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0"/>
  </p:notesMasterIdLst>
  <p:handoutMasterIdLst>
    <p:handoutMasterId r:id="rId31"/>
  </p:handoutMasterIdLst>
  <p:sldIdLst>
    <p:sldId id="504" r:id="rId3"/>
    <p:sldId id="523" r:id="rId4"/>
    <p:sldId id="308" r:id="rId5"/>
    <p:sldId id="520" r:id="rId6"/>
    <p:sldId id="310" r:id="rId7"/>
    <p:sldId id="311" r:id="rId8"/>
    <p:sldId id="505" r:id="rId9"/>
    <p:sldId id="528" r:id="rId10"/>
    <p:sldId id="312" r:id="rId11"/>
    <p:sldId id="313" r:id="rId12"/>
    <p:sldId id="314" r:id="rId13"/>
    <p:sldId id="315" r:id="rId14"/>
    <p:sldId id="316" r:id="rId15"/>
    <p:sldId id="318" r:id="rId16"/>
    <p:sldId id="319" r:id="rId17"/>
    <p:sldId id="320" r:id="rId18"/>
    <p:sldId id="322" r:id="rId19"/>
    <p:sldId id="502" r:id="rId20"/>
    <p:sldId id="323" r:id="rId21"/>
    <p:sldId id="529" r:id="rId22"/>
    <p:sldId id="324" r:id="rId23"/>
    <p:sldId id="325" r:id="rId24"/>
    <p:sldId id="524" r:id="rId25"/>
    <p:sldId id="525" r:id="rId26"/>
    <p:sldId id="526" r:id="rId27"/>
    <p:sldId id="527" r:id="rId28"/>
    <p:sldId id="4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6305" autoAdjust="0"/>
  </p:normalViewPr>
  <p:slideViewPr>
    <p:cSldViewPr>
      <p:cViewPr>
        <p:scale>
          <a:sx n="68" d="100"/>
          <a:sy n="68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C719183D-C5BA-4D3E-BAC5-CC7C2B7B4CA0}"/>
    <pc:docChg chg="custSel modSld">
      <pc:chgData name="Kafentzis Georgios" userId="0fad1e94-8729-4dd9-a94a-3efaf92f008a" providerId="ADAL" clId="{C719183D-C5BA-4D3E-BAC5-CC7C2B7B4CA0}" dt="2024-09-04T09:16:45.631" v="8" actId="478"/>
      <pc:docMkLst>
        <pc:docMk/>
      </pc:docMkLst>
      <pc:sldChg chg="delSp mod delAnim">
        <pc:chgData name="Kafentzis Georgios" userId="0fad1e94-8729-4dd9-a94a-3efaf92f008a" providerId="ADAL" clId="{C719183D-C5BA-4D3E-BAC5-CC7C2B7B4CA0}" dt="2024-09-04T09:16:14.578" v="2" actId="478"/>
        <pc:sldMkLst>
          <pc:docMk/>
          <pc:sldMk cId="3387383575" sldId="320"/>
        </pc:sldMkLst>
        <pc:inkChg chg="del">
          <ac:chgData name="Kafentzis Georgios" userId="0fad1e94-8729-4dd9-a94a-3efaf92f008a" providerId="ADAL" clId="{C719183D-C5BA-4D3E-BAC5-CC7C2B7B4CA0}" dt="2024-09-04T09:16:14.578" v="2" actId="478"/>
          <ac:inkMkLst>
            <pc:docMk/>
            <pc:sldMk cId="3387383575" sldId="320"/>
            <ac:inkMk id="6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6:17.689" v="3" actId="478"/>
        <pc:sldMkLst>
          <pc:docMk/>
          <pc:sldMk cId="1497326687" sldId="322"/>
        </pc:sldMkLst>
        <pc:inkChg chg="del">
          <ac:chgData name="Kafentzis Georgios" userId="0fad1e94-8729-4dd9-a94a-3efaf92f008a" providerId="ADAL" clId="{C719183D-C5BA-4D3E-BAC5-CC7C2B7B4CA0}" dt="2024-09-04T09:16:17.689" v="3" actId="478"/>
          <ac:inkMkLst>
            <pc:docMk/>
            <pc:sldMk cId="1497326687" sldId="322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6:32.332" v="5" actId="478"/>
        <pc:sldMkLst>
          <pc:docMk/>
          <pc:sldMk cId="440638658" sldId="323"/>
        </pc:sldMkLst>
        <pc:inkChg chg="del">
          <ac:chgData name="Kafentzis Georgios" userId="0fad1e94-8729-4dd9-a94a-3efaf92f008a" providerId="ADAL" clId="{C719183D-C5BA-4D3E-BAC5-CC7C2B7B4CA0}" dt="2024-09-04T09:16:30.586" v="4" actId="478"/>
          <ac:inkMkLst>
            <pc:docMk/>
            <pc:sldMk cId="440638658" sldId="323"/>
            <ac:inkMk id="10" creationId="{00000000-0000-0000-0000-000000000000}"/>
          </ac:inkMkLst>
        </pc:inkChg>
        <pc:inkChg chg="del">
          <ac:chgData name="Kafentzis Georgios" userId="0fad1e94-8729-4dd9-a94a-3efaf92f008a" providerId="ADAL" clId="{C719183D-C5BA-4D3E-BAC5-CC7C2B7B4CA0}" dt="2024-09-04T09:16:32.332" v="5" actId="478"/>
          <ac:inkMkLst>
            <pc:docMk/>
            <pc:sldMk cId="440638658" sldId="323"/>
            <ac:inkMk id="13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6:39.270" v="7" actId="478"/>
        <pc:sldMkLst>
          <pc:docMk/>
          <pc:sldMk cId="630115817" sldId="324"/>
        </pc:sldMkLst>
        <pc:inkChg chg="del">
          <ac:chgData name="Kafentzis Georgios" userId="0fad1e94-8729-4dd9-a94a-3efaf92f008a" providerId="ADAL" clId="{C719183D-C5BA-4D3E-BAC5-CC7C2B7B4CA0}" dt="2024-09-04T09:16:39.270" v="7" actId="478"/>
          <ac:inkMkLst>
            <pc:docMk/>
            <pc:sldMk cId="630115817" sldId="324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5:45.212" v="1" actId="478"/>
        <pc:sldMkLst>
          <pc:docMk/>
          <pc:sldMk cId="2359369980" sldId="505"/>
        </pc:sldMkLst>
        <pc:inkChg chg="del">
          <ac:chgData name="Kafentzis Georgios" userId="0fad1e94-8729-4dd9-a94a-3efaf92f008a" providerId="ADAL" clId="{C719183D-C5BA-4D3E-BAC5-CC7C2B7B4CA0}" dt="2024-09-04T09:15:42.858" v="0" actId="478"/>
          <ac:inkMkLst>
            <pc:docMk/>
            <pc:sldMk cId="2359369980" sldId="505"/>
            <ac:inkMk id="5" creationId="{00000000-0000-0000-0000-000000000000}"/>
          </ac:inkMkLst>
        </pc:inkChg>
        <pc:inkChg chg="del">
          <ac:chgData name="Kafentzis Georgios" userId="0fad1e94-8729-4dd9-a94a-3efaf92f008a" providerId="ADAL" clId="{C719183D-C5BA-4D3E-BAC5-CC7C2B7B4CA0}" dt="2024-09-04T09:15:45.212" v="1" actId="478"/>
          <ac:inkMkLst>
            <pc:docMk/>
            <pc:sldMk cId="2359369980" sldId="505"/>
            <ac:inkMk id="6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6:45.631" v="8" actId="478"/>
        <pc:sldMkLst>
          <pc:docMk/>
          <pc:sldMk cId="3557793992" sldId="527"/>
        </pc:sldMkLst>
        <pc:inkChg chg="del">
          <ac:chgData name="Kafentzis Georgios" userId="0fad1e94-8729-4dd9-a94a-3efaf92f008a" providerId="ADAL" clId="{C719183D-C5BA-4D3E-BAC5-CC7C2B7B4CA0}" dt="2024-09-04T09:16:45.631" v="8" actId="478"/>
          <ac:inkMkLst>
            <pc:docMk/>
            <pc:sldMk cId="3557793992" sldId="527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C719183D-C5BA-4D3E-BAC5-CC7C2B7B4CA0}" dt="2024-09-04T09:16:35.560" v="6" actId="478"/>
        <pc:sldMkLst>
          <pc:docMk/>
          <pc:sldMk cId="52168545" sldId="529"/>
        </pc:sldMkLst>
        <pc:inkChg chg="del">
          <ac:chgData name="Kafentzis Georgios" userId="0fad1e94-8729-4dd9-a94a-3efaf92f008a" providerId="ADAL" clId="{C719183D-C5BA-4D3E-BAC5-CC7C2B7B4CA0}" dt="2024-09-04T09:16:35.560" v="6" actId="478"/>
          <ac:inkMkLst>
            <pc:docMk/>
            <pc:sldMk cId="52168545" sldId="529"/>
            <ac:inkMk id="7" creationId="{00000000-0000-0000-0000-00000000000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7:32:14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20103 10740 410 0,'-2'-3'307'0,"-3"-1"6"16,0 2-51-16,4 1-29 15,0 0-48-15,0-1-28 16,0 1-56-16,1 0-21 16,0 0-34-16,0 1-7 0,22 10-9 15,42 55-3 1,-13-17-2-16,7 7-2 0,-3 9 2 15,-5 13 2 1,-21 9 6-16,-10 0 0 0,-17-12-2 16,-8-19-3-16,-4-20-8 15,-4-13-2-15,2-19-18 16,-5-4-62-16,2-16-182 16,3-4-167-16</inkml:trace>
  <inkml:trace contextRef="#ctx0" brushRef="#br0" timeOffset="586.0295">20121 10753 659 0,'-3'0'349'16,"-2"0"-93"-16,2 0-62 16,2 0-95-1,0 0-30-15,-1 0-33 0,1 12-9 16,-3 43-3 0,0-33-2-16,0-4-4 15,0-2-1-15,3-7-4 16,0 2-1-16,1-5 2 15,3-4 5-15,-3-3 13 16,0 0 5-16,0-1 8 16,0 1-1-16,0 0-6 0,7-19-5 15,10-38-12-15,-11 20-4 16,-3-5-5 0,-3-2 1-16,-2 9 12 15,0 9 11-15,1 15 7 0,1 10-2 16,8 12-14-1,8 9-12-15,15 11-10 0,11 2 0 16,12 0 0-16,4-3-1 16,-5-7-4-16,-4 0-113 15</inkml:trace>
  <inkml:trace contextRef="#ctx0" brushRef="#br0" timeOffset="1273.7628">20781 11003 632 0,'-6'1'336'0,"-4"3"-103"0,-2 8-75 16,-2 3-31-16,2 3-57 15,2 0-20-15,10 3-29 16,7-1-8-16,9 4-6 15,3-1-1-15,3-6 2 16,0-4 5-16,5-10 9 16,1-5 2-16,0-11 7 15,-9-5 1-15,-7-15 1 16,-8-5-1-16,1-3 0 16,-5-3 0-16,-5-1 12 15,-7 1 12-15,-27 0 28 16,-2 3 5-16,-14 11 0 15,0 10-6-15,10 23-27 16,2 12-9-16,14 12-21 16,6 2-10-16,15-2-12 0,8-5-3 15,20-3-1-15,8-5-2 16,21-12 2-16,5-5 0 16,7-17 2-16,-7-4-4 15,-16 0-155-15,-2 5-170 16</inkml:trace>
  <inkml:trace contextRef="#ctx0" brushRef="#br0" timeOffset="54041.7513">19883 11449 369 0,'0'0'188'0,"-3"2"-50"0,2 2-73 16,1-4-16-1,0 0-6-15,0 0 9 0,0-1 19 16,0 0 10-16,0-1 16 16,0 1 1-16,0 0-2 15,0 0 1-15,0 0-12 16,0 0-12-16,0 0-24 16,0-1-12-16,0 1-18 15,0 0-4-15,0 0-3 16,0 0-2-16,1 0 4 15,3-1 4-15,-4 1 15 16,3-1 8-16,1 0 11 16,-3 1 2-16,1-2-1 15,-1 0-3-15,4-6-2 16,-3 2-4-16,17-24-5 16,-19 24-1-16,-4 1-4 15,0-1-2-15,-2-5-3 16,1 2-3-16,4-2-6 15,-2 0-4-15,0 0-2 16,3 1-2-16,-3 2 0 0,1-1 1 16,-2 3 2-16,-2-2 1 15,2 0 1-15,-3 1-2 16,0-4-3-16,1 2-2 16,-1 0-4-16,0-2-1 0,0 2 0 15,1 0-1-15,-1 1 2 16,0 1 1-16,0-1 2 15,-1-3 0-15,1 5-1 16,-1-3-1-16,1 3-2 16,0 0-1-16,-2-3-1 15,-1 3 0-15,2-3-1 16,0 2 0-16,0-1 0 16,1-1-1-16,0 2 1 15,2-5-1-15,0 6 0 16,0 1 1-16,-2 0 0 15,2 3 1-15,-1-3 1 16,-2-1-2-16,2-3 1 16,-2 2-2-16,1 0 1 15,0-1-1-15,1 3 0 16,-2-3 0-16,1 1-1 0,1 3 0 16,-4-4 1-16,0 3-1 15,-3-2 1-15,2-1 0 16,-1 0 0-16,2 0 0 15,2 1 0-15,-3 1 0 16,3 0-1-16,5 1 0 16,-4-1 0-16,2 4 0 15,4 0 0-15,-5 0 0 0,4-1 1 16,1 3-1-16,0 0 1 16,0 0 0-16,-1 0-1 15,1 0 0-15,0-1 0 16,-3 0-1-16,-2-1 1 15,-2-2-1-15,-28-15 1 16,29 19 0-16,-4-2 0 16,-1-1 0-16,-1 2 0 15,1 0 0-15,-3 1 0 16,-1 2 0-16,-2-1-2 16,-1-1 2-16,1 1 0 15,0 0 0-15,2 0 0 16,2-2 0-16,0 1 0 15,3 1 0-15,-2-1 0 0,1 1 0 16,2 2-1-16,0 0-1 16,-1 1-1-16,-1 1 1 15,-1-1 0-15,-2 2 1 16,0 0 1-16,2-1-1 16,1-1 1-16,-1 2 0 15,2 0 0-15,0-2-1 16,2 3-1-16,3 0 1 15,-2-3-1-15,-1 0 2 16,-2 1 0-16,1-2 0 0,1 2 1 16,1-1-1-16,0-2 0 15,1 3 0-15,-1-2-1 16,4 3 0 0,-2 0 0-16,-3-1 1 0,-1 0 0 15,-3 1 0-15,-3 2 0 16,3-1-2-16,2 2-1 15,-4-1-1-15,6 2 0 16,-3 0 1-16,2-3 2 16,0 7 1-16,-2-8 0 15,1 5 0-15,0-1 0 16,-1-3 0-16,0 5 0 16,0 1-1-16,-1-1 0 15,1 0 0-15,2-1 0 16,-1-2 1-16,2 0 0 15,1-1-1-15,1-1 1 16,-1 0 0-16,1 0 0 16,-1 0 0-16,0 2 0 0,2 2-1 15,-1-5 0 1,1 3 0-16,-2 4-1 0,2-2 0 16,-2 2-1-1,2 0 1-15,1-3 1 0,-3 1 0 0,5 1 0 31,0 1 0-31,-2 1 1 16,2-1 0-16,-6-1 0 16,2-1 1-16,2-1 0 0,2 1-1 0,0-2 0 15,-1 1 0-15,0-1-1 16,-2 0 0-16,5 3-1 16,-1 0 1-16,0-1-3 15,-3 5 2 1,2-3 0-16,-2 2 1 15,3 2-1-15,-3-5 1 16,4 5-3-16,1-3-1 16,1-3 0-16,5 5 0 15,-3-2-2-15,1 0 1 0,-4-1 0 16,0-1 2 0,-1-2 3-16,1 5 1 15,-3-4 0-15,4 3 0 0,-1 2-1 16,3 0 0-16,0 0-1 15,-3-1 2-15,1-4-1 16,2 1 0-16,-1 0 0 16,1-1 0-16,4 3 0 15,-3-1 1-15,6 0-1 16,-2 3 1-16,2-2 0 16,-1 2 0-16,-4-1 1 15,2-3 1-15,-4 3-1 0,-1-2 1 0,4 3-1 31,-2 1 0-31,3-5-1 0,1 1 0 0,-2-5 1 32,1 0 0-32,-1-2 0 15,1 4-1-15,-4-3 1 16,2 4 0-16,-1-3 0 16,1 0-1-16,1-2 0 0,-2 1 0 15,4 0 0-15,-3-4 2 16,-3-1 2-16,2 0 3 15,-4-1 2-15,-1 0-1 16,0 0 0-16,-1 0-1 16,1-1-3-16,0 0 1 15,0 0-2-15,0 0-1 0,-3 0 2 16,-5-4-3-16,-5-1 2 16,-33-16-1-16,33 17-1 15,3-2 2-15,-2-1-2 16,4-3 0-16,-4 1-1 15,-3 1 0-15,6 2 0 16,0-1 1-16,2-3 3 16,0 1 0-16,2-3 3 15,1 2-1-15,-5-1-2 16,6 2-2-16,-2 2-1 0,-1 1-1 16,5 5 0-16,1-1 1 15,-3 2-1-15,3 1-2 16,1 0-2-1,0 0-1-15,0 0 0 16,0 0 2-16,2 4 2 0,3 2 1 16,0 0-2-16,4 2 2 15,25 29-3-15,-22-28 0 16,-3 3 1-16,0-1-3 16,4 2 1-16,0-1 0 15,1 1-1-15,-1 0 5 16,-1-2 1-16,-2-3 1 15,-3 2 2-15,-1-4-1 0,-1 0 2 16,-4-3-1 0,-1-2 1-16,0-1 0 15,-1-1 1-15,1 0-1 0,0 0-1 16,0 0-1-16,0-1-2 16,0 1 1-16,0-2 0 15,1-8-1-15,0-4 0 16,7-27 0-16,-5 26-1 15,0-3 3-15,1 3-1 0,0-4 1 16,-1 4 1-16,0-1 1 16,-2-3 1-1,-2 1 0-15,-1 1-1 16,0 2 0-16,-1 4-2 16,3 2-1-16,1 7-3 15,1 1-2-15,2-1-16 16,-4 3-44-16,0 0-199 0,0 0-303 15</inkml:trace>
  <inkml:trace contextRef="#ctx0" brushRef="#br0" timeOffset="58698.8361">18552 10573 521 0,'0'-8'291'16,"0"-6"-40"-16,-2-2-28 0,-4 4-36 15,-2 0-16-15,-2 0-31 16,-4 1-17 0,-10-1-39-16,2 4-20 15,-14 6-36-15,3 8-16 0,-3 12-23 0,-3 3-5 0,24 237-35 63,23-253 1-63,14 7 42 15,0-6 7-15,23 4 1 16,4-3 0-16,-10-10 3 16,-6-5 0-16,-11-3 5 15,-10 0 4-15,-7-2 3 16,-5 0 0-16,-11 0-4 15,-4 0-5-15,-2 10-9 16,1 4-6-16,1 11-5 16,-2 6-2-16,4 12 3 15,6 5 3-15,7 6 8 16,4 3 2-16,8-2 15 0,-2-6 15 16,0-4 33-16,-1-5 15 15,-1-8 24-15,-1-3 1 16,-6-2-9-16,4 0-9 15,-3-2-28-15,2-2-14 16,-2-7-22-16,0 0 5 0,-2-4-47 16</inkml:trace>
  <inkml:trace contextRef="#ctx0" brushRef="#br0" timeOffset="108836.4895">1813 8651 408 0,'0'0'207'0,"0"0"-29"0,0 4-6 15,0-4-8-15,0 0 7 16,0 11-28-16,2 35-18 16,0-30-32-16,2-2-15 15,10-5-21-15,6-4-10 16,13-6-18-16,-1 0-5 0,-2-10-5 16,-6 1 6-16,-14-2 43 15,-6 0 12-15,-23-2 16 16,-7 1 1-16,-16 4-38 15,1 6-15-15,5 7-23 16,4 7-10-16,10 6-15 16,2 0-4-16,10 4-6 15,9 0-1-15,12 3 5 16,4-6 4-16,6-7 7 16,3-6 7-16,1-11 11 15,1-1 6-15,1-4 21 16,-6-6 10-16,-10-4 5 15,-7-1 2-15,-10-1-13 16,-6 2-7-16,-8 11-9 0,0 3-10 16,0 9-12-16,0 10-9 15,7 5-3-15,1 5-4 16,9 0 0 0,3 2-1-16,5-2-1 0,8-4 2 15,7-8 2-15,2-8 3 16,1-9 14-16,-5-5 10 15,-16-7 19-15,-7 0 4 16,-14 4-9-16,-2 1-11 16,3 7-158-16,12 3-154 15</inkml:trace>
  <inkml:trace contextRef="#ctx0" brushRef="#br0" timeOffset="109350.2884">2413 8491 943 0,'-1'8'408'0,"-6"9"-180"15,-3 22-115-15,1 19-7 16,-3 25-5-16,5 10-12 15,7-1-31-15,4-9-15 16,8-29-16-16,1-16-4 16,7-21 0-16,-4-13 14 15,0-22 32-15,-3-12 17 0,-13-32 23 16,-5-11-6 0,-16-20-27-16,-1-8-18 15,-1 4-37-15,7 7-14 16,14 23-14-16,4 15-5 15,12 23-6-15,4 11-1 0,8 13 3 16,4 3 0-16,12 2 0 16,6 4-8-16,10-4-121 15,4 0-73-15,-5-1-330 16</inkml:trace>
  <inkml:trace contextRef="#ctx0" brushRef="#br0" timeOffset="109558.4068">2639 8789 1184 0,'-2'9'456'15,"-4"9"-321"-15,2 6-58 16,4 13-43-16,0-1-8 15,6 0-8-15,5 3-96 16</inkml:trace>
  <inkml:trace contextRef="#ctx0" brushRef="#br0" timeOffset="109824.578">3004 8899 654 0,'5'7'407'16,"8"6"-29"-16,-11 7-126 15,-3 5-24-15,-8 1-48 16,-10-1-29-16,-7-2-65 16,-1-6-26-16,-4-10-30 15,3-5-6-15,1-11-87 16,2-5-29-16,4-5-31 16,6 0-8-16,6 4 71 0,9 2 30 15,10 6 38-15,4 6 21 16,12 7 33-16,1 6 6 15,4 13-5 1,5 2-12-16,-3 6-26 0,1-3 9 16</inkml:trace>
  <inkml:trace contextRef="#ctx0" brushRef="#br0" timeOffset="110244.7776">3498 8897 765 0,'11'-6'415'16,"7"-4"-64"-1,19 0-116-15,8 1-91 16,1 3-30-16,1 1-53 16,-6-1-22-16,-11 5-22 15,-9 0-22-15,-11 6-107 0,-10 2-69 16,-14 7-158-16,-6 2-54 16,-5-5 60-1,3-1 69-15,5-7 215 0,1-3 134 16,9 2 150-16,2 1 42 15,5 7 26 1,2 5-23-16,2 8-52 0,-2 2-24 16,-1 3-65-16,4 5-40 15,-4-8-55-15,6 2-21 16,3-8-99-16,3-3-107 0</inkml:trace>
  <inkml:trace contextRef="#ctx0" brushRef="#br0" timeOffset="110513.3533">4045 9005 891 0,'-5'-9'466'16,"-5"-3"-150"-16,-4 2-110 16,-6 0-50-16,1 11-75 15,-1 3-31-15,-3 10-38 16,8 10-13-16,5 3-10 15,7-3-1-15,19 1 3 16,2-8 4-16,11-7 8 16,0-5 9-16,-1-10 30 0,-1-2 15 15,-13-10 22 1,-3 1 3-16,-18-3-21 0,-6 1-17 16,-5 2-146-1,0 3-527-15</inkml:trace>
  <inkml:trace contextRef="#ctx0" brushRef="#br0" timeOffset="112284.2276">19598 11623 712 0,'-12'-8'329'0,"-12"0"-145"16,-2 2-51-16,1 9-64 15,0 8-22-15,4 8-28 16,2 4-7-16,14 5-7 15,6 7-1-15,17-4 0 16,5-3 1-16,20-9 11 16,11-10 7-16,3-14 36 15,2-7 35-15,-27-14 53 16,-16-2 19-16,-34-5 16 16,-20 2-22-16,-26 2-55 15,3 7-27-15,14 8-54 16,17 4-109-16</inkml:trace>
  <inkml:trace contextRef="#ctx0" brushRef="#br0" timeOffset="113163.1849">21466 9199 751 0,'-6'2'346'0,"-7"8"-133"16,-8 8-49-16,-5 16-47 16,-5 9-9-16,0 10-33 15,3 2-15-15,8-7-24 0,10-9-12 16,10-17-13-16,5-10 2 16,10-14 4-16,4-13 3 15,7-13 6-15,-1-11 0 16,-2-13 6-16,-1-3 5 15,-9-1 13 1,-4 8 3-16,-5 16 1 0,-4 10 3 16,2 19-17-1,-1 5-8-15,1 19-15 0,-1 4-10 16,4 17-4-16,4 6 0 16,9 6-3-16,8 4 0 15,8-12-10-15,-1-5-29 16,-7-15-179-16,-4-10-98 15</inkml:trace>
  <inkml:trace contextRef="#ctx0" brushRef="#br0" timeOffset="113348.0898">21332 9424 650 0,'3'0'402'0,"3"-3"-32"15,6 4-136-15,5 4-44 16,5 3-59-16,5-1-30 16,6-5-56-16,1-2-21 15</inkml:trace>
  <inkml:trace contextRef="#ctx0" brushRef="#br0" timeOffset="114219.7767">16870 13142 819 0,'-2'-6'381'0,"-5"-2"-164"16,1 9-54-16,-1 14-58 15,2 10-21-15,2 16-23 16,3 5-5-16,4 11-18 15,-2 0-5-15,5-8-10 16,-1-6-6-16,1-14-8 16,-2-12-10-16,-2-17-164 0,-3-11-120 15</inkml:trace>
  <inkml:trace contextRef="#ctx0" brushRef="#br0" timeOffset="114583.6426">16810 13122 860 0,'10'-10'393'15,"16"-4"-176"-15,6 3-34 16,6 2-52-16,6 8-25 16,-5 2-38-16,-7 4-14 15,-13 6-22-15,-11 2-7 16,-17 3-5-16,-5 5-2 15,-12 3-5-15,-6 1-3 0,6-5-6 16,4-3-5-16,19-4-11 16,10-5-3-16,16-1-1 15,3 0 3-15,14 3 7 16,-2 4 2-16,4 8 4 16,-7 2 3-16,-20 6 8 0,-12-1 6 15,-24 0 15-15,-5 2 9 16,-15-9 10-16,-2-5-1 15,-2-11-9 1,1-8-12-16,10-5-19 0,9 1-8 16,12 1-29-16,8 3-114 15</inkml:trace>
  <inkml:trace contextRef="#ctx0" brushRef="#br0" timeOffset="115942.2146">4642 8960 469 0,'-9'-6'326'0,"-13"-2"21"0,-3 8-111 16,-3 13-113-16,0 5-44 0,7 11-55 15,4 5-11-15,15 0-13 16,6 2-3-16,15-5 1 15,7-7 3-15,11-11 10 16,5-10 5-16,-4-12 22 16,-8-9 24-16,-14-11 38 15,-8-2 22-15,-15-14 1 16,-5-6-13-16,-12-13-32 16,0-7-19-1,5 2-26-15,9 6-8 0,17 11-19 16,6 5-7-16,12 11-16 15,0 7-14-15,9 12-103 16,3 9-101-16</inkml:trace>
  <inkml:trace contextRef="#ctx0" brushRef="#br0" timeOffset="116152.6603">4835 8917 478 0,'2'3'256'0,"0"5"-18"0,3 7-33 15,-4 8-36-15,1 3-6 16,0 8-45-16,-2-4-29 16,5-1-38-16,1-6-17 15,8-6-34-15,3-2-35 16</inkml:trace>
  <inkml:trace contextRef="#ctx0" brushRef="#br0" timeOffset="116469.3757">5293 9006 641 0,'5'1'406'16,"3"6"-31"-16,-8 4-142 15,-6 8-43-15,-12 4-84 16,-10 4-36-16,-4 2-39 16,-3-6-7-16,2-4-10 15,4-7-2-15,0-13-21 16,9-6-16-16,10-12-12 16,4-8-5-16,12-3 13 15,-1-3 10-15,7 10 9 0,4 7 7 16,3 13 9-1,4 4 10-15,-1 8 12 16,-5 10 3-16,9 5 0 0,-5 2-7 16,2 8-11-16,5-3-31 15,-12-2-199-15</inkml:trace>
  <inkml:trace contextRef="#ctx0" brushRef="#br0" timeOffset="116613.1945">5167 8730 1078 0,'-4'-9'443'0,"-4"-3"-283"15,4 7-83-15,7 10-87 16,6 7-101-16</inkml:trace>
  <inkml:trace contextRef="#ctx0" brushRef="#br0" timeOffset="116840.0051">5422 8966 992 0,'4'7'450'15,"5"7"-217"-15,1 6-69 0,3 3-30 16,0 11-50-16,1-2-27 0,-3-2-33 16,3-1-6-1,-1-15-4-15,-2-5 2 16,3-11 7-1,-3-9 4-15,3-9 2 0,0-2-2 16,-3-4-10-16,-3 1-5 16,0 4-39-16,-4 0-85 15</inkml:trace>
  <inkml:trace contextRef="#ctx0" brushRef="#br0" timeOffset="117140.7924">5813 8984 833 0,'-1'-1'416'0,"-7"-1"-153"0,2 5-78 16,0 10-113-16,3 8-30 16,3 6-24-1,1-1-5-15,8 1-1 0,0-1 0 0,10-3 11 31,3-2 6-31,3-11 22 0,-1-5 16 0,-2-9 25 16,-6-5 0 0,-1-6-7-1,-2 2-10-15,-8-1-29 16,0 1-7-16,-7 2-23 16,2 0-41-16,-1 5-146 15,1 5-174-15</inkml:trace>
  <inkml:trace contextRef="#ctx0" brushRef="#br0" timeOffset="117436.1019">6258 9003 562 0,'-2'-8'403'0,"-5"-10"21"0,-1 8-192 16,-4 4-60-16,-6 10-88 15,1 5-34-15,-3 12-30 16,6 8-5-16,7 3-8 16,4 0-3-16,6-2-2 15,11-3 3-15,11-9 9 16,5-3 6-16,5-12 14 16,-6-4 9-16,-7-8 25 15,-7-6 8-15,-15 1 7 16,-5 2-9-16,-17 2-36 15,-7 6-17-15,-4 8-81 0,2 6-108 16</inkml:trace>
  <inkml:trace contextRef="#ctx0" brushRef="#br0" timeOffset="117666.4959">6432 8991 814 0,'0'-6'480'16,"2"2"-21"-16,-2 7-307 16,0-3-49-16,3 15-42 15,9 52-4-15,-1-14-10 16,-9 4-7-16,-1 11-14 16,-3 0-7-16,1 2-8 15,1-5-1-15,1-18-5 16,4-4-8-16,-1-24-171 15</inkml:trace>
  <inkml:trace contextRef="#ctx0" brushRef="#br0" timeOffset="117827.6225">6445 9131 1074 0,'-1'-3'469'0,"0"-4"-261"16,7 2-85-16,11 2-93 0,7 1-19 15,14 3-11-15,2 3-16 16,6-3-131-16,2 1-127 16</inkml:trace>
  <inkml:trace contextRef="#ctx0" brushRef="#br0" timeOffset="118056.3558">6918 9053 607 0,'2'5'428'0,"5"3"-49"15,-10 11-105-15,-5-2-56 16,-8 4-112-16,0-1-28 15,-1-2-39-15,-3-2-14 16,3-10-11-16,-3-6-9 16,5-12-27-16,5-5-7 0,5-5-8 0,4-5 5 15,6 5 24-15,4 3 7 32,11 10 11-32,3 9 8 15,2 8 19-15,2 8 7 16,1 9 7-16,-2 2-1 0,4 2-15 15,-3-3-8-15,-5-7-81 16,-1-3-83-16</inkml:trace>
  <inkml:trace contextRef="#ctx0" brushRef="#br0" timeOffset="118678.6184">7910 8898 401 0,'-2'-5'299'0,"-9"-10"80"0,-1 3-72 16,-15-1-85-16,-7 3-44 15,-8 10-99-15,-2 6-34 16,6 21-33-1,6 9-11-15,9 14-6 0,17 6-3 16,25-2 3-16,14-5 2 16,26-10 4-16,2-9 4 15,7-19 6-15,-1-10 3 16,-8-16 12-16,-11-11 9 0,-26-14 43 16,-14 0 17-1,-33-11 12-15,-16 1-9 16,-14 5-52-16,0 3-23 15,12 18-102-15,12 12-108 0</inkml:trace>
  <inkml:trace contextRef="#ctx0" brushRef="#br0" timeOffset="119069.8163">8361 8960 693 0,'-1'2'323'0,"-4"9"-127"16,1 7-57-16,-13 10-60 0,1 4 1 15,-8 6-12-15,1-1-8 16,2-6-7-16,2-7 5 16,6-13 49-1,7-8 16-15,4-13-2 16,8-6-13-16,12-15-58 0,-1-6-19 15,6-8-8 1,-1-6-3-16,-7-3-7 16,5 2-7-16,-9 12-5 15,0 11-1-15,-5 16 4 16,-2 9 3-16,1 12 3 0,1 9 0 16,1 17-2-16,2 9 0 15,9 6-2-15,3 2 0 16,4 0-1-16,-2-4-2 0,-3-6-14 15,-6-10-35 1,-7-11-85-16,-2-8-47 16</inkml:trace>
  <inkml:trace contextRef="#ctx0" brushRef="#br0" timeOffset="119195.3378">8243 9071 439 0,'0'0'324'15,"3"-3"43"1,6 3-116-16,20 0-89 0,5-1-57 0,14 1-59 15,3 3-20-15,-1 2-43 16,-7 1-238 0</inkml:trace>
  <inkml:trace contextRef="#ctx0" brushRef="#br0" timeOffset="119656.3156">7548 8622 498 0,'8'-2'279'0,"7"0"-46"0,20-2-88 15,12 4-9-15,27 4-11 16,10-2-6-16,20 8-30 16,0-5-19-16,6-3-33 15,-8-1-12-15,-22-1-12 16,-12 0-3-16,-39-4-8 16,-12-4-41-16,-22-4-41 15,-11 1-3-15,-14-5 5 16,-2 4 39-16,-1 3 36 15,4-6 3-15,15 13 3 16,9 2 1-16,15 2 2 16,10 11 2-16,4-2 11 15,3 5 7-15,0 1 38 0,-3 0 20 16,-11 1 50 0,-12-4 8-16,-16-1-16 15,-6-2-17-15,-8-3-61 0,1 1-15 16,8-5-119-1</inkml:trace>
  <inkml:trace contextRef="#ctx0" brushRef="#br0" timeOffset="123905.3818">8888 9021 743 0,'16'3'357'16,"13"0"-127"-16,16 2-128 15,4-3-28-15,10-2-42 16,-1-4-57-16</inkml:trace>
  <inkml:trace contextRef="#ctx0" brushRef="#br0" timeOffset="124082.2902">8929 9128 863 0,'8'-1'403'0,"19"2"-173"15,10-1-84 1,15 2-72-16,10 4-38 0,0-1-178 16</inkml:trace>
  <inkml:trace contextRef="#ctx0" brushRef="#br0" timeOffset="124382.3439">9757 8663 906 0,'-26'9'434'15,"-22"6"-181"-15,-1 17-118 0,5 8-42 16,15 22-53-16,14 2-16 16,22 1-12-16,13 0-3 15,20-15-3-15,8-5 0 16,8-10 0 0,-6-9-13-16,1-13-155 15</inkml:trace>
  <inkml:trace contextRef="#ctx0" brushRef="#br0" timeOffset="124598.3018">9989 8984 673 0,'-4'-9'370'0,"-6"-7"-66"16,10-5-126-16,3-2-30 15,5-5-50-15,4 2-25 16,-4 5-29-16,-4 5 3 15,-4 16-4-15,-2 10-3 16,-1 20-6-16,2 8-7 0,5 9-10 16,2-6-3-16,6-5-39 15,-1-6-80 1</inkml:trace>
  <inkml:trace contextRef="#ctx0" brushRef="#br0" timeOffset="124799.3427">10279 9070 1141 0,'5'3'470'0,"11"10"-270"0,-6 5-48 16,-10 6-49-16,-2 3-15 15,-12 1-39-15,-4-3-22 16,-1-5-141-16,1-4-134 15</inkml:trace>
  <inkml:trace contextRef="#ctx0" brushRef="#br0" timeOffset="125121.9987">10573 8921 816 0,'8'-13'386'16,"9"-14"-143"0,-4-5-30-16,-3 4-36 15,-4 2-24-15,-3 10-50 0,-3 7-19 16,0 11-48-16,0 9-15 15,0 13-13 1,3 12-3-16,6 10 1 16,1 2-1-16,-1-1 0 15,-2-5-2-15,-6-10 0 16,-1-8 0-16,1-6-33 16,-1-9-78-16</inkml:trace>
  <inkml:trace contextRef="#ctx0" brushRef="#br0" timeOffset="125394.101">10888 8731 1141 0,'17'18'483'0,"21"31"-231"16,-8 12-54-16,-1 11-13 15,-9 0-16-15,-25-5-64 0,-3-7-7 16,-23-12-51 0,-2-3-18-16,4-16-55 15,6-12-100-15</inkml:trace>
  <inkml:trace contextRef="#ctx0" brushRef="#br0" timeOffset="126345.5548">11312 8936 664 0,'-3'-2'358'16,"-2"-2"-104"-16,5 6-78 15,0-2-83-15,14 6-29 0,64 28-14 16,-25-19-10-16,10-7-17 16,-2-4-7-16,-2-9-248 15</inkml:trace>
  <inkml:trace contextRef="#ctx0" brushRef="#br0" timeOffset="126518.7613">11373 9064 616 0,'17'1'377'16,"11"0"-65"-16,18 0-133 16,9-2-49-16,3 1-82 0,-3 0-54 15</inkml:trace>
  <inkml:trace contextRef="#ctx0" brushRef="#br0" timeOffset="126943.0452">12126 8605 790 0,'-19'1'409'16,"-13"4"-126"-16,-1 17-138 16,-6 10-50-16,7 22-47 0,6 16-10 15,12 16-7-15,14 0-2 16,22-10-5-16,7-10-2 15,14-16-8-15,4-7-6 16,-2-9-9-16,2-5-26 0</inkml:trace>
  <inkml:trace contextRef="#ctx0" brushRef="#br0" timeOffset="127132.4661">12233 8887 713 0,'3'-4'391'0,"5"-3"-71"16,7 10-121-16,10 17-95 15,9 9-29-15,7 13-33 16,-4-1-13-16,-8 5-22 16,-5-7-66-16</inkml:trace>
  <inkml:trace contextRef="#ctx0" brushRef="#br0" timeOffset="127306.5706">12579 8923 1236 0,'-16'0'526'0,"-23"6"-286"0,-3 9-85 16,-3 9-78-1,2 3-24-15,5-3-35 16,4 2-18-16,16-4-185 15,7 4-256-15</inkml:trace>
  <inkml:trace contextRef="#ctx0" brushRef="#br0" timeOffset="127574.8164">12722 9100 815 0,'-7'-10'392'15,"-10"-2"-151"-15,3 0-37 0,-4 10-76 16,2 2-46-16,-4 4-64 16,6 8-16-16,6 1-11 15,3 5-1-15,10 3 6 16,5-3 4-16,9-2 6 15,-1-3 4-15,3-7 4 16,-4-6 2-16,-3-2-2 16,1-6 0-16,-6-4-156 15</inkml:trace>
  <inkml:trace contextRef="#ctx0" brushRef="#br0" timeOffset="127738.3894">12888 9098 938 0,'9'0'451'0,"8"6"-147"15,-2 3-67-15,-10 6-90 0,-3 5-36 16,-7 2-65-16,-4 1-84 16</inkml:trace>
  <inkml:trace contextRef="#ctx0" brushRef="#br0" timeOffset="128226.4487">13159 8950 705 0,'0'0'355'0,"0"2"-113"15,2 3-60-15,-2-5-63 16,0 0-23-16,4 12-23 0,17 33-8 16,-6-31-20-16,-3-4-8 15,11-6-15 1,-5-5-5-16,-3-11-3 15,1-2 0-15,-6-6-1 0,-3-3 0 16,-5 0-2 0,0 2-3-16,-2 10-9 15,0 8-4-15,4 19-1 16,-1 4-2-16,1 14 6 0,2 2 2 16,3 8-1-1,4 5 0-15,-7 4-2 0,-4-1 1 0,-16-4 16 16,-11-8 16-1,-8-8 26-15,-6-10 4 16,5-16-3-16,4-8-13 16,2-19-45-16,11-2-34 15,11-5-123-15,13 3-132 16</inkml:trace>
  <inkml:trace contextRef="#ctx0" brushRef="#br0" timeOffset="128513.7024">13621 9150 529 0,'-4'-5'361'0,"-7"-6"26"16,0 1-112-16,-7 1-104 15,-1 2-45-15,2 7-65 16,-2 2-23-16,9 12-30 16,2 3-3-16,11 2 4 15,9 1 4-15,10-5 8 16,7-1 2-16,-1-6 2 16,-5-3-1-16,-8-6-4 0,-8-7-3 15,-7-7-106-15</inkml:trace>
  <inkml:trace contextRef="#ctx0" brushRef="#br0" timeOffset="128843.5371">13753 8757 934 0,'13'9'429'0,"20"21"-190"16,12 17-30-16,3 15-60 0,-3 5-16 15,-22-6-26-15,-15-7-8 16,-29-9-18-16,-13-8-2 16,-10-5-13-1,4-9-16-15,9-11-44 0,10-2-117 16</inkml:trace>
  <inkml:trace contextRef="#ctx0" brushRef="#br0" timeOffset="129369.3116">14244 9187 1110 0,'8'0'459'0,"1"7"-245"0,-5 8-41 15,-13 16-44-15,-11 10-17 16,-7 5-47-16,4 4-64 16</inkml:trace>
  <inkml:trace contextRef="#ctx0" brushRef="#br0" timeOffset="130108.0754">14750 8940 601 0,'-14'-1'346'16,"-9"-2"-44"0,1 17-161-16,-3 8-17 15,10 13-50-15,6 7-15 16,9 2-21-16,10-2-9 0,16-4-6 15,9-4-1 1,19-17-1-16,3-9-2 16,2-24 3-16,-7-8 2 0,-21-17 8 15,-12-5 5 1,-26-14-2-16,-13-10-2 0,-24-12-9 16,-7-2-5-16,-2 13-5 15,6 13-2-15,11 29-13 0,7 18-6 16,15 22-10-1,5 13-2-15,14 20 5 0,10 8 5 16,18 14 5-16,10-2 3 16,15 0-1-16,5-10 1 15,3-17-118-15,1-5-159 16</inkml:trace>
  <inkml:trace contextRef="#ctx0" brushRef="#br0" timeOffset="130350.0945">15464 9071 814 0,'-6'8'416'16,"-9"5"-132"-16,-8 5-101 16,-8-1-37-16,-13 1-50 15,-3-3-24-15,-2-9-33 16,4-4-13-16,12-9-13 16,10-6-10-16,9-4-24 0,6-5-11 15,11 0-12-15,10 5 8 16,9 2 20-16,11 9 13 15,2 13 28-15,-2 4 13 16,3 16 21-16,-5 2 7 16,-2 5-6-16,-5 3-10 15,-4-5-34-15,-2-4-140 16</inkml:trace>
  <inkml:trace contextRef="#ctx0" brushRef="#br0" timeOffset="130897.3399">16132 8989 738 0,'-10'-5'415'0,"-11"-3"-79"15,-12 2-148-15,1 6-43 16,-4 2-72-16,6 6-29 0,15 3-41 16,6-2-8-16,17 6-8 15,8-6-1-15,13 4 3 16,4-2 0-16,-5-7 1 16,-2 6 2-16,-14-8 5 15,-4 2 5-15,-12 3 7 16,-13-3 1-16,-7 6 3 15,-11-1 1-15,2 5 6 16,9 2 3-16,11 1-5 16,12-1-3-16,16 0-8 15,10-2-1-15,9-2 0 16,0 2 0-16,-8-5-4 16,-4 2-2-16,-10-7-23 15,-3 2-58-15,-3-6-299 16</inkml:trace>
  <inkml:trace contextRef="#ctx0" brushRef="#br0" timeOffset="131022.7695">16108 8708 938 0,'-6'-11'425'16,"5"-11"-209"-16,-2 14-119 0,1 9-44 15,2 12-99-15,-4 4-144 16</inkml:trace>
  <inkml:trace contextRef="#ctx0" brushRef="#br0" timeOffset="131148.5615">16249 9012 671 0,'25'29'412'15,"22"19"-42"1,11 10-142-16,0 3-48 0,-13 5-80 16,-12-1-34-16,-12-4-52 15,-10-9-19-15,3-21-271 16</inkml:trace>
  <inkml:trace contextRef="#ctx0" brushRef="#br0" timeOffset="131321.5129">16620 8991 847 0,'-13'0'534'0,"-12"1"8"16,-12 18-321-1,-2 10-50-15,-14 14-67 0,-5 7-19 16,1 12-41-16,-2 7-14 15,9 2-27-15,15-1-50 16,11-16-213-16</inkml:trace>
  <inkml:trace contextRef="#ctx0" brushRef="#br0" timeOffset="131900.3079">16896 9088 601 0,'1'-8'332'0,"-4"-9"-42"16,-3-3-61-1,-8 3-52 1,-6 0-36-16,-4 8-65 15,-3 5-26-15,0 8-42 16,0 9-8-16,5 2-7 16,6 5 1-16,14 2 6 15,6 2 4-15,15-6 7 16,6 0 2-16,4-9 2 16,2-7 2-16,-3-3 2 0,1 2-1 15,-13-14 5-15,-6 0-1 16,-6-2-4-16,-8-7-4 15,1 16-10-15,-4 2-4 16,0 6-3-16,0 6-2 16,7 3 2-16,6 3-1 15,9 3 2-15,4-3 1 0,6-6 2 16,0-1 2-16,0-9 4 16,-2-4 2-16,-6-8 4 15,-5-3 3-15,-6-6 8 16,1 1 12-16,-1-1 34 15,3 6 9-15,-5 6 5 16,-4 6-13-16,0 13-36 16,0 8-12-16,0 14-14 15,0 7-1-15,5 13-1 16,3 6-2-16,3 13-4 16,-1 2-1-16,-1-3-1 15,-2-7-5-15,-3-25-65 16,2-10-65-16,4-24-292 15</inkml:trace>
  <inkml:trace contextRef="#ctx0" brushRef="#br0" timeOffset="132045.9851">17104 9215 791 0,'0'-5'440'0,"0"-4"-55"15,12 3-235-15,10 1-51 16,15-2-52-16,9 2-16 15,6 2-79-15,2-2-118 16</inkml:trace>
  <inkml:trace contextRef="#ctx0" brushRef="#br0" timeOffset="132449.1022">17613 8952 803 0,'-15'-6'408'0,"-9"-3"-133"15,4 9-79-15,-3 1-110 16,7 7-37-16,6 6-39 16,2 2-6-16,14 0-4 15,8 4 3-15,4-3 1 16,2-2-1-16,2-2-2 0,-5-8-1 15,1-3 0-15,-3-1 3 16,-15-4 3-16,1 3 1 16,-13-3 0-16,-6 3-1 15,-4 1 19-15,-4 3 12 16,7 6 9-16,2-3-1 16,11 5-18-16,2-3-9 15,9 0 2-15,2 0 7 16,4-1 11-16,4 3 0 0,-3-5-8 15,8 2-8-15,0 0-15 16,0-5-7-16,6 3-127 16,-4-6-270-16</inkml:trace>
  <inkml:trace contextRef="#ctx0" brushRef="#br0" timeOffset="132605.9772">17949 8965 1077 0,'6'-1'446'0,"3"-4"-280"15,-1 5-63-15,2 1-83 16,-2 3-20-16,-6 1-443 16</inkml:trace>
  <inkml:trace contextRef="#ctx0" brushRef="#br0" timeOffset="132793.8636">17968 9168 1135 0,'1'2'596'0,"2"3"-193"16,0-3-130-16,-3-2-61 0,0 0-100 16,0 0-37-16,0 0-50 15,0 0-19-15,5 0-140 16,-3-1-246-16</inkml:trace>
  <inkml:trace contextRef="#ctx0" brushRef="#br0" timeOffset="134140.0526">2289 10302 722 0,'3'10'326'0,"9"9"-127"15,11 4-39-15,13-6-29 16,6-4-13-16,9-6-35 15,-11-8-18-15,-5-11-23 16,-6-5-6-16,-17-11-6 16,1-1 0-16,-13-4-2 15,-6-1 1-15,-13 2-3 16,-12-1 0-16,-12 14-9 16,-1 7-2-16,-4 14-19 15,8 13-14-15,12 16-6 16,3 7-2-16,21 22 7 15,4 6 9-15,7 8 10 16,7-2 6-16,11-5 19 16,1-1 8-16,4-13 22 15,-1 1 7-15,-13-14 0 16,1-7-6-16,-9-14-19 16,-5-8-12-16,2-14-72 0,-6-11-80 15</inkml:trace>
  <inkml:trace contextRef="#ctx0" brushRef="#br0" timeOffset="134468.9259">2869 10122 887 0,'0'0'395'0,"4"0"-184"16,11 6-48-16,18 2-68 15,5 0-14-15,10 1-32 16,2-2-16-16,-2-4-21 0,-1-2-7 16,-9-4-122-16,-5 0-131 15</inkml:trace>
  <inkml:trace contextRef="#ctx0" brushRef="#br0" timeOffset="134657.2936">2932 10288 559 0,'2'1'350'0,"11"5"37"15,7 1-111-15,6 2-54 16,13 2-15-16,7-3-68 16,2-3-31-16,-2-3-57 15,-2-4-51-15</inkml:trace>
  <inkml:trace contextRef="#ctx0" brushRef="#br0" timeOffset="135143.0051">3695 9845 576 0,'1'-8'386'16,"-2"-9"-13"-16,-3 10-100 15,-4 5-50-15,-3 17-85 16,1 17-39-16,1 29-50 16,2 14-4-16,0 19-2 15,6 2-5-15,3 0-12 16,3-4-7-16,5-20-9 16,-1-17-7-16,6-25-98 0,1-13-106 15</inkml:trace>
  <inkml:trace contextRef="#ctx0" brushRef="#br0" timeOffset="135535.5643">4234 10124 514 0,'-7'-8'317'0,"-6"-1"0"0,-3-3-92 15,-5 6-84-15,-3 5-34 16,-5 5-59-16,3 10-21 16,3 11-25-16,3 7-1 0,11 6 3 15,3 9 2-15,12 5 8 16,9 1 0-1,11-5 3-15,11-7 4 16,14-20 7-16,3-9 3 0,7-17 2 16,-1-13 3-16,-13-16 15 15,-11-8 26-15,-19-14 48 16,-17-1 20-16,-26-1-6 16,-11 4-29-16,-18 15-63 15,0 8-30-15,9 19-42 16,7 6-65-16,18 11-237 15</inkml:trace>
  <inkml:trace contextRef="#ctx0" brushRef="#br0" timeOffset="135952.7201">4686 10202 880 0,'-5'4'398'0,"-2"9"-170"0,-9 15-89 16,-3 11-13-16,-4 13-37 16,2 0-29-16,7-7-33 15,3-7-7-15,10-18-5 16,3-10 6-16,4-18 8 15,1-11 1-15,4-21 12 16,1-8-1-16,5-6 6 16,2-7 0-16,-2 5-10 15,-1 4-6-15,-2 14-14 16,1 10-1-16,-2 17 2 16,-2 3-1-16,0 14-1 15,-1 11-1-15,9 17-9 16,1 11-1-16,7 15-1 15,1 6-2-15,-4-4 2 0,-1 0-3 16,-9-17-22-16,1-10-44 16,-6-17-114-1,-2-8-93-15</inkml:trace>
  <inkml:trace contextRef="#ctx0" brushRef="#br0" timeOffset="136109.5942">4590 10303 847 0,'2'-1'434'16,"6"1"-118"-16,20 1-172 16,11 3-41-16,16-1-53 15,4 3-19-15,-2-4-16 16,-9-1-144-16</inkml:trace>
  <inkml:trace contextRef="#ctx0" brushRef="#br0" timeOffset="136579.4958">4030 9909 312 0,'0'-5'237'16,"-2"-2"42"-16,6 2-38 15,10 0-46-15,9 3-28 16,21 2-39-16,1 1-17 16,25 3-38-16,6 3-16 15,5 6-26-15,4 1-10 16,-17-3-14-16,-7 3-4 15,-18-7-3-15,-11-5-1 16,-17-2-12-16,-11-8-10 0,-11-7-6 16,-8-4 1-16,-8-7 12 15,2 1 10 1,6 4 3-16,7 5-4 16,12 9-9-16,4 4 0 15,6 4 7-15,4 6 8 0,-2 9 24 16,0 6 24-16,-12 6 30 15,-5 3 12-15,-14-5-5 16,-2 0-20-16,4-4-87 16,10-11 215-16</inkml:trace>
  <inkml:trace contextRef="#ctx0" brushRef="#br0" timeOffset="137034.1008">5157 9933 928 0,'0'-13'428'0,"-1"-14"-182"15,1 1-50-15,0 10-78 16,0 5-26-16,0 11-52 15,-2 4-12-15,-2 18-17 16,2 11-6-16,-2 21 1 16,2 8-2-16,2 19 0 15,1 10-1-15,5 11 3 16,-1 3 3-16,2-21 3 16,1-11 2-16,1-33 2 0,1-12 1 15,1-13 6-15,-2-10 2 16,2-10 4-1</inkml:trace>
  <inkml:trace contextRef="#ctx0" brushRef="#br0" timeOffset="147282.6921">5488 10209 460 0,'1'0'220'0,"7"0"-69"0,10 1-32 16,14-1-21-16,14 3-10 16,9 0-25-16,10 2-13 15,-10 0-28-15,-11 0-21 16,-9-2-159-16</inkml:trace>
  <inkml:trace contextRef="#ctx0" brushRef="#br0" timeOffset="147472.7891">5512 10327 310 0,'0'2'232'0,"6"-2"79"15,9 0-51-15,18 2-41 0,11 0-11 16,16 3-63 0,1 2-36-16,-3-2-54 0,-6 2-40 15</inkml:trace>
  <inkml:trace contextRef="#ctx0" brushRef="#br0" timeOffset="148442.6469">6316 10217 451 0,'6'0'263'0,"3"0"2"0,6 16-141 16,0 12-22-16,1 25 18 15,1 4 2-15,0 7 2 16,0-8-2-16,0-16-11 16,-2-8-6-16,2-20-3 15,5-6-7-15,-3-18-15 16,0-12-10-16,1-21-24 15,-2-11-11-15,-1-24-12 16,-3-8-4-16,-6-10-7 16,-3-4-6-16,-5 1-11 15,-5 12-6-15,3 20-3 16,0 13 0-16,-1 25 3 16,2 4 0-16,1 13-1 15,3 3-1-15,8 7-4 16,2-1 0-16,8 2 5 15,2 0 4-15,2 1 6 16,1 2 2-16,0-1-2 0,4 1-2 16,4 0-8-16,7 0-2 15,23 3-2-15,12 2 2 16,36 3 5-16,7 2 3 16,20 1 3-16,19-2 2 15,14-1 0-15,16-3-2 16,10-4 1-16,3-1-4 15,4-1-21-15,-4-4-13 16,-11-3-10-16,-20 1 3 0,-45 0 24 16,-25 0 17-16,-38 3 15 15,-17-2 3-15,-13 5 0 16,-5 0-2-16,-3 1-3 16,-5 2-3-16,-5-1-2 15,1 2-1-15,-4-1 0 16,-1-1-1-16,-5-1 0 15,-2 0 1-15,-3 1 4 16,0-1 1-16,-1 0 4 16,-1 0-1-16,2-1-5 15,0 1-4-15,0 0-11 16,0 0-6-16,3 8-9 16,4 22 1-16,-2 53 14 0,-5-22 11 15,2 0 18-15,2-3 6 16,2-17 5-1,-3-7-355-15</inkml:trace>
  <inkml:trace contextRef="#ctx0" brushRef="#br0" timeOffset="148969.5422">6913 10234 535 0,'1'-5'320'15,"-1"-5"-50"-15,6 8-112 16,4 2-26-16,11 15-33 15,15 9-11-15,8 13-7 16,5 8-14-16,-4 1-31 16,-7-5-16-16,-11-6-55 15,-7-7-63-15,-6-13-280 16</inkml:trace>
  <inkml:trace contextRef="#ctx0" brushRef="#br0" timeOffset="149141.3801">7336 10207 921 0,'-9'-2'413'16,"-12"-1"-193"-16,-2 3-43 16,-14 11-60-16,-3 8-26 15,-10 11-41-15,1 7-14 0,-2 5-19 16,9 4-5-16,8-5-16 16,7-3-49-16,11-13-143 15,1-8-202-15</inkml:trace>
  <inkml:trace contextRef="#ctx0" brushRef="#br0" timeOffset="149422.5603">7378 10498 575 0,'-2'-6'335'0,"-8"-8"-10"15,2 5-71-15,-12 1-90 16,-2 6-31-16,1 12-81 16,1 6-30-16,11 7-26 15,4 3-8-15,20 1-2 16,7-6 3-16,10-5 7 0,1-4 4 16,-3-14 15-16,-5-2 5 15,-9-3 9-15,-2-2 1 16,-11-3-22-16,-5-4-78 15</inkml:trace>
  <inkml:trace contextRef="#ctx0" brushRef="#br0" timeOffset="149673.0513">7457 10116 675 0,'2'-15'419'0,"15"-9"17"16,7 2-197-16,14 3-104 15,7 7-33-15,0 8-49 16,-4 4-25-16,-11 16-25 16,-8 2-4-16,-21 8-2 15,-10-1 3-15,-20-1 6 16,-1 4 3-16,3-9 0 16,7-1-1-16,20-9-2 15,9-6-3-15,19 1-2 16,4-2-2-16,6 6-46 15,-3 4-46-15,-11 5-186 16</inkml:trace>
  <inkml:trace contextRef="#ctx0" brushRef="#br0" timeOffset="149892.8665">7926 10217 793 0,'4'0'367'0,"-4"5"-144"16,1 5-48-16,-2 12-54 16,0 5-11-16,5 14-30 15,0 6-21-15,3 5-33 16,1 3-6-16,1-11-10 16,-2-9-6-16,3-15-66 15,-1-6-64-15</inkml:trace>
  <inkml:trace contextRef="#ctx0" brushRef="#br0" timeOffset="150081.1335">7816 10437 902 0,'-7'-2'433'0,"-6"-4"-159"15,11 4-134-15,10 2-27 16,15 2-44-16,8 1-24 15,23-2-19-15,0 1-15 16,14-2-38-16,3-3-63 16</inkml:trace>
  <inkml:trace contextRef="#ctx0" brushRef="#br0" timeOffset="150519.2967">8453 10220 787 0,'-3'0'365'16,"-8"1"-166"-16,2 7-45 0,2 14-61 15,-2 4-16-15,10 11-11 16,6-1-4-16,10-4 4 15,9-4 0-15,0-17 4 16,5-7 0-16,-1-15-13 16,0-9-6-16,-2-7-16 15,-4-7-6-15,-7 1-7 16,-4-2-5-16,-6 11-7 16,-3 5-9-16,-2 18-24 0,1 6-5 15,-2 20-3-15,3 9 3 16,6 22 16-16,4 8 5 15,5 3 5-15,0 2 2 16,-13-14 7-16,-5-4 4 16,-16-13 11-16,-11-11 10 15,-15-12 9-15,-4-9 3 0,-3-14-3 16,3-8-6-16,14-8-33 16,5-2-40-16,19 3-126 15,10 4-108-15</inkml:trace>
  <inkml:trace contextRef="#ctx0" brushRef="#br0" timeOffset="150785.7286">8932 10503 479 0,'1'-8'325'16,"0"-2"11"-16,-7 0-80 15,-10 1-30-15,-6 6-64 16,-3 3-44-16,1 12-74 0,6 1-20 16,14 9-22-16,2 2-5 15,14 0 5-15,4-3 7 16,4-5 26-16,4-5 10 16,-1-9 7-16,1 0 0 15,-5-9-16-15,-1-5-12 16,-8-3-151-16,-1-8-427 15</inkml:trace>
  <inkml:trace contextRef="#ctx0" brushRef="#br0" timeOffset="151067.167">8894 10133 838 0,'3'-11'392'0,"12"-10"-166"16,10-2-43-16,9 8-62 15,6 4-17-15,2 6-28 16,-1 10-21-16,-11 8-30 16,-11 2-12-16,-23 8-6 15,-15 1 0-15,-16 3 3 16,-1 1 3-16,12-3-3 16,9-4-5-16,20-5 4 15,13-3 6-15,17-6 4 0,-4-6 3 31,-16-1-3-31,1 1-7 0,47-2-60 0,-9-1-72 16</inkml:trace>
  <inkml:trace contextRef="#ctx0" brushRef="#br0" timeOffset="151551.4269">9660 10316 483 0,'19'-8'339'16,"11"-3"16"-16,12 2-165 15,2 0-45-15,5 9-72 16,-2 2-26-16,-13 4-43 15,-4 2-30-15,-18-3-143 16</inkml:trace>
  <inkml:trace contextRef="#ctx0" brushRef="#br0" timeOffset="151739.3237">9679 10420 772 0,'4'5'436'0,"3"-1"-98"15,23 0-80-15,6-1-26 16,20-3-98-16,14 2-52 16,0-5-129-16,7 8-283 15</inkml:trace>
  <inkml:trace contextRef="#ctx0" brushRef="#br0" timeOffset="152568.9649">10280 10218 621 0,'6'6'251'0,"5"12"-128"15,7 11-30-15,6 24 27 16,3 6 11-16,0 8-9 15,0-6-12-15,-4-16-36 16,-2-14-15-16,-2-19-6 16,-1-8 10-16,0-16 9 15,-1-7-1-15,-4-22-14 0,-4-10-15 16,-10-27-14 0,-2-8-5-16,-4-13-8 0,-2-2-4 15,7 13-9-15,0 7-3 16,1 24-8-16,2 17-2 15,-6 23-6-15,5 9-10 16,3 8 0-16,5 6 1 16,10 0 9-16,1 4 12 15,8-3 6-15,2-6 2 0,9-4-1 16,10-4-2-16,20-7-6 16,10-1-5-16,51 2-7 15,16 1-3-15,20 10 7 16,6 2 4-16,-42 1 8 15,-16-1 3-15,-27-1 2 16,-12-1-1-16,3-5-9 16,-4 2-7-16,-13-2-13 15,-2 0-5-15,-30 3 7 16,-4 1 4-16,-19 7 9 16,-5 2 5-16,0 2 4 15,-4 4 3-15,1 7-1 16,1 6 0-16,3 17-1 15,8 7 2 1,1 8 6-16,2-2 4 0,3-9-25 0,3-10-115 16</inkml:trace>
  <inkml:trace contextRef="#ctx0" brushRef="#br0" timeOffset="153068.8475">10709 10397 279 0,'3'0'198'0,"8"0"42"0,0-4-17 15,2-5-34-15,2-4-24 16,-2-6-51-16,-3-9-11 16,0-1-5-16,0-3-1 15,-5-2-15-15,-1 8-11 16,-3 6-25-16,-1 9-17 16,-5 15-24-16,0 10-4 15,3 20-9-15,3 8 5 16,15 17 7-16,4 3 2 0,3-3 2 15,2-4-3-15,-4-16-80 16,-2-11-67-16</inkml:trace>
  <inkml:trace contextRef="#ctx0" brushRef="#br0" timeOffset="153428.5293">10970 10037 410 0,'-5'-8'256'0,"-2"-5"10"0,4 3-70 16,8-1-51-16,8 3-17 15,9 4-28-15,6 0-11 16,4 13-34-16,-3 6-13 16,-9 8-27-16,-11 3-9 15,-21-1 0-15,-8 2 3 16,-9-5 6-16,7-3 2 16,16-6 3-16,12-6 4 15,26-7 1-15,8 0-3 0,10 0-8 16,3 0-18-16,-13 3-116 15,-8 3-271-15</inkml:trace>
  <inkml:trace contextRef="#ctx0" brushRef="#br0" timeOffset="153665.8118">11313 10291 794 0,'2'0'364'16,"-2"4"-158"-16,7 12-68 0,-2 15-74 0,7 10-5 16,3 8-15-16,-5 1-9 15,2-7-24-15,-4-10-48 16,0-11-310-16</inkml:trace>
  <inkml:trace contextRef="#ctx0" brushRef="#br0" timeOffset="153819.944">11200 10400 887 0,'5'-5'433'15,"7"-5"-161"-15,12 4-133 16,10-1-44-16,21 6-55 15,2 2-23-15,2 5-77 16,-1 7-79-16</inkml:trace>
  <inkml:trace contextRef="#ctx0" brushRef="#br0" timeOffset="154023.1777">11656 10410 459 0,'0'-10'309'15,"3"-7"-16"-15,2-9-70 16,3-1-25-16,2-2-49 15,3-1-18-15,-1 10-38 16,-4 5-6-16,-1 11-25 16,-7 6-14-16,-4 13-16 0,3 10-13 15,-1 20-3-15,5 8 1 16,5 4-5-16,-2-3-3 16,5-14-3-16,-6-11-6 15,10-7-87-15,-1-7-68 16</inkml:trace>
  <inkml:trace contextRef="#ctx0" brushRef="#br0" timeOffset="154320.1643">11741 10032 740 0,'4'-7'346'0,"12"-3"-123"16,7 8-43-16,13 4-46 16,0 7-15-16,-6 7-46 15,-9 0-17-15,-19 5-28 16,-7 2-1-16,-17 0 10 16,-2-1 9-16,6-2 8 15,11-3 4-15,22-4 5 16,12-4-6-16,22-4-13 15,6-5-13-15,1-4-96 16,-4 1-85-16</inkml:trace>
  <inkml:trace contextRef="#ctx0" brushRef="#br0" timeOffset="154931.9708">12428 10270 665 0,'3'-3'355'16,"1"-1"-96"-16,20 0-80 15,14 0-35-15,19 1-55 16,4 0-28-16,-3 3-38 15,-11 2-18-15,-22 6-58 16,-12 3-56-16</inkml:trace>
  <inkml:trace contextRef="#ctx0" brushRef="#br0" timeOffset="155088.3271">12479 10385 930 0,'7'1'473'15,"14"-1"-119"-15,7 0-69 16,17 0-89-16,3 0-49 16,4 2-84-16,-2 3-31 15,-5 4-163-15</inkml:trace>
  <inkml:trace contextRef="#ctx0" brushRef="#br0" timeOffset="155744.4645">13187 10235 756 0,'7'1'352'0,"2"5"-128"16,3 16-116-16,3 10-15 15,-1 16-11-15,5 5-9 16,2 0-7-16,-2-6-3 0,-6-17-10 16,-2-8-4-16,-4-19 10 15,1-6 4-15,2-19-2 16,-2-9-6-16,-1-18-20 16,-4-6-7-16,-3-12-9 15,-3-7-2-15,-3 3-9 16,2 3-2-16,3 9-6 15,4 6-1-15,6 8-5 16,6 8-4-16,4 11-7 16,7 6-3-16,10 11-3 15,2 5 0-15,12 10 4 16,6 8 1-16,2 6-3 16,6-1 0-16,2-4 0 15,-3-3 2-15,-7-7 7 16,-7-3 2-16,-13-2 7 15,-8-5 1-15,-11 3 2 0,-2 2 0 16,-10 1-3-16,-1 6-4 16,-1 8-3-16,0 3-1 15,2 12 4-15,2 0 3 16,5 1 9-16,-1-1-125 16</inkml:trace>
  <inkml:trace contextRef="#ctx0" brushRef="#br0" timeOffset="156137.6276">13605 10277 763 0,'-10'-12'428'15,"-6"-11"-90"-15,10 3-147 16,6 3-47-16,21-1-64 0,8 2-22 16,11 3-9-16,-1 3-5 15,3 13-10-15,-7 6-6 16,-17 12-22-16,-10 7 0 16,-28 6 3-1,-10 8 4-15,-11 7 1 16,-3 4-5-16,14-2-4 15,7-8-5-15,23-14 0 0,9-6 2 16,20-13 1 0,12-2 7-16,16-4 10 15,2-6 5-15,-1 1 15 0,-6-1 0 16,-20 0-5-16,-8 2-4 16,-19-3-10-16,-5 0-34 0,-5 2-508 15</inkml:trace>
  <inkml:trace contextRef="#ctx0" brushRef="#br0" timeOffset="162954.8914">2235 11457 490 0,'-7'3'228'0,"-7"-1"-89"0,0 7-18 0,-1 5-18 15,2 4-3-15,6 10-16 16,5 0-6 0,10 2-6-16,7-3-11 0,13-4-9 15,6-4-3-15,4-11-4 16,6-6 4-16,-3-12 11 15,-3-10 4-15,-8-14 2 16,-10-10-2-16,-17-18-12 16,-15-9-7-1,-27-7-16-15,1 37-8 16,18 21-5-16,2 0 0 16,-63-27-2-16,9 22-3 0,13 33-10 15,43 20-5-15,17 10-4 0,14 5 0 16,29-3 2-1,9 1 2-15,26-10 2 16,6-3-3-16,-3-7-78 0,-3-6-105 16</inkml:trace>
  <inkml:trace contextRef="#ctx0" brushRef="#br0" timeOffset="163286.8872">2839 11406 863 0,'-5'0'411'0,"0"-2"-170"15,8 2-48-15,-3 0-88 16,11 0-32-16,56 11-40 16,-23-3-11-16,-5-1-13 15,-2 3-7-15,-6 3-90 16,-8-2-119-16</inkml:trace>
  <inkml:trace contextRef="#ctx0" brushRef="#br0" timeOffset="163453.315">2788 11551 834 0,'-1'8'371'16,"4"0"-165"-16,24 1-51 0,11 2 2 15,17-2-26-15,2 1-29 16,-3-1-54 0,-7-2 8-16</inkml:trace>
  <inkml:trace contextRef="#ctx0" brushRef="#br0" timeOffset="164084.4223">3751 11152 491 0,'0'-6'305'16,"-2"-1"-28"-16,2 7-95 15,0 5-26-15,-3 12-40 16,-3 7-25-16,-4 21-25 0,-4 12-9 16,4 19-28-16,3 2-5 15,13-8-4-15,10-4 0 16,15-23-1-16,7-6 0 15,9-15-3-15,2-7-2 16,-9-10-14-16,-6-4-29 16,-17-5-173-16,-15-8-196 15</inkml:trace>
  <inkml:trace contextRef="#ctx0" brushRef="#br0" timeOffset="164227.817">3617 11469 680 0,'0'1'374'16,"1"-1"-47"-16,21 3-165 16,11 5-34-16,15-1-47 15,7 5-31-15,3-4-83 16</inkml:trace>
  <inkml:trace contextRef="#ctx0" brushRef="#br0" timeOffset="164523.278">4371 11537 909 0,'-8'8'438'0,"-13"13"-160"0,-7-1-49 16,-4 3-74-16,-5-2-42 16,-3-5-57-16,-1-2-19 15,5-10-20-15,2-6-10 16,9-10-48-16,8-8-30 15,8-8-38-15,7 2-3 16,11-1 33-16,3 4 25 16,16 11 32-16,3 6 11 0,4 13 20 15,0 4 15-15,0 10 22 32,-2 1 5-32,0 3-7 0,2 3-9 0,-8-3-24 15,-4 0-89-15</inkml:trace>
  <inkml:trace contextRef="#ctx0" brushRef="#br0" timeOffset="164836.9863">4537 11561 1053 0,'6'8'447'0,"5"9"-247"0,-4 4-14 15,-2 4-57-15,0 4-25 16,-3-3-43-16,1-2-18 16,1-10-22-16,-3-7-6 0,6-13-15 15,0-14-6-15,4-11-7 16,7-2-3-16,3-5 3 0,6 6 2 31,5 12 5-31,0 6 4 0,-1 15 7 16,-2 6 8-1,-13 10 13-15,-4 7 3 0,-6 9 2 16,-2 0-4-16,-1 2-16 16,-3-5-11-16,1-7-173 15</inkml:trace>
  <inkml:trace contextRef="#ctx0" brushRef="#br0" timeOffset="165057.9929">4720 11317 961 0,'12'-2'394'16,"20"2"-237"-16,9 4-53 15,13 6-47-15,2 4-19 16,-5 1-30-16,-5-1-9 15,-9-6-193-15,-6-6-194 16</inkml:trace>
  <inkml:trace contextRef="#ctx0" brushRef="#br0" timeOffset="165215.6266">5143 11264 310 0,'1'-9'250'16,"6"-8"67"-16,1 0-53 0,0 1-53 15,2 2-22-15,-3 2-33 16,-2 5-6-16,-1 5-24 15,-1 3-11-15,-2 13-15 16,-1 6-15-16,0 14-13 16,2 3-13-16,7 7-26 15,4 1 3-15</inkml:trace>
  <inkml:trace contextRef="#ctx0" brushRef="#br0" timeOffset="165750.7604">5495 11669 987 0,'0'0'421'0,"7"-4"-210"0,16-2-32 16,38 3-50-16,23-2-12 16,30 5-40-16,17-1-10 15,10 3-14-15,-2-2-7 16,-18 0-21-16,-15 1-11 16,-36-2-100-16,-20 1-52 15</inkml:trace>
  <inkml:trace contextRef="#ctx0" brushRef="#br0" timeOffset="166419.8065">5686 11127 630 0,'1'0'268'0,"2"4"-145"16,-3 6-40-16,9 8-27 15,5 5 3-15,10 1 9 16,8 0-6-16,3-8-14 16,-3-7-5-16,-3-12-6 15,-6-7-1-15,-8-10 0 16,-1-1-2-16,-12-4-7 15,4 1-5-15,-11 3-4 16,-3 5-5-16,1 10-15 16,-4 6-6-16,7 15-12 15,-1 6-2-15,5 16 4 0,3 3 3 16,5 12 7 0,4 2 12-16,-10-3 25 0,-6-7 14 15,-8-12 26-15,-10-10-1 16,-2-15-9-16,-2-6-9 15,1-16-81-15,5-7-92 16</inkml:trace>
  <inkml:trace contextRef="#ctx0" brushRef="#br0" timeOffset="166687.0969">6078 11390 454 0,'0'-1'289'0,"0"-3"5"15,-8 0-67-15,-6 4-82 16,-2 4-33-16,-3 8-60 16,6 6-20-16,5 2-29 15,6 2-5-15,10 1-4 16,5-1 3-16,12-11 27 16,2-7 20-16,6-8 49 15,-6-8 22-15,-8-9 15 16,-10-4-11-16,-17-6-46 15,-9-2-28-15,-15 12-85 16,-2 6-59-16</inkml:trace>
  <inkml:trace contextRef="#ctx0" brushRef="#br0" timeOffset="166993.2146">5751 11918 549 0,'0'0'324'0,"7"6"17"16,11 7-116-16,13 6-77 0,11 9-5 15,-1 4-48-15,-6 1-22 16,-6-2-32-16,-10-1-11 16,-6-5-18-1,3-3-8-15,-8-4-97 16,1-6-120-16</inkml:trace>
  <inkml:trace contextRef="#ctx0" brushRef="#br0" timeOffset="167139.4414">6082 11884 942 0,'-18'2'498'16,"-10"3"-137"-16,-7 12-151 0,-1 5-48 15,2 10-76-15,3 3-31 16,-4-5-37-16,0-3-18 16,9-2-134-16,2-2-140 15</inkml:trace>
  <inkml:trace contextRef="#ctx0" brushRef="#br0" timeOffset="167453.5123">6184 12192 570 0,'-10'0'356'0,"-12"4"3"16,1 2-175-16,5 7-109 16,5 2-31-16,7 5-36 15,5 1-8-15,11 2 0 16,4 0 2-16,9-10 19 16,4-3 22-16,3-10 59 15,-4-5 34-15,-8-12 35 16,-9-3 3-16,-15-3-22 15,-11 0-27-15,-12 6-49 16,1 8-24-16,3 7-66 16,6 1-99-16</inkml:trace>
  <inkml:trace contextRef="#ctx0" brushRef="#br0" timeOffset="169534.7658">6904 11600 801 0,'0'-1'361'0,"0"0"-133"15,16 4-118-15,8 1-23 16,19 4-13-16,10-1-18 16,1-1-33-1,1 0-11-15,-7 0-128 0,-12-2-314 16</inkml:trace>
  <inkml:trace contextRef="#ctx0" brushRef="#br0" timeOffset="169676.0271">6930 11733 636 0,'-1'4'359'16,"-5"1"-76"-16,19 1-123 15,18-2-35-15,24 0-64 16,12-2-19-16,14-2-30 15,-3-1-124-15</inkml:trace>
  <inkml:trace contextRef="#ctx0" brushRef="#br0" timeOffset="169941.9143">7697 11234 735 0,'0'-14'359'16,"1"-14"-89"-16,5 13-117 16,3 28-52-16,4 12-4 15,-2 29-13-15,3 17-5 16,-8 12-13-16,-4 4-12 16,2-3-24-16,-2-9-9 0,18-16-12 15,-1-12-3-15,16-17-5 16,0-10-1-16,0-17 3 15,1-3-9-15,-12-13-134 16,-8-8-122-16</inkml:trace>
  <inkml:trace contextRef="#ctx0" brushRef="#br0" timeOffset="170082.5119">7601 11556 795 0,'4'0'337'0,"5"0"-139"15,13 3-51-15,18-1-47 16,9 4-6-16,11 4-55 16,-5-2-20-16,0 4-129 15</inkml:trace>
  <inkml:trace contextRef="#ctx0" brushRef="#br0" timeOffset="170348.3057">8247 11626 736 0,'4'8'391'15,"1"7"-98"-15,-4 2-35 16,-9 2-111-16,-7 0-31 16,-10 1-55-16,-6-5-16 15,-5-6-18-15,-1-5-6 16,4-8-11-16,4-3-11 0,11-6-30 16,9 2-12-16,14-3-11 15,8-2 5-15,12 1 20 16,6 1 10-16,4 8 18 15,0 6 2-15,0 10 14 16,0 7 8-16,-6 9 13 16,-4 3 1-16,-7 3-8 15,-7 0-12-15,-2-4-187 16</inkml:trace>
  <inkml:trace contextRef="#ctx0" brushRef="#br0" timeOffset="170645.4431">8475 11620 722 0,'8'3'437'15,"7"2"-11"-15,-2 11-178 0,-3 7-27 16,-2 8-49-16,-3-1-36 16,-3 2-68-16,-2-3-22 15,0-11-25-15,0-5-8 16,4-13-6-16,1-11-3 15,8-11-7-15,3-5-3 16,6-4-2-16,5 6-2 16,0 9 3-16,0 2 5 15,-2 15 2-15,-4 5 6 16,-8 9 4-16,0 9 0 16,-9 1-1-16,-1 5-2 15,0 0-13-15,0-4-91 0</inkml:trace>
  <inkml:trace contextRef="#ctx0" brushRef="#br0" timeOffset="170851.1106">8666 11480 1109 0,'3'-6'455'0,"4"-3"-266"15,19 9-121-15,8 0-31 16,8 4-21-16,3 3-9 16,0-2-7-16,-2 3-121 15</inkml:trace>
  <inkml:trace contextRef="#ctx0" brushRef="#br0" timeOffset="171005.7336">9072 11283 733 0,'1'-11'390'15,"3"-11"-59"-15,-5 7-35 0,2 14-83 16,0 4-40-16,1 19-74 16,6 8-26-16,0 14-14 15,2 5-10-15,0 1-22 16,0-4-51-16</inkml:trace>
  <inkml:trace contextRef="#ctx0" brushRef="#br0" timeOffset="171573.8643">9343 11869 949 0,'-6'-4'402'0,"1"-4"-210"16,10 1-62-16,32-2-49 16,24 1-19-16,41 1-35 15,14 1-6-15,25 5-6 16,4 1 2-16,-10 9 0 31,-10 2-1-31,-33-1-8 0,-22-2-79 0</inkml:trace>
  <inkml:trace contextRef="#ctx0" brushRef="#br0" timeOffset="171991.6563">9671 11627 535 0,'3'-6'302'15,"4"-4"-51"-15,8-9-112 16,6 1-21-16,1-15-17 16,1-2 2-16,-1-3 4 15,-10-3-1-15,-1 10 15 16,-8 5 2-16,-3 14-10 15,0 7-10-15,0 18-49 16,1 10-22-16,2 16-24 16,6 7-3-16,5 5-1 15,2 0-1-15,-1-4-141 0,2 0-167 16</inkml:trace>
  <inkml:trace contextRef="#ctx0" brushRef="#br0" timeOffset="172306.0663">9686 12227 864 0,'8'-4'338'16,"9"-4"-204"-1,1-6-20-15,8-2-10 0,-4-3-6 0,0-2-28 16,1 1-3-16,-13 1 13 16,-2 5 16-16,-8 5 17 15,-2 7-6-15,-4 10-27 16,-1 5-23-16,6 14-30 16,1 8-4-16,8 6-9 15,0 1-2-15,5-4-4 31,-1-6-4-31,1-11-89 0,-3-7-256 0</inkml:trace>
  <inkml:trace contextRef="#ctx0" brushRef="#br0" timeOffset="172863.2253">10578 11685 818 0,'9'-1'347'0,"15"-3"-179"16,12 4-28-16,7 0-37 0,2-3-29 16,5 3-51-16,0 2-11 15,-5 2-103-15,-4 4-103 16</inkml:trace>
  <inkml:trace contextRef="#ctx0" brushRef="#br0" timeOffset="173009.6661">10634 11777 756 0,'18'0'416'16,"8"0"-139"-16,13 0-64 0,3 0-35 16,6 1-96-16,5 2-27 15</inkml:trace>
  <inkml:trace contextRef="#ctx0" brushRef="#br0" timeOffset="173443.988">11385 11167 911 0,'-1'0'361'0,"-2"1"-218"0,-1 9-31 15,0 22-29-15,0 15-8 16,-3 30-27-16,3 14-9 16,0 1-13-16,8-4-5 15,15-24-9-15,11-12 0 16,18-23 2-16,3-12 3 15,0-18 3-15,-6-9-1 16,-19-11-29-16,-12-5-83 16</inkml:trace>
  <inkml:trace contextRef="#ctx0" brushRef="#br0" timeOffset="173600.7912">11243 11488 638 0,'0'3'309'0,"5"5"-82"15,9 0-21-15,10 0-43 16,10-2-22-16,10-5-67 0,3 1-23 16,9 0-33-16,0 3 10 15</inkml:trace>
  <inkml:trace contextRef="#ctx0" brushRef="#br0" timeOffset="173877.9015">11803 11582 829 0,'-2'9'409'0,"-5"13"-137"16,-3 0-43-16,-3-3-93 0,0 2-32 15,-4-8-54 1,-1-4-12-16,-1-7-16 0,-1-7-5 16,1-8-12-16,5-3-10 15,4-6-20-15,10 5-8 0,14 2 0 16,6 0 3-16,10 10 17 15,-2 0 6-15,-1 8 9 16,-4 5 5 0,-4 6 13-16,1 4 12 15,-6 5 13-15,-2 2-1 16,-5 1-11-16,-1-3-15 0,-2-7-128 16,-2-1-136-16</inkml:trace>
  <inkml:trace contextRef="#ctx0" brushRef="#br0" timeOffset="174161.3004">11958 11582 794 0,'16'-1'427'0,"9"1"-121"15,0 9-80-15,-1 8-12 16,-13 7-43-16,-4 1-21 0,-8 0-51 31,-7-1-28-31,-1-5-38 16,0-6-13-16,5-10-20 15,5-4-10-15,11-14-31 16,4-4-13-16,7-6-3 0,4 2 9 16,-1 5 27-1,-2 6 12-15,-5 8 12 0,-4 4 4 16,-8 8 11-16,1 12 4 16,-4 8 3-16,-4 3-3 15,3 1-11-15,-2-4-9 16,0-9-143-16,8-1-106 15</inkml:trace>
  <inkml:trace contextRef="#ctx0" brushRef="#br0" timeOffset="174349.162">12029 11357 973 0,'8'-1'447'0,"15"-4"-205"16,7 3-44-16,13 2-89 0,0 1-37 16,1 6-45-16,-5 3-10 15,-6 3-235-15</inkml:trace>
  <inkml:trace contextRef="#ctx0" brushRef="#br0" timeOffset="174558.8527">12421 11340 732 0,'5'-11'384'0,"3"-16"-54"0,0 1-76 15,1 2-45-15,-1 1-24 0,-1 7-58 16,1 4-33-16,0 10-37 16,-3 5-11-16,1 17-14 15,2 7-6 1,0 18-3-16,0 6 0 0,4 2-6 15,0 4-4-15,0-18-19 16</inkml:trace>
  <inkml:trace contextRef="#ctx0" brushRef="#br0" timeOffset="175072.3713">12964 11289 817 0,'-13'0'357'0,"-23"0"-161"0,-7 11-32 16,-3 23-42-16,2 12-24 16,13 19-50-16,11 3-10 15,17 0-8-15,6-8-3 16,22-11-7-1,3-6-3-15,16-16-8 0,4-6-2 16,1-14-156-16,-3-7-134 0</inkml:trace>
  <inkml:trace contextRef="#ctx0" brushRef="#br0" timeOffset="175281.4953">13084 11636 512 0,'3'-9'266'0,"1"-18"-69"15,3-3-33-15,5 0-47 16,1-1-7-16,-1 7-12 16,-1 3 4-16,-11 7 34 15,-2 4-6-15,-5 11-23 0,2 11-17 16,5 14-66 0,-3 8-10-16,9 4-4 15,2 2-3-15,8-3-2 0,1-1-10 16</inkml:trace>
  <inkml:trace contextRef="#ctx0" brushRef="#br0" timeOffset="175555.3555">13356 11289 938 0,'16'7'418'0,"20"17"-168"15,7 18-46-15,3 20-16 16,-6 3-13-16,-17 2-49 16,-12-8-23-16,-25-9-42 15,-9-5-13-15,-6-11-15 0,-1-7-8 16,12-11-20-1,7-6-90-15</inkml:trace>
  <inkml:trace contextRef="#ctx0" brushRef="#br0" timeOffset="250110.4618">13872 11474 619 0,'-2'2'282'0,"4"6"-111"15,5-1-28-15,16-2-21 16,11 5-1-16,17-7-20 16,8 4-18-16,-5-1-33 15,-5-4-18-15,-12-1-42 16,-9-3-123-16</inkml:trace>
  <inkml:trace contextRef="#ctx0" brushRef="#br0" timeOffset="250293.5377">13904 11614 633 0,'13'2'367'0,"10"2"-83"0,20-1-70 15,12-2-41-15,2 2-81 16,0-2-38-16,-12-1-183 15</inkml:trace>
  <inkml:trace contextRef="#ctx0" brushRef="#br0" timeOffset="250794.8342">14667 11133 767 0,'-2'4'410'0,"-6"5"-40"16,0 14-236-16,0 8-28 15,5 12-28-15,3 2-16 16,10-4-30-16,-1-5-7 16,5-13-6-16,3-8-2 0,-8-16 1 15,5-7 0-15,-9-18-2 16,-5-4-1-16,0-8-5 16,-7-4-3-16,-4-1-3 15,1 3-2-15,2 11-4 16,1 4-7-16,10 12-9 15,7 5-2-15,15 3 1 16,7 6 5-16,10 5 10 0,-1-1 3 16,-7-4 2-16,-7 1 3 15,-13 0 4 1,-7 2 4-16,-7 10 8 16,-1 0 2-16,0 10 0 15,1 2-2-15,8 10-10 16,2 3-2-16,6 3-10 15,4-2-107-15</inkml:trace>
  <inkml:trace contextRef="#ctx0" brushRef="#br0" timeOffset="251012.1675">14596 11518 691 0,'8'4'362'16,"15"10"-70"-16,10-3-79 0,18-2-45 15,8-2-34-15,9-10-56 16,1 2-27-16,-1 1-37 16,-13 0-48-16,-9 7-412 15</inkml:trace>
  <inkml:trace contextRef="#ctx0" brushRef="#br0" timeOffset="251489.3847">14720 11787 701 0,'-3'-5'383'0,"-5"-3"-77"0,1 7-90 15,-11 6-94-15,1 7-38 16,-1 13-46-16,6 2-13 16,12 3-6-16,6 3-1 15,20-8 5-15,4-6 2 0,11-7-3 16,4-6-1-16,-6-6-10 15,-4-5-5-15,-8-8-80 16,-6-4-75-16,-5-5-151 16,-3-1-59-1,-7-2 34-15,-4 0 75 16,-6 1 210-16,-1 6 110 0,0 8 112 16,2 4 23-16,1 7-19 15,2 4-24-15,0 11-32 16,2 6-10-16,1 16-21 15,-2 6-18-15,-1 7-22 16,-2 0-11-16,-3-6-13 16,4-6-5-16,1-12-12 15,4-6-2-15,5-6-8 16,0-3-3-16,1-7-180 16</inkml:trace>
  <inkml:trace contextRef="#ctx0" brushRef="#br0" timeOffset="283966.8355">1738 12895 505 0,'-8'-6'285'16,"-6"-4"-50"-16,0 2-49 16,1 6-81-16,3 5-35 15,0 8-46-15,6 7-12 0,5 4-12 16,3-2-1-16,12 4 3 16,1-7 7-16,6-8 21 15,4-3 17-15,-4-11 40 16,-7-7 20-16,0-4 23 15,-6-1 3-15,-10-1-14 16,0 5-14-16,-16 1-28 16,-4 3-14-16,-6 6-28 15,0 3-10-15,1 8-18 16,8 4-6-16,7 7-4 16,1 0-4-16,9 5-3 15,4-1 0-15,10-3-2 16,6-1 2-16,6-9 6 15,1-8 1-15,-7-3 6 16,2-4 5-16,-4-13 7 16,-6 4 4-16,-8-9 12 0,-8-1 5 15,-12 13 0 1,8 5 0 0,0 0-12-16,-28-17-7 0,2 15-15 0,1 7-2 15,25 15-7-15,6 6-2 16,8 3-1-16,5 1 2 15,15-6 2-15,0-5 2 16,8-9 6-16,0-4 2 0,-11-6 12 16,-7-8 4-16,-16 0-1 15,-10 2 11-15</inkml:trace>
  <inkml:trace contextRef="#ctx0" brushRef="#br0" timeOffset="284475.5881">2372 12765 743 0,'-4'-3'432'16,"-1"1"-76"-16,-4 8-137 15,4 26-127-15,0 12-28 16,2 20-12-16,5 7-10 15,1-6-16-15,2-6-4 0,4-17-9 16,-4-10-2-16,2-16 4 16,2-9 5-16,-4-20 12 15,2-9 2-15,-3-16 2 16,-4-11-4-16,-6-26 7 16,-4-12-2-16,1-8-7 15,4 3-1-15,7 29-1 16,10 15 1-16,6 24-1 15,4 10-7-15,6 9-20 16,4 5-1-16,6 5-1 16,3 1 0-16,13 5-45 15,2 1-73-15,5 0-217 16</inkml:trace>
  <inkml:trace contextRef="#ctx0" brushRef="#br0" timeOffset="284686.6876">2681 12947 896 0,'-1'12'411'0,"-1"11"-184"0,4 12-96 15,1 0-22-15,4-2-48 16,3-4-22-16,4-11-139 15,2-2-211-15</inkml:trace>
  <inkml:trace contextRef="#ctx0" brushRef="#br0" timeOffset="284937.865">3045 13079 567 0,'0'8'393'16,"0"7"30"-16,-7 3-157 15,-4-1-22-15,-9-2-66 16,2-2-40-16,-9-11-69 16,-1-2-22-16,3-12-27 15,7-6-14-15,5-10-38 16,4-4-23-16,9 1-11 0,1 1 4 16,8 16 30-16,7 3 22 15,7 16 26-15,3 9 8 16,2 9 14-16,-3 5 1 15,-7 5-11-15,2 2-5 16,-5-1 54-16,2 0-50 16</inkml:trace>
  <inkml:trace contextRef="#ctx0" brushRef="#br0" timeOffset="285348.4452">3636 13007 880 0,'19'-3'427'15,"12"3"-145"-15,22 0-151 16,8 8-22 0,4 0-52-16,-5-1-22 0,-16-1-44 15,-10-7-62-15,-21 0-268 16</inkml:trace>
  <inkml:trace contextRef="#ctx0" brushRef="#br0" timeOffset="285493.9812">3857 13039 508 0,'-1'11'297'0,"-2"9"-52"0,7 4-71 16,4 2-18-16,4 2-55 15,6 2-28-15,1-1-36 16,3-1-15-16,-1-8-231 0</inkml:trace>
  <inkml:trace contextRef="#ctx0" brushRef="#br0" timeOffset="285742.5942">4231 13086 785 0,'-9'-4'448'0,"-7"-9"-56"15,-11 9-185 1,-1 3-44-16,-2 6-65 16,3 11-33-16,16 4-51 15,5 3-14-15,15 2-11 16,12-2-3-16,11-2 2 15,6-5 4-15,5-8 5 0,-5-4 6 16,-9-11 33 0,-7-7 15-16,-17-7 29 0,-7-3 3 15,-18 0-24-15,-13 3-18 16,-7 8-88-16,2 3-172 16</inkml:trace>
  <inkml:trace contextRef="#ctx0" brushRef="#br0" timeOffset="286370.067">5094 13094 680 0,'-18'-2'362'15,"-15"2"-71"-15,0 3-99 0,3 11-83 16,3 7-34-16,17 12-47 0,5 5-11 16,14 6-5-16,16-2-1 15,10-12 7-15,9-9 5 16,3-23 12-16,-3-9 10 16,-16-19 24-16,-11-7 10 15,-18-14 12-15,-13-1-5 16,-19-14-23-1,-5-13-14-15,2-2-28 16,11-2-8-16,19 17-16 16,7 14-11-16,25 21-11 15,6 9-5-15,10 15-17 16,7 7-36-16,-2 15-145 16,4 7-175-16</inkml:trace>
  <inkml:trace contextRef="#ctx0" brushRef="#br0" timeOffset="286677.5006">5306 13091 969 0,'0'3'431'0,"-1"7"-201"0,2 6-60 16,0 11-84-16,1 6-18 15,4 5-38 1,-1 4-14-16,2-3-123 15,0-4-193-15</inkml:trace>
  <inkml:trace contextRef="#ctx0" brushRef="#br0" timeOffset="286985.6845">5719 13128 924 0,'4'4'415'15,"3"4"-175"-15,-3 7-37 16,-7 10-40-16,-7-2-25 0,-12 3-52 16,-6-2-22-16,-10-6-30 15,0-3-7 1,7-14-8-16,-4-2-3 16,14-12-10-16,4-5-7 0,4-4-22 15,11-3-5-15,6 2-1 16,4 7 0-16,15 7 22 15,4 7 9-15,5 13 18 16,5 5 5-16,-2 11 1 16,-1 4-4-16,-6 5-10 15,-7 1-4-15,-8-6-100 16,-6-4-138-16</inkml:trace>
  <inkml:trace contextRef="#ctx0" brushRef="#br0" timeOffset="287118.2861">5640 12778 1093 0,'-4'-3'490'0,"-3"-3"-252"0,2 8-123 16,10 20-104-16,4 7-6 16</inkml:trace>
  <inkml:trace contextRef="#ctx0" brushRef="#br0" timeOffset="287359.8724">5868 13158 1147 0,'4'1'494'16,"-2"1"-243"-16,7 10-116 16,2 3-23-16,1 7-19 15,7 4-20-15,1 3-23 16,-3 1-8-16,-14-11-13 15,12 0 0-15,3-18 8 16,0-6 12-16,18-11 14 0,-13-10 0 16,-4-10-18-1,1 0-15-15,-10 2-72 16,-3 1-128-16</inkml:trace>
  <inkml:trace contextRef="#ctx0" brushRef="#br0" timeOffset="287774.1284">6346 13160 566 0,'-4'-2'330'0,"-4"2"-50"0,-1 4-90 0,1 10-109 16,0 8-23-16,3 8-17 15,9 6-4 1,11 1 13-16,5-3 10 0,13-10 24 16,-1-7 12-1,-2-20 18-15,-1-8 5 0,-8-12-10 16,-4-4-14 0,-9 0-36-16,-8-1-20 0,-4 7-73 15,-2 3-103 1</inkml:trace>
  <inkml:trace contextRef="#ctx0" brushRef="#br0" timeOffset="288084.0919">6793 13206 808 0,'1'-5'383'16,"-1"1"-166"-16,-7-1-54 16,-3 11-83-16,-6 4-34 0,-2 10-37 15,8 5-2-15,9 7-5 16,8 1-1-16,17 0 3 16,3-3 3-16,3-14 9 15,-3-6 11-15,-13-16 36 16,-4-6 18-16,-10-6 22 15,-9-3-1-15,-16 3-24 16,-6 2-18-16,-11 8-32 16,4 8-17-16,14 4-118 15</inkml:trace>
  <inkml:trace contextRef="#ctx0" brushRef="#br0" timeOffset="288307.2603">6982 13144 1097 0,'-2'-1'530'16,"-4"5"-154"-16,-1 11-162 15,5 16-88-15,1 10-27 16,3 18-48-16,4 4-15 0,-2 10-11 16,0-5-9-1,-3-8-16-15,0-7-9 16,1-13-24-16,1-5 4 0,2-15-123 15,2-6-73 1</inkml:trace>
  <inkml:trace contextRef="#ctx0" brushRef="#br0" timeOffset="288459.4077">7007 13391 1351 0,'9'-9'532'0,"15"-7"-379"15,8 4-55-15,13 2-64 0,7 5-38 16,6-1-146 0,-3 0-127-16</inkml:trace>
  <inkml:trace contextRef="#ctx0" brushRef="#br0" timeOffset="288677.06">7594 13256 829 0,'1'7'404'0,"-1"9"-141"16,-5 4-48-16,-16 7-67 0,-4-2-21 0,-10-3-34 15,0-4-20 1,9-15-29-16,-2-5-12 16,9-18-18-16,1-5-6 0,8-3-15 15,6 0-4-15,7 8-3 16,6 2 7-16,5 13 32 16,2 3 21-16,15 16 27 15,1 9 9-15,3 14-20 16,1 6-16-16,-11 1-19 15,-5-10-54-15</inkml:trace>
  <inkml:trace contextRef="#ctx0" brushRef="#br0" timeOffset="289307.7214">8828 13057 848 0,'-20'-5'410'0,"-18"-7"-161"15,-11 12-99-15,-2 5-27 16,0 14-61-16,7 6-26 15,20 14-26-15,13 7-3 16,20 7-6-16,16 2 0 16,26-5 8-16,11-8 0 15,7-20 10-15,-4-12 4 16,-9-21 15-16,-11-14 18 16,-15-14 19-16,-15-9 5 15,-25-6-12-15,-13-1-17 16,-15 2-25-16,0 2-14 0,7 6-42 15,9 8-57-15,10 12-276 16</inkml:trace>
  <inkml:trace contextRef="#ctx0" brushRef="#br0" timeOffset="289527.6766">9060 13082 1123 0,'5'0'463'16,"7"7"-285"0,2 5-42-16,2 22-58 0,-1 6-18 15,-7 16-26-15,-2 4-8 16,-4 2-17-16,-1-7-12 16,-1-21-46-16,0-12-64 15,-6-20-156 1,-1-11-214-16</inkml:trace>
  <inkml:trace contextRef="#ctx0" brushRef="#br0" timeOffset="289785.2324">9066 13050 677 0,'18'-15'362'16,"22"-5"-93"-16,5 9-37 16,-5 10-72-16,0 13-44 0,-16 4-37 15,-10 1-6-15,-14 9-9 16,-7-6-5-16,-8 3-23 15,1-2-13-15,7-6-32 0,7-3-22 16,16-7-29-16,11 1-6 16,8 1 11-16,5 3 18 15,-6 7 24-15,-3 2 9 0,-19 7 33 16,-13 5 23-16,-26 1 33 16,-10 1 5-16,-7-8-21 15,-3-8-17 1,3-17-32-1,4-7 245-15</inkml:trace>
  <inkml:trace contextRef="#ctx0" brushRef="#br0" timeOffset="290228.7963">8512 12859 657 0,'-5'-5'351'0,"0"-4"-96"0,14 1-94 16,13 0-12-16,28 4-47 0,10 4-12 15,-30 0-13 17,0 0-2-32,113 2-18 0,5 4-12 0,-11 0-23 15,-63-2-10-15,-35-4-24 16,-14 0-15-16,-21-8-23 16,-5 0-6-16,-6-7 11 15,-1-2 10-15,0-1 15 16,-3 1 1-16,11 8-5 15,3 4 0-15,9 11 6 16,7 7 9-16,-4 11 23 16,1 6 11-16,-9 0 14 15,-1 1 1-15,-8-8-6 16,-5-5-15-16</inkml:trace>
  <inkml:trace contextRef="#ctx0" brushRef="#br0" timeOffset="290641.9354">9722 13250 913 0,'19'-2'416'15,"12"-4"-187"1,28 2-101-16,9 1-18 16,9 3-58-16,-1 5-52 15,-19 0-271-15</inkml:trace>
  <inkml:trace contextRef="#ctx0" brushRef="#br0" timeOffset="290797.0101">9784 13353 1190 0,'6'4'490'16,"12"-2"-265"-1,12 5-53-15,24-1-44 0,8-2-36 16,19-1-86-16,-2-3 446 15</inkml:trace>
  <inkml:trace contextRef="#ctx0" brushRef="#br0" timeOffset="291215.3998">10694 12921 760 0,'-23'7'329'0,"-30"16"-158"15,-8 13-70-15,-2 21-24 16,7 7-8-16,22 9-7 15,15 5-4-15,30-1-7 16,13-5-4-16,26-18-9 16,9-11-5-16,8-27-62 15,1-9-94-15</inkml:trace>
  <inkml:trace contextRef="#ctx0" brushRef="#br0" timeOffset="291384.4668">10653 13274 968 0,'8'-2'397'15,"14"-2"-245"-15,3 4-49 16,19 4-63-16,4 2-12 0,10 2-30 16,1 3-47-16</inkml:trace>
  <inkml:trace contextRef="#ctx0" brushRef="#br0" timeOffset="291584.5251">11182 13151 867 0,'2'-11'402'16,"4"-7"-155"-16,0 3-22 16,-6 8-64-16,-1 5-38 15,-2 12-67-15,-2 7-21 16,1 11-18-16,3 9 0 15,3 2-7-15,3 5-3 16,3-4-90 0,4-3-111-16</inkml:trace>
  <inkml:trace contextRef="#ctx0" brushRef="#br0" timeOffset="291740.9783">11506 13399 924 0,'7'10'451'0,"3"3"-109"0,-6 9-209 0,-4 2-14 16,-16 2-41-16,-5 2-23 15,-3-1-50-15,2-4-34 32</inkml:trace>
  <inkml:trace contextRef="#ctx0" brushRef="#br0" timeOffset="291981.187">11599 13270 1108 0,'13'0'448'0,"17"2"-287"16,2 0-45-16,12 3-55 15,-1-3-20-15,2 2-38 16,3-1-59-16</inkml:trace>
  <inkml:trace contextRef="#ctx0" brushRef="#br0" timeOffset="292234.1127">12103 13188 985 0,'5'-15'450'0,"1"-14"-190"15,2 2-52-15,1 12-77 16,-2 2-27-16,-2 9-54 15,2 8-12-15,-3 8-9 16,-1 14-4-16,3 10 2 16,-2 6-1-16,-3 11-5 15,4 1-3-15,-5-4-22 16,0-6-74-16</inkml:trace>
  <inkml:trace contextRef="#ctx0" brushRef="#br0" timeOffset="292450.5473">12350 12952 1220 0,'23'9'500'16,"26"12"-289"-16,9 14-54 15,6 18-25-15,-6 8-27 16,-20 8-36-16,-16 3-9 15,-29 2-21-15,-12-9-6 16,-19-12-12-16,-3-9-8 0,-1-18-117 16</inkml:trace>
  <inkml:trace contextRef="#ctx0" brushRef="#br0" timeOffset="293149.116">13039 13169 975 0,'14'0'437'16,"9"0"-165"-16,16 8-194 0,7 3-21 0,11-2-30 15,2 0-64-15</inkml:trace>
  <inkml:trace contextRef="#ctx0" brushRef="#br0" timeOffset="293324.4525">13104 13314 1070 0,'7'4'471'0,"11"1"-218"15,13 0-44-15,14 1-73 0,6-4-32 16,6-2-58-16,-2 0-66 16</inkml:trace>
  <inkml:trace contextRef="#ctx0" brushRef="#br0" timeOffset="293896.9194">13779 12925 810 0,'-18'19'376'0,"-22"31"-148"15,4 5-44-15,19 12-66 16,6 5-16-16,27 5-36 16,15 2-17-16,16-9-19 0,10-10-6 15,3-25-44 1,0-10-62-16</inkml:trace>
  <inkml:trace contextRef="#ctx0" brushRef="#br0" timeOffset="294082.2403">14007 13092 1085 0,'8'6'435'0,"17"10"-255"16,4 7-36-1,10 13-38-15,4 2-20 0,-4 6-52 16,3 0-12-16,-9-4-54 16,-9-9-60-16,-7-17-410 15</inkml:trace>
  <inkml:trace contextRef="#ctx0" brushRef="#br0" timeOffset="294238.7747">14341 13127 948 0,'-19'-3'461'0,"-23"3"-148"16,-8 7-102-16,3 12-91 0,0 5-29 16,5 7-47-1,5 4-20-15,6 0-30 0,9 2-138 16</inkml:trace>
  <inkml:trace contextRef="#ctx0" brushRef="#br0" timeOffset="294477.2253">14498 13371 730 0,'-6'-6'391'0,"-7"-3"-95"0,-2 0-57 15,-3 8-88 1,-1 1-47-16,3 5-59 0,5 5-16 0,8 3-13 0,3 4-2 15,8-5-1-15,5-1 1 32,3-7 1-32,5-4-12 0,-6-6-127 0,1 0-153 15</inkml:trace>
  <inkml:trace contextRef="#ctx0" brushRef="#br0" timeOffset="294619.3562">14593 13347 643 0,'7'4'397'0,"11"9"35"16,0 7-188-16,4 11-73 16,-8-1-30-16,-14-1-60 15,-6-3-26-15,-9-7-33 16,2-2-70-16</inkml:trace>
  <inkml:trace contextRef="#ctx0" brushRef="#br0" timeOffset="295006.1162">14837 13094 777 0,'-10'-1'403'0,"-8"-3"-79"16,9 10-225-16,4 9-20 15,12 7-30-15,8 7-1 16,10 3-9-16,8-5-5 16,4-6-7-16,-1-6-4 15,0-13-1-15,-6-3 0 16,-8-10-2-16,-6-2-1 0,-5-6-4 16,1 1-2-16,-8 0-3 15,3 7-6-15,-5 11-2 16,3 6 1-16,-1 18 2 15,1 6 4-15,1 23-2 16,-5 3-2-16,-1 8 0 16,-5 0 3-16,-12-21 9 15,-9-10 6-15,-9-21 11 16,-5-11-1-16,2-14-11 16,8-7-32-16,17-11-166 15</inkml:trace>
  <inkml:trace contextRef="#ctx0" brushRef="#br0" timeOffset="295236.549">15298 13394 653 0,'-5'-8'453'0,"-6"-7"15"15,-6 5-237-15,2 3-49 16,-3 7-88-16,8 5-24 15,5 10-38-15,3 3-12 16,14 8-10-16,1-4-2 16,8-5 2-16,0-2 2 0,-6-10 4 15,0-3 3-15,-9-5-1 16,0-6-24-16,-1-4-150 16</inkml:trace>
  <inkml:trace contextRef="#ctx0" brushRef="#br0" timeOffset="295466.2353">15377 13065 771 0,'22'-1'444'0,"13"-1"-118"16,5 14-112-1,0 9-52-15,-3 21-65 0,-1 6-9 16,-9 17-11-1,-14 3-4-15,-9-5-10 0,-14-6-6 16,-7-12-13 0,1-13-11-16,-3-16-21 0,7-2-41 15</inkml:trace>
  <inkml:trace contextRef="#ctx0" brushRef="#br0" timeOffset="296647.619">15972 13538 1149 0,'4'13'496'0,"3"18"-259"16,-10 5-41-16,-27 7-64 15,-9 4-38-15</inkml:trace>
  <inkml:trace contextRef="#ctx0" brushRef="#br0" timeOffset="297771.531">1846 14466 662 0,'9'11'337'0,"16"6"-87"15,8 1-32-15,6-6-52 16,5-3-25-16,-1-7-48 16,-3-5-18-16,-1-7-26 0,-7-10-8 15,-7-9-9 1,-10-3-3-16,-18-10-4 0,-9 0-1 16,-16 2-7-16,-9 2 1 15,-1 15-8-15,-3 10-4 16,-2 16-8-16,3 13-8 15,3 23-2-15,10 11 1 16,18 17 7-16,14 5 7 16,19 1 15-16,3-5 6 0,9-1 6 15,-9-6 2-15,-11-6-4 16,-8-5 1-16,-10-11-6 16,-3-7-3-16,-2-14-30 15,6-4-84 1</inkml:trace>
  <inkml:trace contextRef="#ctx0" brushRef="#br0" timeOffset="298069.7049">2458 14347 950 0,'1'0'447'0,"3"0"-162"16,18 2-130-16,8 0-33 15,11-2-41-15,7 0-26 16,3-1-31-16,4 1-12 15,-8 1-81-15,-10 1-75 0,-17 3-245 16</inkml:trace>
  <inkml:trace contextRef="#ctx0" brushRef="#br0" timeOffset="298225.3435">2470 14516 1033 0,'9'3'474'0,"14"1"-202"16,7 0-40-16,18 2-71 16,2-5-51-16,5 4-69 15,0-2-28-15</inkml:trace>
  <inkml:trace contextRef="#ctx0" brushRef="#br0" timeOffset="298668.0386">3211 13809 859 0,'2'-7'417'0,"2"3"-170"16,-4 10-37-1,-5 42-51-15,-2 19-37 0,2 31-21 16,0 12-17-16,4 11-27 16,1 0-10-1,2-15-20-15,2-15-12 16,6-32-55-16,6-15-45 15,7-22-167-15</inkml:trace>
  <inkml:trace contextRef="#ctx0" brushRef="#br0" timeOffset="299062.4639">3845 14316 936 0,'-10'-11'434'0,"-16"-12"-187"0,-6 2-50 15,-7 9-75-15,-1 8-43 16,-2 11-59-16,4 7-15 15,3 17-13-15,9 8-3 16,9 14 7-16,10 6 0 16,12-4 0-16,7-3 0 15,18-16 0-15,5-7 4 16,14-18 6-16,6-9 5 16,2-14 12-16,-3-7 6 0,-15-12 8 15,-12-6 5 1,-18-5-2-16,-14-7-7 15,-21 9-17-15,-6 5-15 0,-10 13-118 16,3 8-73-16</inkml:trace>
  <inkml:trace contextRef="#ctx0" brushRef="#br0" timeOffset="299269.4193">4019 14294 864 0,'4'0'421'16,"1"7"-121"0,1 9-101-16,2 16-63 0,0 10-25 15,3 12-46-15,-5 6-19 16,-4-4-22 0,-2-6-7-16,-5-13-22 0,4-8-66 15,-4-14-177-15</inkml:trace>
  <inkml:trace contextRef="#ctx0" brushRef="#br0" timeOffset="299576.8205">4013 14209 834 0,'17'-15'429'0,"9"-13"-140"15,9 11-113-15,4 9-29 0,-3 10-72 16,-6 10-25-16,-17 10-16 15,-8 2 0-15,-18 8-2 16,-6 3-3-16,-7 3-14 0,6-2-9 16,10-9-29-1,13-2-8-15,20-9-8 16,6-4 2-16,14 1 22 16,2 3 6-16,-2 4 5 15,-5 2 2-15,-23 1 13 16,-13-4 13-16,-25 1 20 15,-17-2 6-15,-15 0-9 16,-8-7-7-16,7-11-62 16,11-1-93-16</inkml:trace>
  <inkml:trace contextRef="#ctx0" brushRef="#br0" timeOffset="300031.7818">3491 14014 969 0,'6'0'393'0,"11"3"-237"16,11 5-32-16,26-3-24 16,14 5-7-16,27-3-11 15,0-6-9-15,-4 6-19 16,-3-3-10-16,-26-4-21 16,-10 0-6-16,-22-4-21 15,-16-2-37-15,-22-5-40 16,-11-4-12-16,-10-2 4 15,-6-2 27-15,6 0 16 16,8 4 4-16,11 6-1 16,10 3 4-16,13 12 25 15,1 2 14-15,14 12 37 0,-2-1 24 16,-6 5 36-16,-1-2 12 16,-19-1-4-1,-8 3-15-15,-13-1-39 16,-4-1-16-16,7 0-138 0</inkml:trace>
  <inkml:trace contextRef="#ctx0" brushRef="#br0" timeOffset="300372.0272">4546 14121 765 0,'0'-23'414'16,"0"-19"-68"-16,0 4-65 16,4 17-78-16,-2 8-45 15,-1 19-73-15,0 14-27 16,3 17-31-1,0 17-3-15,2 23-6 16,4 15 2-16,-10 19-7 0,0-2 1 16,-4-6-4-16,-8-13-3 15,8-17 4-15,-1-11-1 16,5-25-3-16,0-10-24 16</inkml:trace>
  <inkml:trace contextRef="#ctx0" brushRef="#br0" timeOffset="302436.8873">5023 14420 855 0,'14'-2'364'0,"20"-3"-188"15,6 4-65-15,13 1-55 16,4 2-15-16,-4 6-61 31,-6-2-83-31</inkml:trace>
  <inkml:trace contextRef="#ctx0" brushRef="#br0" timeOffset="302603.8338">5003 14541 543 0,'8'-3'365'0,"11"-2"35"16,23 4-194-16,12-1-34 16,21 5-51-16,0 2-32 0,-9 4-44 15,-8-1-52-15</inkml:trace>
  <inkml:trace contextRef="#ctx0" brushRef="#br0" timeOffset="302973.8253">5833 14329 1073 0,'1'14'394'16,"10"23"-273"-1,8 15-80-15,12 18 12 0,2 1 3 16,-3 2-4-16,-5-10-4 16,-15-7-11-1,-1-10 0-15,-3-24 19 0,-1-13 11 16,1-33 18-16,4-14 3 16,0-22-6-16,3-2-7 15,-5-23-6 1,-1-13-6-16,0-20-23 0,-2-7-13 15,7 23-21-15,-4 16-4 16,-6 31-2-16,-2 11 1 16,-3 20-3-16,-1 9-8 15,4 11-75-15,5 10-163 16</inkml:trace>
  <inkml:trace contextRef="#ctx0" brushRef="#br0" timeOffset="303527.0515">6101 13922 538 0,'18'1'267'0,"36"6"-64"15,17 7-77-15,39 3-29 16,25-2 15-16,46-1 2 16,26-5-8-16,57-2-19 15,19 1-15-15,35-3-21 16,7-3-9-16,-13-5-4 16,-13-2-3-16,-58 4-5 15,-36 4-4-15,-71 4-25 16,-35 3-61-16</inkml:trace>
  <inkml:trace contextRef="#ctx0" brushRef="#br0" timeOffset="304042.9754">9314 14109 698 0,'0'0'391'15,"3"2"-82"-15,-6 6-97 16,2 15-109-16,-2 7-28 16,-5 16-22-16,4 7-15 15,2 8 6-15,-7-2-455 0</inkml:trace>
  <inkml:trace contextRef="#ctx0" brushRef="#br0" timeOffset="304476.6064">6409 14419 854 0,'6'-2'401'0,"18"5"-136"15,3 14-91-15,14 20-72 16,10 9-6-16,2 3-35 16,2-1-19-16,-9-7-41 0,-8-6-100 15</inkml:trace>
  <inkml:trace contextRef="#ctx0" brushRef="#br0" timeOffset="304639.1039">6807 14478 745 0,'-30'5'395'16,"-25"5"-59"-16,-9 20-185 0,-2 5-26 15,4 9-42-15,8-2-27 16,14-5-37-16,9-2-9 16,14-12 50-16,6-5-274 15</inkml:trace>
  <inkml:trace contextRef="#ctx0" brushRef="#br0" timeOffset="304916.4301">6961 14771 680 0,'-7'-5'357'0,"-9"-4"-66"15,-3 2-126-15,-6 7-78 16,4 7-19-16,0 7-37 0,7 5-14 16,12 5-14-1,9 2-2-15,17 0 3 0,2-6 5 16,11-12 10 0,-3-8 6-16,-7-14 9 15,0-3 0-15,-17-9-7 16,-6 0-37-16,-10-1-294 15</inkml:trace>
  <inkml:trace contextRef="#ctx0" brushRef="#br0" timeOffset="305160.8465">6942 14267 1091 0,'8'-14'464'0,"18"-13"-254"0,1 8-33 15,9 14-60-15,-1 7-33 16,-9 12-47-16,-9 5-12 16,-17 6-4-16,-14 5-3 15,-16 10-2-15,-3 3-3 16,11-3-9-16,7-3-4 0,21-15-6 16,10-4-5-1,18-9-18-15,7-3-27 0,6 0-166 16,-1 3-153-16</inkml:trace>
  <inkml:trace contextRef="#ctx0" brushRef="#br0" timeOffset="305347.0476">7409 14448 1088 0,'0'3'422'0,"7"11"-267"0,-7 4-41 16,7 15-26-16,-1 7-2 15,1 5-34-15,3 0-12 16,-5 0-18-16,-2-7-10 16,-1-10-28-16,1-6-109 15</inkml:trace>
  <inkml:trace contextRef="#ctx0" brushRef="#br0" timeOffset="305476.6401">7325 14653 913 0,'1'-6'425'16,"9"-4"-166"-16,8-1-83 16,12 8-83-16,17 2-28 0,9 1-41 15,6 4-17-15,7 0-100 16</inkml:trace>
  <inkml:trace contextRef="#ctx0" brushRef="#br0" timeOffset="305885.4234">7929 14522 769 0,'0'-2'338'0,"-4"-1"-184"0,3 9-28 16,1-6-45-16,0 1-16 15,5 20-4-15,19 30-3 16,-3-30-6-1,3-2-1-15,5-10 1 0,-1-9 0 16,5-6-2 0,-4-9-2-16,-2-4-6 0,-4-5-5 15,-4-5-7-15,-3 2-3 16,-6 3-12 0,-3 4-7-16,-3 14-11 0,0 8-2 15,2 19 0-15,7 12 3 16,-3 14 3-16,0 6 1 15,-2 13 1-15,-10 3 3 0,-11 6 5 16,-13-7 4 0,-14-15 3-16,-2-12 3 15,-2-27 5-15,5-11 4 16,3-24-2-16,4-14-5 0,11-15-31 16,11-4-65-16,21 6-198 15</inkml:trace>
  <inkml:trace contextRef="#ctx0" brushRef="#br0" timeOffset="306154.5413">8506 14715 768 0,'4'-4'344'0,"5"-2"-163"0,-5-1-28 15,-5 2-46-15,-3 4-22 16,-9 2-31-16,-1 5-8 15,-1 7-16 1,3 1-6-16,8 6-12 16,2 0-5-16,12 3 2 15,7-2 6-15,9-6 17 0,5-5 10 16,-3-12 16-16,-5-7-1 16,-10-10-8-16,-4-2-9 15,-13-3-30-15,-4 0-31 16,-6 0-201-16</inkml:trace>
  <inkml:trace contextRef="#ctx0" brushRef="#br0" timeOffset="306422.0024">8468 14414 496 0,'0'-16'297'0,"11"-16"-6"15,9 2-115-15,16 3-42 16,8 3 2-16,3 8 6 15,-2 7-2-15,-5 15-28 16,-13 6-20-16,-16 8-27 16,-11 3-11-16,-19 6-11 15,-2 3-5-15,-3 3-13 16,7-3-6-16,17-8-9 16,9-4 0-16,22-9-1 15,5-4 0-15,5-5 2 16,1-2-2-16,-13-6-1 15,-1 4-2-15,-12-3 8 0,-4 0-110 16</inkml:trace>
  <inkml:trace contextRef="#ctx0" brushRef="#br0" timeOffset="308460.3591">9660 14694 911 0,'8'-2'415'0,"12"-6"-151"16,5 1-90-16,11 0-63 15,1 1-26-15,0 3-53 16,2 5-24-16,0 5-102 16,-2 2-128-16</inkml:trace>
  <inkml:trace contextRef="#ctx0" brushRef="#br0" timeOffset="308647.8172">9651 14782 502 0,'-3'4'297'16,"0"-1"18"-16,8 2-50 15,25 2-44-15,9-3-21 16,14 0-72-16,7-2-29 16,-2-3-48-16,-3-2-12 15</inkml:trace>
  <inkml:trace contextRef="#ctx0" brushRef="#br0" timeOffset="309179.1469">10471 14509 500 0,'-1'-9'324'0,"-3"-11"4"0,11 21-204 16,6 18-32-16,9 19-37 16,3 11-4-16,4 18 2 15,-2 0-3-15,-6-1-13 16,-2-8-3-16,-7-24 7 15,-1-16 15-15,0-33 16 16,-2-19-2-16,2-26-10 16,-2-13-18-16,-2-19-12 15,-1-13 2-15,-6-15-3 16,-3-1-4-16,3 17-12 16,4 21-7-16,0 30-3 15,2 14-3-15,-6 15-6 16,3 10-8-16,2 14-15 15,1 7-251-15</inkml:trace>
  <inkml:trace contextRef="#ctx0" brushRef="#br0" timeOffset="309586.4448">10807 13923 729 0,'5'2'291'0,"13"1"-172"16,14 3-31-16,34-3-14 15,22-1 1-15,37 2 3 16,26-2 2-16,32-2 0 16,15-1-6-16,25-5-29 15,-1-5-9-15,-26 1-15 16,-25 5-6-16,-59 6-3 15,-31 3-2-15,-29 3-4 16,-8-2-4-16,-10-3-131 0,-6-2-193 16</inkml:trace>
  <inkml:trace contextRef="#ctx0" brushRef="#br0" timeOffset="309915.2499">12725 13939 764 0,'1'-1'370'0,"2"-1"-145"16,-2 9-43-16,-1-7-63 15,3 30-36-15,9 47-38 16,4-27-12-16,9-3 28 15</inkml:trace>
  <inkml:trace contextRef="#ctx0" brushRef="#br0" timeOffset="310384.5346">11068 14284 803 0,'-11'0'332'0,"-17"9"-181"0,-9 6-39 16,-6 23-19-16,0 13-11 16,10 16-26-16,8 6-13 15,18-4-19-15,9-5-7 16,15-15-8-16,10-7-3 16,6-13-8-16,2-7-88 15</inkml:trace>
  <inkml:trace contextRef="#ctx0" brushRef="#br0" timeOffset="310588.5412">11025 14648 979 0,'8'2'372'0,"15"-1"-255"16,8 0-20-16,10-2-19 16,3 0-15-16,1-1-36 15,-7 1-19-15,-12 1-249 0</inkml:trace>
  <inkml:trace contextRef="#ctx0" brushRef="#br0" timeOffset="310822.8686">11355 14528 495 0,'-5'-9'316'0,"2"0"22"16,2-3-92-16,-3 7-78 15,8 6-33-15,-1 5-54 16,3 6-17-16,8 14-17 15,-4-1-4-15,-1 10-16 16,-1 3-9-16,-6 0-11 16,0 0-16-16,0-5-233 15</inkml:trace>
  <inkml:trace contextRef="#ctx0" brushRef="#br0" timeOffset="311091.5667">11516 14376 948 0,'14'3'410'15,"18"12"-185"-15,1 16-65 16,-4 15-36-16,-4 7-15 15,-9 6-41-15,-14-5-17 16,-17 1-25-16,-10-1-7 0,-10-5-21 16,8-3-2-16</inkml:trace>
  <inkml:trace contextRef="#ctx0" brushRef="#br0" timeOffset="311400.0162">11583 14222 721 0,'4'-3'373'16,"6"0"-76"-16,3 3-105 15,2 5-69-15,1 3-20 16,0 4-44-16,-6 3-16 16,-7 2-23-16,-1 0-6 15,-3-1-6-15,3-2-1 16,14-10-2-16,3-2 2 16,16-9-3-16,5-4-4 15,-1 5-37-15,-5 1-111 16</inkml:trace>
  <inkml:trace contextRef="#ctx0" brushRef="#br0" timeOffset="311810.4138">11998 14480 609 0,'3'-8'387'0,"-3"-7"-6"15,3 18-191-15,-1 7-34 16,-1 22-58-16,2 7-20 16,1 11-25-16,2 4-9 15,1-1-12-15,0-1-6 16,-2-10-10-16,0-8-5 0,0-19-18 15,0-11 3-15,-4-16-295 16</inkml:trace>
  <inkml:trace contextRef="#ctx0" brushRef="#br0" timeOffset="311956.3824">11817 14664 433 0,'8'0'360'16,"11"2"20"-16,19-1-104 15,8-1-56-15,17-4-107 16,0-1-36-16,-8 3-42 16,-10 2-14-16</inkml:trace>
  <inkml:trace contextRef="#ctx0" brushRef="#br0" timeOffset="312449.5904">12514 14282 931 0,'-18'0'366'0,"-22"3"-229"16,-4 17-27 0,1 21-18-16,8 17-14 15,11 10-34-15,11 6-10 16,15-7-10-16,11-9-6 15,23-8-8-15,3-7-2 16,17-15 7-16,3-8-54 16</inkml:trace>
  <inkml:trace contextRef="#ctx0" brushRef="#br0" timeOffset="312656.8564">12514 14617 1135 0,'8'0'440'16,"15"0"-291"-16,8 1-39 0,10 4-33 16,4-2-18-16,5 3-41 15,-4-3-53 1</inkml:trace>
  <inkml:trace contextRef="#ctx0" brushRef="#br0" timeOffset="312904.1767">12915 14539 720 0,'4'-13'367'0,"4"-18"-84"15,2 0-58-15,-2 11-51 0,-2 2-22 32,-6 14-58-32,0 11-22 15,0 16-32-15,1 13-16 16,1 16-6-16,3-1-1 16,3 4-5-16,1-3-6 15,1-9-65-15,1-5-98 0</inkml:trace>
  <inkml:trace contextRef="#ctx0" brushRef="#br0" timeOffset="313167.1394">13136 14314 900 0,'8'13'456'0,"14"10"-103"15,2 30-183-15,1 4-8 16,0 8-42-16,-10-4-26 16,-17-10-45-16,-11 1-15 15,-18-7-18-15,0 0-10 16,3-13-84-16,8-12 117 15</inkml:trace>
  <inkml:trace contextRef="#ctx0" brushRef="#br0" timeOffset="313516.9215">13317 14155 662 0,'1'-5'363'16,"4"-7"-59"-16,8 6-71 15,8 8-74-15,5 3-21 16,5 12-42-1,-1 4-16-15,-9 3-28 0,-9 5-8 16,-20-1-8-16,-9-1-2 0,-6 2-3 16,6-4-4-16,16-4-7 15,9-6-1 1,27-7-5-16,10-7-2 0,12-2-7 16,-4-3-4-16,-13-3-244 15</inkml:trace>
  <inkml:trace contextRef="#ctx0" brushRef="#br0" timeOffset="314101.1046">12703 13906 314 0,'0'3'237'16,"-6"5"37"-16,13 0-70 16,9 2-20-16,21-2-34 15,18-4-33-15,33 1-44 16,18-5-6-16,21 0-5 15,8 0-4-15,-1-1-11 16,-2 2-11 0,-24-1-21-16,-16 0-2 15,-42 0-5-15,-12 0-3 16,-22 8-5-16,-7 0-2 0,-3 1-1 0,-5-2-1 16,-1-7-1-16,0 0-2 15,0-1-3-15,-1 0 0 16,0 0-1-16,0 0-2 15,0 0 0-15,0 1 1 16,-1 0 11-16,-6 23 7 16,3 45 17-16,13-26 9 15,4 10 2-15,-1-5 2 0</inkml:trace>
  <inkml:trace contextRef="#ctx0" brushRef="#br0" timeOffset="318268.099">14154 14573 583 0,'0'-3'310'16,"7"-7"-80"-16,8 3-29 15,24-4-54-15,12 1-37 16,16 2-49-16,7 4-17 16,-10 11-25-16,-11 4-21 15,-23 6-199-15</inkml:trace>
  <inkml:trace contextRef="#ctx0" brushRef="#br0" timeOffset="318432.4549">14208 14643 660 0,'5'1'352'0,"16"-1"-46"15,6-1-78-15,26 3-59 16,10 1-33-16,9 3-73 15,0 1-20-15,-18-6-129 16</inkml:trace>
  <inkml:trace contextRef="#ctx0" brushRef="#br0" timeOffset="318963.7496">15040 14539 668 0,'4'9'316'16,"2"5"-59"-1,2 16-155-15,3 8 5 16,6 7 9-16,1 2-16 15,1-2-31-15,-8-6-13 0,1-14-15 16,-3-12 6 0,0-24 11-16,0-9 2 15,-2-20-4-15,-1-4-10 16,-5-9-20-16,-1-9-3 16,-11-24-7-16,1-14-2 0,-1-2-11 15,-1 7-3-15,9 32-5 16,-2 20-4-16,9 24-3 15,7 8-2-15,16 12 0 16,12 1-2-16,25 6 6 0,14 2 2 16,17 5 1-1,5 2 0-15,0-4-7 16,-4-5-4-16,-17-8 4 16,-10-7 1-16,-27-5 12 15,-9 1 1-15,-22-1 5 16,-3 6-1-16,-5 10-1 15,-2 3-2-15,0 8-1 16,4 9-3-16,2 7 2 0,0 5 1 16,2 5-7-1,-1 0 71-15</inkml:trace>
  <inkml:trace contextRef="#ctx0" brushRef="#br0" timeOffset="319426.996">15491 14624 650 0,'-9'-6'299'0,"-9"-11"-114"16,2-6-28-16,6-12-50 15,9 0-28-15,19 4-54 16,3 1-11-16,17 15-5 16,3 11 2-16,-1 18 12 0,-5 10 3 15,-16 11 9 1,-12 2 6-16,-21-2 12 15,-7 5 0-15,-22-5-6 16,-6-1-7-16,7-5-19 0,3-9-7 16,24-6-9-1,12-5-3-15,23-7 0 16,12 0 0-16,11 0 11 0,1 4 8 16,-4 8 19-16,-2 2 11 0,-11 7 9 15,-4 0-1 1,-8-6-12-16,-7-6-8 15,3-10-8-15,1-6 55 16</inkml:trace>
  <inkml:trace contextRef="#ctx0" brushRef="#br0" timeOffset="319676.6751">16325 14885 1167 0,'-2'0'421'0</inkml:trace>
  <inkml:trace contextRef="#ctx0" brushRef="#br0" timeOffset="330927.3399">2281 15738 423 0,'3'-12'297'15,"1"-10"11"-15,-9 2-63 16,-7-3-21-16,-14 2-45 15,-6 5-31-15,-10 6-50 0,0 10-18 16,5 18-44-16,2 6-24 16,10 20-35-16,6 5-4 15,16 7 9-15,10 4 7 16,19-7 12-16,6-7 3 16,10-17 0-1,4-11 0-15,-1-18 1 0,-2 1 5 16,-10-10 7-16,-7-5 7 15,-18-9 6 1,-6-7 1-16,-15 1-8 0,-4 3-4 16,-3 12-15-16,2 9-6 0,2 21-4 15,2 12-2-15,7 22 8 16,2 2 1-16,5 11 2 16,5 3 1-16,5-4-1 15,3 0 1 1,2-16 1-16,-1-9-3 0,-3-17-17 15,2-6-69-15,-3-14-260 16</inkml:trace>
  <inkml:trace contextRef="#ctx0" brushRef="#br0" timeOffset="331187.9924">2606 15799 702 0,'18'-5'428'0,"11"-6"-3"15,17 5-275-15,11 1-36 0,-5 1-66 16,-2 1-22-1,-13 1-53-15,-8 2-73 16,-14 4-253-16</inkml:trace>
  <inkml:trace contextRef="#ctx0" brushRef="#br0" timeOffset="331479.0518">2605 15952 878 0,'10'11'434'0,"11"1"-125"0,13 1-65 16,17-5-51 0,2-3-43-16,1-4-72 15,-5 2-18-15,-16-5-86 16,-5 2-396-16</inkml:trace>
  <inkml:trace contextRef="#ctx0" brushRef="#br0" timeOffset="336011.6321">3340 15548 463 0,'7'-14'306'0,"8"-10"12"15,0-2-57-15,0 17-105 16,-5 11-23-16,-6 16-37 15,-4 15-9-15,-10 18 6 16,-4 11-19-16,0 14-33 16,3 4-12-16,14-3-14 15,8-7-6-15,17-16-5 16,5-10 1-16,7-17 0 0,-2-11 0 16,-10-13-63-1,-4-4-81-15</inkml:trace>
  <inkml:trace contextRef="#ctx0" brushRef="#br0" timeOffset="336185.1531">3315 15825 634 0,'16'0'337'16,"14"4"-61"-1,8 2-137-15,2 1-27 0,0-1-41 16,-5 3-24-16,-7 0-60 15,2-1-191-15</inkml:trace>
  <inkml:trace contextRef="#ctx0" brushRef="#br0" timeOffset="336444.5612">3905 15783 880 0,'-5'12'436'0,"-8"18"-138"0,-3 5-52 16,-9-3-78-16,-2 1-42 15,-3-10-61-15,-4-6-16 16,4-12-26-16,1-8-16 16,8-14-54-16,3-4-24 15,12-4-27-15,6-3 5 16,17 7 33-16,3 2 14 16,11 10 29-16,4 7 6 0,0 8 22 15,0 9 17 1,-5 8 16-16,-2 1 3 15,-7 6-5-15,-6-1-11 16,-5-2-34-16,-2-6-132 0</inkml:trace>
  <inkml:trace contextRef="#ctx0" brushRef="#br0" timeOffset="336729.1127">4079 15823 714 0,'6'1'371'0,"8"8"-11"16,0 6-111-16,-3 12-57 16,-4 4-23-16,-7-1-92 15,0 1-24-15,-6-7-22 0,5-5-8 16,2-5-29-16,3-11-13 16,5-14-19-16,1-8 0 0,6-13 13 15,3-4 12 1,2 9 16-16,1 0 4 0,0 17 14 15,-2 8 6-15,-1 19 7 16,-5 7 4-16,-6 9-13 16,-1 3-7-1,-3-7-10 1,0-3-52-16,3-16-203 0</inkml:trace>
  <inkml:trace contextRef="#ctx0" brushRef="#br0" timeOffset="336914.3516">4283 15680 1023 0,'9'0'428'16,"15"0"-244"-1,5 0-71-15,12 4-51 16,-1-2-30-16,1 1-275 15</inkml:trace>
  <inkml:trace contextRef="#ctx0" brushRef="#br0" timeOffset="337072.6715">4628 15542 978 0,'0'0'497'31,"0"-2"-180"-31,2 10-137 16,1 4-40-16,2 9-39 0,3 6-4 15,2 1-20-15,0 3-14 16,-3-4-50 0,0-3-107-16</inkml:trace>
  <inkml:trace contextRef="#ctx0" brushRef="#br0" timeOffset="337538.1119">4877 16115 1037 0,'24'0'410'0,"18"3"-245"16,48 1-71-16,25-4 16 16,38-5-12-16,22 0-29 15,9 4-23-15,-14 2-9 16,-22 5-175-16,-24-1-164 15</inkml:trace>
  <inkml:trace contextRef="#ctx0" brushRef="#br0" timeOffset="338032.1515">5179 15489 646 0,'-2'3'299'16,"2"10"-109"-16,3 7-59 0,11 11-46 15,7 1-2-15,13-2-19 16,3-7-11-16,8-12-15 16,1-8-4-16,-8-14-2 15,-7-7-1 1,-9-11-8-16,-9-1-2 0,-12-4-5 16,-1-3 0-16,-10 6 1 15,-1 6-2-15,7 22-12 16,-3 6-4-16,7 24-4 15,5 6-1 1,3 10 9-16,9 7 9 0,-3 6 14 16,-5-1 6-16,-10 2 10 15,-10-5-2-15,-5-12 2 16,-3-9 1-16,-9-24-8 16,-2-10-22-16,-3-19-95 15,3-8-48-15,14 3-168 16,9 3-208-16</inkml:trace>
  <inkml:trace contextRef="#ctx0" brushRef="#br0" timeOffset="338285.3905">5724 15801 517 0,'-3'-6'348'15,"-5"-4"10"-15,-5 4-134 16,-3 1-37-1,-2 5-73-15,1 5-42 0,5 9-50 0,6 3-16 32,8 8-10-32,9-1-2 15,12-6 4-15,3-5 10 16,5-13 21-16,-3-8 12 16,-11-9 26-16,-6-5 5 15,-18-1-11-15,-12 1-16 16,-14 4-72-16,-5-1-92 15</inkml:trace>
  <inkml:trace contextRef="#ctx0" brushRef="#br0" timeOffset="338608.7115">5187 16378 1112 0,'1'0'435'15,"11"7"-279"-15,9 5-44 16,17 16-40-16,7 5-8 16,3 9-29-16,-3 1-14 15,-13-1-15-15,-3-1-38 16,-7-7-212-16</inkml:trace>
  <inkml:trace contextRef="#ctx0" brushRef="#br0" timeOffset="338799.9267">5602 16374 920 0,'-16'8'457'15,"-12"1"-110"-15,-4 16-177 16,-6 2-32-16,-2 4-45 0,-4 1-31 16,-7-4-42-1,4 0-10-15,9-9-46 0,8-3-45 16,21-6-147-16,6-3-112 15</inkml:trace>
  <inkml:trace contextRef="#ctx0" brushRef="#br0" timeOffset="339109.5576">5691 16707 775 0,'-1'-9'418'16,"-4"-7"-83"-1,-2 1-149-15,-3 5-20 0,-9 4-57 16,-3 4-28-16,2 7-56 16,-1 6-18-16,6 8-20 15,6 4-7-15,9 3 4 16,8-3 6-16,11-6 15 15,6-2 7-15,6-13 18 16,-1-2 5-16,-4-3 16 16,-7-4 15-16,-19 2 4 15,-13 1-5-15,-16-2-39 16,0 0-74-16</inkml:trace>
  <inkml:trace contextRef="#ctx0" brushRef="#br0" timeOffset="341875.4349">6463 16020 494 0,'7'-2'291'0,"12"2"-3"0,7 6-93 15,18 3-74-15,4-1-28 16,7 0-49-16,-5 0-21 16,-10-1-242-16</inkml:trace>
  <inkml:trace contextRef="#ctx0" brushRef="#br0" timeOffset="342041.015">6492 16121 748 0,'6'0'441'16,"8"3"-70"-16,18 2-185 15,12 2-51-15,15-2-79 16,1-4-21-16,3-1 44 15</inkml:trace>
  <inkml:trace contextRef="#ctx0" brushRef="#br0" timeOffset="342392.0232">7321 15507 936 0,'-2'0'462'0,"-10"-1"-166"15,3 15-171-15,4 22-58 16,9 24-47-16,3 11-7 16,8 27-3-16,0-1 4 15,0-7-6-15,5-8-1 0,4-30-2 16,2-11-5-16,4-19-6 16,-2-8-7-16,2-12-25 0,-5-3-73 15</inkml:trace>
  <inkml:trace contextRef="#ctx0" brushRef="#br0" timeOffset="342544.996">7160 15945 676 0,'11'-3'423'16,"27"-2"-5"-16,12-3-97 15,17 7-99-15,4-1-68 16,-1 2-87-1,-6 2 12-15</inkml:trace>
  <inkml:trace contextRef="#ctx0" brushRef="#br0" timeOffset="343041.4021">7955 16025 496 0,'2'7'349'16,"2"8"-46"-16,-6 3-52 16,-11-3-33-16,-7 5-102 15,1 3-43-15,-12-10-28 0,-1-2-6 16,2-10-15-16,-1-9-2 15,8-9-12-15,11-2-8 16,10-2-11 0,8-1-2-16,14 2-1 0,4 5 2 15,0 2 10-15,6 12 7 16,-2 10 14-16,0 2 5 16,-4 14 15-16,-6-1 4 15,-3 5-4-15,-3 3-7 16,-1-4-50-16,4-3-78 0,1-8-246 15</inkml:trace>
  <inkml:trace contextRef="#ctx0" brushRef="#br0" timeOffset="343305.9915">8129 16039 532 0,'11'0'342'16,"7"-1"-9"-16,0 12-110 15,-1 3-11-15,-6 8-52 16,-5 2-36-16,-6 0-54 15,-2 2-21-15,-2-8-30 16,2-6-8-16,3-12-11 16,6-7-4-16,6-16-10 15,2-10-1-15,3 0 1 16,3 1 5-16,-4 12 9 16,0 12 5-16,-3 8 15 15,-1 11 12-15,-3 8 17 0,-2 2 0 16,-1 5-11-16,-1-2-12 15,1-2-119-15,2-7-86 16</inkml:trace>
  <inkml:trace contextRef="#ctx0" brushRef="#br0" timeOffset="343486.9123">8337 15806 894 0,'7'-2'455'16,"9"-3"-132"-16,10 5-171 16,8 1-33-16,10 5-67 0,-4 1-22 15,-3-5-39-15,-7 0-47 16,-8-4-277-16</inkml:trace>
  <inkml:trace contextRef="#ctx0" brushRef="#br0" timeOffset="343645.0051">8642 15709 577 0,'-1'-3'404'0,"-2"-6"-23"0,0 9-102 16,3 6-46 0,0 9-89-16,5 7-39 0,5 8-17 15,2 5-10-15,2 3-26 16,1 0-12-16,-5-6-21 16,-2-5-72-1</inkml:trace>
  <inkml:trace contextRef="#ctx0" brushRef="#br0" timeOffset="344209.4609">9001 16260 916 0,'14'1'410'15,"14"3"-170"-15,44-4-100 16,14-7 1-16,37-2-21 15,26-2-19-15,9 2-14 16,7 5-11-16,-9 4-28 16,-28 3-25-16,-38 9-179 15</inkml:trace>
  <inkml:trace contextRef="#ctx0" brushRef="#br0" timeOffset="344534.6294">9239 15882 864 0,'7'-2'345'0,"19"-2"-201"16,5 5-30-16,17 7-26 0,9 2-18 15,-1 3-44-15,1 0-13 16</inkml:trace>
  <inkml:trace contextRef="#ctx0" brushRef="#br0" timeOffset="344803.5807">9667 15839 473 0,'-2'-6'326'16,"0"-10"22"-16,2-2-139 15,10-3-106-15,6-3-28 16,2-3-20-16,4 0-3 16,-7 3 6-16,-2 4 9 15,-6 10 25 1,-4 4 1-16,-3 8-7 0,0 8-12 16,4 17-34-16,1 10-5 15,4 11-9-15,3 7-4 16,-2 1-5-16,-5-9-5 0,8-5-57 15,0-9-74 1</inkml:trace>
  <inkml:trace contextRef="#ctx0" brushRef="#br0" timeOffset="345165.1609">9186 16713 957 0,'19'0'404'0,"17"-4"-223"16,10 1-29-16,11 2-31 0,0-1-40 15,0 5-50-15,-7 1-13 16,-13-2-105-16</inkml:trace>
  <inkml:trace contextRef="#ctx0" brushRef="#br0" timeOffset="345462.2908">9653 16677 943 0,'5'-1'439'16,"5"-3"-174"-16,12-6-136 16,5-2-23-16,-1-6-42 15,1 0-17-15,-8 1-20 16,-1 3-3-16,-9 2 7 16,-2 7 4-16,-6 5 14 15,0 1 6-15,4 14-2 16,-3 5-4-16,5 14-7 15,-1 3-5-15,-1 0-3 16,6 0-3-16,-5-11-9 16,2-2-7-16,1-10-38 15,-5-8-44-15</inkml:trace>
  <inkml:trace contextRef="#ctx0" brushRef="#br0" timeOffset="347281.487">10509 16058 1032 0,'7'1'435'0,"16"6"-226"0,7 1-57 16,17 4-64-16,7 2-20 15,-8-4-48-15,2 2-33 16,-20-7-138-16</inkml:trace>
  <inkml:trace contextRef="#ctx0" brushRef="#br0" timeOffset="347438.4937">10520 16207 948 0,'-1'7'418'0,"0"4"-194"0,21 0-57 16,18 2-6-16,19-8-29 0,4 0-27 15,2-6-54 1,-9-5-31-16</inkml:trace>
  <inkml:trace contextRef="#ctx0" brushRef="#br0" timeOffset="347884.0021">11369 15580 963 0,'0'3'422'0,"-1"8"-208"16,-5 7-67-16,-2 31-85 15,-4 13-3-15,9 30-18 16,-1 7-9-16,9-9-13 16,8-7-3-16,5-30-7 15,13-10 0-15,8-19 3 16,-2-14 0-16,-6-10-30 16,-11-5-58-1</inkml:trace>
  <inkml:trace contextRef="#ctx0" brushRef="#br0" timeOffset="348026.4785">11259 15964 1027 0,'4'1'443'16,"11"5"-230"-16,5 1-45 15,16 1-65-15,5-3-33 16,1-3-52-16,2-2-68 0</inkml:trace>
  <inkml:trace contextRef="#ctx0" brushRef="#br0" timeOffset="348308.5684">11837 16043 476 0,'1'11'371'0,"-1"9"79"15,-6 1-101-15,-4 2-109 16,-6-2-55-16,-7-7-82 15,0-5-30-15,-7-14-35 16,-5-7-12-16,6-8-19 16,4-3-11-16,13 0-19 15,13 1-6-15,16 0 0 16,10 5 8-16,2 5 16 16,2 7 6-16,0 13 7 15,-4 6 2-15,4 12 4 16,-8 2 0-16,-4 4 1 15,-6-2-1-15,-5-2-6 0,2-4-3 16,-2-8-156-16,0-4-132 16</inkml:trace>
  <inkml:trace contextRef="#ctx0" brushRef="#br0" timeOffset="348574.1512">11990 16019 539 0,'11'-1'409'0,"6"-4"7"0,2 16-144 16,0 4-51-16,-8 5-83 15,-1 7-24-15,-10-1-25 16,0 3-16-16,-4-6-32 16,2-4-14-16,3-16-16 15,1-7-5-15,12-15-9 16,7-4-3-16,4-6 0 16,6 2 2-16,-2 6 5 15,-3 1 2-15,0 18 1 16,-9 2-1-16,-2 10 3 15,-5 3 0-15,-6 4 0 16,0 4 1-16,-2 0 7 16,5 2-134-16</inkml:trace>
  <inkml:trace contextRef="#ctx0" brushRef="#br0" timeOffset="348761.9756">12239 15780 1237 0,'8'-2'508'0,"16"2"-305"16,5 5-102-16,12 9-66 16,2 3-22-16,-5 1-142 15</inkml:trace>
  <inkml:trace contextRef="#ctx0" brushRef="#br0" timeOffset="348907.0898">12654 15633 988 0,'4'0'546'16,"-2"-1"-89"-16,-2 12-258 16,1 10-37-16,-1 17-67 15,4 5-16-15,3 12-44 16,-5-1 53-16</inkml:trace>
  <inkml:trace contextRef="#ctx0" brushRef="#br0" timeOffset="349385.5245">13172 15593 686 0,'-12'1'344'0,"-23"4"-88"31,-6 16-67-31,-12 24-76 0,0 13-12 16,16 29-38-16,12 8-20 15,24-10-12-15,12-5-2 16,24-21-3-16,6-13-3 16,12-16-3-1,-3-10-55-15</inkml:trace>
  <inkml:trace contextRef="#ctx0" brushRef="#br0" timeOffset="349713.3855">13276 16033 701 0,'8'-6'368'0,"10"-1"-98"16,17-5-95-16,0-5-22 0,7-6-54 16,-5-7-29-16,-13-5-31 15,-4 0-4-15,-12 5 15 16,-3 12 6-16,-7 11-2 31,-1 9-4-31,-1 19-22 0,0 9-10 0,4 16-3 31,2 5 1-31,6 2 0 16,2-5 0-16,1-6-3 0,1-6-2 0,0-10 7 31,-2-7-95-31</inkml:trace>
  <inkml:trace contextRef="#ctx0" brushRef="#br0" timeOffset="349946.4678">13689 15715 784 0,'12'0'414'0,"23"10"-76"16,3 9-97-16,5 22-62 15,0 12-30-15,-13 16-31 16,-14 5-6-16,-25-6-20 15,-9-1-9-15,-10-17-37 16,3-8-16-16,10-16 353 16</inkml:trace>
  <inkml:trace contextRef="#ctx0" brushRef="#br0" timeOffset="350300.1437">14577 15442 762 0,'3'-18'444'15,"3"-18"-92"-15,-4 28-126 16,-4 8-44-16,-2 27-93 0,2 18-36 16,-7 19-25-1,5 14-1-15,4 9-8 0,0 4-4 16,7 0 9-16,-1-3-106 15</inkml:trace>
  <inkml:trace contextRef="#ctx0" brushRef="#br0" timeOffset="350473.2082">14560 16313 1121 0,'-1'4'530'0,"-2"0"-181"15,7 5-70-15,3-1-76 16,0 1-30-16,4-1-69 16,-3-1-27-16,-1-5-38 15,-2-3-16-15,-6-5-19 16</inkml:trace>
  <inkml:trace contextRef="#ctx0" brushRef="#br0" timeOffset="359273.9846">15109 15979 816 0,'2'4'419'15,"7"2"-125"-15,13 0-122 16,8-3-36-16,19-4-56 0,0-6-25 16,11-1-35-16,-3-3-83 15,-10-4-328-15</inkml:trace>
  <inkml:trace contextRef="#ctx0" brushRef="#br0" timeOffset="359467.6172">15137 16101 750 0,'0'5'377'0,"14"3"-68"0,14-1-71 0,22-1-48 0,11-3-22 32,8-2-72-32,-1-2-32 15,-16-5-106-15</inkml:trace>
  <inkml:trace contextRef="#ctx0" brushRef="#br0" timeOffset="359961.9329">16042 15608 718 0,'-2'5'363'15,"0"5"-105"-15,-2 18-127 16,4 12-19-16,3 9-44 15,-1 2-19-15,1-12-23 16,3-8-6-16,0-19-52 16,4-10-84-16</inkml:trace>
  <inkml:trace contextRef="#ctx0" brushRef="#br0" timeOffset="360178.3834">16006 15580 513 0,'13'0'268'15,"23"1"-65"-15,0 0-48 16,5-1-49-16,6-3-14 16,-8-3-14-16,-2-1 4 0,-15 2 26 15,-10 2 6 1,-8 5 12 0,-4 5-11-16,0 10-35 0,0 7-8 15,9 4-30-15,6 5-8 16,9-3-16-16,5 1-5 15,-6 1-90-15,-5-1-99 16</inkml:trace>
  <inkml:trace contextRef="#ctx0" brushRef="#br0" timeOffset="360379.0008">15920 16006 927 0,'3'5'408'0,"17"4"-156"16,15 2-70-16,25-8-45 15,15-3-11-15,15-6-58 16,5-2-19-16,0-2-29 16,-11-2-87-16,-19 5-466 15</inkml:trace>
  <inkml:trace contextRef="#ctx0" brushRef="#br0" timeOffset="360706.7502">16094 16200 960 0,'5'-3'418'0,"2"0"-194"16,-2 7-38-16,-14 11-54 16,0 8-21-16,-1 9-49 15,-4 0-28-15,12 3-15 16,3-7-4-16,17-8-3 15,10-3 0-15,12-11-1 16,5-1-1-16,-1-6-53 16,0-4-92-16</inkml:trace>
  <inkml:trace contextRef="#ctx0" brushRef="#br0" timeOffset="360859.6006">16366 16169 573 0,'-5'-1'394'16,"-8"3"37"-16,3 7-162 15,3 27-108-15,1 8-45 0,6 23-51 16,1 7-18-16,6 4-22 16,3-2-4-16,7-10-9 15,0-6-8-15,9-14-55 16,2-7-176-16</inkml:trace>
  <inkml:trace contextRef="#ctx0" brushRef="#br0" timeOffset="361247.6777">17431 15194 592 0,'-9'-5'376'16,"-6"5"-26"-16,1 14-90 16,1 35-112-16,8 26-41 15,13 27-39-15,13 10-9 16,11 5-18-16,2 0-6 16,-1-8-59-16</inkml:trace>
  <inkml:trace contextRef="#ctx0" brushRef="#br0" timeOffset="361421.2616">17371 16536 1425 0,'3'0'676'15,"3"-2"-281"-15,8 2-209 0,1-3-30 16,0-2-97-1,-3 0-60-15</inkml:trace>
  <inkml:trace contextRef="#ctx0" brushRef="#br0" timeOffset="395910.1018">18565 15535 465 0,'7'-13'304'0,"6"-9"-20"16,-7 11-64-16,-8 18-88 0,-4 11-32 15,-10 23-34 1,-3 7-5-16,-4 15-28 0,-3 7-11 16,4-6-6-16,6-3-2 15,6-19-1 1,6-14 3-16,8-22 13 0,-2-12 6 0,11-22 3 15,-3-10-1-15,4-17-12 32,-4-6-5-32,-3-2-6 15,-2-3-3-15,1 6-6 16,-2 6-5-16,1 16-4 16,0 12-5-16,-1 20-16 15,3 13-2-15,5 23-1 16,6 13 2-16,15 19 17 15,10 7 3-15,16 6 5 0,4 4 2 16,-7-3 1-16,-9-5 0 16,-22-16-1-16,-13-12-1 15,-20-16 6-15,-12-2 7 16,-18-7 18-16,-7-4 8 16,-8-8 5-16,-1-6-2 0,10-4-15 15,5-4-10-15,17 0-32 16,7 3-67-16,12 3-227 15</inkml:trace>
  <inkml:trace contextRef="#ctx0" brushRef="#br0" timeOffset="396093.5845">18973 15776 725 0,'2'0'343'0,"4"0"-119"15,3 16-77-15,2 7-21 16,1 16-30-16,-1 5-30 16,-2 3-34-1,0-5-33-15</inkml:trace>
  <inkml:trace contextRef="#ctx0" brushRef="#br0" timeOffset="396380.7207">19412 15918 397 0,'0'-8'270'0,"1"-7"33"16,1 2-51-16,-9 4-58 16,-5 2-31-16,-10 4-53 15,-5 6-25-15,-6 6-35 16,5 12-13-16,6 6-26 15,5 7-7-15,13-1-4 16,6-2 2-16,15-4 15 0,7-9 9 16,10-8 24-1,-2-7 11-15,1-8-3 16,-6-1-7-16,-8-4-22 16,-4 0-18-16,-6-6-203 15</inkml:trace>
  <inkml:trace contextRef="#ctx0" brushRef="#br0" timeOffset="396696.6814">19503 15488 1130 0,'-1'0'486'0,"-2"7"-273"15,-3 14-56-15,3 14-81 16,3 8-28-16,9 5 40 16</inkml:trace>
  <inkml:trace contextRef="#ctx0" brushRef="#br0" timeOffset="397116.9828">19696 16036 777 0,'-1'-1'375'0,"1"1"-124"16,8 4-65-16,11-1-48 16,5 3-1-16,5-4-9 15,0 1-30-15,-2-3-41 16,-3 0-11-16,-3-7-16 16,-6-6-4-16,-4-8 0 15,-5-6-2-15,-9-8-7 16,-4 4-3-16,-15 3-14 15,-2 7-7-15,-5 17-9 16,0 10-1-16,0 21 7 16,4 16 5-16,6 16 13 15,3-1 5-15,16 17 6 0,2-2 3 16,10 5-5-16,5 4 4 0,-1-15-166 16</inkml:trace>
  <inkml:trace contextRef="#ctx0" brushRef="#br0" timeOffset="397667.645">20097 15765 516 0,'-11'0'315'0,"-12"12"-42"16,1 10-46-16,7 21-97 15,7 8-26-15,11 7-32 16,11-5-7-16,19-16-6 31,11-8 4-31,13-19 10 0,3-10 0 0,-3-18-14 16,-6-11-8-1,-19-26-13-15,-8-5-5 0,-22-12-18 16,-12-9-10-16,-23-2-16 16,-14-2-6-1,-12 16-2-15,0 12-2 0,5 33-8 16,9 22-2-16,13 25 8 0,6 13 6 16,30 12 17-16,12 1 3 31,40-2 3-31,23-1 1 15,20-8-6-15,4-1-40 0</inkml:trace>
  <inkml:trace contextRef="#ctx0" brushRef="#br0" timeOffset="398118.112">20594 15813 680 0,'-10'3'315'0,"-8"9"-138"0,1 11-48 16,4 13-44-16,8 8-11 16,10 7-13-16,8-9-2 15,16-9-6-15,3-5 10 16,3-19 21-16,0-4 9 15,-2-9 9-15,-3-10-9 16,-11-8-20-16,-3-4-11 16,-10-9-27-16,-6 15-10 31,0 9-16-31,0 1-5 0,-8-20-12 0,-5 9-3 16,2 22-2-16,3 19 0 15,7 11 8-15,5 2 3 16,11-4 4-16,6 1 2 0,9-9 11 15,-1-6 9-15,3-8 24 16,-8-9 11-16,-2-11 19 16,-2 0-3-16,-10-12-19 15,-1 1-12-15,-7-6-71 16,-7-4-78-16,-2 11-554 16</inkml:trace>
  <inkml:trace contextRef="#ctx0" brushRef="#br0" timeOffset="398445.0397">21376 15857 1006 0,'-20'-12'485'0,"-15"-8"-189"16,-3 14-160-16,-4 7-51 16,7 17-64-16,8 9-17 15,13 18-7-15,11 2 0 16,15 0 2-16,5-2 2 16,9-15 7-16,0-8 6 15,-6-9 32-15,-5-11 29 16,-11-3 28-16,-7-6 0 15,-12-6-22-15,-7-1-29 0,-6-5-48 16,2 3-54-16,10-5-183 16</inkml:trace>
  <inkml:trace contextRef="#ctx0" brushRef="#br0" timeOffset="398745.7406">21298 15922 868 0,'6'-2'458'16,"11"-1"-111"-16,7 3-105 0,7 9-111 15,6 8-49-15,-4 0-53 16,-6 3-13-16,-11-2-7 16,-8-8 2-16,-8 0-1 15,0-3 6-15,-1-7 5 16,1 1 2-16,0-2-3 16,0 0-2-16,3-11-9 15,20-45-6 1,-8 24-11-16,6 3-5 15,3 10-1-15,-1 7 1 0,0 15 10 16,-3 11 2 0,-6 16 9-16,-6 10 16 15,-7 5 38-15,-1 1 5 16,-3 0 0-16,-1-11-10 16,2-4 341-16</inkml:trace>
  <inkml:trace contextRef="#ctx0" brushRef="#br0" timeOffset="399138.5101">22381 15271 905 0,'1'-22'418'0,"1"-21"-180"16,-3 24-121-16,-2 8-37 0,-5 22-45 16,3 15-14-16,1 33-13 15,2 21 10-15,10 21 11 16,-1 1 2-16,6-10 1 16,1-10-3-16,0-13-22 15,3-2-88-15</inkml:trace>
  <inkml:trace contextRef="#ctx0" brushRef="#br0" timeOffset="399330.7885">22394 16178 849 0,'2'-3'549'0,"1"-2"-28"16,7 5-242-16,0 1-41 15,-1 0-104 1,-1 2-28-16,-5-2-55 0,-2-3-10 16,-1 5-618-16</inkml:trace>
  <inkml:trace contextRef="#ctx0" brushRef="#br0" timeOffset="468889.9417">19049 16860 624 0,'1'-3'422'0,"-1"-3"4"0,0 24-202 16,-1 14-62 0,-2 26-56-16,0 11-6 0,-1 10-34 15,4 2-11-15,6-4-21 16,0-5-10-16,4-17-23 16,4-11-60-16,-4-21-295 15</inkml:trace>
  <inkml:trace contextRef="#ctx0" brushRef="#br0" timeOffset="469049.7426">18835 17215 942 0,'-5'-2'445'16,"-3"1"-185"-16,35 2-90 16,18 1-12-16,24 1-11 0,13-3-10 15,2 0-44-15,-4 0-28 16,-10 4-38-16,-9 4-124 15</inkml:trace>
  <inkml:trace contextRef="#ctx0" brushRef="#br0" timeOffset="469605.2484">19779 17053 665 0,'-2'8'336'16,"-1"3"-67"-16,6 17-142 0,1 7-15 16,2 14-24-16,0 6-19 0,-2-1-38 15,2-3-8-15,0-17-12 16,1-8-1-16,-3-21-7 15,1-10-6 1,-5-22-44-16,-3-7-6 0,-10-17-6 16,-1-2 4-16,0 3 44 15,3 3 7-15,11 10 7 32,8 7 3-32,11 8 1 15,8 6 0-15,11 9 1 16,3 0 2-16,2 7 1 15,-1 5 3-15,-19 6 19 16,-3 8 15-16,-7 13 40 0,-6 4 14 16,2 17-5-1,-2 7-15-15,8-1-39 0,7-3-15 16,11-20-65-16</inkml:trace>
  <inkml:trace contextRef="#ctx0" brushRef="#br0" timeOffset="470073.6555">20870 17325 1062 0,'-20'-26'499'0,"-13"-18"-193"16,15-8-170-16,14 0-27 16,21 16-41-16,7 7-16 15,16 20-16-15,0 9-6 16,2 12-12-16,0 9-3 15,-5 8-3-15,4 1-2 16,0-4 0-16,1-5-3 16,-3-17-5-16,-4-5-2 15,-11-11-3-15,-5-6 2 0,-11 0 5 16,-2-3 2-16,-2 5 0 16,4 4-2-16,9 10-5 15,7 9 0-15,0 9 1 16,0 8 4-16,-14 4 21 15,-3-1 7 1,-10-6 4-16,-8-3-1 0,1-12 133 16</inkml:trace>
  <inkml:trace contextRef="#ctx0" brushRef="#br0" timeOffset="470681.5717">22401 16628 572 0,'1'0'342'0,"1"-1"-52"15,-3 4-55-15,0-3-14 0,0 0-61 16,-3 1-40-16,-26 12-47 15,-33 0-18-15,30-19-25 0,2-3-10 16,3 1-16 0,3 4-6-16,5 10-12 15,-1 8-3-15,7 12-7 0,-1 4-1 0,7 6 9 32,3 2 2-32,10-2 13 15,8-5 2-15,3-10 3 16,4-9 3-16,5-13 10 15,1-8 4-15,10-6 6 0,2 1-1 0,8 9-7 32,-3 8-3-32,-5 14-2 15,-6 11 2-15,-16 7 7 16,-4 5 5-16,-19-1 1 16,-6-6-1-16,-8-3-5 15,-6-10-2-15,-3-13-8 16,-8-7-3-16,-5-19-30 0,5 2-47 15,10-1-105-15,12 0-124 16</inkml:trace>
  <inkml:trace contextRef="#ctx0" brushRef="#br0" timeOffset="471070.5102">22670 16861 754 0,'-3'1'414'0,"-7"8"-62"16,0 6-120-16,5 14-88 16,-2 2-25-16,3 5-48 15,3 2-18-15,1-13-30 16,1-5-9-16,6-14-1 16,-2-10 0-16,-1-11 1 15,2-6 1-15,-7-12-4 16,1 1-1-16,-1-9-3 0,1 3-3 15,7 6-5 1,4 1-4-16,10 11-4 16,5 4 0-16,9 10 3 15,4 5 2-15,-5 1 3 0,-6 4 1 16,-13 1 3-16,-10 6 1 16,0 11 7-16,-5 5 9 15,0 9 17 1,1 3 5-16,0 3-5 0,6-3-7 15,6-2-20-15,2-1-12 0,-3-6-136 16,2-2-103-16</inkml:trace>
  <inkml:trace contextRef="#ctx0" brushRef="#br0" timeOffset="471295.9429">22070 17270 1114 0,'19'3'432'16,"48"2"-287"-16,21-2-24 16,29-3-17-16,12 0-17 15,9-5-37-15,-13 1-16 16,-13 4-122-16,-16 0-196 15</inkml:trace>
  <inkml:trace contextRef="#ctx0" brushRef="#br0" timeOffset="471600.3341">22478 17525 668 0,'0'2'315'0,"-4"8"-87"16,-6 3-67-16,-11 11-53 15,-4 6-17-15,1 3-48 16,-4 3-7-16,16-6-2 15,12-3-1-15,13-9-1 16,16-3-6-16,14-4-10 16,-2-3-2-16,10-6-67 0,-5-2-108 15</inkml:trace>
  <inkml:trace contextRef="#ctx0" brushRef="#br0" timeOffset="471759.903">22728 17563 664 0,'-8'-8'438'0,"-9"-4"6"15,0 11-92-15,6 14-131 16,1 12-50-16,8 18-67 16,5 10-25-16,6 9-24 15,2 3-14-15,6-8-20 16,-1-12-4-16,-2-15-6 0,-1-10-2 16,-2-14-47-16,-4-3 406 15</inkml:trace>
  <inkml:trace contextRef="#ctx0" brushRef="#br0" timeOffset="624496.0739">18832 17737 730 0,'5'0'396'0,"15"0"-70"15,7 0-22-15,21 3-56 16,9 1-20-16,15 4-56 16,1 0-33-16,9-2-59 15,0-1-26-15,-15-5-100 16,-6-2-598-16</inkml:trace>
  <inkml:trace contextRef="#ctx0" brushRef="#br0" timeOffset="627267.1808">23357 17166 732 0,'18'7'366'0,"12"14"-116"15,-18 9-34 1,-25 14-72-16,-10 4-31 0,-18-1-52 16,0-6-24-16,6-30-256 15</inkml:trace>
  <inkml:trace contextRef="#ctx0" brushRef="#br0" timeOffset="627536.6178">23518 16865 1019 0,'10'3'474'16,"6"1"-199"-16,20-1-132 0,9-3-25 15,10 1-60-15,3 0-33 16,-5-1-219-16</inkml:trace>
  <inkml:trace contextRef="#ctx0" brushRef="#br0" timeOffset="628047.0165">24022 16474 921 0,'4'-12'446'15,"4"-8"-188"-15,14 5-119 0,8 9-30 16,15 12-61 0,5 6-13-16,-8 9-12 15,-12-2-5-15,-18 3-10 16,-12 1 0-16,-14-2-1 15,-3 0 3-15,-6-8 0 16,3-3 0-16,19-6-6 0,8-3-1 16,20-1-2-16,8 2-1 15,4 8 5 1,-4 6 0-16,-16 9 4 0,-8 3 6 16,-22 3 4-16,-9 5 5 15,-20-5 0-15,-6-7-4 16,1-16-26-16,6-10-68 15,20-13-145-15,10-3-121 0</inkml:trace>
  <inkml:trace contextRef="#ctx0" brushRef="#br0" timeOffset="628376.0451">24434 16613 627 0,'-1'-2'388'0,"-1"4"-19"15,-1 2-144-15,3-4-117 0,3 15-38 16,6 45-34-16,-9-31-11 16,0 0-9-16,-5-8-2 15,5-9-1-15,0-3 0 16,2-14-1-16,-2-7 0 16,2-14-2-16,-1-8-2 15,1-9 2-15,2 0-1 16,3-2 5-16,5 8 4 15,10 12 11-15,4 6 2 0,1 20 10 16,-2 10 7-16,-4 10 4 16,-1 7-1-16,-5 9-10 15,-1 1-12-15,-4 7-20 16,-1-3-11-16,1-5-140 16,-3-4-117-16</inkml:trace>
  <inkml:trace contextRef="#ctx0" brushRef="#br0" timeOffset="628637.3253">23967 17066 740 0,'6'5'427'16,"10"4"-8"-16,29 6-239 16,19-4-12-16,28 2-36 0,0-5-24 15,1-3-48-15,-8-5-13 16,-13-3-36 0,-1 2-29-16,-17-5-203 15,-9 3-180-15</inkml:trace>
  <inkml:trace contextRef="#ctx0" brushRef="#br0" timeOffset="629161.499">24314 17356 954 0,'-10'6'395'0,"-12"7"-234"16,-2 10-47-16,-7 5-43 15,3 2-24-15,8 1-29 0,8 0-6 0,21-6 9 16,11-2 11-16,14-7 18 15,10-6 4-15,-5-8-10 16,0-3-10-16,-5-6-17 16,-9 0-7-16,-4-7-10 15,-8-1-1-15,-4-1-2 16,-5-4 2-16,-4 5 4 16,2-1 2-16,-7 6 2 15,2 9 1-15,-3 4 0 16,-1 12 2-16,3 11 6 15,4 7 1-15,4 15 12 16,4 7 9-16,1 7 12 16,-1-5 11-16,-3-4 29 0,-2-8 8 15,-3-15 11-15,0-3-1 16,0-17-29 0,0-4-15-1,1-5-28-15,3-8-14 16,0-1-46-16,1-6-126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58:22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 11720 588 0,'-7'-2'324'16,"4"-1"-94"-16,11 3-36 15,32 3-62-15,26 5-24 16,32 1 0-16,12-2-17 15,11 0-32-15,-5-4-13 0,-19-3-26 16,-12-1-6 0,-32-7-61-16,-14 0-77 0,-32 1-208 15</inkml:trace>
  <inkml:trace contextRef="#ctx0" brushRef="#br0" timeOffset="157.7281">2228 11767 467 0,'-1'16'261'0,"1"28"-29"16,3 7-14-16,2 12-18 16,2 0-15-16,2-1-58 15,-7-14-30-15,5-10-58 16,1-5-22-16,2-14-194 16</inkml:trace>
  <inkml:trace contextRef="#ctx0" brushRef="#br0" timeOffset="442.2297">2617 12082 773 0,'-10'-2'356'0,"-12"-2"-163"15,2 8-81-15,7 18-86 16,2 2-19-16,12 9-11 15,12 0-3-15,16-10 23 16,9-4 19-16,8-18 60 16,-2-3 32-16,-11-16 38 15,-10-4 8-15,-11-4-32 16,-17 1-29-16,-20 3-55 16,-6-3-28-16,-11 14-120 15,3 4 126-15</inkml:trace>
  <inkml:trace contextRef="#ctx0" brushRef="#br0" timeOffset="1056.6912">4131 12074 833 0,'-18'-5'411'0,"-22"0"-145"15,1 3-77-15,3 9-99 16,8 10-37-16,8 9-40 16,10 5-12-16,12 5-1 15,6-2 2-15,15-5 7 16,7-3 5 0,6-17 9-16,2-8 6 0,-5-11 15 15,-8-11 8-15,-14-10 17 16,-11-8-2-1,-13-12-16-15,-7-9-12 16,-9-18-16-16,2-9-2 0,7-6-4 16,1 4-3-16,14 23-13 15,8 17-5-15,8 26-16 16,15 14-16-16,6 19-136 16,1 9-110-1</inkml:trace>
  <inkml:trace contextRef="#ctx0" brushRef="#br0" timeOffset="1215.0668">4325 12028 879 0,'0'-2'414'0,"2"10"-138"16,0-1-47-16,5 13-65 16,2 8-25-16,-3 1-70 15,1 5-24-15,-2-2-45 16,1-4-118-16</inkml:trace>
  <inkml:trace contextRef="#ctx0" brushRef="#br0" timeOffset="1519.6346">4890 12068 788 0,'2'9'445'15,"-8"13"-72"-15,-6 0-72 16,-13 1-120-16,-7 3-50 16,-5-6-76-16,0 0-20 15,1-12-26-15,3-10-10 16,5-10-34-16,2-6-20 16,5-6-10-16,3 1 6 0,7-1 22 15,12 5 12-15,17 7 14 16,7 4 11-16,18 18 26 15,1 2 16-15,2 14 14 16,1 5-2-16,-14 1-16 16,-5 3-8-16,-13-4-97 15,-6-2-124-15</inkml:trace>
  <inkml:trace contextRef="#ctx0" brushRef="#br0" timeOffset="1645.1236">4750 11768 1429 0,'-2'0'552'16,"2"7"-396"-16,6 11-74 15,10 16-625-15</inkml:trace>
  <inkml:trace contextRef="#ctx0" brushRef="#br0" timeOffset="2149.825">5037 12058 940 0,'3'0'460'16,"2"-2"-162"0,11 14-141-16,5 11-37 0,0 13-51 15,1 0-16-15,-1-3-23 16,0-4-5-16,-2-19 2 15,2-7 2-15,-3-14 4 16,-6-6 1-16,-1-5-9 16,-7-1-8-16,-6 6-121 15,0 2-100-15</inkml:trace>
  <inkml:trace contextRef="#ctx0" brushRef="#br0" timeOffset="2399.1552">5481 12094 629 0,'-2'-5'350'0,"-2"2"-71"15,1 3-85-15,2 0-96 0,0 0-39 16,1 15-38-16,6 42-3 0,1-26-4 16,6 0 3-16,10-5 26 15,-1-5 18-15,8-12 40 16,1-8 18-16,-4-11 17 15,-2-10-1 1,-9-10-24-16,-3-1-19 0,-12-4-48 16,-6 4-26-16,-6 6-73 15,-2 9-106 1</inkml:trace>
  <inkml:trace contextRef="#ctx0" brushRef="#br0" timeOffset="2698.9424">6116 12140 826 0,'-12'-6'400'16,"-16"-4"-154"-16,-2 5-62 15,-2 7-97-15,2 7-30 0,7 10-36 16,1-2-12-16,13 5-4 15,5-1 4-15,13-2 25 16,7-1 25 0,9-7 52-16,2-4 19 0,-1-7 4 15,-4-3-16-15,-7-3-45 16,-11 1-23 0,-13 2-30-16,-6-1-10 0,-6 0-27 15,7 3-132-15</inkml:trace>
  <inkml:trace contextRef="#ctx0" brushRef="#br0" timeOffset="2898.6747">6147 12061 892 0,'7'0'502'0,"4"1"-62"15,8 21-248-15,3 8-42 16,0 26-64-16,-1 12-23 15,-11 18-29-15,-3 6-8 16,-6-2-12-16,-1-6-5 0,0-19-3 16,-1-12-4-16,1-21-89 15,1-7-77-15</inkml:trace>
  <inkml:trace contextRef="#ctx0" brushRef="#br0" timeOffset="3047.6421">6288 12263 1238 0,'2'0'520'0,"13"1"-292"15,10 5-78-15,6 1-87 16,1 2-13-16,-1 1-66 16,3-1-124-16</inkml:trace>
  <inkml:trace contextRef="#ctx0" brushRef="#br0" timeOffset="3267.8404">6870 12126 958 0,'3'4'458'16,"-3"9"-168"-16,-11 4-40 0,-22 5-67 15,-11 5-34 1,-14-5-54-16,1-5-38 0,11-13-47 16,9-9-14-16,14-12-55 15,5-5-4-15,9-1 4 16,4 1 9-16,15 11 52 15,9 7 14-15,23 12 29 16,6 11 15-16,11 16 8 16,-2 1-7-16,-11 9-22 15,-7-1 11-15</inkml:trace>
  <inkml:trace contextRef="#ctx0" brushRef="#br0" timeOffset="3992.7243">7622 12102 922 0,'26'3'483'0,"21"-1"-137"16,32 2-146-16,27-8-25 15,7 2-90-15,-2 0-33 16,-12 3-196-16</inkml:trace>
  <inkml:trace contextRef="#ctx0" brushRef="#br0" timeOffset="4247.3114">8505 11811 1164 0,'-5'11'448'16,"1"18"-300"-16,3 19-50 15,8 20 11-15,3 3-1 0,1 3-11 16,4 0-13-16,0-7-36 15,-2-5-14 1,0-18-20-16,-5-13 17 16,-6-22-215-16</inkml:trace>
  <inkml:trace contextRef="#ctx0" brushRef="#br0" timeOffset="4511.926">8444 11755 989 0,'29'-2'456'0,"39"4"-187"0,8 7-45 16,-1 16-65-16,-13 9-33 16,-32 6-58-16,-23 4-19 0,-34 5-31 15,-16 0-6-15,-27-4-6 16,1-5-2 0,13-16-8-16,12-6-5 0,31-8-18 15,13-3 0-15,19 3 6 16,14 6 4-16,21 4 19 31,7 2 4-31,6 2 9 16,-3-1 1-16,-16-5 3 0,-10-4-7 0</inkml:trace>
  <inkml:trace contextRef="#ctx0" brushRef="#br0" timeOffset="4875.0732">8310 11547 631 0,'15'-2'327'0,"30"-2"-33"16,14 2-65-16,25 3-27 15,7 0-28-15,-4 3-76 16,-9 0-31-16,-25-2-39 16,-11-4-7-16,-25-6-8 15,-8-5-5-15,-9-8-16 16,-6 1-6-16,1-3-3 16,0 0 0-16,5 9 2 15,6 7-4-15,14 18 4 16,9 14 8-16,1 14 22 15,-3 4 16-15,-19-2 11 0,-10-3 1 16,-18-6-8-16,-2-5 0 16</inkml:trace>
  <inkml:trace contextRef="#ctx0" brushRef="#br0" timeOffset="5552.3002">9650 12164 630 0,'4'-4'356'0,"5"1"-33"16,1 6-122-16,-3 17-73 15,-1 5-15-15,-5 7-28 16,-5-1-27-16,-3-4-29 16,-3-7-5-16,0-10-2 15,2-9-1-15,4-16-9 0,3-8-4 16,4-16-11-16,5 1-4 15,4-1-2-15,5 2-2 16,5 14-4-16,7 8 1 16,2 14 10-16,1 9 8 15,-3 13 22-15,-8 5 5 16,-11 10 0 0,-6 1-5-16,-1 1-16 0,1-4-57 0</inkml:trace>
  <inkml:trace contextRef="#ctx0" brushRef="#br0" timeOffset="6106.6226">10268 12047 1022 0,'-11'-6'427'0,"-22"-4"-247"15,-5 5-48-15,-4 6-70 16,2 7-16-16,17 7-25 15,10 3-6-15,24 3-2 16,9-1-1-16,20-5-1 0,2-4-1 16,-1-3-2-16,-8-3-1 15,-11-4-5-15,-10-1-4 16,-11 0-19-16,-6 0-1 16,-21 3 1-16,-8 4 4 15,-11 4 18-15,1-1 3 16,13 2 5-16,13 4 3 0,18 0 3 31,8 1 0-31,23 0-1 0,8 0-1 0,6-6-6 16,1-3-2-16,-7-3-1 15,4-2 0-15,0-4 1 16,-1-4 0 0,2-4 2-16,-2-3-1 0,0-7 1 15,0-2 0 1,-8-3-2-1,-4 0 1-15,-17 0-1 0,-13-3 0 0,-22 1-1 16,-12 2-2-16,-12 6-9 16,-1 9-5-16,5 16-5 15,6 9-1-15,14 12 9 16,8 6 3-16,13 9 6 16,3 4 1-1,11 6 4-15,3 4 2 0,3-4 2 0,-1-1 1 31,-4-12-1-31,0-5-3 0,2-13-98 0</inkml:trace>
  <inkml:trace contextRef="#ctx0" brushRef="#br0" timeOffset="6261.9264">10821 12061 1262 0,'1'-1'539'0,"5"7"-288"15,1 1-88-15,8 16-89 16,0 9-21-16,-1 9-3 16,2 5-47-16</inkml:trace>
  <inkml:trace contextRef="#ctx0" brushRef="#br0" timeOffset="6749.6718">10979 12151 854 0,'15'9'386'0,"25"19"-161"16,11 12-89-16,11 28-32 16,-2 6-29-16,-18 4-29 0,-13-5-14 15,-30-13-14-15,-16-6-5 16,-17-19-38-16,-8-10-30 16,-6-25-22-16,-1-16-1 15,10-25 37-15,7-13 31 16,24-23 19-16,8-7 2 15,31 5-11-15,12 5-2 16,11 26-8-16,6 14 3 0,-14 23-135 16</inkml:trace>
  <inkml:trace contextRef="#ctx0" brushRef="#br0" timeOffset="7049.6834">11395 12320 1121 0,'16'4'500'0,"24"4"-246"16,7 1-34-16,5-4-89 16,-2-5-34-16,-9-10-51 15,-5-8-13-15,-13-5-13 16,-8-3-3-16,-15-3-20 16,-5-1-17-16,-18 1-27 15,-10 2-9-15,-11 12-1 16,-7 9 7-16,-2 16 12 0,8 12 3 15,15 20 7-15,9 4 8 16,21 17 13-16,11 5 10 16,16 0 34-16,7-1 21 15,-3-15 16-15,-1-5-3 16,-8-12-26-16,-4-6-19 16,-1-12-132-16</inkml:trace>
  <inkml:trace contextRef="#ctx0" brushRef="#br0" timeOffset="7345.0684">12146 12242 911 0,'-5'7'407'0,"-17"8"-203"15,-11 6-64-15,-19 2-84 16,-8-2-18-16,0-11-57 15,6-9-71-15,16-18-138 16,8-8-42-16,16-6 49 0,11-2 93 16,15 12 195-16,15 7 66 15,19 11 66-15,0 11 3 16,8 14-15 0,-1 6-9-16,-11 14-39 0,-2 3-22 15,-18 0-39-15,-7-1-15 16,-10-14-174-16,-2-7-82 0</inkml:trace>
  <inkml:trace contextRef="#ctx0" brushRef="#br0" timeOffset="7465.6286">11920 11783 1359 0,'4'-1'615'15,"5"-1"-286"1,8 23-182-16,5 11-66 0,5 16 327 15</inkml:trace>
  <inkml:trace contextRef="#ctx0" brushRef="#br0" timeOffset="8076.3502">12616 12147 781 0,'-17'-5'357'15,"-26"-2"-166"1,-6 7-73-16,-9 13-85 16,3 8-16-16,14 6-17 15,9 7 0-15,22 1 13 0,10 2 10 16,22-4 19-16,9-3 3 16,15-14-10-16,2-7-5 15,-3-11-7 1,-6-8-2-16,-14-7-4 15,-9-3-3-15,-13 1-6 16,-5-1-2-16,-11 8-4 16,-4 9 1-16,-5 18 9 15,0 16 8-15,4 27 11 16,4 9 5-16,13 7-6 16,4-4-6-16,12-11-8 15,4-8-6-15,8-17-45 0,7-10-72 16</inkml:trace>
  <inkml:trace contextRef="#ctx0" brushRef="#br0" timeOffset="8522.9967">12868 12113 1035 0,'-20'2'408'0,"-20"3"-284"15,8 8-48-15,19 5-54 16,7 3-7-16,23 3-5 16,11-5 0-16,17-6 4 15,7-3-2-15,-4-7-3 16,-8-3-7-16,-15-1-24 16,-14-2-10-16,-17 1-16 15,-13 2 6-15,-14 10 25 0,-7 2 17 16,0 9 27-16,8 2 5 15,15 5 13-15,14 4 1 16,19-2-1-16,12-2 2 16,16-12-12-16,5-7-8 15,3-10-8-15,-2-8-2 0,-14-10-1 16,-3-6 0 0,-14-7 0-16,0-1-1 15,-10 0-3-15,-8 2-1 16,0 9 12-16,-6 5 18 15,1 17 15-15,2 8 7 16,1 12-2-16,1 9-16 16,8 6-16-16,1 2-9 0,11 2-19 15,4-5-97-15</inkml:trace>
  <inkml:trace contextRef="#ctx0" brushRef="#br0" timeOffset="9064.9267">13698 12190 871 0,'11'-1'378'16,"21"-2"-173"-16,10 2-38 16,18 1-26-16,-1 0-16 15,-7 0-41-15,-8 0-22 16,-18-1-29-16,-12-1-10 15,-20 2-15-15,-13 2-5 16,-16 6-5-16,-2 4-1 16,-1 11 0-16,7 4 1 0,17 7 2 15,7 3 0 1,14 0 8-16,8 0 4 16,11-12 9-16,4-8 5 15,7-15 4-15,-1-8-1 16,-1-15-6-16,-3-4-5 15,-7-10-7-15,-2 1-3 16,-10 4-3-16,-2 2-3 16,-5 16-3-16,-5 5-3 0,0 12 3 15,-1 10 2-15,0 12 13 16,-1 2 4-16,1 2 5 16,0-5 0-16,0-6-3 15,0-9-2-15,1-11-1 16,5-2-3-16,6-15-5 15,4-4-3-15,0-7-6 16,1 0-2-16,5 6-2 16,1 4 1-16,3 17 1 15,-3 6 2-15,-9 13 9 16,-4 8 11-16,-7 7 27 16,-1 2 5-16,1-8-2 15,4-2-7-15,3-15 328 16</inkml:trace>
  <inkml:trace contextRef="#ctx0" brushRef="#br0" timeOffset="9600.3395">15178 11883 806 0,'10'-7'339'0,"10"-11"-177"16,19 2-71-16,9-3-14 15,-11 4-16 1,-18 7-15-16,-1 1-17 15,53-20-3-15,-21 5 15 0,-12 5-5 16,-38 20-7-16,-8 14 0 16,-1 26-23-16,4 22 5 15,15 25 3-15,3 7 2 0,2 3 14 16,-10-4 1 0,-21-12 14-16,-11-3-1 0,-18-21-8 15,0-16-2-15,5-20-11 16,2-13 24-16,15-22-181 15,9-10-149-15</inkml:trace>
  <inkml:trace contextRef="#ctx0" brushRef="#br0" timeOffset="9885.4116">15601 12133 813 0,'16'12'365'15,"18"20"-170"1,-7 2-23-16,-5 2-57 0,-7 1-28 15,-6-7-42-15,-2-6-13 16,-3-11-7-16,0-9-3 16,2-15-45-16,4-9-27 15,4-14-43-15,2-7-18 16,3 0 29-16,-1 5 20 16,0 13 44-16,-1 10 20 15,-3 18 51-15,-3 6 26 0,-2 18 38 16,-3 1 7-16,-2 5-23 15,-2 2-19-15,0-6-42 16,5 1-17 0,5-10-80-16,3-8-70 15</inkml:trace>
  <inkml:trace contextRef="#ctx0" brushRef="#br0" timeOffset="10533.587">15977 12171 644 0,'6'-4'336'31,"7"0"-68"-31,8 0-110 0,10 8-77 0,4-1-16 32,-18 0-24-32,2-1-11 15,56 4-3-15,-2-2-1 0,-5-4-1 16,-42-7 2-16,-17-1-2 16,-8 1-4-16,-15 0-10 15,-9 3-7-15,-8 5-8 0,-4 5-2 16,8 8-3-1,5 5 2-15,13 6 6 16,10 3 1-16,15 4 7 16,8 0 0-16,15-2 0 15,7-6 1-15,10-7 1 16,1-10 2-16,-6-10 1 16,-4-7-1-16,-11-9 3 15,-6-3 1-15,-9-1 5 0,-6-3 1 16,-15 3-3-16,-4 0-3 15,-16 6-12-15,-7 5-3 16,1 12-2-16,-5 4-1 16,10 7 3-16,7 4 0 15,12 4 2-15,5 2 0 16,11 3 3-16,4 0 2 0,5-6 3 16,3 0 0-1,-3-12 2-15,1-6 0 0,-1-5-1 16,-2-5 1-16,-4-5-2 15,-1 1-1-15,-8 3-5 16,-4 1-5-16,-3 10-7 16,-1 3-1-16,3 8 2 15,7 5 5-15,8 0 6 16,3 1 6-16,4-6 16 16,-1-2 3-16,-3-8 4 15,-5-4-3-15,-4-9-18 16,-5-4-32-16,-7-6-100 15,-3-2-74-15,-8-6-83 16,-2-5 26-16,-4 0 127 0,0-5 116 16,2 5 173-16,3 4 36 15,4 9 4-15,3 7-41 16,7 11-98-16,5 5-27 16</inkml:trace>
  <inkml:trace contextRef="#ctx0" brushRef="#br0" timeOffset="10742.1158">17027 12077 1146 0,'-3'-1'567'16,"-8"-3"-187"-16,11 16-233 16,6 14-42-16,9 23-54 15,1 18-7-15,4 25-18 16,-3 3-8-16,-7-3-13 15,0-5-2-15,-7-23-13 16,-3-7-99-16,2-24-174 16</inkml:trace>
  <inkml:trace contextRef="#ctx0" brushRef="#br0" timeOffset="10880.2262">17034 12318 1288 0,'8'-9'602'0,"2"-9"-264"15,20 11-145-15,8 6-41 16,13 3-82-16,9 4-18 16,2 3-272-16</inkml:trace>
  <inkml:trace contextRef="#ctx0" brushRef="#br0" timeOffset="11892.3945">17708 12073 609 0,'-23'-7'334'16,"-18"-3"-82"0,-3 5-94-16,0 7-32 0,11 6-66 15,10 6-32-15,10 5-34 16,11-2-6-1,16 6 2-15,7-5 6 0,14 1 10 16,4-6 5-16,3-5 3 0,-4-4 2 31,-13-6 5-31,-9-2-1 0,-19-1-16 16,-12 0-5-16,-14 2-13 16,-6 3-1-16,0 1 4 15,11 7 1-15,10 7 2 16,4 0 4-16,12 8 20 0,2-1 9 0,9-3 13 31,11-1 2-31,12-11-4 0,3-6-1 16,6-9-1-16,-1-6-2 0,-8-9-2 31,-5-3-3-31,-8 0-5 16,-5-1-2-16,-6 10-6 15,-4 3-3-15,-4 13-5 16,0 8-1-16,2 14 1 31,-3-11 4-31,1 1 5 0,9 36 4 0,5 0 6 16,2-3 2-16,-5-31 5 15,3-10-1-15,-2-10-4 0,0-4-5 16,10-13-9-16,-2 0-5 16,6-6-5-16,-2-2-1 15,-5 4-3-15,-1 6 0 16,-7 10 1-16,-3 7 7 15,-6 13 21-15,-4 4 7 16,-2 12 10-16,-2 0-3 0,-2 0-11 16,1-3-3-16,3-7-6 15,2-6-2-15,10-9-2 16,0-5-1-16,9-10-5 16,4-4-2-16,3-3-6 15,1 0-1-15,1 8-3 16,-1 4-1-16,-3 11 1 15,-4 7 3-15,-7 12 14 16,-5 9 10-16,-10 5 14 16,-1 2-1-16,1-3-9 15,0-4 28-15,7-6 79 16</inkml:trace>
  <inkml:trace contextRef="#ctx0" brushRef="#br0" timeOffset="12429.4514">19297 12136 906 0,'-3'1'357'16,"-5"16"-243"-16,1 6-52 16,3 13-37-16,3 5 10 15,7-5 23-15,3-5 6 16,-1-14-2-16,0-7 4 0,-6-17-13 16,-2-8-9-1,0-17-14-15,0-5-15 0,6-2-15 16,5-2-3-16,8 8-11 15,10 8-4-15,6 13-9 16,0 8 1 0,-4 14 13-16,-9 9 7 0,-11 9 13 15,-6 6 3-15,-7 4-2 16,-1 0-3 0,3-2-68-16,3-3-102 15</inkml:trace>
  <inkml:trace contextRef="#ctx0" brushRef="#br0" timeOffset="12647.0428">19797 12247 818 0,'-4'-12'396'15,"-10"-11"-142"1,-1 4-59-16,-10 4-87 0,-5 8-33 16,2 11-53-16,-1 7-13 15,16 12-9-15,11 5 5 0,13 2 16 16,10 1 9-16,15-6 25 15,3-5 7-15,4-11 1 16,-5-6-4-16,-10-8-21 16,-9-7-18-1,-6-4-157-15</inkml:trace>
  <inkml:trace contextRef="#ctx0" brushRef="#br0" timeOffset="12946.4948">20025 12330 908 0,'10'3'448'16,"15"3"-151"-16,5-4-20 0,11-2-73 0,-1-6-44 31,4-6-68-31,-6-3-24 16,-14-8-29-16,-3-4-10 15,-20-3-15-15,-7-2-9 16,-16 2-15-16,-14 4-7 0,-6 11-9 15,0 5 1-15,3 20 2 16,8 10 3-16,11 17 10 16,3 8 0-16,11 15 10 15,6 9 1-15,8 4 7 16,3-3 2-16,-2-14 2 16,1-11-1-16,-3-15-3 15,5-5-23-15,10-12-151 16</inkml:trace>
  <inkml:trace contextRef="#ctx0" brushRef="#br0" timeOffset="13435.7709">20657 12178 1036 0,'-6'-8'450'15,"-9"-7"-242"-15,-4 3-57 16,-1 6-77-16,-1 2-23 16,4 5-27-16,5 1-8 15,6 9-8-15,8 5-1 0,14 1 0 16,6 2 1-16,6-5 0 16,-1-1-1-16,-10-4-7 15,-4-3-6-15,-15-5-10 16,-7 2-3-16,-14-2 2 15,-6 0 5-15,-4 2 4 16,5 4-1-16,10 5 0 16,3 3 1-16,12 6 9 15,6-2 5-15,13 0 11 16,6-4 3-16,9-11 6 16,0-4 1-16,-1-7 0 15,3-8-3-15,-1-2-8 0,-4-5-2 16,-2-4-4-16,-4 0-1 15,-10 1-2-15,-2 5-4 16,-6 10-3-16,-3 9-1 16,-1 12-1-16,-1 10 2 15,0 12 2 1,0 4 1-16,1 7-1 0,1-2-2 0,2-4-92 16,3-7-81-1</inkml:trace>
  <inkml:trace contextRef="#ctx0" brushRef="#br0" timeOffset="13556.058">20855 12028 906 0,'-5'-22'509'16,"-4"-22"-97"-16,4 11-190 0,5 25-174 16,5 11-26-16</inkml:trace>
  <inkml:trace contextRef="#ctx0" brushRef="#br0" timeOffset="13854.7397">21356 12254 1078 0,'4'1'471'15,"-1"1"-264"-15,-1 2-87 0,-3-4-25 16,0 0-50-16,-30 9-14 15,-50 3-12-15,27-11-4 16,-1-6-4-16,5-5 1 16,12-5 2-16,10-3 0 15,18 0-6-15,5 2-8 16,17 3-16-16,5 5-5 16,14 13 4-16,7 7 7 15,5 17 17-15,1 12 7 16,-7 7 9-16,-2 5-1 0,-11-7 6 15,-3-4-63 1</inkml:trace>
  <inkml:trace contextRef="#ctx0" brushRef="#br0" timeOffset="14052.0904">21678 11732 1436 0,'7'-6'601'16,"5"-3"-361"0,1 9-78-16,0 17-95 0,1 14-28 15,-2 23-30 1,2 12-6-16,-12 8-116 0,-2-2 319 16</inkml:trace>
  <inkml:trace contextRef="#ctx0" brushRef="#br0" timeOffset="14191.471">21720 12512 1215 0,'7'2'635'0,"6"1"-204"16,0-3-216-16,-4-1-75 15,-5-5 249-15</inkml:trace>
  <inkml:trace contextRef="#ctx0" brushRef="#br0" timeOffset="15262.1555">1862 14040 689 0,'1'15'341'0,"7"2"-102"16,12-2-21-16,18-15-43 15,4-17-14-15,7-21-32 16,-2-14-28-16,-9-20-47 15,1-7-10-15,-14 1-17 16,-9 0-2-16,-13 4-4 0,-9 2-4 16,-13-2-6-16,1 10-5 15,2 23-8 1,3 13-10-16,11 35-11 0,5 22-1 16,13 29 4-16,4 13 4 15,13 25 14-15,5 3 2 16,7 9 4-16,9 0 5 15,-2-22-3-15,-3-13 0 16,-9-26 5-16,-9-16-50 0,-15-15-127 16,-6-10-313-1</inkml:trace>
  <inkml:trace contextRef="#ctx0" brushRef="#br0" timeOffset="15412.8946">2213 13922 684 0,'19'6'356'0,"29"2"-74"16,7 0-71-16,1-6-89 15,-5-2-23-15,-15-1-178 16,-13-2-279-16</inkml:trace>
  <inkml:trace contextRef="#ctx0" brushRef="#br0" timeOffset="15538.2514">1783 13689 832 0,'-7'-3'426'16,"0"-4"-199"-1,11 4-33-15,24 8-134 0,15 5-48 0,28 9-123 16,0 2-202 0</inkml:trace>
  <inkml:trace contextRef="#ctx0" brushRef="#br0" timeOffset="15837.7491">2585 14029 954 0,'14'7'437'0,"22"9"-182"16,7-3-66-16,6-7-71 16,3-2-33-16,-8-7-45 0,-5-6-12 15,-15-5-2-15,-10-5 2 16,-21-2-6-16,-10-3-4 15,-18 3-15 1,-7 2-6-16,-6 11-8 0,2 6-2 16,7 14-2-16,8 10 2 15,14 11 7 1,4 5 5-16,9 5 1 0,7 8 4 0,8 1 2 16,10-2 0-16,6-5 4 15,-2-6-10-15,5-12-221 16,1-5-125-16</inkml:trace>
  <inkml:trace contextRef="#ctx0" brushRef="#br0" timeOffset="16116.8658">3414 13972 1262 0,'-8'11'563'0,"-15"10"-282"15,-13 2-60 1,-9 0-106-16,-2-3-42 0,3-9-58 16,3-5-14-16,5-12-33 0,5-4-14 31,4-10 0-31,6 2 3 0,12-1 23 0,5-1 5 16,17 14 7-16,10 1 5 15,20 17 9-15,10 7 9 31,5 8 14-31,1 4 1 0,-8 3-1 16,-4 7 1-16,-16-7-42 16</inkml:trace>
  <inkml:trace contextRef="#ctx0" brushRef="#br0" timeOffset="37998.0072">5197 14455 1081 0,'12'2'420'15,"34"-1"-246"-15,19-1-30 16,41-2 9-16,14-3-23 15,8 5-63-15,-9-1-24 16,-24-2-140 0,-15-3-192-16</inkml:trace>
  <inkml:trace contextRef="#ctx0" brushRef="#br0" timeOffset="38213.3918">6174 14074 1188 0,'-1'0'480'0,"4"7"-283"15,3 12-44-15,8 14-49 16,3 19-11-16,0 27-34 0,0 13-13 16,-7 4-19-16,-1-6-2 15,-3-24-68 1,-3-14-74-16,0-22-318 15</inkml:trace>
  <inkml:trace contextRef="#ctx0" brushRef="#br0" timeOffset="38493.5625">6180 14051 966 0,'22'-11'434'0,"36"-8"-176"0,15 12-69 16,17 22-66-16,-2 5-16 15,-24 14-49-15,-15 1-17 16,-47 10-18-16,-21 5-5 16,-34 12-12-16,-10 2-6 15,-8-8-23-15,6-7-17 16,18-22-17-16,11-8-1 16,30-7 12-16,14-3 15 15,35 4 30-15,10-3 19 0,21 1 25 16,2 0 6-1,-6 2-3-15,-6 1-8 16,-25-3-14-16,-12-4-45 0</inkml:trace>
  <inkml:trace contextRef="#ctx0" brushRef="#br0" timeOffset="38845.3622">6025 13765 1056 0,'33'-2'442'0,"47"-2"-230"0,21 4-30 15,9 4-43-15,4 2-28 16,-10-1-61-16,-11 0-19 15,-18-4-17-15,-19-2-8 16,-29-4-19-16,-20-3-16 16,-15-7-6-16,-7-3 4 15,-4-3 16-15,7 0 15 0,11 8 5 16,7 9 3-16,16 11 12 16,3 12 8-1,-9 12 21-15,-3 6 13 0,-22 2 0 16,-5-1-9-16,0-7-47 15,0-9-104-15</inkml:trace>
  <inkml:trace contextRef="#ctx0" brushRef="#br0" timeOffset="39093.3466">7311 14346 1007 0,'19'0'510'0,"29"-1"-156"16,8 0-110-16,6 0-102 15,-2 1-50-15,-4 1-107 16,-10 2-128-16</inkml:trace>
  <inkml:trace contextRef="#ctx0" brushRef="#br0" timeOffset="39268.6062">7277 14524 1388 0,'12'10'609'15,"12"3"-291"1,14 5-76-16,16-3-75 0,3-7-39 16,5-8-47-16,5-2-97 15</inkml:trace>
  <inkml:trace contextRef="#ctx0" brushRef="#br0" timeOffset="39720.0013">8281 14394 1177 0,'17'1'486'0,"26"1"-280"15,23 0-43-15,31-1-60 16,11 2-28-16,4 0-85 15,-2 1-59-15</inkml:trace>
  <inkml:trace contextRef="#ctx0" brushRef="#br0" timeOffset="40180.4501">9056 14142 1054 0,'24'-7'454'0,"36"-4"-242"16,8 3-36-16,-1 13-67 0,-6 8-25 16,-22 9-45-16,-12 6-12 15,-26 1-15 1,-9 2-3-16,-12-4-10 0,0-2-2 16,5-15 1-16,7-9 0 0,9-11 2 31,9-3 0-31,21 5 4 0,11 6 5 0,9 12 8 31,6 8 2-31,-13 15 2 0,-12 6 4 0,-29 7 10 16,-23 5 7-16,-37-9 0 15,-5-2-6 1,-2-17-9-16,5-13-11 0,17-13-149 16,10-10-71-16</inkml:trace>
  <inkml:trace contextRef="#ctx0" brushRef="#br0" timeOffset="41586.1473">9714 14213 796 0,'7'-5'389'16,"13"-5"-128"-16,9 3-58 16,20 4-74-16,11 1-18 15,13 0-37-15,3-4-20 0,-3-2-23 16,-13-5-8-16,-25 1-4 15,-12 0-1-15,-26 3-2 16,-13 4-3-16,-22 11-9 16,-7 9-3-16,-5 18 1 15,3 9 1-15,12 19 9 16,10 10 1-16,17 7 10 16,9-3 1-1,17-17 1-15,7-10-2 0,6-22-4 16,1-8-36-16,-7-16-162 15</inkml:trace>
  <inkml:trace contextRef="#ctx0" brushRef="#br0" timeOffset="41743.5524">9812 14462 1032 0,'4'5'569'0,"5"3"-140"15,22 3-169-15,13-1-47 16,15-2-110-16,3-5-39 15,-5-3-82 1,-9-3-82-16</inkml:trace>
  <inkml:trace contextRef="#ctx0" brushRef="#br0" timeOffset="41890.0951">10399 14633 1079 0,'-1'0'383'0</inkml:trace>
  <inkml:trace contextRef="#ctx0" brushRef="#br0" timeOffset="42240.5762">10569 14246 1114 0,'20'-6'541'16,"18"-5"-211"-16,18 1-121 15,6 1-39-15,4-2-70 16,-6 0-30-16,-8-1-33 15,-7-2-6-15,-22-1-7 16,-11-1-3-16,-16 3-7 16,-10 3-4-16,-14 11-10 15,1 9-4-15,-2 18-7 16,7 11 1-16,11 23 4 16,8 13 3-16,12 13 1 15,4-2 4-15,9-14-1 16,0-12 1-16,1-23 4 15,-1-11-3-15,-4-18-34 16,-4-8-68-16,-9-15-250 16</inkml:trace>
  <inkml:trace contextRef="#ctx0" brushRef="#br0" timeOffset="42362.062">10723 14414 1181 0,'13'12'551'0,"20"12"-245"16,17-3-39-16,25-6-99 15,3-8-50-15,12-10-47 16,-10-4-75-16</inkml:trace>
  <inkml:trace contextRef="#ctx0" brushRef="#br0" timeOffset="42825.5012">11740 14207 645 0,'0'7'419'0,"-3"7"7"0,-1 17-205 16,1 11-12-16,-5 15-63 16,6 4-25-16,6-6-33 15,6-5-22-15,10-18-20 16,6-11-6-16,8-17-14 16,-2-2-5-16,-2-13-63 15,-9-5-93-15</inkml:trace>
  <inkml:trace contextRef="#ctx0" brushRef="#br0" timeOffset="42980.7043">11666 14019 1323 0,'-7'-1'567'16,"0"2"-316"-1,10 3-125-15,12 1-111 0,9 2-109 16</inkml:trace>
  <inkml:trace contextRef="#ctx0" brushRef="#br0" timeOffset="43312.1562">11524 13682 976 0,'7'0'456'0,"20"7"-159"16,18 0-59-16,18 2-48 16,9-2-33-16,7-2-68 15,-2-3-31-15,1-3-40 16,-9-5-16-16,-20-4-53 15,-10-2-20-15,-27-2-11 16,-3 1 7-16,-12 3 42 16,-1 7 12-16,6 10 19 15,0 10 13-15,1 14 50 0,-1 8 25 16,-15 9 13-16,-8-3-9 16,-7-4-37-1,2-5-10-15</inkml:trace>
  <inkml:trace contextRef="#ctx0" brushRef="#br0" timeOffset="43694.5796">12643 14444 1030 0,'15'5'556'16,"10"-2"-124"-16,37 1-181 15,11 3-26-15,30-5-91 16,0-1-36-16,-17 0-59 31,-10-9-15-31,-30-3-122 0,-8-7-245 0</inkml:trace>
  <inkml:trace contextRef="#ctx0" brushRef="#br0" timeOffset="44274.7936">13767 14425 599 0,'10'-1'411'15,"20"-11"87"-15,8-2-203 16,20-16-92-16,4-6-46 16,-4-5-83-16,-1-6-30 31,-20 2-26-31,-10 1-1 16,-16 4-3-16,-7 8-2 0,-8 19-6 15,-3 13-6-15,-11 25 7 16,4 15 5-16,-2 33 17 15,1 13 9-15,13 17 2 16,2-5-2-16,10-17-9 16,7-16-7-16,5-25-7 15,4-9-48-15,-2-25-108 16</inkml:trace>
  <inkml:trace contextRef="#ctx0" brushRef="#br0" timeOffset="44590.0225">14333 14201 1009 0,'16'9'494'0,"14"6"-201"16,25-1-56-16,12 1-25 16,2-8-72-16,-4-6-35 15,-8-9-59-15,-6-8-17 16,-5-12-17-16,-4 1-4 15,-14-5-6-15,-10 5-1 16,-15 13-5-16,-7 9-3 16,-13 26-3-16,-7 13 3 15,-2 23 11-15,4 16 4 0,9 13 4 16,5 4-3-16,9-8-4 16,3-10-1-16,5-22-3 15,6-7 0-15,-2-21-31 16,3-8-58-16,-6-21-192 15</inkml:trace>
  <inkml:trace contextRef="#ctx0" brushRef="#br0" timeOffset="44743.5373">14486 14497 1131 0,'15'11'553'15,"25"6"-184"1,15-8-86-16,30-2-85 0,1-7-56 15,1-8-73-15,-4 5-13 16,-20-3-180 0</inkml:trace>
  <inkml:trace contextRef="#ctx0" brushRef="#br0" timeOffset="45145.0225">15623 14247 1440 0,'-2'-4'607'0,"-3"-6"-373"0,-2 5-77 16,6 5-107-16,3 4-18 15,3 4-202-15</inkml:trace>
  <inkml:trace contextRef="#ctx0" brushRef="#br0" timeOffset="45423.2141">15632 14507 918 0,'-5'17'422'0,"7"27"-160"16,-14 1-60-16,14 18-49 16,9 14-16-16,-1 9-11 15,12 5-1-15,-20-18-8 16,0-8-6-16,-13-17-37 15,-8-8-16-15,-2-10-24 16,-10-12-6-16,-6-18-6 16,-1-8-2-16,7-16-7 15,6-10-5-15,25-1-15 16,6-7-11-16,15-7-41 0,3 0-56 16,7-4-25-1</inkml:trace>
  <inkml:trace contextRef="#ctx0" brushRef="#br0" timeOffset="45916.9517">15257 13905 528 0,'5'-4'307'0,"10"-1"-7"16,12-2-81-16,29 2-32 16,14 3-10-16,20 2-22 15,9 0-25-15,3 3-50 16,-2-1-23-16,-8 0-44 15,-17-2-13-15,-26-7-22 16,-20-1-15-16,-23-4-18 16,-3-3-8-16,-19-6 11 15,-7-4 12-15,-18-2 23 16,-4 0 13-16,5 6 7 0,1 4 4 16,19 6-1-1,5 8 0-15,16 6 9 0,13 9 5 16,20 14 15-1,11 8 7-15,6 12 1 16,-3 5-6-16,-20-1-2 0,-9-3 5 16,-24-14 20-16,-10-4 7 0,-19-13-5 15,-10-3-7 1,-9-11-27-16,0-1-3 16,8 4-130-16</inkml:trace>
  <inkml:trace contextRef="#ctx0" brushRef="#br0" timeOffset="68050.6513">2160 16063 681 0,'-18'-4'343'0,"-17"3"-97"15,2 6-57-15,5 6-78 16,7 9-24-16,12 3-46 16,6-1-16-16,17 0-14 15,8-2 0-15,14-7 3 16,3-3 1-16,-1-7 1 16,0-3-2-16,-16-1 2 15,-14-5 0-15,-20 5 0 16,-14 0 0-16,-14 5 3 15,-4 8 9-15,3 10 20 16,8 3 5-16,12 10-5 16,9-2-7-16,18 5-12 15,11-4-1-15,14-9 2 16,7-8 2-16,9-13-9 0,3-9 0 16,-1-16-1-1,2-2-5-15,-13-13 3 0,-7 0-1 16,-11-1-1-1,-9 0-3-15,-8 10-4 16,-3 9-4-16,-3 12-2 0,-3 12 1 16,1 18 7-16,-1 7 5 0,4 13-2 15,2 1-2-15,9-3-2 16,2-4-22-16,7-16-108 16,-2-11-73-1</inkml:trace>
  <inkml:trace contextRef="#ctx0" brushRef="#br0" timeOffset="68194.1239">2340 15972 1422 0,'-4'0'581'0,"-2"2"-381"16,6 6-82-16,16 7-139 0,10 6 89 15</inkml:trace>
  <inkml:trace contextRef="#ctx0" brushRef="#br0" timeOffset="68417.3796">2644 16276 1241 0,'0'11'542'16,"0"6"-265"-1,18 9-136-15,10 7-25 16,5 4-47-16,2-2-21 15,-3-8-32-15,-2-10-2 16,-1-13 22-16,-4-9 13 16,2-16 30-16,-3-9 2 15,-5-14-19-15,-2-1-16 16,-3 0-92-16,-3 9-102 16</inkml:trace>
  <inkml:trace contextRef="#ctx0" brushRef="#br0" timeOffset="68836.6577">3364 16206 717 0,'0'9'464'16,"0"7"-10"-16,-13 8-202 0,-9 8-54 16,-13 3-77-16,-2-1-27 15,1-9-45-15,6-10-11 16,11-15-14-1,5-6-18-15,6-11-21 16,3-5-9-16,5-1-8 0,7 0 5 16,8 6 8-1,5 3 2-15,8 8 2 16,5 5 6-16,3 9 8 16,-2 7 5-16,1 14 21 0,-9 4 11 15,0 5 9-15,-4-4 1 16,-3-15-14-16,1-7-10 15,-2-20-11-15,2-8-6 16,-6-14-8-16,0-6-1 16,-1-4 4-16,-3-1 0 15,-3 8 8-15,-5 5 1 16,-2 20 6-16,0 10 13 16,3 20 19-16,2 13 7 15,-2 6-2-15,2 6-12 16,1 0-20-16,0-6 31 0</inkml:trace>
  <inkml:trace contextRef="#ctx0" brushRef="#br0" timeOffset="69234.4604">4652 16192 853 0,'4'1'444'0,"14"6"-83"16,18 0-116-16,32-1-92 15,9 1-36-15,-3-6-66 16,-8-1-17-16,-17-4-22 15,-6-5-65-15,-9-1-227 16</inkml:trace>
  <inkml:trace contextRef="#ctx0" brushRef="#br0" timeOffset="69363.9887">4960 16225 714 0,'-8'13'400'0,"-7"18"-65"0,6 4-57 15,13 2-100-15,4 2-38 16,11-7-64-16,-2-4-27 15,6-8-88-15,9-8-99 16</inkml:trace>
  <inkml:trace contextRef="#ctx0" brushRef="#br0" timeOffset="69589.6431">5340 16298 852 0,'-12'6'471'0,"-9"2"-67"15,-3 8-238-15,4 4-47 0,9 4-71 16,11 4-30-16,16 0-27 16,10 2-2-16,15-8 6 15,-1-4 5-15,-1-16 9 16,-7-7 5-16,-8-9 28 16,-7-5 18-16,-17-10 19 15,-8-2 2-15,-15-1-27 0,-6 4-19 16,-10 8-101-1</inkml:trace>
  <inkml:trace contextRef="#ctx0" brushRef="#br0" timeOffset="70227.2399">6304 16164 996 0,'18'-4'381'16,"25"-9"-265"-16,13-5-17 15,14-15-17-15,3-5-16 16,-3-9-30-16,-7-5-9 16,-22-2 1-1,-12 4 7-15,-25 9 15 16,-7 9 4-16,-18 19-6 15,-4 13-15-15,-3 29-19 0,4 19-5 16,16 29 2 0,10 10 4-16,22 20 19 0,0 6 6 15,-6-6 7-15,-7 2 1 16,-21-23-12-16,-10-14-6 16,-7-21-9-16,-6-12-5 15,0-23-24-15,1-12-36 16,4-24-69-16,6-9-61 0,8-15-140 15,11-8-117 1</inkml:trace>
  <inkml:trace contextRef="#ctx0" brushRef="#br0" timeOffset="70472.9319">6771 16302 476 0,'31'-3'368'16,"25"-3"-9"-16,-10 9-77 0,-6 6-51 16,-13 7-77-16,-7 6-15 15,-13 6-29 1,-8-1-15-16,-5-4-29 15,-1-6-14-15,4-12-22 0,1-8-6 16,2-17-13 0,8-5-6-16,7-8-14 15,5 0-4-15,10 14 0 16,0 6 2-16,-3 16 8 0,-2 11 8 16,-10 14 27-16,-8 9 10 15,-5 4 4 1,-3 0-6-16,1-8-22 0,3-10-67 0,10-9-244 15</inkml:trace>
  <inkml:trace contextRef="#ctx0" brushRef="#br0" timeOffset="71035.6729">7398 16326 949 0,'-4'1'442'0,"0"1"-129"0,22 1-192 15,8-3-22-15,24-2-12 16,3-2-16-16,5-2-36 16,-5-1-12-16,-14 0-7 15,-13-1 1-15,-25 3 0 16,-11 4-3-16,-24 5-4 16,-7 6-4-16,-4 7 2 15,6 7-1-15,17 7 0 16,11 1-1-16,22-1-6 15,12 0 0-15,21-7 2 16,9-6 0-16,16-8 3 16,-1-4-1-16,-5-11 1 15,-2-2-2-15,-13-8-14 0,-5-4-14 16,-8-2-4-16,-11-2 3 16,-18-2 18-1,-9-1 13-15,-18 5 12 16,-7 4 5-16,0 11 7 0,-1 8 3 15,5 8 1-15,7 6-3 16,8 7-8-16,7 4-4 16,12-2-9-16,6 4-2 15,5-8-1-15,2-5 0 0,3-5 2 16,2-3 1 0,3-4 2-16,3-4 1 15,-2-3 0-15,-1-7-1 0,-4 0-2 16,-3-3-1-16,-5 4 5 15,-1 1 8-15,-1 0 16 16,-2 1 8-16,-2-1 0 16,-2 1-8-16,-5 0-16 15,-4 3-18-15,-2 2-98 16,-1-4-83-16</inkml:trace>
  <inkml:trace contextRef="#ctx0" brushRef="#br0" timeOffset="71175.9696">8095 16148 823 0,'-4'-7'377'0,"-4"-3"-172"0,9 10-127 16,6 7-37 0,10 9-29-16</inkml:trace>
  <inkml:trace contextRef="#ctx0" brushRef="#br0" timeOffset="71697.0659">8545 16247 1097 0,'-1'-12'511'16,"-5"-6"-207"-16,-2 18-69 15,-1 44-70-15,3 23-37 0,6 33-54 16,3 11-15-16,7 7-30 16,0-7-12-1,7-22-134-15,1-15-69 16</inkml:trace>
  <inkml:trace contextRef="#ctx0" brushRef="#br0" timeOffset="71839.0762">8511 16569 1074 0,'18'1'443'0,"30"1"-261"15,9 5-60-15,12 4-52 16,-2-2-84-16</inkml:trace>
  <inkml:trace contextRef="#ctx0" brushRef="#br0" timeOffset="72338.9132">9094 16314 1016 0,'-23'-9'448'0,"-24"-7"-212"16,0 3-55-16,9 4-68 15,5 8-28-15,12 4-53 0,9 7-16 16,8 3-19 0,7 3-6-16,16 2-3 15,9-2 4-15,12-3 7 16,8-2 1-16,-7-6 1 16,-6-3-3-16,-18-1-3 15,-11 0-1-15,-22 4 1 16,-12 1 5-16,-12 5 2 15,-3 2 8-15,8 7 1 0,6 1 2 16,19 0 4-16,7 1 0 16,18-1 8-16,11-7 1 15,11-7 0-15,10-6-3 16,2-14-6-16,1-3-2 16,-10-11 0-16,-5 0-1 15,-14-4-2-15,-4 2 1 16,-4 7-1-16,-4 3 5 0,1 16 3 15,-2 5 4 1,0 18 0-16,4 3-5 16,2 8-6-16,7 3-3 0,-1-13-3 15,-3 1 0-15,-2-18 4 16,-4-8 9-16,1-7 21 16,-2-10 8-16,-2-3 4 15,0-2-8-15,-4-2-29 16,2 5-48-16,2 9-184 15</inkml:trace>
  <inkml:trace contextRef="#ctx0" brushRef="#br0" timeOffset="72653.0128">9888 16424 611 0,'-1'-7'393'0,"-1"-6"-23"0,-8-1-128 16,-4 2-30-16,-8-2-52 15,-5-1-26-15,-3 6-44 16,-1 3-26-16,2 9-37 16,4 9-11-16,9 9-12 15,8 6-2-15,13 8 5 16,7 3 1-1,20-5 5-15,3-7 3 0,3-19 5 16,1-7 2-16,-12-17 6 16,-8-3 1-16,-12-7-1 15,-18-7-30-15,3 4-329 16</inkml:trace>
  <inkml:trace contextRef="#ctx0" brushRef="#br0" timeOffset="73187.0845">11142 16236 646 0,'-26'-4'422'0,"-35"4"15"16,-3 5-135-16,4 12-126 16,8 10-49-16,28 13-62 0,19 6-21 15,30 6-8-15,16-5 8 16,21-11 12-16,7-9 0 16,-3-16-10-1,-4-8-7-15,-24-16-12 0,-10-6-3 16,-21-21-7-16,-12-10-6 15,-12-15-10 1,-14-11 0-16,-15-6 1 16,-5-1 2-16,-2-8-2 15,10 2-2-15,24 14-6 0,13 13-7 16,21 34-27-16,11 18-54 16,16 27-162-16,5 12-189 15</inkml:trace>
  <inkml:trace contextRef="#ctx0" brushRef="#br0" timeOffset="73352.1891">11362 16252 569 0,'-4'5'390'16,"0"8"43"-16,3 6-61 0,4 13-78 16,7 9-40-1,2 9-93-15,1 3-40 0,-2-5-65 16,-4-12-25-16,0-9-119 15,3-6 50-15</inkml:trace>
  <inkml:trace contextRef="#ctx0" brushRef="#br0" timeOffset="73850.8569">11931 16348 940 0,'0'14'434'0,"-7"14"-199"15,-11 7-18-15,-15 2-73 16,-5-4-42-16,-1-10-55 15,0-4-20-15,8-19-36 16,3-6-13-16,2-11-15 16,6-10 0-16,8-6 16 15,7-2 8-15,17 5 16 16,5 6 9-16,13 17 32 16,4 8 15-16,1 20 20 15,5 7 2-15,1 10-18 16,-2 3-14-16,-4-4-20 15,-7-4-65-15,-9-12-110 16</inkml:trace>
  <inkml:trace contextRef="#ctx0" brushRef="#br0" timeOffset="73980.5074">11700 16058 1188 0,'8'0'485'0,"1"-2"-294"15,9 10-126-15,8 7-51 0</inkml:trace>
  <inkml:trace contextRef="#ctx0" brushRef="#br0" timeOffset="74191.1336">12096 16385 1423 0,'13'20'594'0,"13"20"-365"0,2-4-55 15,1-7-93 1,-5-6-32-16,1-10-28 16,-1-7-3-16,-4-14 11 15,3-8 8-15,-3-17 14 16,0-5 4-16,-8-4-11 16,-3-1-8-16,-7 12-74 15,-7 8-26-15</inkml:trace>
  <inkml:trace contextRef="#ctx0" brushRef="#br0" timeOffset="74629.5529">12565 16259 830 0,'-2'7'374'15,"-1"15"-140"1,3 11-66-16,7 12-25 0,8 6-14 16,10-2-21-16,3-5-1 15,7-15 5 1,2-11-1-16,-2-19-11 0,-3-9-8 15,-9-11-27-15,-4-5-13 0,-10-7-24 16,-7-2-19-16,-10-6-100 16,-1 4-90-1</inkml:trace>
  <inkml:trace contextRef="#ctx0" brushRef="#br0" timeOffset="74958.889">13307 16319 719 0,'-11'-4'378'0,"-16"-3"-92"0,-1 7-52 15,-5 9-96 1,0 8-33-16,9 13-58 15,1-3-15-15,21 14-17 16,4-4 1-16,21-4 10 0,8 4 6 16,2-22 18-16,7 0 5 15,-4-13 6-15,-8-6-1 16,-10-1-1 0,-17-11-4-16,-21 6-16 15,-13-2-10-15,-14-1-17 0,-1 8-16 16,1-5-87-1</inkml:trace>
  <inkml:trace contextRef="#ctx0" brushRef="#br0" timeOffset="75192.8386">13565 16274 1438 0,'3'1'604'0,"0"13"-352"15,-3 9-41-15,1 28-87 16,2 7-25-16,2 16-45 0,4 6-11 16,-1 2-21-1,-4 4-9-15,-1-5-23 16,-2-9-21-16,-1-22-65 16,3-14-21-16,-2-27-140 15,-1-8-192-15</inkml:trace>
  <inkml:trace contextRef="#ctx0" brushRef="#br0" timeOffset="75313.8255">13547 16577 1277 0,'10'-6'609'16,"12"-4"-248"-16,7-4-176 16,11 11-57-16,15-2-70 15,4 3-59-15</inkml:trace>
  <inkml:trace contextRef="#ctx0" brushRef="#br0" timeOffset="75801.7999">14358 16328 903 0,'2'0'449'0,"-3"2"-116"0,-11 10-71 15,-18 13-77-15,-8 4-39 0,-11 6-73 16,0-2-29-16,-2-12-31 16,-1-8-10-16,5-18-14 15,5-8-6-15,16-9-2 16,5-2 2-16,20-1 6 15,5-2 2-15,21 9 10 16,9 7 15-16,16 21 35 16,-1 10 14-16,4 20 19 15,-3 2-7-15,-6 3-26 16,-2-7-12 0,-2-7-51-16,-1-6-79 0</inkml:trace>
  <inkml:trace contextRef="#ctx0" brushRef="#br0" timeOffset="75991.427">14907 16605 1446 0,'-6'2'657'16,"-5"5"-306"-16,1-7-153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6:52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15677 15769 392 0,'-1'-6'284'0,"-3"-8"-36"16,2 18-27-16,-5 8-20 16,6 23-41-16,0 17-11 15,0 21-9-15,5 8-17 16,-2 5-42-16,6-2-15 16,-6-10-29-16,1-5-9 15,2-16-10-15,-3-10-4 16,3-19-26-16,-4-10-60 15,6-16-160-15,-1-13-169 0</inkml:trace>
  <inkml:trace contextRef="#ctx0" brushRef="#br0" timeOffset="200.4876">15940 15819 655 0,'0'-7'399'16,"0"-5"-53"-16,-7 17-94 15,-1 13-33-15,1 27-61 16,-1 12-33-16,7 19-34 0,1 6-6 16,9 7-19-16,1 3-11 15,4-8-22-15,3-9-14 16,1-25-90-16,1-8-60 16,-5-27-112-1,-3-12-139-15</inkml:trace>
  <inkml:trace contextRef="#ctx0" brushRef="#br0" timeOffset="339.4634">15694 16261 800 0,'-2'0'367'16,"5"3"-131"-16,10 0-44 16,16-2-62-16,12 0-15 15,19-3-58-15,5 1-20 16,3 1-205-16</inkml:trace>
  <inkml:trace contextRef="#ctx0" brushRef="#br0" timeOffset="822.1827">16698 16106 678 0,'9'-5'352'16,"12"-1"-75"-16,3 6-37 0,3 22-42 16,-1 7-20-16,-10 18-30 15,-6 6-22-15,-12 5-46 16,-5 0-10-16,-2-16-35 31,1-11-11-31,4-23-13 0,4-12-11 0,4-22-42 16,4-9-23-16,7-10-35 15,2-1-4 1,6 3 17-16,3 6 20 0,-4 7 35 16,-1 7 12-1,-8 9 21-15,-7 6 4 16,-11 10 22-16,-4 4 16 15,-12 13 26-15,-2 4 12 16,1 7 3-16,-1 5-8 0,13 0-19 16,8-2-14-16,21 0-23 15,9-8-8-15,14-4-12 0,3-2-16 16,1-7-110-16,4-7-104 16</inkml:trace>
  <inkml:trace contextRef="#ctx0" brushRef="#br0" timeOffset="1075.2993">17501 16168 725 0,'0'2'451'15,"-1"2"-38"-15,-7 14-154 16,-5 5-32-16,-12 11-61 0,-8 0-25 16,-2-2-53-16,-2-2-24 15,3-10-30-15,4-9-12 16,11-13-20-16,0-9-9 15,5-9-14-15,2-4-5 16,6-2 6-16,4 1 6 16,9 3 2-16,6 6-1 15,8 8 4-15,7 7 1 0,2 12 7 16,0 9 2-16,1 9 3 16,-2 3 1-16,-2 2-140 15,0-1-122-15</inkml:trace>
  <inkml:trace contextRef="#ctx0" brushRef="#br0" timeOffset="1532.2322">17609 16145 886 0,'-7'-4'410'0,"-1"1"-185"15,8 3-81-15,16 0-14 16,22 1-30-16,10-1-14 15,15 0-33-15,1 0-17 16,-8-1-22-16,-9 2-12 16,-18 1-63-16,-12 1-42 0,-18 0-84 15,-5 1-19-15,-14-2 33 16,-6 0 39-16,-4 0 85 16,-2-2 33-16,9 5 67 15,2 2 30 1,11 9 45-16,2 7 12 0,6 9-8 15,5 5-14-15,7 8-34 16,3-1-17-16,6-4-29 16,-1-1-18-16,5-18-139 15,2-4-183-15</inkml:trace>
  <inkml:trace contextRef="#ctx0" brushRef="#br0" timeOffset="2093.327">18332 16152 882 0,'-20'-4'450'15,"-22"-6"-110"-15,1 8-120 16,7 2-92-16,7 2-38 16,16 7-59-16,5-1-17 15,14 4-16-15,5 2-2 16,11 0 2-16,4-2-1 15,1-6-13-15,-1-4-10 0,-7-3-9 16,-2 0 2 0,-14 0 17-16,-5-2 10 0,-10 4 9 15,-7 4 4-15,-8 9 19 16,0 2 8-16,3 9 8 16,6 4-1-16,9 0-18 15,7 3-9 1,9-1-8-16,9-5-1 0,7-11 2 15,3-5 2-15,5-13 3 16,1-6 1-16,-1-10 0 16,-1-5 0-16,-6-4-1 15,-6 3-2-15,-6-3 3 16,-2 2 1-16,-11 6 6 16,0 3 8-16,0 11 6 0,-2 6 3 15,2 9 3-15,2 4-5 16,-1 4-6-16,4 5-5 15,-1 0-10-15,5 0-3 16,3-5-1-16,0-3 1 16,3-9 0-16,3-5 3 15,3-11 7-15,2-4 3 16,0-5 0-16,-6-2-1 16,-4-1-13-16,-3 0-17 0,-8-1-97 15,-3 3-85-15,-8-5-237 16</inkml:trace>
  <inkml:trace contextRef="#ctx0" brushRef="#br0" timeOffset="2207.7259">18583 15955 529 0,'-4'-14'400'0,"-5"-16"108"15,2 9-73-15,0 15-112 16,0 4-61-16,1 9-138 16,3 4-54-16,3 8-53 15,7 4-90-15</inkml:trace>
  <inkml:trace contextRef="#ctx0" brushRef="#br0" timeOffset="2737.4425">18994 16255 1006 0,'-4'9'413'16,"-8"16"-223"-16,8 11-71 15,3 11-32-15,5 1-3 0,12-6-16 16,-1-12-10-16,4-15-15 16,4-5-2-16,4-19-8 15,-1-10-5-15,2-19-6 16,-4-12-4-16,-4-13-9 16,-6-6-2-16,-17-6-3 15,-12 2 0-15,-22-12-1 16,-2 1 0-16,-5 6 0 15,2 8 1-15,4 31 6 0,-1 19 2 16,3 24-1-16,7 8-4 16,18 17-11-1,12 5-3-15,27 11-2 16,14 5 1-16,14-3-27 0,6-5-43 16,2-7-129-16,2-1-132 0</inkml:trace>
  <inkml:trace contextRef="#ctx0" brushRef="#br0" timeOffset="2981.781">19453 16134 824 0,'-6'4'445'0,"-3"-2"-114"16,5 13-124-16,0 4-33 0,-2 9-53 16,5 9-20-1,1 6-29-15,-1-4-16 0,11-1-21 16,7-7-9-1,7-11 5-15,8-9 7 16,0-11 8-16,0-10 2 16,-2-13-6-16,-1-2-6 15,-8-8-10-15,-7 2-4 16,-9 2-9-16,-2 2-20 0,-5 3-91 16,-3-1-74-16,0 9-197 15</inkml:trace>
  <inkml:trace contextRef="#ctx0" brushRef="#br0" timeOffset="3153.8864">19748 16148 1040 0,'7'4'474'0,"9"5"-188"16,2 4-65-16,3 10-51 16,1 3-26-16,-2 4-46 0,-3 6-21 15,0 0-33-15,-4-4-9 16,0-10-13-1,0-8 1-15,0-19 4 0,1-8 0 16,-3-13-3 0,0-4-4-16,-4-6-8 0,2-2-6 15,-3 2-71-15,4 9-111 16</inkml:trace>
  <inkml:trace contextRef="#ctx0" brushRef="#br0" timeOffset="3850.9602">20430 16104 866 0,'-24'0'397'0,"-14"4"-165"0,-7 9-94 15,1 3-20-15,15 16-37 16,11 3-19-16,23 5-27 16,10 0-6-16,13-2-1 15,4-5-5-15,-4-9-3 16,0-7-3-16,-6-15 0 16,-6-3-2-16,-3-10-4 15,-7-8-3-15,-2-8-5 16,0-7-3-16,0-2 0 15,5 1-2-15,8 9-5 0,-1 4-1 16,3 16 2 0,2 7 2-16,-1 14 21 0,-2 4 22 15,-7 7 41-15,-3-1 11 16,-10-4-6-16,2-2-18 16,0-8-35-16,2-3-10 0,9-12-6 15,2-8-3-15,11-8-4 16,4-3-4-16,3 2-4 15,2 6-1 1,-2 11-2-16,-1 4-1 16,-4 8-1-16,-6 7 1 0,-5 7 0 15,-3 3 3-15,-9 1 0 16,1 1 1-16,-2-4-12 16,-2-5-43-16,-4-8-148 15,-4-7-94 1</inkml:trace>
  <inkml:trace contextRef="#ctx0" brushRef="#br0" timeOffset="3978.8093">20745 15881 863 0,'0'-6'490'16,"-2"-6"-91"-16,-1 14-71 15,-1 15-139-15,2 6-62 16,2 9-75-16,5-1-58 0,10 2-577 15</inkml:trace>
  <inkml:trace contextRef="#ctx0" brushRef="#br0" timeOffset="4828.2214">21409 16109 918 0,'12'-1'358'15,"19"1"-235"-15,13 1-68 16,7 0-33-16,8 0-5 0,6-2-7 16,-4-1 2-16,-10 0 2 15,-10-3 2-15,-21 0 4 16,-9 3 2-16,-20-4-3 16,-6 10-2-16,-17 5 1 15,-11 4 2-15,-2 12 14 16,0-3 5-16,14 9-2 15,10 0-7-15,21 1-14 16,10 4-8-16,23-4-7 16,13 1-5-16,14-9-13 15,6-8-5-15,-7-16 0 0,-6-6 1 16,-6-13 9-16,-2-5 4 16,-8-8 7-1,-4 0 2-15,-16-4 12 16,-6 4 7-16,-15 3 29 0,-8 4 18 15,-15 8 31-15,-5 0 7 16,-3 12-18 0,2 0-19-16,7 9-38 15,7 2-17-15,0 1-15 16,15 14-9-16,7 6-2 0,7 0 1 16,17 8 5-16,-6-12 6 15,11-7 2-15,4-3 2 16,0-14-5-16,5-4-1 15,-10-11-4-15,-2-1 2 16,-12-5 5-16,-6 0 3 0,-7 4 10 16,-2 4 5-1,-4 11 3-15,1 4-1 16,-3 7 4-16,1 4-4 16,5 5 1-16,4 3 0 0,11 4-7 15,2 0-2-15,10-3-2 16,-1-6-1-16,5-8 4 15,-2-7 2-15,-2-9 15 16,-4-9 15-16,-7-9 35 16,-3 0 18-16,-12-3 14 0,-2 3-8 0,-8 10-37 15,-4 0-23 1,-4 8-33 0,3 4-38-16,4 3-158 0,6 3-572 15</inkml:trace>
  <inkml:trace contextRef="#ctx0" brushRef="#br0" timeOffset="5905.4629">2061 17567 719 0,'-3'22'293'0,"0"13"-167"0,10-1-52 0,3-5-1 16,17-10 3-16,6-5-4 16,6-14-5-16,2-6 1 15,-9-14 1-15,-2-5 4 0,-14-10 1 31,-6-5-4-31,-9-4-18 0,-5-3-12 0,-15-3-14 16,-7-4-2-16,-13-7 1 31,-5-1 3-31,2 11-16 16,-1 14-4-16,2 26 1 16,1 14-7-16,0 19 4 15,10 7-5-15,15 13-16 16,12 3-5-16,26 6 3 15,10-4 2-15,17-1 5 16,9-6-62-16,9-8-156 0,9-2-97 16</inkml:trace>
  <inkml:trace contextRef="#ctx0" brushRef="#br0" timeOffset="6135.6859">2921 17522 668 0,'-6'13'366'16,"-10"21"-73"-16,-11-1-35 0,-16 3-84 15,-6-2-33-15,-6-11-56 16,3-8-19-16,9-19-28 16,8-11-14-16,10-14-40 15,5-4-23-15,9-1-23 16,6 1-3-16,11 5 15 16,7 8 16-16,8 7 23 15,4 6 18-15,9 15 43 16,3 7 20-16,7 16 19 15,-2 6-5-15,-4 4-26 16,0-2-13-16,-6-3-74 16,-2-4-472-16</inkml:trace>
  <inkml:trace contextRef="#ctx0" brushRef="#br0" timeOffset="6890.1745">4043 17363 819 0,'-16'4'398'16,"-15"0"-149"-16,5 9-119 15,4-1-34-15,13 4-63 16,6 3-26-16,10-2-20 16,5 0-4-16,4-6 3 15,8 1 4-15,3-8 7 0,0-1 3 16,-1-4 6-16,-8 1 2 15,-10-3 6-15,-9-1-1 16,-16-2 0-16,-3 2-2 16,-4 7-5-16,-3 6 4 15,7 13 5-15,1-2 1 16,6 8 3-16,11 2-4 16,8-3-3-16,5 1 0 0,11-8 0 15,6-4 1-15,9-9 1 16,0-7 0-16,3-10 1 15,-4-4 1-15,-5-9 5 16,-3-3 1-16,-8-10-2 16,-2-1 1-16,-9 3 0 15,-4 8 3-15,-5 11 15 16,-4 7 6-16,2 10-4 16,-2 7-4-16,4 11-21 15,1 5-8-15,8 5-6 16,0 1 0-16,5 3-36 15,-1-3-89-15</inkml:trace>
  <inkml:trace contextRef="#ctx0" brushRef="#br0" timeOffset="7030.8914">4284 17136 1032 0,'-11'-11'494'0,"-8"-5"-191"15,3 5-139-15,9 11-122 16,4 6-34-16,6 7-61 16,5 2-110-16,11 11-266 15</inkml:trace>
  <inkml:trace contextRef="#ctx0" brushRef="#br0" timeOffset="7171.6306">4464 17362 753 0,'14'20'432'0,"16"24"-71"16,-2 2-51-16,-3-4-105 15,-1-2-53-15,3-10-72 16,-4-5-23-16,0-17-20 16,0-5-3-16,-3-14-4 15,0-16-8-15,-2-7-83 16,-3-4-96-16</inkml:trace>
  <inkml:trace contextRef="#ctx0" brushRef="#br0" timeOffset="7578.1835">5052 17423 1188 0,'-6'13'510'0,"-7"19"-284"15,-4-1-32-15,2 1-71 16,-3-5-43 0,-7-15-47-16,-2-5-7 0,-2-10-11 15,4-5-11-15,10-6-24 16,3-10-16-16,12-1-11 15,7-2 4-15,15 4 13 16,4 9 11-16,4 14 19 16,-4 4 10-16,-5 15 19 15,4 11 10-15,-3 11 2 16,0 3-6-16,3-1-11 16,-2-5-7-16,-1-17-5 15,3-10 2-15,-4-19 6 16,-2-13 1-16,-1-16 1 15,-1-9-1-15,-5 2-7 16,-1 0-3-16,-3 12-4 16,0 9 0-16,-1 10 14 15,2 13 8-15,-2 9 18 0,2 13 5 16,0 13-8-16,-1-4-7 16,-1 4-13-16,-1-2 2 15,-1-6-218-15</inkml:trace>
  <inkml:trace contextRef="#ctx0" brushRef="#br0" timeOffset="8078.1402">6271 17381 904 0,'24'7'421'0,"16"2"-157"16,-2 13-121-16,-5 7-3 15,-18 4-18-15,-13 0-17 16,-4 1-27-16,-3-7-15 16,2-12-22-16,1-5-10 15,1-22-15-15,0-12-7 16,9-11-17-16,5-2-5 15,9 7-1-15,5 10 2 16,-5 6 6-16,4 12 2 16,-3 6 15-16,-2 5 12 15,-1 18 31-15,-5-1 7 0,-7 9-3 16,-1 3-9-16,-7-10-26 16,3-2 14-16,0-11-40 15</inkml:trace>
  <inkml:trace contextRef="#ctx0" brushRef="#br0" timeOffset="8860.3627">7978 17371 802 0,'0'11'376'0,"-7"14"-121"15,-4 9-36-15,-11 15-37 16,-8 2-41-16,-4 0-78 15,1-4-25-15,3-18-15 16,7-10 1-16,3-21-3 16,5-14-2-16,4-16-11 15,0-9-7-15,10 2-2 16,-1-5-2-16,5 10 3 16,8 8 7-16,7 7 21 15,7 12 10-15,3 11 23 16,3 9 2-16,-1 15-9 15,-1 2-5-15,4 8-21 16,0 2-7-16,-1-4-8 0,1-3-20 16,-4-13-150-16,0-12-82 15,-2-12-196-15,-4-11-103 16,-4-13 122-16,-2-3 121 16,-8-11 310-16,-2 2 173 15,-4 5 117-15,1 7 8 16,3 16-37-16,1 6-29 15,3 8-56-15,4 11-33 16,2 9-62-16,4 4-16 0,-3 6-25 16,-1-4-12-1,-3-5-16-15,1-8-3 0,-2-9-4 16,-1-8 9-16,3-12 18 16,-8-7 5-16,2-6-4 15,-1-3-11-15,-3 2-24 16,5 6-29-16,-2 4-201 15</inkml:trace>
  <inkml:trace contextRef="#ctx0" brushRef="#br0" timeOffset="9440.045">8510 17434 671 0,'5'-4'339'0,"8"-3"-71"16,3 4-105-16,13 9-62 15,7-1-4-15,11-1-24 16,5 2-14-16,-5-6-24 16,-9-3-8-16,-12 0-9 15,-10-3-2-15,-9 0 0 16,-2 1-1-16,-10 0-5 15,-3 4-4-15,-4 10-6 16,-6 6 0-16,5 15 3 16,-2 3 4-16,10 5 11 15,9-1 4-15,10-7 5 0,8-3 1 16,-1-13-5-16,6-6-1 16,-5-11-2-16,0-5 0 15,0-10-1-15,-5-1-2 16,0-8-4-16,-4 3-1 15,-6-3-4-15,-1 4-1 16,-5 11-3-16,-1 3-4 0,-1 14 7 16,-1 10 3-16,1 7 6 15,1 5 2-15,1 5-6 16,2 0-4-16,-1-1-61 16,3-2-74-16,-1-12-241 15</inkml:trace>
  <inkml:trace contextRef="#ctx0" brushRef="#br0" timeOffset="9595.9852">8966 17171 1350 0,'-2'3'528'0,"-6"4"-376"15,3 6-61-15,5 4-99 16,7 2-139-16</inkml:trace>
  <inkml:trace contextRef="#ctx0" brushRef="#br0" timeOffset="10080.2465">9304 17448 1092 0,'-6'17'383'0,"2"25"-326"16,1 1-30-16,18 1 5 16,8 0 17-16,2-18 35 15,7-2 10-15,7-19 10 16,1-13-10-16,9-23-35 16,0-9-15-16,-6-19-20 15,-4-4-7-15,-16-9-2 16,-16-3 0-16,-29-7 1 15,-18 1 1-15,-28 12-5 0,-2 5-4 16,4 27-3-16,7 14 5 16,12 24 26-16,4 14 5 15,13 10-3-15,15 6-12 16,31 4-28-16,15-1-9 16,29 3-11-16,18-3-56 15,23-7-149-15,14 1-163 0</inkml:trace>
  <inkml:trace contextRef="#ctx0" brushRef="#br0" timeOffset="10632.572">10151 17391 608 0,'-11'0'286'16,"-16"0"-96"-16,0 1-14 15,-3 5-25-15,1-1-25 16,12 5-57-16,3-1-30 16,14 3-36-16,4 0-8 15,10 0-6 1,8-1 2-16,9-4 5 15,0-4 4-15,2-5 0 0,-9 0 3 16,-14-4 1 0,-10 6-3-16,-19 2 1 15,-8 3-1-15,-8 6 10 0,-3-2 16 16,7 5 26-16,4 1 8 16,12 2-1-16,8 0-13 15,10 3-26-15,9-2-9 16,10 2-9-16,5-3-1 15,12-6-3-15,3-3-15 0,6-13-84 16,-3-3-90-16</inkml:trace>
  <inkml:trace contextRef="#ctx0" brushRef="#br0" timeOffset="11157.0199">10368 17428 773 0,'0'1'386'0,"5"1"-91"16,3 2-105-16,10 4-74 15,8-2-18-15,7 2-47 16,6-3-17-16,0 0-18 16,-2-4-5-16,-10-3-6 15,-9-2-5-15,-11-1-19 16,-7 0-9-16,-10 4-9 16,-6 0 3-16,-10 5 14 0,-1 2 8 15,0 9 12-15,4 6 5 16,12 7 13-16,5-3 4 15,10 1 4-15,8 1 0 16,7-9-5-16,8 2-1 16,8-13-2-16,0-6-2 0,3-9 0 15,-4-7-1-15,-8-2-3 16,-4-5-1-16,-6 1-1 16,-2 2-2-16,-2 5-2 15,0 9 4-15,-4 7 28 16,-1 11 17-1,-1 12 31-15,-2 2 6 0,-3 8-23 16,0-3-15-16,-1-8-28 16,1-3-8-16,5-12-3 15,3-9-1-15,1-15-3 16,7-9-2-16,3-8-5 16,3-3-2-16,6 4-1 15,1-1 1-15,0 10-2 16,-1 9-2-16,-4 9 14 15,-3 10 11-15,-7 15 23 0,-4 1 11 16,-8 15-7-16,-3 2-11 16,-6 0-19-16,-1 4-14 15,5-11 311-15</inkml:trace>
  <inkml:trace contextRef="#ctx0" brushRef="#br0" timeOffset="12106.9728">12079 17439 779 0,'7'5'344'16,"15"0"-118"-16,9 0-86 16,17 3-26-16,-4-8-12 0,6 0-50 15,0-4-17-15,-5-9-18 16,-1 3-4-16,-15-2-2 15,-12 4 0 1,-18 6-6-16,-9 2-1 0,-23 8-4 16,-3 8 0-1,-2 8 1-15,1 6 1 16,15 0 1-16,10 3 1 16,12-3-2-16,13 2 0 15,18-4-2-15,9-7 1 16,16-8 1-16,6-8 1 0,7-10 1 15,-8-6 0 1,-5-3 2-16,-13-4 2 0,-23-6 1 16,-2 5 4-16,-18-8 6 15,0 5 3-15,-8 5 9 16,-5 0 6-16,-12 5 9 16,-3 2 2-16,-2 10-9 15,1 4-9-15,7 10-19 16,3 3-7-16,12 5-6 15,10 0 0-15,11-2-1 16,3-1 0-16,7-7 3 16,7-4 2-16,-3-8 1 15,4-2 1-15,-2-9-3 16,-8-1-3-16,-2-4-9 16,-7 1-3-16,-10 0 3 15,-2 4 3-15,-3 8 4 16,-2 4 3-16,-3 9 1 0,0 4 0 15,6 5 7-15,1-4 2 16,13 1 1-16,6-2 1 16,11-9 3-16,8-1 3 15,5-13 10-15,-5-5 8 0,-7-8 29 16,-9-4 11-16,-16 1 6 16,-6-3-2-16,-16 3-31 15,-4 7-15-15,-5 6-25 16,-2 5-27-16,10 8-88 15</inkml:trace>
  <inkml:trace contextRef="#ctx0" brushRef="#br0" timeOffset="12751.623">14438 17468 416 0,'-1'-3'268'16,"-8"-4"31"-16,-10 2-37 0,-17 8-35 15,-8 5-13-15,2 8-52 16,2 2-34-16,20 9-54 16,8-2-20-16,18 2-13 15,11 1 1-15,21-4 6 16,10-3 0-16,8-8-10 0,3-8-7 15,-11-16-5 1,-5-4 1-16,-21-11 4 16,-7-3 1-16,-17-11-1 15,-12-5-4-15,-15-9-6 16,-8-9-3-16,-8-2-7 0,5-1-2 16,10 6-4-16,8 7-3 15,18 18-3-15,5 3-6 16,13 17-16-1,7 6-25-15,7 4-108 0,4 7-101 16</inkml:trace>
  <inkml:trace contextRef="#ctx0" brushRef="#br0" timeOffset="12924.8227">14660 17431 1053 0,'-1'14'491'0,"-6"9"-207"15,7 8-117-15,2-1-25 16,3 1-65 0,4-1-32-16,-1-9-31 15,-2-1-26-15,2-10-163 16,5-3-88-16</inkml:trace>
  <inkml:trace contextRef="#ctx0" brushRef="#br0" timeOffset="13216.3977">15141 17420 638 0,'3'8'375'0,"2"9"-13"15,-6 7-84-15,-7 9-41 16,-6-3-35-16,-6-2-63 16,-6-6-35-16,-4-8-50 15,-4-6-13-15,1-8-16 16,5-3-4-16,5-11-9 15,4-1-4-15,6-8-7 0,3 5-3 16,11-2-3-16,8 1-2 16,12 9 11-16,4 1 15 15,5 10 19-15,4 7 8 16,-1 11-4-16,-1 0-10 16,-4 9-15-16,-3-3-6 15,-3 3-47-15,-5-4-56 0</inkml:trace>
  <inkml:trace contextRef="#ctx0" brushRef="#br0" timeOffset="13636.302">15389 17499 681 0,'-5'-8'366'16,"-2"-2"-39"-16,4 4-64 0,9 7-56 16,6 10-26-16,15 9-62 15,4 7-27-15,7 4-24 16,0-4-7 0,-5-7-9-16,-4-7-3 15,-8-11 1-15,-4-3-1 16,-2-13-6-16,1-5-6 15,-2-8-15-15,-2 0-7 16,-4-2-48-16,-1 5-67 0,0 6-207 16</inkml:trace>
  <inkml:trace contextRef="#ctx0" brushRef="#br0" timeOffset="13916.8473">15920 17468 1072 0,'-2'-3'503'0,"-1"3"-189"16,-1 4-169-1,3-4-27-15,0 0-27 0,0 19-8 16,2 33-25-16,8-28-10 16,7-2-20-1,4 1-9-15,11-6-8 0,2-5 0 16,-3-6 0-16,3-6 1 15,-12-6 3 1,1-5 2-16,-3-5 0 0,-7 0 1 16,-1-2-3-16,-4 1-5 15,-6-4-63-15,-1-5-81 16,-2-4-231-16</inkml:trace>
  <inkml:trace contextRef="#ctx0" brushRef="#br0" timeOffset="14048.1119">16091 17276 945 0,'-2'-3'506'16,"-3"-1"-169"-16,4 4-162 15,1 0-63-15,0 0-139 16,0 0-369-16</inkml:trace>
  <inkml:trace contextRef="#ctx0" brushRef="#br0" timeOffset="14518.6401">16652 17489 607 0,'-12'-3'348'0,"-22"-3"-43"15,1 1-39-15,-9 4-94 16,1 3-43-16,5 10-78 16,7 2-19-16,14 4-26 0,11 2-5 15,12 0-1-15,9 4-1 16,16-3 3-16,7-2 3 16,2-5 3-1,-6-8 2-15,-12-8 4 0,-2-3 4 16,-15-6 5-16,-6 2-1 15,-11 1-8-15,-11-6-8 16,-5 3-41-16,-3 2-50 0</inkml:trace>
  <inkml:trace contextRef="#ctx0" brushRef="#br0" timeOffset="14739.2956">16757 17459 991 0,'6'6'475'16,"3"2"-180"-16,-1 14-96 16,2 9-25-16,-2 9-27 15,0 6-25-15,1 10-50 16,0-1-15-16,3 0-36 16,3-2-8-16,2-13-6 0,3-8-31 15,-3-16-112-15,-3-9-68 16</inkml:trace>
  <inkml:trace contextRef="#ctx0" brushRef="#br0" timeOffset="14875.9014">16883 17605 1080 0,'1'0'494'0,"8"4"-148"15,9-1-141 1,10 0-78-16,6-1-18 0,4-3-68 15,-4 0-70-15</inkml:trace>
  <inkml:trace contextRef="#ctx0" brushRef="#br0" timeOffset="15341.3147">17653 17488 711 0,'-3'9'373'15,"-2"5"-53"-15,-12 8-143 16,-3 4-3-16,-9 3-33 16,-4-3-37-16,-10-3-50 15,-5-7-14-15,-3-13-17 16,5-5-5-16,11-13-6 15,9-7-4-15,13-3-7 0,7 0-3 16,10-1-4-16,7 7 0 16,10 6 18-16,7 5 13 15,11 16 37-15,5 7 14 16,-2 9-1-16,1 5-6 16,-9-1-30-16,-2-2-12 15,4 0-15-15,0-5-46 16,8-7-157-16</inkml:trace>
  <inkml:trace contextRef="#ctx0" brushRef="#br0" timeOffset="15533.9407">17854 17477 1270 0,'5'0'488'0,"15"0"-319"16,10 3-70-16,8-3-31 15,5 1-13-15,-3-1-35 16,-8 0-7-16,-4-1-20 0,-10 1-53 16,-5-1-136-16,0 1-151 15</inkml:trace>
  <inkml:trace contextRef="#ctx0" brushRef="#br0" timeOffset="15669.22">18058 17514 784 0,'-3'5'421'0,"1"9"-62"0,-3 2-100 16,4 5-102-16,1 1-32 16,3-3-75-1,4 0-18-15,4-2-85 0,5 1-72 16</inkml:trace>
  <inkml:trace contextRef="#ctx0" brushRef="#br0" timeOffset="19594.1571">18538 17550 619 0,'-8'-1'288'15,"-10"-2"-90"-15,-6 5-31 0,-10 8-15 16,-3-2-12-16,2 11-33 16,4 0-15-16,7-1-27 15,12 1-13-15,14-4-19 16,8-6-7-16,17-9-7 16,6-1 0-16,0-18-5 15,5-3-1-15,-2-1-5 16,-4-4-3-16,14 16-5 15,-2 3 0-15,6 13 4 16,9 14 6-16,-14 2 19 16,-6 3 15-16,-16 2 21 15,-17-3 10-15,-13 2 13 16,-10-7 3-16,-8-8-7 16,-3-5-10-16,3-11-27 15,5-1-16-15,7-3-57 0,8 3-77 16</inkml:trace>
  <inkml:trace contextRef="#ctx0" brushRef="#br0" timeOffset="19978.4229">19638 17166 885 0,'-3'-2'434'0,"-9"2"-139"15,5 17-59-15,-1 25-78 16,5 19-14-16,5 29-30 0,-2-4-24 16,5 8-33-16,-4-10-14 15,-1-16-23 1,0-5-25-16,-2-22-136 15,0-12-108-15</inkml:trace>
  <inkml:trace contextRef="#ctx0" brushRef="#br0" timeOffset="20311.1664">19613 17230 1002 0,'26'-8'446'15,"21"-7"-197"1,10 20-90-16,10 10-22 15,-5 14-21-15,-10 2-24 16,-21 8-40-16,-15 1-8 16,-26-3-11-16,-12 3-4 15,-19-1-1-15,-12-4-4 16,-7-9-14-16,2-10-16 0,6-17-39 16,12-7-9-16,17-13-6 15,11 2 9-15,23 1 20 16,12 7 7-16,20 12 14 15,11 8 11-15,9 13 28 16,0 9 9-16,-7 9 6 16,-14 3 2-16,-13 8-6 15,-9-4-3-15,-8-5-4 16,3-8-7-16,-9-21-47 16,1-12-67-16</inkml:trace>
  <inkml:trace contextRef="#ctx0" brushRef="#br0" timeOffset="20797.1711">19515 16976 1005 0,'1'0'404'0,"9"-2"-233"16,9-2-40-16,29 4-26 16,11 3-2-16,23 0-26 15,8 5-13-15,-12-3-21 0,-3-3-11 16,-19-3-18-16,-7-1-11 15,-10-5-29-15,-12-3-20 16,-16-1-31 0,-13-6 0-16,-18-3 24 0,-4-2 17 15,0-2 31-15,1 3 5 16,7 5 5-16,10 8 0 16,5 10-2-1,8 10 5-15,15 17 12 0,-3 5 11 16,7 4 27-16,-3 5 10 15,-12-10 11-15,-7-5-2 16,-8-7-14-16,-8-12-7 16,-4-2-17-16,1-3-6 15,1-12-118-15,4 0-73 16</inkml:trace>
  <inkml:trace contextRef="#ctx0" brushRef="#br0" timeOffset="21155.1917">20559 17792 1182 0,'-2'0'583'0,"-2"3"-148"0,-3-1-143 15,2-2-94-15,4 2-52 16,3-1-82-16,-2-1-28 16,0-1-73-16,0 0-120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28:37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20191 5775 204 0,'0'-3'170'0,"1"1"22"0,1-1-17 0,-2 1-4 16,0 1 1-16,0 0-3 15,0 0-5-15,0 0-4 16,1-3-19-16,3-7-13 16,3-26-23-16,-14 27-11 15,-7-1-19-15,-2 1-8 16,-2 0-13-16,-2-2-6 16,-3-2-8-16,1 3-3 15,-8-4-6-15,3 1-4 16,-3 1-4-16,-1-2-2 0,1 1-2 15,-3 0-2 1,-5 2-2-16,0 0-1 16,-342-13 29 46,372 28-55-62,-8-3 8 0,-8 3 1 16,-12 2 0-16,-9 5 1 15,5 2 0-15,2 2 0 16,1 0 1-16,3 3 1 16,2-1 1-16,8 3 3 15,2 0 0-15,5 0 1 16,6-2-1-16,2-1 1 16,2-3 1-16,3-4 6 15,-3-4 2-15,1-2 4 0,-1-2 0 16,-5 3-2-16,0-2-2 15,-2 2-5 1,-3-2-1-16,4-1-3 0,5-1 0 16,0-3-2-16,4-4-2 15,9-7-5-15,3-3-3 16,9-4-2-16,5-1 0 0,0 0 7 16,-6-1-2-1,3 3 4 1,-3 0 0-16,2 0 0 0,4 5 7 0,0-5 2 15,0 1 2 1,-6 3 3-16,-2 0-4 0,-5 10 2 16,-4 0 0-16,-4 6-3 15,-1 2 0 1,-1-2-4-16,0 0 0 0,-7 13-3 16,-32 38 1-16,15-26-2 15,-1 2 0-15,-2 4 0 16,-2-1 0-16,3-3 2 15,4 0-1-15,6-6-1 16,7-4 1-16,4-7-2 0,2-3-1 16,10-4 1-16,1-3 1 15,9 3 2 1,4 2 9-16,3 2 6 0,2 3 2 16,9 1 6-16,1 1-6 15,3-4-5-15,2-1-5 16,-3-7-81-16,-5-3-111 0</inkml:trace>
  <inkml:trace contextRef="#ctx0" brushRef="#br0" timeOffset="763.8159">19895 5174 806 0,'-5'-7'404'0,"-1"-2"-121"0,-3 2-34 16,-5 6-84-16,2 3-42 15,0 7-72 1,-2 4-27-16,7 9-24 0,2 2-6 15,8 11-1-15,6-1 1 16,13-1 2-16,5 1 3 16,8-7 1-16,0-10 5 15,-4-11 7-15,-5-9 4 16,-4-16 11-16,2-6 3 16,-3-18 11-16,0-7 6 0,-11-8 12 15,-9-6 3 1,-13 0 3-16,-11-2-8 0,-10 5-10 15,-1 2-5-15,-3 16-19 16,-5 10-5-16,-3 22-22 16,3 14-9-16,5 19-6 15,9 6 0-15,21 13 4 16,13-1 0-16,25-4 4 16,15-1 4-16,18-14 13 15,4-4 6-15,0-14 15 16,-7-5 1-16,-13-6-3 15,-10 1-1-15,-22 1-24 16,-6 1-138-16</inkml:trace>
  <inkml:trace contextRef="#ctx0" brushRef="#br0" timeOffset="34136.1912">2268 8961 368 0,'8'-7'304'0,"12"-3"22"15,-16-7-35-15,-7 2-20 0,-18-4-71 16,-9-4-33-1,-21 2-58-15,-2 10-20 0,4 11-27 16,0 9-16 0,7 21-25-16,3 4-16 15,11 10-12-15,12 4-3 0,30 0-5 16,9-4 5-16,19-7-1 16,10-7 2-16,6-16 4 15,1-5 1-15,-6-10 1 16,-11-11 2-16,-21 1 5 15,-6-5 3-15,-23-1 5 16,-14 7-1-16,-19 8-1 16,-10 3-1-16,-6 13-2 15,5 4-2-15,12 8-6 16,3 2-3-16,16 9-4 16,8 4-1-16,14 4 3 15,13-2 2-15,11-3 5 16,10-5 4-16,8-16 4 0,5-9 1 15,9-12-2-15,-4-11-1 16,7-9-1-16,-1-7 0 16,-6-10 5-16,0-5-3 15,-11 1 2-15,-14 2-1 16,-14 17 0-16,-8 9 4 16,-13 19 2-16,0 9 0 15,-5 16-5-15,0 5-3 16,6 12-4-16,3-1-2 0,11 0-16 15,3-6-52-15,0-16-166 16,-7-10-134-16</inkml:trace>
  <inkml:trace contextRef="#ctx0" brushRef="#br0" timeOffset="34277.9578">2563 8872 1246 0,'-3'-3'475'0,"-4"-2"-368"16,-1 5-56-16,7 8-171 0,4 10-167 16</inkml:trace>
  <inkml:trace contextRef="#ctx0" brushRef="#br0" timeOffset="34479.1838">2589 9226 972 0,'5'19'396'15,"9"27"-252"-15,3 5-36 0,4-1-40 16,3-3-6-16,3-13 16 16,-2-10 18-1,-1-13 30-15,-4-7 7 0,-4-18-12 16,-1-5-18-16,-4-16-46 16,2-9-32-16,2-2-131 15,-1-1-86-15,6 9-286 16</inkml:trace>
  <inkml:trace contextRef="#ctx0" brushRef="#br0" timeOffset="34878.0388">3261 9248 824 0,'0'18'432'0,"-2"18"-117"16,-6 8-48-16,-12 0-110 0,-2-4-43 15,-4-6-61-15,0-15-18 16,3-9-23-1,4-9-13-15,0-17-46 16,6-5-43-16,10-10-29 16,1-3 1-16,14 9 32 0,8 4 39 15,4 17 41-15,3 5 15 16,7 17 24-16,-4 8 5 0,1 5 1 16,2 6-1-16,1-4-8 15,0-4-3 1,7-9-6-16,-9-11-2 15,-2-16 2-15,-1-10 1 16,-7-16 1-16,-3-7 1 16,-6-11 3-16,-4 0 3 15,-2 9 28-15,0 8 13 16,-2 24 5-16,-3 10-2 16,-12 12-20-16,14 14-15 0,9 14-10 15,3 5-4-15,11 5-13 16,-17-9 0-16,-4-8-186 15,1-1-406-15</inkml:trace>
  <inkml:trace contextRef="#ctx0" brushRef="#br0" timeOffset="35632.25">5320 9305 899 0,'-6'17'360'0,"-9"29"-228"16,-1 7 0-16,-5 11-29 0,1 1-20 16,1-8-38-16,3-8-13 15,4-14-12-15,3-11-2 16,4-19 10 0,1-10 2-16,4-22 7 15,1-11 0-15,8-17-10 16,1-9-4-16,9-13-9 0,3 0-4 15,4 5 5-15,3 10 11 16,-5 21 20 0,2 9 7-16,-9 17 5 0,-5 5-8 15,-6 14-17 1,-6 9-6-16,2 13-13 0,1 11 0 16,2 19-2-16,5 6-2 15,6 7-4-15,4 4-2 16,9-12-4-16,2-11-12 15,1-13-147-15,0-9-109 16</inkml:trace>
  <inkml:trace contextRef="#ctx0" brushRef="#br0" timeOffset="35798.2595">5218 9485 799 0,'4'-2'472'15,"4"0"-85"-15,21 4-196 16,12 0-56-16,16 3-98 16,1 2-21-16,-5 0-176 15,0 6-349-15</inkml:trace>
  <inkml:trace contextRef="#ctx0" brushRef="#br0" timeOffset="36127.5247">5973 9475 475 0,'-1'0'305'15,"-7"-5"-9"-15,1 0-64 16,-3 2-71-16,-2-1-29 15,-2 5-42-15,2 5-25 0,5 4-35 16,-2-2-11-16,12 6-11 16,3-3 1-16,8 1 2 15,9 5 5-15,-5-12 18 16,-3-1 10-16,-2-5 17 16,-4-6 7-16,-5-4 6 15,-2 2-3-15,-10-2-14 16,-10 2-12-16,-3 4-48 15,0-1-87-15</inkml:trace>
  <inkml:trace contextRef="#ctx0" brushRef="#br0" timeOffset="36671.9308">5164 8927 658 0,'1'-5'374'0,"3"2"-90"15,9 4-120-15,13 2-35 16,22 10-45-16,10 2-4 15,10 3-12-15,-2-2-8 16,-8-3-24-16,-8-2-10 16,-10-9-12-1,-7 1-6-15,-16-11-15 16,-4-4-9-16,-10-8-6 16,-4-7 4-16,-4 7 6 0,-2 1 4 0,5 11-2 15,0 8 3-15,3 11 9 16,7 6 6-1,1 5 16-15,2 3 4 0,-2-3 1 16,-6-5-1-16,-3-5-9 16,1-4-18-16,-1-4-448 15</inkml:trace>
  <inkml:trace contextRef="#ctx0" brushRef="#br0" timeOffset="36998.342">6296 9109 706 0,'5'-8'450'16,"2"-4"-57"-16,-4 13-145 0,3 11-59 16,0 20-97-16,3 14-32 15,0 23-16 1,-2 14-4-16,-5 14-13 16,-4 2-6-16,-5-3-9 0,-2-9-2 15,5-16-1 1,4-13-4-16,5-31-61 0,5-17-40 15,2-32-219-15</inkml:trace>
  <inkml:trace contextRef="#ctx0" brushRef="#br0" timeOffset="37324.9072">6279 9256 889 0,'14'-19'455'0,"8"-19"-145"16,12 9-103-16,4 7-48 15,5 14-61-15,0 8-29 0,-3 15-41 16,-3 6-3 0,-20 5-3-1,-10 3 1-15,-21 2-3 0,-8 3 0 0,-3-3-8 16,3-1-3-16,12-8-12 16,10-2-12-16,16-5-13 15,5 3-1-15,14 6 7 31,0 0 9-31,-6 7 12 0,-4 1 2 0,-24-2 6 16,-10 0 2-16,-26-2 8 16,-12-4 2-16,-2-4 3 31,-2-6-5-31,10-15-142 16,11-6-158-16</inkml:trace>
  <inkml:trace contextRef="#ctx0" brushRef="#br0" timeOffset="37833.6414">6305 8944 698 0,'-1'0'367'16,"0"0"-52"-16,8 3-200 0,7-3-29 15,15 6-18-15,13-2-8 16,16 1-27-16,10 3-12 16,1-3-6-1,-7-1-3-15,-17-7-1 0,-11 3-3 16,-18 0-1 0,-10-3 2-16,-11-3-1 0,-9-4 3 15,-3-8-1-15,2 1-2 16,7 0-11-16,6 3-10 15,7 9-5-15,7 5 1 16,9 15 13-16,-2 7 11 0,-1 6 19 16,-6 6 10-16,-12-4 34 15,-10-3 12 1,-6-3-5-16,-2-7-12 16,6-6-113-16,7-7-199 0</inkml:trace>
  <inkml:trace contextRef="#ctx0" brushRef="#br0" timeOffset="38127.3804">7115 9386 660 0,'1'-3'369'0,"2"0"-22"16,17 0-168-16,9 2-24 0,19 1-46 16,5 0-40-16,-1 0-45 15,-4-2-10 1,-6 2-21-16,-3 0-60 15,-4-1-206-15</inkml:trace>
  <inkml:trace contextRef="#ctx0" brushRef="#br0" timeOffset="38350.2685">7179 9546 640 0,'3'2'331'0,"8"3"-31"16,9-1-39-16,17 2-50 16,6 0-9-16,5-2-62 0,-1-1-27 15,-10-6-34 1,-4-2-20-16,-3-1-103 16,-6-2-338-16</inkml:trace>
  <inkml:trace contextRef="#ctx0" brushRef="#br0" timeOffset="39991.3703">8398 8947 569 0,'-6'-15'299'0,"-8"-12"-59"0,-5 7-42 16,-21 20-13-16,-9 14-21 16,-19 31-43-16,-5 17-36 15,10 28-55-15,17 20-9 0,33 20-4 16,16-1-1-16,30-4-2 16,11-17 0-16,16-18-2 15,4-11-1-15,2-21-8 16,-6-11-34-1,-5-25-223-15</inkml:trace>
  <inkml:trace contextRef="#ctx0" brushRef="#br0" timeOffset="40805.4356">8594 9487 461 0,'-12'-18'302'0,"-11"-29"5"16,14-1-94-16,11 0-96 15,11 1-41-15,19 16-18 0,6 5 1 16,12 17 3-16,4 10 0 16,-2 24-34-1,-1 13-7-15,-21 23-1 0,-12 7 5 16,-26 4 8 0,-16-2 1-16,-13-13-4 15,-5-7-4-15,6-15-5 16,3-9-1-16,10-18 5 15,8-6-1-15,12-12-7 0,9-3-1 16,18-1-7-16,6 0-3 0,11 10-1 16,0 4-4-1,0 5-36-15,3 8-109 16</inkml:trace>
  <inkml:trace contextRef="#ctx0" brushRef="#br0" timeOffset="41048.5262">9166 9513 816 0,'2'-1'396'0,"4"1"-134"16,-2 5-84-16,-4 8-74 0,-1 6-23 15,-7 7-32-15,0 6-7 16,1 6-13-1,2-2-9-15,14-4-11 0,6-3-3 16,12-11-1 0,4-5-2-16,-5-9-22 15,-2-1-50-15</inkml:trace>
  <inkml:trace contextRef="#ctx0" brushRef="#br0" timeOffset="41212.1562">9167 9269 1360 0,'-3'-2'535'16,"3"1"-378"-16,-2 1-67 0,2 0-89 16,0 0-110-1</inkml:trace>
  <inkml:trace contextRef="#ctx0" brushRef="#br0" timeOffset="41592.6713">8915 9062 795 0,'5'-4'370'16,"4"-1"-144"-16,14 3-104 16,12 3-28-16,17 2-13 15,8 0-13-15,10 2-24 16,-2 0-10-16,-11-1-19 16,-8-4-7-16,-19-1-30 15,-7-4-29-15,-11-3-52 16,-11 0-7-16,-3-1 16 15,-3-4 27-15,-1 4 50 0,6 3 10 16,5 6 24-16,4 2 16 16,8 8 19-16,3 2 15 15,-3 4 16-15,-2 5-5 16,-15-2-2-16,-4 0-13 16,-9 1-24-16,-2 1-39 0</inkml:trace>
  <inkml:trace contextRef="#ctx0" brushRef="#br0" timeOffset="41919.0135">9834 9407 960 0,'0'0'481'15,"0"-2"-190"-15,0 15-136 0,1 12-56 16,3 19-57-1,1 3-1-15,1 11-10 0,-1-2-4 16,-1-7-13-16,0 4-10 16,3-16-143-16,-1-6-102 15</inkml:trace>
  <inkml:trace contextRef="#ctx0" brushRef="#br0" timeOffset="42083.5758">9592 9640 715 0,'0'-3'428'0,"6"1"-4"0,15 0-212 16,13 5-24-16,23 7-32 15,4-2-25-15,12-1-52 16,3-1-23-16,-5-10-106 16,2 1-152-16</inkml:trace>
  <inkml:trace contextRef="#ctx0" brushRef="#br0" timeOffset="42603.1779">10353 9430 739 0,'-8'-15'319'0,"-1"-16"-143"16,5-3-24-16,15-1-29 15,13 2 11-15,20 4-18 0,12 8-9 16,12 15-14 0,1 8-34-16,-14 16-38 15,-16 4-5-15,-28 6-1 16,-13 3-2-16,-24 4 2 16,-10-1-1-16,-11-3-4 15,4-6-2-15,17-13-21 16,13-2-20-16,28-9-12 15,16 3 0-15,17 5 18 16,9 0 16-16,-2 13 12 16,-10 1 4-16,-16 4 9 0,-12 3 6 15,-20-1 19 1,-11 3 2-16,-23-4-1 0,-12-3-2 16,-13-12-15-16,1-11-7 15,15-9-118-15,14-3-100 16</inkml:trace>
  <inkml:trace contextRef="#ctx0" brushRef="#br0" timeOffset="43041.6982">11101 9496 710 0,'0'-7'480'0,"3"-9"49"0,1 0-186 16,1 6-141-16,1 2-53 0,-1 2-85 15,0 2-22 1,-3 4-33-16,3 0-22 16,-5 0-236-16,0 0-375 15</inkml:trace>
  <inkml:trace contextRef="#ctx0" brushRef="#br0" timeOffset="43292.2246">11116 9625 730 0,'-1'12'418'16,"0"5"-34"-16,7 18-235 15,3 9-47-15,-2 19-26 0,0 10 1 16,-9 3-8-16,-5-1 0 0,-12-13-2 16,-5-6-10-1,-10-7-9 1,0-9-4-16,-1-15-15 15,1-8-2-15,4-22-5 16,2-11-18-16,10-18-52 16,6-8-38-16,12-19-142 15,7-11-308-15</inkml:trace>
  <inkml:trace contextRef="#ctx0" brushRef="#br0" timeOffset="43698.8531">10867 9236 861 0,'-2'-3'370'0,"7"0"-208"16,11 2-40-16,18 0-55 15,17 1-9-15,21 3-4 16,2 2-1-16,-2 2-8 16,-9-3-8-16,-20 0-13 15,-11-4-2-15,-17-5-1 16,-10-1-1-16,-14-6-12 16,-1-2-8-16,-10-4-10 15,-1-3-7-15,9 3-7 16,2 4-5-16,10 6-12 15,9 8 0-15,0 5 12 16,4 0 11-16,2 5 26 16,0 3 25-16,-2 9 40 0,-5 2 9 15,-9 2 2-15,-4 2-15 16,-4-2-37-16,1-4-46 16</inkml:trace>
  <inkml:trace contextRef="#ctx0" brushRef="#br0" timeOffset="43932.7815">11599 9124 655 0,'21'11'341'15,"11"8"-66"-15,8 26-119 16,5 14 2-16,-6 24-9 15,-2 8-19-15,-22 5-43 16,-20-6-25-16,-25-11-31 16,-6-4 4-16,-4-12 12 15,7-6 1-15,11-24-4 16,4-12-45-16</inkml:trace>
  <inkml:trace contextRef="#ctx0" brushRef="#br0" timeOffset="44567.2684">12391 9571 489 0,'-1'-4'348'0,"-5"-6"5"16,-7 1-75-16,-4 2-42 15,-2 4-80-15,-1 3-52 16,5 5-60-16,1 2-19 15,8 5-20-15,4 2-5 16,7-3-4-16,4 2 2 16,10-4 3-16,0-2 6 15,4-8 8-15,-2-3 6 16,-8-7 11-16,-10-4 7 16,-7 5 29-16,-10-3-1 0,-10 11-9 15,-2 0-10 1,5 8-34-16,2 3-6 15,13 2-5-15,6 1-1 16,4-6 2-16,6-1 2 0,3-3 6 16,-2-2 3-1,-4-3 5-15,0-2-2 0,-7-4-55 16,-2 0-105-16</inkml:trace>
  <inkml:trace contextRef="#ctx0" brushRef="#br0" timeOffset="45014.273">13168 9063 878 0,'-19'0'375'0,"-27"10"-210"15,-9 14-50-15,-4 29-62 16,3 20-8-16,15 33-8 0,12 8 0 16,27 7 2-1,17-2-2-15,31-16-2 16,19-8-1-16,16-20-7 15,4-13-4-15,3-22 1 16,-5-15-98-16</inkml:trace>
  <inkml:trace contextRef="#ctx0" brushRef="#br0" timeOffset="45472.6467">13314 9664 788 0,'4'0'381'0,"11"2"-118"0,11 1-78 16,15-3-60-16,9 2-34 16,12 2-51-16,-3-4-18 15,-4-2-165-15</inkml:trace>
  <inkml:trace contextRef="#ctx0" brushRef="#br0" timeOffset="45755.3078">13906 9568 917 0,'1'0'401'16,"4"1"-191"-16,-4 6-117 0,0 7-16 16,-1 13-9-16,-2 6-5 15,0 5-17 1,-2 1-11-16,5-5-13 16,5-4-5-16,10-5-2 15,5-4 0-15,7-8-6 16,2-3-2-16,-1-6-91 15,-4-4-156-15</inkml:trace>
  <inkml:trace contextRef="#ctx0" brushRef="#br0" timeOffset="45946.913">13857 9338 1069 0,'1'0'448'16,"3"1"-257"-16,4 2-70 15,4-1-74-15,1-2-15 0,3-1-99 16,1-6-246-16</inkml:trace>
  <inkml:trace contextRef="#ctx0" brushRef="#br0" timeOffset="46337.5428">13585 9160 627 0,'5'-3'296'0,"10"-4"-97"16,11 2-81-16,9 5-19 0,10-2 5 16,19 4 8-16,0-1-25 15,14 2-35-15,-3 3-13 16,-16-4-21-16,-10 3-4 16,-18-5-5-16,-7-1-4 15,-12-6-13-15,-2-4-11 16,-9-4-17-16,0-2 1 15,1 0 7-15,-2 0 7 0,1 5 2 16,2 6 1 0,5 9 9-16,3 5 7 0,1 8 26 15,-5 0 37-15,-8 3 50 0,-7 3 8 16,-5-3-7 0,-2 0-34-16,4 1-138 15,4-4-219-15</inkml:trace>
  <inkml:trace contextRef="#ctx0" brushRef="#br0" timeOffset="46715.8766">14660 9283 892 0,'0'2'440'0,"1"5"-151"16,3 31-146-16,-4 14-56 0,3 17-16 16,1 7-1-16,-3-4-15 15,4-7-11-15,-2-13-19 16,-2-6-9-16,1-17-13 16,2-8-84-16,-2-17-322 15</inkml:trace>
  <inkml:trace contextRef="#ctx0" brushRef="#br0" timeOffset="46871.631">14432 9648 971 0,'11'-1'470'16,"14"0"-167"-16,20 3-121 0,7 3-28 15,12 3-42 1,1 1-24-16,-4-1-46 0,1-1-12 15</inkml:trace>
  <inkml:trace contextRef="#ctx0" brushRef="#br0" timeOffset="47455.2568">15549 9596 569 0,'-24'-8'312'0,"-28"-11"-73"0,-5-5-55 15,9-12-37-15,7-3-17 16,22-6-22-16,9-3-22 15,19 7-59-15,12 5-23 16,14 12-1-16,8 8 7 16,11 16 15-16,2 6 6 15,-4 22-6-15,-6 10-2 16,-22 14 6-16,-15 4 4 16,-24 0 4-16,-14 1 0 15,-26-2-10-15,-2-1-7 16,4-9-10-16,8-6-1 0,28-17-9 15,10-9 0-15,19-13-5 16,12-4 2-16,14 0 10 16,5-2 5-16,3 5 6 15,-6 1 0-15,-13 5-5 16,-5-2-3-16,-13 0-110 16,-9 0-109-16</inkml:trace>
  <inkml:trace contextRef="#ctx0" brushRef="#br0" timeOffset="47671.0695">15888 9547 1027 0,'3'-6'508'0,"2"-7"-175"0,1 5-160 15,-3 4-52 1,0 0-72-16,-2 3-31 16,-1 1-227-16,0 0-349 15</inkml:trace>
  <inkml:trace contextRef="#ctx0" brushRef="#br0" timeOffset="47903.3564">15917 9655 751 0,'1'13'407'16,"1"10"-90"-16,6 23-154 0,2 8-32 16,1 21-56-16,2 5-21 15,-13-1-20 1,-3 3-6-16,-17-14 10 16,-10-4 2-16,-8-14 2 0,-4-13 1 0,-6-15-14 15,1-11 2-15,3-24 0 16,3-9-4-16,17-18-27 15,5-8-39-15,12-10-92 16,9-7-66 0</inkml:trace>
  <inkml:trace contextRef="#ctx0" brushRef="#br0" timeOffset="48413.0441">15804 9207 759 0,'0'0'330'0,"2"1"-136"15,10 0-47-15,19 3-45 16,10-4-12-16,18 0-47 0,6 1-15 16,-2 2-9-1,-2 1-3-15,-14-1-4 16,-7-2 0-16,-18-2-3 15,-11-1-3-15,-17-2-12 16,-6-1-8-16,-13-3-5 16,-3-2 2-16,0-2 12 15,0 0 4-15,12 1 2 16,6 0-8-16,10 8-12 0,3 2 0 16,11 4 11-16,1 4 16 15,9 6 34-15,0 2 28 16,-6 4 49-16,-4 3 8 15,-21-5 3-15,-6 2-21 16,-8-6-50-16,0-1-17 16,9-5-77-16,8-3-131 15</inkml:trace>
  <inkml:trace contextRef="#ctx0" brushRef="#br0" timeOffset="48718.0887">16451 9053 1020 0,'10'6'429'0,"17"15"-217"16,12 16-52-16,5 36-16 0,7 19 0 15,-6 26-32-15,-15 9-23 16,-26 1-62 0,-26-8-15-16,-28-11-7 0,-8-10-3 15,-7-19 13-15,7-8 5 16,8-20 1-16,10-7 0 16,18-19-5-16,7-7-2 15,10-17 192-15</inkml:trace>
  <inkml:trace contextRef="#ctx0" brushRef="#br0" timeOffset="64545.392">7090 10786 539 0,'-1'0'292'0,"0"0"-45"16,14 0-90-1,10-2-18-15,17 0-23 0,13 2-27 16,5 0-39-16,0 2-17 0,-13 4-21 15,-10 1-12-15,-2 2-40 16,-6-2-27-16,-4-1-142 16,-4-2-135-16</inkml:trace>
  <inkml:trace contextRef="#ctx0" brushRef="#br0" timeOffset="64741.6213">7172 10927 296 0,'-12'8'211'16,"-17"6"24"-16,8-5-22 15,14-3-48-15,8-5-10 0,25 0 2 16,13 3 5-16,21-4 8 16,3 0-9-16,-3 6-39 15,-8 0-30-15,-22 5-44 0,-7 2-48 16</inkml:trace>
  <inkml:trace contextRef="#ctx0" brushRef="#br0" timeOffset="70429.6103">8189 10844 323 0,'-10'-16'266'0,"-9"-15"26"0,12-7-68 15,9 1-16-15,16-1-26 16,11 8-5-16,12 7-38 15,7 4-24-15,1 17-45 16,-4 4-21-16,1 24-16 0,-7 5-9 16,-20 14-6-16,-12 9-2 15,-28 13-5-15,-9 8 2 16,-10-3 0-16,-6-6-2 0,0-22 3 16,2-11 0-16,8-19 1 15,8-11-1 1,23-8-8-16,5-9-2 0,21-1 1 15,8 3 5-15,12 5 11 16,1 4 2-16,2 10-2 16,-1 0-3-16,-9 2-10 15,0 5-19 1</inkml:trace>
  <inkml:trace contextRef="#ctx0" brushRef="#br0" timeOffset="70712.4836">8769 10857 653 0,'2'-3'340'15,"5"6"-64"1,0 3-55-16,0 18-35 0,-3 7-20 15,-7 6-48-15,1-7-28 16,1-15-44-16,1 0-15 0,-7 35-15 31,6-5-1-31,5-6-3 0,2-24-3 0,9-4-4 32,-2-5-5-32,5-8-8 15,4-5-105-15</inkml:trace>
  <inkml:trace contextRef="#ctx0" brushRef="#br0" timeOffset="70884.639">8784 10775 804 0,'3'-4'421'15,"-1"-2"-128"-15,0 1-115 16,4 2-121-16,1 2-143 16</inkml:trace>
  <inkml:trace contextRef="#ctx0" brushRef="#br0" timeOffset="71293.6635">8636 10599 721 0,'7'-3'354'0,"10"-2"-90"16,9 4-73-16,19-7-39 15,8 5-26-15,13 0-49 16,1-4-23-16,-10 7-29 16,-6-1-7-16,-21 2-15 0,-8 5-8 15,-19 0-38-15,-3-4-17 16,-5-5-4-16,-7-5 5 16,-1-9 36-16,0 0 16 15,6 5 12-15,3 4 6 16,13 8 24-16,5 0 15 15,1 8 26-15,-6 2 15 0,-5 6 18 16,-5 4-2-16,-7 3-20 16,2-2-20-16,-1-2-49 15,4-3-114-15</inkml:trace>
  <inkml:trace contextRef="#ctx0" brushRef="#br0" timeOffset="71639.4122">9288 10971 711 0,'0'5'483'16,"0"1"27"-16,0 3-217 15,4 0-35-15,3-6-73 16,-1-3-36-16,2-2-70 15,-5-5-22-15,-3-6-31 16,1 2-95-16</inkml:trace>
  <inkml:trace contextRef="#ctx0" brushRef="#br0" timeOffset="72413.6432">9342 10979 450 0,'-7'1'272'0,"-1"1"-35"0,1-2-112 0,0 4-39 15,8 0-46 1,-1 1-14-16,3 4-11 16,1-3-3-16,1 2 3 0,8 0 5 0,-1 0 18 15,4-3 11-15,3-2 19 16,-8-2 6-16,-1-2 11 15,-8-1 2-15,-7-2-9 16,-3 0-6-16,-7-4-10 16,-6 0-5-16,4 0-4 15,-1 1-4-15,4 2-21 16,8 5-9-16,-2 0-15 16,3 2-1-16,5 2-1 15,2-1 0-15,-2-3 3 16,0 0 6-16,0 0 23 15,0 0 11-15,4 1 5 16,5 2-5-16,0-3-23 16,31 3-9-16</inkml:trace>
  <inkml:trace contextRef="#ctx0" brushRef="#br0" timeOffset="72777.692">9871 10584 837 0,'-12'0'449'15,"-6"3"-129"-15,-7 12-114 16,-1 9-45-16,2 19-73 16,-6 10-32-16,5 19-33 15,4 4-9-15,15 2-10 0,11-6-1 16,17-15-1-16,4-4 1 15,7-11 1-15,-1-5 0 16,3-11-3-16,0-10-2 16,5-14-137-16,0-6-175 15</inkml:trace>
  <inkml:trace contextRef="#ctx0" brushRef="#br0" timeOffset="73014.7963">9980 11008 911 0,'3'4'486'15,"4"-4"-58"-15,22 1-287 0,10 9-34 16,12-9-33-16,1 4-15 15,-3-1-34-15,-11-4-12 16,-9 2-266-16</inkml:trace>
  <inkml:trace contextRef="#ctx0" brushRef="#br0" timeOffset="73361.8788">10564 10912 873 0,'-2'6'436'0,"-7"5"-139"16,-4 12-79-16,4 8-93 16,-3 1-31-16,5 3-43 15,7-4-17-15,2-3-20 16,10 1-6-16,6-8-3 16,1-6 0-16,3-7-2 15,1-7-3-15,-1-5-13 16,-1 0-80-16</inkml:trace>
  <inkml:trace contextRef="#ctx0" brushRef="#br0" timeOffset="73528.7868">10529 10822 1030 0,'-2'-1'490'15,"0"-1"-214"-15,-3 2-107 16,5 0-118-16,0 0-39 0</inkml:trace>
  <inkml:trace contextRef="#ctx0" brushRef="#br0" timeOffset="73887.9754">10350 10654 678 0,'4'-5'332'0,"12"0"-100"16,9 3-64-16,16 3-65 15,10 4-9-15,13 3-28 0,-4-1-14 16,-1 1-20-1,-12-1-10-15,-17-5-9 16,-4-1-2-16,-19-6-3 16,-3-1-1-16,-8-3-6 15,-9-2-2-15,4 3-6 16,-2 0-4-16,10 5-7 16,8 1 0-16,1 6 2 0,4 3 6 15,3 3 12-15,-5 4 6 16,3-1 11-16,-4-2 0 15,-6-2-1-15,-3-4-4 16,0 2-202-16</inkml:trace>
  <inkml:trace contextRef="#ctx0" brushRef="#br0" timeOffset="74210.5165">10916 10625 640 0,'8'-6'458'0,"2"-5"26"15,7 12-242-15,5 7-54 0,8 15-84 16,4 7-18-1,4 17-19-15,-2 15-7 0,-15 17-18 16,-6 5-10-16,-20-2-17 16,-11-4-3-16,-12-9-2 15,-3-9 1-15,0-11 2 32,2-12 1-32,9-24-8 0,5-7-83 0</inkml:trace>
  <inkml:trace contextRef="#ctx0" brushRef="#br0" timeOffset="75472.0045">11783 10740 914 0,'0'-2'470'0,"1"-2"-159"0,2 12-131 15,-5 12-43-15,2 23-57 16,3 13-12-16,2 16-12 16,3 0-7-16,-3-6-14 15,-4-11-7-15,6-9-11 16,-1-8-7-16,0-14-56 16,1-7-73-16,-8-15-172 15,1-3-190-15</inkml:trace>
  <inkml:trace contextRef="#ctx0" brushRef="#br0" timeOffset="75658.9946">11575 11056 575 0,'0'-5'384'16,"0"-5"-8"-1,17 5-156-15,15 1-34 0,15 4-54 16,6 0-24-16,18 4-36 15,0-1-16-15,1 0-26 16,3-3-77-16</inkml:trace>
  <inkml:trace contextRef="#ctx0" brushRef="#br0" timeOffset="76206.8768">12665 10640 776 0,'3'-5'415'0,"5"-3"-105"0,-8 7-150 16,-6 4-44-16,-10 17-40 0,-10 7-7 15,-7 11-21-15,3 3-13 16,12 5-16-1,9-1-8-15,21-4-5 0,12-6 1 16,14-9 1 0,2-9 2-16,4-4 0 15,-3-5 0-15,-4-5-5 16,-2 1-11-16,-12-7-106 16,-2-4-73-16,-15-8-302 15</inkml:trace>
  <inkml:trace contextRef="#ctx0" brushRef="#br0" timeOffset="76441.7552">12826 10707 922 0,'-1'0'417'0,"-4"5"-199"0,-3 7-52 15,4 18-84-15,-2 9-18 0,1 22-25 16,2 10-9-1,2 1-13-15,-3 0-5 0,5-8-4 16,4-8-1 0,-1-14 0-16,6-6 0 15,-5-18 0-15,1-5 2 16,0-13-20-16,-1-3-80 0</inkml:trace>
  <inkml:trace contextRef="#ctx0" brushRef="#br0" timeOffset="77022.9562">13254 10994 585 0,'0'-3'379'16,"-1"-1"-64"-16,2 7-102 15,-2-3-40-15,-1 0-81 0,1 21-17 16,-5 36-19 0,0-27-11-16,3 5-18 0,-4 1-7 15,11-3-6 1,5-1-1-16,4-12-2 0,3-5 0 15,8-9-2 1,4-8-3-16,3-14-200 0</inkml:trace>
  <inkml:trace contextRef="#ctx0" brushRef="#br0" timeOffset="77194.8645">13194 10844 938 0,'0'0'440'0,"0"1"-183"0,3-1-148 16,-3 0-43-16,0 0-52 0,0 0-88 16</inkml:trace>
  <inkml:trace contextRef="#ctx0" brushRef="#br0" timeOffset="77595.1262">13104 10619 774 0,'1'-1'360'0,"2"-3"-161"16,8 2-39-16,13 1-57 16,3 1-15-1,14 2-16-15,7 1-16 0,8-1-23 16,-2 0-9 0,-1 2-13-16,-6 0-3 15,-14 1-6-15,-6-3-14 16,-14 1-50-16,-4-6-20 15,-8-5-11-15,-1-1 13 16,0-5 47-16,1 5 18 16,4 2 24-16,3 2 8 0,-1 6 36 15,-1 5 16-15,-3 8 17 16,-3 3 0-16,-3 4-30 0,-2 0-18 16,2-2-87-16,3 0-198 15</inkml:trace>
  <inkml:trace contextRef="#ctx0" brushRef="#br0" timeOffset="78006.7397">13836 11076 659 0,'-2'-4'310'15,"-5"1"-111"-15,-1-3-28 16,-5 7-41-16,-2 3-22 0,1 1-47 15,4 2-20-15,2 4-30 0,4-7-6 16,7 3 3 0,0-2 8-16,9-3 25 15,0 0 14-15,0-3 33 16,0 1 15-16,-5-3 17 16,-4-3 0-16,-6-4-16 15,-4-3-15-15,-5 4-36 16,0 2-16-16,2 7-32 15,3 2-24-15,8 3-223 16</inkml:trace>
  <inkml:trace contextRef="#ctx0" brushRef="#br0" timeOffset="78287.8311">14244 10938 1073 0,'2'-5'514'0,"1"-6"-212"15,-3 2-71-15,-2 4-129 16,0 4-45-16,2 6-74 16,0-5-137-16</inkml:trace>
  <inkml:trace contextRef="#ctx0" brushRef="#br0" timeOffset="78532.3191">14259 11083 985 0,'-2'15'495'16,"-4"8"-165"-16,2 11-175 15,4 10-48-15,3 12-65 16,3 7-15-16,-1 2-14 0,-4-2-1 16,-5-13 0-1,-5-7 1-15,-6-13 4 0,-1-5 3 16,-1-12 7-16,2-5 4 15,-2-14-3-15,1-5-5 16,0-11-15-16,1-3-15 0,7-13-60 16,7-4-50-1,6-11-427-15</inkml:trace>
  <inkml:trace contextRef="#ctx0" brushRef="#br0" timeOffset="78988.9849">14105 10639 674 0,'-6'-3'394'15,"-7"1"-61"-15,11 1-157 0,2 1-47 16,15 2-57-16,3 3-15 16,16-2-7-1,13 3-4-15,14 0-7 16,6-2-8-16,-3-1-10 0,-11-2-5 0,-19-3-7 31,-10-5-4-31,-16-4-34 0,-7-4-17 16,-9-2-11-16,-8-4 2 15,0 4 30-15,2 3 11 16,7 8-12-16,5 6-2 16,4 6 10-16,6 1 10 15,5 5 36-15,2 3 22 0,-2 4 40 16,-5 7 19-16,-11 0 19 16,-6 2-7-16,-10-3-36 15,-2-3-22-15,2-7-38 0,7-6-81 16</inkml:trace>
  <inkml:trace contextRef="#ctx0" brushRef="#br0" timeOffset="79764.6617">14980 10850 644 0,'4'-6'380'0,"4"-4"-46"15,4 7-91-15,-2 11-92 16,1 8-45-16,-2 18-40 16,-1 4-13-16,3 7-4 15,-1 1-3-15,-5-7-9 16,-1-3-6-16,-3-3-14 15,-1-3-5-15,1-8-14 16,1-2-88-16,2-11-354 16</inkml:trace>
  <inkml:trace contextRef="#ctx0" brushRef="#br0" timeOffset="79954.5141">14787 11042 1025 0,'5'-1'466'16,"13"-4"-213"-16,9 0-41 16,27 1-67-16,10 2-26 15,7 1-42-15,1 1-16 16,-14 0-29-16,-5 0-12 16,-8-1-180-16</inkml:trace>
  <inkml:trace contextRef="#ctx0" brushRef="#br0" timeOffset="80635.427">15639 10869 763 0,'3'-8'351'0,"4"-9"-155"0,11-5-56 16,12 1-9-16,17 0-5 15,-2 17-17 1,-22 2-43-16,0 0-22 0,68 12-31 16,-13 7 0-16,-20 14-1 0,-56-2 1 0,-17 1 0 31,-5 2-1-31,-20-4-2 0,2-5-1 0,6-7 1 15,7-3-5 1,21-9-20 0,11-1-2-16,20 1-5 15,7 1 3-15,4 3 17 16,2 5 2-16,-9 0 7 16,-11 4 6-16,-14 3 11 15,-9 3 3-15,-23 2 2 16,-8 0-3-16,-15-7-10 15,-4-6-4-15,7-11-71 0,6-7-90 16</inkml:trace>
  <inkml:trace contextRef="#ctx0" brushRef="#br0" timeOffset="80887.712">16517 10963 1013 0,'2'-4'509'0,"0"-3"-166"16,0 1-124-16,-2 3-129 15,0 3-45-15,0-1-95 16,-1 0-126-16</inkml:trace>
  <inkml:trace contextRef="#ctx0" brushRef="#br0" timeOffset="81114.1397">16511 11081 759 0,'0'7'437'0,"0"8"-49"15,0 12-207-15,1 6-35 16,3 18-71-16,0 7-31 16,2 13-23-16,-2 3-7 0,-7-10 1 15,-1-7 1 1,-4-20 2-16,-9-11 6 16,-4-13 1-16,-9-4 2 0,-8-15-4 15,2-7-35-15,3-15-124 16,8-8-120-16</inkml:trace>
  <inkml:trace contextRef="#ctx0" brushRef="#br0" timeOffset="81517.0602">16328 10650 672 0,'-2'-1'377'16,"1"1"-79"-16,3 0-72 16,-2 0-78-16,15 1-27 15,58 7-16-15,-22-2-16 16,5 0-28-16,-1 0-17 15,-4-5-23-15,-5-2-7 16,-10-5-16-16,-7-3-10 16,-14-3-59-16,-11-1-17 15,-7-3-6-15,-9 0 3 0,0 5 47 16,0 2 8-16,3 12 12 16,3 1 11-16,6 9 21 15,1 3 15-15,4 4 18 16,2 1 3-16,-6-3 6 15,-1 2 1-15,-7-4-10 16,-1-4-9-16,5 0-86 16</inkml:trace>
  <inkml:trace contextRef="#ctx0" brushRef="#br0" timeOffset="81973.582">17039 11038 681 0,'-3'-3'351'0,"-4"0"-98"16,-2-1-79-16,-6 5-95 16,0 4-33-16,4 2-42 15,-1 2-7-15,9 3-2 0,4-2-2 16,7-2 7-1,3 4 5-15,7-6 26 16,-2-5 24-16,-5-5 54 0,2-3 20 16,-7-5 22-1,-6-1 4-15,-7 1-27 0,-7 1-16 16,-1 6-42 0,4 5-29-16,5 3-62 15,5 2-109-15</inkml:trace>
  <inkml:trace contextRef="#ctx0" brushRef="#br0" timeOffset="82431.3643">17708 10550 773 0,'-7'-4'357'0,"-12"3"-153"15,-10 5-34-15,-9 19-55 0,-1 13-23 16,7 27-35-1,4 19-16-15,21 22-20 16,7 2-3-16,18-8-4 16,8-13 1-16,11-22-4 0,6-12-3 0,5-20-72 15,6-12-106 1</inkml:trace>
  <inkml:trace contextRef="#ctx0" brushRef="#br0" timeOffset="82659.8229">17769 11001 1125 0,'6'0'463'16,"7"0"-254"-16,20 4-110 15,16 0-19-15,8-4-19 16,2-3-16-16,-5-3-32 16,-4-3-91-16</inkml:trace>
  <inkml:trace contextRef="#ctx0" brushRef="#br0" timeOffset="82949.9723">18437 10896 668 0,'3'-1'371'15,"4"1"-64"-15,-2 3-109 0,-5 11-79 16,-3 7-19-16,-10 7-7 15,1 7-16-15,-2 3-21 16,6-3-9-16,7-3-19 16,2-4-4-16,13-10-2 15,6-2-1-15,2-8-6 16,3-3-4-16,-8-5-67 16,0-5-111-16</inkml:trace>
  <inkml:trace contextRef="#ctx0" brushRef="#br0" timeOffset="83142.3858">18385 10687 1011 0,'0'-3'556'0,"1"-5"-108"16,2 6-269-16,0 1-61 15,4 1-85-15,-7 0-30 16,0 0-187-16</inkml:trace>
  <inkml:trace contextRef="#ctx0" brushRef="#br0" timeOffset="83546.1526">18159 10497 844 0,'0'0'381'15,"1"-1"-159"-15,14 2-138 16,11 2-24-16,16-2-1 0,11 4 5 15,15 0-3-15,2 0-9 16,-7 4-21 0,-2-5-10-16,-13-3-12 0,-9 2-3 15,-13-3-7-15,-10 0-12 16,-11-5-31 0,-3-3-8-16,-3-6 1 15,-4 1 10-15,2 4 23 0,1 2 3 16,2 7-2-16,3 4 6 15,0 4 28-15,0 7 19 16,-3 0 35-16,-3 0 3 16,-1 0-14-16,-2-4-13 0,3 0-50 15,1-1-165 1</inkml:trace>
  <inkml:trace contextRef="#ctx0" brushRef="#br0" timeOffset="83913.6228">18968 10508 955 0,'10'-1'453'0,"17"7"-192"16,9 12-69-16,9 23-66 0,3 13-26 16,-5 23-19-16,-7 12-10 15,-22 9-24-15,-13-3-11 0,-23-14-14 16,-13-8-6-1,-8-14-9-15,1-5-4 16,11-12-17-16,8-14-15 16,8-14-70-16,7-10-113 15</inkml:trace>
  <inkml:trace contextRef="#ctx0" brushRef="#br0" timeOffset="85232.8123">19781 10632 797 0,'5'-3'445'16,"2"-5"-106"-16,0 16-142 0,0 14-49 0,3 24-58 16,0 18-15-1,0 14-18-15,-2 2-7 0,-4-12-23 16,0-13-9 0,0-20-59-16,1-11-66 0,0-16-198 0,-5-7-256 31</inkml:trace>
  <inkml:trace contextRef="#ctx0" brushRef="#br0" timeOffset="85380.8841">19563 10846 839 0,'0'-6'446'16,"0"0"-134"-16,21 0-88 16,11 2-38-16,31 4-69 15,14 1-36-15,9 2-39 16,-3-1-15-16,-7 2-106 15,-6-2-203-15</inkml:trace>
  <inkml:trace contextRef="#ctx0" brushRef="#br0" timeOffset="85825.0947">20860 10481 1048 0,'-25'-7'463'0,"-29"2"-237"16,-6 12-72-16,2 20-85 15,6 11-25-15,13 12-26 16,6 8-7-16,23 12-8 16,12 9 0-16,21-3 0 15,14-6 2-15,16-24 5 16,7-15 2-16,5-19 7 0,-5-10 7 15,-17-14 29 1,-10-9 30-16,-32-17 30 0,-12-9 2 16,-29-2-31-1,-18 3-35-15,-8 19-43 16,3 11-15-16,19 16-164 16,14 4-120-16</inkml:trace>
  <inkml:trace contextRef="#ctx0" brushRef="#br0" timeOffset="86461.7783">21226 10571 1279 0,'0'0'563'0,"3"0"-291"0,2 0-108 16,-5 0-108-16,1 0-32 0,19 2-133 16,34 5-182-16</inkml:trace>
  <inkml:trace contextRef="#ctx0" brushRef="#br0" timeOffset="86903.3366">21139 10324 1004 0,'0'0'423'0,"5"0"-236"15,6 1-50-15,19 5-56 16,14 0-13-16,16 3-29 15,13 4-11-15,4 0-14 16,-4 0-7-16,-10-5-12 16,-16-7-8-16,-24-9-25 15,-12-1-18-15,-16-8-3 16,-7-2 3-16,-8-3 24 16,3 2 18-16,2 7 7 15,4 6 5-15,6 15 5 16,0 5 6-16,5 12 12 0,2 7 3 15,2 2-1-15,-3-2-3 16,0-4-6-16,-1-11 6 16</inkml:trace>
  <inkml:trace contextRef="#ctx0" brushRef="#br0" timeOffset="87300.1754">21943 10812 493 0,'2'-7'337'16,"3"-5"-11"-16,-2 5-111 0,-7 3-39 16,0 2-58-16,-5 2-25 15,-7 2-24-15,2 2-12 16,-2 3-25-16,7 4-11 16,9 0-7-16,1-1 3 15,6 0 15-15,-3-5 13 16,4-1 18-16,4-4 7 15,-4-4 7-15,-1 0-7 16,-7-3-17-16,-4 0-13 16,0 2-26-16,0 2-4 0,4 2-166 15</inkml:trace>
  <inkml:trace contextRef="#ctx0" brushRef="#br0" timeOffset="87616.6923">22412 10623 980 0,'0'-10'496'0,"0"-2"-164"0,0 1-81 0,1 4-123 16,5 6-48-16,0 1-57 15,-2 0-17-15,1 5-38 16,-3 1-94-1,3 4-345-15</inkml:trace>
  <inkml:trace contextRef="#ctx0" brushRef="#br0" timeOffset="87861.16">22421 10702 606 0,'-4'7'340'0,"-4"11"-53"0,-2 10-74 15,7 24-100-15,2 9-21 16,8 15-41-1,1 1-19-15,-1 4-20 16,-2-1-3-16,-5-8 2 0,-4 0 1 31,-11-24 48-31,-4-9 22 0,-14-21 23 16,-3-10 4-16,2-13-35 16,1-11-20-16,14-9-37 15,8-8-33-15,11-7-164 16,5-3-236-16</inkml:trace>
  <inkml:trace contextRef="#ctx0" brushRef="#br0" timeOffset="88383.6697">22223 10310 752 0,'-3'0'366'0,"-4"0"-129"0,8-1-132 16,-1 0-34-16,1 0-19 15,29 1-4-15,47 1 8 16,-21 5 2-16,13 0-17 16,4 1-7-16,4-3-16 15,-7-5-3-15,-22-5-2 16,-8-3-1-16,-23-4-3 16,-11 2-7-16,-15-4-15 15,-8-2-5-15,-10 2-4 16,-2-1 3-16,-1 4 11 15,4 3 0-15,9 5-8 16,7 3-3-16,11 2 2 16,7 2 1-16,14 10 8 0,7 0 2 15,8 9 7-15,1 2 11 16,-13-1 26-16,-8 2 18 16,-17-2 47-16,-11 2 14 15,-13-1 3 1,-8-2-11-16,-5-2-46 0,-1-7-23 15,6-4-120-15,6 3-105 0</inkml:trace>
  <inkml:trace contextRef="#ctx0" brushRef="#br0" timeOffset="98355.0587">7094 12141 409 0,'-16'0'275'0,"-18"3"15"16,3-2-62-16,10 3-71 15,5 1-23 1,14 1-36 0,9 4-7-16,19 1-20 15,13-2-8-15,17-7-16 16,10-2-10-16,5-3-18 16,-3-1-7-16,-14-2-19 15,-12 1-49-15,-17-4-163 0,-9 2-198 16</inkml:trace>
  <inkml:trace contextRef="#ctx0" brushRef="#br0" timeOffset="98554.0155">7035 12293 550 0,'-1'3'301'16,"3"4"-19"-16,8-1-34 0,19-1-29 15,16-2-11-15,26-5-39 16,4-3-27-16,-11-4-45 16,-7 2-25-16,-28 1-30 15,-9 2-94-15</inkml:trace>
  <inkml:trace contextRef="#ctx0" brushRef="#br0" timeOffset="110930.0667">21343 10815 528 0,'4'-6'304'0,"-5"-6"-28"0,-2 1-43 0,-2 4-57 16,-5 4-35-16,7 13-70 15,2 8-28-15,1 16-34 16,3 15-6-16,3 7 4 16,3 6-3-16,-4 3 0 0,-2-5 1 15,-5-6 3-15,-10-8 1 16,-4-12 32-16,-8-10 42 31,-14-17 64-31,-2-7 12 0,-1-6-27 0,4-4-43 16,17 4-67-16,9 1-22 15,21 3 113 1</inkml:trace>
  <inkml:trace contextRef="#ctx0" brushRef="#br0" timeOffset="122731.1363">8025 12310 771 0,'-3'0'427'0,"1"-1"-63"15,6 2-121-15,-4-1-97 16,31 1-28 0,95 4-44-16,-38-5-27 0,14-3-44 15,-5 0-83-15</inkml:trace>
  <inkml:trace contextRef="#ctx0" brushRef="#br0" timeOffset="123242.4509">9132 12284 845 0,'-25'-4'463'16,"-19"-5"-125"-1,7-14-140-15,9-10-57 16,22-11-93 0,10-3-35-16,25 0-37 15,14 7-5-15,12 16 16 0,4 8 13 16,-4 22 28-16,-8 11 6 16,-14 12 4-16,-15 9 6 15,-21 11 6-15,-16 8 0 16,-25 8-9-16,-6 2-9 15,-9-7-19-15,5-7-7 16,16-26-25-16,7-9-21 0,16-24-15 16,5-11-2-16,13-7 19 15,8-5 23-15,16 8 42 16,8 5 30-16,20 16 40 16,-2 12 11-16,-2 15-10 15,-9 6-21-15,-19 0-32 16,-3-5-9-16,-3-11-63 15</inkml:trace>
  <inkml:trace contextRef="#ctx0" brushRef="#br0" timeOffset="123838.2081">10124 12013 875 0,'0'-1'417'0,"0"4"-157"0,3 10-78 16,8 20-102-16,2 15-10 16,5 15-20-16,-7 8-11 15,-6 0-13-15,2-5-4 16,-7-15-9-16,0-13-2 16,2-17-105-16,-4-12-91 15</inkml:trace>
  <inkml:trace contextRef="#ctx0" brushRef="#br0" timeOffset="123976.9125">9930 12257 959 0,'-3'1'426'0,"1"6"-195"15,9 1-32-15,27 1-41 16,14 0-14-16,28-8-36 16,8 0-24-16,-2-4-44 15,-5-5-42-15</inkml:trace>
  <inkml:trace contextRef="#ctx0" brushRef="#br0" timeOffset="124469.4753">10998 12007 1058 0,'0'0'464'16,"-6"7"-219"-1,-7 9-55-15,-6 14-74 0,-6 7-27 16,7 7-51-16,7 1-16 16,20-7-15-1,10-4-2-15,18-10-3 16,6-6-2-16,4-11-28 16,-2-5-30-16,-6-9-120 15,-3-7-134-15</inkml:trace>
  <inkml:trace contextRef="#ctx0" brushRef="#br0" timeOffset="124645.7345">11200 12036 703 0,'-4'-1'363'0,"-1"-2"-100"15,-1 3-71 1,5 11-58-16,1 3-17 0,3 16-14 16,2 10-8-16,6 17-31 15,-4 6-9-15,-2 3-21 0,-1-5-8 16,-4-9-11-1,0-6-2-15,1-17 4 16,1-8-95-16</inkml:trace>
  <inkml:trace contextRef="#ctx0" brushRef="#br0" timeOffset="124825.5846">11496 12271 1304 0,'0'-1'637'16,"-3"1"-230"-16,3 1-153 15,-1-1-145-15,0 0-44 16,1 0-48 0,0 0-65-16</inkml:trace>
  <inkml:trace contextRef="#ctx0" brushRef="#br0" timeOffset="125257.048">12096 12032 960 0,'-18'-5'482'32,"-14"-6"-181"-32,-10 13-129 0,-1 9-47 0,2 18-76 31,-2 8-19-31,14 19-23 15,7 6-6-15,25 9 1 16,18-1 2-16,17-15 12 16,22-10 8-16,16-24 15 15,1-15 6-15,0-20 17 16,-16-12 10-16,-23-19 7 0,-8-6 2 16,-23-12-12-16,-8 1-15 0,-22 7-30 0,-13 5-15 31,-2 21-28-31,-3 7-23 15,-2 9-151-15,6 13-113 16</inkml:trace>
  <inkml:trace contextRef="#ctx0" brushRef="#br0" timeOffset="125429.5231">12170 12139 686 0,'5'-2'401'0,"-1"2"-39"16,-5 4-53-16,0-4-100 0,-13 4-35 15,-61 61-60 1,21-21-24-16,6 10-34 16,4 0-18-16,21-4-68 15,9-11-99-15</inkml:trace>
  <inkml:trace contextRef="#ctx0" brushRef="#br0" timeOffset="126208.9749">12862 12280 870 0,'0'4'356'0,"7"0"-170"16,10 0-11-16,28-2-19 0,16 0 9 16,13 2-50-1,1-2-32-15,-6-2-48 16,-14-1-17-16,-13 0-53 16,-11-3-71-16</inkml:trace>
  <inkml:trace contextRef="#ctx0" brushRef="#br0" timeOffset="126406.3917">13183 12124 849 0,'-5'-4'475'16,"-6"-5"-104"-16,1 9-150 0,6 7-56 15,-3 16-85-15,3 10-32 16,-1 20-32-16,-2 7-2 15,7 8-5-15,5-3-3 0,9-14-105 16,5-10-100 0</inkml:trace>
  <inkml:trace contextRef="#ctx0" brushRef="#br0" timeOffset="126865.2771">13722 12154 765 0,'0'-12'436'15,"6"-9"-50"-15,18-2-197 0,6 1-16 16,22 4-49 0,6 5-15-16,9 13-51 0,-2 2-23 15,-20 11-25 1,-9 1-8-16,-32 3-7 0,-10 6 0 16,-18 2 4-1,-10-2 2-15,-1-4 7 0,6-3-2 16,19-2-5-16,10 2-1 15,22 4-5-15,9 1 0 16,8 7 2-16,0 4 2 16,-10 6 0-16,-12 1 1 15,-13-2 5-15,-16-2 6 0,-23-10 15 16,-7-5 4 0,-14-14 5-16,-1-8-5 15,7-12-36-15,10-6-57 16,16-4-153-16,14 1-171 0</inkml:trace>
  <inkml:trace contextRef="#ctx0" brushRef="#br0" timeOffset="128024.0343">14547 12341 1303 0,'-3'0'535'0,"-5"2"-332"0,1 0-70 15,3 0-90-15,4-1-10 16,0-2-224 0</inkml:trace>
  <inkml:trace contextRef="#ctx0" brushRef="#br0" timeOffset="128374.9815">15177 12045 1008 0,'-16'-2'468'0,"-24"0"-204"0,-5 5-65 16,-6 17-106-16,2 10-28 15,10 17-40-15,10 7-14 16,27 13-7-16,10 0-2 15,29-6 0-15,9-9 4 16,15-26 7-16,5-8 4 16,3-25 10-16,-1-12 8 0,-11-18 21 15,-9-11 14-15,-26-13 22 16,-17-5-1-16,-26-2-18 16,-14 8-14-16,-17 11-38 15,4 13-15-15,5 17-28 16,8 8-44-16,9 18-163 15,4 4-106-15</inkml:trace>
  <inkml:trace contextRef="#ctx0" brushRef="#br0" timeOffset="128544.4816">15234 12112 664 0,'11'-7'448'0,"4"-6"-42"15,-16 10-97-15,-13 3-50 16,-20 14-97-16,-5 11-27 15,-15 20-62-15,-5 9-13 16,7 14-28 0,5 0-12-16,27-9-122 0,16-6-478 15</inkml:trace>
  <inkml:trace contextRef="#ctx0" brushRef="#br0" timeOffset="130023.3648">15993 12316 560 0,'-2'1'333'0,"0"2"-47"0,14 2-97 16,16 2-21-16,24 2-29 0,18 1-11 15,24-1-35-15,4-2-22 16,-5-3-32-1,-17-2-13-15,-31-5-21 0,-14-2-43 0,-21-7-160 32,-6-3-249-32</inkml:trace>
  <inkml:trace contextRef="#ctx0" brushRef="#br0" timeOffset="130228.4713">16298 12114 507 0,'2'-2'344'32,"0"-3"-15"-32,-1 12-155 0,0 13-34 0,-1 20-49 15,1 10 4-15,1 22-19 16,1 5-12-16,3-5-24 31,-1-6-12-31,2-22-19 0,-1-11-68 16</inkml:trace>
  <inkml:trace contextRef="#ctx0" brushRef="#br0" timeOffset="130765.2573">17465 12013 699 0,'-3'-15'411'0,"-2"-13"-98"16,-25 9-63-16,-11 5-47 0,-18 14-76 15,-7 10-29-15,3 18-55 16,8 9-16-16,16 15-21 15,9 10-4-15,20 5-1 16,5 3 0-16,25-2 4 16,11-10 5-16,23-16 6 15,13-13 2-15,1-25 7 16,-2-5 4-16,-25-25 31 16,-15-6 27-16,-36-11 16 15,-23-5 0-15,-35 7-36 16,-14 9-28-16,-1 24-30 15,8 9-28-15,22 23-165 16,15 8-81-16</inkml:trace>
  <inkml:trace contextRef="#ctx0" brushRef="#br0" timeOffset="131688.0523">18227 12069 516 0,'0'0'343'0,"9"0"42"0,8 0-132 15,17 0-87-15,17 2-14 16,13 0-48-16,4 0-29 0,-1-2-42 16,-4 0-13-16,-15-3-59 15,-5-2-78 1,-18 5-274-16</inkml:trace>
  <inkml:trace contextRef="#ctx0" brushRef="#br0" timeOffset="131850.2096">18306 12253 794 0,'19'0'407'15,"33"0"-106"1,8-1-53-16,17-8-98 0,6 1-43 16,-6-1-62-1,-2 2-115-15</inkml:trace>
  <inkml:trace contextRef="#ctx0" brushRef="#br0" timeOffset="132352.7536">19854 11752 1014 0,'-30'-1'463'15,"-24"0"-226"-15,-14 19-121 16,-1 19-36-16,7 28-55 16,15 9-11-16,23 8-10 0,11-1-1 15,18-11 3 1,3-6 1-16,27-10 6 15,7-9 4-15,17-17 4 16,8-13 5-16,-8-18 21 16,-7-10 16-16,-17-21 24 15,-13-3 11-15,-29-9-4 0,-18-4-14 16,-36 10-32 0,-10 7-17-16,-6 17-30 15,13 12-27-15,26 12-119 0,11 6-123 16</inkml:trace>
  <inkml:trace contextRef="#ctx0" brushRef="#br0" timeOffset="132580.7887">20025 12133 738 0,'-2'-6'421'0,"1"-6"-14"16,18 9-273-16,13-4-30 16,22 6-42-16,12-2-16 15,10 6-26-15,2 4-9 16,-13 1-98 0,-10 5-170-16</inkml:trace>
  <inkml:trace contextRef="#ctx0" brushRef="#br0" timeOffset="132881.1427">20808 11953 1121 0,'-8'-12'469'16,"-5"-14"-262"-16,7 5-51 15,18 3-58-15,9 3-23 0,12 10-40 16,3 5-14-1,-2 16-7-15,-8 6-5 16,-13 13-7-16,-11 2 1 16,-21 8 9-16,-18 0 3 15,-21 1 3-15,-6 3 1 16,7-6-6-16,16-4-2 0,28-11 2 16,16-7 5-16,29-12 7 15,11-4 3-15,17-2 1 16,0-3-3-16,-6-1-10 15,-2 1-2-15,-7 1-91 0</inkml:trace>
  <inkml:trace contextRef="#ctx0" brushRef="#br0" timeOffset="133283.1374">21535 12068 634 0,'18'3'339'16,"11"-2"-38"-16,26 1-192 15,10 0-18-15,5 2-33 16,5 0-14-16,-16-2-53 16,-11-1-103-16</inkml:trace>
  <inkml:trace contextRef="#ctx0" brushRef="#br0" timeOffset="133439.5756">21571 12189 955 0,'11'3'468'0,"19"0"-172"0,15 1-39 16,24-1-90-16,5 0-52 15,2 1-67-15,0 0 20 16,-8 0-362-16</inkml:trace>
  <inkml:trace contextRef="#ctx0" brushRef="#br0" timeOffset="133731.9428">22639 11762 953 0,'8'-3'417'0,"4"4"-197"16,-5 5-75-16,-14 10-49 16,-9 7 2-16,-9 7 4 15,-2 7-3-15,4 2-11 0,8 2-16 16,16-5-27-16,13-9-6 16,19-4-8-16,10-5-5 15,12-8-10-15,1 1-59 16,-3-7-170-16,-11-2-99 15</inkml:trace>
  <inkml:trace contextRef="#ctx0" brushRef="#br0" timeOffset="133951.5748">22877 11802 843 0,'-1'-8'398'0,"1"-7"-147"16,-2 7-58-16,2 9-78 15,-2 8-19-15,-1 19-35 16,3 11-12-16,-4 19 11 15,6 3 0-15,2 3-8 16,-4-4-8-16,0-8-20 16,-5-2-6-16,2-9-5 15,3-3 0-15,4-8-2 16,2-8-2-16,0-10-34 16,-4-7-112-16</inkml:trace>
  <inkml:trace contextRef="#ctx0" brushRef="#br0" timeOffset="152559.2608">15855 1439 377 0,'2'-11'244'0,"1"-14"25"16,0-6-48-16,-2-9-38 16,-1-3-15-16,0 0-39 15,-1 4-23-15,-2 11-23 16,1 9-2-16,-1 13-5 15,-2 8-5-15,3 12-21 16,2 8-14-16,3 6-21 16,4 3-5-16,6 10-6 15,-1 0 0-15,3 5-1 0,-3-6 1 16,-5-9 0 0,-5-3 2-16,-11-6 6 0,-6 1 4 15,-10-6 6 1,-4-4 0-16,3-10-9 0,7-3-6 15,11 0-10-15,8 4-2 16,14-3 3-16,5 4 2 16,13-1 3-16,8-3 0 15,7 1-3-15,2-5-5 0,-5-9-197 16</inkml:trace>
  <inkml:trace contextRef="#ctx0" brushRef="#br0" timeOffset="153004.3266">15943 966 745 0,'-34'-5'438'0,"-27"-4"-97"16,1 14-146-16,0 8-65 16,-1 23-89-16,4 11-24 15,6 18-26-15,8 19-4 16,23 10-6-16,20 3 2 15,32 0 12-15,10-11 4 16,21-12 8-16,6-12 5 16,24-30 10-16,17-19 1 15,10-43 9-15,-1-18 17 16,-21-37 46-16,-14-17 20 16,-27-18 53-16,-22-6-16 0,-42 11-31 15,-25 11-13-15,-38 26-45 16,-11 19-6-16,-9 31-30 15,-8 19-18-15,16 28-67 16,4 7-82-16</inkml:trace>
  <inkml:trace contextRef="#ctx0" brushRef="#br0" timeOffset="154430.2486">1880 13220 670 0,'-11'13'343'15,"-8"13"-70"-15,-10 35-146 16,-6 19-15-16,-3 21-26 16,0 5-13-16,13-4-35 15,5-16-10-15,14-22-8 16,9-16 0-16,1-32 6 15,2-15 6-15,3-27 10 16,3-19 4-16,8-27 3 16,1-11-3-16,-1-10-8 15,-5-3-5-15,-5 2-11 16,5 7-5-16,-1 17-7 0,0 17 3 16,-4 29 4-16,-4 11 2 15,-3 29 0-15,-1 12-4 16,6 33-5-16,4 15-2 15,14 16-1 1,6 5-2-16,7-5 0 0,-1-6-2 0,-8-15-17 16,-7-11-31-1,-10-22-195-15,-5-9-140 16</inkml:trace>
  <inkml:trace contextRef="#ctx0" brushRef="#br0" timeOffset="154788.8242">1750 13709 729 0,'12'-6'303'0,"6"-3"-163"0,17 0-97 15,8-1-9-15,10 6-17 0,3 0-5 16,-5 3-4-16,-7 2-4 16,-17 5-8-1,-4 4-2-15,-6 10-4 0,-2 1 8 16,-3 3 23-1,-1 1 12-15,-3-3 16 0,-3 0 1 16,-1-8 1-16,-3-3 5 0,-7-11 21 16,-3-3 8-1,-1-13-5 1,-1-8-16-16,10-11-38 0,7-3-18 0,5 2-11 31,8 6 2-31,4 11 13 16,3 5 10-16,2 10 14 0,-7 8 3 15,1 11-1-15,-5 7-4 16,2 8-14-16,2 3-9 16,-6 8-48-16,-1 0-114 15</inkml:trace>
  <inkml:trace contextRef="#ctx0" brushRef="#br0" timeOffset="155069.9776">2782 13831 894 0,'-3'-13'426'16,"-6"-12"-147"-16,-5-4-44 0,-6-2-56 15,-3 0-19-15,-2 3-40 16,-1 4-34-16,0 14-43 31,0 5-13-31,5 11-27 0,3 6 3 0,4 8-1 16,10 3-5-16,4 1 0 15,2 4-2-15,14-2 3 16,5-1 1 0,8-7 4-16,5-4-1 0,1-14-5 15,-4-1-12-15,-3-12-127 16,-7-5-97-16</inkml:trace>
  <inkml:trace contextRef="#ctx0" brushRef="#br0" timeOffset="155180.1157">2632 13504 746 0,'-3'-4'443'0,"-4"-2"-57"16,5 3-174-16,2 2-58 16,3 3-86-16,-3-2-35 31</inkml:trace>
  <inkml:trace contextRef="#ctx0" brushRef="#br0" timeOffset="155622.2738">3633 13671 544 0,'8'-8'332'0,"6"-5"-63"15,4-11-29-15,2-5-15 16,0-8-72-16,-2-3-31 0,-6 2-50 16,-4 3-15-16,-7 14-24 15,0 10-13 1,-3 20-5-16,-1 11-3 0,2 21 1 16,1 11 1-16,6 9-8 15,4 4 0-15,9-9-12 16,1-5-30-16,5-19-172 15,-5-10-170-15</inkml:trace>
  <inkml:trace contextRef="#ctx0" brushRef="#br0" timeOffset="155957.6429">3828 13187 1235 0,'-45'-4'531'16,"-31"-4"-288"-16,4 17-147 0,7 11-37 16,7 24-45-16,7 13-10 15,20 22-5-15,10 6-4 16,34 5-4-16,12 0-1 16,24-4 1-16,6 1 3 15,13-16 6-15,1-12 2 0,19-28 8 16,1-17 1-16,-4-36 10 15,0-17 10-15,-21-33 23 16,-9-13 10-16,-26-12 29 16,-21-1-4-16,-43-3-15 15,-12 0-15-15,-28 17-50 16,-9 12-7-16,6 36-31 16,2 18-17-16,26 20-150 15</inkml:trace>
  <inkml:trace contextRef="#ctx0" brushRef="#br0" timeOffset="156343.1452">4538 13809 911 0,'7'13'431'16,"3"9"-156"-16,-9 17-102 16,-1 6-19-16,-16 1-48 15,-2-5-35-15,-1-11-583 16</inkml:trace>
  <inkml:trace contextRef="#ctx0" brushRef="#br0" timeOffset="157032.7243">5547 13557 969 0,'-15'-2'492'0,"-22"2"-177"16,-2 4-68-16,-11 9-133 0,2 5-45 15,6 7-44-15,11 1-15 16,22 7-21-16,12-1-7 0,28 5-13 15,11 0-5 1,17-4-10-16,2-4-62 16,-1-8-279-16</inkml:trace>
  <inkml:trace contextRef="#ctx0" brushRef="#br0" timeOffset="157305.4781">5928 13651 712 0,'-7'-8'418'0,"-6"-9"-13"16,-6 1-98-16,-6 6-88 0,-7 0-37 16,-10 8-81-1,4 5-33-15,2 5-43 0,4 8-14 16,9 10-11 0,7 1-4-16,15 11-3 15,12 2 0-15,16-6-1 0,5-5-2 0,15-15 4 31,-1-13 3-31,-1-15 10 16,-7-8 9-16,-18-10 11 0,-12 2 4 0,-15-1-7 31,-10 0-15-31,-14 5-131 16,2 6-115-16</inkml:trace>
  <inkml:trace contextRef="#ctx0" brushRef="#br0" timeOffset="157714.7255">6179 13637 752 0,'-12'-1'425'15,"-8"-1"-67"-15,7 3-197 16,3 2-47-16,13 8-59 15,6 1-17-15,19 9-12 16,3-1-4-16,2 4-2 16,-5-1 17-16,-18-1 49 0,-11 0 26 15,-25-2 26-15,-11-3-12 16,-15-10-48-16,3-6-28 16,12-10-118-1,14-9-110-15</inkml:trace>
  <inkml:trace contextRef="#ctx0" brushRef="#br0" timeOffset="158123.2901">6445 13637 872 0,'-8'1'467'16,"-6"5"-52"-16,7 14-304 15,2 9-45-15,8 9-37 16,6 2-10-16,12-3-8 16,4-6 1-16,10-15 5 15,2-9 5-15,-3-16 11 16,1-13 6-16,-11-11 9 15,-4-7 2-15,-11-9 3 0,-8 1 0 16,-22-11 6 0,-17-7-2-16,-18-16-12 0,-2 1-10 15,-1 14-17-15,4 14-6 16,10 37-2-16,-1 12 0 16,15 15-10-16,11 9-4 15,19 11-8-15,16 5-3 16,32 3 2-16,12-2 1 0,26-10 9 15,4-5-107-15</inkml:trace>
  <inkml:trace contextRef="#ctx0" brushRef="#br0" timeOffset="158577.7705">7047 13615 887 0,'9'0'430'16,"7"3"-129"-16,15-3-197 15,13 0-28-15,14 3-40 16,3-3-16-16,-6 1-21 16,-8-1-33-16</inkml:trace>
  <inkml:trace contextRef="#ctx0" brushRef="#br0" timeOffset="158780.9258">7082 13712 749 0,'2'4'356'15,"10"3"-92"-15,6-2-62 16,23 0-36-16,13 0 7 15,4-5-28-15,3 3-24 16,-15-2-34-16,-9 0-27 16,-4 0 183-16</inkml:trace>
  <inkml:trace contextRef="#ctx0" brushRef="#br0" timeOffset="159424.9973">8029 13792 1203 0,'29'-7'429'15,"27"-8"-283"-15,58 6-189 16,39 1 20-16,62 2 25 15,33 6 13-15,39 10 22 16,9 9 0-16,-12 7-2 16,-20 1-9-16,-47-5-18 15,-27-6 2-15</inkml:trace>
  <inkml:trace contextRef="#ctx0" brushRef="#br0" timeOffset="160106.4327">8668 13038 740 0,'0'3'347'15,"-5"6"-115"-15,-10 21-106 16,-6 12-34-16,-10 21-16 16,-2 12-26-16,5 6-21 15,3-6-4-15,11-23-9 16,6-14 2-16,4-25 17 0,4-12 16 16,5-16 7-1,4-14-4-15,8-20-21 16,3-10-18-16,2-6-10 0,3-1 1 15,1 7 2-15,0 11 3 16,-2 13 14-16,-6 8 8 16,-13 15 17-16,-1 6-3 15,-4 15-14-15,0 9-8 0,7 23-20 16,4 11-1-16,9 19-1 16,6 2 1-16,1-5-2 15,-6-9-14-15,-3-17-116 16,-7-11-89-16</inkml:trace>
  <inkml:trace contextRef="#ctx0" brushRef="#br0" timeOffset="160247.0975">8528 13347 964 0,'9'0'393'15,"9"0"-212"-15,19 2-136 16,9 0-5-16,16 1-19 15,1-3-51-15</inkml:trace>
  <inkml:trace contextRef="#ctx0" brushRef="#br0" timeOffset="160764.0229">8488 12819 582 0,'-4'-3'292'16,"-4"-1"-94"-16,9 4-77 0,10-1-20 15,14 2-31-15,7 3-22 16,21 0 2-16,7 1 2 15,7-4-12-15,0 0-7 16,-17-2-10-16,-13-4-2 16,-19-4 2-16,-8-2 5 15,-8-4-10-15,-7 0-4 16,-9 4-11-16,5-2-8 0,-3 10 5 16,8 3 12-1,1 7 21-15,-3 7 9 0,6 3 1 16,-3 4-12-16,7-1-16 15,0-2-16-15,7-2-243 16</inkml:trace>
  <inkml:trace contextRef="#ctx0" brushRef="#br0" timeOffset="160983.8823">9062 13289 1016 0,'-1'-1'520'0,"-3"0"-139"0,3 1-146 16,1 0-120-16,0 0-49 15,0-1-54-15,2 0-134 16</inkml:trace>
  <inkml:trace contextRef="#ctx0" brushRef="#br0" timeOffset="161251.5568">9470 13118 965 0,'0'-4'495'0,"-1"-2"-144"15,-1 6-79-15,0 0-109 16,1 6-50-16,0 24-64 16,0 55-5-16,3-25-12 15,2 4-6-15,-1-8-11 16,3-5-7-16,2-24-46 15,-2-8-131-15,1-16-465 16</inkml:trace>
  <inkml:trace contextRef="#ctx0" brushRef="#br0" timeOffset="161565.5287">9348 13175 960 0,'2'-12'453'16,"10"-11"-140"-16,7-2-86 0,16 3-79 15,10 0-26-15,8 14-63 16,2 6-27-16,-9 8-12 16,-7 7-4-1,-20 8-5-15,-14 5-2 0,-17 6-4 16,-5 5-2-16,-5-3-5 16,4 0-9-16,13-9-42 15,5-2-8-15,15-3 2 16,4-1 8-16,9 1 44 15,1 1 9-15,-8 5 12 16,-9 3 7-16,-18 2 13 16,-15 0 4-16,-21-9-3 15,-8 2-3-15,-6-16-11 16,6-3-51-16</inkml:trace>
  <inkml:trace contextRef="#ctx0" brushRef="#br0" timeOffset="162018.9349">9362 12959 615 0,'0'-2'341'16,"5"-3"-77"-16,9 3-71 0,14 2-84 15,12 0-25-15,16 0-23 16,5 5-21-16,1-4-21 15,-6-1-6-15,-15-1-3 16,-14-5-2-16,-15-4-5 16,-7-1-17-16,-13-6-9 15,-1-4 1-15,-1 12 5 16,5 4 19 0,1 2 22-16,-15-12 1 0,14 17 10 0,2 12 0 15,14 14-2-15,4 3 5 16,-5-1-1-1,0-2-3-15,-5-9-8 16,-6-4-9-16,-7-6-160 16</inkml:trace>
  <inkml:trace contextRef="#ctx0" brushRef="#br0" timeOffset="162604.5697">9084 13274 485 0,'-4'-1'312'0,"-5"-1"-33"16,0 3-92-16,-1 1-38 15,-1 3-68-15,2 2-27 16,5 3-35-16,3 4-13 16,8-3-6-1,4 1 1-15,4-7 8 16,2-4 6-16,-2-4 16 16,1-5 9-16,-4-3 19 0,-6-3 11 15,-6-1 28-15,-6 3 7 16,-7 4-7-16,-4 6-14 15,-4 6-38-15,1 2-17 16,5 4-15-16,5 1-4 16,9 0-3-16,3-2 1 0,8-1 4 15,3-1 3-15,-3-4 13 16,0 0 7 0,-9-3 7-16,-4-4-2 15,-7 2-24-15,-1-3-77 0</inkml:trace>
  <inkml:trace contextRef="#ctx0" brushRef="#br0" timeOffset="163219.6448">8127 14123 773 0,'3'-6'412'16,"-1"-3"-92"-16,-2 7-66 0,-2 19-101 16,-3 17-42-16,0 30-61 15,0 17-14-15,2 12-11 16,2-2-4-16,1-11-8 16,0-11-7-16,3-16-53 15,1-8-108-15</inkml:trace>
  <inkml:trace contextRef="#ctx0" brushRef="#br0" timeOffset="163627.2599">8551 14243 812 0,'-7'1'454'0,"-10"9"-69"15,-3 10-176-15,0 26-121 0,1 10-22 16,-2 13-12-16,3 2-6 16,5-9-11-16,2-8-5 15,7-17-18-15,4-10-7 16,0-18-6-16,4-9 1 16,0-20 3-16,0-6 5 15,4-16 5-15,-1-10-1 16,5-10-6-16,5-7 2 15,3-3-11-15,3 10-1 0,-1 17 9 16,-3 14-2-16,-8 22 8 16,0 10 0-16,0 20-1 31,1 8 0-31,5 19 4 0,3 5 1 0,4 4-4 16,2 2-2-16,-1-7-4 15,-5-4-4-15,-8-7-18 16,-3-9-32-16,-9-7-121 15,0-3-84-15</inkml:trace>
  <inkml:trace contextRef="#ctx0" brushRef="#br0" timeOffset="163784.9178">8400 14539 1214 0,'-2'-2'476'0,"10"4"-327"0,13 0-50 15,19 3-50 1,11-5-19-16,11 0-20 0,1 0-10 16</inkml:trace>
  <inkml:trace contextRef="#ctx0" brushRef="#br0" timeOffset="163977.5635">8917 14248 1180 0,'-5'-9'603'0,"-2"-9"-189"16,1 19-222-16,3 8-48 16,3 26-91-16,-1 13-28 15,6 20-7-15,5 8-3 16,2-2-3-16,3-4-2 16,-7-13-10-16,1-13-8 15,-4-14-90-15,1-12-90 16</inkml:trace>
  <inkml:trace contextRef="#ctx0" brushRef="#br0" timeOffset="164508.9134">8428 14072 734 0,'-1'0'359'0,"3"2"-79"0,9 1-154 0,9 1-34 31,16-2 5-31,6-2-12 15,14 0-34-15,0-3-8 0,-5 2-19 16,-6-3-5-16,-24-3-18 16,-7 2-26-16,-17-3-80 15,-4-4-17-15,-3-1 7 16,2 4 23-16,3 3 90 16,2 6 35-16,5 11 50 15,2 0 18-15,1 7 13 16,1 1-11-16,-6-1-42 15,0 2-16-15,2-2-457 16</inkml:trace>
  <inkml:trace contextRef="#ctx0" brushRef="#br0" timeOffset="165113.0025">9211 14147 997 0,'0'1'436'0,"0"12"-210"15,0 7-46-15,1 25-55 16,-2 11-16-16,-2 15-32 16,2 4-12-16,-2-8-20 15,2-5-10-15,2-17-17 16,2-9-13-16,5-11-178 0</inkml:trace>
  <inkml:trace contextRef="#ctx0" brushRef="#br0" timeOffset="165338.1393">9503 14194 917 0,'0'-11'504'0,"-1"-9"-29"15,0 12-254 1,1 24-94 0,2 15-33-16,4 31-58 0,2 15-5 15,-2 11-6 1,1 2-4-16,-2-10-8 16,0-9-1-16,5-21-169 15,-1-14-120-15</inkml:trace>
  <inkml:trace contextRef="#ctx0" brushRef="#br0" timeOffset="165652.5024">9491 14239 1165 0,'11'-9'495'0,"17"-11"-267"16,7 5-67-16,9 10-57 15,0 6-29-15,-6 9-36 16,-10 5-9-16,-25 9-8 15,-13 3-3-15,-18 13-7 16,-4 0-4-16,6-4 1 0,7-8-62 0,19-15-57 16,12-8-4-16,21-4-11 15,6 4 60 1,6 0 56-16,0 7 9 0,-10 9 23 16,-9 4 19-16,-14 9 26 31,-12 2 8-31,-22 1-9 15,-13-3-14-15,-18-7-21 16,-4-11-8-16,3-20-148 16,6-7-364-16</inkml:trace>
  <inkml:trace contextRef="#ctx0" brushRef="#br0" timeOffset="166402.2143">10209 14147 811 0,'0'0'416'0,"0"0"-135"15,0 6-50-15,0-6-88 16,0 23-28-16,2 64-19 0,-4-15-10 16,-6 11-14-1,-2 2-12-15,5-8-23 16,-1-7-12-16,5-20-8 15,3-5 0-15,-2-19-1 16,1-9-1-16,-1-13 1 0,2-4-66 16</inkml:trace>
  <inkml:trace contextRef="#ctx0" brushRef="#br0" timeOffset="171969.2766">9509 14051 731 0,'-3'-2'396'0,"-4"1"-95"15,7 1-134 1,0 0-37-16,0 0-61 0,11 0-24 15,56 2-21 1,-24-2-6-16,15-2-9 16,1 2-8-16,-6-5-38 15,-4-1-32-15,-17 2-82 0,-4-1-26 0,-13 0 17 16,-6-1 28 0,-12-8 80-16,-4 2 31 0,-7 1 37 15,-1 0 11 1,7 8 10-1,1-1-2-15,7 7-14 16,2 4-3-16,4 1-6 16,4 4 4-16,3 2 26 15,0 2 20-15,-5 2 65 0,-8 1 35 16,-8-1 27-16,-4-1-11 16,-5-3-59-16,4-5-32 15</inkml:trace>
  <inkml:trace contextRef="#ctx0" brushRef="#br0" timeOffset="184869.3198">1899 15233 632 0,'-8'11'325'0,"-6"8"-73"16,-3 23-107-16,-2 9 1 0,2 15-32 0,2 4-22 15,0-10-38 1,4-2-13-16,1-21-17 16,2-8-5-1,6-16 8-15,-1-13 4 0,3-16-3 0,-2-13-1 0,4-17-15 16,0-11-7 0,5-14-3-16,2 0-1 15,6-3-4-15,5 6-2 0,5 16 5 31,2 8 7-31,-2 19 17 0,-6 10 6 0,-1 15 2 32,-3 7-6-32,1 21-9 15,4 10 0-15,-1 22 5 16,4 9 3-16,3 7-1 16,-1 2-1-16,0-11-8 15,-2-7-4-15,-4-10-10 16,-1-10-7-16,-6-13-63 15,-3-6-39-15,-9-14-154 0</inkml:trace>
  <inkml:trace contextRef="#ctx0" brushRef="#br0" timeOffset="185037.7266">1843 15569 693 0,'-7'2'393'16,"-9"-2"-39"-16,6 0-127 0,18-2-111 15,9 0-31-15,25 0-57 16,11-2-6-16,9 4-8 16,1-2-5-16</inkml:trace>
  <inkml:trace contextRef="#ctx0" brushRef="#br0" timeOffset="185597.7076">1735 15033 680 0,'-13'-3'327'0,"-13"-6"-114"15,10 3-55-15,8 0-66 0,10 2-28 16,18 4-32 0,6 0-10-16,19 3-6 0,8 1 1 15,15 4-5 1,2-4-2-16,-4 0-2 0,-7-3-1 16,-16-4-1-16,-8 3-2 15,-17-2 0-15,-7-1 0 16,-11-3 4-16,-9-2 1 0,-9-7 2 15,3 3-2-15,2 1-5 16,9-1-4-16,6 12-15 16,5 0-1-16,8 15 2 15,0 4 4 1,1 5 19-16,-1 1 5 0,-6-2 3 16,-3-1-2-16,-3-3-13 15,-3-2-105-15</inkml:trace>
  <inkml:trace contextRef="#ctx0" brushRef="#br0" timeOffset="185999.0599">2595 15437 646 0,'0'-5'355'0,"0"-3"-70"16,-2 0-38-1,-1 4-82-15,-1 1-35 16,-4 2-47-1,2 3-13-15,-6 3-27 16,-3 3-10-16,3 7-22 16,3-1-8-16,8-1-2 0,4-4 0 0,5-3 7 15,4-5 5-15,3 0 10 16,-4-5 11-16,-1-4 28 16,-6 0 7-16,-7-1-6 15,-3 3-11-15,-1 4-53 16,-2-4-68-16</inkml:trace>
  <inkml:trace contextRef="#ctx0" brushRef="#br0" timeOffset="186337.0384">2974 15197 933 0,'-7'-8'488'16,"-4"-7"-109"-16,7 16-197 0,0 10-38 0,7 19-60 15,6 13-30-15,-2 21-14 32,0 8-2-32,-2 4-10 15,-6-4-3-15,6-12-11 0,-1-14-4 16,-4-15-15-16,4-10-23 16,-8-14-139-16,2 1-53 0</inkml:trace>
  <inkml:trace contextRef="#ctx0" brushRef="#br0" timeOffset="186697.1808">2854 15368 678 0,'1'-24'371'16,"6"-15"-90"-16,15-1-76 15,9 2-21-15,11 14-52 16,5 7-21-16,-6 20-62 15,-2 9-14-15,-10 15-10 16,-5 11-4-16,-11 11-5 16,-8 7-5-16,-11 4-10 15,-11-7-1-15,-2-15-3 16,3-7-4-16,4-23-10 16,4-8-19-16,12-10-15 15,4-10 3-15,10-3 8 16,12 1 21-16,5 7 25 15,2 5 9-15,-7 14 14 16,-7 7 5-16,-16 14 15 16,-14 4 2-16,-19 7-1 0,-7 3-7 15,-11-5-18-15,0-4-4 16,5-14-250-16,8-5-323 16</inkml:trace>
  <inkml:trace contextRef="#ctx0" brushRef="#br0" timeOffset="187161.0022">2828 15020 683 0,'-3'-4'384'16,"-4"-4"-92"-16,12 5-87 0,10-3-10 16,19 1-51-16,10 2-23 15,12 2-29-15,7 2-17 16,0 5-31-16,-3 0-13 15,-8-1-13-15,-9-1-4 16,-12-6-2 0,-8-2-1-16,-13-7-5 0,-4-2-5 15,-12-12-3-15,-7-2-2 0,0-3-2 16,0 3 0 0,7 11 1-16,4 9-2 15,5 11 1-15,8 6 2 16,5 15 4-16,2 3 6 15,-4 7 21-15,-5 4 6 0,-10-7 2 16,-2-2-3 0,-3-8-24-16,3-6 413 0</inkml:trace>
  <inkml:trace contextRef="#ctx0" brushRef="#br0" timeOffset="187536.1355">3648 15348 619 0,'-1'-1'340'15,"8"1"-58"-15,10 0-76 16,20 1-79-16,15 0-20 0,14 4-32 0,3 0-16 15,-8 3-22 1,-15-4-11-16,-18-1-11 16,-9-5-7-16,-1-7-216 15</inkml:trace>
  <inkml:trace contextRef="#ctx0" brushRef="#br0" timeOffset="187708.2805">3754 15498 642 0,'0'5'368'0,"0"-3"-31"16,9 0-79-16,20 2-68 15,9-2-9-15,19 3-31 0,-1 2-33 16,-5 2-52-16,-3-1-23 16,-2-1-219-16</inkml:trace>
  <inkml:trace contextRef="#ctx0" brushRef="#br0" timeOffset="188058.9246">4509 15091 860 0,'-1'-2'404'16,"-1"3"-115"-1,-4 6-84-15,-3 10-57 0,-3 5-6 0,-2 8-48 32,-1 2-26-32,6 1-22 15,8-2-9-15,7-9-11 0,6-5-2 16,16-7-7-1,3-3-4-15,12-7-2 0,4-1-2 16,-8-6-8-16,-3-1-8 16,-11-1-81-16,-5 1-65 15,-5-1-159 1,-1-2-83-16</inkml:trace>
  <inkml:trace contextRef="#ctx0" brushRef="#br0" timeOffset="188373.812">4702 15106 789 0,'-5'-5'455'0,"-4"-5"-103"0,2 1-78 16,1 1-43-16,4 4-80 16,0 7-37-16,2 12-54 15,3 10-18-15,1 19-14 16,0 9-1-1,0 19-8-15,-3 5-3 0,-1-5-5 16,0-4-1-16,0-14 1 16,0-10 0-16,0-16 6 15,0-7 3-15,2-11 7 16,0-5 3-16,1-3 5 16,0-2 1-16,-3-1-5 15,0 0-5-15,0-1-9 16,0 1-8-16,0 0-49 0,0 0-44 15</inkml:trace>
  <inkml:trace contextRef="#ctx0" brushRef="#br0" timeOffset="219956.4943">1678 16270 566 0,'-1'-5'368'0,"3"-1"7"0,-1 8-79 15,-1-2-95-15,4 30-35 16,5 74-49-16,-8-29-22 16,-6 9-29-16,1 4-10 15,1-8-21 1,1-5-10-16,8-19-55 16,2-13-86-16,6-20-250 15</inkml:trace>
  <inkml:trace contextRef="#ctx0" brushRef="#br0" timeOffset="220386.0349">2150 16378 948 0,'-4'11'458'15,"-10"20"-181"-15,-1 9-54 0,-5 14-97 16,2 3-33-16,4 7-41 16,-2-1-13-16,6-10-20 15,3-4-5-15,2-23-7 16,3-7 3-16,3-23 2 16,0-13-3-16,-1-19 0 15,5-12-4-15,-2-15 0 16,1-6 3-16,6-7 2 15,-3 6 0-15,3 12 1 0,3 11-2 16,-3 24-4 0,4 10 0-16,2 22-2 15,0 14 1-15,2 19 9 16,-3 11 4-16,2 9 2 16,1 9-2-16,3 3-3 15,2-2-6-15,0-9-19 16,0-8-57-16,0-19-75 0,-2-11-55 15,-8-17-124-15,-5-8-200 16</inkml:trace>
  <inkml:trace contextRef="#ctx0" brushRef="#br0" timeOffset="220525.5087">2065 16743 499 0,'-6'-3'367'15,"-2"-7"93"-15,6 2-103 16,14 0-108-1,7 1-75-15,15-1-127 0,8 1-34 16,8 5-500 0</inkml:trace>
  <inkml:trace contextRef="#ctx0" brushRef="#br0" timeOffset="221058.5212">1954 16208 626 0,'-4'-3'370'15,"0"-2"-68"-15,15 3-98 16,6-4-22-16,20 4-70 16,6-4-29-16,13 4-32 15,6 2-14-15,-2 0-17 16,-7 2-7-16,-16 0-3 16,-10-1-3-16,-17-1-3 15,-5-2 1-15,-9-2 2 16,-2-5 1-16,-3 1-1 15,2 3-5-15,4 5-8 16,2 4-1-16,2 12 5 16,4 7 4-16,-3 5 9 15,-2-1 0-15,0-4 11 16,2-1-139-16</inkml:trace>
  <inkml:trace contextRef="#ctx0" brushRef="#br0" timeOffset="221343.0926">2631 16315 565 0,'0'-9'382'0,"0"-7"41"15,1 6-110-15,2 12-110 16,-3 11-45-16,7 22-69 16,-1 13-24-16,3 23-17 15,1 8-9-15,-8 9-10 16,2 2-7-16,-1-11-9 0,1-8-1 16,0-25-9-1,0-16 4-15,-1-18-535 0</inkml:trace>
  <inkml:trace contextRef="#ctx0" brushRef="#br0" timeOffset="221739.0216">3042 16477 956 0,'3'-1'439'0,"7"-1"-190"16,11 2-65-16,17 5-69 0,12 1-33 0,13 4-40 16,2-2-14-1,-9-2-32-15,-10-2-39 16,-13-3-331-1</inkml:trace>
  <inkml:trace contextRef="#ctx0" brushRef="#br0" timeOffset="221918.0817">3084 16619 667 0,'0'2'392'16,"11"4"-18"-16,7-4-45 0,28-1-64 15,5 4-39 17,-26-3-84-32,-12-1-119 0</inkml:trace>
  <inkml:trace contextRef="#ctx0" brushRef="#br0" timeOffset="222486.0242">3756 16406 764 0,'7'-3'365'16,"3"-3"-153"-1,5 17-101-15,9 12-20 0,1 26-18 16,4 15 10 0,-4 14-2-16,-5 2-3 15,-4-8-19-15,-4-8-13 16,-2-24-12-16,1-16-2 0,-1-26 37 15,2-17 20-15,6-28 22 16,-9-17 8-16,-6-26-26 16,-8-12-16-16,-16-26-30 15,8 4-15-15,4 8-25 16,9 17-14-16,7 38-2 16,-3 15 0-16,-4 24-9 15,-3 12-1-15,-3 23 1 0,6 6-154 16</inkml:trace>
  <inkml:trace contextRef="#ctx0" brushRef="#br0" timeOffset="222987.019">4026 15891 682 0,'1'0'257'15,"10"6"-174"-15,11 3-20 16,29 6 1-16,24 1 15 16,44-4 40-16,28-8 32 15,40-8 39 1,19-8-16-16,30-7-59 0,4 1-41 16,-17 2-59-1,-23 7-4-15,-64 11-13 16,-30 3-16-16,-51 9-230 15</inkml:trace>
  <inkml:trace contextRef="#ctx0" brushRef="#br0" timeOffset="223437.5914">6030 15925 779 0,'-5'-6'429'0,"-3"-5"-124"15,-1 11-54-15,-3 6-32 0,4 21-88 16,1 10-38 0,7 14-45-16,6 8-3 15,9-5-12-15,4-5-7 16,6-11-256-16</inkml:trace>
  <inkml:trace contextRef="#ctx0" brushRef="#br0" timeOffset="224737.4255">4226 16574 751 0,'-12'-10'384'0,"-10"-20"-112"16,7-2-82-16,17-2-98 15,10-3-24-15,18 8-25 16,6 8-3-16,9 21 11 16,4 12-7-16,-11 23-9 15,-8 9 4-15,-25 15 3 16,-14 3-3-16,-22 6-5 15,-8-1-7-15,-1-12-14 16,7-10-3-16,11-26-5 16,7-17-3-16,13-23-6 15,3-9 1-15,18-4 10 16,3 0 13-16,9 8 11 16,2 9 5-16,-3 12-9 15,0 8-8-15,-10 15-7 16,-1 1 1-16,-8 4-156 0,-6-2-131 15</inkml:trace>
  <inkml:trace contextRef="#ctx0" brushRef="#br0" timeOffset="225114.4195">4467 16234 561 0,'0'-13'336'15,"1"-17"37"1,4 2-85-16,13 12-79 0,3 5-35 15,-1 15-86-15,3 9-23 0,-12 13-4 16,-7 7-2-16,-11 10-17 16,-4 6-8-16,-2-3-14 15,0-6-8 1,12-15-12-16,1-10-2 0,11-14-6 16,9-5 2-16,12-7 6 15,7 0 0-15,1 6-13 16,2 5-76-1</inkml:trace>
  <inkml:trace contextRef="#ctx0" brushRef="#br0" timeOffset="225333.7759">4968 16370 1171 0,'0'5'530'0,"-1"3"-216"0,1 17-151 16,2 6-50-16,3 10-25 16,-1 1-21-16,7 4-38 0,-5-3-8 15,-5-11-15 1,0-1-6-16,-2-15-113 16,-4-3-64-16</inkml:trace>
  <inkml:trace contextRef="#ctx0" brushRef="#br0" timeOffset="225484.8096">4759 16560 1163 0,'-1'0'518'0,"8"3"-248"16,10 0-41-16,24-3-94 0,11 1-19 16,3-2-45-16,3-4-30 15,-6 0-123 1,-5 2 234-16</inkml:trace>
  <inkml:trace contextRef="#ctx0" brushRef="#br0" timeOffset="225919.5037">5259 16394 903 0,'10'-12'474'0,"6"-10"-163"0,19 3-116 15,7 3-13-15,7 12-106 16,-1 10-29-16,-12 10-26 15,-8 9-2 1,-19 7-4-16,-12 3-2 16,-17 6-4-16,-7-2 0 0,2-9-2 31,1-8-4-31,12-15-64 16,6-13-22-16,19-9-16 0,7-4-1 0,12 6 67 15,-3 5 26 1,-7 13 26-16,-6 7 39 0,-17 14 44 15,-11 9 4 1,-22 4 3-16,-6 0-29 16,-9-6-42-16,-1-9 5 15,10-21-353-15</inkml:trace>
  <inkml:trace contextRef="#ctx0" brushRef="#br0" timeOffset="226294.4677">5526 16121 833 0,'0'-4'412'0,"5"-10"-152"16,4 2-65-16,16 4-68 15,5-4-33-15,12 9-26 0,4 4-13 16,-13 4-10-16,-7 8 10 16,-23 7 11-1,-12 3 2-15,-17 7-7 16,-2-1-17-16,5-6-18 0,8-7-7 15,18-10-11-15,9-5 0 16,13-5-7-16,6 2 0 16,6 1 5-16,-1 1 1 15,-6 4-171-15</inkml:trace>
  <inkml:trace contextRef="#ctx0" brushRef="#br0" timeOffset="226681.356">6046 16449 878 0,'-1'0'399'0,"0"2"-185"15,18 7-100-15,13 1-26 16,21-3-39-16,9-3-15 0,5-2-16 16,-1-2-5-1,-22-6-80-15,-7 2-87 16</inkml:trace>
  <inkml:trace contextRef="#ctx0" brushRef="#br0" timeOffset="226841.8632">6076 16605 1162 0,'17'-4'533'0,"29"-1"-250"16,6-2-43-16,7 2-96 0,1 3-53 16,-10 2-133-16,-7-1-5 15</inkml:trace>
  <inkml:trace contextRef="#ctx0" brushRef="#br0" timeOffset="227623.9837">6720 16446 766 0,'3'8'302'16,"1"8"-172"-16,8 18-25 15,4 15 15-15,4 12 15 16,-1 0-25-16,-2-6-31 0,0-8-13 16,-5-27-14-16,2-12 3 0,-3-30 1 31,-1-16-1-31,-2-24-8 0,-2-13-9 16,-5-24-4-16,-6-9-1 15,-6-11-14-15,0 1-9 16,11 31-17-16,2 12-5 15,9 26-5-15,4 17 4 16,-2 13 5-16,3 5-1 16,2 10 2-16,-2 0 1 0,12 1 0 15,6 2 0-15,22 1-3 16,18 0-1-16,22 4-2 16,16 0 1-16,28-1 5 15,4-2 2-15,1-1 4 16,-10-4 3-16,-29-2 2 0,-11 2 0 0,-24-4 0 15,-15 0 1-15,-25 0 3 16,-13 1 2-16,-14 0 1 16,-5 1 0-16,-8 4-5 15,-2 2-4-15,-3 12-2 16,-1 10-1-16,4 19-3 16,3 8-1-1,4 9 3-15,4 1 1 0,9-9 2 31,2-8 12-31,7-12 45 0</inkml:trace>
  <inkml:trace contextRef="#ctx0" brushRef="#br0" timeOffset="232872.5559">7133 16567 412 0,'0'7'266'16,"-2"2"5"-16,9-5-100 0,7-4-3 15,9-11 13-15,8-8 12 16,11-12 12-1,-1-7-7-15,-9-10-41 16,-7-3-29-16,-14 3-45 0,-8 6-14 16,-3 16-16-16,-3 11-5 15,-2 24-27-15,1 17-10 16,2 32-11-16,1 8-2 16,4 10 3-16,3-5 2 15,4-12 1-15,5-3 1 16,-3-18-12-16,-1-7-36 15,-1-16-243-15</inkml:trace>
  <inkml:trace contextRef="#ctx0" brushRef="#br0" timeOffset="233299.7658">7511 16409 822 0,'0'-5'433'15,"-2"-5"-82"-15,10-3-182 32,14 3-26-32,16-4-41 0,13 1-23 0,11 6-25 15,-2 0-8-15,-20 7-10 16,-9 5-12-16,-27 10-4 15,-6 7-3-15,-18 8-5 16,-4 2 3-16,-5-6-5 16,2-6-2-16,16-11-21 0,7-5-3 15,24-2-3 1,11 5 1 0,11 4 17-16,3 4 1 0,-7 10 3 0,-8-2 6 31,-21 12 16-31,-11 1 13 15,-26 1 30-15,-14 0 10 0,-18-16 2 16,-5-10-10-16,5-14-37 16,11-10-28-16,24 0-95 15,11 0-86-15</inkml:trace>
  <inkml:trace contextRef="#ctx0" brushRef="#br0" timeOffset="234061.8211">1754 17352 787 0,'-2'-1'386'0,"2"1"-114"0,0 5-45 15,-2-5-33-15,1 11-33 16,-5 56-51-16,3-18-17 15,2 19-30-15,0 7-9 16,3 2-20-16,3-4-7 16,4-16-14-16,1-11-5 15,2-22-86-15,2-8-113 16</inkml:trace>
  <inkml:trace contextRef="#ctx0" brushRef="#br0" timeOffset="234310.9971">2119 17468 1018 0,'-1'-1'507'0,"-2"0"-171"0,3 7-129 15,0-6-94-15,0 14-47 16,9 57-37-16,-6-23-8 16,3 8-10-16,-1-3-3 15,1-13-73 1,0-9-106-16</inkml:trace>
  <inkml:trace contextRef="#ctx0" brushRef="#br0" timeOffset="234627.8108">2069 17541 683 0,'8'-22'423'0,"5"-17"-48"15,7 12-177-15,3 3-39 0,12 10-82 16,6 4-28-16,6 9-20 16,-3 2-4-16,-15 10-13 15,-9 7-1-15,-19 5-7 16,-8 9-3-16,-9 0-1 15,-1-3-4-15,6-12-36 16,7-4-12-16,13-8 2 0,9-3 4 16,12 1 38-1,2-1 11-15,2 1 9 16,-8 6 10-16,-20 18 25 16,-13 4 9-16,-30 13 4 15,-11-2-2-15,-14-7-19 16,1-6-9-16,12-21-102 15,13-5-92-15,23-10-318 16</inkml:trace>
  <inkml:trace contextRef="#ctx0" brushRef="#br0" timeOffset="235027.3711">2061 17272 1039 0,'4'1'411'16,"3"-1"-244"-16,11 3-123 15,10-3 1-15,19 0-14 16,5-3-8-16,9-2-10 16,-1 0-2-16,-17 2-5 15,-5 1-2-15,-21 1-8 16,-6-1 0-16,-11-1 1 16,-4-4 1-16,4-3-1 15,0 1-3-15,8 1 4 0,8 2 2 16,3 4 11-1,4 2 4-15,-6 7 12 0,-4 6 8 16,-8 5 12-16,-8 5 0 16,-3 5-10-16,-2-4-74 15</inkml:trace>
  <inkml:trace contextRef="#ctx0" brushRef="#br0" timeOffset="235330.6886">2768 17314 620 0,'3'-7'419'0,"1"-6"47"16,0 7-172-16,0 11-110 0,4 12-38 15,3 23-54 1,1 10-7-16,-2 23-14 0,-3 9-7 16,-3 4-18-1,0 0-12-15,-1-21-14 0,3-13-7 16,2-24-9 0,0-16-10-16,-1-17-479 0</inkml:trace>
  <inkml:trace contextRef="#ctx0" brushRef="#br0" timeOffset="235864.14">3242 17526 663 0,'17'-1'374'0,"11"-7"-35"16,23 4-209-16,8-2-22 0,-1 2-53 16,-1 4-20-1,-18 1-19-15</inkml:trace>
  <inkml:trace contextRef="#ctx0" brushRef="#br0" timeOffset="235968.3485">3314 17678 1023 0,'8'-3'449'0,"19"-8"-162"16,13 0-138-16,9 3-61 16,3 1-12-16,-8 11-61 0,-5 8-528 0</inkml:trace>
  <inkml:trace contextRef="#ctx0" brushRef="#br0" timeOffset="236688.3561">4020 17501 753 0,'0'11'308'0,"0"19"-170"16,2 15-59-16,1 17-24 15,0 6 6-15,10 3-9 16,3-9-5-16,5-22-6 15,0-14 7-15,-4-33 19 16,0-18 9-16,-3-29 10 16,-1-11 2-16,-14-15 8 0,-10-4 1 15,-12-11-16-15,-1 2-17 16,6 6-36 0,6 14-17-16,12 28-12 0,0 11-4 15,5 19-9-15,5 7 0 16,5 9-3-16,6 1 2 15,13 0 7-15,10-2 2 16,23-4 2-16,13-1-2 16,35-3-2-16,21-2-1 15,32 1 1-15,21 2 2 16,7 3 3-16,-13 0 2 16,-32 4-1-16,-20 4-3 0,-43-1-4 15,-18 5-3-15,-32-1-5 16,-14 0 3-16,-15-4 6 15,1-4 4-15,-1-2 10 16,4-2 0-16,5 2-4 16,-1 2-1-16,4-1-3 15,-4 2-3-15,-6-1-81 16,-2 1-111-16</inkml:trace>
  <inkml:trace contextRef="#ctx0" brushRef="#br0" timeOffset="237158.8469">5962 17137 930 0,'0'4'471'15,"-4"0"-140"-15,4 16-166 0,4 8-62 16,2 11-46-16,4 7-19 16,3 0 228-16</inkml:trace>
  <inkml:trace contextRef="#ctx0" brushRef="#br0" timeOffset="238602.9678">4410 17382 723 0,'-5'3'354'0,"-11"8"-116"0,-2 6-43 32,-12 16-53-32,-4 8-20 0,7 13-37 0,1 5-11 15,23 4-28 1,11-3-11-16,22-10-13 0,12-7-9 16,1-15-15-1,3-8-17-15,-13-16-269 0</inkml:trace>
  <inkml:trace contextRef="#ctx0" brushRef="#br0" timeOffset="238798.1337">4409 17645 1189 0,'8'-3'448'0,"14"1"-331"16,6 3-41-16,6 3-19 16,4 0-20-16,-2 3-19 15,-3-2-192-15</inkml:trace>
  <inkml:trace contextRef="#ctx0" brushRef="#br0" timeOffset="239003.7653">4698 17471 788 0,'-1'-4'419'15,"-1"-5"-55"-15,1 3-85 16,2 5-86-16,2 2-36 16,-3-1-80-16,3 9-30 0,7 21-18 15,14 45-7-15,-13-25-9 16,-5 3-2-16,-1-5 5 15,-1 1-163-15</inkml:trace>
  <inkml:trace contextRef="#ctx0" brushRef="#br0" timeOffset="239310.9322">4880 17423 994 0,'8'-4'494'0,"7"3"-179"16,7 10-79-16,6 16-120 15,1 13-36-15,-4 15-35 16,-6 6-8-16,-14 11-12 16,-5-1-2-16,-8-5-7 15,-3-11-5-15,-5-18-95 16,-3-14-102-16</inkml:trace>
  <inkml:trace contextRef="#ctx0" brushRef="#br0" timeOffset="239647.1467">4969 17270 765 0,'1'-7'463'0,"2"-2"-15"0,9 0-242 16,4 1-35-16,6 5-64 15,6 3-31-15,-7 5-35 16,-3 5-12-16,-12 12-11 16,-7 3-1-16,-8 7-1 15,3 0-2-15,5-9-6 16,3-5-2-16,18-10-4 15,2-2-3-15,10-6-9 16,6-2-20-16,1-2-188 16</inkml:trace>
  <inkml:trace contextRef="#ctx0" brushRef="#br0" timeOffset="240009.034">5344 17510 1041 0,'-1'6'441'0,"0"5"-228"15,-1 11-70-15,2 10-59 16,4 7-8-16,5 13-32 16,0-4-10-16,-2 2-16 15,-1-4-6-15,-5-16-12 16,0-3 2-16,-2-22-194 15,-2-7-335-15</inkml:trace>
  <inkml:trace contextRef="#ctx0" brushRef="#br0" timeOffset="240156.1991">5153 17762 621 0,'1'0'376'0,"11"-1"-8"16,3-5-71-16,25-2-91 0,7-4-36 15,8 0-74-15,2 2-34 16,-17 3-17-16,-7 4-154 16</inkml:trace>
  <inkml:trace contextRef="#ctx0" brushRef="#br0" timeOffset="240859.824">5569 17614 568 0,'-6'-15'373'16,"-2"-11"37"-16,8-1-196 15,1 0-20-15,11 4-13 16,3 0-29-16,10 11-47 16,5 10-19-16,4 11-53 15,-2 10-11-15,-16 13-4 16,-9 5-1-16,-20 11-6 15,-9 6-2-15,-10 1-11 16,-1-7-7-16,8-10-9 16,4-9-1-16,13-14 3 15,5-6 2-15,10-5 12 16,9-4 2-16,14 0 10 16,6-2 2-16,5 0-1 15,5-2-2-15,-5-3-7 0,-5-4-132 16</inkml:trace>
  <inkml:trace contextRef="#ctx0" brushRef="#br0" timeOffset="241283.0686">5652 17288 705 0,'3'-2'368'0,"5"-3"-85"15,5-1-72-15,11 4-76 16,0 2-31-16,6 5-47 16,-7 3-11-16,-7 4-12 0,-7 1-4 15,-16 5-2-15,-5 0-3 16,-6 0-4-16,-1-4-2 16,11-5-7-16,5-5-2 15,11-4 10-15,8-1 6 16,10-5 15-16,6 0 3 15,1 3-11-15,-5 3-8 16,-15 2-21-16,-4 2-9 16,-8 2-153-16</inkml:trace>
  <inkml:trace contextRef="#ctx0" brushRef="#br0" timeOffset="241800.6009">6294 17582 847 0,'11'-1'388'0,"18"-3"-166"16,7-3-60-16,11 4-67 16,0 3-31-16,3 5-45 15,-4 4-22-15,-8 0-213 16</inkml:trace>
  <inkml:trace contextRef="#ctx0" brushRef="#br0" timeOffset="242035.5713">6279 17737 928 0,'7'0'413'15,"19"3"-145"1,11 1-70-16,14 2 0 0,4-3-31 0,2 0-73 15,-4-1-26-15,-7-4-9 16,-8-1-13-16</inkml:trace>
  <inkml:trace contextRef="#ctx0" brushRef="#br0" timeOffset="245249.2631">6964 17601 477 0,'1'-9'351'0,"1"-13"-20"15,2 18-101-15,4 13-38 16,4 23-93-16,4 15-26 16,10 21-9-16,3 8-3 15,-1 0-14-15,-2-8-6 16,-3-23-11-16,-2-15 5 0,-6-36 16 15,1-18 5-15,-8-36 1 16,-6-13-8-16,-8-19-19 16,-5-9-5-16,-6-12-11 15,-2-5-4-15,5 14-10 16,5 15-6-16,10 33-6 16,4 16-3-16,10 19-5 15,6 5-1-15,17 15-1 16,10 3 1-16,14 8 8 15,11 5 4-15,10-3 7 16,7-2 2-16,3-6 3 16,-5-4 1-16,-20-4 4 15,-12-6 2-15,-20-4 1 0,-5 1 0 16,-9-2-4 0,-2 6-2-16,-11 9-5 0,-9 3-1 15,-2 16 1 1,-5 9 0-16,6 9 4 15,5 4 2-15,9 2 12 0,5-3-47 16</inkml:trace>
  <inkml:trace contextRef="#ctx0" brushRef="#br0" timeOffset="245905.3435">7787 17520 620 0,'4'-4'358'0,"-4"-5"-67"0,-6 4-55 16,-26-3-96-16,-11 5-49 15,-14-5-49-15,-4-2-14 16,9-1-15-16,8-2-6 16,19 8-17-16,6 6-11 15,9 12-20-15,3 6-1 16,5 9 14-16,2 0 7 16,1 1 21-16,0-3 5 15,3-3 3-15,0-3 3 16,0-9 6-16,-3-4 11 15,2-8 35-15,3-1 3 0,4-3-5 16,10 1-14-16,11 4-37 16,6 1-6-16,14 8-2 15,1 4 1-15,-2 5 5 16,-6 6 3-16,-24 5 16 16,-14 2 6-16,-26 8 13 15,-15-2 5-15,-14-4 6 16,-3-9 3-16,5-18-4 15,7-10-7-15,15-11-25 16,6-1-20-16,10-5-195 0,5 0-416 16</inkml:trace>
  <inkml:trace contextRef="#ctx0" brushRef="#br0" timeOffset="248610.2807">11237 13162 628 0,'-2'-3'286'16,"-1"4"-133"-16,-11 16-46 16,-24 35-40-16,-5 23-2 15,-12 42-3-15,2 20-8 16,17 55-9-16,5 13-5 0,25 40-3 15,10 4-10-15,22-17-17 16,363 552 194 47,-395-795-175-63,0 2 36 15,0 1-13-15,-2 1-51 16,6 19-22-16,0 37-19 15,3 27 1-15,7 59 33 16,-1 18 6-16,11 38 4 16,10 15 3-16,10-3-1 0,3 7-1 15,12-13 0 1,0-12-2-16,-3-16 1 0,-3-24 2 16,-26-45 10-1,-13-22 15-15,-24-45-11 0,-17-24-26 16,-18-35-185-16</inkml:trace>
  <inkml:trace contextRef="#ctx0" brushRef="#br0" timeOffset="249112.3646">11692 15074 750 0,'4'0'325'0,"8"-3"-129"16,21 1-71-16,17 1-10 15,33-8 15-15,15 3-16 16,9-2-46-16,-2 2-16 16,-24 4-19-16,-16-3-12 0,-17 1-81 15,-14-6-52-15,-17 0-164 16,-11 0-148-16</inkml:trace>
  <inkml:trace contextRef="#ctx0" brushRef="#br0" timeOffset="249508.394">11837 15180 511 0,'-4'0'304'0,"4"1"-44"15,12-1-49-15,27-5-76 16,10 1-1-16,22-2-9 15,3-3-4 1,-4 3-31-16,-1 1-30 0,-20-7-32 16,-5 2-8-16,-12-8-20 15,-8-3-15-15,-12 2-52 16,-9-8-11-16,-16-5 14 16,-9-6 14-1,-5-5 45-15,5 6 13 0,5 8 12 16,8 6 5-1,11 18 5-15,0 5-3 16,11 15-10-16,3 9-2 16,10 12 2-16,3 4 8 15,5 4 16-15,-6-4 1 16,-5-6 7-16,-2-4 6 0,-14-7 23 16,-6 0 16-16,-15-1 31 15,-14 2 0-15,-12 1-27 16,-3 0-23-16,3 1-43 15,7-4-10-15,12-4-28 16</inkml:trace>
  <inkml:trace contextRef="#ctx0" brushRef="#br0" timeOffset="253052.2673">13348 14093 221 0,'-2'5'78'16,"-4"6"-81"-16,5-4-66 15</inkml:trace>
  <inkml:trace contextRef="#ctx0" brushRef="#br0" timeOffset="253529.7728">13615 14044 456 0,'-3'-7'326'0,"-8"-7"3"0,-13 8-71 16,-12-1-47-16,-10 17-70 15,-3 6-35 1,2 12-73 0,11 11-22-16,15 5-20 15,15 4-9-15,24 4-1 0,7-2 5 16,25-13-7-1,8-9-21-15,4-18-73 16,2-9-67-16,-15-15-96 0,-4-4-19 16,-11-8 56-16,-4-2 72 15,0 1 159-15,-7-2 80 16,-2 7 93-16,-6 0 25 16,-6 5-8-16,-2-2-16 15,-4 2-14-15,-3 0-1 16,-9-3-3-16,-4 3-2 15,-12 4-31-15,0 3-20 0,-5 6-38 16,-1 4-21-16,4 9-28 0,1 3-10 16,8 14-10-1,11 4 2-15,8 4-3 16,9 0 0-16,18-7 5 0,4-7 3 16,10-16 9-16,3-6 9 15,-11-15 12 1,-5-5 7-16,-15-2 8 15,-10-2-3-15,-9 8-22 16,-8 3-32-16,-3 9-145 0,2 4-243 16</inkml:trace>
  <inkml:trace contextRef="#ctx0" brushRef="#br0" timeOffset="253818.266">14068 14080 874 0,'0'-3'447'0,"1"-1"-163"0,10 9-99 15,8 6-43-15,10 13-49 0,1 3-13 0,-4 6-30 31,-4 3-6-31,-22-5-7 16,-7-1 1-16,-13-8 6 16,-10-9-1-16,-3-13-8 15,2-7-21-15,1-16-110 16,13 2-79-16</inkml:trace>
  <inkml:trace contextRef="#ctx0" brushRef="#br0" timeOffset="254188.243">14386 14109 876 0,'-7'3'379'15,"-6"2"-177"-15,6 13-134 0,3 4-24 16,7 13-14-16,6 1-6 15,8-2-8-15,3-3 0 0,6-15 8 16,4-10 9-16,9-19 19 16,-1-12 7-1,-1-18 10-15,-5-6 5 16,-14-10 3-16,-5-3-5 16,-17-19-11-16,-13-8-23 15,-24 2-26-15,-11 6-7 0,-19 35-4 16,-3 24 4-16,8 28-3 15,6 13-2-15,28 21-14 16,17 5-1-16,34 9-5 16,21 1-4-16,30-7 3 15,11-5 1-15,7-15-111 16,0-6-69-16</inkml:trace>
  <inkml:trace contextRef="#ctx0" brushRef="#br0" timeOffset="254470.4986">14958 14064 491 0,'4'0'279'0,"15"0"-9"16,6-6-120-16,12 3-38 15,8 0-3-15,4 2-23 16,2 1-25-16,-6-1-42 16,-4-4-33-16,-16 5-132 15,-10-1-94-15</inkml:trace>
  <inkml:trace contextRef="#ctx0" brushRef="#br0" timeOffset="254611.7144">15008 14207 966 0,'15'1'465'16,"15"0"-155"-16,10-1-35 15,6 0-83-15,0 0-52 0,2-1-79 16,-5-3-95-1</inkml:trace>
  <inkml:trace contextRef="#ctx0" brushRef="#br0" timeOffset="255159.0282">15678 14192 841 0,'-3'-1'359'0,"0"-4"-203"0,17 2-77 16,38-1-10-16,28 3 13 0,40-1 46 15,24-3 20 1,36 0-2-16,4-4-11 15,22-1-39-15,-12-5-25 0,-26-9-52 16,-21-6-42 0,-43-6-133-16,-19 4-133 0</inkml:trace>
  <inkml:trace contextRef="#ctx0" brushRef="#br0" timeOffset="255701.0801">16222 13578 462 0,'2'-3'318'0,"1"-4"16"15,-3 8-161-15,-5 6-19 16,-5 9-35-16,-5 4-7 0,8 9-26 15,1 0-15-15,14 4-24 16,11 2-10-16,12-8-12 16,8-3-3-16,6-11-5 15,-1-6-6-15,-6-14-76 16,-6-6-54-16,-10-11-133 16,-6-5-52-16,-5-3 41 15,-3-2 56-15,-8-2 202 16,-1 1 92-16,-10 4 103 15,0 8 37-15,3 13-22 16,0 7-35-16,5 14-56 16,3 9-31-16,3 14-35 15,3 9 0-15,9 17-8 0,-2 3-9 16,7 5-11-16,-6-3-3 16,-3-12-80-16</inkml:trace>
  <inkml:trace contextRef="#ctx0" brushRef="#br0" timeOffset="262192.4482">15732 14616 433 0,'-2'0'273'0,"-1"5"2"15,-2 14-143 1,3 12-27-16,-3 19-38 0,6 10-17 16,7 8-15-16,0 1 0 15,5-11 1-15,-5-14 4 16,-3-23 27-16,-6-17 43 15,1-10 44-15,1-9-1 16,0-22-27-16,0-9-45 0,-3-23-49 16,-4-7-7-1,1-2-10-15,1 5-6 16,1 8-11-16,1 10-4 16,6 12-4-16,3 10-3 0,6 16-1 15,8 5-2-15,13 10 0 0,11 1-3 16,19-1 6-16,6 2 1 15,13 0 4-15,6-1 4 16,-10-3 3 0,-40 1 0-16,1 1 1 15,118-6 0-15,-18 3 0 0,-17 5-24 0,-98 13-66 16,-17 4-66-16</inkml:trace>
  <inkml:trace contextRef="#ctx0" brushRef="#br0" timeOffset="262568.1692">15973 14983 313 0,'1'0'224'0,"2"-4"25"16,0-6-7-16,5-11-16 15,2-4-20-15,0-11-37 0,-3-2-8 16,-8-6-34-16,-4 1-16 16,-4 9-31-16,0 3-13 15,2 13-36-15,2 7-12 16,6 11-22-16,2 3-5 15,8 14-5-15,2 7-4 16,5 14 11-16,-1 8 2 16,-4 8 4-16,-7-1-1 0,-5-7 2 15,-1-5 1-15,0-17 6 16,4-6-95-16,1-12-312 16</inkml:trace>
  <inkml:trace contextRef="#ctx0" brushRef="#br0" timeOffset="262911.8341">16200 14754 725 0,'-2'-11'358'0,"3"-16"-113"16,11 2-91-16,17 5-42 15,5 2-14-15,15 9-12 0,-1 4-16 16,-11 6-29-1,-6 6-5-15,-23 10-2 0,-14 3-3 16,-20 8-5-16,-6-2-1 16,-2-7-8-16,9-4-1 15,20-8-19-15,9-5-7 16,20 3-4-16,9 1-3 16,12 7 13-16,0 8 3 15,-7 10 3-15,-16 0 3 16,-18 7 7-16,-16-2 4 15,-29-10 0-15,6-16 0 16,18-6-3 0,-1 2-37-16,-51-6-175 0,13-9-195 0</inkml:trace>
  <inkml:trace contextRef="#ctx0" brushRef="#br0" timeOffset="263115.8072">16777 14824 1366 0,'-1'-2'583'16,"0"-2"-342"-16,1 2-52 0,0 0-110 0,0 1-35 15,0 0-132-15,0 1-102 16</inkml:trace>
  <inkml:trace contextRef="#ctx0" brushRef="#br0" timeOffset="263697.4338">17022 14705 549 0,'6'2'255'0,"6"9"-70"16,4 8-36-16,-5 15-10 15,-1 8-5-15,-2 10-18 0,-4-1 3 16,0-7-7-16,-2-7-16 16,2-16-39-1,-4-8-14-15,3-8 3 0,3-10 0 16,-6-20 2-16,-3-9 3 16,-5-27-14-16,-4-7-2 15,-6-9-13-15,7 2-9 16,3 13-19-16,5 8-9 15,10 19-4-15,-1 5 2 16,1 13 5 0,1 2 1-16,6 7-4 0,9 8 0 0,19 0 2 31,6 4 2-31,18-3 7 16,4-4 1-16,3-3 3 15,-3-5 2-15,-17-9 4 0,-7 2 0 0,-15 0-1 31,-3 6 0-31,-6 14-2 16,-5 5-1-16,-7 11 2 16,-4 4-1-16,-3 6 2 15,0 3 1-15,2-7-1 16,2-1-2-16,8-12 8 16,3-2-120-16</inkml:trace>
  <inkml:trace contextRef="#ctx0" brushRef="#br0" timeOffset="264288.4578">17553 14706 700 0,'9'-5'375'16,"4"-5"-107"-16,-10 8-83 15,-3 2-26-15,-16 3-61 0,3 5-34 16,-12-2-21-16,-5 1-11 16,-3-2-15-1,-7-4-4-15,5 0-10 0,0 0-3 16,7 1-11 0,5 3-1-16,3 1-1 15,6 2 3-15,4 2 6 0,2 2 0 16,3 0 3-16,0 4 0 15,5-2 0-15,1 0 1 16,8-3 1-16,5-9 4 16,7-3 6-16,3-5 2 15,7 0-1-15,5 5-2 16,4 7-4-16,0 8-1 16,-2 10 1-16,-5 1 3 15,-13 4 8-15,-8-1 5 0,-15 0 28 16,-12 0 9-16,-22-7 6 15,-8-4-1-15,-11-11-26 16,-3-8-10-16,14-5-17 16,9-5-52-16,22-5-145 15</inkml:trace>
  <inkml:trace contextRef="#ctx0" brushRef="#br0" timeOffset="264844.325">17886 14033 661 0,'3'1'300'0,"12"0"-75"16,7-1-71-16,11-5-33 0,7-2-18 0,6-2-68 15,2 4-13-15,-3 0-12 16,-7 4-32-16,-20 1-115 16,-8 6-160-1</inkml:trace>
  <inkml:trace contextRef="#ctx0" brushRef="#br0" timeOffset="264963.2933">17876 14153 487 0,'10'2'352'0,"15"3"29"16,6-3-109-16,14-1-90 16,5 1-61-16,5-2-55 15,4 3-10-15</inkml:trace>
  <inkml:trace contextRef="#ctx0" brushRef="#br0" timeOffset="265405.7587">18404 14113 812 0,'5'0'356'16,"7"-4"-105"-16,39-1-219 16,29-1-28-16,62-3 15 15,31 5 11-15,53 2 31 16,13 0 2-16,-1 7 3 15,-12 1-13-15,-42-2-30 16,-29 2-3-16,-61-4-81 16,-31-4-70-16</inkml:trace>
  <inkml:trace contextRef="#ctx0" brushRef="#br0" timeOffset="265751.4515">19193 13497 896 0,'0'0'352'16,"-1"-2"-239"-16,-3 6-33 0,2-4-32 16,-3 11 3-16,-27 47-6 15,23-26-9-15,8 2-17 16,7-2-7-16,12-1-5 16,9-2 2-16,12-6 0 15,3-6-2-15,2-12-21 16,-1-5-45-16,-9-13-132 15,-3-4-111-15</inkml:trace>
  <inkml:trace contextRef="#ctx0" brushRef="#br0" timeOffset="265890.5447">19439 13531 442 0,'-4'-7'298'16,"-5"-10"-28"-16,1 15-55 16,1 10-52-16,1 13-68 0,5 5-26 0,6 14-38 15,1 4 5-15,7 5 8 16,-2 5 2-1,-3 5-5-15,-5-3-3 16,-5-5-475-16</inkml:trace>
  <inkml:trace contextRef="#ctx0" brushRef="#br0" timeOffset="266609.6827">18665 14682 789 0,'1'12'303'0,"5"27"-191"16,1 14-87-1,5 20 4-15,1 5 6 16,4-8 18-16,-1-12 7 0,-1-26 16 16,2-14 12-16,1-15 32 15,1-9 0 1,1-18-13-16,-1-11-13 16,-5-31-40-16,-4-13-5 15,-12-22-7-15,-6-2-7 0,-4-5-14 16,6 8-9-16,6 23-13 15,2 14-1-15,6 34-6 16,2 13-4-16,11 14-2 0,8 7-3 16,13 8 4-1,6-1 5-15,17-2 3 0,15-1 2 16,24-2-1 0,5-3 1-16,12-4 2 0,-5-4 2 15,-20-7 2 1,-4 2 2-16,-35 1 0 15,-12 1 0-15,-17-2 2 16,-6 0 0-16,-6-4 2 16,-1-2-1-16,-4 2-2 0,1 3-3 0,-5 7-7 15,0 3-3-15,-5 13-1 32,-1 13 1-32,7 18 6 0,-3 10 1 15,2 10 4-15,-7-3 0 0,-5-9-15 16</inkml:trace>
  <inkml:trace contextRef="#ctx0" brushRef="#br0" timeOffset="270275.6594">19427 14656 584 0,'-2'-6'316'0,"-12"-7"-41"16,-9-1-25-16,-20 7-35 15,-10 6-35-15,-7 17-77 16,-1 14-36-16,11 17-50 16,12 13-9-16,13 13-2 15,15 1 0-15,27-11 2 16,12-10 2-16,26-26 4 16,9-14 1-16,-6-14 12 15,-9-10 17-15,-32-10 35 16,-15-3 8-16,-40-5-5 15,-18-2-16-15,-5 14-45 16,2 4-14-16,21 13-52 0,19 8-85 16</inkml:trace>
  <inkml:trace contextRef="#ctx0" brushRef="#br0" timeOffset="270839.2605">19731 14661 362 0,'12'-2'276'0,"11"-4"50"15,-4 1-51-15,-15 3-68 0,-4-1-37 16,-5 0-55 0,3 2-14-16,-5 0-30 15,-20-1-12-15,-34-4-23 16,30 5-13-16,2 1-21 0,5 1-8 15,2 10-15-15,0 3-1 16,3 7 1-16,2 3 5 0,5 0 8 16,3 2 1-16,5-4 3 15,0-2 0-15,1-5 5 16,3-5 3-16,7-9 11 16,4-7 3-1,12-9 0-15,6-2-4 16,9 3-7-16,4 7-3 0,0 10 2 15,0 10 0 1,-12 14 2-16,-7 6 2 0,-24 16 12 16,-15 1 6-16,-21-4 6 15,-8-5 0-15,-6-15-12 16,3-10-2-16,13-12-16 16,10-3-5-16,8-10-110 15,12-2-126-15</inkml:trace>
  <inkml:trace contextRef="#ctx0" brushRef="#br0" timeOffset="278233.5283">20833 14126 617 0,'1'0'321'16,"6"-2"-29"-16,19 2-199 0,10 0-5 15,31-4 19-15,9 4 5 0,25-3-29 32,7 4-26-32,-16 4-35 0,-5-3-16 15,-37 5-90-15,-10-4-56 16,-19 3-206-16</inkml:trace>
  <inkml:trace contextRef="#ctx0" brushRef="#br0" timeOffset="278466.9098">20996 14248 457 0,'15'-1'224'0,"26"-2"-63"16,16-1-19-16,28 4 16 0,4 0-12 15,-4 5-35 1,-7-1-23-16,-24-1-98 16,-9-3-62-16,-14-11-73 15,-12-1-59-15</inkml:trace>
  <inkml:trace contextRef="#ctx0" brushRef="#br0" timeOffset="278632.895">21526 14055 247 0,'-4'-14'177'0,"3"-13"14"16,4 8-31-16,16 16-36 15,6 9 2-15,6 18 9 16,3 7 3-16,-2 6 16 0,-8-1-3 16,-16-1-6-16,-10-4-2 15,-22-5-24-15,-5-1-15 16,-1-7-27-16,0-2-20 15,6-3-47-15,4 1-38 16</inkml:trace>
  <inkml:trace contextRef="#ctx0" brushRef="#br0" timeOffset="279311.524">12914 16416 688 0,'7'1'307'16,"19"2"-126"-16,17-2-14 15,28-1-19 1,10 2-36-16,19-1-61 16,2 1-19-16,-12 0-21 15,-4 0-8-15,-31 3-83 16,-11 0-55-16,-23 4-238 0</inkml:trace>
  <inkml:trace contextRef="#ctx0" brushRef="#br0" timeOffset="279655.3227">12968 16612 693 0,'10'0'253'0,"22"4"-169"16,13-4-36-16,27-2 29 16,6-1 5-16,13-7-9 15,4 5-14-15,-6-4-20 16,-7 0-11-16,-28 1-49 15,-16-5-34-15,-32-3-99 16,-15-3-69-16,-15-8-69 16,-10-3 28-16,-4-5 104 0,2-4 95 15,6 6 172 1,14 8 11-16,22 14 26 16,9 10-7-16,23 14-24 15,4 6 23-15,3 13 13 0,-1 7 8 16,-18 1 20-16,-12-1-12 15,-18-1-9-15,-12-7-14 16,-14-3-50-16,-6 0-18 16,-8-13-87-16</inkml:trace>
  <inkml:trace contextRef="#ctx0" brushRef="#br0" timeOffset="280159.3627">14631 16405 985 0,'-8'5'384'0,"-16"15"-262"0,-4 11-38 15,7 15-43 1,7 4 1-16,28 2-2 15,7-6-3-15,22-10 11 0,3-12 5 16,10-21 3-16,3-10 1 16,-4-21 1-16,-3-10 7 15,-24-16 7-15,-14-13 1 16,-29-23-18-16,-19-3-21 16,-29 9-30-16,-7 12-20 0,-5 35-11 15,2 20 6 1,15 20 11-16,13 16 10 15,25 15 1-15,19 4-4 16,34 6-13-16,18-2-3 0,32-6 4 16,11-7-135-16</inkml:trace>
  <inkml:trace contextRef="#ctx0" brushRef="#br0" timeOffset="280448.7946">15279 16391 748 0,'8'-1'308'0,"15"1"-133"0,15 4-47 16,20 2-18-16,7 0-17 15,-1-2-61-15,-7 2-14 0,-17-3-13 16,-3 5-43 0,-12-3-321-16</inkml:trace>
  <inkml:trace contextRef="#ctx0" brushRef="#br0" timeOffset="280608.7476">15330 16514 844 0,'6'3'449'16,"8"2"-100"-16,20 4-152 16,15 4-7-16,9-2-83 15,6 0-39-15,-8-6 1 0,-4-1-115 16</inkml:trace>
  <inkml:trace contextRef="#ctx0" brushRef="#br0" timeOffset="281283.0404">16486 16448 715 0,'-2'-14'355'0,"-8"-11"-72"0,-6 2-59 16,-18 3-47-1,-9 7-28-15,-8 13-69 16,-5 4-24-16,8 18-28 15,6 7-8-15,20 13-14 0,5 4-6 16,29 2-11 0,19 2-7-16,30-12-11 15,25-3-7-15,12-15-60 0,-1-7-56 16,-15-13-78 0,-13-3-9-16,-22-12 72 15,-8-9 65-15,-13-4 121 0,-9-3 44 16,-7 0 75-16,-4 4 37 15,-10 1 38-15,-4 5-3 16,-12 5-57-16,-4 3-39 16,-9 8-65-16,-4 2-25 15,3 10-18-15,3 3-2 16,8 8-3-16,-5 0 0 16,12 6-1-16,6 1 2 0,17 2 2 15,12 1 1-15,17-10 5 16,2-5 0-16,6-14 5 15,2-7 3-15,-16-12 2 16,-6 4 0-16,-16-1-92 0,-2-4-103 16</inkml:trace>
  <inkml:trace contextRef="#ctx0" brushRef="#br0" timeOffset="281588.3013">16950 16489 1030 0,'3'-1'432'15,"13"1"-234"-15,3 10-46 16,7 7-51-16,4 7-8 0,-8 3-27 16,-3 0-8-16,-14-1-2 15,-8-4 5 1,-9-6 10-16,0-3-1 16,-14-11-13-16,3-5-12 0,-3-14 77 15</inkml:trace>
  <inkml:trace contextRef="#ctx0" brushRef="#br0" timeOffset="281874.419">16969 16215 809 0,'12'-1'396'0,"6"0"-116"15,15 2-126-15,7 0-16 16,19 0-54-16,2 0-29 0,2 1-179 15</inkml:trace>
  <inkml:trace contextRef="#ctx0" brushRef="#br0" timeOffset="282140.2142">17517 16181 911 0,'0'-10'430'16,"2"-8"-169"-16,5-1-112 15,0-3-13-15,1-5-5 16,-4-2-3-16,-3 0-21 0,1 3-12 16,-2 11-33-16,0 8-18 15,6 17-20 1,-5 13-11-16,6 19-6 0,-2 3 4 15,-1 5 1-15,4-1 5 16,1-10 377 0</inkml:trace>
  <inkml:trace contextRef="#ctx0" brushRef="#br0" timeOffset="282630.0334">18325 15724 710 0,'-7'-3'366'0,"-23"6"-115"15,-17 21-60-15,-21 51-112 16,-5 27-4-16,7 44-14 16,6 29-18-16,22 11-20 15,16 4-8-15,42-9 1 16,25-28 2-16,44-40 2 15,18-23 1-15,20-45-44 16</inkml:trace>
  <inkml:trace contextRef="#ctx0" brushRef="#br0" timeOffset="283133.9609">18828 15845 789 0,'-7'0'392'15,"-8"0"-122"-15,-8 12-161 16,-2 8-38-16,0 13-35 16,6 2-10-16,18 1-4 0,2-5-3 15,19-11-2-15,9-2-3 16,7-12-3-1,2-3-1-15,-5-6-10 16,-1-5-12-16,-10-7-28 0,-4-5-5 16,-10-4 5-16,-2-4 14 15,-5 3 31 1,-5 0 19-16,-1 13 21 16,-2 8 11-16,-1 19 14 15,4 16-9-15,4 13-20 16,4 6-12-16,10 1-20 15,-2-1-5-15,4-5-94 0,-1-4-334 16</inkml:trace>
  <inkml:trace contextRef="#ctx0" brushRef="#br0" timeOffset="283389.2045">18261 16428 1219 0,'10'-2'430'0,"34"-9"-331"16,20 4-77-16,53-4 15 0,30 1 27 16,36 1 21-1,15 2-2-15,-3 4-17 16,-24 3-19-16,-40 4-45 15,-32 2-21-15,-53 9-105 16,-23 5-47-16</inkml:trace>
  <inkml:trace contextRef="#ctx0" brushRef="#br0" timeOffset="284092.2133">18482 16903 1023 0,'8'18'369'15,"6"24"-276"-15,9 9-23 16,0 2 15-16,1 0 3 16,-2-9-11-16,-6-7-7 15,-3-14-5-15,-4-5 2 16,-4-21 11-16,-2-10-1 16,-3-18-5-16,-2-12-10 15,-11-15-25-15,-3-16-9 16,0-20-11-16,0 2-8 15,8 11-12-15,5 16-7 16,8 29-8-16,4 10-3 16,13 9-1-16,9 10 2 15,18 6 2-15,10 1 3 16,22 4 6-16,5 0 1 16,6-2 0-16,4 0 1 0,-6-3 2 15,-2 0 2 1,-16-3 3-16,-10 4 1 0,-26 0 1 15,-9 0 0-15,-8-1 1 16,-3-3-1-16,-2-2 2 0,-6-1 1 16,-2 2-2-16,-1 0-2 15,0 10-7-15,2 7-4 16,-1 11-2 0,-4 7 2-16,6 11-55 0,3 5-103 15</inkml:trace>
  <inkml:trace contextRef="#ctx0" brushRef="#br0" timeOffset="284541.0255">19084 16809 496 0,'-12'-8'328'0,"-10"-4"3"15,-8 8-112-15,-12 6-99 16,-1 14-44-16,-1 19-45 0,6 7-13 16,20 19-15-16,11 3-1 15,21-7-1 1,12-2 1-16,20-17 8 0,6-11 3 16,-1-16 14-16,0-8 19 15,-17-14 71-15,-7-7 25 16,-25-10 26-16,-13-5-12 15,-18 2-71 1,-11 0-29-16,-4 6-43 16,-3 9-13-16,7 6-87 15,2 7-126-15</inkml:trace>
  <inkml:trace contextRef="#ctx0" brushRef="#br0" timeOffset="284960.22">19420 16880 582 0,'2'-5'336'0,"2"-7"-49"16,-5 5-39-16,-7 5-89 15,-6-1-45-15,-10 0-58 16,-4 0-17-16,-3 0-18 15,1 1-6-15,6 2-15 16,3 6-7-16,6 2-7 0,3 1-3 16,0 4 3-1,-1 2 6-15,1 2 11 0,-2 6 6 16,5-1 12-16,-1-5 1 16,9-3 1-1,5-5 0-15,12-6-5 16,9 0-1-16,19-1-8 15,7 2-2-15,4 2-4 0,2 3 1 16,-18 7 7 0,-9 0 5-16,-20 5 20 15,-5-2 11-15,-17 0 20 16,-11 3 1-16,-20-3-13 0,-10-2-11 16,0-11 34-16,5-6-136 15</inkml:trace>
  <inkml:trace contextRef="#ctx0" brushRef="#br0" timeOffset="285385.4662">19669 15602 630 0,'3'-7'415'16,"8"1"13"-16,9 11-221 15,19 41-119-15,6 26-20 16,12 60 8-16,1 35 5 16,-7 52-2-16,-8 7-12 15,-14-5-24-15,-12-22-8 16,-14-58-7-16,-3-22-6 15,-10-48-12-15,-4-17-28 16,-4-34-162-16</inkml:trace>
  <inkml:trace contextRef="#ctx0" brushRef="#br0" timeOffset="285700.4803">20470 16290 922 0,'8'-1'434'0,"9"-3"-174"16,16 3-139-16,11-1-19 0,11 2-56 15,3 0-19-15,-1 2-18 16,-6 1-19 0,-10-1-252-16</inkml:trace>
  <inkml:trace contextRef="#ctx0" brushRef="#br0" timeOffset="285859.1665">20498 16381 528 0,'-3'6'350'0,"-4"8"74"16,9 3-156-16,14 0-72 16,13 4-6-16,22 0-59 0,11-3-33 15,11 3-47-15,-4-7 10 16</inkml:trace>
  <inkml:trace contextRef="#ctx0" brushRef="#br0" timeOffset="286278.1443">20514 16094 664 0,'4'-18'305'0,"4"-12"-113"15,8-2-42-15,7-3 6 16,8 2-11-16,-1 6-24 16,0 13-49-1,3 11-18-15,-7 20-25 0,2 7-9 16,-2 6 4 0,-3 0 2-16,0-9 3 0,3-7 4 15,1-17 16 1,3-7 6-16,-2-19 3 15,-6-6-2-15,-9-5-19 16,-8-3-23-16,-10 12-119 16,-5 5-109-16</inkml:trace>
  <inkml:trace contextRef="#ctx0" brushRef="#br0" timeOffset="286731.4479">21765 15990 778 0,'-17'-3'396'16,"-14"-6"-125"-16,-16 13-130 16,-4 8-41-16,-3 12-53 15,3 8-19-15,14 17-15 16,12 7-1-16,19 10 6 15,11 3 2-15,22 1 8 16,11-9 3-16,22-11 5 16,9-17 2-16,-4-24 22 15,-7-11 20-15,-27-26 45 16,-22-8 9-16,-38-15-17 0,-19-2-27 16,-21 9-59-16,-3 9-17 15,14 20-27-15,15 10-40 16,28 18-246-16</inkml:trace>
  <inkml:trace contextRef="#ctx0" brushRef="#br0" timeOffset="287056.1422">22175 16195 746 0,'-17'-14'432'15,"-13"-16"-67"-15,-5 9-160 16,-1 3-51-16,0 13-88 16,4 8-36-16,3 14-30 15,2 9 1-15,10 18 1 16,9 6-1-16,8 15-1 16,8 3 0-16,14-8 8 0,9-7 7 15,22-27 19-15,9-11 13 16,2-20 36-1,-5-14 15-15,-19-20 17 16,-16-11-3-16,-26-12-40 16,-15-5-26-16,-19 12-54 15,-2 11-32-15,8 20-189 16,8 11-431-16</inkml:trace>
  <inkml:trace contextRef="#ctx0" brushRef="#br0" timeOffset="287341.2067">22376 15923 955 0,'-5'-6'420'0,"-8"-11"-237"16,-1 9-70-16,7 15-100 15,4 6-20-15,5 15-5 16,8 3 8-16,3-4 22 0,12 2 15 15,8-10 31 1,-2-10 13-16,7-8 45 0,-12-9 17 16,-7-16 12-16,-11-5-6 15,-23-14-45 1,-6 5-31-16,-15 8-51 16,-6 8-14-16,0 23 10 15,0 6-127-15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16:08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12858 1716 0,'-15'38'21'0,"-1"20"35"16,7-17-19-16,-7 55 4 0,12-9 5 15,24-7-4-15,7-5-4 0,17-16-13 16,5-7-19-1,-4-21-306 1</inkml:trace>
  <inkml:trace contextRef="#ctx0" brushRef="#br0" timeOffset="524.9564">8691 13072 693 0,'0'-2'383'0,"0"0"-68"15,11 11-162-15,8 8-29 16,12 16-33-16,3 6-8 0,-1 6-34 15,-2 2-16-15,-4-2-30 16,1-7-40-16</inkml:trace>
  <inkml:trace contextRef="#ctx0" brushRef="#br0" timeOffset="717.3668">8965 13083 1017 0,'-13'0'467'16,"-10"0"-213"-16,-1 9-121 16,2 5-38-16,0 5-50 15,0 9-16-15,-2 8-17 16,-1 3-3-16,-4 1-7 0,2 0-9 16,9-6-82-1,0-2-82-15</inkml:trace>
  <inkml:trace contextRef="#ctx0" brushRef="#br0" timeOffset="1032.1289">9175 13279 812 0,'0'-7'370'0,"-6"-5"-146"16,-2 2-32-16,-9 6-58 16,-1 6-28-16,-2 7-62 15,-1 2-22-15,8 9-24 16,3 1-6-16,10 5 2 16,8 0 2-16,14-7 12 15,4-4 7-15,7-9 10 0,-2-6 3 16,-7-8 8-16,-6-3 2 15,-15-5-2 1,-6-2-7-16,-10-2-112 16,-2 3-136-16</inkml:trace>
  <inkml:trace contextRef="#ctx0" brushRef="#br0" timeOffset="1173.775">9375 13339 1119 0,'2'12'456'0,"-2"16"-288"16,-3 3-60-16,-5 0-69 15,0-2-24-15,2-6-245 16</inkml:trace>
  <inkml:trace contextRef="#ctx0" brushRef="#br0" timeOffset="1626.7913">9545 13120 855 0,'-4'-2'408'16,"-6"-2"-175"-16,2 7-67 15,1 7-87-15,1 3-31 0,4 12-25 16,2-1-3-16,7 2-6 16,6-1-3-16,6-9-2 15,2-4 2-15,3-12 5 16,0-2 2-16,-4-12 3 16,-2-5 1-16,-3-6-1 15,-4 1-2-15,-7 2-6 16,3 2-3-16,-4 10-13 15,-2 6-8-15,2 11-6 16,-3 8-1-16,9 15 6 16,6 6 6-16,4 13 5 15,4 5 0-15,-13 4 2 16,-5-2 2-16,-14-11 8 16,-9-4 4-16,-9-17 7 15,-4-8 0-15,-6-9-15 16,0-7-17-16,2-11-181 0,8-1-195 15</inkml:trace>
  <inkml:trace contextRef="#ctx0" brushRef="#br0" timeOffset="1933.1166">9992 13381 842 0,'-15'-11'426'16,"-10"-8"-143"-16,-4 8-130 15,4 3-43-15,2 11-64 0,3 6-20 16,10 8-24-16,-1 2-2 15,11 3 9 1,6 1 8-16,8-4 26 0,6-3 11 16,-1-7 4-1,1-3-5-15,-5-3-22 0,-3-4-24 16,3-7-165-16</inkml:trace>
  <inkml:trace contextRef="#ctx0" brushRef="#br0" timeOffset="2169.3329">10113 13030 894 0,'12'-1'420'0,"14"4"-147"16,4 9-88-16,4 16-79 0,-5 8-24 15,-9 17-45-15,-9 13-15 16,-18 10-5-16,-7 6-8 16,-7-7-91-16,-4-14-126 15</inkml:trace>
  <inkml:trace contextRef="#ctx0" brushRef="#br0" timeOffset="23410.2812">7902 16947 594 0,'-14'0'368'0,"-9"2"-52"0,-3 19-144 16,-1 7-49-16,2 16-76 15,3 9-19-15,13 6-17 16,5 2-1-16,20 2-4 15,5-5-3-15,9-16-7 16,1-7-8-16,1-19-85 16,3-4-97-16</inkml:trace>
  <inkml:trace contextRef="#ctx0" brushRef="#br0" timeOffset="23676.3256">8007 17071 803 0,'2'1'360'16,"3"-1"-133"-1,6 5-52-15,11 9-61 0,1 4-24 16,9 13-62-16,-2 2-11 0,-3 4-13 16,3 0-15-16,-4-6-187 15</inkml:trace>
  <inkml:trace contextRef="#ctx0" brushRef="#br0" timeOffset="24239.5449">8421 17245 564 0,'-7'-4'293'0,"-2"0"-73"15,-3 0-34-15,-2 4-58 16,5 4-33-16,3 7-54 16,-2 2-20-16,7 5-21 15,2-1-3-15,5-3 5 16,8-1 7-16,3-12 20 16,-1-3 11-16,-3-11 20 15,-5-4 7-15,-8-2-7 16,-2 0-10-16,-5 3-59 0,-1 5-75 15</inkml:trace>
  <inkml:trace contextRef="#ctx0" brushRef="#br0" timeOffset="26507.9606">8238 17037 530 0,'0'-3'309'15,"0"-5"-34"1,-5 8-116-16,-3 3-23 0,-12 12-40 16,-5 7-19-16,-12 11-40 15,-3 5-16 1,0 6-12-16,5-3-6 0,13-9-29 15,6 0-49-15,13-11-189 16</inkml:trace>
  <inkml:trace contextRef="#ctx0" brushRef="#br0" timeOffset="26845.9474">8580 17255 857 0,'5'5'358'0,"2"8"-181"16,-3 8-40-16,-6 11-34 0,-7 2-26 15,-6 0-58-15,-4-5-79 16</inkml:trace>
  <inkml:trace contextRef="#ctx0" brushRef="#br0" timeOffset="27248.7751">8940 17135 626 0,'-3'-10'332'15,"0"-5"-74"-15,-6-6-84 16,1 8-10-16,-6 2-16 16,-4 0-17-16,0 11-50 15,-2-1-26-15,1 12-48 16,3 5-13-16,5 10-9 15,4 3 0 1,7 8 5-16,10 1 3 16,7-5 2-16,1-4 2 15,18-13 4-15,0-9 3 0,3-14 1 16,1-8 2 0,-10-9 7-16,-8-6 4 0,-19-5 10 15,-10 3-2-15,-24 1-14 16,-5 7-12-16,-1 17-49 15,1 1-50-15</inkml:trace>
  <inkml:trace contextRef="#ctx0" brushRef="#br0" timeOffset="27486.8868">8983 17112 681 0,'-4'-2'325'0,"-9"2"-129"0,-3 2-45 16,-8 8-66-16,-4 5-29 15,-2 6-39-15,3 6-7 16,9 1-30-16,1 0-41 15</inkml:trace>
  <inkml:trace contextRef="#ctx0" brushRef="#br0" timeOffset="27898.6791">9090 16909 885 0,'13'4'371'15,"19"17"-209"-15,6 8-35 16,-7 21-29-16,-8 11-24 0,-26 15-30 15,-14 12-13-15,-20 3-16 16,-5-5-12 0,6-20-198-16</inkml:trace>
  <inkml:trace contextRef="#ctx0" brushRef="#br0" timeOffset="28891.663">2651 12816 692 0,'-9'3'316'0,"-10"7"-155"15,-6 10-39 1,-4 20-55-16,-5 10-29 0,7 22-27 16,7 9-6-1,18 4-4-15,15 3-1 16,17-18 2-16,4-11 1 15,7-23-2-15,1-11-3 0,1-17-106 16,-2-9-190-16</inkml:trace>
  <inkml:trace contextRef="#ctx0" brushRef="#br0" timeOffset="29219.4787">2816 13017 542 0,'-13'3'267'0,"-16"4"-94"16,-1 5-51-16,1 5-64 0,5 7-23 0,9 13-32 16,6 4-6-16,14 0-8 15,5-3 1 1,19-8 24-16,2-7 16 0,9-14 26 15,5-5 9-15,-2-17 1 16,1-6 3-16,-13-11-1 16,-10-6 1-1,-21 0-8-15,-13-1-11 16,-16 3-22-16,-1 5-15 0,6 7-39 16,5 6-26-16,16 9-133 0,5 1-109 31</inkml:trace>
  <inkml:trace contextRef="#ctx0" brushRef="#br0" timeOffset="29496.3623">2955 13065 827 0,'-6'-2'373'0,"-10"2"-164"0,-2 5-49 16,-16 13-61-16,-3 11-37 15,-4 15-55-15,-1 4-7 16,11 3-34-16,8-6-74 15</inkml:trace>
  <inkml:trace contextRef="#ctx0" brushRef="#br0" timeOffset="29699.7776">3066 13221 742 0,'0'0'378'0,"2"8"-83"0,0 6-145 15,-2 19-57-15,-2 8-32 16,-8 6-41-16,-3-1-4 16</inkml:trace>
  <inkml:trace contextRef="#ctx0" brushRef="#br0" timeOffset="30146.5631">3236 13070 747 0,'-6'0'302'0,"-7"8"-196"16,4 1-40-16,5 8-41 15,5 4-11-15,9 0-9 16,3-1 0-16,8-10 5 16,3-3 6-16,5-15 14 15,1-7 4-15,4-9 3 16,-7-2-4-16,-7 2-2 0,-6 2 2 15,-14 5 13-15,2 7 11 16,-1 5-1-16,-3 6-5 16,3 18-23-1,2 5-13-15,3 20-11 16,5 6-1-16,-8 14 1 16,-3-1 1-16,-15-3 1 15,-3-5 2-15,-10-10 2 16,0-5 0-16,-1-16 1 0,2-11-4 0,0-20-20 15,3-8-15 1,13-12-30-16,4 1-25 0,11-1-124 31</inkml:trace>
  <inkml:trace contextRef="#ctx0" brushRef="#br0" timeOffset="30522.9657">3639 13343 208 0,'0'-5'161'0,"-1"-4"48"16,-2-2-3-16,-4-3 1 0,-2 3-3 16,-1-1-20-1,-2 6-25-15,1 6-60 16,0 6-30-16,3 9-53 16,-1 1-14-16,7 4-16 15,-3-2-1-15,10-4 5 16,3-2 6-16,5-8 17 15,6-4 9-15,-6-6 3 16,1-4 1-16,-6-8-12 16,-3-2-80-16</inkml:trace>
  <inkml:trace contextRef="#ctx0" brushRef="#br0" timeOffset="30864.4603">3719 12882 745 0,'9'0'408'0,"2"0"-103"16,17 15-174-16,5 11-32 15,8 14-63-15,-1 8-6 16,-11 25-12 0,-12 6-7-16,-32 11-5 15,-8 0-2-15,-19-19 2 16,2-16-2-16,15-22-64 15,4-7-95-15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29:06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5222 8177 309 0,'0'-1'206'0,"0"-2"-5"16,0-1-59-16,0 3-12 0,0 0-36 15,0 0-25-15,0 0-43 16,-1 1-14-16,-1 0-12 16,1 0 3-16,1 7 8 15,3 11-1-15,14 28 1 16,-2-26 1-16,9 0 2 15,1 0 1-15,7 3 1 16,0 1 1-16,-1-4 3 16,5 0 2-16,-2-9 6 15,8-2 3-15,12-3 2 16,-7-3-2-16,25 0-7 16,1-1-4-16,-5 0-8 15,11 1-3-15,-9-3 0 16,4-4 0-16,14-3-2 15,2-1-1-15,-4 4-1 0,-5 1 1 16,-11 9 7 0,-3 3 7-16,-8 11 14 15,-1 3 4-15,-7 2 0 16,-2 3-5-16,-9-3-13 16,-8 0-6-16,-6-2-8 15,-4 0-1-15,-3 3-2 0,4 3-6 16,5 1-211-16</inkml:trace>
  <inkml:trace contextRef="#ctx0" brushRef="#br0" timeOffset="475.8671">6901 8693 464 0,'-4'-6'289'0,"-1"-3"-43"16,2-5-78-1,4 0-35-15,8-4-62 0,3-1-21 16,12-1-24-16,6-3-6 16,16 2 1-16,1-3 2 15,30 4 1-15,6 4-1 16,7 9-7-16,20 7-4 0,-4 7-6 15,5 1-1 1,-3 2 1-16,-5-4 2 0,-10-7 10 16,-9-4 7-1,-11-8 13-15,-16-7 6 16,-22-12 1-16,-7-4-3 0,-12-7-17 16,-5 4-27-16,-7 10-209 15</inkml:trace>
  <inkml:trace contextRef="#ctx0" brushRef="#br0" timeOffset="941.6155">6444 9006 532 0,'-1'-4'285'15,"-2"-6"-75"-15,4 17-100 16,3 5-19-16,-1 17-28 16,4 8-2-16,1 13-8 15,0 8-7-15,3 10-13 16,-5 2-7-16,-5-7-7 15,1-8-1-15,-2-16 0 16,-2-11 3-16,-4-11 0 16,-4-9-4-16,-3-8-130 15,2-5-156-15</inkml:trace>
  <inkml:trace contextRef="#ctx0" brushRef="#br0" timeOffset="1272.4221">6436 9004 577 0,'28'-15'322'0,"20"-13"-88"16,14 13-96-16,1 9-25 15,0 17-66 1,-5 6-15-16,-13 11-15 0,-10 3-8 16,-23 5-9-16,-16 2-1 15,-26 1 1-15,-10 1 4 0,-18-4 8 16,-2-4 3-16,7-5 6 15,4-6 2-15,16-10 2 16,10 1-1-16,15-10 7 16,8 0 1-16,20-1 5 15,7-1 4-15,16 5-1 16,7 3 5-16,2 5 17 16,-3 2 6-16,-7 1 1 15,-2 1-5-15,-14-1-23 0,-1 0-12 16,-7-1-15-1,-11-4-20-15,0-1-353 0</inkml:trace>
  <inkml:trace contextRef="#ctx0" brushRef="#br0" timeOffset="1527.1037">6923 9421 719 0,'4'3'329'0,"-4"-3"-123"0,0 0-70 16,21 18-40-16,33 34-16 0,-27-28-33 16,3 0-11-1,-3-2-19-15,-3 0-6 16,0-7-7-16,-2-5-6 0,0 1-49 15,1-4 4 1,-6-4-219-16</inkml:trace>
  <inkml:trace contextRef="#ctx0" brushRef="#br0" timeOffset="1738.505">7213 9487 638 0,'-7'-4'355'16,"-5"-5"-86"-16,-2 5-91 15,2 0-32-15,-3 5-62 16,-4 9-24-16,-4 7-28 16,-2 2-4-16,-9 8 5 15,1 0 3-15,2-2 2 0,4 0 0 16,7-6-9-16,3-7-5 16,9-5-8-16,3-4-6 15,5-2-184-15</inkml:trace>
  <inkml:trace contextRef="#ctx0" brushRef="#br0" timeOffset="3272.9352">10116 8212 294 0,'0'-2'175'0,"0"-1"-7"0,0 1-23 0,-2 2-49 0,2 0-26 31,0 0-47-31,0 0-7 16,0 0-1-16,0 3 2 16,3 10 3-16,9 32 1 15,-1-24-1-15,0 4 1 0,3 5-1 16,0 4 2-16,1-3-2 15,1-4-1-15,5-5 1 16,2-7 0-16,8-8 3 16,1-4 1-16,6-10-2 15,4-6-1-15,4-4-5 16,2-3-2-16,4 5-4 16,3 3-2-16,1 6-2 15,-2 1 0-15,0-2-3 16,5 1-1-16,2 5 1 15,5 0 0-15,4 4 6 0,-2 3 2 16,-8 5 5 0,-2 1 1-16,-9 4-2 15,-2 1-2-15,1 2-4 0,4-2-1 16,-1 0-1-16,-2 1-1 16,-7-4-1-16,-5 1 0 15,-11 4 0-15,-3 0 0 16,-8 2 3-16,-2-2 1 15,-4-1 2-15,-1-3 1 16,0-5 1-16,-5-3 1 0,0-5 4 16,2-2 0-1,-5 0 1-15,0-1 0 0,0 0 0 16,0 0 2-16,0 0 0 16,0-1-1-16,4-7 0 15,4-7-2-15,12-30-2 16,-20 24-2-16,-2-2-6 15,4 5-3-15,7 0-5 16,4 3-3-16,6 2-1 16,11 0 0-16,11 2 1 15,7 3-1-15,13 5 2 16,3 0-1-16,4 4 1 16,2 2 0-16,3 6 0 15,0-1 1-15,8 5 1 16,0-2-1-16,-3 0 1 0,-5 2 0 15,-9 1 1 1,2 1 0-16,-3-6 0 0,0 0 1 16,2-8 1-16,-5-4 0 15,-5-5 2-15,-2-4 3 16,-15-3 9-16,-5-4 5 16,-6-9 8-16,-9-7 0 15,-4-3-9-15,-1 4-7 16,-8 9-14-16,2 4-17 15,-7 9-106-15,-3 7-145 16</inkml:trace>
  <inkml:trace contextRef="#ctx0" brushRef="#br0" timeOffset="3734.3118">11207 8833 751 0,'3'-1'304'0,"4"1"-193"15,-4 8-39-15,2 23-38 16,0 10-4-16,3 17 0 16,3 2-4-16,-7-1-3 15,-1-3-2-15,-1-13-4 16,-2-2-2-16,-5-14-3 16,-3-2-5-16,-5-8-126 15,-2-7-158-15</inkml:trace>
  <inkml:trace contextRef="#ctx0" brushRef="#br0" timeOffset="4049.7021">11184 8826 386 0,'18'-11'261'16,"24"-21"37"-16,4 6-66 16,0 9-68-16,3 0-30 15,-3 13-65-15,-2 6-22 16,-12 13-25-16,-8 7-8 15,-20 11-9-15,-9 6-2 0,-22 9-3 16,-7 5 1 0,-10-2 5-16,2-5 2 15,5-15 2-15,7-5 0 16,10-10-3-16,9-2-1 16,8-3-1-16,9 2 0 15,11 2 4-15,6-3 3 16,13 2 3-16,1-2 1 15,7-2-1-15,-1 1 0 0,-2-1-4 16,-3-1-2-16,-8-1-20 16,-5-1-136-16</inkml:trace>
  <inkml:trace contextRef="#ctx0" brushRef="#br0" timeOffset="4530.637">11677 9145 414 0,'-2'-7'237'0,"1"-10"-41"16,-1 9-54-16,2 3-18 15,0 4-41-15,0 1-17 16,0 0-32-16,0 0-11 16,0 0-2-1,1 4-4-15,3 4-2 0,-2 1 1 16,42 26 4-16,-28-32 1 15,0-4 5-15,1-2-1 16,-2-5 2-16,-3-3-1 0,-2 0-2 16,-4-3 3-1,-1 0 5-15,0 3 1 16,-5 1-2-16,4 5-6 16,-4 5-15-16,2 3-7 15,-2-3-6-15,0 0-2 16,5 13 2-16,14 39 0 15,-12-20 2-15,0 4 1 0,-6 1 0 16,-1 2 2-16,-7-1 8 16,-3 0 7-16,-10-5 11 0,1 1 6 15,-3-12 6 1,0-3 0-16,4-10-1 16,-2-5 1-16,3-3 6 15,-5-1 2-15,3-2 1 16,3 1-4-16,7-1-15 0,3-1-11 15,7-2-24 1,5-3-73-16</inkml:trace>
  <inkml:trace contextRef="#ctx0" brushRef="#br0" timeOffset="63132.5327">17766 7590 920 0,'-2'-11'465'0,"1"-7"-159"15,2 4-62-15,11 14-97 16,10 10-34-16,21 28-33 15,12 13-4-15,5 23-17 32,4 3-8-32,-11 9-15 0,-8 4-7 0,-11 8-9 15,-10 6-2-15,-9-12-3 16,-4-11-3-16,-3-27-3 16,0-16-4-16,-3-21-25 15,-1-10-25-15,-3-23-202 16,-3-13-190-1</inkml:trace>
  <inkml:trace contextRef="#ctx0" brushRef="#br0" timeOffset="63743.7558">17880 7565 1044 0,'-3'-3'492'16,"-7"-3"-210"-16,1 9-53 0,-2 17-81 15,-2 11-45-15,-2 14-49 0,2 9-15 16,5 4-22-16,4-5-7 31,4-10-4-31,0-11 0 0,1-16 1 0,-1-10 6 16,0-6 6-16,-4-9 1 16,0-8 0-16,-1 1-5 15,-1-11-5-15,3-3-3 0,3-5-1 16,2-2-1 15,3-4-3-31,1 4 0 0,2 3-1 16,0 2 1-16,3 12-1 15,2 2-1-15,7 11 0 16,5 4 0-16,11 4 1 16,6 11 2-16,6 10 4 15,0 7 0-15,4 7 8 16,0-5-94-16</inkml:trace>
  <inkml:trace contextRef="#ctx0" brushRef="#br0" timeOffset="64407.635">18521 8095 1083 0,'-10'6'462'0,"-7"11"-249"16,-1 8-48-1,11 10-70-15,6 1-26 16,15 2-42-16,4-1-6 16,14-10-3-16,3-7 2 15,1-16 6-15,6-9 2 16,-6-21 5-16,-4-11 4 15,-12-27 8-15,-4-6 5 16,-19-6 4-16,-11 1 2 16,-26 5-3-16,-12-2-3 15,-15 4-3-15,-10 12 6 0,9 30-35 16,1 24-8 0,21 22-18-16,17 7-22 0,29-1 9 15,20-4 1-15,34-11 4 16,10-9 7-16,8-15 8 15,-1-7 2-15,-14 2-133 16,-9 3-136-16</inkml:trace>
  <inkml:trace contextRef="#ctx0" brushRef="#br0" timeOffset="65129.3585">18254 8429 432 0,'-1'2'166'16,"-1"5"-117"-16,1 3-22 15,1 1-14-15,0 5-2 0,0 3 5 16,0 2 19-16,0-4 34 15,1-4 14-15,1-6 38 16,-1-7 2-16,-1-7 1 16,0-2 3-16,0-11-15 15,0 1-8-15,1 3-15 16,-1 1-7-16,0 6-10 16,-1 4-10-16,0 7-27 15,-1 4-12-15,2-6-30 0,0 0-129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31:1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19671 4032 550 0,'2'-7'297'0,"2"-7"-38"16,-4 0-14-16,2 9-42 0,-1 5-25 16,-4 13-57-1,3 3-25-15,-4 16-31 0,-5 7-12 16,-1 14-27-16,1 4-8 15,0 2-9-15,3 0-1 16,0-17 0-16,2-5-1 0,3-12 3 31,-2-13 2-31,2-15 3 0,1-9 0 0,3-19-3 32,2-7-3-32,3-10-4 0,3-4 0 15,-2-2 0 1,1-2 0-16,1 7-1 15,-3 3 0-15,-1 12-1 0,1 6 1 16,-6 13 1 0,0 5 0-16,0 11 1 0,0 11 0 15,7 6 1-15,3 8 1 16,8 7-3-16,7 4-1 16,3 8-2-16,2 2-1 15,-1-1 2-15,-5-5 0 16,-2-7-3-16,-7-5-4 15,-6-11-50-15,-2-4-71 0,-7-16-153 16,0-7-190-16</inkml:trace>
  <inkml:trace contextRef="#ctx0" brushRef="#br0" timeOffset="158.2578">19622 4233 635 0,'-1'0'379'15,"1"0"-60"-15,10-2-116 16,10-4-44-16,13 0-64 16,5 0-23-16,10 1-39 0,0 2-13 15,-5-2-131-15</inkml:trace>
  <inkml:trace contextRef="#ctx0" brushRef="#br0" timeOffset="695.2888">19490 3818 546 0,'0'0'323'0,"-4"0"-44"16,5-1-123-16,-1 0-28 15,0 0-36-15,13 0-10 16,47-3-4-16,-21 2-5 15,5 0-18-15,3-1-12 16,3 0-18-16,-8-2-7 0,1-3-5 16,-6 0-2-1,-13-5 0-15,-3-2 0 16,-18-3 2-16,-3-2 0 0,-12 3-1 16,-2 0-2-16,-3 9-5 15,0 1-3 1,11 7-2-16,3 4-4 0,9 3 0 15,3 4 0-15,10 4 4 16,-1 0 5 0,-2 4 7-16,-4 3 3 0,-13 2 6 15,-4 2 0-15,-9-1-3 16,-1-2-2 0,-2-1-8-16,-2-3-14 15,8-4-313-15</inkml:trace>
  <inkml:trace contextRef="#ctx0" brushRef="#br0" timeOffset="2800.1178">4182 16706 1397 0,'-4'-3'500'0,"2"-3"-433"16,4 4-94-16</inkml:trace>
  <inkml:trace contextRef="#ctx0" brushRef="#br0" timeOffset="6155.1473">20237 6431 728 0,'0'0'398'16,"-3"-3"-75"-16,2 11-185 0,1 9-42 0,2 7-40 31,4 9-9-31,2 9-10 15,-1 2-3-15,0-3-8 16,-2-3-4-16,-1-10-7 16,0-9-6-16,-3-8-64 15,1-5-87-15,-5-10-343 16</inkml:trace>
  <inkml:trace contextRef="#ctx0" brushRef="#br0" timeOffset="6508.479">20208 6426 485 0,'17'-17'323'0,"10"-12"-42"0,13 5-60 15,3 5-39-15,3 15-78 16,-2 4-29-16,-10 16-33 16,-3 3-8-16,-16 9-12 15,-4 3-4-15,-17 2-2 16,-8-1 2-16,-6-7 5 15,3-8 0-15,2-10-3 16,9-4-8-16,9-3-9 16,4 1-3-16,11 5-3 15,3 2 3-15,10 8 2 16,-1 2 3-16,2 10 5 16,-6 1 4-16,-18 1 15 15,-10 2 10-15,-21-5 11 16,-8-2 1-16,-6-8-7 0,-2-5-7 15,6-12-24 1,5-8-32-16,8-10-195 0,11-4-339 16</inkml:trace>
  <inkml:trace contextRef="#ctx0" brushRef="#br0" timeOffset="7052.3804">20097 6175 686 0,'7'-5'355'16,"6"-2"-104"-16,17-1-62 0,7 0-11 15,18 0-25-15,11 1-14 16,2 2-43-16,0 2-21 16,-8 2-32-1,-7-4-14-15,-8 1-14 16,-6-3-3-16,-14 1-1 15,-5 0 1-15,-13 0 0 16,-7 0-3-16,-14 1-9 16,-8 0-2-16,-10 1-5 15,-2 3 3-15,5-6 4 16,5 2 1-16,14 3-1 0,3 1-2 16,9 1-4-16,7-2-1 15,10 0 0-15,7 2 3 16,8 2 3-16,0 5 2 15,-5 3 8-15,-3-1 7 16,-15 5 16-16,-10 1 15 16,-17 9 24-16,-11 5 7 15,-14 1 8-15,2 1-8 0,8-6-30 16,7-3-12-16,25-9-56 0</inkml:trace>
  <inkml:trace contextRef="#ctx0" brushRef="#br0" timeOffset="38302.5636">2251 9306 564 0,'-11'-10'354'0,"-6"-9"-42"0,-19 1-70 16,-4 0-26-16,-13 6-61 15,-8 5-31-15,-4 7-53 16,0 10-23-16,13 10-35 16,11 5-16-16,23 17-10 15,14 3-2-15,10 5 6 16,15 1 6-16,23-12 4 15,6-5 4-15,17-12 3 16,-2-9-1-16,-5-7 3 16,-8-5 0-16,-22-6 4 15,-8-2 4-15,-27 0 2 16,-12-1 1-16,-20 1-3 16,-10 3 0-16,-15 3-1 15,-3 2-2-15,2 14-7 16,6 5-4-16,15 10-6 15,10 1-2-15,19 6 1 16,9 0 0-16,18-1 4 16,9-1 4-16,12-8 6 0,13-5 4 15,8-12 3-15,2-8 1 16,3-14-2-16,-2-9-2 16,-5-13-2-16,-1-1 0 15,-15-1-1-15,-10 1-1 16,-19 5-2-16,-6 10-2 15,-3 9-2-15,-1 6-3 16,1 9-2-16,1 5 0 0,-1 9 1 16,1 8 1-16,6 8 0 15,5-1-1-15,6 0-1 16,3-4-22-16,-1-6-145 16,-3-4-98-16</inkml:trace>
  <inkml:trace contextRef="#ctx0" brushRef="#br0" timeOffset="38443.7822">2292 9429 836 0,'-2'-12'443'16,"-3"-9"-110"-16,5 9-209 16,1 5-60-16,4 12-100 15,4 7-233-15</inkml:trace>
  <inkml:trace contextRef="#ctx0" brushRef="#br0" timeOffset="38661.7172">2514 9596 920 0,'1'10'516'0,"8"6"-98"16,1 10-180-16,0 2-52 16,6 10-76-16,-6-1-30 15,4-4-42-15,0-5-9 16,0-12-5-16,4-8 2 15,2-17 3-15,-1-8 1 16,3-14-2-16,-3-5-5 0,-7-1-11 16,-1 1-9-16,-9 6-109 15,3 6-105-15,-1 11-467 16</inkml:trace>
  <inkml:trace contextRef="#ctx0" brushRef="#br0" timeOffset="39104.9773">3014 9602 687 0,'3'9'412'0,"3"5"-56"15,-6 6-137-15,-8 2-51 16,-3 4-69-16,-9 3-29 16,-8-2-38-16,3-2-8 15,-4-13-4-15,5-9-3 16,7-10-21-16,2-9-14 15,11-6-20-15,4-2-3 16,13 2 11-16,5 0 8 0,8 9 10 16,1 6 2-1,0 10 6-15,5 7 5 0,-4 10 8 16,-6 2 4 0,-2 3 7-16,-2-4 1 0,2-3-2 15,6-5-4 1,-2-9 0-16,0-2 0 0,0-15 3 15,0-7 3-15,-3-10-1 16,-6-3-1-16,-5-3-4 16,-3 3-3-16,-7 9-10 15,1 7-1-15,-1 16 4 16,-1 9 10-16,1 11 34 16,-3 8 16-16,9 8 20 15,3 0-2-15,2-3-23 16,5-6-16-16,-6-8-40 15,-1-4-88-15</inkml:trace>
  <inkml:trace contextRef="#ctx0" brushRef="#br0" timeOffset="39753.1983">5338 9912 754 0,'-23'-11'408'0,"-35"-12"-83"16,-7 5-62-16,-9 18-104 0,2 11-42 15,6 21-65-15,4 10-22 16,15 11-18-16,7 2-3 16,29 10 0-16,15 3 5 15,21 4 12-15,17 1 9 16,17-12 15-16,9-11 0 0,20-27-6 31,0-11-8-31,-6-17-15 0,-8-12-164 0</inkml:trace>
  <inkml:trace contextRef="#ctx0" brushRef="#br0" timeOffset="40246.889">4826 9652 773 0,'-4'-8'390'16,"-2"-1"-149"-16,15 0-120 0,14 6-36 0,21 4-47 15,12 4-4 1,27 6 15-16,6 2 2 16,13 2-6-16,-3 0-6 15,-22-1-12-15,-11-5-6 16,-25-3-5-16,-15-6 0 15,-15-11-2-15,-6-4-7 16,-16-8-12-16,-2-2-3 16,-10 0-3-16,2 3 5 0,8 9 7 15,4 5-1 1,9 8-5-16,1 5 1 16,11 7 2-16,1 4 4 0,4 7 19 0,-1 1 9 15,-12-3 6 1,-3 1-1-16,-4 0-11 15,-5-1-9-15,-1-3-100 16,-2 1-204-16</inkml:trace>
  <inkml:trace contextRef="#ctx0" brushRef="#br0" timeOffset="40533.5027">5742 10113 913 0,'5'0'414'16,"20"1"-177"-16,11-1-66 0,16 5-69 15,3-2-22 1,1-1-40-16,-2 3-13 0,-4 0-13 16,-4-2-7-16,-9 2-44 15,-8-3-131-15</inkml:trace>
  <inkml:trace contextRef="#ctx0" brushRef="#br0" timeOffset="40698.1549">5780 10266 881 0,'10'5'402'0,"17"5"-147"0,13 0-60 16,16-5-39-16,5-4-24 16,10-2-59-16,4-6-24 15,-7-1-170-15</inkml:trace>
  <inkml:trace contextRef="#ctx0" brushRef="#br0" timeOffset="41355.306">6826 9960 690 0,'-2'0'383'0,"0"-2"-42"0,-6 22-218 15,-6 10-40-15,-3 18-27 16,-8 10-3-16,1 9-14 16,1 0-4-16,-1-6-4 15,8-8-3-15,8-25 0 16,3-10 13-16,13-21 15 16,-1-12 1-16,7-19-4 15,2-10-14-15,7-16-19 16,3-2-3-16,5-2-5 15,-1-1-5-15,0 7-5 16,-6 3-2-16,-7 14-3 16,3 8 2-16,-9 22 1 15,-2 13 3-15,4 28 6 16,-1 13 3-16,8 18 2 16,6 3-1-16,1 4-2 15,-1 0-3-15,-2-9-4 16,-2-2-11-16,-8-20-126 0,-3-10-121 15</inkml:trace>
  <inkml:trace contextRef="#ctx0" brushRef="#br0" timeOffset="41495.954">6780 10149 844 0,'2'1'425'15,"-1"1"-113"-15,18 2-162 16,9-1-33-16,15 2-45 15,10-1-19-15,8-1-39 16,4 1-97-16</inkml:trace>
  <inkml:trace contextRef="#ctx0" brushRef="#br0" timeOffset="41872.6555">6652 9639 808 0,'0'-1'341'0,"14"2"-193"0,13 1-51 15,25 4-44-15,9-1 9 16,19-2 16-16,5 0-1 15,0-1-17-15,3 0-14 16,-20-2-21-16,-15-1-6 16,-26-2-6-16,-14-3-20 0,-21-3-41 15,-7-4-5-15,-11-2-2 16,2 0 18-16,5 5 36 31,3 1 6-31,12 9 1 0,5 6 4 0,10 8 10 16,4 3 4-16,-2 4 8 15,0 2 0-15,-8 1-10 16,-3 1-12-16,-2-3-168 16</inkml:trace>
  <inkml:trace contextRef="#ctx0" brushRef="#br0" timeOffset="42141.6023">7565 9929 986 0,'3'-5'451'15,"-1"-2"-208"1,-1 7-59-16,-1 22-67 0,0 10-20 16,-1 19-22-16,1 10-13 15,-1 6-24-15,3 3-9 16,4-3-11-1,2-10-7-15,1-19-29 16,-3-12-64-16,-5-14-131 0,-2-10-152 0</inkml:trace>
  <inkml:trace contextRef="#ctx0" brushRef="#br0" timeOffset="42267.182">7327 10159 954 0,'1'-2'463'0,"8"-4"-167"15,23 6-110-15,12-1-44 0,31 2-25 16,7-1-21-16,3 2-37 0,-2 4-16 16,-17 2-76-16</inkml:trace>
  <inkml:trace contextRef="#ctx0" brushRef="#br0" timeOffset="42956.7645">8151 9856 1113 0,'0'6'440'0,"0"21"-284"16,1 13-63-16,4 21-39 15,2 10-1-15,2 5-7 0,-2 5-5 16,-1-3-7-16,1-5-8 16,-5-19-16-16,1-14-21 15,-3-26-117-15,-7-11-80 16,-5-26-198-16,-9-13-54 16,-10-16 125-16,1-12 103 15,-2-7 309-15,4 1 129 16,13 2 74-16,7 5 3 15,17 9-71-15,12 2-38 16,20 14-66-16,12 9-16 0,14 23-28 16,-2 9-12-16,-7 21-12 15,-12 5-7 1,-24 6-13-16,-10 0-2 0,-19-1-8 16,-8 0-2-16,-4-5 3 15,-1-5 0-15,10-12-3 16,5-5-2-16,10-6-2 15,11 0-2-15,15 5 2 32,8 4-1-32,10 8 0 0,-6 5 2 0,-11 9 11 15,-16 0 5-15,-26 9 8 16,-15-2 2-16,-21-3-3 16,-4-5-4-1,2-14-3-15,6-12-36 16,11-19-218-16</inkml:trace>
  <inkml:trace contextRef="#ctx0" brushRef="#br0" timeOffset="43405.038">8022 9663 990 0,'1'-1'425'0,"11"-3"-237"15,10-1-47-15,33 3-53 16,14 1 1-16,19 6 1 15,10 2-11-15,-5 5-29 16,-1-2-15-16,-14-1-19 16,-15 1-8-16,-30-5-15 15,-16-1-22-15,-24-8-16 0,-12-4-4 16,-14-10 8-16,-4-4 19 16,1-1 15-16,7 3 5 15,13 5-1-15,10 4-2 16,9 11-9-16,4 0 6 15,10 14 15-15,0 4 14 16,-1 9 33-16,-3 0 5 16,-15 4-6-16,-4-1-9 0,-3-3-28 15,1 0-63-15</inkml:trace>
  <inkml:trace contextRef="#ctx0" brushRef="#br0" timeOffset="43722.0783">9057 10169 767 0,'6'-1'374'15,"21"0"-111"-15,9 1-58 0,22 0-65 16,3 1-20-16,-1 0-44 16,-2 2-24-16,-6-4-25 15,-2 1-8 1,-6-3-19-16,-8-4-112 0</inkml:trace>
  <inkml:trace contextRef="#ctx0" brushRef="#br0" timeOffset="43891.3298">9164 10293 804 0,'18'3'397'16,"22"3"-98"-16,7-1-45 15,9 0-55-15,1 0-32 16,0 1-79-16,-5-2-28 16,-8-1-64-1</inkml:trace>
  <inkml:trace contextRef="#ctx0" brushRef="#br0" timeOffset="44575.9778">10448 9651 730 0,'-12'-7'339'0,"-18"-1"-126"15,-10 9-36-15,-16 23-44 16,-7 16-17-16,-11 41-49 16,9 18-11-16,18 21-26 15,21 6-1-15,39-7 5 16,19-6 2-16,30-25-1 0,4-16-6 16,18-34-12-16,2-16-6 15,6-21-62-15,3-8-101 16</inkml:trace>
  <inkml:trace contextRef="#ctx0" brushRef="#br0" timeOffset="44914.337">10609 9969 674 0,'-3'-19'382'0,"3"-21"-33"16,8 5-177-16,23 5-80 16,9 6-16-16,6 16-17 15,5 8-10-15,-1 18-20 16,-8 8-7-16,-19 12-1 0,-17 4 1 16,-31 11 0-16,-15 1 1 15,-11 1-6-15,2-2-2 16,16-10-3-16,6-6-3 15,25-12 5-15,10-3 2 16,14-8 4 0,9-4 1-16,15-5-5 0,9-5-4 15,9 0-16-15,2-1-18 16</inkml:trace>
  <inkml:trace contextRef="#ctx0" brushRef="#br0" timeOffset="45186.977">11410 10063 1042 0,'-5'3'476'15,"-5"1"-200"-15,-2 12-152 16,-5 10-41-16,5 10-29 15,0 6-13-15,9 7-16 16,5-3-3-16,11-7-2 16,3-6 1-16,6-12 0 15,-3-9 0-15,3-15-5 16,-1-7-9-16,0-7-131 16,1-6-151-16</inkml:trace>
  <inkml:trace contextRef="#ctx0" brushRef="#br0" timeOffset="45377.0804">11386 9950 552 0,'8'-2'343'0,"11"1"16"16,-1 1-89-16,-2 2-84 0,-3 4-37 15,-6 0-76-15,-3 1-37 16,-2-2-455-16</inkml:trace>
  <inkml:trace contextRef="#ctx0" brushRef="#br0" timeOffset="45814.5801">11068 9676 490 0,'13'-1'315'15,"13"0"5"1,19 2-159-16,6 0-13 0,17 5-28 15,1 0-12-15,6 4-36 16,2 1-20-16,-11-1-29 16,-6-2-5-16,-23-7-2 15,-8-1 1-15,-13-4-1 16,-11-5-2-16,-2-5-22 16,-4-4-8-1,-11-1-7-15,3 2 0 0,0 6 15 0,2 3 6 16,7 3-6-16,5 7 0 15,9 9 7-15,1 3 5 16,0 10 35-16,-4-1 20 16,-13 6 21-16,-3-2-1 15,-9-3-18-15,2-2-17 16,3-8-36 0,-2-6-79-16</inkml:trace>
  <inkml:trace contextRef="#ctx0" brushRef="#br0" timeOffset="46328.0209">12052 10051 940 0,'3'-7'441'0,"4"-2"-164"16,-2 2-54-16,-2 15-83 16,1 14-30-16,0 17-52 0,-1 12-3 15,1 12-10-15,-4 0-7 16,4-2-20 0,1-9-15-16,0-16-105 15,1-9-101-15</inkml:trace>
  <inkml:trace contextRef="#ctx0" brushRef="#br0" timeOffset="46472.1466">11856 10241 892 0,'15'-2'440'0,"13"-6"-111"16,29 3-183-16,14 0-22 0,9 3-37 15,3 1-22-15,-7 3-44 16,-9 4 3-16</inkml:trace>
  <inkml:trace contextRef="#ctx0" brushRef="#br0" timeOffset="46829.6045">12643 9973 1024 0,'-7'-21'429'0,"2"-26"-256"0,6 6-52 16,24 8-53-16,6 7-13 15,21 15-7-15,14 11-4 16,13 20-9-16,4 10-11 16,-19 14-18-1,-20 5-10-15,-39 1-2 16,-20 1 0-16,-41 6 1 15,-9 1 5-15,-10 6 1 0,3-2 1 16,29-8 4-16,15-10-1 16,21-20 6-16,14-5 1 15,15-16 5-15,11 2 3 16,21-4-4-16,5-2-2 16,1 1-7-16,-5-3-5 15,-11-1-99-15,-13-2-217 16</inkml:trace>
  <inkml:trace contextRef="#ctx0" brushRef="#br0" timeOffset="46997.767">13424 10120 1054 0,'-2'-7'511'0,"-4"-9"-180"0,5 5-172 15,5 5-121 1,1 0-32-16,6 8-55 0,-1-1-108 16</inkml:trace>
  <inkml:trace contextRef="#ctx0" brushRef="#br0" timeOffset="47262.0925">13482 10255 749 0,'2'19'353'16,"3"27"-142"-16,2 9-39 16,-6-3-67-1,-1-27-22-15,1 1 7 16,-5 84 8-16,-16-1-5 0,-10-4-3 16,-10-54-24-16,-2-11-10 0,1-22 4 15,-2-12 3-15,7-19-20 16,4-11-8-16,13-18-21 15,6-5-17-15,9-10-42 16,8 0-39-16,16-2-159 16,5-6-221-16</inkml:trace>
  <inkml:trace contextRef="#ctx0" brushRef="#br0" timeOffset="47654.3402">13204 9797 661 0,'-2'-1'349'15,"1"-1"-112"-15,5 2-41 0,-4 0-80 16,22 2-30-16,58 9-24 15,-19-1-9-15,13 0-17 16,-1 2-11-16,-14 4-13 16,-7-7-1-1,-28-3-1-15,-10-5-5 0,-13-5-31 16,-4-1-16-16,-9-9-14 16,-2 0 3-16,6-1 28 15,-1 2 10-15,13 9 5 16,0 4 1-16,7 8 5 0,4 4 9 15,-8 7 47-15,4 3 16 16,-10-1 18-16,-3-2-6 16,0-3-34-16,-6-4-8 15</inkml:trace>
  <inkml:trace contextRef="#ctx0" brushRef="#br0" timeOffset="48227.5436">13850 9621 733 0,'6'-6'371'15,"14"5"-133"-15,13 13-35 0,26 31-60 0,10 26-18 32,1 35-11-32,-10 6-16 0,-38 13-36 15,-17-2-18-15,-26-7-22 16,-15-8-3-16,-13-30-6 16,0-18-6-16,4-30-56 15,7-12-43-15,14-14-107 16,6-4-47-16,15-11-68 15,11-4-62-15</inkml:trace>
  <inkml:trace contextRef="#ctx0" brushRef="#br0" timeOffset="48529.5531">14754 9942 1013 0,'0'-1'431'16,"4"6"-230"-16,0 13-46 15,0 19-65-15,4 10-3 0,0 12-11 16,5 7-5-16,1 4-16 15,-1-1-8-15,-1-11-24 16,-1-8-11-16,-3-24-34 16,-1-11-49-16,-5-15-198 15,-2-14-209-15</inkml:trace>
  <inkml:trace contextRef="#ctx0" brushRef="#br0" timeOffset="48680.711">14531 10180 790 0,'7'-1'407'16,"8"-2"-89"-16,17 2-94 16,16 1-30-16,25 0-10 15,8 0-34-15,12 0-49 0,-5 1-17 16,-25 2-39-16,-10 1-62 16</inkml:trace>
  <inkml:trace contextRef="#ctx0" brushRef="#br0" timeOffset="49209.8376">15799 9640 800 0,'-18'0'365'0,"-29"7"-165"15,-4 9-36 1,-5 27-68-16,-6 15-23 0,8 33-33 16,8 9-2-16,22 12 15 15,20 1 10 1,34-6 16-16,12-10 1 16,13-20-19-16,5-16-12 0,9-31-25 15,2-8-12-15,0-22-164 16</inkml:trace>
  <inkml:trace contextRef="#ctx0" brushRef="#br0" timeOffset="49867.6363">16666 10172 878 0,'-2'1'449'15,"-3"5"-109"-15,1 6-125 16,-6 10-107-16,-2 7-18 16,6 11-37-16,-1 4-17 15,9 1-20-15,8-6-3 16,3-10-3-16,11-8-1 15,1-12-5-15,-1-6-20 16,-5-8-344-16</inkml:trace>
  <inkml:trace contextRef="#ctx0" brushRef="#br0" timeOffset="51790.2745">15876 10025 786 0,'-9'-13'363'0,"-1"-19"-147"15,6-6-50-15,22-3-76 16,11 0-9-16,14 12-32 16,15 10-7-16,9 25 5 15,-3 12-12-15,-12 19-2 0,-14 6 3 16,-32 9 9 0,-15 2 0-16,-34 6-5 15,-10 3-4-15,-10-2-19 16,2-2-3-16,13-12-6 15,14-9-5-15,32-19 0 16,15-4 1-16,25-17 5 16,6-5 3-16,3-5 0 15,-6-4-2-15,0 1 10 16,2 1-121-16</inkml:trace>
  <inkml:trace contextRef="#ctx0" brushRef="#br0" timeOffset="52127.3272">16605 10036 1319 0,'0'0'562'0,"4"0"-304"0,-4 0-76 15,0-1-88-15,0 1-30 16,0-2-42-16,0 1-24 15,6 0-159-15,-1 0-168 16</inkml:trace>
  <inkml:trace contextRef="#ctx0" brushRef="#br0" timeOffset="52526.456">16446 9705 889 0,'16'-4'378'15,"21"1"-195"1,7 1-30-16,16 2-43 15,6 3-25-15,-2 2-47 0,-1 0-12 16,-16 4-14 0,-15-4-4-16,-21-1-37 0,-7-3-26 15,-15-5-62-15,-6-4-15 16,-2-7 32-16,0-1 27 16,6 4 73-1,5 0 29-15,7 5 19 0,4 5 3 16,7 4 13-16,5 8 9 15,-2 10 42 1,-4 5 15-16,-13 5-5 16,-6 4-18-16,-4 2-56 15,4-3-22-15,12-5-573 16</inkml:trace>
  <inkml:trace contextRef="#ctx0" brushRef="#br0" timeOffset="52994.488">17048 10318 833 0,'0'0'418'0,"6"4"-95"16,19 0-133-16,18 1-27 15,26-4-10-15,7-1-23 16,3-3-49-16,-8-2-15 15,-27-2-26-15,-11 1-10 0,-23-5-623 16</inkml:trace>
  <inkml:trace contextRef="#ctx0" brushRef="#br0" timeOffset="53473.6015">17863 9970 558 0,'3'-3'305'15,"3"-3"-49"-15,-11 17-141 16,-9 11-27-16,-11 17-9 16,1 5-1-16,8 6-10 15,12-3-4-15,19-7-18 16,11-4-9-16,11-15-10 16,1-5-3-16,-5-15-6 15,1-5-13-15,-4-13-108 16,-5-7-67-16,-1-5-167 15</inkml:trace>
  <inkml:trace contextRef="#ctx0" brushRef="#br0" timeOffset="53648.6403">18131 10073 404 0,'-1'-5'266'0,"-2"0"-3"0,-1 1-31 16,0 5-64-16,-4 1-31 16,-4 11-36-1,3 7-5-15,-1 11-11 16,4 11-2-16,4 9-2 0,2 4-4 15,4 3-15 1,5-2-11-16,6-9-24 16,-1-9-10-16,7-14-25 0,1-9-83 15</inkml:trace>
  <inkml:trace contextRef="#ctx0" brushRef="#br0" timeOffset="53831.1851">18521 10168 1103 0,'1'-8'472'16,"0"-3"-235"-16,5 8-183 15,0 2-42-15,1 5-189 16</inkml:trace>
  <inkml:trace contextRef="#ctx0" brushRef="#br0" timeOffset="54095.2378">18526 10417 917 0,'-3'22'429'0,"1"19"-187"16,4 5-65-16,-2 7-25 15,3 8-46-15,-3 6-24 16,-9 9-23-16,4 0-7 16,-7-10-10-16,3-12-3 15,-5-20-17-15,-10-12-2 16,-6-11-1-16,-4-11-1 0,-2-5-6 16,4-7-6-1,11-12-44-15,6-7-46 16,15-23-142-16,10-5-156 0</inkml:trace>
  <inkml:trace contextRef="#ctx0" brushRef="#br0" timeOffset="54537.5788">18269 9930 637 0,'5'-3'292'16,"15"-5"-98"-16,9 5-31 15,17 3-15-15,9 2-2 16,16 5-39-16,4-2-24 15,5 2-42-15,-4-1-16 16,-20 0-12-16,-14-3-4 16,-27-3-17-16,-11-3-16 15,-17-3-26-15,-6 1-6 16,-11-9 6-16,-2-1 14 16,6-4 23-16,3-1 4 0,16 2-5 15,7 5-5 1,14 3-3-16,5 6 4 15,9 8 19-15,3 8 12 0,-1 13 44 16,-2 5 19-16,-15 3 25 16,-10 0 2-16,-8-7-30 15,-8-1-19-15,-1-5-30 0,3-2 33 16</inkml:trace>
  <inkml:trace contextRef="#ctx0" brushRef="#br0" timeOffset="54947.8104">19175 9826 758 0,'7'0'376'0,"19"15"-90"16,8 13-63-16,15 28-66 15,4 11 14-15,-8 14-20 16,-7 3-13-16,-26 2-34 16,-16 4-21-16,-36-9-31 15,-19-6-7-15,-19-19-9 16,-7-20-5-16,15-13-13 16,14-7-13-16,25-9-108 15,8 4-24-15</inkml:trace>
  <inkml:trace contextRef="#ctx0" brushRef="#br0" timeOffset="67697.9544">5974 11469 528 0,'-11'3'303'0,"-5"3"-38"16,7 2-105-16,7-1-16 16,19 0-17-16,8-1-18 15,28-5-38-15,8-2-21 16,14-2-28-16,-2 1-6 16,-12-1-37-16,-11 0-67 15,-20 2-180-15</inkml:trace>
  <inkml:trace contextRef="#ctx0" brushRef="#br0" timeOffset="67863.0012">5968 11624 991 0,'28'-5'437'0,"45"-5"-214"16,11 1-51-16,6 5-75 0,-8 4-35 15,-26 6-196-15</inkml:trace>
  <inkml:trace contextRef="#ctx0" brushRef="#br0" timeOffset="68440.1531">7349 11056 602 0,'-6'-5'310'0,"-24"0"-89"0,-12 7-32 0,-17 28-55 15,-13 11-29 1,3 34-42 0,5 16-16-16,29 21-25 15,17 6-4-15,31-13-9 16,19-11-3-16,30-21 0 0,11-14 1 16,16-21-73-16,3-12-129 15</inkml:trace>
  <inkml:trace contextRef="#ctx0" brushRef="#br0" timeOffset="68777.7104">7418 11387 784 0,'0'-31'343'15,"0"-29"-182"-15,19 18-36 16,14 12-20-16,16 19-17 16,4 10-4-16,6 17-31 15,-8 10-6-15,-15 14-11 0,-10 8-7 16,-34 10-11-16,-17 5-2 16,-26 6-2-1,-7-9-2-15,11-16-1 0,15-10-1 16,24-15-7-16,10-4 0 15,19-4-1-15,8-1 1 16,16-3 4-16,6-3 0 16,13 1-4-1,-5-2-3-15,1 6-219 0</inkml:trace>
  <inkml:trace contextRef="#ctx0" brushRef="#br0" timeOffset="69003.3498">7999 11531 1081 0,'3'0'428'0,"3"1"-254"15,-1 6-45-15,-6 15-42 0,-6 4-12 16,-11 14-48 0,3 3-10-16,4 2-9 15,7-1 0-15,17-10 1 16,8-8 2-16,9-10-1 0,1-6-2 15,2-13-27-15,-4-5-82 16,-10-10-366 0</inkml:trace>
  <inkml:trace contextRef="#ctx0" brushRef="#br0" timeOffset="69149.3023">8042 11277 1030 0,'-3'-3'498'0,"-1"-4"-185"16,0 4-127-16,4 4-126 16,0 2-46-1,0-3-215-15</inkml:trace>
  <inkml:trace contextRef="#ctx0" brushRef="#br0" timeOffset="69401.3027">8500 11372 1015 0,'0'3'475'0,"2"16"-194"0,1 12-82 15,2 21-47-15,0 4-38 16,-1 8-31-16,0 3-20 15,0-9-31 1,-2 0-8-16,3-13-16 16,-3-12-29-16,-2-15-172 15,0-11-106-15</inkml:trace>
  <inkml:trace contextRef="#ctx0" brushRef="#br0" timeOffset="69555.3199">8328 11620 1013 0,'2'-1'480'16,"7"-1"-171"-16,11 2-105 16,25 2-101-16,10 3-24 15,16 1-44-15,3 1-18 16,-7 2-125-16,-5-2-147 16</inkml:trace>
  <inkml:trace contextRef="#ctx0" brushRef="#br0" timeOffset="69899.4321">9186 11582 984 0,'-26'-23'479'0,"-28"-30"-171"15,6-11-102-15,27-4-102 16,12 7-38-16,30 13-55 0,13 17-12 15,19 17-9-15,3 10 6 16,-1 18 17-16,0 7 3 16,-16 13-3-1,-9 6-1-15,-26 7-8 0,-12 7 2 16,-24 4 1 0,-9-2 4-16,-8 0-1 15,4-7 0-15,14-10-2 0,10-6-3 16,25-11 8-16,12-5 2 15,20-6 2-15,6 0 0 16,3-1-6-16,3-2-4 16,-7 0-20-16,-1 0-54 0,-2-5-264 15</inkml:trace>
  <inkml:trace contextRef="#ctx0" brushRef="#br0" timeOffset="70134.8323">9652 11540 1037 0,'5'0'457'15,"2"4"-227"-15,-6 3-62 16,-1 9-71-16,-1 7-22 0,-5 8-26 16,5 7-12-16,0 3-10 15,3 2-7 1,9-7-9-16,1-7 0 15,4-11-3-15,-4-9-8 0,-5-9-56 32,3-7-70-32</inkml:trace>
  <inkml:trace contextRef="#ctx0" brushRef="#br0" timeOffset="70286.2589">9666 11404 1128 0,'-5'-6'512'16,"2"-5"-248"-16,2 5-86 0,4 8-118 15,8 3-34 1,-2 4-281-16</inkml:trace>
  <inkml:trace contextRef="#ctx0" brushRef="#br0" timeOffset="70522.8579">9809 11094 1115 0,'13'7'445'0,"26"11"-249"15,14 17-87-15,21 27 5 16,6 17-3-16,-12 19-30 15,-11 3-19-15,-34-8-36 16,-17-8-7-16,-33-16 17 0,-10-7 7 16,-5-12 2-16,-5-8 7 15,8-20 128-15</inkml:trace>
  <inkml:trace contextRef="#ctx0" brushRef="#br0" timeOffset="71299.029">10806 11289 972 0,'0'0'426'0,"0"9"-207"15,-1 11-55-15,3 27-71 16,1 13-1-16,5 11-21 16,-4 1-11-16,3-11-20 15,1-8-13-15,-5-13-20 16,0-6-70-16,-2-16-237 16</inkml:trace>
  <inkml:trace contextRef="#ctx0" brushRef="#br0" timeOffset="71454.8959">10642 11590 1041 0,'14'-3'479'0,"13"0"-189"0,12 4-152 16,13 0-33-16,22 3-43 16,5-1-24-16,11 5-5 0,-9 5-137 15</inkml:trace>
  <inkml:trace contextRef="#ctx0" brushRef="#br0" timeOffset="71719.5098">11830 11071 1036 0,'-31'5'439'0,"-28"3"-242"16,0 23-97-16,2 15-31 15,5 30-22-15,12 21-4 0,29 9 3 16,16 2 19 0,35-13 19-16,9-13 5 15,24-15-15-15,10-10-18 16,9-20-81-16,2-14-22 15</inkml:trace>
  <inkml:trace contextRef="#ctx0" brushRef="#br0" timeOffset="72334.3613">12251 11488 768 0,'-13'-14'393'16,"-16"-21"-108"0,3-8-35-16,12-5-74 15,5-4-43-15,17 6-74 16,10 4-30-16,16 11-30 0,11 11-4 16,19 18 5-16,4 13 4 15,-6 19 2 1,-12 9-5-16,-44 15-3 15,-25 6 0-15,-42 8 3 16,-9 2 3-16,2-11 3 16,11-8-1-16,31-19-1 0,13-10-4 15,19-11 4 1,8-5 1-16,18 0 4 16,8-1 5-16,13-1-3 15,4 3-3-15,-2-1-6 16,-1 2-45-16</inkml:trace>
  <inkml:trace contextRef="#ctx0" brushRef="#br0" timeOffset="72487.8554">12780 11449 1010 0,'-2'-8'436'0,"-2"-5"-236"16,2 8-78-16,1 1-93 0,1 5-41 0,0-1-274 15</inkml:trace>
  <inkml:trace contextRef="#ctx0" brushRef="#br0" timeOffset="72738.9004">12820 11612 688 0,'-7'17'425'16,"-5"8"0"-16,1 19-212 15,2 7-22-15,4 17-50 16,4 15-34-16,2 3-10 16,1-3-19-1,-2-10-23-15,-6-15-4 0,-8-16-33 16,2-8-1-16,-5-23 8 16,2-10 2-16,-4-20 2 15,-2-17-14 1,9-18-56-16,0-12-43 0,10-17-109 0,2-6-63 15</inkml:trace>
  <inkml:trace contextRef="#ctx0" brushRef="#br0" timeOffset="73099.9486">12612 11227 512 0,'-4'-3'288'0,"4"-5"-18"16,9 2-89-16,17 6-55 16,14 0-27-16,26 5-46 15,4 0-7-15,14-2-9 16,-2 2-2-16,-16-5-8 15,-13-3-3-15,-27-3-5 16,-12-4-8-16,-16-3-11 16,-6-2-4-16,-6-4-5 15,0 1 4-15,6 5 1 0,1 3-5 16,9 10 1-16,4 5 2 16,6 14 14-16,2 5 19 15,-7 6 41-15,-2 3 16 16,-8-5 4-16,-3-3-10 15,-1-7-34-15,3-7-66 16</inkml:trace>
  <inkml:trace contextRef="#ctx0" brushRef="#br0" timeOffset="74175.9574">7882 11139 544 0,'0'-2'285'16,"7"-2"-87"-16,4 2-34 15,15 0-48-15,11 0-27 16,19 0-25-16,12 3-10 16,8 7-27-16,-7-1-7 15,-17 4-10-15,-11-3-2 16,-24-6-8-16,-5 2-17 0,-12-9-31 16,-8-4-5-16,-10-7 8 15,-1-8 19-15,-2 5 51 16,7 2 20-16,8 7 32 15,2 7 5-15,8 4-11 16,1 4 1-16,3 11-7 16,-1 2 0-16,-6 9-6 15,1-2-14-15,3-3-113 16,8 3 86-16</inkml:trace>
  <inkml:trace contextRef="#ctx0" brushRef="#br0" timeOffset="74844.8744">9396 11121 658 0,'-4'-4'384'0,"-4"1"-75"15,4-2-112-15,10 2-44 16,16 3-63-16,10 2-26 16,23 0-7-16,6 5-3 15,5 0-19-15,-1-1-8 16,-17 0-10-16,-13-5-2 16,-20-2-14-16,-14-1-12 0,-15-6-21 15,-4 0-7-15,-14-2 7 16,-2-6 10-16,6 5 12 15,6 4 4-15,12 2-7 16,10 6 2-16,8 7 7 16,7 3 6-16,2 9 33 15,2 1 11-15,-9 3 12 16,-8-1-1-16,-4-4-15 16,-8-5-9-16,1-9-86 15,-1 0-461 1</inkml:trace>
  <inkml:trace contextRef="#ctx0" brushRef="#br0" timeOffset="75471.3346">13182 11628 1066 0,'4'-2'468'0,"7"-2"-225"15,11 3-56-15,35 2-74 16,11 5-5-16,26 5-32 16,-5-1-15-16,-15 1-27 15,-13-5-15-15,-20-4-87 16,4-2-97-16</inkml:trace>
  <inkml:trace contextRef="#ctx0" brushRef="#br0" timeOffset="75927.8882">13952 11246 1139 0,'5'-4'471'0,"2"-1"-270"31,-4 3-46-31,-5 9-70 0,-5 5-16 0,-7 14-37 16,0 6-14-16,2 12-1 16,3 3-1-16,13-3 0 15,10-2 3-15,11-8 4 16,9-4-1-16,3-9-3 15,0-5-5-15,-6-9-22 16,-4-5-27-16,-1-10-128 31,-4-6-40-31,-2-12-65 0,1-8 17 0,-12-9 125 16,-4-5 49-16,-7-5 136 16,-4-1 39-16,1 9 48 0,2 8 14 31,-1 20-16-31,2 11-23 15,-3 22-29-15,2 8-16 16,-3 21-34-16,2 12-2 16,4 11-4-16,3 0-2 15,4-7 0-15,3-7-3 0,2-15-13 16,-3-6-16-16,3-13-94 16,3-7-92-16</inkml:trace>
  <inkml:trace contextRef="#ctx0" brushRef="#br0" timeOffset="76115.6165">14598 11485 1017 0,'0'-9'552'16,"3"-5"-89"-16,0 5-313 15,-3-1-58-15,0 7-79 16,-6 1-32-16,5 6-187 0</inkml:trace>
  <inkml:trace contextRef="#ctx0" brushRef="#br0" timeOffset="76350.6493">14583 11700 627 0,'2'26'421'0,"1"18"-3"16,5 17-140-16,-3 6-26 0,-2 3-65 16,-2 0-35-16,-12-10-59 15,-5-4-33-15,-4-13-20 16,-7-3 1-16,-3-17-5 16,-3-11 6-16,-5-15-8 15,3-12-5-15,0-19-27 16,9-4-37-16,9-12-114 15,9-8-74-15</inkml:trace>
  <inkml:trace contextRef="#ctx0" brushRef="#br0" timeOffset="76774.2827">14292 11156 800 0,'3'-2'374'0,"9"1"-155"16,10 1-43-16,23 0-74 15,11 3-22-15,13 4-38 16,-3-2-13-16,-7 4-11 15,-1-1-5-15,-19-6-6 16,-1 2-4-16,-16-4-12 16,-11-4-13-16,-11 2-22 15,-4-5-9-15,-5-2-8 16,-3-4 9-16,2 1 20 16,0 0 11-16,6 4 16 15,4 6 6-15,5-3 23 16,5 5 13-16,5 5 21 15,-3 2 3-15,-4 11 9 16,-5 4-3-16,-6-1-14 16,-2 2-6-16,1 0-78 15,1-5-99-15</inkml:trace>
  <inkml:trace contextRef="#ctx0" brushRef="#br0" timeOffset="77087.1111">14970 11064 1035 0,'11'4'468'0,"20"12"-194"16,3 10-60-16,6 24-54 15,8 15-26-15,-3 24-52 16,-1 5-26-16,-12 2-30 16,-16-3-9-16,-26-13-16 15,-16 0-2-15,-9-6-1 16,-7-4 3-16,11-15 7 16,2-8 4-16,9-21-5 15,7-9-19-15,1-10-60 16,7-3-79-16</inkml:trace>
  <inkml:trace contextRef="#ctx0" brushRef="#br0" timeOffset="79430.3295">15744 11583 581 0,'24'0'327'15,"19"-4"-72"-15,22 1-58 16,13 3-27-16,-1-4-65 16,3 4-35-16,-18 0-46 15,-9 0-22-15,-19 3-36 16,-13-3-48-16,-15 2-122 16,-7 5-111-16</inkml:trace>
  <inkml:trace contextRef="#ctx0" brushRef="#br0" timeOffset="79627.8427">15988 11717 2043 0,'37'2'90'0,"-7"-1"-25"0,34 1 60 16,-6 0-34-16,-8-2-42 15,-9 1-17-15,-12-2-31 16,-7 1-109-16</inkml:trace>
  <inkml:trace contextRef="#ctx0" brushRef="#br0" timeOffset="81747.7199">17070 11212 876 0,'-11'0'374'0,"-1"10"-203"15,-9 8-41-15,-7 17-55 16,4 11-21-16,-5 6-28 16,12 3-14-16,23-5-12 15,11-5 2-15,21-17 3 0,4-7 5 16,8-9 3-16,3-6 1 15,-11-4-45-15,-6-7-69 16,-16-5-201-16</inkml:trace>
  <inkml:trace contextRef="#ctx0" brushRef="#br0" timeOffset="81923.5399">17284 11235 705 0,'-1'-1'384'16,"-4"-2"-104"-16,0 16-121 0,-2 11-43 15,0 22-38-15,0 13 0 16,5 14-11-16,2-1-11 16,2-4-13-16,6-3-8 15,-2-14-12-15,2-2 2 16,0-12-7-16,-1-8-74 16,3-11-388-16</inkml:trace>
  <inkml:trace contextRef="#ctx0" brushRef="#br0" timeOffset="82197.4294">17587 11591 1183 0,'1'0'474'0,"-1"5"-308"0,-3 4-52 16,-3 10-53-16,-1 4-4 15,0 10-12-15,6 4-8 16,2-2-15 0,4-1-5-16,7-8-5 15,0-3 0-15,7-7 6 16,0-7 3-16,0-9-10 16,2-2-13-16,-3-9-121 15,0 1-106-15</inkml:trace>
  <inkml:trace contextRef="#ctx0" brushRef="#br0" timeOffset="82363.0454">17548 11423 783 0,'0'-6'452'16,"0"-2"-65"-16,4 4-183 0,4 4-139 15,-3 4-32-15,9 0-113 16</inkml:trace>
  <inkml:trace contextRef="#ctx0" brushRef="#br0" timeOffset="82754.3367">17414 11213 787 0,'5'-1'329'0,"11"-2"-176"0,10 2-40 16,13 2-16-16,5 0 6 15,13 2-11-15,5-2-15 0,6-1-35 16,-2 0-13-1,-14-1-11-15,-12-2-1 16,-19-2 4-16,-8-1 2 16,-12-2-2-16,-2-2-3 15,-6-2-8-15,0 0-5 0,-1 3-5 16,2 1 0 0,5 6-5-16,1 2-4 0,7 2-7 15,-7-2-1 1,0 0 6-16,13 9 4 0,20 42 17 15,-31-28 6-15,-9 0 2 16,1 0 0-16,0-5-181 16</inkml:trace>
  <inkml:trace contextRef="#ctx0" brushRef="#br0" timeOffset="83578.785">18212 11637 694 0,'-7'0'408'16,"-7"2"-66"-16,11 0-107 16,6 1-31-16,19 2-41 15,13-2-29-15,25 5-30 0,10-1-16 16,2-1-41-16,-7-2-14 16,-5-1-16-16,-7-4-15 15,-3-2-181-15</inkml:trace>
  <inkml:trace contextRef="#ctx0" brushRef="#br0" timeOffset="84051.7414">19020 11539 1014 0,'-7'-25'439'0,"-3"-28"-242"16,5-3-55-16,22 8-89 0,9 8-29 15,24 14-11-15,8 11 9 16,11 15 23-16,2 7 6 15,-11 22-8-15,-6 7-7 16,-18 9-10-16,-15-3-2 16,-21-3 1-1,-17-3 1-15,-19 0-1 16,-12 1-4-16,-10 3-6 16,-1-4-3-16,6-5-7 15,10-3-1-15,17-14-3 16,8-3-3-16,18-5-7 0,8-3 1 0,23 0 3 31,12-3 3-31,22 0 6 16,1 0 0-16,1 0 0 15,-7 2 0-15,-17 4-1 0,-5-3 0 16,-11 2-170-16,-2-4-306 16</inkml:trace>
  <inkml:trace contextRef="#ctx0" brushRef="#br0" timeOffset="84244.3144">19755 11483 1247 0,'2'-6'512'0,"2"-2"-323"15,-2 0-66-15,-1 5-85 16,1 7-34-16,2 8-235 16</inkml:trace>
  <inkml:trace contextRef="#ctx0" brushRef="#br0" timeOffset="84529.388">19766 11673 1053 0,'4'9'439'16,"5"16"-255"-16,0 7-25 15,4 14-46-15,-2 9-25 0,0 15-41 16,-4 2-10-16,-7-8-12 16,-4-4 1-16,-13-11 11 15,-6-3 5-15,-11-7 5 16,-1-8 1-16,-3-10-5 15,-3-5-3-15,6-16-2 16,3-3-4-16,15-17-10 16,7-7-7-16,12-7-37 15,10-3-33-15,10-5-159 16</inkml:trace>
  <inkml:trace contextRef="#ctx0" brushRef="#br0" timeOffset="85040.9697">19468 11176 877 0,'0'-2'384'0,"9"-1"-191"16,2 0-42-16,26 3-48 16,19 1-9-16,22 4-11 15,14 2-4-15,-5 5-16 16,-12-1-9-16,-25-5-16 15,-12 1-10-15,-17-5-14 16,-2-4-10-16,-25-5-29 16,-3 1-17-16,-10-7-10 15,-3-1 2-15,12-1 18 16,-2 1 10-16,5 3 0 16,7 4-6-16,2 3-3 0,6 2 0 15,4 5 9-15,2 7 10 16,6 13 12-1,-2 3 7-15,0 11 18 16,-12 1 9-16,-11 1 34 16,-8-2 17-16,-11-7 7 15,1-2-6-15,3-13-32 16,3-6-4-16</inkml:trace>
  <inkml:trace contextRef="#ctx0" brushRef="#br0" timeOffset="103494.2184">23466 5256 311 0,'0'1'178'0,"0"1"-27"16,0 0-38-16,0-2-47 16,-1 0-16-16,1 0-18 15,0 0-7-15,0 9-10 16,1 9-4-16,7 31-5 16,-7-30-1-16,0-4-2 15,2-2 0-15,-3-7 2 16,1-4 0-16,-1-3 1 15,-1 0 3-15,-1 0 6 16,1-1 2-16,1-17 7 16,-1-34 2-16,0 27 0 15,0 1 3-15,0 4 20 16,1 4 10-16,0 8 17 0,0 3 1 16,-3 11-12-16,0 6-11 15,2 12-14-15,1 8-7 16,4 11-10-1,1-2-5-15,2-5-10 16,1-9-78-16</inkml:trace>
  <inkml:trace contextRef="#ctx0" brushRef="#br0" timeOffset="104134.7312">23452 5588 597 0,'-3'1'335'16,"-1"3"-82"-16,-5 2-96 15,3 4-26-15,1 4-57 16,-4 3-18-16,6 0-24 16,-3 2-11-16,0-6-12 15,6-3-6-15,-1-2-7 16,6 0-3-16,5-4-5 15,5 1-1-15,7-3 5 16,3-2 3-16,2 0-8 16,-1-1-36-16,-4-2-255 15</inkml:trace>
  <inkml:trace contextRef="#ctx0" brushRef="#br0" timeOffset="104425.9384">23587 5581 549 0,'0'1'267'15,"1"7"-87"-15,1 4-31 0,-1 5-32 16,1 8-12-1,-2 8-19-15,0 5-3 0,2-1-6 16,-1-4-4-16,3-5-8 16,-1-10-5-16,-2-6-11 15,0-5-5-15,-1-14-32 16,-3-4-78-16</inkml:trace>
  <inkml:trace contextRef="#ctx0" brushRef="#br0" timeOffset="108678.6319">18992 7454 224 0,'-9'3'134'0,"0"3"1"15,5-2 0-15,-1 2 13 16,5-1 5-16,-1-4-5 15,-1-1-5-15,2-1-17 16,0-1-5-16,3 1-12 0,17-3-10 16,34-10-20-16,-21 8-8 15,8 1-17-15,1 2-6 16,2-1-18-16,-5 2-14 16</inkml:trace>
  <inkml:trace contextRef="#ctx0" brushRef="#br0" timeOffset="109180.1241">17993 7453 309 0,'-3'-1'245'0,"0"-1"49"16,3 2-70-16,0 0-65 0,11 0-20 16,19 1-31-1,42 6-19-15,-28-5-35 0,7 5-16 16,-5-8-142 0</inkml:trace>
  <inkml:trace contextRef="#ctx0" brushRef="#br0" timeOffset="109596.8084">18444 7386 581 0,'-2'-6'309'0,"-2"-14"-63"16,10-1-48-16,8-5-53 16,2-1-20-16,8 8-42 15,-1 2-17-15,1 17-28 16,4 4-11-16,-5 12-4 16,-1 6 4-16,-7 10 2 15,-8 5-1-15,-8 1-5 0,-8 0-4 16,-9-3-8-16,3-3-2 15,-4-10-8-15,1-2-6 16,8-11-13-16,0-6-5 16,6-4-5-16,4-7 1 15,11 1 6-15,0-1 6 16,12 2 7-16,1 5 6 16,-1 7 15-16,2 3 12 0,-7 5 14 15,-1 0 1-15,-3-9-8 16,2 0-5-16</inkml:trace>
  <inkml:trace contextRef="#ctx0" brushRef="#br0" timeOffset="112014.3584">19649 7468 605 0,'0'3'284'0,"10"1"-113"0,11 2-35 16,20 1-54-16,12-4-19 15,13 1-30 1,1-4-5-16,-9-6 1 16,-1 0-166-16</inkml:trace>
  <inkml:trace contextRef="#ctx0" brushRef="#br0" timeOffset="112322.4586">20450 7497 382 0,'15'-2'244'0,"13"-5"4"0,6 5-92 16,10-2-69-16,-1 6-23 16,3 6-29-16,-4-5-13 15</inkml:trace>
  <inkml:trace contextRef="#ctx0" brushRef="#br0" timeOffset="112634.8893">21101 7499 516 0,'16'-1'273'0,"19"-6"-68"15,8 4-42-15,2 2-71 16,-5 1-23-16,-2 8-34 0,-1 2-26 16</inkml:trace>
  <inkml:trace contextRef="#ctx0" brushRef="#br0" timeOffset="112948.589">21934 7554 590 0,'15'-6'339'15,"12"4"-86"-15,9-2-94 16,1 4-35-16,1 5-58 16,-5-5-8-16,-1 5-34 15,-4-2-69-15</inkml:trace>
  <inkml:trace contextRef="#ctx0" brushRef="#br0" timeOffset="114044.7695">23545 6080 398 0,'-2'-2'250'15,"-4"2"-10"-15,2 7-121 0,3 2-25 16,1 8-33-16,3 1-9 16,7 8-17-16,1 1-6 15,5 4-11-15,-1 2-20 16</inkml:trace>
  <inkml:trace contextRef="#ctx0" brushRef="#br0" timeOffset="114405.2048">23541 6735 412 0,'-3'5'186'15,"2"6"-87"-15,-1 6-12 16,2 12-34-16,0 7-15 16,0 15-20-16,0-2-7 15,1-3-4-15,1-1-5 16</inkml:trace>
  <inkml:trace contextRef="#ctx0" brushRef="#br0" timeOffset="114734.9877">23544 7393 485 0,'0'7'288'0,"0"7"-64"15,3 7-74-15,-2 0-34 16,0-1-64-16,0-1-19 15,0-8-7-15</inkml:trace>
  <inkml:trace contextRef="#ctx0" brushRef="#br0" timeOffset="115189.4045">22618 7622 588 0,'0'-2'320'0,"4"0"-45"16,9 0-52 0,21 2-53-16,10-5-31 15,15 2-61-15,2 0-26 16,-3-2-30 0,-4 2-19-16,-4 2-235 15</inkml:trace>
  <inkml:trace contextRef="#ctx0" brushRef="#br0" timeOffset="115902.7281">23485 7590 321 0,'-2'-3'225'0,"-5"-4"-19"16,-2 1-28-16,-3-1-20 0,1 5-44 15,1 2-20-15,0-1-37 16,0 1-16 0,0 1-24-16,-3 1-7 15,4 6-9-15,1-1-1 0,2 3-2 16,1-2-1-16,1 2 0 15,-1-1 0 1,5 2 0-16,2-1 0 0,8-1 2 16,-1-2 1-16,0-1 1 15,1-3 1-15,2-3 1 0,2-1 1 16,-3-6 1-16,1-2 1 16,-3 0 3-16,-4-3 1 15,-3 3 24-15,-3-1 28 16,-6-1 46-16,0 2 11 15,-3-1-15-15,5 6-29 16,-4 2-51-16,-1 2-15 0,0 8-21 16,1-3-75-1</inkml:trace>
  <inkml:trace contextRef="#ctx0" brushRef="#br0" timeOffset="120602.7171">19211 5323 99 0,'-2'1'71'0,"-1"-3"19"0,0 0-2 16,1 1-2-16,1 0 2 15,0 0-7-15,0 0-9 0,0 0-12 16,0 0-5-16,1 1-9 16,0 0-3-16,0 0-3 15,10 4-3-15,31 20-2 16,-27-16-3-16,-1-1-5 16,0-2-3-1,4 2-5-15,-2-1-2 16,5 3 0-16,0-2-1 0,1 3 0 15,4 2 0 1,1-2-4-16,1 6 0 0,-2-2 1 16,-2-2 0-1,-1-2 5-15,-4-2 1 16,4 1 4-16,0 3 3 0,-5-3 7 16,5 1 2-16,0 1 2 0,0 0-1 15,3 4-6 1,2 4-2-16,2-2-7 0,2 3-1 15,2-3-5-15,4-1-1 16,-6-2-3-16,-1-1-1 0,-3-2-3 16,-7-2 2-16,-1 3 3 31,-1-1 3-31,4 4 7 16,4 0 3-16,5 3 0 15,0 1-2-15,3 2-6 16,0 1-3-16,3-1-2 15,0-3 2-15,-3 1-4 16,-3-3 0-16,-1 0 1 16,1 2-2-16,-5-2 5 15,1 1 1-15,1 2 2 0,-1-2-1 16,3 2-2-16,0-1-1 16,0-2-3-16,1 2-2 15,-1-2 0-15,-1-1-1 16,0 1-1-16,0-2 0 15,0-1 1-15,-1 3-2 16,-1 1 1-16,-1 0-1 16,-2 5 1-16,-3 0-1 0,1 0 0 15,5 2 1-15,2-1-2 16,3-2 1-16,3-1-2 16,-2-3 0-16,1-2 0 15,2 2 0-15,-9-5 0 16,2-1 1-16,-1 2 0 15,-1-4 0-15,1 6 2 16,0 4 0-16,-3-2-2 16,2 1 1-16,3 5-2 15,0-1 0-15,2 2 0 16,-1-3-1-16,2-1 0 16,1-3 0-16,1 0 0 15,-1 3 1-15,-2-2-1 16,-1 1 1-16,4-1 0 15,0 1 0-15,-1 2-1 16,0 0 0-16,1 0-1 0,-3 1 0 16,3-3 0-1,4 0 0-15,-4-4 0 0,3-1 0 16,-4-1 1-16,-7-3 1 16,-1-1 0-16,0 4 0 15,-2-3 0-15,4 6 0 16,3-1 0-16,1 0-1 15,0 4 1-15,3-1-1 16,-1 5 1-16,-2 3 0 16,0 1-1-16,-8-2 1 0,2-2-2 15,0-1 1 1,1-4-1-16,3-1 0 0,3-2 2 16,3 0-1-16,3-1 2 15,-1-2 1-15,-1-1-1 16,-2 0 2-16,-8-1-2 0,1 3 1 15,-4-2-1 1,-2 0 0-16,-3-1-1 0,0 1 0 16,1 1 1-1,-3-2-1-15,8 3-1 16,-1-5 0-16,1-1 1 16,3 3-1-16,-5-3 1 15,-3 3-1-15,0-4 1 0,-3 1 0 16,-3-3 0-16,2 0 1 15,-4 3-1 1,-2-3-1-16,-1 4-2 16,-3-7 0-16,-1-1 0 0,-2 1 0 15,-3-1 2-15,0 0 0 16,9 2 1-16,11 4 1 0,26 10 0 16,-32-6 0-1,-5-6 2-15,-4 2 0 0,-5-5 2 16,-2-1-1-16,0 0-2 15,1 0-1 1,0 0-1-16,1 0-1 16,0 0 0-16,0 0 0 15,0 0 0-15,5 1 0 0,-3 3 0 16,-1 0-1-16,-1-4 1 16,0 0 0-16,-1 0 0 15,0 0 1-15,-12 7 0 16,-32 15 1-16,38-17 3 15,1 4 0-15,3-2 0 16,-3 4 0-16,-10-2-3 16,-5 0-2-16,-9-2-2 15,-2-5 0-15,0-2 1 16,1-5 2-16,12 0 3 16,9-1 0-16,11 4 1 15,7-1 1-15,8 3-2 16,3 5 1-16,0-5-2 15,2 1-1-15,-1-1-1 0,-1-1-1 16,3 0-1 0,0-2 0-16,2-1-1 0,2-2 1 15,0-1 0-15,1 2-1 16,-8 1 2-16,-1 0 1 16,-10 3 1-16,-4 0 5 0,-6 0 1 15,-6-1 2-15,-5-5 1 16,2 1-7-16,0-7-1 15,3-4-3-15,7-5-2 16,1-1 3-16,0-1 0 16,1-2-1-16,-4-1 0 15,-3-2 0-15,-7 1 2 16,-4 4 1-16,1 6 3 16,-3 3 1-16,11 8 2 15,6 3-1-15,9 5-3 16,7 4-6-16,3-1-71 15,2-2-78-15</inkml:trace>
  <inkml:trace contextRef="#ctx0" brushRef="#br0" timeOffset="122925.2722">22452 6333 710 0,'-12'-11'351'15,"-16"-9"-95"-15,-6 0-47 16,-11 7-59-16,-6 8-31 0,-6 15-64 16,2 12-22-16,10 18-26 15,7 10-7 1,17 4-2-1,10 4 1-15,16-4 5 16,13-4 5-16,23-8 22 0,9-7 11 16,17-16 7-1,4-10-3-15,-9-11-14 0,-10-7-9 16,-14-6-73-16,-12-1-395 16</inkml:trace>
  <inkml:trace contextRef="#ctx0" brushRef="#br0" timeOffset="123419.5781">22092 6087 828 0,'11'-2'363'0,"9"-5"-162"0,24 7-107 15,11 0-8-15,12-2-13 16,2 3-14-16,-9-2-19 16,-9-3-7-16,-15 1-13 15,-7-3-3-15,-11-2-5 16,-10 0-6-16,-12-6-39 16,-5-2-5-16,-7 2-2 15,1 0 4-15,3 5 47 16,4 4 5-16,7 10 6 15,5 4 3-15,9 12 3 16,1 0 7-16,-1 3 6 16,-8-2 1-16,-10-5-7 15,-5-1-4-15,-8-5-9 16,0-1-1-16</inkml:trace>
  <inkml:trace contextRef="#ctx0" brushRef="#br0" timeOffset="156555.6293">2081 13255 490 0,'-7'-7'306'0,"-17"-6"14"16,-12-1-48-16,-15 3-59 16,-9 4-19-16,-8 7-62 15,11 7-33-15,9 12-42 16,10 8-24-16,18 10-27 0,8 6-6 15,21 9-4-15,7-1-2 16,21-10 7-16,8-6 1 16,17-16-1-1,5-7 2-15,-7-8-2 0,-5-4-2 16,-23-5 3 0,-13-4 2-16,-18 4 4 15,-8 2 3-15,-22 3 2 16,-11 7-2-16,-20 5 1 0,-2 8-1 15,5 8-2 1,10 2-2-16,21 0-5 16,10 0-2-16,23-5-3 15,13 1 1-15,16-7 2 16,8-4 2-16,15-14-2 16,1-3 0-16,1-9 0 15,-4-4 0-15,-12-2 4 16,-7-1 2-16,-8 1-1 15,-5 7 0-15,-9 10-5 0,-3 8 0 16,-13 13 2-16,-3 2 1 16,-7 6 5-16,-2-3 0 15,2-6-2-15,2-4 1 16,4-15 0-16,3-8 0 16,4-15-4-16,5-8-1 15,7-9-6-15,2 1 2 0,5 5-5 16,0 3 1-16,6 11 2 15,2 9-2 1,-5 11 6-16,3 11 2 0,-6 14 3 16,-6 2 0-16,-3 10 0 15,-7-6-1-15,-6 5-4 16,5-2-12-16,-3-11-221 16,10-2-318-16</inkml:trace>
  <inkml:trace contextRef="#ctx0" brushRef="#br0" timeOffset="156697.5689">2658 13632 803 0,'1'-4'448'16,"-1"-2"-94"-1,0 6-86-15,-1 0-95 0,0 3-45 16,1 27-49-16,2 33-25 16,5-27-42-16,-3-7-69 15</inkml:trace>
  <inkml:trace contextRef="#ctx0" brushRef="#br0" timeOffset="156826.9866">2615 13377 661 0,'-2'-8'435'0,"-6"-8"30"16,2 6-252-16,11 13-138 15,7 7-39-15,14 14-190 16</inkml:trace>
  <inkml:trace contextRef="#ctx0" brushRef="#br0" timeOffset="157117.2699">3178 13587 996 0,'-8'-5'516'16,"-13"-9"-183"-16,-6 4-104 0,0 2-41 15,-3 5-98-15,8 13-39 16,-4 8-42-16,3 9-10 16,6 7-7-16,4 3-3 15,16 3 0 1,8-3 0-16,11-6 2 16,-2-9 5-16,5-17 5 0,-2-7 4 15,-2-13 8-15,-3-5 2 16,-11-2 4-16,-7 1-1 15,-9 4-11-15,-5 1-9 0,0 10-195 16</inkml:trace>
  <inkml:trace contextRef="#ctx0" brushRef="#br0" timeOffset="157382.6539">3246 13620 1105 0,'12'5'465'0,"16"8"-242"15,-3 2-24-15,-5 8-40 0,-6 2-24 16,-10-1-64 0,-2-1-24-16,-4-9-26 0,2-4-7 15,3-12-8-15,5-9-3 16,7-10-3-16,2-7 0 16,5 0 1-16,1 3-1 15,-3 8 2 1,-4 7 1-16,-1 10 2 15,-4 10 4-15,-3 6 6 16,0 3-1-16,-3 2-2 16,4-1 25-16,3-5-456 15</inkml:trace>
  <inkml:trace contextRef="#ctx0" brushRef="#br0" timeOffset="157629.4843">3777 13591 793 0,'12'0'424'15,"5"2"-89"-15,16 9-122 16,7 6 0-16,0 9-39 16,-3 5-21-16,-20 6-29 15,-16-1-9-15,-13-2 3 16,-8-6-2-16,-13-16-31 15,-1-6-19-15,-5-14-41 16,0-5-69-16</inkml:trace>
  <inkml:trace contextRef="#ctx0" brushRef="#br0" timeOffset="160670.2843">4143 14602 476 0,'0'-11'346'16,"2"-2"80"-16,-1 6-103 15,1 13-90-15,2 15-26 16,0 26-69-16,2 16-3 0,-1 31-6 15,-2 7-12-15,1-1-23 16,-4-7-17 0,0-22-36-16,1-10-12 15,3-18-15-15,3-10-7 0,0-18-70 16,5-7-128-16</inkml:trace>
  <inkml:trace contextRef="#ctx0" brushRef="#br0" timeOffset="161125.462">4981 14765 629 0,'-5'-5'410'0,"-13"-4"-33"0,-19 3-91 16,-14 2-39-16,-18 6-54 16,3 9-30-16,7 14-73 15,10 10-34-15,22 17-41 16,10 6-9-16,23 2-6 16,12-4 0-16,14-7 2 15,18-8 3-15,17-12 7 0,4-7 3 16,-1-16 1-16,-10-6-2 15,-21-11-11-15,-9-7-60 16,-6-10-204 0</inkml:trace>
  <inkml:trace contextRef="#ctx0" brushRef="#br0" timeOffset="161531.486">4610 14616 731 0,'5'-7'331'0,"8"-3"-125"0,15 2-103 16,19-4-17-16,27 8-10 15,-1 0-17-15,5 3-21 16,-13 1-8-16,-24 2-11 16,-4 1-3-16,-15-2-7 15,-7-1 0-15,-14-1 5 16,-4-4 2-16,-9-7 2 16,-1 1 1-16,-3-8-9 15,1 2-2-15,8 6-1 16,4 4 1-16,5 11 6 15,6 8 8-15,0 6 24 16,0 0 16-16,-2 3 16 16,-4-1-5-16,0-4-25 15,0-1 6-15,2-7-574 16</inkml:trace>
  <inkml:trace contextRef="#ctx0" brushRef="#br0" timeOffset="161883.3109">5418 14682 403 0,'1'-13'293'0,"7"-12"74"16,-6 4-57-16,6 14-51 15,-7 4-41-15,-1 11-75 16,6 10-27-16,-2 17-35 16,4 13-5-16,6 31-14 15,-6 8-12-15,3 9-14 0,0 1-3 16,-9-18-8-1,0-7-3-15,-1-17-2 16,4-11-4-16,-2-21-4 16,3-8 2-16</inkml:trace>
  <inkml:trace contextRef="#ctx0" brushRef="#br0" timeOffset="162389.2153">5879 14864 739 0,'8'0'358'16,"15"2"-115"-16,7 1-59 0,17 0-39 31,5-1-25-31,6-1-43 0,-1 2-21 0,-9-1-36 15,-9 2-15-15,-13 2-162 16,-7-1-165-16</inkml:trace>
  <inkml:trace contextRef="#ctx0" brushRef="#br0" timeOffset="162601.0833">5918 15035 570 0,'0'1'327'0,"3"0"22"0,11 1-100 16,20-1-45-16,11-1 1 16,23 1-43-16,1 1-22 15,-7 0-41-15,-5 3-24 16,-22-2-37-16,-6-2-47 15</inkml:trace>
  <inkml:trace contextRef="#ctx0" brushRef="#br0" timeOffset="163520.7918">6629 14653 579 0,'-2'5'256'0,"4"10"-100"16,11 9-44-16,23 25-21 0,11 15 14 15,14 19 10-15,-1 1 3 16,-13-9-8-16,-6-8-7 16,-19-23-24-1,-1-6-2-15,-4-19-3 16,-5-10 3-16,1-17 1 15,-5-18-8-15,1-24-17 0,1-17-14 0,-5-36-22 16,3-14-8-16,-8-17-3 16,-1 1-2-16,2 17-5 15,2 14 1-15,4 26-3 16,-2 16-1-16,-5 27 1 16,-3 10 1-1,-5 13 0-15,-3 0 1 0,6 4-1 16,1 1 0-16,8-2-8 15,12 3-2 1,21-5-7-16,20-2-3 0,37 0 2 16,20-5 2-16,53 1 3 15,13 0 3-15,38 3 3 16,3 9 2-16,0 6 3 16,-6 5 1-16,-25 5 3 15,-1-7 0-15,-29-2 3 16,-9-3-2-16,-18-2 1 15,-18-3-2-15,-22-7-1 16,-16 4 0-16,-29 0 1 16,-13 4 0-16,-26 7 0 15,-12 0 0-15,-15 2 0 16,-2-3 2-16,-4 2 2 0,7-1 0 16,6 1-4-16,4 7 0 15,8-4-1-15,6 2-3 16,8 10 1-16,2 6-2 15,3 19-2 1,2 17 1-16,-9 29 7 0,1-1 5 16,-3 0 6-16,-6-15 21 15</inkml:trace>
  <inkml:trace contextRef="#ctx0" brushRef="#br0" timeOffset="164639.3929">7466 14591 623 0,'-3'-4'346'0,"-4"0"-44"15,-7 8-150-15,-4 4-28 0,-2 11-36 16,3 7-21-16,8 4-41 16,2 3-10-16,12-2-9 15,8 3 1-15,10-3 5 16,7-1 2-16,4-3 0 0,2-9-4 15,-1-10-11 1,-4-2-48-16,-8-9-130 16,-3-7-85-16</inkml:trace>
  <inkml:trace contextRef="#ctx0" brushRef="#br0" timeOffset="164820.1169">7646 14701 411 0,'-6'-10'296'0,"-3"-10"13"15,5 9-84-15,1 9-23 0,2 11-46 16,1 8-25-1,0 14-32-15,0 6-14 16,1 15-18-16,2 6-11 16,1 7-6-1,0-5-3-15,3-11-13 0,3-7-5 16,1-20-16-16,3-4-7 16,-1-15-51-16,-3-5-81 15</inkml:trace>
  <inkml:trace contextRef="#ctx0" brushRef="#br0" timeOffset="165162.1116">7598 14320 738 0,'0'-5'366'16,"4"-10"-125"-16,16 8-83 15,8 3-21-15,10 4-35 16,1 8-19-16,-8 6-26 16,-9 3-6-16,-13 9-9 15,-13 2-2-15,-14 5-6 16,-5 1-5-16,-3-9-8 15,9-1-5-15,14-9-5 16,8-4 0-16,18-10-3 16,8 0 0-16,11-4-3 15,1 2-2-15,0 4-4 0,-3 5-103 16</inkml:trace>
  <inkml:trace contextRef="#ctx0" brushRef="#br0" timeOffset="165459.2112">8100 14775 461 0,'-4'-15'305'0,"-1"-9"26"15,-1 3-67-15,3 13-45 16,1 8-33-16,-2 15-39 16,2 9-32-16,1 21-39 15,2 9-2-15,3 9-25 16,5 5-7-16,0-14-17 16,0-7-4-16,3-13-9 15,-1-12-6-15,-2-12-48 16,-1-3-78-16</inkml:trace>
  <inkml:trace contextRef="#ctx0" brushRef="#br0" timeOffset="165615.9457">7891 14942 939 0,'4'1'456'0,"3"1"-136"15,23-2-110-15,13-4-28 16,20 2-25-16,10 0-32 0,-3 2-67 15,-9 1-21-15,-15-1-91 16</inkml:trace>
  <inkml:trace contextRef="#ctx0" brushRef="#br0" timeOffset="166089.1417">8708 14512 823 0,'-12'-1'396'0,"-20"3"-140"15,-4 9-55-15,-5 17-74 16,-2 11-26-16,6 20-41 16,10 6-18-16,19 22-14 15,10-5-1-15,24-6 3 16,6-7 3-16,18-27 0 16,6-5-3-16,2-15-7 15,6-9-7-15,-19-11-97 16,-5-6-118-16</inkml:trace>
  <inkml:trace contextRef="#ctx0" brushRef="#br0" timeOffset="166260.3915">8700 14871 961 0,'10'-1'465'0,"10"-3"-156"0,11 5-167 16,5 3-36-16,6 3-54 16,2-1-23-16,0 0-109 15</inkml:trace>
  <inkml:trace contextRef="#ctx0" brushRef="#br0" timeOffset="166606.5289">9028 14837 665 0,'-9'-15'373'0,"-9"-17"-28"0,10 4-143 16,17 7-84-16,8 0-23 15,21 7-41-15,7 5-12 16,9 9-10-16,-4 4-6 15,-17 11 5-15,-7 5 11 16,-26 11 24-16,-15 7 6 16,-17 11-8-16,-11 0-13 15,-1 0-27-15,7-8-8 16,19-13-11-16,7-8-2 0,21-9-1 16,9-4-1-16,12-6 3 15,7 1-1 1,6-2-4-16,-6 0-9 0,1-2-138 15,-6-5-129-15</inkml:trace>
  <inkml:trace contextRef="#ctx0" brushRef="#br0" timeOffset="166816.1442">9341 14600 1189 0,'10'6'480'0,"16"11"-291"0,4 7-16 16,5 17-29-16,0 7-11 16,-13 19-28-16,-6 5-10 15,-19 3-27-15,-10-2-17 16,-11-13-30-16,-2-8-9 16,3-15-18-16,4-8-55 15,6-21-177-15</inkml:trace>
  <inkml:trace contextRef="#ctx0" brushRef="#br0" timeOffset="167156.7617">9340 14302 1052 0,'11'-3'446'0,"15"-2"-252"16,5 3-44-16,1 10-57 0,-4 5-20 16,-17 8-16-16,-11 6-3 15,-19 9-6 1,-6-1-7-16,4-3-17 0,6-6-8 15,18-15-3-15,13-5 2 16,21-6 1-16,7 0 0 16,9-2-5-16,0 4-4 15,-12 2 6-15,-9 0-49 16</inkml:trace>
  <inkml:trace contextRef="#ctx0" brushRef="#br0" timeOffset="169551.395">10204 14888 800 0,'5'-1'392'0,"4"-2"-131"16,13 1-102-16,14 4-29 16,17-2-46-16,9 1-28 15,7 1-43-15,-3-1-31 16,-13 3-190-16</inkml:trace>
  <inkml:trace contextRef="#ctx0" brushRef="#br0" timeOffset="169742.8389">10285 15060 710 0,'12'0'390'16,"14"0"-106"-1,17 1-67 1,4-1-19-16,12 0-76 15,-2 0-36-15,-3 0-94 16,-6 0 14-16</inkml:trace>
  <inkml:trace contextRef="#ctx0" brushRef="#br0" timeOffset="170548.3521">11098 14739 464 0,'4'5'204'0,"8"7"-83"0,8 12-46 15,3 20 1-15,4 12 10 16,-5 13 25-16,-6-1 10 16,-6-10 5-16,-8-15-8 15,0-16-14-15,2-9 2 16,1-23 8-16,2-5-8 15,4-24-23-15,-3-17-20 0,1-28-32 16,0-12-6-16,-5-21-8 16,-3-3-3-16,-1-5-8 15,2 4-6-15,9 16-4 16,1 13-4-16,9 34-1 16,-6 9-2-16,2 19-4 15,6 9-2-15,6 8-3 16,10 7 2-16,20 5 5 15,9 1 3-15,21 7 4 16,13-3 1-16,28-2 2 16,11 1 0-16,24-6 3 15,0-2 1-15,-22 0 2 16,-13-3 1-16,-37-3 1 16,-18-2 1-16,-26-2 1 0,-12 0 0 15,-19 2 3-15,-6-2 0 16,-9 2-5-16,1 3-3 15,-4 8-14-15,-1 5-6 16,2 15 5-16,6 8 4 16,10 16 12-16,4 7 5 15,5 11 2-15,-12-24 1 16,-7-20-135 0,1 0-391-16</inkml:trace>
  <inkml:trace contextRef="#ctx0" brushRef="#br0" timeOffset="171025.4001">11392 14942 214 0,'-4'0'130'0,"-5"0"-9"15,9-5-7-15,4-9 22 16,9-12 27-16,9-6 1 15,8-8 6-15,1-1-12 0,1 1-25 16,-4 1-11-16,-3 9-25 16,-7 1-9-16,-5 7-12 15,-5 5-4-15,-6 4-17 16,-1 10-11-16,-2 5-28 16,1 8-11-16,1 11-12 15,3 7 1-15,4 14 7 16,-4 8 3-16,1 12 5 15,0 3-1-15,0-3 2 16,6-9-1-16,4-18-22 16,1-10-43-16,6-19-165 15,2-6-171-15</inkml:trace>
  <inkml:trace contextRef="#ctx0" brushRef="#br0" timeOffset="171323.4063">12109 14709 522 0,'0'-8'295'0,"-9"-12"-23"0,-6 2-54 16,-15 6-53-16,-4 1-20 15,-10 11-51-15,0 5-24 16,1 5-35-16,6 10-17 16,9 10-18-16,8 6-7 15,16 14-4-15,5 3 3 16,21 2 5-16,7-6 4 15,12-14 8-15,8-13 3 0,4-14 4 16,-1-5 0-16,-11-5 7 16,-14-5 2-16,-23-8 3 15,-14-2 1-15,-29-4-11 16,-12-2-6-16,-11 7-8 16,5 2-4-16,14 9-38 15,11 4-76-15</inkml:trace>
  <inkml:trace contextRef="#ctx0" brushRef="#br0" timeOffset="171574.2533">12350 14655 732 0,'-2'-7'414'0,"-2"-6"-71"15,2 11-167-15,-1 6-41 16,1 11-50-16,3 9-21 16,2 12-14-16,0 9-10 15,2 12-17-15,-2 4-5 16,1-8-12-16,0-3-6 0,3-19-58 16,-1-9-66-16,2-8-254 15</inkml:trace>
  <inkml:trace contextRef="#ctx0" brushRef="#br0" timeOffset="171748.7734">12233 14849 843 0,'4'3'364'0,"2"2"-153"15,10 2-40-15,16-1-50 16,7-2-16-16,13 0-61 15,2-2-19-15,-2-2-119 16,-5-2-208-16</inkml:trace>
  <inkml:trace contextRef="#ctx0" brushRef="#br0" timeOffset="172031.8279">12786 14603 806 0,'0'-1'381'0,"-8"0"-147"15,-2 1-69 1,-1 9-73-16,-6 2-19 16,7 5-23-16,-4 3-9 0,10 4-6 15,3 1 2-15,2-3-1 16,15 0 5-16,6-4 2 15,4-2-3 1,9-6-7-16,-3-1-6 16,-3-7-16-16,2-2-19 0,-8-3-123 15,0-4-107 1</inkml:trace>
  <inkml:trace contextRef="#ctx0" brushRef="#br0" timeOffset="172198.3205">12934 14605 715 0,'-2'-2'342'0,"-5"5"-128"16,5 2-24-16,2 15-40 16,1 7-18-16,7 14-22 0,0 11-11 15,1 13-24-15,-1 3-11 16,-1-7-19-16,-1-7-16 16,0-20-89-16,2-6 172 15</inkml:trace>
  <inkml:trace contextRef="#ctx0" brushRef="#br0" timeOffset="172587.9263">13428 14686 602 0,'7'-2'334'0,"18"-1"-34"15,7 1-102-15,17 1-72 16,-1-2-25-16,9 1-51 16,-8-3-17-16,0 0-31 15,-2 5-27-15,-18 0-113 16,-2 3-110-16</inkml:trace>
  <inkml:trace contextRef="#ctx0" brushRef="#br0" timeOffset="172772.3435">13552 14798 499 0,'-1'4'319'16,"6"1"45"-16,10 1-100 15,10 0-56-15,4-1-11 0,9-2-42 16,0-1-34-16,14 2-51 16,4-1-11-16,-1 0-124 15</inkml:trace>
  <inkml:trace contextRef="#ctx0" brushRef="#br0" timeOffset="173498.9038">14214 14624 827 0,'12'20'316'0,"15"25"-217"16,4 9 1-16,11 9 16 0,4 2 3 16,0-10-17-16,-3-9-12 15,-7-24-26 1,-10-14-7-16,-9-20-4 0,-2-14-1 15,-4-19-14-15,-2-10-10 16,-6-14-12-16,0-5-5 16,-8-10-2-1,0-6-2-15,2-3-4 0,-2 1-2 16,10 24-3 0,3 13-3-16,10 25-5 0,4 8-3 15,8 15 2 1,14 5 1-16,16 8 6 0,19 5 3 15,22 2 1-15,3 0 1 16,14-4 1-16,-7-2 3 16,-16-6 0-16,-11-1 0 15,-35-2-2-15,-13-1 0 16,-22 1-3-16,-4 2-2 16,-8 1-3-16,-5 3-2 0,0 7 1 15,-4 8 1-15,2 16 3 16,3 10 2-16,3 13 2 15,6 3 2-15,9-4-41 16,6-10-82-16</inkml:trace>
  <inkml:trace contextRef="#ctx0" brushRef="#br0" timeOffset="174262.836">14854 14726 504 0,'-21'-10'324'0,"-17"-8"-22"16,32 1-88 0,4 7-38-16,0 2-70 0,5-27-34 15,28-1-39-15,18 1 1 16,7 31 4-1,-2 4 2-15,-4 16-3 0,-10 10-5 0,-26 5-1 16,-14 6 3-16,-24 1-1 16,-16 5-3-16,-17 8-9 15,-1-1-4-15,9-8-5 16,12-7-1-16,29-19 1 16,13-9-1-16,21-9-2 31,11-4 0-31,14-1-3 0,3-3 0 15,-5 4-1-15,1-3-2 0,-11-3-24 16,-2 0-22-16,-2-4-29 16,-11-2-8-16,-9-4 13 31,-4 1 15-31,-11 0 26 16,0 5 9-16,-3 2 11 15,-9-1 2-15,1 8 2 16,-6 2 2-16,-2 8 9 0,2 7 6 15,5 7 5-15,7 7 0 16,7 9-7-16,8 4-5 16,14 6-2-16,9-4-1 15,11-8 7-15,5-10 4 16,2-17 9-16,-2-7 8 16,-8-20 20-16,-4-6 6 15,-17-14 13-15,-16-3 2 0,-20 5-13 16,-19 3-1-16,-20 14-13 15,2 10-12-15,0 9-13 16,9 7-16-16,16 11-102 16,6 1-390-16</inkml:trace>
  <inkml:trace contextRef="#ctx0" brushRef="#br0" timeOffset="176542.9329">16001 14685 732 0,'14'0'297'0,"23"0"-171"16,9 0-24-16,16 0-24 16,5-1-19-16,0 1-35 0,-3 0-13 15,-14 2-83 1,-10-2-113-16</inkml:trace>
  <inkml:trace contextRef="#ctx0" brushRef="#br0" timeOffset="176740.9767">16057 14828 493 0,'5'3'292'0,"12"2"7"0,12 2-71 15,16-8-32-15,13-2-15 16,3-3-55-16,-2-1-31 15,-10 6-52-15,-10 0-67 16</inkml:trace>
  <inkml:trace contextRef="#ctx0" brushRef="#br0" timeOffset="177643.6131">16920 14539 576 0,'10'9'258'16,"10"11"-93"-16,5 23-97 15,6 9 5-15,3 13 6 0,-2 1-4 16,-7-8-17-16,-5-3-10 16,-8-20-16-16,1-12-1 15,-2-23 7 1,0-13 5-16,-2-28 4 0,-3-10-3 15,2-14-9 1,-1-3-6-16,-4-18-12 0,-1-9-3 16,6-11-9-16,2-3-4 15,8 21-1-15,0 17-1 16,-2 23 0-16,-1 10-1 16,6 9-2-16,3 12-3 15,11 6-2-15,7 9 1 16,11 13 1-16,4 1 3 0,24 5 2 15,10 1 2-15,20-8 0 0,14 0 0 16,2-2 0-16,-5-4 1 16,-21-4 1-16,-8 0 2 15,-37-6-3-15,-9 3-1 16,-14 3 0 0,-7 1-3-16,-4 6 1 0,-3-3-1 15,-6 7-1-15,1 0-2 0,-3 7 0 16,6 6-1-16,0 7 4 15,-1 6 1-15,-2 4 4 16,-5 1 2-16,-1-3-25 16,-2-6-117-16</inkml:trace>
  <inkml:trace contextRef="#ctx0" brushRef="#br0" timeOffset="178260.6398">17478 14477 375 0,'2'-9'248'15,"-2"-5"-9"-15,5 7-100 16,-2 3-30-16,-3 10-36 15,5 8-14-15,-5 9-12 16,1 3 0-16,0 4-12 16,-1 0-2-16,6 0 3 15,3 0 4-15,10-4 1 16,-1-5-3-16,-1-4-11 16,6-7-7-16,3-5-14 15,-1-3-13-15,3-9-102 16,-5-5-60-16,-6-7-99 15,-2-6-2-15,-8-8 102 0,-5-1 74 16,-6-2 162-16,-1 2 46 16,-3 9 46-16,3 8 11 15,0 10-35-15,-1 7-24 16,0 18-30-16,-3 7-18 16,1 11-6-16,1 6 1 15,6 2 2-15,1 1 0 16,8 0-1-16,3 0-5 15,4-2-19-15,3-3-8 0,-2-12-13 16,-2-4-3-16,-4-16-4 16,0-8-94-1</inkml:trace>
  <inkml:trace contextRef="#ctx0" brushRef="#br0" timeOffset="178430.2798">18012 14772 851 0,'1'-1'411'0,"-1"-6"-158"0,0 4-107 16,0 2-94-16,0 1-40 16</inkml:trace>
  <inkml:trace contextRef="#ctx0" brushRef="#br0" timeOffset="178946.4972">18436 14515 415 0,'3'-7'255'0,"4"-4"-3"16,-7 2-44-16,-4 3-64 16,-6 2-39-16,-7 0-55 15,-1-2-7-15,-9 6-9 16,-1-1-4-16,3 2-12 0,1 5-7 16,4-1-6-16,3 3-3 15,2 0-2-15,0 2 0 16,0 7 1-1,0-4 5-15,0 1 15 0,-2 2 9 16,-1-4 7-16,5 3-2 16,8-2-11-16,4-9-4 15,15-2-5-15,4-4 0 16,10-6-1-16,4-1-5 16,5 2-5-16,3 7-1 15,2 7 3 1,-2 7 3-16,-4 8 16 0,-11-4 10 15,-2 11 17-15,-10-3 4 16,-13 2-4-16,-3 2-4 16,-16-7-7-16,2 0-3 15,-11-6-3-15,-4-4-2 16,-7-12-7-16,-2-3-2 0,4-10-9 16,5-3-4-16,10 0-63 15,7 2-83-15</inkml:trace>
  <inkml:trace contextRef="#ctx0" brushRef="#br0" timeOffset="179390.593">18980 14635 415 0,'-5'-4'286'0,"2"-1"38"16,5 2-138-16,-2 2-24 0,0 0-46 15,24 0-34-15,54 1-38 16,-17 1-9-16,11 0-13 15,-30-2-5 1,-21 0-11-16,1 1-14 0,42-5-131 16,-14 1-92-16</inkml:trace>
  <inkml:trace contextRef="#ctx0" brushRef="#br0" timeOffset="179589.7911">19036 14728 708 0,'3'-1'361'0,"7"-2"-79"0,12 3-75 16,18 0-49-16,8 2-12 16,11 1-45-16,-2-3-25 15,0 4-42-15,-7-2-13 16,-8-1-127-16</inkml:trace>
  <inkml:trace contextRef="#ctx0" brushRef="#br0" timeOffset="180180.8224">20128 14596 626 0,'-17'-2'262'16,"-21"-6"-106"-16,-1-2-10 15,1-13-3-15,2-4-6 16,16-9-58-16,10-4-26 15,22-5-38-15,14 1-15 0,20 7-14 16,7 7-1-16,11 20 5 16,1 10 5-16,-6 24 10 15,-7 12 7-15,-24 16 14 16,-17 4 4-16,-37 2 7 16,-20-2 1-16,-27-5-11 15,-5-5-4-15,13-6-10 16,14-5-2-16,32-9-3 15,12-4 1-15,19-13 3 0,14-5 0 16,16-5 19-16,8-3 9 16,12 0 19-1,-4 3 4-15,-4 1-13 16,-2 3-11-16,-13 1-19 16,-3-2-122-16</inkml:trace>
  <inkml:trace contextRef="#ctx0" brushRef="#br0" timeOffset="180675.4912">20554 14618 740 0,'7'4'349'0,"2"4"-122"15,5 14-101-15,4 4 2 0,-3 8-2 16,1-3-6-16,-4-5-29 16,-4-6-14-16,-4-14 10 15,-2-6 5-15,-1-18-4 16,-1-5-6-16,-3-16-41 16,-2-3-14-16,-9-10-10 15,-3-9-4-15,-5-18 0 16,-1-8-2-16,9 0-4 15,9 9-2-15,13 25-8 16,11 16-2-16,7 15-2 16,6 6-2-16,13 11 1 15,7 5 1-15,14 4 3 0,1 4 0 16,8-1 3 0,0-4 1-16,-10-3 1 0,1-2 1 15,-21-4 1-15,-10 1-1 16,-15-2-1-16,-5 2-4 15,-8 6-6-15,1 1-1 16,-3 13-3-16,-3 9 2 16,1 11 3-16,-1 10 1 15,1 11 5-15,4 4 3 16,5-1-66-16,1-5-101 0</inkml:trace>
  <inkml:trace contextRef="#ctx0" brushRef="#br0" timeOffset="181258.7959">21111 14450 577 0,'2'-2'312'15,"-2"1"-89"-15,-5-1-48 16,4 2-81-16,-7-1-34 15,-23 0-29-15,-35-3-7 16,33-2-10-16,2 0-2 16,6 0-7-16,2 0-1 15,1 5-4-15,5 2-1 16,0 6-1-16,1 3 0 0,2 8 6 16,0-1 5-1,4 5 9-15,0 1 3 16,7-7 1-16,3-3 2 0,11-1 3 15,9-5 3 1,10-6-2-16,6-1-4 0,4-6-11 16,2 3-3-16,5 6-3 15,2 5 3-15,-1 8 10 16,-7 1 10-16,-12 2 16 16,-8 6 5-16,-17 1 2 15,-7 1-4-15,-15-1-7 16,-10-3 1-16,-14-6 3 15,-1-5-1-15,-5-12-5 16,3-7-6-16,7-11-13 16,3 0-45-16</inkml:trace>
  <inkml:trace contextRef="#ctx0" brushRef="#br0" timeOffset="197983.0979">20106 5311 70 0,'3'1'55'0,"1"-1"29"16,-1 0 10-16,-3 0 19 15,0 0 6-15,0 0 4 16,0 0-5-16,0 0-16 16,0-1-10-16,0 0-21 15,18 7-592 32</inkml:trace>
  <inkml:trace contextRef="#ctx0" brushRef="#br0" timeOffset="201099.8339">20132 5315 686 0,'-1'0'720'16,"-2"-3"-445"-16,2 2-202 15,0 0-13-15,1 0-20 16,0 0-8-16,0 0-8 16,0 0 0-16,1-9 4 0,0 2 0 15,4-26-2 1,-9 28 0-16,1 0-4 0,1-1-2 15,-2 0-3-15,1 0-1 16,0 0-2-16,1-1 0 16,0 0-1-16,-3-1-1 15,1 1 1-15,-1-1 0 16,0 0 3-16,2-2 1 16,-5 0 1-16,1 3-2 15,-1-4-5-15,1 1-1 16,0-3-4-16,-1 0-1 15,2 5-2-15,-4-2-1 0,2 4 1 16,0-1-1-16,1 1 3 16,1-1 0-16,1 3 1 15,0-2 0-15,0-4-1 16,-5 0 1-16,4-4-3 16,-1 2 0-16,-1 0-1 15,3 4-3-15,-6 0 1 16,-4-3 0-16,-3 3 1 15,-2-1 3-15,0-2 1 0,3 1 1 16,-2-3 1-16,4 0 0 16,2-1-2-16,1 2 1 15,2 2-2 1,-1 2-1-16,2-2-1 0,-2 3-1 16,-2 1 0-16,-1-1 0 15,-2 2 0-15,0-1 1 16,-2-2 0-16,3 2 0 15,2-1 0-15,-2-1-1 16,1 1 0-16,0-1 0 16,-3 1 0-1,-1 1-1-15,1-1 1 0,0 1-1 16,4 1 0-16,3 0 0 16,-1 2-1-16,1 0 1 15,1 0 0-15,-3 0 0 0,2 1 1 16,-2-2-1-16,-2 2 1 15,1-1-1-15,-3 2 0 16,1 2-2-16,-5 0-1 16,-1 0 1-16,-2 0 0 15,0-1 2-15,1 1 0 16,-1-1 1-16,1 1 1 16,0 0-1-16,2 0 0 15,-1 0-1-15,1 0 4 0,4 0-2 16,0 2 2-1,0 0-1-15,4-1-3 0,2 3 0 16,-1-3 1-16,3 2 0 16,-2 2 1-1,-4-3-1-15,3 3 0 0,-3-2 0 16,-1 1 0-16,0 0 0 16,-4 1 1-16,1-2-1 15,-4 2 1 1,0 1-1-16,3-2-2 0,-3 2-1 15,4-1 0-15,-1 1 1 16,0-1 1-16,3 2 0 16,-3 1 0-16,1 2 0 15,2-1 0-15,-2-1 0 0,0 3-1 16,0 0 1 0,1 3 0-16,2-1 0 15,-5 5 0-15,3-2 0 0,2 0 0 16,-4 0 1-1,10 0 0-15,-4-2 0 0,1 1-1 16,0-3 1-16,-5 0-1 16,5 1 0-16,-4 1 0 15,4 3 0-15,1-2 0 16,-4 2-1-16,5 1 1 0,-3-2 0 16,-1 1 0-16,4-4 0 15,-3 0 0-15,2-2 0 16,2 3 0-1,0 2 0-15,3-1 0 16,-4 1 0-16,3-2 0 16,0 2 0-16,1 1 0 15,2 2 0-15,-1-2 0 16,0 2 1-16,-1 1-1 16,0 1 0-16,-1 1 1 15,3 1-1-15,0-2 0 0,1-3 1 16,3 3-1-16,-1-8 1 15,-1-1-1-15,4 2 0 16,-4-1 0-16,2 7 1 16,0 0-1-16,-2-2 0 0,2 3 0 15,-1-3 0 1,1 2 0-16,1 1 0 0,0-5 1 16,3 1 0-1,2-5-1-15,-1-1 1 0,2 2-1 16,1 0 1-16,-4 4-1 15,1 3 1-15,-2-3 0 16,-2 2-1-16,2-2 1 16,-1 1 0-16,2 3 0 15,4-1-1-15,4-2 0 16,-2 0 1-16,3-2 0 16,-3-1 0-16,-1-1 1 0,-2-1 0 15,-2 5 0-15,-3-5 0 16,3 5 0-1,-2-6-2-15,5 0 1 0,3 1-1 16,-4-4 2-16,2 1 0 16,2 1 0-16,1-4 0 15,0 6-1 1,-1 1 1-16,-4 4 0 0,1-1 0 16,0-3 0-16,0-1 1 15,1-1 0 1,-2 1 0-16,3-4 2 0,-1 1-1 15,2-2 0-15,0 0 1 16,-1-1-2-16,3 0 2 16,-2 1-1-16,4 0 1 15,-3 2 0-15,4 0 0 16,-3-1 0-16,0 2-1 16,2-6-1-16,-1 0 0 0,5 1 0 15,-3 0-1-15,3 3 1 16,2-1 3-16,-5 1 0 15,2 0 0-15,-5 0 1 16,-2 1-4-16,2-2 0 16,-1-2 0-16,1-1 0 0,1 2-1 15,1-3 0 1,-1-1 0-16,3-1 0 0,0 1 0 16,-3 0-1-16,1 0 1 15,-2 0 0-15,0-2 0 16,4 3-2-1,-9-4-2-15,3-2 1 0,1 1-1 16,-5-3 3-16,9 4 1 16,-5 0 1-16,2 0-1 15,1 0-1-15,-2 0 0 16,1 0-1-16,1 0 0 16,2 0 2-16,-1 0-1 15,1-4 0-15,2 0 1 16,-2-1 0-16,0 0 0 0,0 1 1 0,-1-1 0 15,0-1-2-15,-2 3 0 16,2-3 0-16,-2 0 0 16,1 2 1-16,-3-2-1 15,1-1 1 1,1 0 1-16,0-2-1 0,1 0 0 16,-2-2 0-1,3 1-2-15,-4 2 1 0,-1 0-1 0,-7 1 1 16,1 1 0-16,4 0-1 31,-1 3 1-31,4-2-1 16,-3 0 1-16,2-4 0 15,0 1 0-15,-1-3 1 16,4-1-1-16,-5 0-1 0,4-2 1 16,-1 6 0-16,-1-3 0 15,0 6-1 1,-2 0 1-16,-2-2 0 15,0-2 0-15,4 1 1 16,-3-5-1-16,2 2-1 16,0 0 1-16,0 1 0 0,2 1-1 15,-4 1 1-15,1 3 0 16,-4-4-1-16,0 3 1 16,1 0-1-16,0-5 1 15,2-3-1-15,1 0 0 16,0 1 1-16,3 1-1 15,-2 4 1-15,-2-2-1 16,-3 0 1-16,0 3-1 0,-2 5 0 16,0-2 0-16,3 2 0 15,-5 1 0-15,0 0 0 16,0 0 0-16,5-8 1 16,-1-4 0-16,34-29 0 15,-29 31-1-15,-5-1 0 16,1 4 0-16,-4 3 0 15,-1 2-1-15,0 3-1 16,-1 0 0-16,-1 0 1 16,1 0 1-16,0 0 0 15,0 0 0-15,0 0 0 16,0 0 1-16,-1 0 0 0,2-1-1 16,0 0 1-16,0-1-1 15,0 1 0-15,0 0-1 16,0 1 0-16,0 0-1 15,0 0 2-15,0 0 0 16,-1 0 0-16,0 0 0 16,0 0 0-16,0 0 0 15,0 0 0-15,0 0 0 16,-1 0 0-16,1 0 0 16,-11 6-1-16,-33 24 0 15,24-23 0-15,-2 2 0 16,-1 3 1-16,-1-2 0 0,5-1 0 15,2 0 1-15,8-5 1 16,2-4-2-16,6 0 0 16,2 0 0-16,3 0-1 15,-3 0 0-15,0 0 1 16,0 0 1-16,2 0-1 16,8 0 1-16,0-1 0 15,31-10 0-15,-24 1 0 16,0-6 0-16,0 2 0 0,2-2 0 15,-4 1-1-15,0 4 0 16,-5 3 1-16,3 4-1 16,-6-1 0-1,-1 2 0-15,0-1 0 16,-2 2 0-16,1 0 0 0,0 2 0 16,-5 0 0-16,0 0 0 15,0 0 0-15,0 0-1 16,0 0-1-16,0 0-1 15,0 0 0-15,2 4 1 16,6 18-1-16,9 32 0 16,-13-26 2-1,3 1 0-15,0-4 1 0,0-4 3 16,4-4 0-16,-4-3 1 16,0-8 4-16,0-6 2 15,-7-4 2-15,0-5 0 16,0-1 13-16,-2 1-50 15,1-4-540-15</inkml:trace>
  <inkml:trace contextRef="#ctx0" brushRef="#br0" timeOffset="202062.8363">18115 4783 382 0,'-5'-2'252'0,"-7"-5"14"15,-2 4-74-15,-1 4-78 16,-1 3-26-16,1 10-37 15,-1 5-11-15,1 6-11 16,2 3-2-16,8 4-6 16,0 0-1-16,8-1-2 0,10-1 1 15,4-5 1-15,4-7 3 16,4-10 7-16,0-2 5 16,1-11 15-16,1-3 10 15,-3-10 16-15,-4-9 4 16,-5-14 5-16,-4-8-4 15,-4-11-10-15,-6-5-6 16,-10-3-14-16,-10-2-10 0,-9 15-20 16,-5 5-5-1,-1 24-12-15,-4 10-7 0,-7 17-8 16,2 10-2-16,-1 10-5 16,6 6 5-16,19 3 6 15,7 2 0-15,22 3 3 16,12-1 2-16,20-3 2 15,2-3 1-15,6-10 4 16,3-4 1-16,-2-9 1 16,2-5 2-16,-10-2 0 15,-7-3 2-15,-14-4 3 16,-10 0 0-16,-12-1-4 0,-8 1-22 16,-18 3-156-16</inkml:trace>
  <inkml:trace contextRef="#ctx0" brushRef="#br0" timeOffset="207880.8346">20551 5364 217 0,'3'-2'132'0,"-4"1"-8"16,-1-3-28-16,2 4-39 15,-1 0-10-15,1 0-4 16,0 0 10-16,0 0 31 16,0 0 16-16,0 0 20 0,0 0 2 15,0 0-5-15,0 0-6 16,0 0-25-16,0 0-14 16,0 0-25-16,0 0-12 15,0 0-3-15,0 0 2 16,0 0-3-16,5 10-1 15,1 2-8-15,12 25-4 16,-15-25 2-16,1-1-2 16,1 0-1-16,-2 1 0 15,-1 3-3 1,-1-1 0-16,-1-1 1 0,-1-1 0 16,0 1 2-16,1 0 1 15,-2 0-1-15,-2 0-1 16,2-1 0-16,-1 2-1 15,1-4-1-15,2 2 0 16,-1-2-1-16,1-3-2 16,-1 3-1-16,0-2-1 15,-2 4-1-15,-2-1 1 16,-1 2 0-16,0 2 0 16,2-2 1-16,-2-1 0 15,4-1-1-15,-3 0 0 0,-1-3 0 16,3 2 1-16,-1-3 0 15,1-1-1-15,-4 4-1 16,5-2-2-16,-3 3-1 16,2 0-1-16,3 1 0 15,-5-1-1-15,-2-1 0 16,3 0 0-16,-2-1 1 16,-1-3 0-16,3 0 0 15,-1-2 0-15,-1-1-1 16,6 3-2-16,-2 0 1 15,-1-1-1-15,2 4-1 16,-5-5 1-16,3 4 0 16,-2 0-1-16,5-3 1 15,0-1 0-15,0-4 1 0,0 0 0 16,0-1 1-16,0 1 1 16,0 0-2-16,-1-1 1 15,0 0-1-15,0 1 0 16,0 0 0-16,0 0-2 15,-1 0 1-15,1 0 0 16,0 0-1-16,0 0 0 0,0 0 1 16,0 0 0-1,-1 0 4-15,1-1 2 16,0 0-1-16,1 0 0 0,0-3-3 16,-1-4-2-16,1 2 0 15,-1 1 1-15,0-2-2 16,0 0 2-16,1-1-1 15,0-30-1-15,0 27 2 16,0-1-3-16,1-1 1 16,-1-1 2-16,1 1 0 15,-1-1 4-15,0 2 0 16,2 0-1-16,-2 3 3 0,-1 2 0 16,1 3 1-16,1 0 0 15,-3 3-3-15,2 0-1 16,0 0-2-16,0 1 0 15,0-2 0-15,0 2-1 16,0 0-1-16,-1 0-1 16,1 0 1-16,0 0 0 15,0 0 0-15,0 4 1 16,-3 14 0-16,0 33-1 16,5-26 0-16,-2 4 0 15,4-5 0-15,-5 1 0 16,-2-8 0-16,-1-5 0 15,2-3 1-15,0-4-1 0,2 0 1 16,2 0 0 0,-2-2-1-16,0-3 1 15,0 0 2-15,0 0 1 0,0-1 4 16,0 0 0-16,0 0 0 16,6-4-1-16,7-3-4 15,27-17-1-15,-28 19 1 16,4-3 0-16,4 1 4 15,0 0 4-15,6-2-3 16,-4-1 0-16,1-5 1 16,-1 1-4-16,-3 0 7 15,-2 3 3-15,-10 6 6 0,-1 4 1 16,-6 3 3-16,0 3 4 16,0-4-7-16,-1 0-1 15,0 0-3-15,0 0-7 16,-1 0 0-1,1 0-1-15,0 0-4 0,0 0 1 16,0 0-22-16,0 0-71 16</inkml:trace>
  <inkml:trace contextRef="#ctx0" brushRef="#br0" timeOffset="212477.0292">4447 16720 646 0,'-21'12'360'16,"-19"21"-15"-16,1 12-130 16,14 13-109-16,19 6-9 0,24-8-57 15,17-8-10-15,15-23-5 16,1-15 1-16,10-21 2 16,-3-8 2-16,-13-18 21 15,-5-8 26-15,-26-13 55 16,-11-4 21-16,-21-6 3 15,-16-4-25-15,-12 9-55 16,-4-2-23-16,0 10-32 16,2 13-6-16,-1 24-2 15,2 15-4-15,5 28-6 16,10 8 0-16,21 7-6 0,13 1-2 16,27-5 4-16,17-3 1 15,15-6 2 1,6-12-1-16,19-13-5 15,7-7-76-15</inkml:trace>
  <inkml:trace contextRef="#ctx0" brushRef="#br0" timeOffset="213367.1599">5093 16662 1163 0,'8'-3'453'15,"20"-2"-301"-15,12 3-52 0,17 3-42 16,6 6-16-16,-7 6-33 15,-4 1-4-15,-18 1-248 16</inkml:trace>
  <inkml:trace contextRef="#ctx0" brushRef="#br0" timeOffset="213546.1497">5143 16870 1045 0,'3'9'489'16,"2"6"-186"-16,32-6-105 0,17-3-21 16,18-6-36-16,-2-2-31 15,-12-2-56 1,-12 1-15-16,-15 2 354 0</inkml:trace>
  <inkml:trace contextRef="#ctx0" brushRef="#br0" timeOffset="214014.403">6082 16252 1126 0,'0'-5'479'15,"-6"3"-274"-15,-6 12-55 16,-4 31-55-16,-2 20-30 0,1 27-29 16,5 7-8-1,12 1-12-15,6-5-5 16,21-8 0-16,7-10 2 15,11-20 0-15,6-14 1 0,-4-25-4 16,-2-11-3-16,-11-10-151 16,-5-5-157-16</inkml:trace>
  <inkml:trace contextRef="#ctx0" brushRef="#br0" timeOffset="214196.6316">5973 16709 933 0,'-2'0'412'0,"-3"1"-195"16,7 0-46-16,-2-1-45 0,15 0-32 15,62-1-45-15,-18 0-20 16,11 1-20-16,3 0 2 16,-8-3-246-16,-2-1-189 15</inkml:trace>
  <inkml:trace contextRef="#ctx0" brushRef="#br0" timeOffset="214463.8593">6589 16647 552 0,'5'0'386'16,"3"7"29"-16,-4 6-69 16,-5 10-102-16,-3 8-36 0,-11 7-58 15,-4 0-34 1,-6 1-48-16,-3-5-21 16,3-10-23-16,2-4-3 0,3-19-9 15,5-5-8-15,5-16-50 16,0-9-22-16,12-6-16 15,2-3 1-15,13 7 35 16,4 5 17-16,6 11 16 16,5 9 8-16,1 10 15 15,3 8 11-15,0 10 15 16,-6 2 2-16,-5 6-2 0,-4 0-7 16,-6-1-13-16,0-4-4 15,-3-11-199-15,-2-2-115 16</inkml:trace>
  <inkml:trace contextRef="#ctx0" brushRef="#br0" timeOffset="214707.7722">6880 16682 896 0,'6'3'416'16,"9"10"-168"-16,-2 8-27 16,-6 10-24-16,-6 4-30 15,-2 3-47-15,1 0-21 16,-1-9-52-16,1-8-16 15,3-16-21-15,8-10-9 0,-4-20-10 16,9-10-3 0,10-4 1-16,0 0 3 0,8 11 8 15,1 9 1-15,-5 14 4 16,-5 8 3-16,-5 17 6 16,-5 10 2-16,-8 13 0 15,-2 3-3-15,1-6 5 16,3-6-150-16</inkml:trace>
  <inkml:trace contextRef="#ctx0" brushRef="#br0" timeOffset="215034.9654">7150 16355 1394 0,'15'0'544'16,"26"-2"-377"-16,13 4-52 0,4 1-50 0,-2 3-24 15,-5 2-19-15,-9-5-126 16</inkml:trace>
  <inkml:trace contextRef="#ctx0" brushRef="#br0" timeOffset="215222.4361">7624 16201 870 0,'-2'-2'521'15,"0"-3"-21"-15,2 13-278 16,3 6-42-16,9 12-41 16,1 6-19-16,1 6-39 15,-1 3-22-15,-8 0-36 16,-3-1 5-16,-4-9 317 15</inkml:trace>
  <inkml:trace contextRef="#ctx0" brushRef="#br0" timeOffset="215803.0823">7949 16990 789 0,'0'3'428'15,"4"2"24"-15,32 1-310 16,22-4-16-16,52 1 19 16,27-3-6-16,53-2-24 0,20-4-7 15,24-5-23-15,-1 2-16 16,-9-3-40-16,-24 1-51 16,-43-1-143-16</inkml:trace>
  <inkml:trace contextRef="#ctx0" brushRef="#br0" timeOffset="217165.0917">8384 16563 1272 0,'8'-3'515'0,"21"-3"-319"16,10 7-59-16,22 0-57 15,12 6-28-15,2 4-121 16,-3-1-113-16</inkml:trace>
  <inkml:trace contextRef="#ctx0" brushRef="#br0" timeOffset="217509.0429">8919 16387 1052 0,'-9'-21'469'0,"-10"-19"-188"16,22 4-143-16,8 6-18 15,19 8-31-15,7 8-29 0,10 15-35 16,0 9-7-16,-8 14-11 16,-13 6 3-16,-27 15 25 15,-18 8 8-15,-22 3 11 16,-5 3-1-16,3-14-26 16,9-9-7-16,13-14-11 15,12-10-4-15,17-5-4 16,8-5 0-16,24-2 2 15,9-2 1-15,12-2 0 16,3 4 2-16,-12 4-132 16,-13 0-119-16</inkml:trace>
  <inkml:trace contextRef="#ctx0" brushRef="#br0" timeOffset="217916.2019">8627 17323 1083 0,'-1'10'461'0,"-6"13"-233"16,-1 6-33-16,-1 4-50 15,0-1-27-15,9-3-60 16,3-7-15-16,17-7-18 15,6-6-3-15,13-5-2 16,3 1-1-16,-5-5-9 16,-1-2-4-16,-10-1-35 15,-10-1-61-15,4-8-155 16,-7 0-131-16</inkml:trace>
  <inkml:trace contextRef="#ctx0" brushRef="#br0" timeOffset="218073.1169">8888 17265 821 0,'-1'-3'471'15,"-2"1"-101"-15,3 5-56 16,-1-3-91 0,-2 24-45-16,-4 52-32 0,5-23-24 15,2 7-45-15,2-3-19 16,4-8-25-16,-3-4-11 16,7-14-12-16,0-5-2 0,0-10-112 15,0-7-256-15</inkml:trace>
  <inkml:trace contextRef="#ctx0" brushRef="#br0" timeOffset="227373.5066">10324 16888 230 0,'-7'0'166'16,"-4"-3"41"-16,2-6-27 0,7-16-45 15,5-3-34-15,11-7-57 16,7 2 0-16,7 6 44 15,0 8 25-15,-4 13 26 16,-4 9-1-16,-7 21-23 16,-2 10-11-16,-3 10-16 15,0-2-8-15,9-6-25 16,7-12-9-16,17-24-9 16,6-11-2-16,3-25-1 15,-8-4-1-15,-11-1-6 16,-14 4-3-16,-14 14-9 15,-6 6-9-15,-16 12-18 16,1 7-24-16,-5 9-182 0,2 3-165 16</inkml:trace>
  <inkml:trace contextRef="#ctx0" brushRef="#br0" timeOffset="227578.1617">10316 17113 793 0,'8'-1'396'0,"26"-4"-79"16,18-3-90-1,34-3-39-15,9 0-28 0,-1 7-64 16,-12 4-31-16,-28 8-42 16,-12 1 1-16,-23-1-80 15,-3-2-243-15</inkml:trace>
  <inkml:trace contextRef="#ctx0" brushRef="#br0" timeOffset="228861.1172">11441 16932 981 0,'6'5'428'0,"17"6"-181"15,12 2-11 1,26-5-4-16,10 1-38 0,18-6-82 0,5-7-30 15,-11-7-18-15,-6-2-109 16</inkml:trace>
  <inkml:trace contextRef="#ctx0" brushRef="#br0" timeOffset="229535.2127">12282 16816 1117 0,'-6'-24'470'0,"-3"-28"-260"0,9 2-50 0,25 11-45 15,13 5-13-15,20 19-21 16,12 12-7-16,3 19-28 15,-4 13-7-15,-22 18-15 16,-20 6-1-16,-41 19 0 16,-22 5 0-16,-24 0-2 15,-2-4-5-15,6-24-6 16,7-13-3-16,16-20-9 16,7-12-7-16,8-12-4 15,5-7-3-15,14-4-1 16,5 0 3-16,21 8 12 15,6 7 6-15,7 9 17 16,7 8 4-16,-4 1-5 0,6 3-4 16,-3-1-5-16,1 3-42 15,-3-10-92-15</inkml:trace>
  <inkml:trace contextRef="#ctx0" brushRef="#br0" timeOffset="229880.5227">13309 16689 763 0,'-11'-9'381'0,"-13"-7"-103"15,-4 3-58-15,-5 8-56 16,-1 5-24-16,-17 15-46 15,3 7-18-15,-7 19-31 16,4 10-13-16,18 19-18 16,9 7-3-16,25 0-8 15,18-5 2-15,20-22 12 16,15-9 7-16,12-22 12 16,-3-11 1-16,-1-15-5 15,-10-8 0-15,-18-10 14 0,-11-6 17 16,-28-4 12-16,-12-4-1 15,-28-4-22-15,-16 4-18 16,-18 10-24-16,-6 11-8 16,14 20-68-16,14 12-94 15</inkml:trace>
  <inkml:trace contextRef="#ctx0" brushRef="#br0" timeOffset="230273.0825">13681 16463 1005 0,'-6'-5'462'0,"-14"0"-210"16,1 7-82-16,2 13-96 16,-2 4-28-16,8 13-32 15,5-4-7-15,15 6-4 0,8-3 0 16,10-7 7-16,12-2 3 16,4-14 6-16,3-4 3 15,-1-12 3-15,-8-7 10 16,-16-8 57-16,-8-6 19 15,-26-4 25-15,-15-2-2 16,-18 2-48-16,-7 7-22 0,4 12-33 16,0 9-12-16,16 19-16 15</inkml:trace>
  <inkml:trace contextRef="#ctx0" brushRef="#br0" timeOffset="257245.3914">14624 16934 737 0,'-1'0'359'0,"-6"-2"-124"15,2 9-96-15,3 6-23 16,2 8-26-16,3 3-11 16,0 2-19-16,2 5-2 15,-4-1-12-15,0-1-5 16,4-7-15-16,1-5-7 0,-4-14 2 15,1-4 3-15,3-13 3 16,-1-9 4-16,5 1 3 16,-1-4 1-16,4 4 4 15,0 1-3-15,6 2-8 16,2 4-6-16,0 5-4 16,-2 7 0-16,-5 10-1 15,-1 10-2-15,-6 10-5 16,-1 8-1-16,-3 3-4 15,-2-4 2-15,3-1-15 16,0-8-107-16</inkml:trace>
  <inkml:trace contextRef="#ctx0" brushRef="#br0" timeOffset="257418.2273">14758 16590 831 0,'-3'-11'446'16,"-6"-11"-103"-16,0 9-65 16,4 13-103-16,-1 11-50 15,8 12-65-15,6 12-27 16,8 6-421-16</inkml:trace>
  <inkml:trace contextRef="#ctx0" brushRef="#br0" timeOffset="258108.6486">15986 16638 719 0,'-5'-8'362'15,"0"-6"-122"-15,18 2-65 0,12-5-12 0,15 0-18 16,10 1-9-16,8 8-39 16,2 7-16-16,-7 11-33 15,-12 9-8-15,-30 9-9 16,-13 6-4-16,-25 4 1 16,-6 0-2-16,-3-8-7 15,2-9 0-15,18-16-6 16,7-6-7-1,20-11-11-15,14-2-7 0,22 2-1 16,12 5 4-16,17 13 9 16,-1 7 4-16,-23 12 4 15,-15 6 5-15,-37 13 6 16,-20 2 1-16,-27 1 6 16,-8-5-2-16,-7-17-1 15,3-9-4-15,15-16-36 0,8-4-41 16,14-10-99-16,7 0-62 15,19 4-96-15,7-1-8 16</inkml:trace>
  <inkml:trace contextRef="#ctx0" brushRef="#br0" timeOffset="258548.6373">16618 16624 956 0,'-1'-9'412'0,"8"-9"-186"0,8 0-15 16,19 0-29-16,10 0-15 0,7 6-56 15,4 7-21-15,-8 11-31 16,-5 9-14-16,-18 9-10 15,-14 3-8-15,-17 5-9 16,-11 6-2-16,-11-2-6 16,0-2-2-16,9-9-2 0,2-10 0 15,15-14-6-15,5-7-5 16,18-9-6-16,6 1-2 16,19 0 3-16,1 4 3 15,0 12 7-15,-6 6 3 16,-18 21 3-16,-10 8 2 15,-20 14-1-15,-13 7 2 16,-24-5-1-16,-8 0 1 16,-8-21 0-16,5-11 0 0,13-17-67 15,11-12-54-15,18-8-135 16,12-1-77 0</inkml:trace>
  <inkml:trace contextRef="#ctx0" brushRef="#br0" timeOffset="258972.6734">17239 16599 910 0,'6'-5'488'16,"2"-7"-156"-16,-3 7-117 15,-2 6-47-15,-9 8-77 0,-3 11-22 16,-8 9-19-16,1 2-10 15,6 4-15-15,7-4-5 16,13-6-3-16,6-1 3 16,11-5 14-16,3-4 3 15,8-6 0-15,1-8-5 16,2-9-17 0,-3-5-16-16,-6-7-100 0,-4-5-33 15,-11-3-25 1,2-5 0-16,-7 1 98 0,-11-1 33 0,-2 7 40 15,-7 4 22-15,-6 10 24 16,12 9 10-16,-6 7 10 16,0 6 3-16,9 12-12 15,-1 6-8-15,3 14-12 16,5 11-6 0,-1 20-4-16,-3 2-1 0,3 0-11 15,1-7-4-15,-4-29-7 16,3-11-16-16</inkml:trace>
  <inkml:trace contextRef="#ctx0" brushRef="#br0" timeOffset="259430.6027">17983 16364 779 0,'-14'10'413'16,"-13"6"-63"-16,8 9-241 16,6 0-39-16,18 0-43 15,7 2-12-15,13-8-8 16,6 2 6-16,3-6 37 15,-1-8 28-15,8-6 34 16,1-7 13-16,-5-18-2 0,3 0-9 16,-24-11 9-16,-14 2 0 15,-25 4-14-15,-12 1-13 16,-18 18-44-16,-1 9-19 16,-1 22 2-16,2 8-60 15</inkml:trace>
  <inkml:trace contextRef="#ctx0" brushRef="#br0" timeOffset="284346.571">8073 16102 681 0,'-21'10'339'0,"-27"24"-102"16,-1 12-39-16,-3 29-62 16,5 17-23-16,11 28-45 15,11 20-15-15,25 11-6 16,16-3 6-16,23 2 34 16,10-13 8-16,14-18-12 15,-4-9-12-15,-2-28-36 16,-2-10-7-1,-7-13-277-15</inkml:trace>
  <inkml:trace contextRef="#ctx0" brushRef="#br0" timeOffset="285058.0372">9630 16130 540 0,'5'-7'320'0,"2"-6"-32"16,4 4-89-16,16 24-99 16,5 10-21-16,11 35-25 15,6 21-6-15,-1 39-5 16,-7 17-3-16,-7 33-6 15,-13 7-3-15,-15 3 0 16,-5-11-2-16,-13-37-3 16,-7-16 1-1,-11-25 2-15,-3-10 4 0,4-21 2 16,-2-12-3-16,3-30-17 16,-2-14-65-16</inkml:trace>
  <inkml:trace contextRef="#ctx0" brushRef="#br0" timeOffset="360658.6003">19164 16779 749 0,'-9'-11'364'16,"-7"-17"-123"0,3-10-28-16,13-12-45 0,11-6-25 0,21-1-39 15,14 4-24-15,23 27-30 16,6 17-12-16,3 39-16 16,0 18 3-16,-4 14-2 15,0 1-3-15,4-13-5 31,-3-9-2-31,-16-21-2 0,-13-11 2 16,-19-13-1-16,-13-10 2 16,-14-12-1-16,-7-8-5 0,-18-9 4 15,-4-5-8-15,3 2-5 16,11 8-4-16,20 13-8 16,16 14 3-1,17 14 3-15,4 10 5 0,4 11 3 16,-5 3 3-16,-16 6 60 15,-6 2 19-15,-18 2 32 16,-9 0 12-16,-6-6-47 0,-3-7-17 16,0-8-32-16,5-3-12 0,3-6-92 15,4-2-156-15</inkml:trace>
  <inkml:trace contextRef="#ctx0" brushRef="#br0" timeOffset="361162.8096">20969 15930 780 0,'-23'8'371'0,"-37"27"-143"15,-8 16-19-15,-8 36-49 16,10 30-9-16,27 25-16 0,18 7-10 15,36 0-25 1,9-14-15-16,25-31-29 16,10-17-16-16,6-29-22 15,-3-14-7-15,-6-22-80 16,-8-6-119-16</inkml:trace>
  <inkml:trace contextRef="#ctx0" brushRef="#br0" timeOffset="362014.8288">21102 16563 834 0,'-8'-19'376'16,"-3"-29"-160"-16,4 1-23 15,20-4-34-15,5 3-24 16,18 16-46-16,8 9-18 15,2 32-21 1,-4 15-3-16,-22 30 0 0,-18 13-3 16,-26 15-9-1,-14 6-8-15,-5-11-13 0,5-7-1 16,12-28-1 0,7-18 2-16,11-25-1 0,6-12-3 15,9-10-3-15,9 0-4 16,15 6 1-16,6 6-1 15,8 14-1-15,1 7 1 16,-7 10-2-16,-1 3-6 0,-9 1-229 16,-5-2-215-16</inkml:trace>
  <inkml:trace contextRef="#ctx0" brushRef="#br0" timeOffset="362405.639">21494 16627 1139 0,'-2'4'465'0,"2"11"-278"16,2 7-50-16,6 12-43 16,3 2-19-16,2 6-29 15,0-4-15-15,1-8-16 16,-1-7-2-16,-5-14 3 16,-1-10 4-16,-7-20 4 15,3-11 2-15,-2-23-3 16,-2-10-2-16,-2-12-2 15,-6-5-2-15,-3-10-4 0,4-1-2 16,1 4-6-16,0 7 0 16,3 22-3-16,-2 16 1 15,4 22 0-15,-1 8-2 16,7 16-6-16,4-1-2 0,10 3-2 16,10 2 0-16,18-2 4 15,13 6 0-15,21 1 2 16,4-2 1-1,-5 0 2-15,-7-7 3 0,-23-2 1 16,-7 1-1-16,-19 0 12 16,-13-1-76-16,-17-5-210 15,-9 5-152-15</inkml:trace>
  <inkml:trace contextRef="#ctx0" brushRef="#br0" timeOffset="362787.8349">22093 16177 616 0,'-5'-7'394'0,"-2"-4"24"15,-1-1-91-15,5 7-105 16,-1 4-55-16,7 9-97 0,0 6-34 16,3 13-25-1,1 4 4-15,-4 7-265 0</inkml:trace>
  <inkml:trace contextRef="#ctx0" brushRef="#br0" timeOffset="363303.7503">21982 16439 850 0,'-2'-7'441'0,"-3"-5"-140"16,-5 5-113-16,-4 0-40 15,1 5-72-15,-1 2-29 0,1-3-30 16,-2 4-7 0,-2 3-10-16,1 3-5 15,-1 8-5-15,-1 2 0 16,-7 2 2-16,1 2 2 0,5 0 5 15,1-6 0-15,11 0 1 16,5-4 0-16,3-11 5 16,6 2 4-16,7-10 3 15,3-1 2-15,10 2 1 16,3-1-1-16,3 9 2 16,2 4 0-16,-5 6 2 15,0 3 1-15,-5 5 0 16,-2-1 0-16,-8 5-4 15,-6 0 0-15,-11 6-1 16,-9 1 3-16,-9-2 2 16,-7-3 0-16,-3-10-5 15,-3-3-6-15,0-9-46 16,4-3-59-16,9 0-193 16,13 0-287-16</inkml:trace>
  <inkml:trace contextRef="#ctx0" brushRef="#br0" timeOffset="363478.0166">22410 16747 969 0,'0'5'503'16,"0"10"-127"-16,-3 7-74 0,2 8-94 16,-2 4-55-16,-8 1-80 15,2 0-25-15,-7-7-26 16,0-4-25-16,-5-13-650 15</inkml:trace>
  <inkml:trace contextRef="#ctx0" brushRef="#br0" timeOffset="363900.99">22597 16666 896 0,'0'-5'465'15,"3"-5"-114"1,11-4-79-16,24 4-85 0,11-2-43 15,14 6-66 1,0 6-24-16,-16 6-32 16,-7 6-25-16,-15 12-616 15</inkml:trace>
  <inkml:trace contextRef="#ctx0" brushRef="#br0" timeOffset="364364.5133">23097 16635 874 0,'-12'-13'462'0,"-10"-16"-115"0,20-9-195 16,8-1-38-16,20 2-46 16,14 6-7-16,10 16-11 15,6 10-5-15,-7 19-17 16,-7 14-6-16,-26 12 0 15,-10 9 2-15,-22 8-1 16,-14 6-3-16,-13-1-5 16,-3-6-2-16,7-20 1 15,7-13 1-15,19-18-4 16,6-5-3-16,10-6-5 16,11 0-1-16,16 3 2 15,8 3 4-15,8 2 0 16,-1 5 1-16,-8 1-5 15,-12-7 13 1,-12-1-230-16</inkml:trace>
  <inkml:trace contextRef="#ctx0" brushRef="#br0" timeOffset="364674.6844">23768 16524 657 0,'-2'-13'411'15,"-3"-9"25"-15,-3 3-229 16,-1 4-30-16,-11 7-48 16,-6 3-28-16,-11 14-38 15,-4 6-9-15,-5 15-18 16,2 6-10-16,5 11-19 16,5 6-5-16,21 2-5 0,8 3-1 15,19-8 5 1,14-7 6-16,11-18 17 15,5-11 9-15,5-21 11 16,0-8 6-16,-11-15 6 16,-6-3 6-16,-24-1 13 15,-14 2-4-15,-20 9-22 16,-12 2-16-16,-6 8-80 16,0 2-87-16</inkml:trace>
  <inkml:trace contextRef="#ctx0" brushRef="#br0" timeOffset="365009.4984">23814 16239 958 0,'-3'-7'478'0,"-4"-4"-167"0,3 5-168 16,-4 5-47-16,8 9-69 16,5 5-16-16,-1 4-9 15,8 5 2-15,-2 0 6 16,5-1 9-16,2-4 35 16,2-7 17-16,-6-10 27 15,-3-4 8-15,-4-10-10 16,-6-6-6-16,-1-4-28 15,-4-3-18-15,-8 1-31 16,1 3-24-16,1 7-134 16,0 4-91-16</inkml:trace>
  <inkml:trace contextRef="#ctx0" brushRef="#br0" timeOffset="365369.0484">23941 16065 634 0,'3'-4'422'16,"10"2"24"-16,3 2-175 0,14 18-121 15,3 6-25-15,11 21-24 16,-1 11-15-16,-7 29-26 16,-7 10-11-16,-27 9-24 15,-15 9-7-15,-27 5-4 16,-12-2 1-16,-5-8 17 16,3-10 4-16,15-25 1 15,10-10-4-15,11-15-17 16,2-13-6-16,9-15-5 15,-3-7-3-15,4-12-86 16,0-1-23-16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45:3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 10056 721 0,'-3'-9'354'0,"-4"-2"-143"0,-2 8-57 15,2 24-61-15,0 16-43 16,1 23-26 0,5 13 1-16,1 10-12 15,3-3-1-15,7-10-3 16,-4-17 1-16,4-29 6 15,-2-13 11-15,0-25 21 16,2-10 5-16,-2-28 0 0,-1-9-8 16,-7-17-17-16,-3-4-6 15,-5 6-11-15,1 7-5 16,4 17-12-16,3 9-4 0,4 22 2 16,1 10-1-1,-1 17 5-15,2 11 2 0,7 15 2 16,0 6 2-1,9 8 5-15,6-1 1 0,9-9 2 16,4-7 1-16,4-18 2 16,0-11 1-16,-6-16 2 15,-3-12 3-15,-5-12-4 16,-5-3 2-16,-14-16 5 16,-4-2-3-16,-12-4 0 15,-2 6 4-15,-3 27-4 0,-4 16-1 16,-2 34-1-1,-4 18-7-15,6 25-4 0,4 11 1 16,9 7 4-16,4 1 2 16,10-2 1-16,7 0 0 15,2-9 0 1,-1-12-2-16,0-11-2 16,-8-12-1-16,-2-11-22 0,1-1-152 15</inkml:trace>
  <inkml:trace contextRef="#ctx0" brushRef="#br0" timeOffset="379.994">2598 10237 559 0,'-4'-11'340'0,"-6"-10"-23"15,-6 3-69-15,-3 7-96 16,-4 4-42-16,-2 10-60 15,1 8-15-15,1 9-22 16,4 4-4-16,16 5-5 16,4-1-2-16,13-3-1 15,8-2 0-15,6-10 1 16,4-3-1-16,-6-10 1 16,-5-3-1-16,-6-7 4 0,-12-1 2 15,-4 3 2 1,-9 1-2-16,-16 7-5 15,7 8-2-15,-8 12 1 16,7 6 3-16,2 7 5 16,7-3 0-16,14 0 0 0,9-3 1 15,12-9 2 1,2 2 0-16,6-10-1 16,0-2-2-16,5-1-9 15,0-5-18-15,4-6-224 0</inkml:trace>
  <inkml:trace contextRef="#ctx0" brushRef="#br0" timeOffset="677.6419">2778 10279 636 0,'-2'0'345'16,"2"-3"-97"-16,11-1-96 16,10-2-15-16,20-3-34 15,6-2-7-15,12 0-14 16,-8 2-16-16,-10 0-26 15,-7-2-10-15,-16 2-15 16,-3 1-3-16,-15 5-7 16,-3-2-4-16,-16 7-7 15,-3 1-1-15,-3 4-6 16,2 5 0-16,9 8 2 16,4 5-1-16,2 11 8 15,7 4 3-15,2 3 4 16,2 0 0-16,16-3-1 0,-1-8-1 15,4-5-6-15,7-4-12 16,10-16-218-16</inkml:trace>
  <inkml:trace contextRef="#ctx0" brushRef="#br0" timeOffset="949.2056">3623 10256 597 0,'-2'8'362'0,"2"5"-43"16,-16 13-96-16,-8 6-35 15,-5 7-70-15,-6-3-38 16,-2-4-46-16,-5-8-11 0,2-15-9 16,4-7-1-1,8-13-5-15,7-9-4 16,10-11-6-16,8-1-5 16,12-1 0-16,8 6 8 0,11 14 20 15,6 7 12-15,2 16 26 16,-4 9 3-16,-3 13 4 15,-4 5-6-15,-2 4-18 16,1-6-10-16,-3-8-32 16,4-9-94-16,5-7-297 15</inkml:trace>
  <inkml:trace contextRef="#ctx0" brushRef="#br0" timeOffset="1332.7064">4028 10279 764 0,'-5'-9'365'16,"-14"-6"-133"-16,-4 3-46 15,-1 9-57-15,-9 3-25 16,-5 9-38-16,-3 4-13 16,3 10-21-16,6 3-9 15,16 13-12-15,8-1-2 16,19 2 0-16,11 1 1 15,16-10 2-15,7-1 0 16,-2-12 0-16,-1-9-1 16,-12-9 1-16,-7-2-2 0,-9-3 6 15,-2-2 3-15,-8-7-2 16,-5-3 2-16,-6-4-8 16,-3 0-6-16,-2 16-10 15,1 6-4-15,4 19-3 16,-2 7 2-16,5 13 6 15,3 4 2-15,2 3 2 16,8 4 0-16,-3-2 0 16,8-3 0-16,1-13-30 15,2-4-50-15</inkml:trace>
  <inkml:trace contextRef="#ctx0" brushRef="#br0" timeOffset="1710.512">4364 10232 807 0,'-16'-6'371'0,"-13"-6"-162"16,-2 11-108-16,8 4-28 15,7 7-49-15,3 7-15 16,26 6-10-16,4 2 1 15,14 1 8-15,8-4 0 16,-6-5 1-16,-1-4-1 16,-11-10 4-16,-6 1 7 0,-14-6 4 15,-8-5 2-15,-17 0 2 16,-10 0 4-16,-4 3 36 16,-2 7 11-16,7 4 8 15,9 4-9-15,10 9-40 16,8 0-14-16,8 7-11 15,9-3 1-15,9-3 0 16,3-4-1-16,6-2-1 16,-3-3-2-16,3-9-10 15,2-3-78-15,-2-14-268 16</inkml:trace>
  <inkml:trace contextRef="#ctx0" brushRef="#br0" timeOffset="1813.6455">4415 10145 575 0,'-7'-7'368'15,"-8"-8"-1"-15,0 4-209 16,8 12-145-16,0 5-69 16</inkml:trace>
  <inkml:trace contextRef="#ctx0" brushRef="#br0" timeOffset="2109.3081">4517 10452 809 0,'9'7'479'0,"10"10"-58"0,5-1-205 15,-3-9-49-15,7-1-76 16,-4-3-24-16,0-10-33 16,-1-2-7-16,-11-13-12 15,-2-4-4-15,-11-6-16 0,-7-5-11 16,-13 2-18-16,-10-1-9 16,-6 17-3-16,-2 6 4 15,6 22 3 1,9 14 9-16,13 15 15 15,4 12 5-15,11 8 16 16,0-4 4-16,5-1 7 16,4-5 1-16,-2 0 2 15,5 0 1-15,-4-5-4 16,1-3-3-16,-3-14 41 16,0-8-251-16</inkml:trace>
  <inkml:trace contextRef="#ctx0" brushRef="#br0" timeOffset="2396.511">5053 10364 717 0,'6'12'375'0,"-4"4"-112"16,-7 10-96-16,-5 8-19 15,-15-3-47-15,2-1-17 0,-7-10-36 16,0-9-14-1,0-9-15-15,-1-4-6 0,4-8-14 0,4-6-11 16,16-9-18 0,10 0-5-16,19 2-1 15,9 6 6-15,6 11 33 16,-4 7 13-16,-1 14 19 16,-6 1 3-16,-4 12-14 15,0-2-8-15,-6 2-18 16,-2-1-75-16</inkml:trace>
  <inkml:trace contextRef="#ctx0" brushRef="#br0" timeOffset="2593.6987">5259 10229 1114 0,'1'-2'521'0,"0"0"-228"15,2 24-149-15,1 15-49 16,5 28-47-16,1 10-8 15,1 6-10-15,-3-2-2 16,-4-1-7-16,-2 0-2 16,-2-6-3-16,0-7-1 15,5-20-11-15,0-14-25 0,1-31-267 16</inkml:trace>
  <inkml:trace contextRef="#ctx0" brushRef="#br0" timeOffset="2733.1772">5305 10584 1049 0,'0'-3'439'0,"4"2"-266"16,6 0-82-16,16 2-73 15,6 9-16-15,9-3-145 16,2 4-176-16</inkml:trace>
  <inkml:trace contextRef="#ctx0" brushRef="#br0" timeOffset="3039.0115">5818 10364 655 0,'-7'-10'379'16,"-9"-14"-27"-16,-4 6-100 16,-11 7-93-16,-1 6-39 15,-2 10-73-15,1 4-28 16,10 13-31 0,5 1-4-16,17 5 1 0,7 2 2 15,10-10 6-15,5 1 0 16,1-12 3-16,0-4 1 15,-6-5 3-15,-6-6 0 16,-10 5-2-16,-7 1 0 16,-12 0-1-16,-4 2 4 15,0 4 20-15,2 5 8 16,13 6 17-16,5-1 16 0,10-2 25 16,10 0 13-1,11-4 11-15,6-3-11 0,7-5-32 16,1-2-16-1,-4 0-29-15,1-4-103 0</inkml:trace>
  <inkml:trace contextRef="#ctx0" brushRef="#br0" timeOffset="3668.024">6575 10311 639 0,'2'5'279'0,"2"5"-110"16,-1 9-21-16,-3 12-24 16,-2 3-6-16,-3 4-36 15,-1-6-22-15,-1-15-13 16,3-4 1-16,1-15 7 15,2-6 1-15,-1-17-5 16,2-7-8-16,3-11-21 0,4-1-10 16,12 3-12-16,5 0-1 15,12 10-2 1,5 9 3-16,-1 15 4 0,-1 9 4 16,-9 18 1-16,-8 9 1 15,-11 16 3-15,-1 7-1 16,-6 0-3-16,7 0-8 15,4-15-150-15,2-11-280 0</inkml:trace>
  <inkml:trace contextRef="#ctx0" brushRef="#br0" timeOffset="3952.9575">7290 10282 838 0,'2'10'392'16,"-2"7"-181"-16,-12 12-62 15,-8 4-15-15,-17 5-49 16,0-1-20-16,-3-5-29 16,-1-7-11-16,13-9-9 15,-1-10-4-15,14-17-22 16,7-5-11-16,4-15-14 16,7-5-5-16,10 2 12 15,7 1 8-15,5 17 20 16,4 9 13-16,4 18 22 15,-2 8 8-15,2 13 2 16,-3 5-8-16,1-1-12 16,-2-4-10-16,0-10-129 15,2-2-165-15</inkml:trace>
  <inkml:trace contextRef="#ctx0" brushRef="#br0" timeOffset="4266.4056">7504 10421 982 0,'3'1'436'0,"2"2"-204"0,12 7-109 16,6 0-10-16,9-1-19 16,0-1-9-16,6-2-16 15,-3-6-7-15,-8-1-18 16,1-5-8-16,-16-9-10 16,-8-2-5-16,-7-9-10 0,-13-2-6 15,-14 1-14 1,-5 5-7-16,-8 12-12 15,0 10 1-15,8 19 4 16,2 11 5-16,10 15 13 16,6 5 1-16,16 1 5 15,6-1 2-15,15-1 3 16,3-3 3-16,4-1 3 16,3 1 1-16,-1-8-1 15,0-6-3-15,0-17-67 16,-2-10-121-16</inkml:trace>
  <inkml:trace contextRef="#ctx0" brushRef="#br0" timeOffset="4549.6766">8089 10340 740 0,'-2'4'375'0,"-5"11"-56"0,-6 4-110 15,-7 11-32-15,-6 1-10 16,-9-1-55-16,0-1-30 31,6-8-46-31,4-6-10 0,7-15-11 16,5-4-6-16,-2-16-16 15,7-7-8-15,8-4-15 16,5 3-4-16,16 11 10 16,3 12 8-16,9 12 18 15,-2 13 11-15,1 11 10 16,-6 1 0-16,-4 4-3 15,-6-5-3-15,-2-3-10 16,-3-3-12-16,-4-3-504 16</inkml:trace>
  <inkml:trace contextRef="#ctx0" brushRef="#br0" timeOffset="4688.4602">8068 10126 1234 0,'-9'-8'505'15,"-4"-4"-321"-15,3-1-99 16,11 18-100-16,7 2-37 16</inkml:trace>
  <inkml:trace contextRef="#ctx0" brushRef="#br0" timeOffset="4991.2866">8087 10135 1059 0,'5'-16'461'0,"15"-21"-225"15,12 2-65-15,19 8-52 16,2 6-19-16,2 17-32 16,-6 11-20-16,-5 21-21 15,-6 8-3-15,-6 17-3 16,-6 7-3-16,-9 12-4 16,-5 6-2-16,-4-8-2 15,1-6 1-15,0-24 0 16,-1-8 2-16,-4-18 1 15,-4-13 6-15,-6-5 2 0,-9-9-3 16,-14-6-5-16,-4 8-9 16,-5 7-7-1,4 6-3-15,6 16 0 0,0 0 1 16,12 3-4 0,3 1-6-16,12-6-422 15</inkml:trace>
  <inkml:trace contextRef="#ctx0" brushRef="#br0" timeOffset="5313.8758">8534 10149 921 0,'13'-13'379'0,"22"-13"-188"16,11 2-11-16,11 9-17 16,-2 6-6-16,-10 17-48 15,-9 12-26-15,-15 20-20 16,-7 13-2-16,-6 27-1 15,-1 9-6-15,-4-1-9 16,0-5-6-16,2-26-7 16,1-17-4-16,5-17-4 15,0-8-2-15,1-15-5 16,2-8-6-16,-14-21-17 0,-7-5-4 16,-12-10-9-1,-7 2 1-15,2 13 3 0,-4 5-6 16,-3 22-1-1,-6 7 2-15,-5 13 6 16,3 4 4-16,2 0 0 16,10 0-96-16</inkml:trace>
  <inkml:trace contextRef="#ctx0" brushRef="#br0" timeOffset="5602.7325">8947 10447 938 0,'15'-11'439'16,"15"-7"-166"-16,1 8-64 16,-4 11-53-16,-2 14-29 0,-12 7-50 15,-8 2-15-15,-8 4-25 16,-9-5-8 0,-2-3-12-16,2-6-3 15,6-9-7-15,3-5-7 16,10-8-18-16,11-8-7 0,10-6-8 15,2 0 3-15,5 4 13 16,-3 7 6-16,-9 11 10 16,0 4 3-16,-6 12 5 15,-6 2 0-15,2 2-2 16,-4 0-9-16,-3-5-297 16</inkml:trace>
  <inkml:trace contextRef="#ctx0" brushRef="#br0" timeOffset="5912.9672">9320 10084 1079 0,'5'-14'453'0,"14"-10"-245"0,9 9-36 16,8 19-37-16,4 9-19 16,-6 25-34-16,-7 9-14 15,-13 21-11-15,-6 12-5 16,-4 9-3-16,-1-1-2 15,3-17-4-15,-2-14-5 16,10-26-6-16,1-12 0 16,-1-16-2-16,2-10-1 15,-12-16-11-15,-6-6-9 0,-12-13-17 16,-7 2-7 0,-9 5-4-16,-2 4-2 0,-3 23-3 15,1 11 1-15,5 20 2 16,0 5 0-16,8 2-109 15,2-2-100-15</inkml:trace>
  <inkml:trace contextRef="#ctx0" brushRef="#br0" timeOffset="6227.5869">9925 10387 802 0,'10'6'388'15,"6"7"-133"-15,-6 5-43 16,-14 12-62-16,-11-2-17 16,-11 1-33-16,-5-7-14 15,-1-10-30-15,-2-1-14 16,3-15-19-16,0-2-6 0,1-7-11 16,7-4-4-16,1-7-11 15,8 1-5-15,11-4-9 16,3 2-5-16,16 15 4 15,8 6 4-15,10 21 26 16,4 6 21-16,2 17 26 16,-1 0 7-1,-3 0-9-15,-4-1-10 16,-9-6 24-16,-5-1 364 0</inkml:trace>
  <inkml:trace contextRef="#ctx0" brushRef="#br0" timeOffset="6735.7142">6637 10883 691 0,'-2'-3'297'0,"14"-3"-153"15,27 7-97-15,53 0-25 16,37 3 37-16,72 0 82 15,36 0 28-15,75 6 8 16,30 5-29-16,34 7-69 16,7 4-27-16,-23 1-28 15,-30-5-6-15,-76-4-5 16,-53-5-1-16,-85-5-4 16,-37-1-32-16</inkml:trace>
  <inkml:trace contextRef="#ctx0" brushRef="#br0" timeOffset="7463.946">10659 10421 589 0,'-2'0'305'16,"4"0"-96"-16,7 0-27 15,15 3-28-15,7 0-18 0,20-1-12 16,12-2-11-16,15-1-46 15,5 1-18-15,-9-3-27 16,-15 3-11-16,-26 3-39 31,-16 0-37-31,-19 3-69 16,-13 0-39-16,-19-2-42 16,-7-1 25-16,-2 0 68 0,4 3 39 0,15 2 85 15,9 2 17-15,7 8 23 16,3 0 14-16,10 12 22 15,0-1 4-15,9 3-14 16,0 0-14-16,3-7-29 16,4 1-13-16,3-7-152 15,6-7-206-15</inkml:trace>
  <inkml:trace contextRef="#ctx0" brushRef="#br0" timeOffset="7688.9352">11319 10617 354 0,'5'-12'259'16,"3"-9"68"-1,-5 3-37-15,-11-2-73 16,-4 4-26-16,-8 2-91 16,-5 3-46-16,5 12-54 0,-2 4-16 15,6 13-15-15,9 8 3 16,8 3 11-16,12 5 7 0,10-6 10 31,6-5 2-31,7-14 7 16,0-5 9-16,1-7 30 0,-8-6 12 15,-12-7 14 1,-10-3-5-16,-14-3-30 16,-5 2-20-16,-6 3-153 15</inkml:trace>
  <inkml:trace contextRef="#ctx0" brushRef="#br0" timeOffset="8067.8257">12133 10516 746 0,'-18'-13'381'0,"-24"-15"-111"15,-4 7-93-15,2 17-98 16,5 4-31-16,10 17-33 15,10 8-6-15,15 8-6 16,8 5 5-16,19-4 6 16,4-3 4-16,14-5 8 15,4-6 6-15,-3-10 10 16,-2-8 9-16,-11-12 34 16,-8-10 9-16,-13-13-2 15,-5-9-9-15,-14-21-39 16,-4-13-11-16,-10-12-13 0,-3-3-6 15,11 18-13 1,5 14-9-16,16 20-54 0,11 8-44 16,9 16-109-1,4 6-92-15</inkml:trace>
  <inkml:trace contextRef="#ctx0" brushRef="#br0" timeOffset="8275.6121">12250 10422 906 0,'2'6'393'0,"6"9"-183"16,3 10-35 0,1 6-17-16,2 5-35 0,-6-3-59 15,1-2-21-15,-2-5-39 16,-4-2-56-16</inkml:trace>
  <inkml:trace contextRef="#ctx0" brushRef="#br0" timeOffset="8588.8794">12735 10549 1076 0,'-4'4'426'0,"0"8"-257"16,-7 2-5-16,-2 0-21 15,1 3-22-15,-9-7-60 16,-1-2-23-16,-6-3-19 16,-6-9-6-16,2-5-9 15,3 0-6 1,5-13-14-16,5 1-6 0,10-5-13 16,6-3-4-16,15 9-2 15,8 2-3-15,11 17 20 16,7 8 11-16,-3 11 23 15,-2 8 15 1,-4 6 7-16,-6 0 0 16,-7 2-10-16,-3-2-6 0,-6-5-28 15,0-2-133-15</inkml:trace>
  <inkml:trace contextRef="#ctx0" brushRef="#br0" timeOffset="8730.6062">12712 10254 727 0,'0'-10'396'0,"1"-6"-49"16,1 8-257-16,5 10-114 15,1 9-208 1</inkml:trace>
  <inkml:trace contextRef="#ctx0" brushRef="#br0" timeOffset="8903.6428">12879 10511 1105 0,'8'11'516'0,"8"15"-223"16,3 0-63-16,1 2-103 16,0-4-35-16,0-4-42 15,-2-5-11-15,-4-11-6 0,3-2-1 32,0-12-1-32,7-5-2 0,-5-10-10 0,-2-3-5 15,-2-6-35-15,-8 0-55 16,-5 10-254-16</inkml:trace>
  <inkml:trace contextRef="#ctx0" brushRef="#br0" timeOffset="9233.042">13226 10448 805 0,'2'-3'387'0,"6"0"-142"16,-1 1-51-16,-4 7-86 15,-1 8-33-15,-2 7-50 16,-2 9-2-16,3 5-3 16,3-3-2-16,13 0 0 15,1-9 6-15,10-5 27 16,4-4 17-16,0-13 37 0,1-5 8 15,0-10-10-15,-4-2-12 16,-4-5-35-16,-1 1-14 16,-13-3-22-16,-3 0-8 15,-8 3-27-15,-4 3-16 16,-1 11-207-16,-5 2-263 16</inkml:trace>
  <inkml:trace contextRef="#ctx0" brushRef="#br0" timeOffset="9546.999">13837 10507 399 0,'-1'-10'321'0,"-9"-15"62"16,-9-5-102-16,-6 2-115 15,-9 4-48-15,3 14-61 16,0 10-17-16,8 18-24 15,2 7-5-15,10 10-2 16,6 6 2-16,18-3 8 16,8 0 8-16,5-12 25 15,6-6 9-15,1-6 13 16,-2-5 0-16,-5-7-6 16,-5-2-2-16,-21-13-11 0,-9 1-11 15,-20-6-20 1,-6 1-9-16,-6 2-12 15,5 0-9-15,13 9-110 0,6 5-188 16</inkml:trace>
  <inkml:trace contextRef="#ctx0" brushRef="#br0" timeOffset="9785.382">14046 10378 1303 0,'-1'-6'541'0,"-1"4"-351"16,5 11-53-16,1 26-72 15,3 13-16-15,4 16 4 16,-2 4-2-16,-2 7-12 16,-7 1-8-16,-6 3-15 0,3-3-1 15,3-17-5 1,6-9-2-16,4-21-61 15,-2-10-113-15</inkml:trace>
  <inkml:trace contextRef="#ctx0" brushRef="#br0" timeOffset="9937.991">14090 10653 1134 0,'9'-6'458'16,"-1"-8"-269"-16,14 5-108 0,3 3-23 15,6 5-21-15,6 0-13 16,6 3-79-16,-2-1-121 16</inkml:trace>
  <inkml:trace contextRef="#ctx0" brushRef="#br0" timeOffset="10204.8023">14639 10560 1578 0,'-5'0'52'0,"0"3"-8"0,-11 7 48 15,-7-3-6-15,-16 4-25 16,-9-4-16-16,-6-3-23 16,1-4-7-16,14-7-6 15,7-8-3-15,16-4-6 16,6-8-7-16,12-1-5 16,7 6-5-16,13 4-6 15,4 7 10-15,13 19 23 16,2 9 23-16,-1 13 53 15,5 6 19-15,-14 2 21 16,1-2-2-16,-10-5-28 16,-4-4-19-16,-3-10-38 15,-7-5 63-15</inkml:trace>
  <inkml:trace contextRef="#ctx0" brushRef="#br0" timeOffset="11029.5505">1807 11456 401 0,'11'-11'267'0,"8"-11"9"0,-9 20-108 16,-7 11-27-16,-12 24-37 15,-2 13-24-15,-3 29-15 0,1 8 6 32,7 18-14-32,3 0-8 0,6-12-15 15,2-13-6 1,1-30-13-16,2-9-8 0,-1-14-338 15</inkml:trace>
  <inkml:trace contextRef="#ctx0" brushRef="#br0" timeOffset="11396.64">1639 11638 923 0,'0'-8'391'0,"10"-13"-200"15,6 4-47-15,14-5-33 16,10 0-6-16,13 0-28 0,11 7-21 16,2 15-30-16,-6 3-8 15,-14 14-12-15,-12-1-3 16,-18 3-3-16,-8 4 0 16,-11 1 0-16,-10-2 0 15,4 1 4-15,2-5 3 16,4-9-2-16,7 0 1 15,8-6-5-15,7 2-1 16,24 7 0-16,7 2-1 16,7 13 1-16,-3 1 3 15,-20 12 6-15,-16 5 4 0,-29 2 12 16,-20 0 11 0,-28-4 23-16,-8-11 1 0,-2-9-6 15,5-10-13-15,13-13-89 16,6-2-82-16</inkml:trace>
  <inkml:trace contextRef="#ctx0" brushRef="#br0" timeOffset="11934.9551">1816 11283 742 0,'12'0'296'0,"20"0"-154"0,8 1-19 16,16 2 1-16,2 0-11 15,14 2-46 1,1-1-17-16,-2 1-17 0,4 1-6 16,-16-3-12-16,-5 1-3 15,-21-3-3 1,-7 0-1-16,-15-1 6 0,-6-4 1 15,-10-3-1 1,-11-4-1-16,-14-4-6 16,-6-3-2-16,-2-1 0 15,7 3 0-15,13 4-5 16,7 3-8-16,14 9-16 0,8 1-2 16,13 11 5-16,8 5 7 15,2 6 20 1,3 4 11-16,-14 3 17 0,-7-1 5 15,-16-3 5-15,-14-1-5 16,-9-5-14 0,-12-5 50-16</inkml:trace>
  <inkml:trace contextRef="#ctx0" brushRef="#br0" timeOffset="13772.6499">3457 11652 454 0,'-10'-6'270'15,"0"-1"-46"-15,-16 4-61 0,-8 3-21 16,-6 7-36-16,-3 3-18 16,10 5-42-16,7-1-23 15,22 3-27-15,7 1-4 16,16-3 2-16,7-2 7 16,9-3 8-16,2-3 2 15,-3-5 3-15,-4-2 4 16,-18-4 9-16,-8 0-1 15,-20 0-4-15,-7 2-6 16,-13 8-5-16,-2 2 4 16,3 6 8-16,5 5 2 0,15 2-4 15,5 2-3 1,17 4-7-16,6-1-1 16,15-3 0-16,2-6 0 0,5-6-4 15,1-4-3-15,-8-6-127 16,-2-6-196-16</inkml:trace>
  <inkml:trace contextRef="#ctx0" brushRef="#br0" timeOffset="13898.1377">3368 11426 972 0,'-6'-6'378'15,"-3"-2"-267"-15,2 4-81 16,9 11-113-16</inkml:trace>
  <inkml:trace contextRef="#ctx0" brushRef="#br0" timeOffset="14248.8505">3587 11634 794 0,'-9'-7'390'16,"6"-1"-160"-16,6 5-76 0,19 4-88 16,17 6-19-1,12-1-4-15,7-1-8 0,5 2-15 0,-6-6-5 16,-12 3-5 0,-9-2-2-16,-23-4-1 0,-8 0-3 0,-10-6-21 31,-12 2-6-31,-10 4-7 15,-7 2-2-15,-8 9 19 0,1 5 5 16,7 6 3 0,5 4 1-16,16 6 0 15,7 2 2-15,15 3 3 16,8-2 2-16,12-2 1 16,8-4 1-16,3-10-126 15,0-7-166-15</inkml:trace>
  <inkml:trace contextRef="#ctx0" brushRef="#br0" timeOffset="14511.3173">4196 11747 544 0,'-2'-6'343'0,"-2"-8"-36"16,-7 5-93-16,-2 2-42 16,-7 3-77-16,-2 4-34 15,-3 7-44-15,2 4-12 16,5 8-6-16,3 4-1 15,15 6-2-15,7 6 3 0,14-3 4 16,8-3 3-16,3-12 2 16,-2-4 0-16,-6-10 2 15,-5 1 1-15,-11-4 8 16,-8-6-1-16,-12-1-4 16,-7-4-2-16,-13 0-13 15,-2 5-26-15,5-3-210 16</inkml:trace>
  <inkml:trace contextRef="#ctx0" brushRef="#br0" timeOffset="14675.6807">4372 11695 845 0,'5'0'409'15,"2"0"-126"-15,2 14-137 0,-7 2-12 16,-1 8-30-16,5 7-19 15,-6 1-43-15,1 4-14 16,4-5-20-16,-3-1-97 16</inkml:trace>
  <inkml:trace contextRef="#ctx0" brushRef="#br0" timeOffset="15140.7632">5188 11722 799 0,'-6'-1'360'0,"-7"1"-174"15,0 5-52-15,5 8-56 16,2 5-15-16,11 11-11 15,3 1-3-15,9 5-14 0,6-1-5 16,5-8-8 0,4-5-3-16,6-12-1 15,-4-7 0-15,-6-13 0 0,-3-5-1 16,-9-9 0-16,-4-2 0 16,-3 0-3-16,-8 0-3 15,-5 9-10 1,-3 5-2-16,-2 12-3 15,4 5-2-15,1 12 5 16,6 5 0-16,9 9 2 0,5 0 1 16,6-3 5-16,2-2 2 15,3-10 9-15,2-5 7 16,-1-10 15-16,-5-5 5 16,-9-10-3-16,-10-4-6 15,-4-5-28-15,-5-6-56 16,-6-2-194-16</inkml:trace>
  <inkml:trace contextRef="#ctx0" brushRef="#br0" timeOffset="15248.1465">5452 11483 857 0,'3'0'416'15,"-3"0"-174"1,1 5-94-16,-1-5-121 16,1 8-17-16,7 21-96 15</inkml:trace>
  <inkml:trace contextRef="#ctx0" brushRef="#br0" timeOffset="15509.0071">5888 11729 759 0,'-6'-5'411'16,"-14"-7"-92"-1,0 0-72-15,-7 6-114 16,-1 2-49-16,7 12-64 0,-3 6-14 15,7 10-8-15,6 8-3 16,11 9 1-16,6 1 4 16,10 0 4-16,6-6 5 15,5-13 5-15,5-6 3 16,1-11 4-16,-5-4-1 16,-8-16-3-16,1-3-2 15,-9-12-114-15,3-1-170 16</inkml:trace>
  <inkml:trace contextRef="#ctx0" brushRef="#br0" timeOffset="15801.9574">5874 11725 624 0,'3'-1'361'0,"8"-2"-7"16,4 1-174-16,17 4-83 16,11 4-4-16,19 2-18 15,7 1-20-15,-1-1-24 16,-4-2-7-16,-19-6-13 15,-13-1-11-15,-16-7-111 16,-7 0-66-16,-17-3-81 0,-3 2 3 16,-10-1 111-1,-5-1 73-15,4 7 115 16,2 3 39-16,4 8 50 16,3 4 15-16,5 10 6 15,1 4-16-15,7 10-30 16,1 3-17-16,5 6-39 0,2-3-15 15,0-9-25-15,4 1-23 16,5-16-359-16</inkml:trace>
  <inkml:trace contextRef="#ctx0" brushRef="#br0" timeOffset="16122.5888">6575 11770 613 0,'-9'-10'376'0,"-7"-7"-19"15,-3 2-148-15,2 5-115 16,0 4-37-16,4 6-45 16,3 6-13-16,3 5-9 15,9 5 0-15,10 3 6 16,6-1 4-16,9 2 4 16,-6-6 2-16,-2 1-2 15,-5-4-5-15,-14-5-22 16,-5 0-4-16,-17-3-3 15,-7 3 5-15,-5 3 28 16,10 4 14-16,10 5 23 16,10 4 16-16,12 4 26 15,4-4 9-15,11-4 10 16,5-1-4-16,9-9-23 16,1 2-14-16,-2-10-25 0,-3-7-63 15</inkml:trace>
  <inkml:trace contextRef="#ctx0" brushRef="#br0" timeOffset="16737.29">7342 11775 764 0,'0'-1'323'0,"3"4"-177"15,6 6-25-15,6 12-7 16,-1 9 3-16,0 9 6 16,5 1-11-16,-4-1-26 15,1-5-14-15,-4-11-23 16,-1-6-8-16,1-9-9 15,5-8-2-15,2-10-4 16,7-6-2-16,1-16-5 16,-3-2-3-16,-2-12-5 15,-2-4-4-15,-3 8-36 16,3 3-46-16,-3 21-195 16,0 10-191-16</inkml:trace>
  <inkml:trace contextRef="#ctx0" brushRef="#br0" timeOffset="17027.3884">8000 11843 447 0,'13'6'284'0,"11"8"31"0,-4 0-60 15,-12 3-38-15,-8 3-14 16,-12 2-50-16,-7 1-37 16,-16-4-53-16,4 0-19 15,-4-9-21-15,9-1-7 16,6-9-5-16,2-8-2 15,4-10-8-15,1-6-4 16,12-5-6-16,1 1-2 16,10 0 0-16,-2 3 2 15,4 10 8-15,2 7 3 0,5 18 15 16,6 10 6-16,-1 16 25 16,-2-1 11-16,0 5 7 15,-2-2-3-15,1-12-28 16,4 3-6-16,3-13-372 15</inkml:trace>
  <inkml:trace contextRef="#ctx0" brushRef="#br0" timeOffset="17823.8518">8785 11495 676 0,'12'1'287'0,"22"-1"-128"15,14 4-30 1,16-4-24-16,8 0-14 0,-3-1-42 16,-10-3-17-16,-21-2-14 15,-13 2-4-15,-24 3-12 16,-12 0-2-16,-17 5-6 15,-8 4 0-15,4 5 3 16,4 1 1-16,14 1-2 16,10 2-2-16,10 0-1 15,7 4 1-15,8 1 5 16,5 0 1 0,-6 0 3-16,0 2 0 0,-11-4 1 15,-7-3-1-15,-6-4 2 16,-4-3 0-1,-3-3-1-15,2 1 0 0,7 0-4 0,3 4-2 16,13 14-4-16,3 9 2 16,6 17 2-16,6 9 9 15,-8-1 19-15,-5-4 7 16,-12-6 10-16,-14-10 0 0,-13-7 6 16,-10-5 2-16,-12-16 2 15,-1-10-2-15,2-14-11 16,7-9-8-1,11-8-16-15,15 1-15 16,13-3-42-16,12 6-30 0,20 0-128 16,6 0-143-16</inkml:trace>
  <inkml:trace contextRef="#ctx0" brushRef="#br0" timeOffset="18173.5251">9703 11792 898 0,'-14'-4'407'0,"-11"-4"-185"16,-2 5-113-16,2 3-32 15,2 3-43-15,4 4-18 16,9 6-20 0,4 3-4-16,11 2-2 0,7 1 3 15,9 0 7-15,5-5 3 16,0-4 1-1,-4-5-5-15,-10-3-14 0,-7 0-8 16,-13-1-7 0,-4 2 3-16,-15 2 18 15,-3 5 25-15,0 7 32 16,2 5 7-16,15 4-1 16,7 0-16-16,15-2-17 15,8 3-4-15,11-11-2 16,3-6-2-16,4 0-5 15,-1-10-1-15,-5-4-112 16,0 0-89-16</inkml:trace>
  <inkml:trace contextRef="#ctx0" brushRef="#br0" timeOffset="18332.1249">9869 11869 750 0,'6'-14'392'16,"1"-13"-98"-16,-5 10-11 15,2 17-92-15,-4 7-38 16,-1 17-62-16,2 9-39 15,4 10-19-15,2 0-8 16,-1 0-13-16,0-4-7 0,-6-13-27 16,-3-4-77-16,11-7-168 15</inkml:trace>
  <inkml:trace contextRef="#ctx0" brushRef="#br0" timeOffset="18709.5413">10236 11932 783 0,'-5'-2'380'0,"-8"0"-127"16,1 4-79-16,-17 4-70 15,-4 3-19-15,-8 2-31 16,-3 0-16-16,5 5-19 0,4 0-6 16,16-2-4-1,8 4 3-15,16-6 7 16,10-1 4-16,17 3 1 15,3-3-6-15,5-3-6 16,2 1-4-16,-7-6-6 0,-1-1-4 16,-4-5-95-16,-5-5-46 15,-2-8-31 1,-2-4 3-16,-5-6 95 16,-2-3 57-16,-6-3 68 0,-3 1 21 15,2 10 24-15,-6 2 2 16,2 18-2-16,2 7-1 0,-5 10-1 15,0 8-6-15,-4 10-23 16,4-1-17-16,0-3-22 16,1-1-7-16,9-6-43 15,-7-6-72-15</inkml:trace>
  <inkml:trace contextRef="#ctx0" brushRef="#br0" timeOffset="18956.9714">10498 11786 1141 0,'3'2'432'15,"5"12"-300"-15,2 8-28 16,6 16 2-16,3 8-5 16,-1 0-22-16,3-3-11 15,-2-16-20-15,1-4-9 0,-1-14-3 16,-2-7 2-16,0-4 2 15,0-12-1-15,1-5-11 16,-3-3-9-16,-5-11-18 16,-2-2 5-16,1 1-250 15</inkml:trace>
  <inkml:trace contextRef="#ctx0" brushRef="#br0" timeOffset="19249.6023">11120 11833 751 0,'8'9'378'16,"5"13"-87"-16,-5 6-47 0,-13 2-45 0,-5-3-36 15,-12-2-68 1,-6-5-30-16,-8-3-33 0,-2-5-10 16,2-11-12-16,2-2-10 15,2-14-30-15,2-5-14 16,7-7-9-16,9-2 2 15,14 4 18 1,4 2 7-16,18 14-3 16,7 7 5-16,9 16 14 0,6 14 9 15,-7 5 15-15,-3 5 3 0,-6-4-2 16,-8-1-3 0,-8-5-45-16,-6-7-154 0</inkml:trace>
  <inkml:trace contextRef="#ctx0" brushRef="#br0" timeOffset="19388.6802">11101 11578 1274 0,'-1'0'517'0,"-1"5"-298"15,0 13-165-15,-2 9-16 16</inkml:trace>
  <inkml:trace contextRef="#ctx0" brushRef="#br0" timeOffset="20247.6269">12088 11823 605 0,'0'11'287'15,"4"8"-75"1,-17 12-104-16,-8 5 10 0,-16 0-7 16,-5-1-16-16,-7-11-41 15,2-5-17-15,4-16-15 16,9-3-7-16,8-15-14 16,10-7-7-16,14-5-18 15,1-7-6-15,16 3 3 16,3 0 4-16,10 10 17 15,5 8 11-15,0 17 8 16,0 10 6-16,-3 16 5 16,1 3 0-16,-4 5 3 15,-4-1-4-15,-4-10-9 16,-1 3-3-16,-5-11-5 0,1-2 0 16,-5-4-7-16,1-9-10 15,-3-10-43-15,2-2-14 16,-2-12-13-1,2 2 4-15,5 2 38 16,-4-2 12-16,9 13 21 16,-7 1 6-16,1 11 9 15,0 4 5-15,-6 4 6 16,-3 2 9-16,-4-4 14 16,-7 0 5-16,-1-2 3 15,4-5-6-15,-4-6-6 16,4-3-5-16,-1-12-8 15,1-6-6-15,11-2-13 0,5-4-4 16,10 1 0-16,7 4 7 16,-3 6 17-16,-1 6 3 0,-3 15 2 15,-5 8-8-15,-7 6-12 16,1 5-4-16,-2-2-3 16,0 2-8-16,6-1-224 0</inkml:trace>
  <inkml:trace contextRef="#ctx0" brushRef="#br0" timeOffset="20520.2389">12801 12084 811 0,'5'-8'374'0,"3"-11"-156"16,2 0-25-16,-9-3-36 0,-7-5-8 0,-5-2-22 31,-13-2-15-31,0 4-37 15,-2 8-22-15,-3 13-28 16,4 6-7-16,4 17-11 16,2 4-2-16,15 11-1 15,3-1 2-15,9-2 3 16,10-1 3-16,7-9 2 16,5 1-1-16,5-10-1 0,-2-3 0 15,-1-10-10 1,-5-6-1-16,-11-11-189 0,-3-4-167 15</inkml:trace>
  <inkml:trace contextRef="#ctx0" brushRef="#br0" timeOffset="20650.2768">12751 11575 954 0,'-1'-3'438'0,"-3"3"-217"16,3 4-79-16,1-4-107 15,1 2-21-15,16 22 29 16,44 36-271-16</inkml:trace>
  <inkml:trace contextRef="#ctx0" brushRef="#br0" timeOffset="21199.7986">13393 11838 660 0,'-4'-7'349'16,"-2"-9"-56"0,7 3-167-16,17 5-64 0,14 4-20 15,14 7-10-15,7 5-4 16,0 1-1-16,-7-1 0 0,-13 0-8 16,-5-1 0-16,-15-2-1 15,-6-3 1-15,-7 1 4 16,-13-1 4-16,-4 2 9 15,-3 3 5-15,-3 1-7 16,8 8-6-16,7 7-18 16,2 3-8-1,7 8-4-15,2-1 0 0,8 1 1 16,8-2 1-16,5-8 2 16,6-3 1-16,9-11 1 15,2-6-1-15,12-7-4 16,3-9-2-16,-8-5 1 15,-4-6 1-15,-12 0 4 16,-11-2 4-16,-19 3 7 16,-7-1 11-16,-23-2 17 15,-4 5 3-15,-6 3-5 16,2 8-11-16,5 13-23 0,3 4-6 16,5 9-8-16,6 4 1 15,11 3 6-15,7 0 5 16,19-4 16-1,4-2 8-15,14-9 13 0,-1-3 0 0,-5-7-4 32,-1-6-6-32,-15-4 7 15,-4 1-86-15</inkml:trace>
  <inkml:trace contextRef="#ctx0" brushRef="#br0" timeOffset="21902.1781">14872 11850 693 0,'-22'-2'357'15,"-25"3"-109"-15,-2 11-78 16,6 17-108-16,7 4-29 15,20 12-25-15,13 0 0 0,21-4 10 16,15-4 8-16,18-14 5 16,3-5 1-16,-5-13 5 15,-12-5 7-15,-21-4 19 16,-14-5 3-16,-21-3-10 16,-10 2-12-16,-12-6-27 15,6 3-15-15,6-9-88 16,8 0-76-16,21 0-258 15</inkml:trace>
  <inkml:trace contextRef="#ctx0" brushRef="#br0" timeOffset="22144.4019">14938 11930 426 0,'22'2'331'15,"17"6"40"-15,-8 10-109 16,-1 7-45-16,-14 0-56 0,-5-1-34 16,-8 0-44-16,-6-8-19 15,2 0-27-15,-3-1-11 16,1-11-10-16,3-4-5 15,0-9-11-15,8-6-2 16,7-9-13-16,2 2-2 16,7 0 3-16,-3 1 2 15,2 9 12-15,1 5 7 16,-3 9 11-16,-6 5 5 16,-6 8 2-16,-6 1 0 0,-2 6-9 15,-1 0-3 1,3 2-15-16,1 0-65 15,1-6-484-15</inkml:trace>
  <inkml:trace contextRef="#ctx0" brushRef="#br0" timeOffset="22350.9678">15435 11924 1058 0,'6'-16'467'0,"8"-11"-214"15,-4 9-52-15,-2 28-62 0,1 13-27 16,0 24-49-16,2 4-13 15,-4 7-17 1,1 5-10-16,-4 3-12 16,0 10-4-16,-6 4-4 15,2-5-5-15,2-18-102 0,0-19-70 16</inkml:trace>
  <inkml:trace contextRef="#ctx0" brushRef="#br0" timeOffset="22499.8254">15527 12114 795 0,'1'-3'368'0,"9"1"-138"15,1-2-107 1,13 4-66-16,4 1-14 0,5 2-30 16,7 2-47-16</inkml:trace>
  <inkml:trace contextRef="#ctx0" brushRef="#br0" timeOffset="22960.8053">16070 11879 911 0,'-13'-10'404'0,"-14"-9"-209"0,3 8-53 16,-4 4-80-1,4 7-26-15,6 5-35 0,3 3-9 16,15 5-7-1,7 1 2-15,16 2 8 0,4 2 4 16,-1 0 3-16,-2-3 2 16,-15-3-3-16,-5-3 0 15,-11-1-1 1,-10 1-1-16,-11 0 0 0,-7 1 4 16,2 1 12-1,9 1 4-15,14 1 6 0,9 1 2 16,9-3 1-16,9 4 1 15,10-4 2-15,1 1-1 16,1-5-4-16,-3-6-4 16,-5-1-4-16,4-5-2 15,1-4-4-15,-3-4 0 16,1-9-1-16,-4 3-2 0,-7-7 2 16,-3 1-1-1,-4 5-2-15,-4 2-2 0,-2 8-4 16,0 8 0-16,-3 13 2 15,0 6 2-15,-2 11 4 16,2 2-2-16,2 1-3 16,2 0-2-16,2-7-39 15,-1-2-59-15</inkml:trace>
  <inkml:trace contextRef="#ctx0" brushRef="#br0" timeOffset="23102.3239">16240 11709 957 0,'-6'-12'446'16,"-3"-15"-173"-16,4 21-196 0,2 3-51 15,7 12-74 1,8 10-265-16</inkml:trace>
  <inkml:trace contextRef="#ctx0" brushRef="#br0" timeOffset="23393.5704">16605 11998 623 0,'0'-7'412'0,"-5"-8"1"0,-3-1-177 16,-2 1-48-16,-4 2-83 15,-3 3-39-15,2 10-61 16,1 4-9-16,-1 11-10 15,2 11 2-15,5 1 7 16,5 5 3-16,10-1 6 16,4-6 4-16,11-6 12 15,0-10 8-15,-2-9 25 16,2-5 16-16,-10-11 23 16,-5-1 1-16,-7-11-19 15,-7 0-21-15,-4-5-73 16,3 3 419-16</inkml:trace>
  <inkml:trace contextRef="#ctx0" brushRef="#br0" timeOffset="23940.4294">17707 11440 832 0,'-24'7'384'0,"-32"14"-174"0,-1 17-68 16,5 25-77-16,7 13-9 15,26 21-7-15,15 7-4 16,31-10-6-16,14-8-1 15,24-28-2-15,9-10-2 16,6-16-10-16,4-9 10 16,-14-14-228-16</inkml:trace>
  <inkml:trace contextRef="#ctx0" brushRef="#br0" timeOffset="24246.7061">18193 11786 960 0,'-15'-15'423'0,"-17"-16"-204"16,-2 4-51-16,-1 10-72 15,2 4-24-15,5 13-37 16,5 5-17-16,1 13-13 16,4 8-4-16,5 10-1 15,6 8 0-15,20 2 4 16,8 3 5-16,13-8 4 15,9-8 2-15,4-14 7 16,0-10 5-16,-3-17 8 16,-9-11 5-16,-16-19 1 15,-12-5-4-15,-19-9-11 0,-14 3-12 16,-15 7-21-16,0 6-17 16,10 20-128-16,6 9-151 15</inkml:trace>
  <inkml:trace contextRef="#ctx0" brushRef="#br0" timeOffset="24477.6792">18461 12049 913 0,'6'9'473'16,"4"6"-140"-16,-5 4-146 0,-6 4-40 16,-13 2-68-16,-8-2-21 15,-4-5-70-15,4-4-84 16</inkml:trace>
  <inkml:trace contextRef="#ctx0" brushRef="#br0" timeOffset="24771.9552">18952 11898 603 0,'1'-19'331'16,"3"-22"-46"-16,1 3-62 15,-14 6-51-15,-3 7-31 0,-15 12-54 16,-6 5-25-1,-9 12-32-15,2 6-10 16,5 16-10-16,8 7 0 16,21 14 5-16,16 2 5 15,23-4 15-15,7-4 9 0,8-15 12 16,-5-8 3 0,-7-11-7-16,-9-6-8 0,-12-11-19 15,-3-5-10-15,-11-15-70 16,-4-7-66-16</inkml:trace>
  <inkml:trace contextRef="#ctx0" brushRef="#br0" timeOffset="24970.908">19046 11560 975 0,'19'-1'446'0,"24"8"-194"0,8 5-36 16,14 26-66-16,-2 14-21 15,-9 22-40 1,-8 12-20-16,-29 1-30 0,-18-8-13 16,-36-15-14-16,-16-12-3 15,-13-15-2-15,9-6 3 16,21-15-158-16</inkml:trace>
  <inkml:trace contextRef="#ctx0" brushRef="#br0" timeOffset="25124.3095">19611 12139 1373 0,'0'0'627'16,"3"0"-287"-16,-3 1-204 15,0-1-51-15,0 0 313 16</inkml:trace>
  <inkml:trace contextRef="#ctx0" brushRef="#br0" timeOffset="36534.9918">17250 6993 185 0,'0'0'152'0,"-3"-1"53"16,2-3-32-16,0 2-17 15,0 1-7-15,0 0-17 16,-1 0-8-16,2 0-14 15,-1 0-9-15,1-1-21 16,0 2-5-16,0 0-13 16,0 0-3-16,0 0-7 15,0 0-5-15,0 0-5 0,0 0-2 16,0 0 3 0,0 0 2-16,0 0-3 0,3 0 0 15,6 0-2-15,0 0-2 16,29 4-2-16,-27-5-2 15,1 1-2-15,1 3-1 16,2 1-2-16,-1 0-2 16,1 2-5-16,1 0-1 0,1-2-3 31,3 3-1-31,-2-2-3 0,-1 2-1 0,1-1 3 16,-3-2-1-16,2 3-4 15,1-5-2 1,-3 7-3-16,0 1-1 0,-1-1 2 15,-2 3 2-15,3 0-1 16,-4 0 0-16,3 1 1 16,1 0-3-16,-2 0 0 15,3 3-1-15,-2-2-2 16,-2 2 2-16,1 0 1 16,-1-1 0-16,-1-1 1 15,-2 2 0-15,2-2 4 16,-2 0 0-16,1 0 0 15,0-4-5-15,0 3-3 16,0-2-1-16,2 3 0 0,-1 1 4 16,2 3-1-16,-1-1 0 15,-1 1-1-15,1 1-1 16,-2-4 1 0,3 2 0-16,-2-5 3 0,0 1 0 15,1 0 0-15,0-1 0 16,1 6-4-16,-1-4 1 15,-4-1-1 1,2 4 2-16,-6-3-1 0,1-1-1 16,5 8 0-16,-4-2 0 15,-1-1 1-15,0 3-1 16,-5-4 0 0,0 2 0-16,1-1-1 0,2 0 1 0,-2 0 0 31,4-1-1-31,-3-1 0 0,-1-1-1 15,2 0 1-15,-1-2-1 16,1 1 1-16,-2 1 0 16,1-4 0-16,0 0-1 15,-2-4 1-15,0-1-1 16,0 1 1-16,0 3 0 0,0 1 0 16,0 1-1-1,-2 0 1-15,1 1 0 0,1-1-1 16,0-3 0-16,0-2-1 15,0-3 0-15,0 2 1 0,0 6 0 16,0 0-1 0,0 2 1-16,0-1 0 15,0-4 0-15,0-1 0 16,1-1-1-16,1-2 2 16,-4-2-1-16,2 1 0 15,-1-4 1-15,0 0-1 16,0 1 1-16,0 12-1 15,-3 30-1-15,4-32 1 16,2-5 0-16,-1-2 0 16,1-2 0-16,-2-2 1 15,0-1-1-15,0 1 1 16,0 0-1-16,-1 0-1 16,1 0 0-16,0 0-3 0,0 0-17 15,0 0-171-15,0 0-495 16</inkml:trace>
  <inkml:trace contextRef="#ctx0" brushRef="#br0" timeOffset="37409.2403">17297 6970 529 0,'0'3'279'0,"-2"-1"-85"0,2 5-84 15,-2-7-25-15,1 0-34 16,-1 6-7-16,-2 13-4 0,-2 34-1 15,6-29-4-15,-2 1 3 16,1-2-3-16,1-3-1 16,-2-2-5-1,2-3-6-15,-2-6-4 0,0-1-2 0,1-2-4 32,-1-3 1-32,1 1-1 0,1-4 5 15,-1 0 10 1,1 0 5-16,-1-2 11 0,-1 1 1 15,1 0 1 1,0-16-1-16,-4-37-9 0,2 28-4 0,2 3-6 31,0 4-1-31,1 4-1 0,1 0-1 16,1 1-1-16,0-1-2 16,1-1 0-16,0-2-1 15,-2 5 0-15,2-2 2 16,-2 7 1-16,-1-2 0 15,1 8-4-15,4 2-5 16,0 1-4-16,-5-1-2 0,0 0 0 16,17 5 1-1,41 11 1-15,-21-9 2 0,7-6 6 16,1 0 1-16,-6 4 6 16,-8-5 0-16,-9 4 1 15,-13 0 0-15,-4-3 2 16,-4 1 0-16,-10-4-11 15,1 0-85-15</inkml:trace>
  <inkml:trace contextRef="#ctx0" brushRef="#br0" timeOffset="40838.4629">17967 6382 580 0,'-12'-1'381'0,"-5"-2"-44"16,-17 3-60-16,-1 3-35 15,-3 9-87-15,0 5-40 16,5 12-60-16,4 2-21 16,14 12-18-16,10 4-5 0,12 6-4 15,9 2-2 1,13-6-4-16,4-9 1 0,10-15 0 16,2-11 3-16,-3-20 15 15,-3-10 18 1,-19-13 50-16,-15-3 19 0,-27 0 22 15,-14 5-11 1,-14 15-48-16,-3 9-22 0,8 13-38 16,7 3-18-16,21 6-98 15,10-3-95-15,16 1-306 0</inkml:trace>
  <inkml:trace contextRef="#ctx0" brushRef="#br0" timeOffset="41228.8078">18164 6504 958 0,'-4'-6'471'16,"-7"-8"-148"-16,-4 5-47 15,-6 6-92-15,-1 6-43 16,1 10-80-16,3 6-20 16,5 7-26-16,1 5-8 15,9 7-7-15,3 1-1 16,12-1-3-16,6-3-2 16,12-14 3-16,7-4 0 0,6-17 4 15,2-8 6 1,-4-15 11-16,-5-3 16 15,-14-11 39-15,-11 0 15 0,-16 5 16 16,-15-3-8-16,-13 9-37 16,-5 4-18-16,0 4-33 15,5 8-18-15,15 5-83 16,5 4-96-16,14 5-222 16</inkml:trace>
  <inkml:trace contextRef="#ctx0" brushRef="#br0" timeOffset="41569.7622">18354 6251 746 0,'-7'-7'427'0,"-10"-2"-73"0,1 4-115 0,1 6-130 15,3 7-41-15,9 7-43 16,3 4-11-16,11 3-9 16,5 1-1-16,10-4 1 15,3-4 1-15,3-9 15 16,-3-7 11-16,-7-11 39 16,-7-3 24-16,-12-7 44 15,-8-1 9-15,-8-2-16 16,-8 0-21-16,-11 5-52 15,2 5-21-15,-4 12-30 16,8 6-9-16,8 12-93 16,4 2 401-16</inkml:trace>
  <inkml:trace contextRef="#ctx0" brushRef="#br0" timeOffset="56829.0387">1890 12854 670 0,'-4'7'372'0,"0"10"-74"16,-5 25-123-16,2 16-32 0,4 23-47 15,2 5-22-15,7 6-31 16,3-2-8-16,5-15-22 16,4-13-16-1,7-22-366-15</inkml:trace>
  <inkml:trace contextRef="#ctx0" brushRef="#br0" timeOffset="57021.3807">2097 12864 808 0,'2'4'343'0,"0"17"-152"15,4 11-33-15,-2 23-8 16,5 8-6-16,2 13-40 16,2 6-24-16,3 7-35 0,-3-4-13 15,1-16-19 1,-1-12-16-16,-3-25-206 0</inkml:trace>
  <inkml:trace contextRef="#ctx0" brushRef="#br0" timeOffset="57170.6223">1959 13208 830 0,'0'-2'410'0,"1"-3"-157"15,25 5-80-15,5 2-33 16,24 0-56-16,7 1-26 15,9 1-29-15,7 3-34 0</inkml:trace>
  <inkml:trace contextRef="#ctx0" brushRef="#br0" timeOffset="57497.5292">2785 13191 928 0,'0'2'431'16,"6"12"-186"-16,13 8-70 0,14 22-69 31,9 10-21-31,5 15-18 16,-8-1-5-16,-11-1-14 16,-13-2-6-16,-16-13-14 0,-4-2-5 0,-13-8-7 31,-4-6 0-31,-10-13 3 0,-4-11 1 15,-3-19 3-15,5-12-4 0,12-18-13 32,6-8-6-32,17-14-6 0,12 0-1 0,18-4 1 15,9 3 3 1,11 5 4-16,-7 2 2 0,-9 15 4 31,-4 7 1-31</inkml:trace>
  <inkml:trace contextRef="#ctx0" brushRef="#br0" timeOffset="58086.4413">3188 13240 725 0,'-6'15'290'15,"-3"23"-180"-15,4 3-26 16,12 4-23-16,7-1-8 16,10-12-12-16,3-4 0 0,3-19 15 15,2-8 10-15,-4-12 19 16,1-14 10-16,-9-2 10 15,-8-8 1 1,-11 1-5-16,-4 0-10 16,-10 8-26-16,3 7-16 15,-1 13-32-15,1 12-10 0,5 17-11 16,3 8-3-16,9 7 3 16,8-1 1-16,14-7 2 15,1-9 0-15,5-14 3 16,1-7 3-16,-9-8 15 15,-2-7 11-15,-12-6 19 16,-2 0 2-16,-6-4-10 16,-2 4-11-16,-3 6-26 15,-3 4-35-15,3 10-209 16</inkml:trace>
  <inkml:trace contextRef="#ctx0" brushRef="#br0" timeOffset="58308.302">3729 13293 863 0,'4'5'423'16,"3"13"-138"-16,-1 6-61 15,3 9-58-15,-1 2-28 16,2-5-50-16,5-1-23 16,-1-14-37-16,3-5-8 15,5-10 0-15,-2-13 0 16,1-11 1-16,2-5-1 15,-9-10-7-15,-1 3-4 16,-4 5-51-16,-5 2-123 0</inkml:trace>
  <inkml:trace contextRef="#ctx0" brushRef="#br0" timeOffset="58479.3657">4135 13241 882 0,'1'9'458'0,"1"17"-109"16,-1 10-53-16,3 11-102 0,-3 4-40 16,2-5-81-16,4-7-31 15,-1-15-47 1,3-11-44-16,-1-15-300 16</inkml:trace>
  <inkml:trace contextRef="#ctx0" brushRef="#br0" timeOffset="58622.0167">4144 13009 921 0,'-7'-2'531'15,"-6"-2"-82"-15,5 3-194 16,8 8-165-16,4 2-51 16,13 6-57-16,4 0-159 15</inkml:trace>
  <inkml:trace contextRef="#ctx0" brushRef="#br0" timeOffset="58893.6102">4650 13252 779 0,'-1'15'468'0,"-7"20"-61"16,-6 7-65-16,-8 6-149 15,-6-3-52-15,-3-10-72 16,2 0-24-16,-1-15-28 15,3-11-8-15,2-18-17 16,-5-14-10-16,17-18-13 16,6-1-3-16,10-3 5 15,10 1 4-15,9 17 17 0,4 8 6 16,2 23 16-16,5 10 8 16,8 22 24-16,0 6 3 15,3 6 4-15,-5 1-4 16,-8-13-23-16,-2-4 111 15</inkml:trace>
  <inkml:trace contextRef="#ctx0" brushRef="#br0" timeOffset="59804.987">20919 10005 895 0,'9'-3'399'0,"16"-7"-176"15,14 5-66-15,24 3-61 0,5 2-21 0,7 3-41 16,-10 1-12-16,-13 2-66 15,-11-3-92-15</inkml:trace>
  <inkml:trace contextRef="#ctx0" brushRef="#br0" timeOffset="59971.0748">20944 10159 670 0,'2'-2'420'16,"5"-2"16"-16,28-1-259 16,19 2-52-16,25 1-56 15,5 1-25-15,-2 2-30 0,-6 0-32 16</inkml:trace>
  <inkml:trace contextRef="#ctx0" brushRef="#br0" timeOffset="60423.1368">21943 9893 804 0,'-14'-13'453'0,"-11"-10"-96"16,-10 6-81-16,-8 13-143 16,4 10-52-16,-3 19-56 15,7 10-12-15,19 11-11 0,8 1-2 16,25-4 1-16,12-5 2 16,15-14 5-1,4-2 3-15,-4-14 1 16,-6-5 2-16,-14-9 6 15,-4-3 3-15,-12-6-3 16,-7-5 0-16,-4 3-5 16,-10-4-2-16,-7 12-2 15,4 6-1-15,-5 14-6 0,6 10-2 16,7 13 3-16,1 10 2 16,12 15 3-16,-2 5 2 15,8 11 1-15,2-2 4 16,-2-14 25-16,3-7 5 0,-8-24-2 15,-3-7-4 1,-1-11-65-16</inkml:trace>
  <inkml:trace contextRef="#ctx0" brushRef="#br0" timeOffset="61460.9774">5747 13255 410 0,'0'-9'276'16,"-4"-9"44"-16,-4 0-34 0,-8-1-59 15,-6 1-27 1,-12 4-80-16,-2 7-36 0,-6 7-46 16,4 8-14-16,10 14-17 15,3 4-5-15,14 14-7 16,7 7 0-1,12 6 0-15,10-2 0 0,12-11 0 16,8-10 0-16,7-16 2 16,3-11 3-16,-7-10 7 15,-6-5 4-15,-13-7 5 16,-11-3 1-16,-12-1 5 16,-6 5 2-16,-10 11-1 15,-1 10-2-15,2 23-8 16,0 13-6-16,1 20-3 15,1 6 0-15,4 9 0 16,5-1 0-16,8-11 0 16,5-8-2-16,11-19-46 15,5-9 9-15,12-16-272 16</inkml:trace>
  <inkml:trace contextRef="#ctx0" brushRef="#br0" timeOffset="61652.2586">6006 13200 808 0,'-2'-7'370'16,"8"-1"-151"-16,10 0-51 0,26 8-77 16,10 3-21-16,15 0-44 15,3 4-9-15,-8 0-8 16,-6 0-76-16</inkml:trace>
  <inkml:trace contextRef="#ctx0" brushRef="#br0" timeOffset="61802.765">6082 13293 632 0,'-6'12'357'15,"2"14"-56"1,10 0-87-16,22-6-91 0,17-5-30 15,21-11-41 1,4-5-17-16,6-7-107 16</inkml:trace>
  <inkml:trace contextRef="#ctx0" brushRef="#br0" timeOffset="62127.9489">6937 12987 787 0,'-10'-7'405'0,"-18"-9"-121"15,-3 9-52-15,-8 16-101 16,-4 10-39-16,0 14-52 16,7 11-12-16,11 15-16 15,12 3-4-15,18 10-4 16,14-2 1-16,25-11 11 15,9-10 2-15,7-20 6 16,1-11 5-16,-9-18-4 16,-8-6-4-16,-17-14 4 15,-13-8 1-15,-26-4 11 16,-13-6 3-16,-19 1-7 0,-5 1-8 16,-4 9-30-1,5 6-76-15</inkml:trace>
  <inkml:trace contextRef="#ctx0" brushRef="#br0" timeOffset="62461.7078">7390 13139 773 0,'-9'-9'419'15,"-15"-6"-93"-15,-5 5-62 0,-7 4-131 16,-1 8-39-16,2 12-68 16,0 4-14-1,14 18-9-15,5 6-3 0,21 6 3 16,11 2 0-16,17-6 5 0,13-4 5 16,5-16 13-16,0-9 5 15,-5-20 14 1,-1-10 5-16,-13-12 21 15,-5-8 10-15,-12-2 5 0,-14-1-7 16,-18 6-28 0,-10 3-17-16,-4 11-26 15,3 7-37-15,5 6-180 16</inkml:trace>
  <inkml:trace contextRef="#ctx0" brushRef="#br0" timeOffset="62732.7706">7676 12966 650 0,'-7'-12'413'15,"-8"-10"-3"-15,-1 6-116 16,-1 5-138-16,1 11-55 16,5 12-76-16,4 7-16 15,12 10-9-15,8 0 0 0,13-7 0 16,8 3 0-16,7-16 7 15,2-4 3 1,-9-5 17-16,0-10 14 0,-17-1 26 16,-11-7 6-16,-7-4-9 15,-18-5-15 1,-12 1-31-16,-1 5-3 0,-10 9 277 16</inkml:trace>
  <inkml:trace contextRef="#ctx0" brushRef="#br0" timeOffset="63340.9716">8451 13341 744 0,'7'6'388'15,"2"3"-114"-15,4 16-98 16,-5 4-25-16,-4 6-47 15,0 0-19-15,-4-8-38 16,0-3-11-16,0-13-13 16,-2-10-3-16,-2-14-7 15,-1-13-3-15,2-17-9 0,3-4-2 16,8-5-4 0,6 2 0-16,12 9 0 15,3 6 1-15,9 17 3 16,4 5 4-16,-1 15 3 0,0 12 2 15,-15 14 5 1,-7 9-2-16,-10 12 2 0,-1 4-1 16,0-3-6-16,1-4 1 15,5-14-162-15,-2-9-45 16</inkml:trace>
  <inkml:trace contextRef="#ctx0" brushRef="#br0" timeOffset="63616.6309">9297 13299 454 0,'1'9'348'0,"-2"14"47"16,-2 5-96-16,-12 5-110 15,-6-1-53-15,-13-1-60 16,-6-3-19-16,-9-11-27 0,1-4-9 16,7-13-10-16,5-6-4 15,7-11-7-15,6-5-1 16,13-7-4-1,6-2-1-15,16 0 3 16,11 3 2-16,9 13 9 16,7 8 5-16,4 19 8 15,0 11 4-15,-4 11-2 16,-5 6-4-16,-6-2-7 16,-4-6-11-16,1-8-47 15</inkml:trace>
  <inkml:trace contextRef="#ctx0" brushRef="#br0" timeOffset="63933.7005">9404 13438 778 0,'7'1'420'0,"7"1"-98"15,8 3-77-15,9 1-99 16,1 1-36-16,5 0-33 16,1-2-8-16,-4-6-13 15,-3-7-6-15,-6-5-11 0,-8-7-9 31,-10-5-8-31,-5-1-3 0,-21-8-9 0,-5 4-2 16,-18 1-8-16,0 4-1 16,1 16-5-16,6 7-2 15,12 16 2 1,3 11 0-16,12 19 2 0,1 10 1 16,7 14 6-16,3 1 4 0,6 0 15 15,1-1 8-15,6-7 4 16,3-4-3-1,4-16-13-15,3-11-8 16,5-17-83-16,-2-16-303 0</inkml:trace>
  <inkml:trace contextRef="#ctx0" brushRef="#br0" timeOffset="64282.8819">10178 13349 580 0,'-1'0'402'0,"-4"0"-19"0,-21 9-124 16,-8 6-51-16,-18 5-88 15,-3-3-30-15,1-3-46 16,0-6-12-16,19-8-17 16,8-6-4-16,9-9-6 15,10 0-4-15,17 0-3 16,-9-3-1-16,15 5 0 16,9 6 3-16,1 11 7 15,16 14 5-15,5 13 9 16,-3 6 1-16,-6 4-3 15,0-6 20-15</inkml:trace>
  <inkml:trace contextRef="#ctx0" brushRef="#br0" timeOffset="64658.5585">10316 13159 803 0,'5'0'439'16,"1"-2"-138"-16,-6 23-81 0,0 19-45 15,-2 35-64 1,-1 18-10-16,1 13-24 0,1 0-9 16,-2-7-21-16,6-12-15 15,1-19-31 1,0-15-25-16,7-27-193 0,-2-15-376 0</inkml:trace>
  <inkml:trace contextRef="#ctx0" brushRef="#br0" timeOffset="64793.8338">10330 13452 641 0,'3'-5'340'15,"9"-3"-54"-15,11 6-117 0,14 2-83 16,9 2-22-16,13 4-34 15,2 2-65-15</inkml:trace>
  <inkml:trace contextRef="#ctx0" brushRef="#br0" timeOffset="65151.6978">10891 13191 766 0,'-18'-6'401'0,"9"3"-114"16,0 1-81-16,-44-13-108 16,9 7-33-16,21 12-38 0,23 11-14 15,9 6-13-15,8 0-4 0,7-3-1 16,4-4-1 0,3-4 4-16,-5-3 2 0,-9-6 4 15,-7-1 5-15,-19-1 0 16,-11 1 0-16,-10 1 2 15,0 4 3 1,3 5 29-16,5 4 11 0,12 8 8 16,1 1 2-16,16 6-10 31,4-1-5-31,5-4-4 0,1-7-6 16,3-2-19-16,-2-4-6 0,3-11-11 15,-3-2-29 1,-1-21-205-16,-2-8-166 15</inkml:trace>
  <inkml:trace contextRef="#ctx0" brushRef="#br0" timeOffset="65383.6342">10857 12993 601 0,'-2'-26'313'15,"-6"-22"-74"1,4 13-52-16,9 23-86 16,-3 7-19-16,3 21-44 15,4 13-17-15,3 16-17 16,8 12-4-16,7 5 0 15,3 2 1-15,1 1 1 16,-1-4 1-16,-3-9 28 16,0-6 40-16,-5-16 60 15,0-7 26-15,1-16 21 16,-4-9-28-16,-1-14-51 16,0-6-28-16,-8-7-48 15,3 0-19-15,0 6-181 16</inkml:trace>
  <inkml:trace contextRef="#ctx0" brushRef="#br0" timeOffset="65869.6811">11532 13172 911 0,'-6'-6'421'0,"-12"-5"-202"15,2 4-50-15,2 7-96 16,3 6-30-16,8 8-27 16,5 2-7-16,14 3 0 15,5-2 1-15,6-3 3 16,4-2-1-16,-3-1-2 16,-4-5-3-16,-9-3 0 15,-8-3 0-15,-13 0 0 16,-6 0-1-16,-15 4-1 15,-3 0-2-15,-1 4-1 16,1 7-1-16,12 9-1 0,5 2 0 16,9 4 0-16,8-1 2 15,10-8 5-15,3 0 4 16,11-14 9 0,1-5 5-16,5-10-1 0,4-7-2 0,-1-9-10 15,-1-7-6-15,-5-8-2 16,-5 0 1-16,-3 2 1 15,-4 4 0-15,-11 13 1 32,-3 7 1-32,-5 18 14 0,1 7 11 0,-1 17 19 15,0 9 2-15,7 14-10 16,1 6-9-16,4-5-71 16,2-3 470-16</inkml:trace>
  <inkml:trace contextRef="#ctx0" brushRef="#br0" timeOffset="67487.167">18557 5980 475 0,'-1'5'322'0,"-7"1"-8"15,8-1-85-15,7-3-28 16,6-9-45-16,12-5-20 16,12-10-48-16,6-3-16 15,9-2-32-15,1 3-14 16,-7 3-19-16,-6 6-12 16,-20 6-182-16,-9 2-217 0</inkml:trace>
  <inkml:trace contextRef="#ctx0" brushRef="#br0" timeOffset="67661.288">18671 6066 765 0,'1'-3'371'0,"7"-1"-131"16,4-5-56-16,13-3-69 15,10 0-18-15,14-6-35 16,9 0-18-16,-3-1-30 15,-1-1-88-15</inkml:trace>
  <inkml:trace contextRef="#ctx0" brushRef="#br0" timeOffset="68140.0144">19622 5513 385 0,'-15'-21'321'0,"-9"-18"-62"16,-7 10 48-16,0 7-112 15,-4 12-106-15,-4 8-34 0,4 15-37 16,3 12-10-16,6 15-7 16,1 4 2-16,13 3 5 15,4-1 4-15,12-3 13 16,10 0 8-16,10-8 9 15,10-4 3-15,5-13-6 16,-1-7-4-16,2-13-6 16,-4-7-1-16,-6-11-3 15,-4-4 2-15,-16-4 0 16,-11-3 0-16,-19 1-3 16,-10 2-7-16,-1 12-12 15,4 7-5-15,4 16-11 16,7 10-2-16,5 19 1 15,1 8 1-15,13 16 10 16,7 8 7-16,7 4 24 16,2-2 16-16,0-14 45 15,0-10 13-15,-4-18 13 0,1-6 0 16,-6-11-22 0,-3-1-11-16,-4-7-21 15,-1-2-13-15,-7-2-27 16,4 0-63-16</inkml:trace>
  <inkml:trace contextRef="#ctx0" brushRef="#br0" timeOffset="69035.0503">13047 13040 659 0,'-27'0'351'16,"-37"5"-81"-16,1 10-91 15,1 19-88-15,6 9-25 16,19 18-30-16,13 14-12 15,20 13-7-15,8-3-3 16,31-15 0-16,10-17 1 0,27-31 6 16,11-11 6-1,-5-17 23-15,-9-5 27 16,-33-9 48-16,-23-8 11 0,-32-9-9 16,-22-4-27-16,-24-2-56 15,-7 7-18-15,3 10-20 16,6 3-7-1,19 11-52-15,14 9-85 0,13 3-298 16</inkml:trace>
  <inkml:trace contextRef="#ctx0" brushRef="#br0" timeOffset="69397.927">13454 13190 418 0,'0'-13'331'0,"0"-6"49"16,-11 1-102-16,-9 2-19 0,-12 7-60 15,-4 3-43-15,-6 6-68 16,3 11-33-16,8 11-33 16,8 8-11-16,13 17-8 15,3 9-1-15,15 16-2 16,7-1 1-16,22-9 1 15,9-15 4 1,20-22 2-16,3-12 1 0,-2-20 3 16,-3-8 1-16,-15-16 6 15,-11-7 4-15,-20-14 13 16,-13-1 4-16,-22-5-6 16,-15 3-7-16,-14 14-24 15,-2 9-19 1,2 16-136-16,8 6-87 0</inkml:trace>
  <inkml:trace contextRef="#ctx0" brushRef="#br0" timeOffset="69705.9115">13880 12982 728 0,'-10'-4'383'0,"-10"-7"-103"0,0 10-89 16,7 6-107-16,2 3-30 15,7 10-26-15,6 4-4 16,7 3-1-16,9 5 4 16,10-5 5-16,7-7 4 15,11-8 8-15,0-9 1 16,-2-13 23-16,-11-3 12 15,-23-12 21-15,-10 0 4 16,-25-5-28-16,-12-1-19 16,7 29-39-16,15 2-18 15,0 0-130 1,-44 0-115-16</inkml:trace>
  <inkml:trace contextRef="#ctx0" brushRef="#br0" timeOffset="70341.7843">14268 13560 925 0,'5'5'437'16,"6"7"-153"-16,2 8-84 16,-6 8-61-16,-7 2-31 15,-8 4-45-15,0 1-12 16</inkml:trace>
  <inkml:trace contextRef="#ctx0" brushRef="#br0" timeOffset="70826.6016">14985 13183 818 0,'26'-20'342'0,"24"-21"-149"15,6 9-11-15,-1 18-23 16,-3 14-14-16,-1 25-49 15,-3 16-7 1,-11 23 5-16,-7 13-3 0,-13 9-22 16,-8-4-17-16,-6-18-22 15,-2-16-6 1,-1-27-6-16,3-9-1 0,-3-13 0 16,-4-12-3-16,-13-3-6 0,-13-11-8 15,-14-4-15-15,-6 5-5 16,-1 5-3-16,6 15 0 15,6 18 8 1,2 7 4-16,11 9-1 0,5 1 0 16,21-6-98-1,13 0-55-15</inkml:trace>
  <inkml:trace contextRef="#ctx0" brushRef="#br0" timeOffset="71090.2478">15888 13505 716 0,'0'-7'377'0,"-5"-5"-83"15,-10 1-30-15,-17-2-79 16,-6 5-33-16,-9 0-67 16,4 7-29-16,10 5-30 0,5 8-11 15,13 4-13-15,9 2-1 16,12 3 2-16,10-1 2 15,16-5 4-15,5-5 1 16,5-3 1-16,-3-7-1 16,-8-3-5-16,-9-7 7 0,-11-7-172 15,-9-2-110 1</inkml:trace>
  <inkml:trace contextRef="#ctx0" brushRef="#br0" timeOffset="71704.3927">15785 13260 570 0,'4'-12'322'0,"4"-9"-32"15,2 8 0-15,5 10-83 16,3 8-23-16,4 20-66 16,5 10-32-16,9 23-24 15,1 7-11-15,4 8-20 16,-5 0-8-16,-11-6-13 16,-5 3-7-16,-17 1-43 0,-3 5 0 15,-15-9-35 1,-5-11-10-16,-9-26 21 15,-2-18-22-15,3-26 20 16,5-16 14-16,12-20 20 16,7-8 19-16,21-7 22 0,11 1 12 15,7 0 13 1,4 6 3-16,-5 11-6 0,-4 3-12 16,1 16-16-1,-1 1-9-15,2 7-70 0,-1 2-65 16,-6 2-94-16,-4 2-10 15,-8-1 66-15,-3 2 75 16,-8 5 167-16,-3 3 52 16,-9 10 48-16,-3 7 11 15,-4 12-47-15,2 8-20 16,8 7-36-16,4 3-15 16,10-5-21-16,5-7-13 15,9-7-9-15,-2-8 1 0,5-13 7 16,3 0 4-16,-4-16 5 15,0-3-1-15,-3-4-4 16,-4-7-6-16,-2 2-6 16,-2 5-3-16,-4 9-9 15,-2 6-1-15,0 9 1 16,-4 8 1-16,6 8 7 16,3 4 2-16,8 2-1 15,-1-10 1-15,6-3 7 16,-1-5 11-16,-2-6 31 0,5 2 15 15,-12-14 16 1,-1-2-3-16,-11-12-31 16,-4-2-17-16,-6-4-69 15,-2-2-77-15</inkml:trace>
  <inkml:trace contextRef="#ctx0" brushRef="#br0" timeOffset="72610.082">17426 13242 672 0,'3'2'299'0,"9"5"-114"16,9 2-53-16,14 1-31 16,2-1-9-16,14-6-32 15,1-2-11-15,-11-4-14 16,1-2-6-16,-24-2-8 16,-6 2-4-16,-19-1-16 15,-7-1-3-15,-18 5-13 0,-7 3-1 16,-3 9 5-16,1 6 3 15,14 14 5-15,6 6 0 16,13 7 14-16,8-1 7 16,10-2 13-16,10-4 7 15,8-11 0-15,7-8 0 0,4-11-1 16,-2-9 1 0,0-9-3-16,-9-7-3 0,-2-8-6 15,-2 0-4-15,-6-2-10 16,1 5-5-16,-5 9-9 15,-4 9-3-15,-3 19 3 16,0 7 3-16,0 13 12 16,-5 0 6-16,3-4 3 15,-3-1 1-15,3-14-2 16,4-2 0-16,4-6 2 16,-2-10 1-16,3-8-2 15,0-10-2-15,2-7-9 16,2-1-2-16,-6-3-5 15,1 2-2-15,-7 8-4 16,3 7-4-16,-1 18-3 16,-7 9 0-16,3 15 4 15,-3 3 3-15,6-4 2 0,6 4 3 16,6-10-1-16,5-4-1 16,8-7 1-16,6-8 0 15,1-12 0-15,3-4 1 16,2-5-1-16,-1-1 0 15,4 10 0-15,-1 6-2 16,-8 8 4-16,-4 14 2 0,-14 2 26 16,-11 4 12-1,-10 4 14-15,-8-8 3 0,-6-3-21 16,-4-3-11-16,-5-12-77 16</inkml:trace>
  <inkml:trace contextRef="#ctx0" brushRef="#br0" timeOffset="73178.7503">19301 13207 957 0,'-4'11'387'0,"-2"19"-212"16,-3 13-78-16,3 17-16 0,2 0-8 15,1-5-26-15,5-11-11 16,-1-20-14-16,1-8 2 15,0-16-7-15,1-11-16 16,-2-16-37-16,2-14-10 16,1-13-1-16,3 0 11 15,8 1 31-15,2 9-2 16,8 14 4-16,5 7 4 16,2 16 13-16,3 8 9 15,-7 18 6-15,-4 7 0 0,-11 15-4 16,-5 6-4-16,-4 4-7 15,-1 2-2-15,0-10-11 16,3-8-35-16,5-11-366 16</inkml:trace>
  <inkml:trace contextRef="#ctx0" brushRef="#br0" timeOffset="73476.042">20079 13346 835 0,'-13'17'407'0,"-14"21"-152"16,-1-1-64-16,-7-7-89 0,-2-4-30 15,-4-15-29-15,-3-8-7 16,6-11-11-16,4-10-6 16,11-11-14-16,5-6-5 15,14-2-10-15,8 2-2 16,18 7 7-16,7 6 10 15,5 14 24-15,4 8 11 16,-1 18 9-16,-5 9-4 16,-5 11-12-16,-4 5-6 15,-2-2-11-15,-2 1 12 0,7-9 107 16</inkml:trace>
  <inkml:trace contextRef="#ctx0" brushRef="#br0" timeOffset="73836.4877">20233 13453 903 0,'0'0'424'0,"5"0"-139"16,11 3-83-16,14 7-68 15,9-2-5-15,7-4-30 16,-3 1-18-16,-10-11-24 15,-4-3-9 1,-7-10-13-16,-6-6-7 0,-7-4-5 16,-6-4-4-16,-14-3-11 15,-3 0-4-15,-5 6-10 16,-4 6-8-16,-3 16-6 16,-4 8 0-16,-2 17 3 0,3 12 6 15,1 16 7 1,8 5 2-16,12 7 2 15,8 2 3-15,16-6 1 16,8-1 1-16,5-5-1 16,2-6 0-16,-4-10-1 15,-5-5-55-15,0-17-15 16</inkml:trace>
  <inkml:trace contextRef="#ctx0" brushRef="#br0" timeOffset="74124.2623">20958 13314 935 0,'-1'-1'471'15,"-8"2"-120"-15,1 9-120 16,-11 8-103-16,-8 4-19 16,-10 2-45-16,-9-2-18 0,-5-8-22 15,4-4-8-15,8-11-13 16,6-6-9-16,16-13-16 15,5-5-7-15,16-1-5 16,5-3 1-16,15 8 3 16,9 7 2-16,7 16 14 15,5 9 7-15,-1 19 13 16,-7 6 3-16,-5 8 1 16,-6 3-3-16,-6-3 49 15,-4-4-139-15</inkml:trace>
  <inkml:trace contextRef="#ctx0" brushRef="#br0" timeOffset="74266.3737">20823 13024 858 0,'-5'-7'533'15,"-3"0"9"-15,5 6-330 16,9 8-156-16,3 7-76 15</inkml:trace>
  <inkml:trace contextRef="#ctx0" brushRef="#br0" timeOffset="74757.4752">21123 13041 952 0,'11'-26'410'0,"25"-31"-211"0,19 3-89 16,16 14-43-16,2 11 6 16,-13 28 0-16,-6 18-10 0,-11 30-27 15,-9 14 1 1,-13 14 18-16,-12-1 6 16,-10-2-2-16,-3-3-8 15,4-4-20-15,4-9-6 16,10-19-9-1,2-12 1-15,5-25-4 0,1-10-2 16,-7-20-1-16,-11-8-3 16,-18-6-11-16,-10 4-8 15,-20 15-17-15,-3 11 0 16,-4 25 5-16,-2 12 7 0,8 17 13 16,3 6 1-16,11 0-2 15,7-5-87-15</inkml:trace>
  <inkml:trace contextRef="#ctx0" brushRef="#br0" timeOffset="75088.7804">21591 13006 857 0,'29'-24'436'16,"37"-16"-138"-16,3 6-71 16,-2 30-103-16,-14 13-40 15,-19 25-40-15,-4 14-4 16,-17 14 6-1,-1 3 3-15,-12 6-2 16,-6 1-6-16,1 1-16 16,2-5-10-16,3-15-14 15,1-18-7-15,6-20-45 0,6-8-22 16,-4-22-29-16,3-4 2 0,-10-23 41 16,-6-7 22-16,-7 0 35 15,-4 6 4 1,-4 23 7-16,-6 14 13 0,-14 20 15 15,-10 9 0 1,-10 10-4-16,5 0-16 16,16-7-24-16,14-9-57 15,26-15-139-15,16-13-137 0</inkml:trace>
  <inkml:trace contextRef="#ctx0" brushRef="#br0" timeOffset="75340.7156">22034 13168 710 0,'20'0'402'15,"15"4"-54"-15,2 15-169 16,-1 9-45-16,-8 10-35 16,-6 3-14-16,-13 2-23 0,-6-4-9 0,-3-7-15 15,0-5-7-15,1-15-10 16,2-8-3-16,5-13-5 16,1-10-3-16,13-9-5 15,1-1-4-15,2 1-1 16,4 6 0-16,-10 16-2 15,-4 8 2-15,-6 15 5 16,-6 6 1-16,1 10 1 16,1 0 1-16,-2-6 19 15,-1-2-112-15</inkml:trace>
  <inkml:trace contextRef="#ctx0" brushRef="#br0" timeOffset="75622.0801">22444 13059 759 0,'5'-28'463'16,"10"-29"38"-16,13 9-266 16,10 13-76-16,8 13-25 15,7 25-45-15,-4 18-33 16,0 22-36-16,-7 9-4 0,-14 7 3 16,-4-1 2-16,-10 0 0 15,-8 1-3-15,-4-5-4 16,-5-6-3-16,-3-16-4 15,3-10-3-15,-2-18-7 16,-1-9-14-16,-9-17-17 16,-7 0-4-16,-13 1-6 15,-2 6 13-15,-6 15 17 16,5 7 3-16,9 8 26 16,8 0-72-16</inkml:trace>
  <inkml:trace contextRef="#ctx0" brushRef="#br0" timeOffset="76096.8506">23052 13252 1071 0,'6'1'476'16,"4"5"-232"-16,3 6-60 15,-7 12-79-15,-4 4-12 16,-4 2-23-16,-5-2-7 16,0-10-21-16,1-7-11 0,8-9-14 15,4-6-6-15,7-7-6 16,4-7-2-16,5-10-2 16,2 4-1-16,1-1-1 15,2 5-1-15,-7 14-4 16,-4 4-1-16,-5 16 2 15,-4 6 2-15,-1 4 3 16,3 1 3-16,2-6 0 16,2-6-1-16,5-10-4 31,-2-7-19-31,1-13-28 0,6-6-1 0,2-4 2 16,4-1 18-16,2 6 21 15,-2 4 2-15,0 14 8 31,-5 5 10-31,-1 13 27 16,-5 9 14-16,-9 10 23 0,-5 4 11 16,-10-3 9-16,-7-4-6 15,-12-13-24-15,-3-7-18 16,-3-3-120-16</inkml:trace>
  <inkml:trace contextRef="#ctx0" brushRef="#br0" timeOffset="76989.9504">1728 14501 772 0,'3'-9'397'0,"-2"-10"-141"15,2 25-89-15,0 18-24 16,0 34-33-16,5 19-7 15,4 31-29-15,0 8-19 16,2-2-26-16,-3-6-6 16,-4-19-11-1,1-10-2-15,-3-16-11 16,3-11-28-16,1-27-95 16,-3-16-171-16</inkml:trace>
  <inkml:trace contextRef="#ctx0" brushRef="#br0" timeOffset="77131.6301">1762 14903 860 0,'5'-7'407'0,"4"-4"-142"16,22 1-175 0,15 0-37-16,24 4-32 15,5-2-11-15,5 0-255 0</inkml:trace>
  <inkml:trace contextRef="#ctx0" brushRef="#br0" timeOffset="77496.4237">2435 14541 1019 0,'-26'-6'437'16,"-29"-4"-237"-16,6 7-65 15,14 8-74-15,8 3-27 0,12 9-35 16,9 2-4-16,17 3 0 31,10 1 3-31,15 0 6 16,3-3 1-16,4-5 1 15,-1-1 1-15,-10-8 2 16,-8-1 0-16,-15 0 3 16,-10-3 0-16,-20 1-1 15,-8-1 0-15,-16 2-3 16,0 1 2-16,7 1 1 15,9 3 0-15,16 1-2 16,7 2-1-16,16 2-3 16,5-1 1-16,16 0 0 15,9 0 1-15,6-4-2 16,4-1 0-16,0-7-4 16,-11-2 4-16,-4-7-144 0,-4-2-179 15</inkml:trace>
  <inkml:trace contextRef="#ctx0" brushRef="#br0" timeOffset="77772.9951">2687 14613 891 0,'8'-2'400'0,"9"-3"-167"15,6-1-65-15,8 2-66 16,5-2-23-16,3 1-46 16,-1 0-14-16,-7 1-12 15,-7-1-7-15,-16-2-109 16,-3 7-49-16,-15 0-83 15,-6 1-9-15,-10 3 104 16,-5-2 47-16,5 7 119 16,-1 3 56-16,10 7 60 15,3 5 26-15,6 5 19 16,3 6-22-16,8 5-34 0,2 1-21 16,13-1-51-16,3-1-19 15,6-6-20 1,3-7 74-16,2-19-369 15</inkml:trace>
  <inkml:trace contextRef="#ctx0" brushRef="#br0" timeOffset="78037.765">3264 14632 1080 0,'-1'8'437'15,"-6"13"-275"-15,-6 2-14 16,-9 2-47-16,-2 1-29 0,-7-9-40 15,5-3-10-15,-1-9-19 16,3-5-8-16,3-12-16 16,-1-2-2-16,7-7 5 15,4 0 6-15,10 1 3 16,7 3 1-16,11 9 11 16,6 6 10-16,7 13 21 15,3 8 8 1,5 11-5-16,0 1-5 0,4 9 135 15,-3-1 187-15</inkml:trace>
  <inkml:trace contextRef="#ctx0" brushRef="#br0" timeOffset="78424.6002">3449 14545 715 0,'11'-3'381'16,"13"-2"-46"-16,18 3-216 15,4-1-30-15,17 3-33 16,1 0-18-16,-7-1-24 15,-2-3-9-15,-21 4-123 16,-8 0-199-16</inkml:trace>
  <inkml:trace contextRef="#ctx0" brushRef="#br0" timeOffset="78566.0904">3663 14535 538 0,'-3'11'307'15,"-3"12"-22"-15,5 6-78 16,4 8-70-1,6-2-22-15,9 6-50 0,2-7-22 0,5-3-28 16,1-5-3-16,3-11-233 16</inkml:trace>
  <inkml:trace contextRef="#ctx0" brushRef="#br0" timeOffset="78818.4146">4153 14688 380 0,'-2'-7'312'0,"-5"-8"80"15,-8-1-72-15,-5 3-74 16,-4 1-35-16,-5 1-70 16,1 4-37-16,4 5-70 15,2 5-26-15,10 12-18 16,4 5-2-16,10 7 5 16,8 4 4-16,9-1 3 15,5 0 2-15,6-8 0 0,1-6 2 16,11-11 1-1,-3-7-1-15,-4-14-4 0,-6-5-39 16,-14-7-98 0,-4-2-63-16,-17-1-177 0,-8 0-89 15</inkml:trace>
  <inkml:trace contextRef="#ctx0" brushRef="#br0" timeOffset="78928.9997">4031 14337 869 0,'-5'-5'425'0,"-1"2"-158"16,2 2-55-16,4 8-93 15,1 9-38-15,5 12-47 16,1 2 15-16</inkml:trace>
  <inkml:trace contextRef="#ctx0" brushRef="#br0" timeOffset="79465.8493">4450 14620 871 0,'2'9'358'0,"-2"8"-211"0,2 5-25 15,1 4-35-15,-2-1-9 16,8-5-22-16,-7-5-7 16,0-7-7-16,-2-5-2 15,-2-10-6-15,-4-4-2 16,-4-13-10-16,5-6-6 0,5-1-10 16,4-2-3-1,12 5-6-15,2 6-2 0,6 6 8 16,3 5 8-1,5 9 14-15,-5 7 3 0,-4 12 2 16,-3 9-3-16,-8 7-6 16,0 5-3-16,-3 1-13 15,1-4 40-15,5-6-343 16</inkml:trace>
  <inkml:trace contextRef="#ctx0" brushRef="#br0" timeOffset="79639.2584">4861 14599 892 0,'1'-3'433'0,"5"3"-146"0,1 6-57 15,2 18-72-15,1 6-16 16,-3 5-45-16,4 4-27 16,-8-2-39-16,2-2-15 15,5-4-89-15,-8-5-95 16</inkml:trace>
  <inkml:trace contextRef="#ctx0" brushRef="#br0" timeOffset="79945.4075">5361 14587 952 0,'-18'-8'439'0,"-19"-5"-189"15,0 3-69-15,8 2-78 16,7 7-33-16,5 9-42 16,4 5-10-16,4 9-10 15,4 4 0-15,10 3-1 16,5 0-1-16,12-2 2 16,4-1 1-16,5-8 5 15,0-5 2-15,-3-10 6 16,-7-3 1-16,-10-5 4 15,-10-4-1-15,-13-1-4 16,-8-1-5-16,-9-2-10 16,-1-1-33-16,2-3-184 0</inkml:trace>
  <inkml:trace contextRef="#ctx0" brushRef="#br0" timeOffset="80211.4369">5389 14561 687 0,'11'2'438'0,"17"7"31"15,0 2-173-15,3 9-93 16,-6-1-41-16,-10-2-72 16,-1 2-25-16,-8-6-36 15,-3 1-10-15,-3-9-8 16,-1-3-4-16,0-9-7 16,1-7-6-16,5-4-13 0,0-3-6 15,8 2-1-15,3 1 2 16,4 7 11-16,3 3 6 15,-2 10 6-15,-6 6 1 16,-6 7 10-16,-3 8 5 16,-8 5 5-16,5 3-1 15,-2 0-7-15,5-4-50 16</inkml:trace>
  <inkml:trace contextRef="#ctx0" brushRef="#br0" timeOffset="80461.3703">6024 14588 1100 0,'7'7'465'0,"9"8"-216"16,6 6-2-16,-2 9-13 15,-7 5-31-15,-15 6-74 16,-13 1-29-16,-17-7-31 15,-3-7-9-15,3-20-19 16,0-8-12-16,14-18-54 16,1-5-52-16,8-2-137 15,7 1-91-15</inkml:trace>
  <inkml:trace contextRef="#ctx0" brushRef="#br0" timeOffset="80633.5419">6445 14727 1375 0,'7'2'632'0,"10"3"-279"16,0 2-61-16,-11-3-129 15,0 1-50-15,-7 5-8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5:10.1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16529 7388 571 0,'-1'-6'340'0,"-4"-2"-16"0,3 2-29 16,-3 4-51-16,1 3-32 15,-7-3-51-15,9 6-30 16,2 1-43-16,1-3-12 15,-1-2-19-15,0 0 0 16,0 0 2-16,4 2 4 16,-2 2 15-1,1 5 6-15,0 5 3 16,28 30-1-16,-29-24-13 16,-2 8-10-16,1 14-18 15,0 5-9-15,3 12-12 0,-1-1-4 16,1 0-4-16,-2-4-2 15,0-3-3-15,1-5 0 16,-3-4-2-16,6 0 0 16,-5-5-1-16,1-1 0 15,-1-6 0-15,-3-1 0 16,3-10-1-16,1-4 0 16,-1-10 2-16,-1-7 0 0,0-16 0 15,-4-2 0-15,0-10-1 16,-1-7-3-16,-5-2-2 15,5-4 1-15,1-2 0 16,2 3-1-16,0-3-2 16,3-1-1-16,-4-7 0 15,2-7 0-15,0 0 0 16,-1 2 0-16,1 11 0 16,2 11 1-16,0 13 0 15,-1 2 1-15,0 9-2 16,-4 5 0-16,2 6-2 15,0 5-1-15,-3 9 0 16,2 7 1-16,-4 22 1 16,-1 11 0-16,1 15 1 15,0 8 0-15,0-6 1 16,1-3 0-16,5-12-1 16,1-8 1-16,5-8 0 15,2-8 0-15,-2-13 0 0,0-8 0 16,-4-7 1-16,-2-11-1 15,-4-14 0-15,0-2 1 16,-2-17-1-16,9 3 3 16,-2-11 1-16,-1-10-1 15,2-15-5-15,-1-5-5 0,2 5 0 16,3 9 0-16,-4 25 11 16,3 13 1-16,-4 16-1 15,-2 4 1-15,2 7-6 16,-5-2-2-16,5 2-1 15,-1 0-1-15,-1 0-2 16,1 0 0-16,0 13 1 16,1 46 4-16,2-5 1 15,-3 6 2-15,2 15-1 16,1 1-1-16,0-3-5 16,6-7-1-16,1-11 6 15,-2-9-1-15,3-14 6 16,-4-9 1-16,-5-13-4 15,6-3 2-15,-7-17 1 16,0-2-2-16,0-19 0 0,-4-10-1 16,-2-11-4-1,0-8 0-15,-3-8-1 0,2-5-2 16,0-8 3-16,0 7-1 16,5 12 0-16,-2 15 2 15,3 21 1-15,0 5 0 16,0 13 0-16,-1 3 0 15,-3 2-1-15,3 3-2 16,1 0 0-16,-1 0-1 16,1 0 2-16,0 19 0 15,-1 52 0-15,2-10 1 16,1 21 4-16,0 10 3 0,7 2-5 16,3-9-1-16,2-9-1 15,2-10 0-15,-3-14 0 16,2-8 1-16,-10-21 0 15,1-8 0-15,-6-22 5 16,-8-13 0-16,0-16-1 0,0-6-1 16,-5-11-2-16,2-3 0 15,-1-6-1-15,2-1-1 16,7-10 0 0,3-3 0-16,1 5 1 15,2 0-1-15,2 22 0 0,-2 11 1 16,-1 15 0-1,-1 4 0-15,-1 9 0 0,-2 2 0 16,1 4 0-16,-1 2-1 16,1 3-1-1,0-1 0-15,1 0 0 0,0 0 1 16,0 0 1-16,0 0 0 16,0 0-1-16,0 0 1 0,-1 0 0 15,-5 15 0 1,-18 30 0-16,16-17 0 15,-5 3 0-15,-1-2 0 0,0 4 1 16,-1-6 0-16,3-1 0 16,3-2 0-1,3-8 0-15,-1-2 0 0,4-10 0 0,3-4-1 16,1-8 0-16,5-8-1 16,3-14 0-1,2-9 0-15,8-5 1 0,4 3 0 16,2 7 0-16,0 6 0 15,-4 8 1-15,-4 2 1 0,-6 5 1 16,-4 3 2 0,-6 6 0-16,0 1 0 0,0 4-2 15,-1-1-6 1,0 0-1-16,-1 0-1 16,1 0 1-16,-6 12 4 15,-41 39 0-15,27-27 1 16,0 7-1-16,-1 1 1 15,5-4-1-15,3-3 0 16,5-10 1-16,5-5-1 16,1-4 0-16,2-1 0 15,2-6 0-15,-1-1-1 0,0 1-1 0,4-7 1 32,0-22-1-32,44-30 2 15,-25 29-1-15,4 0 1 16,-3 9-1-16,0 2 0 15,-12 8 1-15,-5 3 0 16,-6 5 2-16,-2 1 1 0,-2-1 4 16,2 4-1-16,-1-1 0 15,1 0-2-15,0 1-4 16,0 0 0-16,0 0-1 16,0 0 0-16,-1-1-2 15,1 0 2-15,0-1-2 16,1 1 1-16,0 1 0 15,1 0 0-15,17 7-4 16,30 20 1-16,-26-17-1 16,3 6 0-16,-1 3 5 15,-3-3 0-15,-1 5 1 16,-5-4 1-16,-1 0 6 16,-2-1 0-16,-4-10 0 15,-6-5 1-15,-6-8-7 0,-3-3-2 16,-9-17 1-16,7 7-2 15,-6-6 4-15,-6 1 3 16,8 13-9-16,-6-5 4 16,2 4-6-16,5 5 0 15,-1 3 4-15,3 1 1 16,8 4-2-16,-2 0-2 16,9 5-1-16,-5-5 0 15,1 0 2-15,22 11 5 0,30 19 5 16,-35-17 0-16,1 4 2 15,-6-4-10-15,-5 1-1 16,0 0 0-16,-1-4-1 16,-2-3 4-16,0-3 1 15,-5 1-18-15,0-5-129 16,1 8-127-16</inkml:trace>
  <inkml:trace contextRef="#ctx0" brushRef="#br0" timeOffset="651.7824">15713 7303 995 0,'-3'5'475'15,"-2"8"-168"1,-1 1-46-16,2 10-57 0,2 1-32 15,1 7-58-15,2 2-29 16,4 6-41-16,1 3-9 0,6-3-9 16,0-4-2-16,3-14-4 0,1-8-4 15,-2-14-2 1,1-10-3-16,-4-7-3 16,-2-6-6-1,-4-1-114-15,-4 1-108 16,-3-5-262-16</inkml:trace>
  <inkml:trace contextRef="#ctx0" brushRef="#br0" timeOffset="4521.0211">15656 7215 814 0,'0'0'392'0,"0"2"-136"0,-4 1-27 15,4-3-56-15,0 0-33 16,-1 0-62-16,1 0-21 16,0 0-27-16,0 0-90 15</inkml:trace>
  <inkml:trace contextRef="#ctx0" brushRef="#br0" timeOffset="5208.5176">15407 7051 530 0,'4'-1'268'16,"3"-5"-66"-16,3 4-35 15,10-1-34-15,4 1-21 16,10 2-36-16,3 0-9 16,-2 1-18-16,-4 0-10 0,-8-1-12 15,-4 2-6-15,-6 0-7 16,-3-2-3-16,-4 0-11 16,-2-1-9-16,-5-9-46 15,-2 0-19-15,-3-5-6 16,-5 0 9-16,-1 4 42 15,-5 0 21-15,6 3 20 16,0 4 6-16,6 1 1 16,4 3 0-16,1 6-4 15,0-6 0-15,0 0 6 16,4 3 4-16,16 11 8 16,27 24 5-16,-33-28 12 15,-3 1 4-15,-9-3 14 16,-2 3 7-16,-11-3 2 15,-4-4-3-15,1 5-23 16,3 0-15-16,-3-1-22 0,4-1-21 16,2-4-224-16</inkml:trace>
  <inkml:trace contextRef="#ctx0" brushRef="#br0" timeOffset="7601.0864">16546 8148 366 0,'1'0'277'0,"-2"-2"-2"16,2 0-33-16,-1 1-22 0,0 0-47 15,0-1-24-15,11 1-28 16,10 1-15-16,39 7-24 15,-24-5-11-15,20 4-23 16,-10-5-7 0,-23-1-16-16,1 2-5 0,70 1-9 15,-7-1-2-15,-18 1-3 16,-44 0 0-16,-17 1-3 16,-5-3 2-16,-8 3 5 15,-4-3 4-15,-12 1 16 16,-10-5 2-16,-21-4 0 15,-4 2-3-15,-16-3-17 16,0 1-4-16,7 3-6 16,1-2-2-16,13 3 2 15,11-1 0-15,14 1-1 16,9 0 0-16,14 1-2 0,7 2-2 16,16-1 0-16,10 4 1 15,25-1 2-15,11-1 1 16,25 2 2-16,7 1 0 15,-11-1 0-15,-6 4 1 16,-23-3 1-16,-12-2 1 16,-15-2 4-16,-10 0 1 15,-14-2 8-15,-5 1 3 0,-12-2 3 16,-10 2 0-16,-12-2-5 16,-7-2-5-16,-5 2-5 15,-10-2-2-15,-14 3-2 16,-10-2-1-16,-8 0-3 15,11 4 0-15,21 0-1 16,11 1-1-16,21-1 0 16,7 1 0-16,11-1-2 15,7-2-1-15,13 2 1 16,4-3 0-16,26 1 2 16,8 0 1-16,21 2 1 15,9 0 1-15,-5 3 3 16,-8 3 0-1,-20-1 3-15,-14-1 0 0,-18 0 1 16,-6 0 0-16,-12-1 6 0,-7-2 2 16,-10-1 2-16,-6-3 1 15,-12-1-7-15,-9-5-4 16,-19-1-4-16,-7 3-1 16,-10-3-2-16,4 5-1 15,15-5-1-15,14 3-1 16,21 5-1-16,12 1-2 15,13 2-3-15,1-1-1 16,24 1 0-16,7 1 1 0,25 1 4 16,17 4 2-16,12-7 0 15,-1 4 3-15,-8 1 1 16,-8-3 0-16,-23 5 4 16,-8-6-1-16,-20 0 2 15,-10 0 3-15,-16-1 3 16,-7 4 3-16,-15-6-2 15,-6-2-4-15,-9-4-4 16,-7-2-3-16,-14 3-1 16,-7 0-1-16,-1 2-2 15,2 3-1-15,23 2 0 16,10 2-1-16,20 4-3 16,7-4-1-16,14 2-2 15,8-1-1-15,18-2 1 16,15 4 2-16,19-2 1 15,10 1 2-15,7-1 2 0,-5 3 0 16,-13-1 1-16,-9-3 1 16,-21 0 1-16,-8-1 0 15,-21 2 3-15,-5-1-1 16,-20 2 0-16,-10-3 1 16,-17-1-4-16,-14-1 1 15,-19-3-1-15,-4-1-1 16,4 0 0-16,11 1 0 15,26 0-1-15,14 4-1 0,19 0-4 16,5 0-1-16,15 5-1 16,8-1 0-16,19 2 4 15,18-1 1-15,22-1 2 16,10 2 0-16,7 1 2 16,-10-3-1-16,-14 0 2 15,-13-1 0-15,-22-1 1 16,-7 2 0-16,-22-2 2 15,-11-1 0-15,-17-1 0 16,-11 0-1-16,-22-5-2 16,-6-4 0-16,-15 1 0 15,-1 1-1-15,9 5-2 16,7-2 0-16,20 1-1 16,9 1 0-16,14 1-1 15,11 1-1-15,8 2-1 16,5 4-1-16,16 0 1 0,5 1 1 15,19-4 2-15,10 2 1 16,17-2 0-16,4 1 1 16,-6 0 1-16,-12-2-1 15,-19 2 1-15,-9-2 0 16,-19-1 2-16,-4 1 0 16,-17-4 0-16,-12 0-1 15,-23-4 0-15,-13-2-1 16,-20-1 3-16,-3 0-2 0,9 2 1 15,10 3-3-15,18 1-4 16,13 2 1-16,14 1-3 16,6 0 0-16,14 4 0 15,4 0 1-15,14 4 0 16,13 2 2-16,21-3 2 16,12 0 1-16,18-3 1 15,4-4 1-15,-6 0-1 16,-9-2 1-16,-22 0-1 15,-12 0 2-15,-17 1-1 16,-8-4 1-16,-7 5-1 16,-1-2 2-16,-5-1-127 15,-1 2-105-15</inkml:trace>
  <inkml:trace contextRef="#ctx0" brushRef="#br0" timeOffset="9285.8202">17092 7992 520 0,'-4'-6'330'0,"-2"-2"-41"16,-3 2-52-16,5-1-20 15,-2 7-41-15,3 0-20 16,3 0-42-16,0 0-23 16,0 0-36-16,0 0-13 15,17 5-12-15,33 40-3 16,-20-29-10-16,-7-8-3 0,12 9-8 15,0-4-1-15,-9 1 3 16,-4-2 0-16,-6-3 2 16,-3-6 0-16,-5 0 2 15,-2-3 2-15,-5-1 4 16,-4-3 0-16,2 3-4 16,0-1-2-16,-3-3-6 15,-19-9-3-15,-37-28-4 16,25 34-4-16,-3 5-1 15,0 3 0-15,7 2 2 0,3 1 2 16,8 3 0-16,8-1-1 16,7 1-1-1,4-3 0-15,3 2 1 0,8-1 1 16,6 4 2 0,7-1 0-16,11 1 0 15,1 2 1-15,4-1 2 0,-2 2-1 16,-9-1 2-16,-5-1 0 15,-6-6 1-15,-7-2 3 16,-3-2 2-16,0-5 2 16,-4 0 1-16,-2-4-2 0,-1 0-4 15,-1 3-4 1,-3 0-3-16,2 5-4 0,-4 3 0 16,-1-1 0-1,-4 8 1-15,-4 1 3 16,-8 2 0-16,-4 5 1 15,-2 1 5-15,-2-1 0 0,2 0-3 16,5-4 1-16,7-2-1 16,2-2 0-16,9-1 2 15,-3-1 0-15,10-5-4 16,6 0 0-16,1-2 2 0,6-3-2 16,1-5 1-16,2-1 0 15,12-4-2-15,1 0 0 16,0-4 0-16,-1 4-2 15,-12 4 0-15,-6 1 1 16,-9 9 0 0,-6 0 2-16,-11 5-1 15,-3 5 0-15,-9 3 1 16,-3 4 0-16,-1 3 3 16,3 2-1-16,9-1 0 0,5-5 0 15,6-6 6-15,3 0 3 16,3-9 2-16,1-1 2 15,5-6-6-15,-4 5-1 16,0 0-2-16,20-6-1 16,35-38-4-16,-26 29 1 0,-6 2-2 15,-2 5 1-15,-9 5 0 16,-8 3-1 0,-7 5 0-16,-8 0 1 15,-9 9-1-15,-5 1 0 0,-1 2 5 16,-1-2-4-16,9-3 5 0,4 0 0 15,5-6-3-15,1 0 3 0,4-5-2 16,0-2-1-16,6-4 0 16,-2 5-1-16,0 0-3 15,0-1 0-15,0 1-2 16,6-11-10-16,32-32-80 16,-23 32-56-16,-7-4-64 15,2 6 3 1,-10-5 81-16,-7 0 58 0,-1 1 78 15,-7-2 20 1,7 2 27-16,-1 2 11 0,1 0 7 16,-1 1-5-1,-1 4-14-15,0-4-9 16,0 4-8-16,6 0-5 0,0 2-13 0,-2 5-5 16,6 6-11-1,-2-1-3 1,3 6-1-16,0 1 0 15,-1 1 0-15,0 4 0 16,3 2 0-16,3 2 0 16,0 1 1-16,2 2 0 15,-8-11 3-15,0-1-1 0,-2-7 6 16,-1-6 8-16,6-3 13 16,-3 2 6-16,0 1 0 15,0 0-6-15,1-20-9 16,3-27-5-16,-5 26-6 15,4 6-3-15,-3 5-5 16,-3 5-1-16,4 4-2 16,-1 5-1-16,0-3 3 15,0 3 1-15,2 23 5 16,0 27 2-16,-1-29-3 16,-1-3 3-16,12-5-91 15</inkml:trace>
  <inkml:trace contextRef="#ctx0" brushRef="#br0" timeOffset="10298.8902">17574 7940 214 0,'3'-1'181'0,"-2"-3"64"0,-1 3-21 16,0 0-22-16,-1 0-14 0,0 0-37 16,0-1-20-16,0 2-39 15,-1 0-19 1,1 0-31-16,0 0-8 0,0 0-14 15,0 6-1 1,1-2 5-16,0-2 5 0,0 0 8 0,0-2 3 16,0 0 8-1,0 0 6-15,0 0 10 16,0 0-2-16,0 0-8 16,0 0-7-16,0 0-20 15,-1 0-6-15,-1 0-16 16,1 0-6-16,1 0-103 15,0 0-105-15</inkml:trace>
  <inkml:trace contextRef="#ctx0" brushRef="#br0" timeOffset="11037.861">17595 8122 267 0,'2'-2'239'16,"-4"-4"28"-16,6 0-17 0,-2 0-10 15,-3 1-24-15,1 0-9 16,-3 0-30-16,-1 1-13 15,1 3-31-15,1 1-20 16,1 0-38-16,0 0-20 16,0 0-24-16,0 0-6 15,0 0 0-15,0 0-5 16,-3 12 4-16,3 36-4 0,2-24 2 16,7 3 4-1,-4 8 1-15,0 2 13 0,-1 2 11 16,-8-2 3-16,-1-5-1 0,-3 1-10 15,-1-10-5-15,4-3 0 16,-3-6-2-16,-2-7 0 16,1-6-12-16,-2-1-5 15,1-5-6 1,4 0-4-16,2-7-6 0,0-1-14 16,7-5-106-16,-2-5-109 15</inkml:trace>
  <inkml:trace contextRef="#ctx0" brushRef="#br0" timeOffset="11895.5115">17461 7840 553 0,'-3'0'308'0,"-1"-4"-49"15,2 2-29-15,2 1-53 0,0-1-16 16,0 1-31-16,0 0-11 16,0 0-33-16,11-1-15 15,13 2-22-15,30 5-9 16,-20 0-1-16,1-1-3 0,5-4-3 15,-2 1-5 1,-5-2-10-16,-4-1-4 0,-11 2-6 16,-4-1 0-16,-8 0-2 15,-4-1 2 1,-5-2 0-16,2 3 0 0,-1 0-2 16,1 0-1-16,-9-4-2 15,-32-16-1-15,31 16 0 16,-3-3-1-16,5 4 0 15,2 1-1-15,6 2-2 16,1 1-1-16,2 0-1 16,-2 0-1-16,0 0 1 0,0 0 1 15,7 8 2-15,14 7 1 16,27 25 2 0,-29-29 0-16,-7-2 0 0,-6 0-2 15,-11 2 16-15,-6 0 10 16,-9 1 16-16,0-1 9 15,-1-4-7 1,6-2-12-16,7-3-15 16,3-2-6-16,5 0 5 0,1 0-87 15,-1 0-590 1</inkml:trace>
  <inkml:trace contextRef="#ctx0" brushRef="#br0" timeOffset="13306.4383">7139 14346 467 0,'-4'3'271'15,"-4"17"-27"-15,4 25-54 16,1 19-64-16,3 10-3 16,7 7-20-16,-1-9-14 0,2-4-32 15,-1-13-15 1,0-24-14-16,0-12 3 15,1-20 21-15,-1-11 1 16,-4-18-3-16,-3-7-8 16,-5-15-29-16,-5-1-3 15,-1-2-6-15,-5-2-1 0,-2-1-1 16,6-2-2 0,0 2 1-16,8 4-1 0,6 17 2 0,0 8 5 15,4 21 0-15,1 10 1 16,2 20 6-1,2 6 0-15,7 15 3 0,3 2 4 16,5 1-5-16,8-4-1 16,0-10-3-16,1-7-4 15,-2-11 0-15,-7-12 0 16,-8-9 1-16,1-11 0 0,-8-16-2 16,10 2-2-16,-6-16-5 15,-5-4 0 1,2-3-4-16,-10-4-1 0,1 11 0 15,0 10 0-15,-3 19 2 16,0 11-3-16,-6 23 2 16,4 12 3-16,-2 22 7 15,4 12 7-15,1 14 11 16,5 3 1 0,5 7-4-16,0-5-2 0,11-17-10 15,1-7-3-15,5-23-31 16,-1-8-57-16,3-15-161 15,-1-9-184-15</inkml:trace>
  <inkml:trace contextRef="#ctx0" brushRef="#br0" timeOffset="13716.2134">7997 14527 782 0,'-15'-4'369'0,"-18"-6"-136"16,-1 8-54-16,6 10-63 16,3 3-23-16,7 7-41 15,12 0-16-15,6-1-14 16,10 5-6-16,11-5-7 31,-1-1 0-31,5-2-3 16,-3-8-1-16,-2-6-1 15,-1-2-3-15,-9-3-5 16,-8-3-2-16,-12 1 1 16,-10 0 2-16,-6 3 4 15,-1 4 3-15,0 8 10 16,-1 5 10-16,6 9 27 16,6 2 12-16,13 4 14 0,8 1-2 15,13-2-14-15,4-4-6 16,6-8-11-16,5-3-6 15,5-12-9-15,1-5-6 16,4-10-73-16,-5-7-3 16</inkml:trace>
  <inkml:trace contextRef="#ctx0" brushRef="#br0" timeOffset="14113.8476">8860 14467 658 0,'0'-4'400'15,"-2"-2"-71"-15,0 15-57 16,2 33-92-16,0 15-41 0,5 36-15 15,1 9-12-15,1 7-41 16,-1-3-17-16,-3-14-27 16,5-10-13-1,3-26-17-15,-3-14-13 0,3-26-124 16,2-8-71-16</inkml:trace>
  <inkml:trace contextRef="#ctx0" brushRef="#br0" timeOffset="14288.4228">8875 14801 922 0,'9'6'433'0,"10"5"-177"16,5 5-102 0,4-2-20-16,6-4-55 0,0-4-26 15,-4-6-67-15,1-2-82 0,-7-10-415 31</inkml:trace>
  <inkml:trace contextRef="#ctx0" brushRef="#br0" timeOffset="14752.4394">9167 14615 752 0,'-1'-4'395'0,"-4"1"-106"0,-2 2-57 16,-3 11-94-16,-2 6-35 15,4 11-40-15,1 6-6 0,7 3-7 16,7-1-9-16,6-3-9 16,6-4-5-16,7-8-9 15,0-6 0-15,4-13-6 16,-1-4-1-16,-6-12-3 16,-2-6-3-16,-8-5-11 15,-5-4-5-15,1 2-9 16,-8-3 1-16,-3 4 6 15,1 9 3-15,-5 10 1 0,2 8 0 16,4 11 3-16,-2 7 2 16,2 6 7-16,5 2 4 15,3 3 2-15,8-1 4 16,7-5 10-16,-3-5 9 16,7-7 17-1,1-14 13-15,-5-8 8 16,1-5 0-16,-10-6-17 15,-4 3-14-15,-6-4-23 16,-5 0-19-16,-4-2-56 16,-1-3-54-16,-2 6-131 0,2 4-122 15</inkml:trace>
  <inkml:trace contextRef="#ctx0" brushRef="#br0" timeOffset="14897.2432">9652 14553 1993 0,'12'18'54'0,"-7"-1"-11"16,12 27 42-16,-4 5-20 0,-10 9-30 15,-1 8-12-15,-5 1-17 16,-2 0-6-16,3-15-14 16,-1-13-57-16,-1-19-154 15,-2-16-108-15</inkml:trace>
  <inkml:trace contextRef="#ctx0" brushRef="#br0" timeOffset="15239.5448">9643 14419 860 0,'16'-10'398'0,"19"-7"-159"0,3 9-41 15,-6 16-59-15,-10 9-24 16,-14 9-44-16,-14 5-20 15,-9 3-24-15,0 5-8 16,-9-6-9-16,6-5-2 16,3-13-8-16,4-9-10 15,20-9-10-15,6-4 0 0,11-1 1 16,8 4 10 0,0 4 9-16,-2 7 4 0,-7 11 13 15,-10-1 7-15,-15 8 18 16,-5 0 7-16,-14-1 3 15,-5-3-2-15,-8-11-12 16,2-3-10-16,-7-8-26 0,1-1-5 16,10-2-232-16</inkml:trace>
  <inkml:trace contextRef="#ctx0" brushRef="#br0" timeOffset="15689.0386">10480 14546 888 0,'-1'1'398'16,"-3"6"-196"-16,16 20-57 16,7 15-20-16,23 27-13 15,6 13-4-15,7 11-40 16,-5-4-14-16,-14-9-31 16,-6-12-24-16,-8-22-169 15,-1-12-109-15</inkml:trace>
  <inkml:trace contextRef="#ctx0" brushRef="#br0" timeOffset="15851.8677">10829 14594 885 0,'-12'8'423'0,"-14"7"-126"15,-14 28-150-15,-4 15-28 16,-14 18-15-16,0 7-15 15,1 0-40-15,4 0-15 16,15-12-19-16,5-6-15 16,15-22-50-16,9-16-39 0,10-18-139 15,6-9-168 1</inkml:trace>
  <inkml:trace contextRef="#ctx0" brushRef="#br0" timeOffset="16206.4526">11008 14757 826 0,'-1'4'377'0,"1"4"-107"0,3 6-90 16,12 1-21-16,7 3-11 15,7-3-54-15,4-9-28 16,1-7-37-16,-5-8-4 15,-13-8-10-15,-4-5-5 16,-12-5-21-16,0 2-16 0,-11 1-19 16,-6 2-1-16,-14 7 9 15,-6 1 8-15,2 13 9 16,4 7 3-16,10 17 4 16,5 8 4-16,7 16 12 15,2 7 8-15,7 9 26 16,0 3 9-16,4-2 21 15,2-4 2-15,0-6-19 16,0-4-11-16,0-9-37 16,2-8-15-16,2-15-211 15</inkml:trace>
  <inkml:trace contextRef="#ctx0" brushRef="#br0" timeOffset="16659.6632">11392 14609 879 0,'-11'8'393'0,"-12"5"-187"16,12 16-75-16,5 4-18 15,5 6-15-15,8 2-7 16,7-7-23-16,3-4-9 15,11-11-16-15,-2-9-7 16,2-10-11-16,-2-9-3 0,-3-10-6 16,-3-4-4-16,-4-5-7 15,-5 1-4-15,-8 4-1 16,0 5 0-16,-7 11-1 16,0 7-1-16,-3 9 4 15,-2 6 6-15,7 12 10 16,2 3 6-16,10-2 2 15,8 2 2-15,8-10 9 16,2-6 5-16,2-8 17 16,-5-7 0-16,-9-8-8 15,2-2-7-15,-10-6-22 16,-4-2-13-16,3-3-65 16,-7-1-74-16,-2-6-214 15,2-2-182-15</inkml:trace>
  <inkml:trace contextRef="#ctx0" brushRef="#br0" timeOffset="16753.7768">11615 14470 594 0,'-6'-11'423'0,"-9"-9"-10"16,3 13-72-16,6 10-51 15,-1 3-95-15,5 9-46 16,7 6-89-16,-2-3-23 16,10 10-94-16,1 2 97 15</inkml:trace>
  <inkml:trace contextRef="#ctx0" brushRef="#br0" timeOffset="17191.3301">11896 14583 634 0,'0'-12'366'0,"-2"-10"-64"16,-1 22-79-16,-2 13-27 15,5 31-60-15,4 14-41 16,9 31-21-16,3 7-2 16,2 3-23-16,-1 0-10 15,-6-17-24-15,-1-10-14 16,-5-23-69-16,-1-13-72 0</inkml:trace>
  <inkml:trace contextRef="#ctx0" brushRef="#br0" timeOffset="17331.9597">11937 14968 675 0,'20'-8'347'16,"18"-6"-59"-16,11 7-221 15,2-2-23-15,1 1-32 16,0-4-22-16,-11-2-257 16</inkml:trace>
  <inkml:trace contextRef="#ctx0" brushRef="#br0" timeOffset="17617.2988">12555 14737 745 0,'0'7'380'0,"-5"9"-92"0,-5 8-38 16,-16 9-60-16,-2-5-25 15,-9 2-60 1,-6-10-26-16,3-15-43 0,-5-5-15 16,9-11-24-16,11-4-20 15,3-12-44-15,13 0-18 16,8-2-5-16,-2 2 13 16,17 9 34-1,6 7 20-15,5 9 27 16,9 4 14-16,0 16 58 15,3 8 20-15,-2 7 21 0,3 4-2 16,-7-5-49-16,-1-4-19 16,-4-11-60-16,-4-5-47 15</inkml:trace>
  <inkml:trace contextRef="#ctx0" brushRef="#br0" timeOffset="18048.4551">13402 14429 584 0,'0'7'307'16,"0"6"-84"-16,3 33-67 16,-2 14-18-16,1 29-21 0,-2 10-14 15,0 7-44-15,3-1-14 16,-3-21-35-16,1-15-21 15,-2-27-148-15</inkml:trace>
  <inkml:trace contextRef="#ctx0" brushRef="#br0" timeOffset="18388.778">13266 14577 560 0,'19'-21'318'0,"27"-22"-29"16,5 8-50-16,7 22-84 15,-6 10-20-15,-16 19-52 16,-11 11-14-16,-25 7-17 16,-10 3-8-16,-20 2-13 15,-7-3-6-15,3-10-12 16,0-7-2-16,13-19-12 16,9-7-11-16,15-12-15 15,12 1-4-15,21-2 5 16,10 8 5-16,8 7 11 15,3 4 3-15,-11 11 1 0,-12 7 5 16,-20 16 8 0,-14 5 4-16,-22 9 5 15,-13 0-2-15,-11-2-21 16,-4-8-36-16,8-18-161 16,14-11-190-16</inkml:trace>
  <inkml:trace contextRef="#ctx0" brushRef="#br0" timeOffset="18731.9822">13678 14533 696 0,'14'-13'388'0,"27"-6"-68"16,10 10-62-16,6 7-97 16,4 16-20-16,0 14-37 15,-6 6-21-15,-9 9-19 16,-9 2-12-16,-13 2-17 0,-10 3-8 15,-15 2-13-15,1 2-4 16,-14-6-2 0,-1-6-1-16,0-14-7 15,-4-11-7-15,1-14-42 16,0-8-21-16,-2-14-21 0,-1-6-3 16,0-6 23-1,-1-2 18-15,1 2 24 0,2 6 8 16,1 12 16-1,0 11 3-15,-4 13 2 0,-3 9 2 16,1 8 2-16,5-1-3 16,9-2-57-16,10-8-97 15</inkml:trace>
  <inkml:trace contextRef="#ctx0" brushRef="#br0" timeOffset="19107.4054">14486 14682 703 0,'-8'-9'373'0,"-8"-6"-90"16,-3 3-119-16,-2 9-29 16,-4 3-55-16,3 4-26 0,3 7-32 15,3 0-9-15,6 5-12 16,7 0-3-16,10 3-5 15,7-1-1-15,8-3-2 16,3-3-2-16,-2-6-17 16,-2-3-10-16,-8 0-21 15,-7 0-2-15,-6-2 11 16,-6 2 10-16,-9 0 29 16,-2 0 12-16,-2 6 38 15,2 1 17-15,5 3 22 16,4 0 3-16,9 2-12 15,7 0-11-15,5-2-20 16,4-1-7-16,2-5-14 16,-1-2-6-16,-3-5-15 0,-2-6-40 15,-6-10-204-15</inkml:trace>
  <inkml:trace contextRef="#ctx0" brushRef="#br0" timeOffset="19224.977">14445 14436 718 0,'-5'-11'415'16,"-5"-10"-61"-16,2 5-84 0,4 13-146 16,4 6-48-16,7 7-106 15,5 5-119-15</inkml:trace>
  <inkml:trace contextRef="#ctx0" brushRef="#br0" timeOffset="19545.0953">14660 14764 915 0,'15'28'451'16,"-7"15"-162"-16,-5-3-115 15,-3-5-36-15,-10-26-59 32,6-4-26-32,0-1-27 0,-5 6-9 0,0-23-17 15,-4-10-13-15,7-17-18 0,6-1-2 16,4 2 3-16,3 1 4 15,5 9 11-15,5 4 4 16,3 10 15-16,8 9 13 16,1 13 45-1,1 7 16-15,-1 16 19 0,-6 4-1 16,-5 11-32-16,-6 0-13 16,-5-1-25-16,-3-4-11 15,-2-12-133-15,0-2-184 16</inkml:trace>
  <inkml:trace contextRef="#ctx0" brushRef="#br0" timeOffset="20070.6152">15253 14661 717 0,'-19'-5'391'0,"-15"-5"-96"15,7 10-134-15,3 4-44 16,9 6-57-16,5 3-16 16,10 2-19-16,5 2-5 0,9-2-7 15,8 2-3-15,0-7-2 16,5-3-1-16,0-2-6 15,-7-3-2-15,-7-1-18 16,-11 1-11-16,-18-1-3 0,-7 1 2 16,-12 6 19-1,-4 4 12-15,0 4 27 16,6 2 18-16,13 4 30 0,7 2 3 16,16 3-7-16,3-4-15 15,16 0-27-15,6-5-8 16,7-6-12-16,12-3-5 15,4-10-41-15,4-6-57 0,1-9-207 16</inkml:trace>
  <inkml:trace contextRef="#ctx0" brushRef="#br0" timeOffset="20398.4228">15467 14662 996 0,'0'1'397'0,"7"11"-250"15,0-5-28-15,15 3-39 16,6-1-13-16,2-6-31 16,8 1-14-16,-5 0-11 15,-1-3-2-15,-10-1 0 16,-4-2-1-16,-12-3-6 0,-8 0-5 16,-13 2-5-16,-1 2-2 15,-14 3 5-15,1 6 4 16,2 5 8-16,-5 2 8 15,12 8 15-15,2 3 7 16,9 6 23-16,8 1-1 16,14-1-6-16,5-3-5 15,10-8-27-15,8-4-5 16,4-10-12-16,1-7-11 16,7-9-97-1,-2-6-82-15</inkml:trace>
  <inkml:trace contextRef="#ctx0" brushRef="#br0" timeOffset="20737.063">16160 14688 772 0,'-8'-6'434'16,"-9"-6"-81"-16,-7 2-167 15,-6 0-35-15,-4 4-72 16,3 2-27-16,8 9-37 15,4 4-11-15,11 3-11 0,6 0-4 16,9 3 0-16,8-1 1 16,8-2 1-16,-2-2-3 15,-2-4-21-15,-4-3-10 16,-9-2-11-16,0 1-2 16,-8-1 14-16,0-1 11 0,-1 0 16 15,-26 5 12-15,-30 12 31 16,33-9 19-16,10 8 30 15,8 3 15 1,9 6 5-16,12 5-8 0,8-7-23 16,6-1-14-16,8-10-28 15,-4-5-7-15,0-9-47 16,-1-11-61-16</inkml:trace>
  <inkml:trace contextRef="#ctx0" brushRef="#br0" timeOffset="21342.3426">16734 14638 986 0,'13'3'409'0,"23"8"-245"15,10-2-25-15,14-2-46 0,3 0-22 16,-8-5-29-16,-3-2-12 16,-16-4-15-16,-8-3-8 15,-11-1-27-15,-8 2-27 16,-8 1-58-16,-4-3-16 15,-11 5-1-15,-3 2 24 0,-10 3 61 16,-2 5 26-16,2 8 46 16,-3 3 15-16,3 8 19 15,5 2 1 1,7 6-15-16,12 2-10 16,12 3-22-16,10-4-7 15,9-5-14-15,4-2-8 16,4-13-35-16,-1-5-24 0,7-12-71 15,3-12-34 1,6-10 6-16,7-1-147 0</inkml:trace>
  <inkml:trace contextRef="#ctx0" brushRef="#br0" timeOffset="21573.1489">17531 14795 429 0,'-5'6'340'0,"2"6"66"16,-10 7-94-1,-12 5-129-15,-4 1-40 0,-18 1-63 16,-1-6-21-16,2-8-25 15,-1-10-9-15,12-9-13 16,7-8-4-16,7-10-21 16,9-5-9-16,12-1-11 15,6 3 0-15,17 7 14 16,2 4 9-16,10 9 21 0,-5 13 21 31,-15-3 52-31,1 1 19 16,43 29 15-16,-1 6-8 0,-11 12-47 0,-26-9-17 15,-9-11-43-15,2-5-135 0</inkml:trace>
  <inkml:trace contextRef="#ctx0" brushRef="#br0" timeOffset="22097.1528">18123 14538 725 0,'-2'-6'401'0,"-2"5"-90"16,-1 12-58-16,1 38-84 15,4 16-32-15,10 37-26 16,-1 9-27-16,1 0-36 16,-1-2-12-16,-7-25-22 15,-1-8-15-15,8-17-83 16,-3-14-57-16,2-21-176 15</inkml:trace>
  <inkml:trace contextRef="#ctx0" brushRef="#br0" timeOffset="22451.8701">18178 14899 800 0,'12'0'343'0,"17"-2"-181"0,6 4-83 15,9 1-51-15,7-1-10 16,4-3-9-16,-2 0-7 16,-6-2-24-16,-10-7-23 15,-12-7-43-15,-2-3-7 16,-9-4 14-16,-2 2 21 16,-10 6 43-16,-4 2 12 15,-16 4 29-15,-5 4 19 0,-6 6 36 16,-3 0 11-16,1 7-1 15,0 2-9-15,10 11-9 16,7 4 0-16,15 6 15 16,12 0 2-16,15 1-9 15,2-8-6-15,7-15-22 16,6-2-9-16,-2-15-6 16,-3-4-3-16,-9-6-6 15,-14-9 2-15,-15-1-11 16,-7 0-11-16,-16 9-34 15,-5 1-31-15,1 10-100 16,2 0-217-16</inkml:trace>
  <inkml:trace contextRef="#ctx0" brushRef="#br0" timeOffset="22693.7963">18759 14704 771 0,'16'1'382'0,"15"7"-108"0,0 2-40 16,0 12-49-1,-2 7-20-15,-7 10-44 0,-4 0-23 16,-4 5-38-16,-6-7-13 0,0-15-20 16,3-4-3-16,-4-20-2 15,2-6-2-15,1-16-3 16,-2-8-3-16,0-10-4 16,3-1-2-16,-2 4-5 15,-3 2-10-15,3 11-101 16,-1 3-82-16</inkml:trace>
  <inkml:trace contextRef="#ctx0" brushRef="#br0" timeOffset="22959.5046">19510 14699 872 0,'-9'15'440'0,"-10"16"-126"0,-2 3-53 15,-15-2-97-15,-1-2-36 16,-4-7-68-16,-4-8-18 16,5-15-19-16,6-7-11 15,7-10-15-15,4-4-10 16,13-4-12-16,6-1-3 16,13 2 3-16,9 1 5 15,14 8 15-15,4 6 9 16,9 11 32-16,-1 12 13 15,-5 15 18-15,-2 8 6 0,-15 6-20 16,-4 5-12-16,-6-8-22 31,-3-4-23-31,4-17-25 0</inkml:trace>
  <inkml:trace contextRef="#ctx0" brushRef="#br0" timeOffset="23543.0027">19962 14735 544 0,'-8'-4'315'0,"-17"-3"-29"15,-3 1-43-15,-6 6-53 0,-3 3-33 16,9 9-56 0,4 2-25-16,17 10-42 15,9 2-13-15,18 5-12 0,12 1 1 16,8-6 4-16,2-8 0 0,-7-12 2 15,-3-7 0 1,-13-13-1-16,-4-6-2 16,-10-15-6-16,-7-4-3 15,-10-8-2-15,-12-3 0 16,-11-3 4-16,-5-6 0 16,4-2 0-16,7-3-2 15,16 7-5-15,9 8-5 0,13 15-16 16,9 7-14-16,6 19-77 15,0 6-68-15</inkml:trace>
  <inkml:trace contextRef="#ctx0" brushRef="#br0" timeOffset="23725.8338">20127 14668 1088 0,'-1'15'488'0,"-1"21"-227"15,1 4-45-15,1 4-81 16,1 0-40-16,3-6-58 16,2-5-18-16,3-11-62 0,5-8-81 15,5-15-444 1</inkml:trace>
  <inkml:trace contextRef="#ctx0" brushRef="#br0" timeOffset="24185.8881">20648 14718 1031 0,'-6'15'486'16,"-4"8"-213"-16,-10 7-84 15,-4 0-21 1,-8-2-66-16,0 2-30 0,1-14-35 16,2-5-10-1,7-16-14-15,0-9-6 0,6-11-24 16,0-3-23-16,6 0-37 15,10 0-11-15,9 6 11 16,5 4 18-16,11 8 39 16,-1 6 17-16,6 13 17 15,1 7 12-15,-1 12 14 16,0 5 3-16,-2 4-5 0,-1-2-7 16,-4-5-11-16,0-4-2 15,-5-17-3-15,0-4 0 16,-2-14-1-16,2-11-1 15,-2-8-4 1,-2-4-2-16,-2-2-2 0,0 2-2 16,-1 8 0-16,1 5-2 15,2 13 0-15,-3 4 1 16,-3 10 8-16,0 5 3 16,-4 12 1-16,-4 4 0 15,2 2-8 1,-2 4-15-16,-5-9-140 0,1-3-90 15</inkml:trace>
  <inkml:trace contextRef="#ctx0" brushRef="#br0" timeOffset="24305.4331">20791 14580 938 0,'-2'-12'534'0,"2"-9"-88"15,0 9-262-15,0 9-67 16,6 13-83-1,2 4-118-15</inkml:trace>
  <inkml:trace contextRef="#ctx0" brushRef="#br0" timeOffset="24602.3154">21234 14816 1170 0,'1'8'465'0,"-2"11"-290"15,-1 2-47-15,-7-5-37 16,-3-1-15-16,-8-6-31 16,-3-8-15-16,-3-9-14 15,-3-9-2-15,6-11-10 16,4-2-4-16,11 0-11 16,5 2-4-16,6 3-6 15,6 7 3-15,13 9 13 16,3 5 11-16,10 16 44 15,3 5 26-15,-1 12 31 16,0 4 7-16,-6 9-23 0,-1 1-18 31,-8-7-32-31,-3-3-16 0,-11-19-84 0,-9-14 133 16</inkml:trace>
  <inkml:trace contextRef="#ctx0" brushRef="#br0" timeOffset="25584.0381">2032 16118 499 0,'-12'3'283'16,"-21"5"-32"-16,-3 5-55 15,-1 13-65 1,4 3-20-16,14 9-41 0,11 3-16 15,16 2-20-15,15 1-9 0,19-13-5 16,6-6-2-16,3-11-3 16,-4-8 3-16,-10-11 4 15,-9-8 3-15,-12-13 5 16,-10-10 0-16,-13-19-3 16,-8-7-5-16,-7-12-6 15,-4-2-3-15,3 7-5 16,5 3-3-16,8 9-7 15,10 4-4-15,9 7-9 16,4 9-6-16,10 15-27 16,3 11-24-16,8 18-155 15</inkml:trace>
  <inkml:trace contextRef="#ctx0" brushRef="#br0" timeOffset="25770.8308">2394 16101 965 0,'-4'0'478'0,"-3"1"-178"0,-1 20-115 15,-2 9-37 1,3 16-60-16,-1 5-25 0,4-2-30 16,6-7-14-16,10-11-162 15,6-10-93-15</inkml:trace>
  <inkml:trace contextRef="#ctx0" brushRef="#br0" timeOffset="26084.9229">2947 16168 829 0,'-3'17'411'0,"-15"26"-88"15,-1 3-118-15,-15-2-53 16,-3-2-22-16,2-13-52 15,-1-12-28-15,6-12-38 0,0-10-15 16,3-12-28-16,7-5-12 16,7-11-6-16,8-5 7 15,11 0 14-15,3-1 8 16,10 9 10-16,2 8 5 16,4 12 15-16,5 12 11 15,5 18 19-15,0 6 4 16,2 6-8-16,1 7-9 15,-7-3-20-15,2 2-15 16,-8-6-156-16,-7-8-372 16</inkml:trace>
  <inkml:trace contextRef="#ctx0" brushRef="#br0" timeOffset="26291.4965">3061 16162 628 0,'6'-10'374'0,"1"-5"-43"0,2 10-83 16,3 21-83-16,-3 12-32 16,10 9-23-16,0 7-25 15,2 1-18-15,-1-4-7 16,-2-10-11-16,-1-11-1 16,-3-13 1-16,2-8 3 0,-6-12-2 15,-2-6-5-15,0-13-18 16,-2-4-9-16,3 0-21 15,2-1-74-15</inkml:trace>
  <inkml:trace contextRef="#ctx0" brushRef="#br0" timeOffset="26724.1401">3505 16223 620 0,'-2'-2'338'16,"-6"2"-57"-16,0 2-52 0,2 5-66 16,0 5-46-16,10 10-65 15,2 4-11-15,6 6-9 16,3 1-3-16,5-9 2 15,5-3-2-15,7-8-2 16,2-5 1-16,1-9-2 16,-3-6 0-16,-11-10-24 15,-2-3-71-15</inkml:trace>
  <inkml:trace contextRef="#ctx0" brushRef="#br0" timeOffset="26863.2805">3663 15941 1002 0,'-5'-4'492'16,"-5"0"-193"-16,2 5-103 15,3 9-123-15,2 6-39 16,3 11-102-16</inkml:trace>
  <inkml:trace contextRef="#ctx0" brushRef="#br0" timeOffset="27384.7348">4057 16106 589 0,'-11'-4'323'0,"-12"3"-64"16,0 3-70-16,1 17-85 16,0 5-33-16,7 8-46 15,9 2-14-15,15 0-11 16,10 2-3-16,10-6 6 0,7 0 7 15,8-16 11-15,0-6 4 16,-5-8 4-16,-10-4 2 16,-16-1 7-16,-11-5 1 15,-19 0-7-15,-10-5-9 16,-18 6-27 0,0 3-20-16,4 5-132 15</inkml:trace>
  <inkml:trace contextRef="#ctx0" brushRef="#br0" timeOffset="27610.8777">4245 16059 671 0,'8'5'381'0,"6"10"-35"15,1 12-83-15,-1 22-38 16,-1 16-34-16,-2 13-51 15,2 4-33-15,-1 4-57 0,-2-4-16 16,0-7-23 0,-3-3-10-16,-2-24-23 15,-1-12-36-15,0-15-162 16,-4-12-109-16</inkml:trace>
  <inkml:trace contextRef="#ctx0" brushRef="#br0" timeOffset="27781.7425">4335 16334 1064 0,'14'-6'451'0,"6"-2"-219"0,11 6-161 16,-1-1-10-16,8 7-26 16,2-1-14-16,4 0-35 15,5-3-40-15,-4-8-263 16</inkml:trace>
  <inkml:trace contextRef="#ctx0" brushRef="#br0" timeOffset="28066.6662">4925 16160 724 0,'3'4'377'15,"0"11"-104"1,-2 4-45-16,-1 4-93 0,-1 0-27 16,-8 0-40-16,-6-1-19 15,-12 1-19-15,-5-5-5 16,-12-10-17-16,6-5-11 15,1-15-39 1,7-5-20-16,11-6-10 0,3-5 5 0,15-4 25 16,3 1 15-16,13-3 21 15,4 8 6 1,11 12 31-16,6 7 26 0,8 21 45 16,3 8 7-16,-4 11-7 15,-6 2-25-15,-13 4-44 16,-1 1-12-16,-6-4-100 15,4 1-100-15</inkml:trace>
  <inkml:trace contextRef="#ctx0" brushRef="#br0" timeOffset="28241.1708">5128 16157 1198 0,'14'-1'442'0,"8"-2"-326"0,9 2-20 16,6 1 0-16,0 0-17 0,8 4-42 16,-2-1-16-16,-11-3-47 15,-3-3-79-15</inkml:trace>
  <inkml:trace contextRef="#ctx0" brushRef="#br0" timeOffset="28390.4343">5339 16159 776 0,'-1'20'392'0,"-7"14"-88"0,9 2-180 15,4-2-27-15,6-3-42 0,5-4-22 16,5-1-95 0,-1-2 16-16</inkml:trace>
  <inkml:trace contextRef="#ctx0" brushRef="#br0" timeOffset="28670.3697">5799 16198 1214 0,'-6'15'497'0,"-7"19"-311"16,-10 1-21-16,-7-2-56 0,-4 0-34 15,0-9-48 1,1-3-11-16,5-17-30 15,-2-7-21-15,9-15-46 16,2-3-16-16,10-7 3 16,10 0 12-16,11 2 39 15,5 2 19-15,10 6 30 16,1 9 33-16,5 15 57 16,4 6 20-16,-1 16 20 15,-1 2-8-15,-1 5-34 0,-6 2-20 16,-7-6-31-16,-4-7-14 15</inkml:trace>
  <inkml:trace contextRef="#ctx0" brushRef="#br0" timeOffset="29155.7833">7005 16068 856 0,'-7'10'410'16,"-5"10"-119"-16,1 21-159 16,3-1-11-16,9 11-34 15,3-1-23-15,6-11-35 16,4-2-10-16,1-11-10 16,2-7-5-16,4-8-44 15,1-7-39-15,3-8-236 16</inkml:trace>
  <inkml:trace contextRef="#ctx0" brushRef="#br0" timeOffset="29312.1885">6972 15989 1124 0,'-3'0'429'0,"1"0"-331"0,2 0-32 15,0 0-52-15,0 0-102 0</inkml:trace>
  <inkml:trace contextRef="#ctx0" brushRef="#br0" timeOffset="29673.5279">6884 15664 1090 0,'-1'-5'448'0,"1"-5"-246"15,14 4-45-15,20 3-42 16,15 3-10 0,25 2-43-16,9 3-19 15,-3-2-21-15,-8 2-10 0,-27-2-15 16,-12 2-19-16,-17 1-87 15,-3-3-28-15,-7-4-5 16,-6-8 17-16,-6-4 88 16,1-2 33-16,-4 2 41 15,7 8 37-15,1 5 54 16,-6 2 10-16,7 7-4 16,0 2-30-16,3 3-44 15,5 5-14-15,-4 3-22 16,-1 4-8-16,-3 0-21 15,-6-2-88-15</inkml:trace>
  <inkml:trace contextRef="#ctx0" brushRef="#br0" timeOffset="29901.7419">7772 16308 1126 0,'1'17'561'16,"1"14"-203"-16,-13 7-127 15,-8 4-51-15,-7 2-89 16,-4 0-38-16,4-9-48 16,2-5-72-16,5-10-436 15</inkml:trace>
  <inkml:trace contextRef="#ctx0" brushRef="#br0" timeOffset="30353.0236">8336 16056 1241 0,'-2'-8'515'0,"1"-1"-330"0,2 1-55 0,1 8-89 16,6 2-39-16</inkml:trace>
  <inkml:trace contextRef="#ctx0" brushRef="#br0" timeOffset="30619.5731">8361 16237 1060 0,'-8'13'465'0,"1"24"-202"0,-3 3-82 16,7 9-27 0,3 5-13-16,-5 4-31 0,0 7-20 15,-7-3-34-15,-6 2-15 16,-2-23-18-16,-2-9-2 15,-5-14 1-15,-1-14 0 16,-4-5-9-16,1-16-7 31,6-4-16-31,7-9-15 0,12-16-28 0,6 1-28 16,13-14-98 0,7-2-57-16</inkml:trace>
  <inkml:trace contextRef="#ctx0" brushRef="#br0" timeOffset="31042.9637">8069 15754 952 0,'0'-1'428'0,"6"0"-180"0,6 2-51 16,18 5-57-16,9-2-19 15,16 5-47-15,8-1-23 16,-1 2-26-16,-7-1-7 16,-9-6-6-16,-6-3-3 15,-11-5-13-15,-2-2-20 16,-12-3-68-16,-5-2-23 15,-4-3-7-15,-2-4 15 0,0 1 63 16,1 3 24-16,0 6 21 16,-1 5 11-16,0 7 21 15,3 5 12-15,1 7 24 16,0 3 11-16,-9 9 0 16,-6 3-1-16,-11 2-18 15,-5 0-13-15,0-8-18 16,2-4-8-16,7-13-69 15,10-5-75-15</inkml:trace>
  <inkml:trace contextRef="#ctx0" brushRef="#br0" timeOffset="31308.324">8942 16374 1356 0,'-3'-1'643'0,"3"0"-235"0,0 1-250 15,0 0-51-15,0 0 273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47:56.7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17199 8650 440 0,'-2'-1'280'0,"-5"-4"5"16,5 3-52 0,2 2-66-16,4 1-25 15,-4-1-32-15,1 0-2 16,28 4-7-16,33 1-10 16,-22-5-33-16,3 0-15 0,-1-1-23 15,-4 0-4-15,-5 1-181 16,-5 1-341-16</inkml:trace>
  <inkml:trace contextRef="#ctx0" brushRef="#br0" timeOffset="15515.3286">2073 10205 598 0,'-2'-11'399'0,"0"-12"-35"0,-3 16-131 16,-2 9-44-16,-8 19-88 15,-2 16-25-15,-10 26-37 16,0 9-11-16,5 7-14 16,-1-7-4-16,12-18 0 15,5-9 0-15,6-21-2 16,9-7 2-16,2-19 9 16,4-13 1-16,7-20 6 0,3-11-1 15,3-20-6 1,-5-11-1-16,-3-5-3 15,-9 2-1-15,0 17-1 0,-1 16 8 16,-4 26 17-16,-2 13 0 16,0 14-3-1,-1 10-10-15,3 17-14 16,4 6 0-16,15 29 0 16,7 9-1-16,11 5-1 0,0 0-1 0,0-21-1 15,-4-13-3 1,-5-14-34-16,-4-9-57 0,-13-15-109 15,-4-3-38 1,-13-11-150-16</inkml:trace>
  <inkml:trace contextRef="#ctx0" brushRef="#br0" timeOffset="15661.9133">2082 10478 374 0,'-13'-5'273'0,"-17"-6"54"15,8 4-41-15,17 4-43 16,6 2-27-16,22 2-43 0,10 4-36 15,15-4-55-15,10 0-17 16,0-1-60-16,1 0-140 16</inkml:trace>
  <inkml:trace contextRef="#ctx0" brushRef="#br0" timeOffset="16144.9997">1810 9971 877 0,'-3'-4'378'0,"3"-3"-210"16,1 3-43-16,27-3-50 15,16 4-20-15,22 4-15 16,13-1-7-16,3 8-9 15,-6 4-4-15,-15-7-6 16,-7 6-1-16,-19-8-1 16,-9-2 3-16,-11-3 11 15,-7-7 3-15,-8-9 1 16,-4-3-2-16,-1-1-5 16,0 4 2-16,3 10 0 15,2 7-5-15,2 16-6 0,-1 6-5 16,-3 11-3-1,0 2 5-15,0-4-3 16,3-4 1-16,16-6-444 16</inkml:trace>
  <inkml:trace contextRef="#ctx0" brushRef="#br0" timeOffset="16397.7566">2811 10291 786 0,'20'1'413'16,"11"1"-91"-16,15 0-163 0,2-2-11 15,-2 0-68 1,-5 1-28-16,-11 4-43 0,1 1-16 15,-6 0-167-15,2-3-193 16</inkml:trace>
  <inkml:trace contextRef="#ctx0" brushRef="#br0" timeOffset="16555.5045">2901 10364 730 0,'0'6'413'16,"-1"6"-88"-1,20 0-86-15,10-3-24 16,14 0-35-16,2-3-18 16,-1-3-54-16,-2-2-26 0,-3 0-35 15,1-3-90-15</inkml:trace>
  <inkml:trace contextRef="#ctx0" brushRef="#br0" timeOffset="17143.4354">3910 10130 829 0,'-5'1'377'16,"-6"9"-171"-16,-6 10-62 15,-8 25-72-15,1 14-14 16,-5 21-17-16,5 6-11 0,9-11-8 16,3-12-2-16,12-26-4 15,0-17 3-15,11-19 12 16,3-10 7-16,7-25 15 15,6-9 5-15,-2-28-4 16,1-8-4-16,-9-12-18 16,-1 4-10-16,-3 20-16 15,-2 19-3-15,2 31-8 16,1 12-2-16,-4 27 2 16,1 11-1-16,1 25 7 15,2 12 5-15,5 16-4 16,4 0 0-16,2-14 0 15,1-14-2-15,1-18-104 16,-2-14-97-16</inkml:trace>
  <inkml:trace contextRef="#ctx0" brushRef="#br0" timeOffset="17307.4863">3816 10465 978 0,'1'-3'447'15,"2"0"-201"-15,19 3-127 16,10 1-39-16,15 11-43 16,3 0-16-16,4 5 10 15,-1 3-180-15</inkml:trace>
  <inkml:trace contextRef="#ctx0" brushRef="#br0" timeOffset="17494.3594">4289 10503 1220 0,'5'3'470'0,"11"9"-324"16,6 4-45-16,12 5-29 16,3 2-13-16,-8 1-26 0,-4-2-9 15,-6-6-16-15,2-1 4 16,-2-11-227-1</inkml:trace>
  <inkml:trace contextRef="#ctx0" brushRef="#br0" timeOffset="17621.0034">4583 10476 948 0,'-13'5'539'0,"-11"3"-110"16,-2 13-176-16,-8 0-55 15,-5 11-90-15,0-1-31 16,1 0-48-16,7-3-35 15,13-11-376-15</inkml:trace>
  <inkml:trace contextRef="#ctx0" brushRef="#br0" timeOffset="18105.9323">3932 9782 845 0,'7'0'355'0,"18"4"-171"31,7-1-25-31,28 5-19 16,9 2-18-16,14 2-52 16,7 1-25-16,-19-3-28 15,-5 2-5-15,-24-7-4 0,-10-1-2 16,-12-4 1-16,-10-5 2 15,-9-4 0-15,-5-5 3 16,-7-4 1-16,-2-2-4 16,9 5-3-16,-2 5-3 15,6 6-5-15,7 7 0 16,2 9 2-16,5 7 3 16,1 13 20-16,-4 6 14 15,-14-1 18-15,-4 1 0 0,-4-10-10 16,4-4 56-16</inkml:trace>
  <inkml:trace contextRef="#ctx0" brushRef="#br0" timeOffset="18527.7412">4966 10145 1022 0,'-1'-3'483'0,"-4"-3"-193"0,5 6-64 0,0 0-100 16,0 1-40-16,3 29-54 16,7 58-7-16,0-24-5 31,8 5-2-31,3-11-5 0,2-6-2 0,-4-22-5 15,-7-9-74-15,-2-11-127 16,-7-6-85-16</inkml:trace>
  <inkml:trace contextRef="#ctx0" brushRef="#br0" timeOffset="18677.9669">4874 10369 541 0,'-7'-6'391'16,"-5"-5"37"-16,16 7-189 15,14 4-38-15,19 5-56 16,9 4-27-16,19 0-38 16,3 0-20-16,5-1-12 15,-1-1 386-15</inkml:trace>
  <inkml:trace contextRef="#ctx0" brushRef="#br0" timeOffset="19223.7375">5810 10142 553 0,'-2'-8'379'15,"-2"-8"48"-15,-2 10-190 16,-8 17-128-16,-3 12-34 15,-8 25-48-15,-5 8-1 16,0 17-2-16,1-2-1 16,12-11-3-16,4-11 0 0,13-25 0 15,2-9 3-15,10-19 8 16,3-12 1 0,7-21-1-16,3-11-2 0,1-19-6 15,-2-6 1-15,-5 0-9 16,2 6-3-16,-4 16-7 15,3 12-3-15,-3 20 6 16,-8 8-2-16,1 21-4 16,1 10-2-16,4 23 0 15,7 11 0-15,8 15 7 16,1 7 1-16,6-3 0 16,-1-8-1-16,-3-19-56 15,-2-9-84-15</inkml:trace>
  <inkml:trace contextRef="#ctx0" brushRef="#br0" timeOffset="19381.2316">5757 10368 812 0,'-2'-3'384'0,"7"-1"-151"0,14 4-70 15,19 0-94-15,11 3-13 16,10 1-27-16,3 4-25 15,0 6-221-15</inkml:trace>
  <inkml:trace contextRef="#ctx0" brushRef="#br0" timeOffset="19682.9521">6245 10421 880 0,'-2'-1'466'0,"-4"-1"-138"15,4 5-155-15,2-3-57 16,0 0-66-16,2 6-15 0,5 5-15 15,45 32-4-15,-29-36 1 16,-2-6 1-16,2-5 5 16,-2-8 0-16,-5-9 0 15,-3-2-3-15,-4 2-6 16,-2 4-4-16,-7 6-11 16,2 10-5-16,-1 19-2 0,-1 7 0 15,0 21 7 1,1 8 1-16,4 10 1 15,1 5 7-15,-5 7 12 16,-1-2 7-16,-19-14 18 16,-6-10-2-16,-6-19-5 0,-6-13-6 15,-1-22-67 1,1-14-85-16</inkml:trace>
  <inkml:trace contextRef="#ctx0" brushRef="#br0" timeOffset="20212.1754">5865 9854 614 0,'-8'0'327'0,"-8"0"-68"0,9 0-52 16,17 1-74-16,12 3-34 15,17-1-47-15,16 0-2 16,24-2 2-16,6-1 2 16,12 0-7-1,-11-1-5-15,-27 1-17 16,-15-2-8-16,-29-3-5 16,-6-3-8-16,-13-6-19 15,-3 0-7-15,-7-4-8 16,-4 1 6-16,4 4 10 15,1 1 4-15,13 8-9 0,4 4-7 16,12 9 6-16,-1 10 7 16,3 13 33-16,1 5 20 15,-10 4 35-15,-8-5 10 16,-6-4-1-16,-2-6-8 16,-9-11-32-16,6-2-52 15</inkml:trace>
  <inkml:trace contextRef="#ctx0" brushRef="#br0" timeOffset="20716.3254">7110 10266 882 0,'16'-2'382'0,"27"0"-194"16,10 2-31-16,14 2-49 15,-4 3-28-15,-9 0-44 16,-6-2-17-16,-17 0-61 16,-6 1-78-16,-13-1-343 15</inkml:trace>
  <inkml:trace contextRef="#ctx0" brushRef="#br0" timeOffset="20893.3173">7138 10443 721 0,'10'4'415'0,"7"6"-101"15,20-1-47-15,9-1-19 16,7-1-78-16,-3-2-40 15,-4-1-68-15,0-4-17 16,6-5-128-16</inkml:trace>
  <inkml:trace contextRef="#ctx0" brushRef="#br0" timeOffset="24363.91">8070 10135 716 0,'-3'8'329'15,"-6"17"-143"-15,1 10-60 0,-4 27-37 16,-2 12-29-16,3 5-26 16,0-4-5-16,3-24-11 15,5-14-4-15,5-28 1 16,4-9 1-16,9-19 2 16,1-14 1-16,1-19-1 15,-1-11 0-15,-3-15 2 16,-5-3 3-16,1 7 2 15,-3 10 5-15,2 24 17 16,2 15-2-16,-1 25 0 16,0 9-2-16,5 25-17 15,2 14-2-15,9 17-6 16,6 14-5-16,9 5-4 0,2-5-2 16,-7-17 0-16,-2-9-3 15,-12-24-50 1,-5-6-57-16,-9-13-153 15</inkml:trace>
  <inkml:trace contextRef="#ctx0" brushRef="#br0" timeOffset="24505.3371">7998 10384 542 0,'1'-5'365'16,"2"-4"1"-16,25 6-174 15,15 1-48-15,28 4-75 16,5 0-24-16,-5 8 14 15,-7 2-172-15</inkml:trace>
  <inkml:trace contextRef="#ctx0" brushRef="#br0" timeOffset="24786.6264">8482 10601 448 0,'13'-2'275'0,"15"1"23"16,16 1-68-16,7 8-31 15,1 6-6-15,1 9-49 16,-12 3-23-16,-21 4-56 15,1-3-22-15,-11-5-28 16,-1-2-15-16,4-10-177 16,-8-4-257-16</inkml:trace>
  <inkml:trace contextRef="#ctx0" brushRef="#br0" timeOffset="24946.9327">8869 10508 729 0,'-11'0'428'15,"-12"7"-90"-15,-7 11-114 16,-6 8-53-16,-3 12-77 16,-1 1-27-16,0 1-38 15,5-2-10-15,9-12-22 16,9-4-111-16</inkml:trace>
  <inkml:trace contextRef="#ctx0" brushRef="#br0" timeOffset="25414.2363">9211 10201 797 0,'1'3'385'0,"-2"7"-123"16,-2 4-35-16,-6 13-58 16,0 7-17-16,-4 11-51 15,4 7-26-15,7-2-38 16,2-6-12-16,13-8-11 15,4-7 1-15,9-11-4 16,-1-7-2-16,1-12-41 16,3-7-87-16</inkml:trace>
  <inkml:trace contextRef="#ctx0" brushRef="#br0" timeOffset="25616.965">9178 10089 704 0,'0'-4'421'0,"0"1"-62"16,5-1-142-16,-5 4-130 15,0 0-46-15,8 2-20 16,9 2-127-16</inkml:trace>
  <inkml:trace contextRef="#ctx0" brushRef="#br0" timeOffset="26041.8576">8968 9810 561 0,'11'-1'265'0,"14"3"-65"0,23 3-39 15,23 6-11-15,6 3-13 16,2 2-51-16,-10 1-25 0,-18-4-32 15,-4 0-8 1,-9-11-7-16,-8-2 1 0,-12-8 2 16,-10-7-2-16,-8-5-6 15,-8-4-2 1,-7 0-7-16,0 1 0 0,1 6-1 16,4 5-9-16,7 10-5 0,3 4 3 15,7 13 7-15,3 2 12 16,4 12 23-1,-3 3 12-15,-4 2 25 0,-6-1 10 0,-9 0 0 32,-4-6-9-32,-7-1-24 15,0-5 29-15</inkml:trace>
  <inkml:trace contextRef="#ctx0" brushRef="#br0" timeOffset="26521.9743">10014 10152 875 0,'0'-1'411'0,"2"6"-175"0,1 10-59 16,-1 18-96-16,3 14-10 15,-1 24-15-15,1 0-8 16,-3-1-14-1,6-11-7-15,5-22-16 0,1-7-17 16,3-16-214-16</inkml:trace>
  <inkml:trace contextRef="#ctx0" brushRef="#br0" timeOffset="26672.6617">9829 10347 947 0,'6'1'408'0,"22"4"-189"15,16 2-37-15,33 3-31 16,11-2-27-16,-1-1-60 16,-6 2-18-16,-15-5-26 15</inkml:trace>
  <inkml:trace contextRef="#ctx0" brushRef="#br0" timeOffset="27254.1033">10834 10022 1017 0,'-6'0'416'16,"-5"4"-270"-16,-1 16-54 0,-5 22-63 16,2 11-11-16,0 15-4 15,0 5-1-15,4-1 0 16,2-10 0-16,6-21 1 16,4-15-1-16,7-20 12 15,-2-15 4-15,6-19 8 0,1-10 4 16,-3-22-6-1,9-1 0-15,-6-12-4 16,-2 2-4-16,6 4-9 16,-5 6-5-16,6 16-1 15,-4 9 2-15,-5 23 2 16,-1 13 1-16,-2 28-2 16,6 12-4-16,4 16-3 15,7 4 0-15,8 2-2 16,3 2 0-16,4 1-3 15,-2-6-6-15,-3-15-233 0</inkml:trace>
  <inkml:trace contextRef="#ctx0" brushRef="#br0" timeOffset="27430.43">10764 10234 740 0,'0'-1'378'0,"-2"-1"-125"15,8-2-49-15,-6 3-78 16,30 0-43-16,62 1-47 16,-24 4-13-16,2 4-11 15,-5 4-124-15</inkml:trace>
  <inkml:trace contextRef="#ctx0" brushRef="#br0" timeOffset="27591.7187">11393 10205 1213 0,'-1'-6'517'0,"-3"-5"-305"0,1 3-72 16,1 3-109-16,0 5-64 15,1 7-232 1</inkml:trace>
  <inkml:trace contextRef="#ctx0" brushRef="#br0" timeOffset="28254.8406">11371 10219 625 0,'-6'-2'365'0,"-2"-5"-75"0,0 7-130 16,2 7-39-16,5 5-65 16,1 9-11-16,12 3-14 31,5 2-2-31,8-2-4 0,3-4-2 15,-3-11-1-15,-6-7 0 0,-1-11 2 16,-3-7-1 0,-7-6-3-16,0-4-3 0,-10 3-4 15,-5 3-3 1,-2 7-6-16,-1 6-4 16,-1 15-7-16,1 11-1 0,1 22 0 15,1 11 1 1,4 18 3-16,5 6 1 0,5 2 2 15,-1 0 1-15,-5 2 13 16,-8 3 11-16,-13-3 21 16,-6-6 20-16,-6-26 44 15,-5-12 7-15,2-25 5 16,-1-11-9-16,7-20-42 16,7-12-14-16,11-18-24 15,10-3-15-15,7-3-22 16,8 3-16-16,10 11-55 15,2 9-65-15,15 12-256 16</inkml:trace>
  <inkml:trace contextRef="#ctx0" brushRef="#br0" timeOffset="28946.567">11913 10311 829 0,'-1'3'412'0,"-3"1"-136"16,1 0-52-16,3-4-97 15,0 0-31-15,0 0-52 16,0 0-20-16,11-2 26 16</inkml:trace>
  <inkml:trace contextRef="#ctx0" brushRef="#br0" timeOffset="30200.635">12404 10065 981 0,'-9'-3'514'16,"-7"-4"-153"-16,-4 7-151 16,-1-2-49-16,4 3-82 15,4 3-31-15,11-3-39 16,9 8-15-16,7-4-128 16,3 0-106-16</inkml:trace>
  <inkml:trace contextRef="#ctx0" brushRef="#br0" timeOffset="30467.0038">12417 10184 888 0,'-3'10'364'16,"-1"17"-230"-16,0 14-15 0,6 24-37 15,-2 10 3-15,-6 13 11 16,-7 1 3-16,-12-11 14 15,-2-1-6-15,-2-13-22 16,6-4-12-16,-2-21-21 16,5-9-16-16,5-20-5 15,-4-17-1-15,13-20-32 16,-3-17-37-16,9-15-84 16,-1-3-49-16,3 0-111 15,1 3-271-15</inkml:trace>
  <inkml:trace contextRef="#ctx0" brushRef="#br0" timeOffset="30964.344">12177 9781 497 0,'-5'0'289'16,"0"-2"-43"-16,0 2-81 0,11 1-55 15,13 3-14-15,12 2-4 16,13 1 1-16,23 1-25 15,2-2-15-15,14 0-22 16,-5-2-7-16,-21-4-10 16,-16-1 0-16,-28-5 4 15,-5-2 0-15,-16-2-4 16,-4-2-2-16,-6-4-8 16,-5-2-2-16,8 2-4 0,3 4-4 15,6 6-16 1,6 8-2-16,10 6 2 15,5 3 5-15,4 10 17 16,-1 2 7-16,-4 6 32 16,-6 2 20-16,-8 1 45 0,-3 2 18 0,-12-8 5 31,-5-6-16-31,-3-9-43 0,1-3-23 0,7-7-166 16,5 3-392-1</inkml:trace>
  <inkml:trace contextRef="#ctx0" brushRef="#br0" timeOffset="50910.5608">16439 8335 558 0,'4'-6'297'0,"1"-7"-50"16,1-2-14-16,1-1-36 0,-1-2-23 15,-2 3-45 1,1 3-14-16,0 6-10 0,-5 2-2 16,0 4-10-16,0 0-9 15,-2 0-23-15,1 0-12 16,0 0-12-16,1 0-2 16,0 0 3-16,-1 0 5 15,0 11 2-15,-1 3 5 16,-11 37-5-16,9-21-2 0,-1 0 0 15,1 5-7 1,0-2 1-16,2 4-1 16,0 2-4-16,2 2 0 15,5 6-6-15,-1-1-2 0,2 3-3 16,-1-1 0-16,0-3-9 16,1-2-1-1,-1-2 0-15,2-4 4 0,-5-1 8 16,0-2 0-16,4 3 1 15,-4-2-8-15,5 10-1 16,-1 1 1-16,-4 1 1 16,3 4 1-16,-6-10 1 15,2 0-2-15,-3-8-5 16,-2-4 0-16,4-2-1 16,0 3-1-16,5 2 2 15,-1 2 0-15,0 9 0 16,-4 3-1-16,6 6 0 15,-1 3-1-15,-5-4-2 16,0-11 0-16,-1-3-3 16,-2-7 1-16,4-3-2 0,-2-3 0 15,1-3 0-15,0 1-1 0,0-3 0 32,3 8 0-32,1-2-1 0,-1 3 1 0,-3 1 0 15,0-3-1-15,-1 2 0 16,0 0 1-1,0-7-1-15,2-1 1 16,0-10-1-16,-1-4 1 0,4-2-1 16,-3-1 1-16,-1-3 0 15,0 0-1-15,0 1-1 0,1 20 0 16,0 33 0 0,-4-26 0-1,1-4 0-15,2-4 0 16,0-8 1-16,-1 0 0 0,2-6-1 15,-1-1 1-15,0-1-2 16,0-4 1-16,0 0 1 16,0 0 1-16,0 0 1 15,-1-1 2-15,0 0-1 16,0-1-1-16,0 1-1 16,0 0-1-16,-1 0 0 15,1 0-1-15,0 0 1 16,-2-4 0-16,-5-5 1 15,-36-38-1-15,25 29 1 16,2-3 0-16,-1-2-1 16,-1 2 0-16,0 1-1 15,0 6 0-15,6 2-1 16,3 3 1-16,2 4-1 16,2 2 0-16,0-1 0 0,3 4 0 15,2 0 0-15,0 0 0 16,1 1-1-16,0 0 0 15,0 0-1-15,0 0 1 16,0 0 5-16,0 2 1 0,7 14-1 16,16 31 0-1,-9-20-4-15,2 0-1 0,7 8 0 16,2 1 0 0,3-7 1-16,1-2 0 0,-1-8 0 15,-2-7 0-15,-7-6 2 16,-2-7 0-16,-7-7 2 15,3-5 0-15,-3-3 0 16,-4-5 0-16,1-3-1 16,0-5 0-16,8-3 0 15,4-4 0-15,2 2-1 16,0-1 1-16,-4 7 1 0,-2 9 1 16,-4 5-4-1,-1 6 1-15,-3 6 0 0,-2 2 2 16,-1 2 7-1,-4 0 3-15,0-2 0 0,-1 0 0 16,0 0 0-16,-1 0-8 16,1 0 88-16</inkml:trace>
  <inkml:trace contextRef="#ctx0" brushRef="#br0" timeOffset="52173.6116">15284 10048 520 0,'-4'0'290'15,"-2"7"-26"-15,-7 8-61 16,-1 13-70-16,-3 8-16 16,-6 9-51-16,4 4-17 0,1 3-9 15,3-1-7 1,10-11-6-16,3-8 1 0,2-20 31 0,1-11 14 31,1-19 30-31,6-12 15 16,4-16-10-16,4-7-8 15,0-9-17-15,-9-4-16 16,2-2-28-16,-2-2-11 16,0 12-17-16,4 10-4 0,-3 26-2 15,-3 14-4-15,5 25 0 16,0 11 5-16,4 18 0 16,4 9 1-16,4 2 0 15,1 2-4-15,4-4 2 16,-3 1 1-16,-4-12 4 15,-2-5 0-15,-5-13-9 16,1-8-26-16,-3-13-98 16,-2-5-53-16,-5-8-136 15,-5-3-133-15</inkml:trace>
  <inkml:trace contextRef="#ctx0" brushRef="#br0" timeOffset="52312.399">15152 10236 699 0,'-4'-2'367'15,"-1"-3"-104"-15,5 2-41 16,21 2-64-16,4 0-40 16,16 2-49-16,8 2-7 15,5 4-30-15,1 1-16 16,-13 3-248-16</inkml:trace>
  <inkml:trace contextRef="#ctx0" brushRef="#br0" timeOffset="52712.8641">15579 10182 945 0,'-2'-3'448'0,"1"-1"-182"16,1 5-66-16,-2-1-76 16,1 0-32-16,0 19-35 15,1 30-16-15,0-27-23 0,5-2-8 16,3-10-2-16,6-3 3 15,9-11 10 1,-4-8 4-16,0-9 5 16,-8-4 5-16,-3 1 9 15,-2 3 2-15,-5 8 4 0,0 6-9 16,-2 10-19 0,-3 5-7-16,4 14-10 0,3 2 0 15,5 13 1-15,8 9-3 16,-4 2-1-16,-1 4 0 15,-6-9-5-15,-5-7 14 16,-10-10 31-16,-8-6 20 16,-9-9 30-16,-3 0-4 15,-7-15-26-15,2-4-19 16,9-7-31-16,4-8-43 0,17-2-120 16,6-9-111-1</inkml:trace>
  <inkml:trace contextRef="#ctx0" brushRef="#br0" timeOffset="53238.4445">15179 9715 600 0,'-3'0'374'0,"0"-1"-75"15,10 0-103-15,-7 0-24 0,29-2-41 16,46-3 2-16,-7 3-10 16,6 3-20-16,-7 5-44 15,-3 2-17 1,-22-1-21-16,-18-2-4 16,-7 0-6-16,-13-2 1 15,-7-4 4-15,-5-4-1 0,-7-7 3 16,-3-5-3-16,1 0-6 15,6 5-3-15,0 1-6 16,6 6-4-16,4 9-9 16,1 0-1-16,0-3 3 15,2 5 4-15,6 22 11 16,37 33 8-16,-38-24 42 0,-7-1 15 16,-7-2 22-1,-3-3 0-15,2-10-33 0,-1-5-2 16,-8-7 291-16</inkml:trace>
  <inkml:trace contextRef="#ctx0" brushRef="#br0" timeOffset="56130.4887">16586 8203 228 0,'-3'-1'176'0,"-1"1"59"0,1 1-44 15,2-1-27-15,0 0-9 16,0 0-29-16,0 0-4 15,0 0 2 1,-1 0-3-16,2 0 5 0,0 0-7 0,0 0-22 16,0 0-2-16,7 0-17 15,6 0-5-15,33 1-13 16,-29-1-7-16,8 0-19 16,0 1-6-1,0-1-8-15,2 1-3 16,-3 0-6-16,-1 2 3 15,2-1 1-15,-1-2 1 0,2 0 5 16,4-1-1-16,0-4 0 16,2 2-2-16,-1-1-2 15,-2 1-1-15,-3 3-1 0,-5 0-1 16,-2 1-2 0,3 1-1-16,3 3-2 15,2-3 1-15,6 2 0 16,-3-1-1-16,2-3 1 15,4 0-2-15,-1 0 0 16,4 0-2-16,2 0 2 0,-5 0 2 16,-6 1 2-1,-2-1-1-15,-9 0-2 16,6 1 3-16,1 0-4 0,-1 1 5 16,10-2-1-16,0 0-3 15,3-2 0 1,3 0 1-16,1 0-3 15,-1 1-1-15,4 1-1 16,-2 1 0-16,-5 0 0 0,-1-1 0 16,-11-1 1-16,0-1-1 15,5-1 0-15,0 0 0 16,12 2-2-16,-2-2 0 0,2 5 0 16,-1 1 1-1,-4 0-1-15,-1 2 0 16,-6 0 0-16,-2-3 0 0,-3 0 2 15,-3-2-1-15,-3 0 1 16,1-1-1-16,0-2-1 0,0 0 0 16,-3 1 0-1,6 2-1-15,-4-1 1 16,1 1 0-16,2-1 0 16,-6 1 0-16,4-1-1 15,0 1 1-15,-1-2-1 16,1 0 0-16,2 2 0 15,0-2 0-15,-2 2-1 16,-1 2 1-16,-4-1 0 0,-1 3 0 0,-3-1 0 31,-2-1 0-31,1-2 0 16,-1 0 1-16,3 0-1 16,-4-3 1-16,2 2-1 0,-1-3 1 15,-2 3 0-15,4 1-1 16,-3 0 0-16,-2 3-1 15,-1-2 0-15,-1 1 0 16,-3-1 1-16,-2-1 0 16,0 0 2-16,0 0 0 15,0-1 1-15,0 0 0 16,0 0-1-16,0 0-1 0,0-1 2 16,0 1-2-1,0 0 3-15,0 0-1 0,-2-6 1 16,-2-4 1-16,-27-33-2 15,9 29 0-15,1-3-1 16,-3 2-1-16,-2-1-1 16,3 0 0-16,-2 2 0 15,2 1-1-15,4 4 0 16,2 3 0-16,5 4-2 16,2-2 1-16,3 5-1 15,6 0 0-15,4 4-1 16,5 3 1-16,9 0 2 15,6 2 0-15,8-2 1 16,3-1 1-16,4 4-2 16,0-1 0-16,-5 4 1 15,4 6 0-15,-15-6-1 16,0 1 0-16,-10-2 0 16,-9-6 1-16,2 2 0 0,-5-4 1 15,2 1 0-15,2-2 0 16,-6-2 0-16,1-1 0 0,0 0 0 15,-1 0 0 1,1 0-1-16,-14 2 0 16,-28 46-1-16,21-30-1 15,1 10 5-15,0 3 1 0,3 0-3 16,3-1 5-16,10-10-5 16,5-2 1-16,6-10 8 15,4-4-5-15,-1-5 1 16,3-6-11-16,-5-3-139 15,-5-3-47-15</inkml:trace>
  <inkml:trace contextRef="#ctx0" brushRef="#br0" timeOffset="56654.297">19236 7501 406 0,'-2'-3'264'0,"-2"0"-7"0,3 5-94 15,0-2-60-15,0 4-12 16,-12 26 17-16,-18 34 17 0,8-20-2 15,-6 0-10 1,5-2-25-16,4-2-17 16,8-13-17-16,8-4-5 15,5-16 7-15,5-7 3 16,8-12 5-16,3-10-2 0,7-12-17 16,-3-7-6-16,0-9-13 15,-3-1-4-15,-2-4-9 16,1 1-7-16,0 9-6 15,-2 8-1-15,-6 14 3 16,0 13 2-16,-5 13-1 0,-2 9 1 16,4 16-1-16,0 6 3 15,9 7-1 1,3 4 5-16,3-1-3 16,2 0 0-16,-4 1 4 0,-5-4-2 15,-5-1 6 1,-3-2-2-16,-3-6 2 0,0-6-1 15,3-6-11 1,-5-11-48-16,5-12-127 0,2-3-102 16</inkml:trace>
  <inkml:trace contextRef="#ctx0" brushRef="#br0" timeOffset="56823.2747">19105 7688 521 0,'3'-2'341'0,"5"-2"-3"15,13 0-105 1,11 4-35-16,12 5-55 0,3 0-34 16,3 8-64-16,-4-1-16 15,-9 4-101-15,-6 1-130 16</inkml:trace>
  <inkml:trace contextRef="#ctx0" brushRef="#br0" timeOffset="57232.6093">19460 7670 660 0,'1'-3'345'16,"10"-5"-76"-16,4 4-41 16,3 8-56-16,6 2-31 0,-5 5-59 15,13 7-21-15,-4 5-29 16,-2 0-10-16,-4 5-7 15,-10-6 0 1,-1-2-14-16,1-1-16 16,1-7-64-16,1-5-41 15,1-10-50-15,-1-5-1 16,0-10 39-16,-2-4 38 16,-6-5 58-16,-4 0 20 15,-2 2 23-15,-4 1 4 16,-3 5 4-16,-4 4 2 15,-1 5 12-15,-2 4 9 16,1 6 27-16,-1 2 10 16,-2 5 8-16,-2 4 4 0,-5 5 5 15,-6 4-2-15,-7 8-4 16,3 0-8-16,-2-1-29 16,9 0-10-16,13-8-13 15,0-4-7-15,13-6-104 16,0-6-60-16</inkml:trace>
  <inkml:trace contextRef="#ctx0" brushRef="#br0" timeOffset="57873.4395">19214 7260 560 0,'-3'-3'316'16,"-1"0"-76"-16,9 3-70 15,-5 0-27-15,1 0-39 16,27 4-12-16,43 5 1 16,-23-5 0-16,3-4-4 0,2 2-8 15,5 2-24-15,-3-2-14 16,-6 1-19-16,-7-2-6 15,-20-2-3-15,-6-3 1 16,-6 2 4 0,-4-4 1-16,-4-1 0 15,-2-4-3-15,-7-4-7 16,-3-4-4-16,-3 3-7 0,-1 2 0 16,0 5-5-16,-3 3-2 0,3 4-2 15,3 3-2 1,7 5-1-1,3 2-2-15,10 6 1 0,4 2 2 0,5 1 5 16,5 6 4-16,-1 3 8 16,2 0 4-16,-12 2 13 15,-6-5 8-15,-15-5 9 16,-9-1 6-16,-4-2 2 16,-3 2-1-1,-1-6-11-15,3 0-6 16,7-2-15-16,2-2-1 15,12-3-120-15,4 0 287 0</inkml:trace>
  <inkml:trace contextRef="#ctx0" brushRef="#br0" timeOffset="60100.411">18831 8806 471 0,'0'-5'274'0,"-1"-5"-23"16,2-1-15-16,3 1-13 15,0 5-10-15,0 6-39 16,-1 7-20-16,-3 18-54 16,-1 5-14-16,-3 12-16 15,-2 2-10-15,0-5-26 16,1 0-9-16,1-5-13 16,-1-4-4-16,6 0-29 15,4-6-91-15,5-1-196 16</inkml:trace>
  <inkml:trace contextRef="#ctx0" brushRef="#br0" timeOffset="60397.7488">18844 9338 525 0,'0'-4'350'16,"0"-2"35"-16,0 5-111 0,0 1-103 16,0 0-38-16,0 7-64 15,2 13-15-15,5 36-18 16,-3-29-9-16,0 2-15 15,1 2-5-15,-2-5-5 16,0 3-100-16,-1-4-253 16</inkml:trace>
  <inkml:trace contextRef="#ctx0" brushRef="#br0" timeOffset="60663.9477">18845 9888 871 0,'-2'13'420'16,"-3"6"-160"-16,8 9-119 0,1 0-29 0,7 6-50 15,2 4-20-15,-1 2-15 16,2 1 1-16,-6-5 11 15,-4-5 6-15,-2-10 1 16,-2-6 5-16,-3-5 15 16,-4-2 430-16</inkml:trace>
  <inkml:trace contextRef="#ctx0" brushRef="#br0" timeOffset="61758.951">16702 10526 453 0,'-1'-1'271'0,"0"1"-2"16,-1 0-45-16,2-2-45 15,0 1-11-15,22 0-20 16,51 0 0-16,-6 7-2 16,4-2-16-16,8-1-43 15,-5-3-22-15,-3 0-37 16,-3-10-14-16,-10 1-185 15,-13 9-168-15</inkml:trace>
  <inkml:trace contextRef="#ctx0" brushRef="#br0" timeOffset="62133.1958">17397 10529 715 0,'-1'-2'358'16,"2"-4"-109"-16,11 1-46 15,-7 3-36-15,1 1-11 16,35 0-3 0,8-4 2-16,28 8-30 15,-9 0-19-15,6 3-43 16,-2-2-20-16,-16 1-25 15,-9 0 56-15,-17-8-153 16</inkml:trace>
  <inkml:trace contextRef="#ctx0" brushRef="#br0" timeOffset="62543.9364">18065 10496 474 0,'-2'-1'319'16,"-2"-2"-19"-16,4 3-96 0,0 0-39 15,0 0-15-15,11 3 0 16,60 8 21-16,-21-11 7 16,21 4-37-16,4-4-19 15,-8-3-30 1,-10-3-7-16,-16 4-13 15,-14 0-4-15,-6 1-5 0,-11 1-6 16,-6-3-11-16,-4-1-8 16,-7 0-8-16,5-1-80 15</inkml:trace>
  <inkml:trace contextRef="#ctx0" brushRef="#br0" timeOffset="66491.5236">2123 11753 838 0,'-6'-2'384'0,"-6"4"-167"16,-4 12-54-1,-6 24-54-15,4 15-33 0,0 22-36 16,0 1-6-16,3-5-11 15,3-6-1-15,2-18-3 16,7-7-2-16,3-17 1 16,-2-10 10-16,-1-14 13 15,3-10 1-15,0-11 0 16,0-8-10-16,3-11-14 16,4-7-4-16,6-13-7 15,8-8-3-15,4-7 0 16,-6 1 1-16,10 14 4 15,-9 12 3-15,-2 20 7 16,3 10 1-16,-17 12 4 0,8 8 1 16,-3 16-5-16,-1 8 2 15,9 22-6 1,1 13 0-16,7 15 2 16,1 2-7-16,0-1 4 15,-1-9 0-15,-1-12-9 16,1-9-7-16,-2-16-133 15,-5-5-79-15</inkml:trace>
  <inkml:trace contextRef="#ctx0" brushRef="#br0" timeOffset="66684.0161">2011 12107 855 0,'-4'0'416'15,"4"0"-147"-15,0-2-70 0,0 2-90 16,26 2-33-16,55 8-45 16,-18-1-9-16,12 1-39 15,-1 1 6-15</inkml:trace>
  <inkml:trace contextRef="#ctx0" brushRef="#br0" timeOffset="66987.4197">2514 12107 1021 0,'9'3'477'0,"9"0"-198"15,9 12-117-15,5 6-15 16,3 7-54-16,-2 3-27 16,-2 2-32-16,-1 2-11 15,-8-4-14-15,0-2-37 16,-2-11-226-16</inkml:trace>
  <inkml:trace contextRef="#ctx0" brushRef="#br0" timeOffset="67176.4117">2847 12099 880 0,'-16'4'462'15,"-13"4"-103"-15,-6 11-166 16,-3 5-37-16,-1 12-50 15,0 5-25-15,6 4-48 16,6 2-12-16,11-11-11 0,-2-7-5 16,11-17-115-1,6-8-76-15</inkml:trace>
  <inkml:trace contextRef="#ctx0" brushRef="#br0" timeOffset="68164.1038">3227 11862 886 0,'11'-2'383'0,"16"-2"-172"15,9 2-26-15,8 1-31 16,2 1-20-16,5 8-58 15,-16-5-23-15,-6 3-26 16,-7 1-17-16,-13-3-142 16,11 8-182-16</inkml:trace>
  <inkml:trace contextRef="#ctx0" brushRef="#br0" timeOffset="68409.7466">3258 12050 540 0,'-1'4'331'0,"1"8"-35"16,9-7-70-16,12 0-12 15,18-1-12-15,6-4-10 16,4 1-45-16,-4-1-30 15,-8 2-51-15,-7-1-21 0,-7 1-24 16,-5 1-5 0,-8-1-73-16</inkml:trace>
  <inkml:trace contextRef="#ctx0" brushRef="#br0" timeOffset="93667.1924">4054 11519 651 0,'2'-12'364'15,"-2"-14"-58"-15,-1 21-86 16,0 10-31-16,2 25-57 16,4 17-51-16,2 31-19 15,-1 19 4-15,-6 16 1 31,0 0 1-31,0-14-14 0,-2-15-11 0,3-24-14 16,4-12-6-16,4-18-14 16,4-10-68-16,8-18-183 15</inkml:trace>
  <inkml:trace contextRef="#ctx0" brushRef="#br0" timeOffset="94139.7147">4605 11735 986 0,'-10'5'429'0,"-7"11"-211"15,-3 10-65-15,-6 19-59 16,7 14-19-16,-8 4-37 15,5 0-11-15,6-10-13 16,-3-14-3-16,13-10-3 16,6-7-2-16,2-15 1 15,10-7 3-15,0-17 6 32,-3-11 2-32,3-16 6 0,2-8-2 0,1-18 6 15,1-5-1-15,1 1-8 16,-1 6 2-16,-1 25-3 15,-1 16 5-15,-1 19 6 16,-6 8-1-16,0 14-6 16,2 11-5-16,4 14-2 15,6 12-6-15,1 12 2 16,4 2 4 0,5 3 1-16,-1-12 5 0,-1-12-2 0,-1-5-4 15,-8-15-1-15,-3-3-1 16,-3-9-4-16,-4-7-18 15,-6-6-184 1,-1-3-148-16</inkml:trace>
  <inkml:trace contextRef="#ctx0" brushRef="#br0" timeOffset="94308.9436">4442 12007 795 0,'1'0'437'0,"4"-3"-104"0,17 5-155 16,15 1-58-16,18 3-67 31,-1-1-18-31,9-4 22 0,-7 0-175 0</inkml:trace>
  <inkml:trace contextRef="#ctx0" brushRef="#br0" timeOffset="94793.2119">4494 11471 559 0,'1'-1'340'0,"-2"-4"-54"0,10 2-100 16,8-2-36-16,23-1-55 31,15 3-13-31,19-2-36 0,2 4-11 0,-9 2-16 16,-8 5-7-16,-23 1-8 15,-6 0 0-15,-20-4-7 16,-4-3 2-16,-7-2 1 16,-8-4 0-16,-2-3 6 15,-8-5-1-15,2-2-2 16,-4-3-1-16,4 5-3 16,10 6-3-16,7 8 3 15,11 8 2-15,10 10 8 16,-1 2 6-16,-3 2 7 15,1 2 3-15,-13-3-3 16,1-1-2-16,-2-2-47 0,-4-6-109 16</inkml:trace>
  <inkml:trace contextRef="#ctx0" brushRef="#br0" timeOffset="95137.1742">5233 11411 554 0,'3'-8'382'15,"1"-7"-15"-15,-3 14-113 16,-2 7-46-16,-1 27-90 16,-2 9-40-16,6 19-10 15,1 8 2-15,-1 9-7 16,3 9-9-16,-4 3-21 16,0-4-6-16,-1-20-4 15,-1-11-1-15,1-19 5 16,0-11-2-16,0-9-3 15,1-5-3-15,3-8-11 16,-2-2-92-16</inkml:trace>
  <inkml:trace contextRef="#ctx0" brushRef="#br0" timeOffset="95419.095">5533 11937 715 0,'2'3'485'15,"1"0"21"-15,1 7-186 16,0 1-50-16,0 0-54 15,0-2-31-15,-7-9-66 16,3 1-23-16,0-2-37 16,0 1-16-16,0-1 1 15,0 0-91-15</inkml:trace>
  <inkml:trace contextRef="#ctx0" brushRef="#br0" timeOffset="99590.0134">6308 11883 430 0,'-4'-7'258'0,"-5"-8"-8"0,-5-1-23 0,-9 1-38 16,-6 0-25-1,-5 11-39-15,-4 5-10 16,-2 19-26 0,5 13-12-16,6 15-30 15,6 5-15-15,17-1-15 0,16-8-7 16,27-7-5-16,14-10 0 16,21-10-4-1,-1-4-54-15,-9-10-218 0</inkml:trace>
  <inkml:trace contextRef="#ctx0" brushRef="#br0" timeOffset="99914.3291">6583 12019 597 0,'-2'-7'352'0,"-2"-12"-61"0,-6 2-84 16,-4 1-22-16,-9 1-46 16,-3 7-22-16,-5 5-40 15,-3 2-19-15,5 11-31 16,0 2-11-16,12 10-12 16,6 4-2-16,9-3 2 15,12 2 4-15,13-4 14 16,7-4 8-16,10-11 6 15,-1-6 0-15,2-4-8 16,-7-4-5-16,-14-1-5 16,-10 1 1-16,-13-6-171 15</inkml:trace>
  <inkml:trace contextRef="#ctx0" brushRef="#br0" timeOffset="100330.5424">6771 11901 444 0,'-3'0'289'16,"2"0"30"-1,1 4-109-15,0-4-50 16,15 6-20-16,49 52-28 0,-30-22-4 15,-13-3-5-15,0 2 22 16,-23-9 32-16,-3-1-5 16,-19-10-13-1,-8-7-28-15,-9-13-54 0,-4-9-18 16,11-5-72-16,7 1-113 16</inkml:trace>
  <inkml:trace contextRef="#ctx0" brushRef="#br0" timeOffset="100876.9371">7491 11449 655 0,'-12'-2'346'0,"-16"4"-52"0,-7 15-68 16,-17 21-54-16,-7 16-14 15,4 29-47-15,8 13-24 16,38 17-32-16,24-2-5 16,31-19-6-1,11-16-1-15,7-26-10 16,3-16-8-16,-1-20-40 0,-4-9-80 15,-11-17-288-15</inkml:trace>
  <inkml:trace contextRef="#ctx0" brushRef="#br0" timeOffset="101089.9564">7462 11924 934 0,'0'4'454'0,"8"6"-148"16,11-1-66-16,17-2-83 15,8 1-40-15,8-8-64 0,2 0-24 16,-2-7-150-16,-1-2-212 16</inkml:trace>
  <inkml:trace contextRef="#ctx0" brushRef="#br0" timeOffset="101516.1148">7948 11714 909 0,'-8'6'398'0,"-6"3"-207"16,-1 6-85-16,5 5-23 0,8 8-29 15,4 0-13-15,11 3-8 0,7 2 0 16,10-10-6-16,3-5-2 16,7-7-7-16,-1-10-5 15,-5-7-74-15,-3-3-54 16,-9-13-96-16,-5-2-29 15,-7-5 68-15,-2-1 57 16,-6 2 147 0,-2 2 63-16,-5 7 73 0,-2 5 29 0,-2 13-24 15,0 8-19 1,2 14-47 0,1 9-28-16,4 15-18 0,3 7-9 15,6 2-20-15,3 1-5 0,7-10-11 16,2-10-4-16,2-9-53 15,0-8-87-15</inkml:trace>
  <inkml:trace contextRef="#ctx0" brushRef="#br0" timeOffset="101787.1065">8344 11770 966 0,'11'8'409'0,"25"12"-200"16,10 9-35-16,5 16-18 15,-5 0-16-15,-24-3-51 16,-13-1-19-16,-22-11-24 15,-4-3-14-15,-13-8-20 16,-3-6-9-16,3-8-140 16,0-8-119-16</inkml:trace>
  <inkml:trace contextRef="#ctx0" brushRef="#br0" timeOffset="101918.4168">8387 11739 976 0,'13'-5'428'15,"24"-7"-210"1,0 3-67-16,7 3-68 0,3 2-27 16,-9 6-37-16,-3 3-39 15</inkml:trace>
  <inkml:trace contextRef="#ctx0" brushRef="#br0" timeOffset="102160.9446">8797 11615 1149 0,'-10'1'470'0,"-2"5"-301"15,3 3-53-15,5 9-68 16,6 2-19-16,11 5-16 16,3-1-1-16,13-7 1 15,-1-4 6-15,-3-14 21 16,-1-6 21-16,-16-11 36 15,-6-2 1-15,-16-3-20 16,-9-2-26-16,-4 9-75 16,3 4-89-16</inkml:trace>
  <inkml:trace contextRef="#ctx0" brushRef="#br0" timeOffset="102472.2425">9026 11586 754 0,'24'0'452'0,"19"10"-16"15,15 15-239-15,5 14-19 16,-11 26-41-16,-12 8-7 0,-21 21-31 16,-17 0-13-16,-23-6-14 15,-14-7-6-15,-20-18 12 16,-5-8 1-16,6-17-11 16,9-9-10-16,13-22-51 15,7-7-108-15</inkml:trace>
  <inkml:trace contextRef="#ctx0" brushRef="#br0" timeOffset="127081.6392">9782 11966 963 0,'-2'3'422'0,"8"6"-211"0,10-2-40 16,28-2-72-16,12 1-17 15,18-2-43-15,8 0-13 16,-4 5-12 0,-11-6-88-16</inkml:trace>
  <inkml:trace contextRef="#ctx0" brushRef="#br0" timeOffset="127242.1156">9844 12122 971 0,'3'5'428'16,"10"-3"-203"-16,17 3-63 15,28-3-70-15,9 2-24 0,13-1-40 16,-3-1 2-16</inkml:trace>
  <inkml:trace contextRef="#ctx0" brushRef="#br0" timeOffset="128020.0176">10745 11985 447 0,'-20'-14'245'0,"-14"-17"-44"16,10-6-62-16,17-5-60 15,11 1-22-15,23 9-29 16,7 3-3-16,14 12 20 0,4 10 17 15,2 13 24 1,0 12 12-16,-18 19 38 0,-14 7 4 16,-34 12-3-16,-20-15-9 31,16-20-65-31,0-1-18 0,-58 58-23 0,1-8-6 16,18-17-8-16,47-31-7 15,13-16 3-15,8-4-2 0,15-8 7 16,4-2 6-16,13 0-4 15,5 1 0-15,-3 7-9 16,-2 0 18-16,-11 7-483 16</inkml:trace>
  <inkml:trace contextRef="#ctx0" brushRef="#br0" timeOffset="128574.136">11375 11796 508 0,'11'-2'299'16,"11"-5"6"-16,-8 2-26 16,-11 2-34-16,-3-1-28 15,-11 2-88-15,-3-1-41 0,-15-2-60 16,-1 2-12 0,2 1-10-16,-4 4-4 0,4 2-8 15,9 3-10-15,-11 3-5 16,2 1-1-16,7 5 6 15,-6 4 8-15,10 3 8 16,4 5 0-16,4-2 3 16,7-2 4-16,8-4 1 15,8-5 2-15,15-6 1 16,4-2 0-16,11-5-2 16,5-1-2-16,7 6-3 15,3 1 0-15,1 10 1 16,-6 1 4-16,-17 6 19 15,-11-1 7-15,-24 7 18 16,-12 0 12-16,-27 1 22 16,-9 1 2-16,-10-13-6 15,-2-6-13-15,19-15-37 0,7-7-14 16,16-7-114-16,7-1-81 16</inkml:trace>
  <inkml:trace contextRef="#ctx0" brushRef="#br0" timeOffset="134041.4667">11850 12054 585 0,'-4'-2'350'0,"1"-6"-14"15,4 3-85-15,2 1-101 16,6-1-45 0,6 6-77-16,-2-2-75 0</inkml:trace>
  <inkml:trace contextRef="#ctx0" brushRef="#br0" timeOffset="134359.2031">12337 11961 535 0,'-3'-3'286'0,"-8"-4"-57"16,-2 1-37-16,-6 6-62 15,-5 3-29 1,3 12-41-16,-1 4-17 16,3 7-20-16,8 5-6 15,12 2-17-15,7-6-1 16,17-2 2-16,5-7 3 16,10-4 7-16,6 2 0 15,0-7-33-15,0 0-68 16,-12-9-320-16</inkml:trace>
  <inkml:trace contextRef="#ctx0" brushRef="#br0" timeOffset="134653.5784">12669 12050 429 0,'3'-9'310'0,"-6"-6"50"15,-5-2-56-15,-13 0-83 0,-7 8-41 16,-10 1-79-16,-2 7-28 15,2 6-45-15,6 5-17 16,14 12-21 0,7 2-5-16,12 5 1 15,10-1 3-15,14-8 8 16,13 0 3-16,11-12 6 16,1-5 2-16,-9-7 9 15,-5-6 6-15,-14-8 22 16,-10-5 8-16,-5 2 3 0,-13-9-7 15,-3 15-28 1,-2 2-19-16,-4 5-119 0,10 8-152 16</inkml:trace>
  <inkml:trace contextRef="#ctx0" brushRef="#br0" timeOffset="134938.7462">12842 11991 641 0,'14'0'345'0,"23"7"-64"16,11 4-33-16,3 7-54 0,0 8-23 15,-19 4-26 1,-12-3-6-16,-20-2 15 0,-13-4-7 16,-16-7-31-16,-9-3-25 15,-2-7-57-15,3-4-83 16</inkml:trace>
  <inkml:trace contextRef="#ctx0" brushRef="#br0" timeOffset="135387.449">13630 11613 904 0,'-29'11'378'0,"-36"25"-212"16,5 14-41-16,7 28-46 0,16 12-11 0,29 0-14 15,15-4-8-15,27-15-5 16,6-15-4-16,16-12-11 0,1-9-6 31,-6-17-129-31,-4-5-158 16</inkml:trace>
  <inkml:trace contextRef="#ctx0" brushRef="#br0" timeOffset="135777.7537">13814 11759 862 0,'-3'0'399'0,"-10"3"-169"15,0 5-83-15,1 18-75 16,-5 4-22-16,8 10-24 16,-2 2-12-16,14-2-10 15,9-4-2-15,11-11 0 16,11-3 1-16,1-11-2 15,6-7-13-15,2-4-51 16,-7-4-26-16,-7-11-33 0,-11 1 10 16,-12-9 51-16,0-3 29 15,-5 0 59-15,-4-4 27 16,2 9 48-16,-5 4 17 16,1 15-12-16,-1 6-11 0,-2 20-30 15,2 10-11 1,4 6 1-16,2 3-7 0,4 1-14 15,3-2-6-15,3-5-17 16,0-2-28-16,4-11-188 16</inkml:trace>
  <inkml:trace contextRef="#ctx0" brushRef="#br0" timeOffset="135990.5164">14234 11861 1142 0,'15'10'450'15,"23"17"-299"1,4 6-28-16,6 10-28 0,-12 1-12 16,-23-6-30-16,-13 1-14 0,-14-6-26 15,-5-2-12-15,-4-11-78 16,-3-13-91-16</inkml:trace>
  <inkml:trace contextRef="#ctx0" brushRef="#br0" timeOffset="136134.5972">14231 11725 1011 0,'18'-6'439'0,"14"-7"-236"15,3 7-65-15,-1 6-80 16,0 7-25-1,0 7-71-15,1 5-137 16</inkml:trace>
  <inkml:trace contextRef="#ctx0" brushRef="#br0" timeOffset="136368.5973">14666 11736 594 0,'-3'-7'378'0,"-4"-7"-29"0,-5 5-108 0,-1 2-28 16,4 6-76-16,1 1-41 15,1 9-53-15,-1 4-18 16,3 7-20-16,7 5-4 0,6 3-1 16,4-2 1-16,8-10 5 15,2-4 5-15,1-14 17 16,-1-8 16-16,-8-8 19 16,-11-5 1-16,-1 4-18 15,-10 1-20-15,-1 10-74 16,1 4-79-16</inkml:trace>
  <inkml:trace contextRef="#ctx0" brushRef="#br0" timeOffset="136614.365">14877 11705 1024 0,'18'0'503'0,"14"0"-168"15,14 20-165 1,4 12-32-16,-2 27-51 0,-8 11-17 31,-23 7-38-31,-14 1-13 0,-20-13-10 16,-8-4 0-16,-18-6 2 16,-4-6 1-16,0-11 1 15,1-7-3-15,13-13-54 16,7-9-78-16</inkml:trace>
  <inkml:trace contextRef="#ctx0" brushRef="#br0" timeOffset="140010.7387">15616 12012 854 0,'22'2'379'15,"25"-3"-181"-15,11 4-52 0,14 8-65 16,-6-4-21-16,-13 3-35 15,-10-7-37-15</inkml:trace>
  <inkml:trace contextRef="#ctx0" brushRef="#br0" timeOffset="140202.8221">15666 12142 959 0,'11'0'414'0,"19"1"-216"0,14 3-57 15,16 1-65-15,4 1-25 16,1 0-38-16,-3 1-469 16</inkml:trace>
  <inkml:trace contextRef="#ctx0" brushRef="#br0" timeOffset="140592.1782">16357 11971 867 0,'-8'-25'403'16,"-8"-15"-178"-16,17-6-95 16,12 3-31-16,18 14-44 0,9 6-15 15,10 21-5-15,3 6 4 16,-7 18-4 0,0 9-4-16,-17 10-5 0,-13 4 2 15,-16 0 10-15,-18-4 5 16,-12-4 2-1,-5 0-3-15,-6-5-14 16,0-4-6-16,10-6-10 0,5-5-4 16,18-7-8-1,9 0 0-15,15-9-2 0,12-3 0 16,13-4 2 0,9-1-3-16,3-1-4 0,1 2-134 15</inkml:trace>
  <inkml:trace contextRef="#ctx0" brushRef="#br0" timeOffset="141115.1126">17060 11763 345 0,'13'0'230'16,"11"-1"9"-16,-7 5-93 0,-5 0-20 0,-8 0-9 15,-8-1-2-15,-7 0-20 16,-5 0-10-16,-10-1-23 16,3-2-13-16,0-2-21 15,0 0-8 1,3 2-12-16,1 0-6 0,-1 6-4 15,3 1-1-15,5 0 0 16,0 3 3 0,2 3 26-1,1 0 13-15,-2 6 28 0,-1 2 7 0,3 0-5 32,2-3-8-32,7 0-18 0,6-3-7 15,12-2-10-15,5-7-2 16,14-6-6-16,1-4-3 15,3 2-6-15,-2 7-4 16,-3 7-3-16,2 5 1 16,-3 8-1-16,-4-1 2 15,-12 4 4-15,-10 3 3 16,-20-8 12-16,-11 4 13 0,-14-8 17 16,-3-2 2-16,-3-4-7 15,0-8-14-15,4-10-37 16,0-4-96-16</inkml:trace>
  <inkml:trace contextRef="#ctx0" brushRef="#br0" timeOffset="146744.7069">17533 11875 594 0,'-13'-4'265'0,"18"19"-102"0,-1 9-32 16,5 22 0-16,14 16 2 16,-20-9-9-16,3 3-11 15,-2-17-16-15,2-5-16 0,5-14-16 16,0-10 4-16,2-20 0 15,-1-10 0-15,-4-21-12 16,-4-7-12-16,-4-21-19 16,-6-13-5-1,-3-12-8-15,3 2-3 0,-5 21-10 16,5 14-3-16,8 27-8 16,-2 6-7-16,19 13-9 15,10 5-3 1,24 6 2-16,19 4 5 0,19 3 14 15,4 4 4-15,-2 1 5 16,-7 1 3-16,-18-3 3 16,-12-3 0-16,-18-4 2 15,-8-3 2-15,-9 1 0 16,-4 2-3-16,-7 3-9 16,-2 7-3-16,-8 10-4 0,-2 3 3 15,-1 8 7-15,-2-4-15 16</inkml:trace>
  <inkml:trace contextRef="#ctx0" brushRef="#br0" timeOffset="147199.0418">17874 11932 586 0,'0'-15'331'0,"4"-18"-47"0,6-2-49 16,11 4-51-16,3 2-23 16,12 18-41-16,-4 4-16 15,2 18-35-15,5 14-14 16,-18 10-13-16,-12 9 0 16,-21 4-7-16,-17 4-4 15,-9-4-9-15,6-7-8 16,10-9-7-16,12-9-4 15,17-10-3-15,9-5 0 16,23-8 0-16,8-2 2 16,14-5 1-16,2 4-2 15,-11 1-12-15,-12 2-61 16,-22 10-220-16</inkml:trace>
  <inkml:trace contextRef="#ctx0" brushRef="#br0" timeOffset="147452.283">17594 12308 822 0,'-8'2'331'0,"0"2"-203"31,14-3-13-31,40 0 11 0,22-1 4 16,38 0 0-16,8 1-22 16,12 2-36-16,-4-1-13 15,-12 2-16-15,-9 3-17 16,-40-2-80-16,-18-3-47 16,-35-2-190-16</inkml:trace>
  <inkml:trace contextRef="#ctx0" brushRef="#br0" timeOffset="147784.2273">17773 12565 1039 0,'8'-4'434'0,"22"0"-229"16,13-3-52-16,20 8-41 0,7 5-14 15,-9 7-42 1,-5 5-20-16,-35 4-16 16,-21 1-2-16,-28 7 3 0,-11 4 1 15,-13 5-2-15,0 5-5 16,7-4-7-16,8-4 0 16,26-9-3-1,14-7-1-15,25-15 14 16,12-4 10-16,11-11 22 15,0-1 7-15,8 3-8 0,-6 0-10 0,-3 4-20 16,-5 1-8-16,-21-3-121 16,-9-1 38-16</inkml:trace>
  <inkml:trace contextRef="#ctx0" brushRef="#br0" timeOffset="150898.1856">18894 12177 471 0,'8'-3'285'0,"11"0"1"15,9-2-100-15,6 1-75 16,9 2-22-16,4 2-41 15,3 2-18-15,-3 0-12 16,-5-1-90-16</inkml:trace>
  <inkml:trace contextRef="#ctx0" brushRef="#br0" timeOffset="151080.9757">18951 12291 646 0,'7'1'333'16,"13"0"-88"-16,7 0-17 0,21-1-62 15,6 0-35-15,2 0-62 16,-5 0-21-16,-14 2-68 16</inkml:trace>
  <inkml:trace contextRef="#ctx0" brushRef="#br0" timeOffset="157143.5114">18881 11985 259 0,'-5'-3'176'0,"-3"-6"25"15,0-2-1-15,4-2-20 16,2 1-24-16,5-4-39 15,6-3-10-15,12-4-1 16,1-2-2-16,9 8-20 16,0 3-13-16,-1 11-37 15,7 8-13-15,-2 11-7 0,0 6-1 16,-3 3 15 0,-4 0 8-16,-4-8 16 15,-1-8 5-15,-3-10-4 16,-4-9-5-16,-7-11-15 15,-4-2-6-15,-3-3-128 0,0 3-103 16</inkml:trace>
  <inkml:trace contextRef="#ctx0" brushRef="#br0" timeOffset="159069.8751">19697 12217 605 0,'5'-4'306'0,"12"-5"-69"16,1-6-24-16,10-10-33 16,7 0-27-16,0-8-53 15,0-5-18-15,-6-2-23 16,-7-7-8-16,-6 0-13 0,2 11-7 16,-17 11-4-16,-1 9-6 15,-8 23-12-15,-5 13-2 16,7 24-5-16,-3 7 3 15,6 11 10-15,3 2 3 16,5-4 5-16,4 1 1 16,3-9-1-1,-2-8-3-15,-2-15-9 16,5-10-32-16,1-15-179 16</inkml:trace>
  <inkml:trace contextRef="#ctx0" brushRef="#br0" timeOffset="159413.5384">20171 11902 845 0,'10'1'347'15,"18"2"-168"-15,17 7-45 16,13-2-10-16,5-1-6 15,-3-2-42-15,-5-9-20 0,-7 0-22 16,-12-4-7-16,-10-4-2 16,-11 4 0-1,-16-2-10-15,-7 6-4 0,-12 11-4 16,-4 2 1-16,-3 21 12 16,1 4 10-16,6 14-2 15,3 6-1-15,10 2-8 16,5 1-5-16,2-4 0 15,8-2-2-15,1-13 1 16,1-7-3-16,3-14-6 0,-6-12-51 16,1-12-175-1</inkml:trace>
  <inkml:trace contextRef="#ctx0" brushRef="#br0" timeOffset="159578.5507">20248 12145 673 0,'2'2'381'0,"16"2"-4"0,11 2-102 16,18 1-69-16,10 0-29 15,3-4-84-15,-1 2-30 16,0 0-155-16,-8-1-459 16</inkml:trace>
  <inkml:trace contextRef="#ctx0" brushRef="#br0" timeOffset="159727.6693">20830 12376 1216 0,'0'0'524'16,"0"-1"-257"-16,4 1-196 15,-4-1-19-15,0 0-242 16</inkml:trace>
  <inkml:trace contextRef="#ctx0" brushRef="#br0" timeOffset="160101.3976">20974 12000 838 0,'20'-1'385'0,"18"1"-165"16,17 0-94-16,9 0-13 15,4 4-32-15,-9-4-14 0,-19-5-24 16,-4 0-13-16,-17-2-8 16,-4-1 0-1,-5 1-2-15,-10-1 5 16,-5-1 8-16,-2 2 3 15,-2 5 0-15,-3 2 0 0,1 15-5 16,-3 1-4-16,2 16-1 16,2 4-1-16,3 8-9 15,1 5-7-15,5 3-3 16,1-1 0-16,4-5-1 16,6-3 1-16,4-12-21 15,0-9-74-15,2-16-156 0</inkml:trace>
  <inkml:trace contextRef="#ctx0" brushRef="#br0" timeOffset="160264.7529">21046 12202 704 0,'-1'6'391'0,"-3"3"-54"0,26 2-106 16,17 1-31-1,26-3-39-15,3 0-29 16,7-4-84-1,-4 0-19-15,-12-8-95 0,5-1 92 16</inkml:trace>
  <inkml:trace contextRef="#ctx0" brushRef="#br0" timeOffset="160881.5832">21979 12084 813 0,'8'5'367'15,"9"10"-137"-15,6 9-46 16,-2 10-26-16,-3 6-18 16,-12 1-46-16,-6-1-21 15,-2-8-29-15,-4-8-11 16,4-11-5-16,2-10 1 15,2-15-5-15,6-8-4 16,5-13-13-16,2-5-6 16,7-1-2-16,3 3-4 0,5 10-2 15,-2 11 0 1,-2 15 6-16,-6 6 5 0,-11 12 11 16,-6 4 4-1,-10 5-2-15,-4 2-2 16,-3-5-7-16,-1-3-2 0,6-9-3 15,7-5-4-15,10-9-10 16,8-10-4-16,13-11 0 16,4-3 3-16,4-1 4 15,0 3 2-15,-11 11-1 0,-1 5 4 16,-8 16 19 0,-2 10 14-16,-6 12 28 15,0 10 14-15,-8 3-1 16,1 2-5-16,0-7-21 15,-1-7-17-15,-3-15-48 0</inkml:trace>
  <inkml:trace contextRef="#ctx0" brushRef="#br0" timeOffset="175897.8913">2111 13018 281 0,'1'-7'220'0,"-1"-4"8"15,-1 0-31-15,-1 2-15 16,1 8-46-16,0 7-19 0,1 16-27 15,-3 8-15-15,-5 19-11 16,-1 7-4-16,-6 12-18 16,1 3-5-16,-3-3-13 15,1-5-4 1,4-24-1-16,1-13 1 16,5-20 11-16,1-11 0 0,8-18-6 15,-2-10-3-15,11-17-15 16,5-5-3-16,0-4-1 0,0 2 0 15,-5 6-1 1,4 5 0-16,0 6 3 0,0 2 2 16,3 16 7-1,-8 4 1-15,1 14 2 16,3 15 0-16,-2 11-2 16,5 8 1-16,3 14-1 15,3 5-1-15,5 16-1 16,4 5-1-16,0 4-4 15,1-5-1-15,-5-17-14 16,-5-7-36-16,-9-11-198 16</inkml:trace>
  <inkml:trace contextRef="#ctx0" brushRef="#br0" timeOffset="176062.8964">2046 13357 755 0,'0'4'343'0,"3"4"-125"16,5 1-67-16,30 2-63 16,11 1-11-16,15-6-42 15,9 2-11-15</inkml:trace>
  <inkml:trace contextRef="#ctx0" brushRef="#br0" timeOffset="176502.4432">2662 13327 547 0,'-4'9'323'0,"-7"6"-37"16,7 7-128-16,4 1-29 15,8 3-47-15,4-3-17 16,13-2-33-16,-2-8-7 16,3-7-2-16,1-6 1 15,-1-9 7-15,-2-6 1 16,-2-9 9-16,-3-1 9 16,-10 0 28-16,-2 4 9 0,-7 10-5 15,-1 10-11-15,0 19-34 16,0 11-16-16,4 18-13 15,3 4-2-15,3 9-3 16,-3 8 3-16,-11 8 7 16,-8 8 18-16,-14-5 24 15,-6-5 8-15,-3-22 14 16,-2-16-5-16,2-22-4 16,4-14-6-16,8-27-21 15,11-7-15-15,11-17-26 16,8-1-9-16,10 4-23 15,3 4-94-15</inkml:trace>
  <inkml:trace contextRef="#ctx0" brushRef="#br0" timeOffset="177852.2577">3359 13184 568 0,'-3'0'346'0,"3"-1"-20"16,11 1-69-16,22 1-99 15,7-1-34-15,15 5-53 16,2-4-28-16,-1 4-23 16,-3-2-5-16,-12-3-29 15,-4 0-45-15</inkml:trace>
  <inkml:trace contextRef="#ctx0" brushRef="#br0" timeOffset="178019.4709">3429 13340 440 0,'2'6'330'15,"2"2"5"-15,23-4-73 0,5 0-49 16,19-5-62-16,7-2-26 15,2-1-64-15,0-4-18 16,-14 4-28-16</inkml:trace>
  <inkml:trace contextRef="#ctx0" brushRef="#br0" timeOffset="178472.4398">4236 12805 790 0,'0'-7'355'15,"0"-7"-132"-15,0 8-25 0,0 19-49 16,0 16-19-16,3 32-55 16,3 16-3-16,1 19 16 15,0 1 3-15,-2-2-15 16,-2-5-9-16,5-19-35 16,4-12-20-16,4-31-90 15,1-9-74-15</inkml:trace>
  <inkml:trace contextRef="#ctx0" brushRef="#br0" timeOffset="178878.8849">4666 13024 761 0,'-2'3'381'0,"-1"12"-98"15,0 8-56-15,-4 17-60 0,0 8-27 16,-7 9-56-16,-3 3-26 16,1-5-32-16,-1-3-8 15,5-19-8-15,10-10-2 16,1-23-1-16,4-10-2 16,6-17-2-16,0-13 0 15,5-8 1-15,-2-8 1 16,-6-7 5-16,-2-1-4 15,2 6-7-15,2 6-5 0,7 18-4 16,1 12 4 0,3 25 6-16,1 14 3 0,5 20 3 15,2 7 2-15,9 8 4 16,1 1 2-16,-1 1 0 16,2 3-2-16,-10-5-2 15,-3-7-2-15,-5-6-4 16,-5-6-4-16,-2-14-39 15,-6-1-60-15,-5-13-238 16</inkml:trace>
  <inkml:trace contextRef="#ctx0" brushRef="#br0" timeOffset="179035.9924">4558 13288 800 0,'8'0'423'0,"8"-1"-105"15,28 0-154-15,13-3-37 16,21-2-66-16,-5 2-26 16,-2-3-31-16</inkml:trace>
  <inkml:trace contextRef="#ctx0" brushRef="#br0" timeOffset="179451.7898">4513 12771 770 0,'9'-1'316'16,"25"-1"-150"-16,15 2-13 0,26 0-12 16,15 3-24-16,-1 2-69 15,-6 0-16-15,-24-2-14 16,-11-2-6-16,-21-1-9 16,-7-3-4-16,-12-3-6 15,-8-3-3-15,-8-5 2 16,-1-3 0-16,0 2 1 15,0 0 0-15,9 7-3 16,2 7 0-16,6 6 9 16,1 8 6-16,-3 9 18 15,-5 6 31-15,-6 6 21 16,-3 0-1-16,-1 0-13 16,1-7-41-16,12-12 276 15</inkml:trace>
  <inkml:trace contextRef="#ctx0" brushRef="#br0" timeOffset="179760.7019">5396 12729 561 0,'2'-7'319'15,"3"-5"-24"-15,2 11-27 0,-3 16-48 16,-1 13-29-16,3 32-50 16,0 14-11-16,-1 14-23 15,-1 6-16-15,-2-9-39 16,3-2-17-16,3-5-18 16,0-8-3-16,2-20-2 15,-9-13-1-15,2-21 0 16,2-5 1-16,-7-10 1 15,2-5-13-15,0-4-23 16</inkml:trace>
  <inkml:trace contextRef="#ctx0" brushRef="#br0" timeOffset="182440.0772">5863 13233 787 0,'0'0'431'16,"-3"-3"-69"-16,1 1-90 16,1 1-110-16,0 0-46 15,1 0-76-15,0-1-16 16,0 1-365-16</inkml:trace>
  <inkml:trace contextRef="#ctx0" brushRef="#br0" timeOffset="182879.3303">6461 13053 655 0,'-8'-1'312'0,"-13"-3"-107"16,-4 0-25-1,-5 7-41-15,-4 0-31 0,2 8-57 16,6 7-22-16,7-2-29 15,11 6-7-15,17-3-7 16,12-1 1-16,19 5 6 16,3-1 6-16,6 4 13 15,-7 0 6-15,-14 3 9 16,-10-1 12-16,-22-2 35 16,-10-3 6-16,-13-7 5 15,-3-8-8-15,6-10-40 16,-2-8-18-16,4-9-119 15,11 1-95-15</inkml:trace>
  <inkml:trace contextRef="#ctx0" brushRef="#br0" timeOffset="183062.0317">6685 13144 688 0,'3'-6'454'0,"1"-3"11"0,-3 11-237 15,-1 4-42 1,0 15-78-16,1 5-29 16,1 13-42-16,0 5-14 15,2 3-64-15,1 0-105 16</inkml:trace>
  <inkml:trace contextRef="#ctx0" brushRef="#br0" timeOffset="183228.3353">6718 12893 892 0,'-3'-12'417'16,"-4"-12"-168"-16,3 9-104 0,4 15-104 16,3 7-24-16,6 16-94 15,3 8-158-15</inkml:trace>
  <inkml:trace contextRef="#ctx0" brushRef="#br0" timeOffset="183455.9239">6885 13244 662 0,'3'15'467'15,"7"12"1"-15,-8-5-172 16,-4-6-66-16,7-7-99 16,-8-6-34-16,9-10-44 15,4-5-11-15,1-11-14 0,5-4-10 16,2-2-12-16,2 3-6 15,5 10-7-15,6 9-2 16,-5 10 1 0,-1 13 5-16,-12 14 17 15,-5 3 10-15,-6 10 7 16,-4-2-1-16,1-4-7 16,1-3 17-16,7-12-285 0</inkml:trace>
  <inkml:trace contextRef="#ctx0" brushRef="#br0" timeOffset="183970.0517">7609 12705 714 0,'-19'13'294'15,"-27"30"-151"-15,-1 18-12 16,6 28-17-16,11 6-16 16,20 5-40-16,7-6-8 15,21-12-11 1,9-5-6-16,24-21-14 0,10-11-7 16,12-20-41-16,-1-11-90 15</inkml:trace>
  <inkml:trace contextRef="#ctx0" brushRef="#br0" timeOffset="184164.4513">7749 13177 853 0,'2'-3'410'0,"12"-4"-149"16,10 5-49-16,14-2-80 0,9 3-28 15,10 1-51 1,1-1-19-16,-4 1-34 0,-5 1-87 16</inkml:trace>
  <inkml:trace contextRef="#ctx0" brushRef="#br0" timeOffset="184558.4452">8323 12966 706 0,'-1'-4'354'15,"-6"3"-81"1,1 5-81-16,-5 13-53 0,-7 8-14 16,2 2-41-16,0 2-27 15,22-12-34 1,-3-7-7-16,1-1 0 0,22 23 2 0,11-8 2 15,7-2-1-15,-12-18-9 16,-2-2-5-16,-5-7-31 16,0-5-16-16,-9-8-18 0,-5-3-3 15,-4-1 27-15,-2 1 15 16,-5 4 18-16,-6 5 8 16,-1 8 7-16,-1 7 5 15,1 15 25-15,0 3 9 16,2 14 8-16,0 4-3 15,1 5-21-15,4 7-8 16,4 5-16-16,1-5-4 16,4-13-46-1,2-5-55-15,3-22-438 0</inkml:trace>
  <inkml:trace contextRef="#ctx0" brushRef="#br0" timeOffset="184794.1782">8717 13087 1031 0,'5'7'448'0,"11"15"-218"16,9 5-28-16,5 6-36 31,-1 7-30-31,-5 5-59 16,-9-2-21-16,-5-8-29 15,-7-6-9-15,-8-11-2 0,-3-7-2 16,-9-6-29-16,5-1-49 16,0-10-143-16,0-6-110 15</inkml:trace>
  <inkml:trace contextRef="#ctx0" brushRef="#br0" timeOffset="184919.623">8766 13099 502 0,'4'-15'327'0,"10"-19"20"16,0 7-42-16,4 13-83 15,4 7-37-15,2 11-82 16,5 7-34-16,5 3-37 16,0-1-18-16,3-1-181 15</inkml:trace>
  <inkml:trace contextRef="#ctx0" brushRef="#br0" timeOffset="185188.1509">9218 12964 486 0,'-7'-6'289'0,"-6"-5"-28"16,1 1-44-16,2 14-84 0,1 1-37 16,6 6-57-16,3 4-16 15,14-1 1-15,6 1 9 16,8-4 41-16,-3-5 24 15,-1-7 37-15,-9-6 11 16,-9-4-10-16,-7-7-19 16,-13-4-42-16,-1 3-24 0,-10 2-34 15,4 5-11-15,1 9-108 16,3 3-87 0</inkml:trace>
  <inkml:trace contextRef="#ctx0" brushRef="#br0" timeOffset="185436.0651">9288 12821 1099 0,'9'-1'472'0,"12"2"-251"16,2 11-50-16,13 22-64 0,4 12-14 15,6 20-29-15,-3 4-14 16,-24 4-18-1,-13-1-8-15,-28-1-5 16,-10 3 0-16,-8-11-4 16,0-8-1-16,9-15-6 15,7-9-1-15,14-15-84 16,3-1 132-16</inkml:trace>
  <inkml:trace contextRef="#ctx0" brushRef="#br0" timeOffset="193715.1156">9918 13180 461 0,'-3'0'278'15,"1"0"7"-15,5 0-18 0,-3 0-52 16,20 0-25-16,55 4-76 16,-21-1-33-1,7-1-40-15,-5-2-15 0,-7 2-17 0,-10-2-33 16,-15 5-109 0,-9 0-82-16</inkml:trace>
  <inkml:trace contextRef="#ctx0" brushRef="#br0" timeOffset="193891.8644">9915 13361 544 0,'7'5'338'15,"7"6"-65"-15,24-7-61 16,14 1-29-16,13-9-86 15,5 1-32-15,-2-2-67 0,-6-3-105 16</inkml:trace>
  <inkml:trace contextRef="#ctx0" brushRef="#br0" timeOffset="194430.5988">11071 13169 623 0,'-14'-1'314'15,"-21"-4"-88"-15,-4-3-46 16,-5-7-59-16,5 0-22 16,10-5-35-16,7-9-18 15,22-7-30-15,9-4-9 0,20-1-12 16,11 10-1-1,7 13 14 1,4 16 13-16,-1 26 18 0,-5 8 3 0,-18 19 1 16,-14 1 3-16,-34-2 12 15,-16 6 1-15,-20-3-8 16,-5-1-12-16,6-9-26 16,8-8-7-16,18-20-8 15,11-10-7 1,21-18-31-16,7-7 0 0,17-6 3 15,7 0 2-15,7 10 33 16,7 6 3-16,-3 16 6 16,-1 5 1-16,-6 9-2 15,-7 4 3-15,-9 4-176 16</inkml:trace>
  <inkml:trace contextRef="#ctx0" brushRef="#br0" timeOffset="194927.539">11686 12942 732 0,'12'-7'350'15,"8"-4"-136"1,-13 8-99-1,-5 3-28-15,-18 11-26 0,-6 0-8 16,-13 4-12-16,-8-2-7 16,-3 1-14-16,-2-5-6 15,9-3-9-15,0-5-3 16,14-1-4-16,-1-4-2 0,13 4-5 16,2 5 0-1,1 3-1-15,6 9 2 16,-4 8 19-16,1 0 12 15,2 8 14-15,0-1 4 16,4-6-12-16,2-1-8 0,14-10-7 16,2-5-1-16,14-12 3 15,7-6-1-15,11-3-3 16,6 1-7-16,6 8-3 16,-2 6 1-16,-13 8 0 15,-10 6 6-15,-27 4 11 16,-5 2 19-16,-21 4 39 15,-7 2 8-15,-17-5 2 16,-12-4-18-16,-7-11-39 16,0-4-13-16,16-10-69 15,9-3-72-15,18-4-205 16</inkml:trace>
  <inkml:trace contextRef="#ctx0" brushRef="#br0" timeOffset="195125.729">12048 13235 1067 0,'3'-4'560'16,"3"0"-157"-16,-3 2-181 15,-3 2-48-15,0 0-90 16,-1-2-27-16,0 2-14 15</inkml:trace>
  <inkml:trace contextRef="#ctx0" brushRef="#br0" timeOffset="199622.6393">12726 12697 594 0,'-16'-3'330'0,"-8"-4"-72"16,-12 18-64-16,-8 13-25 16,-6 34-38-16,-2 20-30 15,6 25-38-15,15 4-12 16,26 0-24-16,15-7-3 16,35-10-6-16,15-10-3 15,15-25-4-15,10-16-16 16,-1-18-134-1,-10-8-103-15</inkml:trace>
  <inkml:trace contextRef="#ctx0" brushRef="#br0" timeOffset="199926.5918">12703 13146 537 0,'2'1'303'16,"8"2"-7"-16,3 0-45 15,23-3-38 1,10 0-23-16,18-2-77 0,6-3-34 16,-9 2-48-1,-7 2-24-15</inkml:trace>
  <inkml:trace contextRef="#ctx0" brushRef="#br0" timeOffset="200385.0352">13515 13060 537 0,'-2'-5'324'16,"0"0"-58"-16,-18-1-88 15,-4 1-30-15,-13 5-59 16,-6 3-23-16,4 4-27 15,2 1-13-15,18 2-26 16,10 2-10-16,20 1-4 16,13 2 1-16,17-2 10 15,8-1 4-15,1 6 12 0,-6-1 5 16,-18 3 35-16,-13-2 19 16,-21-1 28-1,-13-1 5-15,-14-5-28 0,-3-3-17 16,1-8-37-16,6-1-27 15,14-4-139-15,5 3-134 16</inkml:trace>
  <inkml:trace contextRef="#ctx0" brushRef="#br0" timeOffset="200569.3413">13639 13061 943 0,'2'-5'465'15,"6"1"-176"-15,-4 7-103 16,3 7-42-16,-5 11-63 16,-2 2-27-16,1 8-35 15,-1 1-4-15,5-1-135 16,-3-1-97-16</inkml:trace>
  <inkml:trace contextRef="#ctx0" brushRef="#br0" timeOffset="200735.7671">13633 12791 651 0,'1'-10'376'0,"1"-8"-31"16,3 6-188-1,3 8-105-15,1 4-37 16,1 13-269-16</inkml:trace>
  <inkml:trace contextRef="#ctx0" brushRef="#br0" timeOffset="200985.3589">13852 13100 753 0,'8'13'407'0,"9"14"-85"16,-4 0-71-16,-3-7-91 0,-3-3-29 15,-3-8-44 1,3-3-11-16,-1-6-17 0,3-7-6 15,1-8-17 1,2-4-9-16,5 1-19 16,1 2-6-16,7 8-6 0,-3 3-3 0,-2 7 1 15,-4 2-1-15,-2 6 4 32,-1 3 3-32,-6 0-2 15,6 5 0-15,-10-4-11 0,3 1-89 0</inkml:trace>
  <inkml:trace contextRef="#ctx0" brushRef="#br0" timeOffset="201492.7813">14593 12758 700 0,'-9'3'315'16,"-24"10"-132"-16,-9 9-26 16,-14 21-38-16,-1 15-12 15,18 12-27-15,10 5-12 16,29-5-14-16,19-6-4 16,22-6-11-16,10-5-8 0,8-12-9 15,-6-7 2 1,-8-18-167-16,-4-7-195 15</inkml:trace>
  <inkml:trace contextRef="#ctx0" brushRef="#br0" timeOffset="201874.3627">14757 12898 668 0,'-2'0'329'16,"-4"-3"-117"-16,-8 14-84 0,5 12-27 16,-5 5-32-16,5 6-16 15,9 0-25-15,2-5-5 16,17-1-11-16,5-3 1 16,8-10 1-16,3 0 1 15,-3-9-6 1,-1-6-11-16,-6-6-37 0,-1-7-10 0,-6-6-3 15,-3-3 8-15,-8-2 34 16,-6-4 9-16,-3 5 14 16,-4 6 9-1,-2 5 15-15,-1 10 5 16,1 16 1-16,-2 5-5 0,8 11-10 16,3 4-4-16,10-2-6 15,2 1-4-15,4-3-5 16,-2 0-18-1,0-8-237-15</inkml:trace>
  <inkml:trace contextRef="#ctx0" brushRef="#br0" timeOffset="202214.1408">15193 12999 654 0,'6'4'339'0,"17"12"-47"0,-3 5-127 0,5 8-53 16,-3 2-15-16,-11 0-34 15,-3 0-15-15,-8-3-19 16,-1-5-5-16,-7-8-26 16,-1-9-49-16,-4-11-152 15,-1-6-99-15,-2-11-130 16,-2-7 40-16,0-8 173 31,2-8 131-31,5-6 230 0,11 2 53 16,10 3 81-16,11 9 3 0,12 17-25 15,1 9-27-15,2 13-94 0,0 7-36 16,0 8-57-16,-4 0-20 16,-4 4-350-1</inkml:trace>
  <inkml:trace contextRef="#ctx0" brushRef="#br0" timeOffset="202472.0279">15596 12897 801 0,'-3'-3'371'0,"-5"-4"-163"15,1 6-53-15,0 8-84 16,0 4-27-16,6 13-32 15,1 0-5-15,8 1-1 16,5-3 5-16,5-9 19 16,9 0 13-16,-1-14 42 15,1-6 19-15,-12-14 16 0,-10-4-7 16,-12-9-40 0,-5 5-23-16,-7 0-45 0,3 3-47 15,4 15-169 1</inkml:trace>
  <inkml:trace contextRef="#ctx0" brushRef="#br0" timeOffset="202726.0092">15749 12859 557 0,'11'7'340'0,"19"14"8"16,2 8-83-16,10 19-44 16,0 5-21-16,-8 4-50 15,-11 1-33-15,-23 0-50 16,-8-5-19-16,-16-7-20 16,-1-8-3-16,0-17-81 15,0-7 1-15</inkml:trace>
  <inkml:trace contextRef="#ctx0" brushRef="#br0" timeOffset="203141.9815">16079 12705 639 0,'6'1'348'16,"5"3"-79"-16,20 23-82 15,11 14-22-15,15 34-9 16,6 13-8-16,-14 11-21 0,-15 1-16 16,-33-5-41-1,-21-5-15-15,-28-12-10 16,-5-7 0-16,4-24-5 15,7-11-5-15,17-19-69 16,11-6-89-16</inkml:trace>
  <inkml:trace contextRef="#ctx0" brushRef="#br0" timeOffset="203669.4361">16798 13260 552 0,'9'4'349'0,"10"-1"-21"15,18 2-129-15,11-1-22 0,6 0-72 16,2-1-30 0,-5-1-41-16,-7-2-71 0</inkml:trace>
  <inkml:trace contextRef="#ctx0" brushRef="#br0" timeOffset="203834.9419">16900 13409 1012 0,'26'3'441'15,"21"2"-221"-15,4 0-35 16,6-3-74-16,1-1-28 0,1 0 294 16</inkml:trace>
  <inkml:trace contextRef="#ctx0" brushRef="#br0" timeOffset="204431.8001">17719 13343 788 0,'0'-14'337'0,"9"-13"-165"15,8 1-32-15,16 5-22 0,9 2-4 16,8 11-28-16,4 7-13 16,-7 15-23-16,-6 8-14 15,-25 8-9-15,-8 6 2 16,-29 6-1-16,-10 3-1 16,-20-1-4-16,-13-3-7 15,5-12-3-15,6-8-1 16,24-10-4-16,17-4 0 0,24-2-2 15,10-4 2-15,19 2 16 16,10-3 4-16,6 3 0 16,-2 3-2-16,-8-2-15 15,-3 3-11-15,-5-5-46 16</inkml:trace>
  <inkml:trace contextRef="#ctx0" brushRef="#br0" timeOffset="204957.8053">18595 13259 332 0,'14'-1'249'0,"11"-1"26"16,-18 1-65-16,-3 1-19 16,-15-2-43-16,-4 1-23 15,-10-2-65-15,-3-1-23 0,3 2-18 16,-3 0-5 0,4 2-10-16,0 3-3 0,-6 6-4 15,-3 4 0-15,2 3 0 16,-2 3-1-16,6-1 4 15,8 1 0 1,3-2 17-16,5-4 10 0,7-2 11 16,4-3 1-16,5-6-2 15,7-2-4-15,14 6-7 16,7-1 0-16,12 7-9 16,3 9-1-16,-2 2-2 15,0 4 0-15,0 0 4 16,-3 1-2-16,-6-1 2 15,-11-3 1-15,-21-7 13 0,-11-1 15 16,-28-5 19 0,-8-3 8-16,-11-6-3 15,-1-2-14-15,3-9-20 0,3 1-12 16,6-1-33 0,5 2-47-16,17-3-59 15</inkml:trace>
  <inkml:trace contextRef="#ctx0" brushRef="#br0" timeOffset="211299.355">19229 12793 481 0,'-14'0'292'0,"-24"12"-29"16,-9 16-53-16,0 38-39 15,0 19-35-15,15 38-36 16,10 19-17-16,21 9-38 15,14 0-6-15,21-19-7 16,17-16-3-16,8-32-4 16,6-18-4-16,7-31-83 0,-3-13-39 15</inkml:trace>
  <inkml:trace contextRef="#ctx0" brushRef="#br0" timeOffset="211495.0529">19257 13467 941 0,'20'2'377'15,"29"0"-238"-15,9 2-50 16,6 5-35-16,-3-2-32 15</inkml:trace>
  <inkml:trace contextRef="#ctx0" brushRef="#br0" timeOffset="211883.7953">19774 13231 686 0,'5'-5'429'0,"-2"-7"-33"0,8 14-201 16,-1 11-46-16,3 14-44 16,4 7-2-16,-2 7-23 15,0 0-12-15,2-7-31 16,0-8-10-16,-7-17-7 16,-2-10 0-16,-5-17 3 15,1-10-1-15,-6-17-5 16,-5-5-3-16,-14-5-5 15,-6-4-2 1,1 10-2 0,4 2-3-16,12 6-1 0,8 12-1 15,16 7-3-15,14 9 0 16,11 6-1-16,8 2 0 16,13 5 3-16,-1 1-1 15,8 6 1-15,-6-2-2 0,-11 3-18 16,-8 1-86-1,-15-2-145-15,-6 4-121 16</inkml:trace>
  <inkml:trace contextRef="#ctx0" brushRef="#br0" timeOffset="212228.7381">20005 13210 807 0,'-6'-3'384'0,"-5"-4"-146"0,8 2-71 15,17-1-77-15,14 2-20 16,24 3-27-16,5 1-11 16,3 7-13-16,-7 2-5 15,-32 5-7-15,-16 3 9 16,-36 8 7-16,-19 2 2 15,-4 6 4-15,4-3-8 16,24-8-2-16,18-6 0 0,23-13 1 16,18-3-3-1,20-7-5-15,6 0-2 16,-3-1-5-16,-8 5-1 16,-17 3-14-16,-13 2-68 15,-11 6-154-15,-10 1-141 0</inkml:trace>
  <inkml:trace contextRef="#ctx0" brushRef="#br0" timeOffset="212429.8031">19842 13630 1123 0,'11'-1'447'16,"19"1"-262"-1,12-1-71-15,26 0-31 0,10 1-9 16,5 0-33-16,0 3-15 16,-11 2-10-16,-8-5-85 15,-11 0-256 1</inkml:trace>
  <inkml:trace contextRef="#ctx0" brushRef="#br0" timeOffset="212963.2558">20486 12848 815 0,'18'-14'408'0,"25"0"-162"31,9 22-26-31,17 47-100 0,3 23-14 0,-2 35 13 15,-8 23-4-15,-28 19-23 16,-16 5-13-16,-39 9-40 16,-15-14-8-16,-12-37-4 15,-4-17-4-15,22-45-6 16,10-22-19-16,23-16-78 16,8-17 397-16</inkml:trace>
  <inkml:trace contextRef="#ctx0" brushRef="#br0" timeOffset="215507.7232">20016 13896 435 0,'-4'-2'262'16,"-8"-6"-1"-16,5-1-24 15,13-2-72-15,2-2-32 16,18 4-58-16,5 1-20 0,9 11-1 15,8 9-1 1,-4 12-5-16,-6 8-2 16,-27 7-9-16,-17-1-4 0,-29-1-12 15,-7 0-3 1,1-9-6-16,6-2-3 16,17-7-5-16,15-5-1 15,17-4 1-15,15-1 2 0,18-4 3 16,2-2 0-16,9-5-38 15,-5-10-39-15</inkml:trace>
  <inkml:trace contextRef="#ctx0" brushRef="#br0" timeOffset="215926.0068">21158 13434 667 0,'22'0'322'15,"10"-1"-121"-15,16 1-110 0,7 4-29 16,-12-3-38-16,-2 0-13 16,-7 0-90-16,-12-2-157 15</inkml:trace>
  <inkml:trace contextRef="#ctx0" brushRef="#br0" timeOffset="216127.7709">21222 13573 792 0,'8'1'427'0,"9"5"-131"16,9-6-73-16,6 1-38 15,6-1-81-15,-1 0-34 16,-3 2-45-16,6 0-21 15,3 2-138-15</inkml:trace>
  <inkml:trace contextRef="#ctx0" brushRef="#br0" timeOffset="216575.1291">21184 13198 632 0,'0'-9'317'15,"6"-5"-93"-15,7 2-59 0,10 6-61 16,8 3-21-16,4 6-32 16,1 1-6-1,-3 8-7-15,-7 0-8 16,-11 6-9-16,-1-1-3 0,-8-2 7 15,6 1 10 1,6-10 30-16,4-5 10 0,8-7-2 16,-2-10-6-16,-1-7-22 15,-11-2-10-15,-11 0-15 16,-13 2-29-16,-12 11-185 16</inkml:trace>
  <inkml:trace contextRef="#ctx0" brushRef="#br0" timeOffset="216980.9742">21851 13454 837 0,'0'-1'392'0,"1"-4"-143"15,1 3-48-15,-2 1-48 16,19 0-34-16,57 3-59 16,-15 0-21-16,11 2-24 0,-4-4-38 15,-3 1-187 1</inkml:trace>
  <inkml:trace contextRef="#ctx0" brushRef="#br0" timeOffset="217377.5793">22411 13371 898 0,'2'-5'395'15,"10"-10"-197"-15,2-4-38 0,2-9-46 16,2-1-20-1,-1 0-19-15,1-1-6 0,-1 4-12 16,-5 1-8-16,-7 7-19 16,-3 10-18-16,-7 9-18 15,-1 9-1-15,-4 17 2 16,1 8 6-16,5 23 13 16,4 10-4-16,8 4-1 15,1-4 0-15,8-15-8 16,3-12-1-16,3-18-154 15,3-11-91-15</inkml:trace>
  <inkml:trace contextRef="#ctx0" brushRef="#br0" timeOffset="217723.1765">22613 13183 857 0,'9'1'371'16,"20"2"-171"-16,9 0-59 16,14 4-33-16,-3-7-16 15,1 0-32-15,-5 0-10 16,-14-9-15-16,-1 4-5 0,-11-9-8 16,-4 0-4-16,-6 3-4 15,-7-4-3-15,-7 9-11 16,-4 6-3-1,-4 8-4-15,-1 11 2 0,3 12 8 16,-2 4 4-16,9 22-2 16,-1 4-3-16,5 8 1 15,1-6-3-15,2-10 4 16,5-9 0-16,2-18-8 0,5-2-34 16,1-12-106-16,-1-11-146 15</inkml:trace>
  <inkml:trace contextRef="#ctx0" brushRef="#br0" timeOffset="217891.7125">22795 13454 936 0,'15'-2'444'0,"22"-2"-138"15,0 4-97-15,1-1-67 16,-1 1-30-16,-7 4-57 15,0-4-32-15,-4 4-152 16</inkml:trace>
  <inkml:trace contextRef="#ctx0" brushRef="#br0" timeOffset="218052.8416">23255 13568 1291 0,'1'-2'456'16,"4"-3"-392"-1,7 5-46-15,2-2-182 0</inkml:trace>
  <inkml:trace contextRef="#ctx0" brushRef="#br0" timeOffset="218380.9315">23227 13161 680 0,'2'-2'344'0,"13"-6"-86"16,11 3-75-16,18 3-59 16,4-2-4-16,10 1-14 15,2-2-11-15,-5 1-16 16,-4-3-12-16,-19-1-19 15,-9 0-7-15,-14 0-13 16,-5 4-7-16,-9 3-11 16,-5 0-3-16,-3 9-3 15,-1 3-1-15,3 15 2 16,4 7-1-16,2 17-4 16,5 6 2-16,2 10-1 15,3 0 1-15,3-9-2 0,0-8-3 16,3-15-20-16,0-12-35 15,-3-13-136-15,0-6-175 16</inkml:trace>
  <inkml:trace contextRef="#ctx0" brushRef="#br0" timeOffset="218521.9559">23451 13449 649 0,'-2'-1'384'0,"-2"-3"-33"15,10 1-81-15,-6 2-93 16,30 0-43-16,53 4-67 15,-24 0-24-15,9-2-36 16,-6 0-35 0</inkml:trace>
  <inkml:trace contextRef="#ctx0" brushRef="#br0" timeOffset="219053.1934">24002 13353 964 0,'8'10'432'16,"8"6"-197"-16,0 15-126 16,-4 3-4-16,-6 4-30 15,-4-4-9-15,-7-6-14 0,-1-2-8 16,1-9-10-1,1-2 0-15,4-13 0 0,4-9-3 16,6-10-5 0,3-12-6-16,8-10-10 0,2-1-2 0,7-3-6 15,4 7-2 1,2 16-2-16,7 12 2 16,-16 16 3-1,-3 10 6-15,-7 9 3 16,-14 3 2-16,-2 2 5 15,-2 0-2-15,-4-8-6 16,1-6-1-16,-1-6-3 0,4-6 3 16,-6-13 4-1,7-4-1-15,6-8-4 0,-2-9-5 16,14-1-3-16,-3-3-1 16,1 5-4-16,4 8 0 15,1 13 2-15,0 6 2 16,-1 15 4-16,-1 10 4 0,-5 20 18 15,-7-7 8 1,-5 0 17-16,0-5 1 0,-2-18-14 16,3 2-9-1,3-8-62-15,1-3 392 0</inkml:trace>
  <inkml:trace contextRef="#ctx0" brushRef="#br0" timeOffset="238247.8843">1912 14599 536 0,'0'-4'380'15,"-4"0"7"1,-3 7-130-16,-1 10-51 0,-2 16-57 16,4 9-25-1,5 21-17-15,2 7-5 0,5 10-18 16,1 1-12-16,0-16-32 16,-1-7-9-1,-1-20-15 1,0-11-10-16,-2-9-134 0,0-8-114 15</inkml:trace>
  <inkml:trace contextRef="#ctx0" brushRef="#br0" timeOffset="238835.1974">1727 14637 607 0,'-1'-9'364'0,"1"-2"-57"16,11-3-83-16,4-4-19 16,18 1-55-16,11-5-27 15,18 4-38-15,7 9-17 0,-1 13-27 16,-6 6-15-1,-18 12-11-15,-8 6-5 16,-20 4-2-16,-10 6 5 0,-20 2-2 16,-10 0 1-1,-6-2-1-15,-1-5-1 0,5-10 0 16,3-10-1-16,10-16-6 16,7-8-5-16,16-9-4 15,10 3-2-15,19 4 5 16,8 9 3-16,7 11 3 15,3 9 1-15,-18 13 1 16,-15 4 2-16,-32 7 5 16,-22 2 4-16,-25-4 2 15,-12-3-1-15,4-12-3 16,0-8-2-16,14-11-62 0,12-4-63 16,15-7-222-1</inkml:trace>
  <inkml:trace contextRef="#ctx0" brushRef="#br0" timeOffset="239133.7012">2448 15007 796 0,'10'5'411'0,"17"5"-99"16,3 8-88-16,2 2-77 16,4 5-32-16,-6 6-49 15,-3 3-21-15,-1 0-23 16,-8-2-8-16,-4-7-101 0,1-8-101 15</inkml:trace>
  <inkml:trace contextRef="#ctx0" brushRef="#br0" timeOffset="239296.2997">2781 14982 949 0,'-20'12'495'16,"-14"7"-144"-16,-10 11-139 15,-1-2-52-15,5 6-74 16,-1-1-31-16,8 1-38 0,5 0-12 16,6-14-101-16,9-4-67 15</inkml:trace>
  <inkml:trace contextRef="#ctx0" brushRef="#br0" timeOffset="239645.0766">3099 14714 846 0,'0'0'376'16,"0"0"-155"-16,12 2-29 16,24 3-36-16,2 2-20 15,27 0-58-15,1 1-23 16,-7-4-32-1,0 0-9-15,-21-3-27 0,-8-1-38 0,-11-3-122 16,-3 0-78-16</inkml:trace>
  <inkml:trace contextRef="#ctx0" brushRef="#br0" timeOffset="239870.8872">3173 14919 521 0,'0'5'256'0,"9"3"-37"0,6-1-31 15,18 1 4 1,6-2 7-16,11 1-21 0,3 1-24 16,-5-3-33-16,-3 0-23 15,-16-3-42-15,-4-3-14 16,-4-6-219-16</inkml:trace>
  <inkml:trace contextRef="#ctx0" brushRef="#br1" timeOffset="245819.5038">19110 4060 104 0,'3'-3'104'16,"4"-6"83"-16,-3-3 22 16,0 5 19-16,-3 4-5 0,0 2-52 15,-1 4-31-15,0-3-47 16,-1 0-16-16,0 4-12 15,-2 15-5-15,-7 40-8 16,4-23-6-16,0 9-13 16,5 5-8-16,6 5-10 15,1-1-4-15,2-5 8 16,0-6-67 0,-4-11-164-16</inkml:trace>
  <inkml:trace contextRef="#ctx0" brushRef="#br1" timeOffset="246172.7095">19148 4703 845 0,'-1'-3'414'0,"-1"2"-145"0,1 6-64 16,1-5-74-16,0 9-25 0,0 21-26 15,2 44-12 1,0-29-18-16,-2 3-7 15,1-4-14-15,3-3-8 16,-2-4-6-16,4-3-5 0,-1-3-4 16,0-2-53-1,1-3-193-15</inkml:trace>
  <inkml:trace contextRef="#ctx0" brushRef="#br1" timeOffset="246509.3879">19182 5570 723 0,'0'1'352'0,"0"3"-135"16,1 7-68-16,1 4-12 16,2 9-36-16,-2 4-18 15,0 5-21-15,-1 3-8 16,-1 2-15-16,0 2-6 16,0 3-12-16,0-3-6 15,2 0-6-15,-1-5-1 16,2-8-47-16,2 1-68 0,10-3-363 15,-5-1 22 1</inkml:trace>
  <inkml:trace contextRef="#ctx0" brushRef="#br1" timeOffset="246812.8976">19253 6398 714 0,'0'8'372'0,"3"11"-109"15,1 10-83-15,0 3-17 16,0 11-51-16,0-1-28 15,-2 8-24-15,3-2-6 16,-2-4-11-16,1-6-4 16,-1-11-11-16,-1-5-7 15,2-11-71-15,-2-2-54 16</inkml:trace>
  <inkml:trace contextRef="#ctx0" brushRef="#br1" timeOffset="247755.6126">19264 7819 1020 0,'2'12'459'0,"5"17"-205"0,2 2-48 0,0 3-77 16,1-2-28-16,-4-5-55 15,-2-3-9-15,-2-9 102 16</inkml:trace>
  <inkml:trace contextRef="#ctx0" brushRef="#br1" timeOffset="249588.9481">16671 8391 372 0,'-12'-3'226'0,"-7"0"-9"16,4-1-23-16,4-1-47 15,6 3-19-15,0 0-35 16,-4 1-12-16,4 2-12 16,-3-1-5-16,3 1-4 15,5 0-4-15,0 2-9 0,0-3-4 16,0 0-6-16,0-1-6 16,6-1 8-16,16 0 2 15,48 0-3-15,-22 0 3 16,23 2-12-1,9 2-1-15,12-4-2 0,24 3 0 16,37-1 4 0,1-8 1-16,43 3 0 0,-1-1-3 15,1 2-5-15,14 6-4 16,-22 5-4-16,0 3 1 16,-24 4-6-16,-17 0 2 0,-10 1-1 15,-18-2 0-15,-20-5 0 16,-15-6-1-16,-32 0-1 15,-11-1 1 1,-24-1 1-16,-2 0 1 0,-8-3 0 16,-8-2 0-16,6 1-5 15,-1-1-1-15,5 3-4 16,3 2-1-16,-6 1-2 16,-4 2-2-16,-1 2-3 15,-2-4 0-15,-1-1 1 16,0 0 3-16,-1 0 4 15,1 0 2-15,0 0 4 16,0 0-1-16,0 0 1 16,0 0-2-16,-1-1-3 15,1 0-1-15,-6-3 0 16,-6-13 3-16,-37-31 8 16,30 28 5-16,0-4 8 0,-3 0 2 15,4 1-3 1,1 1-1-16,5 1-6 15,6 5-2-15,6 2-4 16,1 2-1-16,2 9-7 0,2 3 0 16,4 2-1-16,2 4-1 0,7 1 0 15,2 1-2 1,7 6 1-16,2-1-2 16,-1 0 2-16,-1 1 7 0,-10-1-6 15,-2 1 3 1,-8-3 2-16,-4 1-4 0,2-1 6 15,-4 3 3 1,-3 5 17-16,-6-1 6 0,-10 11 15 16,-3 2 4-16,-5 4-13 15,1-1-2-15,5-4-18 16,4 1-6-16,8-7-7 16,9-2-6-16,12 0-147 15</inkml:trace>
  <inkml:trace contextRef="#ctx0" brushRef="#br1" timeOffset="250585.9222">20082 8462 1029 0,'4'0'440'0,"-1"2"-228"0,-1 9-62 0,-2 18-33 16,-2 5-2-16,-3 17-7 15,-3 7 1-15,4 11-28 16,4 7-16-16,6-2-25 16,4-5-9-16,-1-22-10 15,-2-11-3 1,-1-16-18-16,-2-8-63 0,0-12-178 16,-5-6-129-16</inkml:trace>
  <inkml:trace contextRef="#ctx0" brushRef="#br1" timeOffset="250923.9013">20006 8605 930 0,'8'-18'449'15,"29"-16"-141"-15,10 3-60 0,21 13-73 16,13 11-19-16,-8 14-52 16,-11 4-22-16,-21 11-39 15,-15 3-14-15,-23 6-16 31,-12 5-1-31,-23 1-1 0,-12 0 0 0,-14-5 1 16,3-5-1 0,8-15-2-16,14-5-1 15,31-11-7-15,16-5-1 0,30-3-1 16,12 4-1-16,4 8 3 0,-7 7 2 16,-15 18 2-16,-14 6 7 31,-21 10 4-31,-10 4 3 15,-24-4 4-15,-11-3-5 16,-14-14-2-16,-1-5-2 16,8-16-14-16,4-3-32 15,24-2-120-15,8-8-87 0</inkml:trace>
  <inkml:trace contextRef="#ctx0" brushRef="#br1" timeOffset="251203.5247">20546 8862 929 0,'2'-3'530'0,"15"0"-80"16,5 11-160-16,16 22-106 15,6 4-42-15,1 6-31 0,-4 4-19 16,-7-8-44-16,-8-3-11 16,-7-5-25-16,-2-7-3 15,-4-5-40-15,-2-7-78 16,-5-9-239-16,-1-2-295 16</inkml:trace>
  <inkml:trace contextRef="#ctx0" brushRef="#br1" timeOffset="251365.2212">20856 8944 634 0,'0'-6'372'0,"-11"-8"-30"15,-2 9-59-15,-11 12-69 16,-11 9-33-16,-11 21-61 16,-4-1-25-16,-6 7-51 15,8-3-11-15,14-6-68 16,6-4-109-16</inkml:trace>
  <inkml:trace contextRef="#ctx0" brushRef="#br1" timeOffset="251908.5612">20274 8331 615 0,'0'-3'331'16,"0"0"-83"-16,12 3-80 16,8-1-11-16,16 3-14 15,12 3-5-15,15 0-17 16,12 2-21-16,8 3-41 16,-4 1-18-16,-16-2-24 15,-13 1-6-15,-21-6-2 16,-13-3 0-16,-16-5-1 0,-6-3 0 15,-15-8-2-15,-2-3-1 16,-10-1-5 0,0-3 0-16,10 6-4 0,5 3-4 15,18 10-7-15,7 0-2 16,15 10-1 0,7 9 4-16,5 11 8 0,2 12 4 15,-11 5 6-15,-11 1 9 16,-16-5 15-1,-13-6 7-15,-9-11 1 16,2-5-6-16,-3-5-12 0,6-3 0 16,3-4-585-16</inkml:trace>
  <inkml:trace contextRef="#ctx0" brushRef="#br1" timeOffset="252923.3911">16603 3726 446 0,'-5'2'230'0,"2"4"-41"0,7 0-9 16,17-1-15-1,13 0-9-15,22-7-23 0,13 0-21 16,11-3-39-16,-2-1-14 0,-12 6-31 16,-18 1-37-16</inkml:trace>
  <inkml:trace contextRef="#ctx0" brushRef="#br1" timeOffset="253332.6387">17345 3750 403 0,'-1'-1'225'0,"1"0"-31"15,7-2-22-15,14-1-8 0,11 3-5 16,8 0 2-16,9 1-8 16,7 4-23-1,-2-2-23-15,5 1-45 0,-5 0-16 16,-7-1-26-16,-6-1-20 16,-13 0-156-16</inkml:trace>
  <inkml:trace contextRef="#ctx0" brushRef="#br1" timeOffset="256839.7241">18138 3745 453 0,'-4'-2'264'0,"-1"-1"-39"0,9 1-40 0,-4 0-53 16,13 1-27-16,54 2-31 15,-23 1-21-15,14 1-29 16,2 2-9-16,-5-5-4 16,-5 1-140-16</inkml:trace>
  <inkml:trace contextRef="#ctx0" brushRef="#br1" timeOffset="258295.1712">16634 3756 481 0,'2'0'265'0,"-1"0"-43"16,-1 2-94-16,0-2-10 0,-1 0-3 15,0 0-2-15,0 8-10 16,-3 7-3-16,-1 28-12 16,4-23-3-16,-3 4-25 15,3 1-14-15,-5 5-13 16,-1 0-1-16,4-1 8 15,-2 2 4-15,3-4 0 16,-2-1-3-16,4 5-13 16,-1-1-2-16,-2 5-3 15,2 1-1-15,-4 4 2 16,5 1-1-16,-2 7-4 16,5 0 0-16,-3-1-3 15,1 0-2-15,5-6-3 0,-8-4-1 16,4 1 0-1,-2 1 0-15,0 5-1 0,0 2 0 16,-6 0-4-16,4 5 0 16,1-5 1-1,0-2-2-15,0-4-1 0,1 2 2 16,0-4-2 0,2 4 1-16,0 1 2 0,2-1-1 15,-4-2 2-15,-4 5 1 16,4 2 1-16,-3 0 0 0,-1 5 4 15,3-6 0-15,-2-2-2 16,-3-3 0 0,6-2-5-16,0 2-4 15,1 3 3-15,3 0-2 16,1 2-3-16,0-1 0 16,0-6 0-16,-2 3 0 15,-1-5 4-15,-1-1 0 0,-2 0-1 16,1 0 1-16,-5 3-1 15,-2 5 1-15,8 5-1 16,-6 0-1-16,6 2-1 16,4 1 0-16,-7-3 0 0,6 3 0 15,1-5 0 1,-1 1 0-16,2-1 0 16,1 0 1-16,-7 8 0 15,-2 1 1-15,-5 4 0 16,-5 0 0-16,7 0-1 15,3 1 0-15,4-4-2 16,5 7 0-16,-2 6 0 16,-2 0 0-16,2 8 1 15,1-5 0-15,-2-14 0 0,6 0-1 16,-8-12 0 0,9 6 1-16,-6 6-1 0,-1-1 1 15,7 9 1-15,-9-11 0 16,3-3 1-16,-4-6 0 15,1-11 0-15,-1-4 0 16,-1-3 0-16,0-5-1 16,-1-5-19-16,1-2-58 0,-2-15 112 15</inkml:trace>
  <inkml:trace contextRef="#ctx0" brushRef="#br1" timeOffset="259053.7351">16649 3751 485 0,'1'-2'283'15,"-1"-5"-23"-15,0 6-26 0,-1 1-40 32,0 0-25-32,-7 10-35 0,-46 47-15 15,21-19-34-15,-3 2-11 16,-5 1-29 0,2 4-16-16,7-10-17 0,4 1-6 15,13-6-8 1,3-6 1-16,12-9-2 15,5-1 1-15,6-14 0 16,7-8 2-16,6-12 4 0,0-8-2 16,7-12 8-1,-2-5 1-15,-5-1 2 0,2-1 2 16,-11 9 8-16,-4 5 5 16,1 12 11-16,-10 8 3 15,2 9-13-15,1 5-7 16,-1 11-8-16,5 3-5 15,8 12 2-15,2 2 1 16,12 6-5-16,2 2-6 0,3 1-1 16,1-6 0-16,-8-8-11 15,-3-8-62-15,-8-12-99 16</inkml:trace>
  <inkml:trace contextRef="#ctx0" brushRef="#br1" timeOffset="259525.4413">16011 2803 634 0,'-7'-4'382'0,"-8"1"-17"15,3 5-138-15,-3 15-107 0,3 11-35 16,9 15-50-16,2 6-15 16,11 9-10-1,5 1-4-15,3-1 3 16,0 0 0-16,-7-6 1 0,-6-6-6 15,-6-11-87-15,-3-10-41 16,-6-19-226 0</inkml:trace>
  <inkml:trace contextRef="#ctx0" brushRef="#br1" timeOffset="259867.4946">15900 2865 670 0,'15'-21'366'0,"12"-13"-68"0,10 9-122 16,2 7-30-1,-2 12-49-15,-3 3-22 16,-3 10-48-16,-5 8-8 16,-6 12-3-16,-9 12 0 0,-19 10 4 15,-6 3 1-15,-11-6 0 16,2-7 0-16,8-12-7 15,1-10-7-15,17-4-10 16,5-7-4-16,14 3-3 0,-1-4 9 16,5 3 5-1,-2 4 3-15,-12 2 7 16,-2 5 2-16,-17 11 11 16,-7 0 5-16,-16 4 7 15,-1-4-2-15,-1-12-8 16,1-5-63-16,14-10-184 15</inkml:trace>
  <inkml:trace contextRef="#ctx0" brushRef="#br1" timeOffset="260274.8673">16395 3152 911 0,'-4'2'378'16,"-4"7"-227"-16,1 5-54 16,7 8-58-16,2 0-12 15,7 5-12-15,5-3-1 0,6-8-1 16,0-4 2-16,6-14 5 16,-3-9 4-16,-6-13 9 15,0-4 8-15,-4-5 16 16,-5 0 6-16,-2 8 1 15,-3 4-9-15,-4 12-29 16,1 9-13-16,4 16-18 16,1 29-5 15,-2-23-1-31,-2-11 18 0,1 1 8 0,11 89 2 16,-2 14 25-16,-1-2 5 0,-20-64 14 15,-2-2 0-15,-15-12-7 16,-12-11-2-16,-2-18-15 15,-3-14-8-15,8-21-35 16,9-7-32-16,11-6-121 16,6-6-64-16</inkml:trace>
  <inkml:trace contextRef="#ctx0" brushRef="#br1" timeOffset="260821.3495">16041 2595 741 0,'-2'0'334'0,"1"1"-163"16,1 2-42-16,0-3-34 0,3 0 1 16,27 5 8-16,44 3-3 15,-15-10-31 1,5-1-21-16,13-3-28 16,-5-2-4-16,-8 1-2 15,-9-2 1-15,-20-2 0 16,-11-3-1-16,-15 1 0 0,-3 0 0 15,-7 0-2-15,-6 6-1 0,-3 0-6 32,-1 1-2-32,1 6-6 0,3-3-3 0,5 3-8 15,2 4-2-15,0-4 0 16,0 0 2-16,0 0 9 16,15 15 3-16,23 37 8 15,-27-28 5-15,-8 5 14 16,-4-1 7-16,-7 1 9 15,-8-2 4 1,-9-11 2-16,-7-6 0 16,-9-16-7-16,-1-7-8 15,3-14-32-15,7-2-31 16,16 6-114-16,11 7-95 0</inkml:trace>
  <inkml:trace contextRef="#ctx0" brushRef="#br1" timeOffset="261534.996">18683 3771 641 0,'9'1'302'15,"16"0"-78"-15,10 0-44 16,9 2-38-16,1-2-26 0,-1-1-61 16,-5-4-67-16</inkml:trace>
  <inkml:trace contextRef="#ctx0" brushRef="#br1" timeOffset="264932.2767">17292 6656 157 0,'-2'1'131'0,"-4"0"45"16,2-1-2-16,2-1-7 16,2 0-10-16,0-1-16 15,0 1-7 1,0 0-16-16,0 0-9 15,0 0-13-15,0 0-4 16,0-1-12-16,0 1-11 0,0 0-23 16,0 0-9-16,0 0-6 0,0 0 3 15,0 0-2-15,0-1-6 16,0 1-8-16,0 0-5 16,2 0-4-16,0 0 2 0,1-2-3 31,0 2 1-31,-2 0-2 15,0 0 0-15,-1 0 0 16,1 0 0-16,0 0-3 16,0-1 1-16,3 2-1 15,-1 0-1-15,2 0 0 16,3 2-1-16,0 0 1 16,30 13 0-16,-25-9 1 15,-2-3 0-15,4 1 1 16,-1-2 0-16,-5-2-1 0,2 3 0 15,-6 1 1 1,1-2-1-16,-2 5 4 16,-3-1 1-16,1-1-1 0,2-1 1 15,3-2-3-15,-2-1 1 16,2 1-2-16,2 0-4 16,-3 1-1-16,3 1 1 15,3 3-1-15,-10-2 3 16,7 4-1-16,0-3-1 0,-6 3 1 15,7-1 1-15,-5-4 0 16,4 3-1-16,0-5 2 16,-5 1 0-16,1-2 0 15,-3-1 1-15,-2 0-1 16,0 0 0-16,0 0-2 16,0 0-1-16,0 0 1 15,0 0 0-15,4 6 1 16,0-1-1-16,-3-2 3 15,2 1 0-15,0-1 0 16,0 0 0-16,3 2-3 16,-5-2-1-16,3 1 0 15,0 0 0-15,0 3-1 16,31 29 1-16,-26-27 0 16,0 1-1-16,3 1 1 15,0-1 0-15,-1 3-1 0,1-2 1 16,-3 2 0-1,4-2-1-15,-2 2 1 0,0 3-1 16,0 2 0-16,0-2 2 16,0 0-1-16,2-1 0 15,0-2 1-15,2 3 0 16,0 0 0-16,0-2 1 16,1 2-3-16,-1-3-1 15,-1 0 0-15,3 6 0 16,-1 2 2-16,0 5 1 0,-1 1 3 15,-8 0-1-15,2 2 4 16,0 0 0-16,1 1 0 16,2-1 1-16,0-3-5 15,-3-1-1-15,0-5 1 16,1 1 0-16,-2 0 3 16,-3-2 0-16,6 3-1 15,0 6 0-15,-3-2 3 16,3 6-2-16,-5 2 0 15,-6-4 0-15,2 4-3 16,-1-3 1-16,0 1 0 16,-1-2 0-16,1 1-4 15,3-2-1-15,-4-4 4 16,0 3-4-16,2 1 3 16,0-2 0-16,4-3-3 15,0 0 3-15,-2-6 0 0,0-1 1 16,4 3 0-16,-3-1 0 15,-3-6 1-15,1 2 0 16,-3-2 4-16,0 0-1 16,0 1-1-16,-4-2-2 0,-1 0-68 15,1-1-83 1</inkml:trace>
  <inkml:trace contextRef="#ctx0" brushRef="#br1" timeOffset="265516.025">17476 6682 391 0,'-6'5'237'0,"-7"6"-30"16,-1 9-76-16,-4 5-25 15,-1 7-23-15,1 3-8 16,3-4-8-16,3-1-5 0,4-9-5 16,4-7 0-1,0-11 9-15,3-2 16 0,1-4 10 16,0 2 0-16,0 0-24 15,2-13-23-15,12-50-21 16,-3 25-7-16,1-2-8 16,3 4-3-16,0 8 1 15,3 6 5-15,-6 10 11 16,1 3 1-16,4 13 0 16,1 5-5-16,8 13-6 15,-1 4 1-15,7 0-2 16,6-3-3-16,2-13-5 15,4-6-1-15,-3-11-132 16,-2-5 129-16</inkml:trace>
  <inkml:trace contextRef="#ctx0" brushRef="#br1" timeOffset="265936.3887">18089 6145 773 0,'-13'-5'355'0,"-13"-2"-135"16,-7 7-45-16,-4 12-61 15,-4 9-18-15,3 11-45 16,3 5-19-16,17 13-17 0,9 2-3 16,18 3-5-16,10 2 1 15,20-15 3 1,5-10 8-16,5-15 21 0,0-16 8 16,-7-9 21-16,-10-11 9 15,-16-8 34 1,-16-6 10-16,-21 0-10 15,-11 4-16-15,-22 10-57 16,-7 12-21-16,2 14-18 16,10 6-10-16,23 2-94 15,17 2-90-15,21-7-158 0,12-7-280 16</inkml:trace>
  <inkml:trace contextRef="#ctx0" brushRef="#br1" timeOffset="266254.8725">18341 6168 680 0,'-9'-11'427'0,"-8"-5"-41"0,-146 197 269 62,171-165-662-62,0 2 0 16,6 4 4-16,13 9 1 16,10-5 6-16,4-12 6 0,8-17 18 15,0-8 16 1,-10-19 22-16,-6-2 7 0,-18-11 9 16,-8 2-9-16,-20-1-17 15,-13 3-13-15,-15 10-30 16,-5 5-12-16,3 20-175 15,9 6-77-15</inkml:trace>
  <inkml:trace contextRef="#ctx0" brushRef="#br1" timeOffset="266564.7016">18491 5975 796 0,'-2'-9'443'0,"-4"-9"-93"16,0 10-169-16,-1 6-46 16,-1 9-81-16,3 6-28 15,5 10-22-15,7-1-2 16,10 5 0-16,4-3 1 16,4-8 9-16,-1-6 10 0,0-10 35 15,4-4 21-15,-5-13 36 16,-1-2 16-16,-12-6-3 15,-10-5-14-15,-16-4-28 16,-1 5-24-16,-13 10-31 16,2 7-10-16,2 17-19 15,-4 9-5-15,8 14-75 16,-2 6-82-16</inkml:trace>
  <inkml:trace contextRef="#ctx0" brushRef="#br0" timeOffset="274767.4375">4024 14433 404 0,'1'-18'262'0,"0"-18"24"16,4 3-17-16,-2 15-32 0,0 5-26 16,-7 22-61-1,-3 16-27-15,-3 32-21 0,3 23 8 0,3 19 12 16,6 10-10-16,2 6-31 16,4-5-23-16,6-13-27 31,-4-18-9-31,7-28-18 15,-7-14-83-15,7-14-187 16,3-7-180-16</inkml:trace>
  <inkml:trace contextRef="#ctx0" brushRef="#br0" timeOffset="275027.7249">4403 14650 781 0,'-3'-11'419'0,"-5"-6"-109"0,4 10-61 15,5 15-118-15,6 14-32 16,7 22-35-16,2 11-7 16,0 19-1-16,-5 4-5 15,1-5-10-15,-9-7-8 0,-3-18-13 16,3-11-7-16,-7-11-12 15,5-6-33-15,1-11-154 16,-2-4-99-16</inkml:trace>
  <inkml:trace contextRef="#ctx0" brushRef="#br0" timeOffset="275441.0688">4366 14694 498 0,'1'-12'360'0,"4"-14"5"16,15 7-109-16,5-2-31 16,14 6-78-16,4 2-38 15,11 6-52-15,3 7-12 16,-3 7-21-16,-5 5-7 15,-23 6 2-15,-13 3 0 16,-26 4 5-16,-9 3 4 0,-11-5-2 16,-1-5-2-1,5-10-4-15,7-7-4 16,18-2-8-16,6-3-5 16,24 2-4-16,4 3-2 15,18 6 1-15,8 8 1 0,-4 10 1 16,-2 8 0-16,-25 13 1 15,-17 3-2-15,-23 4 1 16,-14-1 2-16,-18-13 3 16,-5-11 3-16,-4-12 0 15,1-10 4-15,14-8-145 16,5-8-112-16</inkml:trace>
  <inkml:trace contextRef="#ctx0" brushRef="#br0" timeOffset="275880.8876">4432 14409 781 0,'-7'-3'348'16,"-3"-3"-149"-16,7 4-57 0,16 2-41 15,5 0-7-15,19 1-14 16,7-1-2-16,18 0-13 16,11 0-10-16,3 1-27 15,-2 2-8-15,-22-3-9 0,-10 0-2 16,-18-3-2-16,-7 0 1 15,-11-4 1-15,1-2 0 16,-13-6-1-16,-2-4-1 16,4 2-4-16,-6 0-2 15,12 6-7-15,9 7-6 16,-2 11-4-16,6 8 2 16,-7 14 8-16,-4 9 8 0,-1 3 11 15,-11-3 2-15,2-2 2 16,-2-11-4-16,4-7-85 15,7-8-116-15</inkml:trace>
  <inkml:trace contextRef="#ctx0" brushRef="#br0" timeOffset="276171.4985">5269 14427 977 0,'1'-17'457'0,"3"-16"-196"16,1 8-53-16,2 19-92 16,2 12-18-16,-3 26-16 15,3 17-7-15,-7 20 9 16,-2 10-9-16,-6 16-20 0,-5 12-12 16,2 9-22-1,2 0-5-15,8-8-4 16,3-13-2-16,5-6 8 0,-1-13 6 15,0-15 8-15,0-12 3 16,-1-34-3-16,-1-8-5 16,-1-21-44-16,-1-11-70 15</inkml:trace>
  <inkml:trace contextRef="#ctx0" brushRef="#br0" timeOffset="294954.7515">5989 14784 608 0,'-3'-2'312'0,"-3"-4"-72"0,0 1-25 15,-4-1-38-15,1 2-26 16,-10 4-49-16,-5 5-14 15,-11 17-32-15,-2 8-17 16,10 12-26-16,11 7-11 16,31-3-6-16,11-4-1 15,21-15 3-15,6-4 2 0,0-14-53 16,-1-3-47 0,-12-6-153-16,-6-4-168 15</inkml:trace>
  <inkml:trace contextRef="#ctx0" brushRef="#br0" timeOffset="295247.5496">6304 14844 547 0,'-2'-7'365'0,"-7"-6"29"16,-5 1-97-16,-9 7-103 15,-7 4-43-15,-5 9-72 16,-2 7-29-16,6 11-32 15,7 0-11-15,19 4-12 0,12 1-2 16,22-5 0-16,14-4 3 16,11-9 9-16,0-7 2 15,-7-12 5 1,-9-7 4-16,-17-12 7 16,-9-7 5-16,-13-7 2 15,-10-1-5-15,0 0-25 0,-1 8-48 16,2 12-159-16,6 17-347 15</inkml:trace>
  <inkml:trace contextRef="#ctx0" brushRef="#br0" timeOffset="295536.1399">6512 14803 700 0,'17'3'382'16,"26"10"-81"-16,9 8-76 16,1 14-85-16,-3 7-9 15,-22 4-8-15,-11-2-8 16,-22-11-1-16,-13-6-11 15,-13-18-23-15,-10-7-8 16,-3-12-91-16,23-12 224 16</inkml:trace>
  <inkml:trace contextRef="#ctx0" brushRef="#br0" timeOffset="296005.669">7310 14448 668 0,'-24'2'355'15,"-29"10"-83"-15,-8 9-63 0,-3 16-73 16,4 15-15-16,14 17-3 16,18 11-12-16,28 12-15 15,10-4-13-15,30-14-37 16,6-11-13-16,16-27-13 15,7-10-45-15,-2-10-180 16</inkml:trace>
  <inkml:trace contextRef="#ctx0" brushRef="#br0" timeOffset="296382.3394">7708 14685 354 0,'-2'-8'306'0,"-5"-5"21"16,-17 1-17-16,-6 4-30 0,-11 5-82 15,-4 5-47-15,1 9-74 16,1 6-26-16,12 16-32 15,8 7-6-15,17 14-3 16,8 3 1-16,23-4 8 16,14-7 4-16,18-18 7 15,9-12-1-15,-2-15 0 16,-8-8 0-16,-28-17 2 16,-18-4 1-16,-33-7-5 15,-23 2-5-15,-23 9-13 16,-3 4-5-16,10 12-41 15,23 8-91-15</inkml:trace>
  <inkml:trace contextRef="#ctx0" brushRef="#br0" timeOffset="296712.0486">8054 14777 563 0,'-9'-11'410'0,"-13"-13"75"16,-4 1-171-16,-3 5-128 15,1 8-51-15,5 10-78 16,1 7-24-16,8 15-25 16,-2 5-5-16,10 16-3 15,8 6-3-15,6 2 2 16,15-2 0-16,10-17 6 15,10-8 8-15,11-18 12 16,0-8 6-16,-5-15 9 16,-11-8 1-16,-20-13 2 15,-14-2-3-15,-17 0-13 16,-9-2-11 0,-9 11-109-16,3 6-76 0</inkml:trace>
  <inkml:trace contextRef="#ctx0" brushRef="#br0" timeOffset="296962.9753">8196 14584 926 0,'-6'0'431'0,"-5"2"-189"0,11 8-115 15,3 2-35-15,17 6-35 16,6 2-8-16,8-2-10 15,-2-3 3-15,-7-10 25 16,-2-5 18-16,-10-11 28 16,-7-8 5-1,-6-2-22-15,-9-3-19 0,-9 1-41 16,-5 6-18-16,-3 9-71 16,3 7-123-16</inkml:trace>
  <inkml:trace contextRef="#ctx0" brushRef="#br0" timeOffset="297197.6188">8487 14518 1384 0,'13'0'578'16,"23"12"-342"-16,9 7-50 0,9 22-76 15,3 10-29-15,-15 22-32 16,-13 11-14-16,-28 6-20 16,-7-3 1-16,-20-21-7 15,-3-15 0-15,-4-20 5 0,-4-9 15 16,7-17 316 0</inkml:trace>
  <inkml:trace contextRef="#ctx0" brushRef="#br0" timeOffset="297664.1608">9189 14739 855 0,'23'0'449'0,"21"3"-145"16,17 1-100-16,0-4-40 15,4 3-84-15,-2-3-34 16,-15-2-107-16,-6 1-65 16</inkml:trace>
  <inkml:trace contextRef="#ctx0" brushRef="#br0" timeOffset="297839.819">9275 14882 961 0,'14'0'465'15,"16"2"-153"-15,14 3-57 16,16 1-72-16,1 2-45 0,1-1-71 16,-4-6 6-16,-17-1-443 15</inkml:trace>
  <inkml:trace contextRef="#ctx0" brushRef="#br0" timeOffset="298339.713">10180 14470 722 0,'-13'3'384'0,"-14"13"-56"15,-7 4-115-15,0 9-68 0,5 3-20 16,14 0-45-16,12 4-24 15,22 0-24-15,16-2-7 0,19-8-5 16,6-6 2-16,-1-13-2 16,-6-7-3-1,-14-8-58-15,-6-3-73 0,-10-8-168 16,-3 0-159-16</inkml:trace>
  <inkml:trace contextRef="#ctx0" brushRef="#br0" timeOffset="298481.0933">10411 14449 438 0,'-6'-10'325'0,"-2"-5"32"16,1 10-58-16,5 21-71 16,2 12-36-16,1 17-45 0,2 9-13 31,1 9-43-31,0 4-20 16,1 5-29-16,1-2-12 15,2-14-20-15,0-6-94 16</inkml:trace>
  <inkml:trace contextRef="#ctx0" brushRef="#br0" timeOffset="298831.4892">10865 14598 1048 0,'-12'-14'470'0,"-12"-14"-222"16,3 7-61-16,1 16-82 16,-1 7-33-16,-1 19-43 15,-3 3-11-15,5 10-9 16,7 7-3-16,15 4-6 16,7 11-1-16,12 0-1 15,4-5 0-15,8-10 3 16,11-15 3-16,9-22 5 15,1-13 3-15,-2-23 6 16,-9-7 17-16,-23-9 40 16,-12-5 16-16,-28 0 16 0,-16-3-13 15,-23-2-43-15,1 7-21 16,6 15-33-16,10 13-41 16,26 24 289-16</inkml:trace>
  <inkml:trace contextRef="#ctx0" brushRef="#br0" timeOffset="299086.1515">11372 14731 1450 0,'-1'2'637'16,"-1"-1"-340"-1,-1 1-59-15,3-2-115 0,0 0-43 16,0 0-33-16,0 0 43 16</inkml:trace>
  <inkml:trace contextRef="#ctx0" brushRef="#br0" timeOffset="303999.5501">11775 14594 611 0,'3'-10'307'0,"7"-20"-78"0,8-2-19 16,5-16-30-1,1-2-17-15,-3-1-37 16,-5 2-11-16,-8 17-21 16,-7 2-13-16,-3 19-20 15,-7 7-16-15,-1 18-23 16,3 16-8-16,6 23-9 16,6 14-1-16,12 5 1 15,5-2 0-15,3-14 1 16,3-14 21-16,-1-12-233 0,-2-5-210 15</inkml:trace>
  <inkml:trace contextRef="#ctx0" brushRef="#br0" timeOffset="304181.4515">11707 14813 691 0,'21'-2'460'0,"20"-3"31"0,25 2-242 16,11 2-40-16,9 1-88 16,-7 2-42-16,-17 4-62 15,-13 0-65-15,-19-5-249 16</inkml:trace>
  <inkml:trace contextRef="#ctx0" brushRef="#br0" timeOffset="304537.1533">11775 15085 857 0,'0'-12'431'0,"-5"-7"-117"0,16-4-189 15,14-2-31 1,20 7-25-16,15 10-1 0,11 18-4 15,-2 7-2-15,-26 13-17 16,-18 3-8-16,-44 4-11 16,-24 4-2-16,-18-2-2 15,-1-4-3-15,9-13-4 32,7-9 1-32,20-14-3 0,9-9-3 0,20-7-8 15,7-2-2-15,17 2-5 16,8 6 2-1,7 10 4-15,11 8 1 16,-5 15 2-16,-4 3 0 0,-8 5 31 16,-2-2-143-16</inkml:trace>
  <inkml:trace contextRef="#ctx0" brushRef="#br0" timeOffset="304798.8016">12600 14651 827 0,'5'0'443'0,"2"-4"-86"16,18 4-140-16,10 1-32 15,21-1-52-15,11 3-37 16,-3-6-53-16,-1 0-17 0,-16-1-26 16,-10-2-103-1,-14 2-253-15</inkml:trace>
  <inkml:trace contextRef="#ctx0" brushRef="#br0" timeOffset="304957.1576">12643 14802 849 0,'14'8'504'16,"9"6"-82"-16,17-6-142 15,15-1-42-15,6-7-97 16,7-4-43-16,-4-3-19 16,-8 1-129-16</inkml:trace>
  <inkml:trace contextRef="#ctx0" brushRef="#br0" timeOffset="305526.3828">13639 14701 730 0,'-28'-12'370'16,"-13"-8"-122"-16,9-9-103 0,9-4-31 16,27-4-55-16,13-3-18 15,20 5-12 1,8 8 6-16,10 15 27 0,4 12 8 15,3 22 0-15,-4 4-4 16,-21 16-18-16,-22 2-3 16,-45 1-5-1,-17 6-5-15,-13 2-11 0,-6-3-4 16,22-11-8-16,11-8 0 16,18-19-4-16,18-6 0 15,18-8-1-15,3-6 1 16,14 4 2-16,5 1 2 15,10 6-3-15,1 4-3 16,6 3 0-16,-3-2-91 16</inkml:trace>
  <inkml:trace contextRef="#ctx0" brushRef="#br0" timeOffset="305810.2041">14356 14660 596 0,'-5'-13'374'0,"-10"-12"15"15,-8-1-98-15,-8 8-87 0,-7 3-38 16,-2 10-76-16,5 10-29 16,-3 8-36-1,6 9-12-15,8 12-9 0,5 3-1 16,23 14-2-16,14 0 0 16,17-4 4-16,-2-3 0 15,15-21 7 1,5-12 5-16,11-20 21 15,0-15 18-15,-19-18 23 16,-13-5 9-16,-32-9-8 16,-13 4-17-16,-29 2-28 0,-10 5-16 15,-3 17-16-15,3 9-39 16</inkml:trace>
  <inkml:trace contextRef="#ctx0" brushRef="#br0" timeOffset="306515.2469">14860 14650 544 0,'11'0'359'0,"10"1"-19"16,7 10-104-16,0 8-30 16,-1 12-63-16,-7 2-31 15,-17 4-39-15,-3-1-18 16,-8-9-21-16,-2-3-7 15,3-18-6-15,2-8-3 0,6-16-4 16,6-8-2-16,7-5-7 16,9 2-1-1,1 3 2-15,7 5 7 0,0 11 21 16,-6 3 6-16,-6 11 7 16,-13 6-4-16,-5 8-14 15,-2 1-6-15,-11 1-6 16,9 1-4-16,-6-7-3 15,-3-1-2-15,13-13-2 16,-2-8-1-16,11-10-1 16,8-4-2-16,8-1 0 15,6 1 0-15,2 9 0 16,-2 3 2-16,-5 10 7 0,-4 6 7 16,-8 10 21-1,-7 3 10-15,-8 4 13 16,0 2 0-16,-3-3-13 15,3-2-10-15,2-8-11 16,6-4-25-16</inkml:trace>
  <inkml:trace contextRef="#ctx0" brushRef="#br0" timeOffset="317686.6035">1815 15833 576 0,'-2'-2'296'0,"-2"2"-76"0,6 9-47 15,9 21-26-15,-1 11-11 0,2 15-12 31,-3 8-7-31,-3 8-33 0,-4 1-9 16,-4 2-23-16,-3-4-15 16,2-11-19-16,-1-9-9 15,5-23-173 1,2-17-135-16</inkml:trace>
  <inkml:trace contextRef="#ctx0" brushRef="#br0" timeOffset="317992.8106">1839 15946 882 0,'15'-18'427'0,"13"-17"-171"0,16 12-103 15,3 11-32-15,5 16-56 16,-2 14-16-16,-16 19-22 16,-8 7-4-16,-29 9-4 15,-11 4-5-15,-11-1-4 16,-1-4-1-16,9-12-3 15,7-12 0-15,13-20-21 16,4-9-4-16,20-9-4 16,10-2 0-16,14 10 22 15,8 4 5-15,-8 18 13 16,-15 7 7-16,-37 9 9 16,-23 12 0-16,-29 2-4 15,-8-6-4-15,5-13 3 16,3-15-70-16,21-16-287 15</inkml:trace>
  <inkml:trace contextRef="#ctx0" brushRef="#br0" timeOffset="318346.9477">2466 16289 979 0,'-1'1'432'15,"-3"6"-223"-15,4 2-53 0,-2 8-97 16,5 4-17 0,4 0-29-16,4-1-3 0,8-10 1 15,-1-7 2-15,0-11 7 16,-1-8 2-16,-8-10 5 16,4-2 11-16,-2-1 14 15,-4 4 4-15,2 9-1 16,0 8-15-16,-1 17-21 15,10 16-6-15,-3 22-5 16,4 18 1-16,-4 20 27 16,-13 1 17-16,-15 6 29 15,-15-13 12-15,-9-15-14 0,3-12-12 16,-1-33-22-16,4-13-13 16,1-35-71-16,2-16-54 15,17-20-124 1</inkml:trace>
  <inkml:trace contextRef="#ctx0" brushRef="#br0" timeOffset="318692.7379">3168 16126 750 0,'8'-1'382'15,"18"-3"-81"-15,6 2-79 16,22 2-82-16,5 4-35 16,0 2-69-16,-4-2-13 15,-21 3-107-15,-9-2-102 16</inkml:trace>
  <inkml:trace contextRef="#ctx0" brushRef="#br0" timeOffset="318835.4898">3200 16274 1038 0,'3'8'224'0,"10"1"-69"15,14 4 194-15,17-2-82 0,17 0-67 16,-1-4-29-16,-8 1-73 16,-7 0-27-1,-20-4 325-15</inkml:trace>
  <inkml:trace contextRef="#ctx0" brushRef="#br0" timeOffset="321319.483">4019 15723 509 0,'0'-13'300'15,"4"-8"-24"-15,-1 11-44 0,-1 30-41 16,-3 20-30-16,4 44-8 15,-3 16 4-15,-4 19-22 16,5 2-14-16,-1-11-53 16,4-10-26-16,6-22-24 0,1-14-4 15,-1-27-154 1,-1-14-144-16</inkml:trace>
  <inkml:trace contextRef="#ctx0" brushRef="#br0" timeOffset="321588.373">4462 16039 926 0,'0'-13'445'0,"-1"-9"-160"16,1 12-73-16,3 20-80 15,4 17-18-15,5 26-39 16,5 11-21-16,-12 19-20 16,-4 6-10-16,-1-3-5 15,-9-12-5-15,9-21-16 16,1-15-52-16,0-20-157 16,0-9-99-1</inkml:trace>
  <inkml:trace contextRef="#ctx0" brushRef="#br0" timeOffset="321918.2081">4326 16106 1100 0,'8'-11'472'0,"21"-13"-240"16,11 0-61-16,18 4-64 15,5 3-18-15,3 11-35 16,-4 5-16-16,-12 8-20 15,-12 6-7-15,-24 6-9 16,-16 5-1-16,-24 4 6 16,-10 1 1-16,-10-4 1 15,8-4-2-15,15-7-11 16,11-6-13-16,26-6-5 16,13 2 1-16,21 1 10 15,4 3 11-15,3 12 2 16,-11 5 10-16,-23 17 7 15,-14 8 3-15,-29 4 6 0,-13 0-3 16,-12-15 0 0,0-9 0-16,8-26-62 0,6-15-106 15</inkml:trace>
  <inkml:trace contextRef="#ctx0" brushRef="#br0" timeOffset="322286.6397">4420 15824 811 0,'-4'-3'452'0,"0"-4"-64"16,14 2-202-16,13-2-30 15,26 4-48-15,15 1-17 16,14 2-42 0,6 4-12-16,-13 1-18 0,-17-1-6 15,-24-2-8-15,-11-2-4 16,-15-7-13-16,-5-6-9 0,-8-5-4 16,-2-4 0-16,2 1 7 15,9 5 3-15,11 9 10 16,3 7 6-16,3 10 18 15,-7 9 9-15,-6 3 4 16,2 4-4-16,-6 3-5 16,-1-1-37-16</inkml:trace>
  <inkml:trace contextRef="#ctx0" brushRef="#br0" timeOffset="322651.0951">5261 15890 1016 0,'4'-23'472'16,"5"-21"-187"-16,-1 8-49 15,1 25-68-15,-1 11-31 0,3 31-51 16,1 17-16-16,1 27-25 16,-1 13-4-16,-4 10-19 15,-6 0-6-15,-2 0-8 16,-7-7-1-16,-5-22 2 15,8-11 1-15,-7-29-19 16,11-2-106-16</inkml:trace>
  <inkml:trace contextRef="#ctx0" brushRef="#br0" timeOffset="323250.6524">6135 16114 735 0,'-23'-6'397'15,"-17"-1"-108"-15,-9 7-105 16,-2 5-41-16,2 8-55 15,4 4-17-15,12 1-19 16,10 0-8-16,27 2 0 16,15 3 0-16,24 7-2 15,5-2 2-15,7-1-7 16,-5 3-4-16,-19-4-5 16,-12 4 0-16,-28-1-3 15,-15-5-1-15,-16-10-4 16,-1-7-14-16,9-17-138 0,4-7-118 15</inkml:trace>
  <inkml:trace contextRef="#ctx0" brushRef="#br0" timeOffset="323407.265">6333 16174 1053 0,'0'-2'502'0,"1"2"-218"16,-3 10-68-16,-2 16-100 15,-2 5-44-15,1 11-36 16,0 4-15-16,1-3-118 16,6-2-102-16</inkml:trace>
  <inkml:trace contextRef="#ctx0" brushRef="#br0" timeOffset="323564.4206">6242 15887 833 0,'0'-6'354'0,"3"-2"-218"15,1 8-61-15,6 16-100 0,3 10-71 16,3 12-212-16</inkml:trace>
  <inkml:trace contextRef="#ctx0" brushRef="#br0" timeOffset="323784.19">6391 16133 115 0,'14'21'238'0,"-5"-4"30"16,14 24 114-16,-8-3-39 15,-4-4-120-15,0 0-45 0,-3-9-70 16,-4-5-17-16,-4-11-24 16,2-3-3-16,-1-18-11 15,6-9-7-15,13-11-14 16,3-8-12-16,9 2-11 16,1 5 4-16,-1 10 16 15,2 10 12-15,-6 16 17 16,-2 10 6-16,-5 14-2 15,-6 6-6-15,-10 2-12 16,-2 0-11 0,-6-5-3-16,0-1-74 0</inkml:trace>
  <inkml:trace contextRef="#ctx0" brushRef="#br0" timeOffset="324269.1778">7470 15721 843 0,'-18'-2'377'0,"-25"7"-160"15,-12 13-53-15,-17 26-49 16,-2 20-11-16,8 20-23 0,18 8-13 16,32 3-12-16,16-8-6 15,31-6-18 1,13-8-10-16,21-22-17 15,6-7-7-15,-1-21-107 16,-3-9-82-16</inkml:trace>
  <inkml:trace contextRef="#ctx0" brushRef="#br0" timeOffset="324558.3545">7862 16123 718 0,'-14'-16'379'0,"-11"-19"-76"15,-7 2-66 1,-4 8-83-16,-3 11-30 16,-5 14-60-16,0 9-20 15,7 17-21-15,5 3-7 16,12 10-5-16,7 7 0 0,16 6 0 16,10 5 4-1,17-7 10-15,10-8 4 16,15-17 7-16,-1-11 1 15,-4-18-5-15,-8-8 1 16,-24-10 5-16,-20-3-1 0,-29 1-7 16,-15 1-6-16,-17 5-22 15,6 9-18-15,19 9-159 0,13 7-122 16</inkml:trace>
  <inkml:trace contextRef="#ctx0" brushRef="#br0" timeOffset="324868.0403">8142 16141 715 0,'-9'-10'394'0,"-12"-17"-60"31,-4 6-103-31,-2 15-99 0,-2 1-41 16,4 18-61-16,1 3-18 15,4 12-13-15,6 7-3 16,10 10-1-16,5 3 1 16,17-6 1-16,9-3 5 15,10-14 19-15,9-10 10 16,-1-21 26-16,0-9 17 16,-10-15 20-16,-10-1 1 0,-21-3-20 15,-7 3-19-15,-15 6-51 16,-2 3-65-16</inkml:trace>
  <inkml:trace contextRef="#ctx0" brushRef="#br0" timeOffset="325126.9853">8383 16027 514 0,'-5'2'313'0,"-7"3"0"16,2 0-161-16,9 6-85 16,3 4-15-16,10-1-8 0,6 1 5 15,15-6 25-15,2-5 8 16,1-8 31-16,-5-1 22 16,-18-12 13-16,-8-7-1 15,-16 2-43-15,-8 0-34 16,-14 10-51-16,-2 7-14 15,5 11-47-15,8 4-90 16</inkml:trace>
  <inkml:trace contextRef="#ctx0" brushRef="#br0" timeOffset="325396.3022">8564 15782 872 0,'15'-5'434'0,"21"3"-108"15,7 14-104-15,10 36-61 0,-3 15-22 16,-10 21-48-16,-12 4-21 16,-19-2-37-16,-8 2-9 15,-17-7-12 1,-3-6 4-16,-11-21 26 0,-6-19 13 0,-2-14 6 15,-4-8-2-15,5-3-105 16</inkml:trace>
  <inkml:trace contextRef="#ctx0" brushRef="#br0" timeOffset="327261.1576">9245 16189 775 0,'9'-3'375'0,"11"3"-133"0,11 1-85 16,9 3-22-16,15-1-41 31,-1-3-25-31,5 0-36 0,-5-3-11 16,-13 3-40-16,-7 0-77 15</inkml:trace>
  <inkml:trace contextRef="#ctx0" brushRef="#br0" timeOffset="327403.9047">9316 16315 1004 0,'8'0'442'15,"24"0"-205"-15,12 7-41 16,3 0-65-16,6 0-35 16,-5 4-39-16,-6-6-12 15</inkml:trace>
  <inkml:trace contextRef="#ctx0" brushRef="#br0" timeOffset="327853.0622">10044 15979 630 0,'-1'-4'300'0,"0"-1"-97"16,-3 3-53-1,3 2-38-15,-1 3-7 0,-11 27-27 16,-41 40-13-16,38-27-31 16,8-5-13-16,21-5-9 15,15-6 4-15,17-10 10 16,9-1 2-16,2-12-2 16,-4-1-5-16,-13-6-140 15,-5-4-198-15</inkml:trace>
  <inkml:trace contextRef="#ctx0" brushRef="#br0" timeOffset="328017.977">10327 15997 582 0,'-3'0'322'16,"1"6"-56"-16,4 12-92 16,-2 3-23-16,4 16-35 0,-5-2-20 15,1 8-44-15,3 10-12 16,-6-2-18-16,4 5-7 15,3-8 5-15,2-9-182 16</inkml:trace>
  <inkml:trace contextRef="#ctx0" brushRef="#br0" timeOffset="328360.3228">10817 16072 537 0,'-13'-18'363'0,"-7"-13"29"15,-3 12-192-15,0 4-35 0,-5 16-70 16,-5 9-34-16,-3 11-45 16,1 8-9-16,6 7-7 15,9 7-2-15,16-1-1 16,8 7 0-16,19-5 1 15,9-5 2-15,20-13 7 16,-2-11 9-16,6-22 25 16,4-8 13-16,-11-20 45 0,-2-6 23 15,-22-1 22 1,-14-5 6-16,-25 6-28 16,-15 3-27-16,-11 3-46 15,-5 4-21-15,6 14-7 0,6 3-136 0</inkml:trace>
  <inkml:trace contextRef="#ctx0" brushRef="#br0" timeOffset="331340.5081">11280 16259 856 0,'2'-5'469'0,"4"-3"-105"0,-2 6-144 16,1 2-49-16,-2 3-85 16,-3-3-1-16,0 0-441 0</inkml:trace>
  <inkml:trace contextRef="#ctx0" brushRef="#br0" timeOffset="331978.128">11781 15913 693 0,'-2'8'374'15,"-1"8"-66"-15,0 18-129 0,-1 5-12 16,0 5-33-16,0-2-23 16,4-6-41-16,1-7-19 15,7-12-22-15,0-9-7 16,4-15 1 0,4-9 0-16,-5-18 0 15,0-6-2-15,-11-16-7 16,-4-7 0-16,-2-11-3 15,1-3-3-15,7 15 5 16,1 8 2-16,8 22 13 0,4 7 1 16,16 8-9-16,16 8-3 15,27 2-16-15,20 11-1 16,-6-5 3-16,-4-1-9 16,-23 6-76-16,-21-10-50 15,-12 10-130-15,-10 3-168 16</inkml:trace>
  <inkml:trace contextRef="#ctx0" brushRef="#br0" timeOffset="332328.1365">12043 15900 774 0,'-6'-7'389'0,"0"-5"-108"15,6-2-62-15,16-1-67 0,11 3-32 16,18 5-51 0,0 5-18-16,1 9-26 0,-4 6-6 15,-21 8-11-15,-11 7-2 16,-20 3-6-16,-10 1-5 16,-12-6-5-1,1-9-1-15,3-5 1 16,4-9 1-16,19-5-1 0,12 2 1 15,22 0 2 1,2 2 5-16,10 12 7 0,-4-1 3 16,-17 7 7-16,-7-1 2 15,-27 3 0-15,-10 1 0 16,-14-8-14-16,-3 0-48 16,2-8-248-16</inkml:trace>
  <inkml:trace contextRef="#ctx0" brushRef="#br0" timeOffset="332577.2553">11750 16363 1032 0,'28'1'496'16,"24"1"-207"-16,31-2-104 0,11-2-33 16,8 1-72-16,-10-2-29 15,-10 1-34-15,-14 1-16 16,-20 0-84-16,-7-2-69 16</inkml:trace>
  <inkml:trace contextRef="#ctx0" brushRef="#br0" timeOffset="332970.9195">11809 16660 929 0,'2'-7'422'0,"1"-7"-172"15,19 1-83 1,5-4-8-16,22 13-39 0,5 3-34 0,4 11-38 16,-7 11-10-16,-27 9-9 15,-16 8-6-15,-35 10-6 16,-12 3-6-16,-13-3-8 16,1-4-4-16,12-20-11 15,8-8-2-15,19-14-13 16,11-7-2-16,21-2 7 15,12-3 8-15,19 5 20 16,8 2 8-16,1 6 13 16,3 7 4-16,-17 1 6 15,-4-1 4-15,-12-10-5 16,-10-8-5-16,-1-13-14 16,-6-4-10-1,-1 0-85-15</inkml:trace>
  <inkml:trace contextRef="#ctx0" brushRef="#br0" timeOffset="336301.1611">12955 16106 737 0,'9'-4'397'0,"17"0"-74"0,11 5-72 15,17 6-105-15,0 1-28 0,2 1-56 16,-3-2-33-16,-6 0-133 16,1 0-118-1</inkml:trace>
  <inkml:trace contextRef="#ctx0" brushRef="#br0" timeOffset="336479.1518">13030 16257 554 0,'5'1'338'0,"10"2"13"0,13 1-146 16,19-1-82-16,7 3-19 16,6-3-42-16,1 0-19 15,-9-1-479-15</inkml:trace>
  <inkml:trace contextRef="#ctx0" brushRef="#br0" timeOffset="336853.5533">13867 16108 622 0,'-17'-6'360'0,"-21"-10"-2"16,0-2-170-16,9-9-78 0,8-6-19 16,25-12-53-16,15 0-18 15,24 8-16-15,10 8-4 16,9 22 4-16,0 12 8 16,-6 26 15-1,-10 9 8-15,-29 10 24 0,-19 2 10 16,-35-3-5-1,-17-2-5-15,-10 1-26 16,5-6-12-16,18-8-11 0,13-9-5 16,25-14-5-16,6-8-3 15,23-6 0-15,5-2 2 0,10 0 2 16,5 4 1 0,-3 3 0-16,1 3-1 0,-8 2-43 15,-1-2-89-15</inkml:trace>
  <inkml:trace contextRef="#ctx0" brushRef="#br0" timeOffset="337112.3682">14441 16036 845 0,'-21'-16'462'16,"-13"-10"-106"-16,-9 5-135 0,-2 0-44 15,-1 15-74-15,5 8-34 16,9 16-49-1,8 11-15-15,12 12-10 0,7 3-2 16,11 3 1-16,6-2 3 16,22-8 6-16,10-7 5 15,13-19 10 1,4-11 5-16,-4-18 15 16,-12-8 8-16,-19-5 4 15,-14-6-1-15,-28 0-18 16,-12 7-23-16,-23-6-76 0</inkml:trace>
  <inkml:trace contextRef="#ctx0" brushRef="#br0" timeOffset="337676.2314">14684 16040 685 0,'-1'9'302'0,"4"16"-115"15,-5 9-84-15,2 11-4 0,0-3-2 16,-1-1-6-16,1-11-9 15,0-15-12-15,1-7 0 16,-1-17-11-16,-1-11-7 16,-1-15-2-16,-4-9-3 15,-1-11 13-15,5-2 4 16,-5-14-4-16,0 3-11 16,4 4-20-16,2 5-7 15,5 21-8-15,12 7-2 0,18 7-8 16,8 5-4-16,24 4-2 15,11 5-1-15,11-1 0 16,2 3 1-16,-4 3-14 16,-7-6-36-16,-16 8-121 15,-12 2-60-15,-20 5-251 16</inkml:trace>
  <inkml:trace contextRef="#ctx0" brushRef="#br0" timeOffset="338077.3446">14848 15996 916 0,'4'-9'365'15,"12"-11"-224"-15,10 2-31 16,19-2-29-16,11 8-1 15,-1 10-18-15,-1 8-11 16,-19 11-19-16,-18 8-9 16,-22 3-11-16,-11 2-2 0,-13-1 0 15,-2-3 0-15,1-13 0 16,6-4 0-16,17-7-5 16,12-4-3-16,20 2-5 15,11 1-4-15,7 6 4 16,-3 3 3-16,0 5 5 15,-10 1 4-15,-21 7 19 16,-9 6 4-16,-26-3 6 16,-12-1 2-16,-5-13-14 15,2-8-8-15,3-13-47 16,9-8-23-16,14-3-68 16,3 0-66-16,15 5-304 15</inkml:trace>
  <inkml:trace contextRef="#ctx0" brushRef="#br0" timeOffset="338564.849">15578 16084 762 0,'7'8'372'16,"4"3"-107"-16,1 15-113 16,1 6-5-16,-3 4-31 15,-4 3-26-15,-6-8-39 16,0-5-10-16,-1-13-11 16,-1-11-1-16,7-12-2 15,0-9-2-15,4-14-7 16,6 0-6-16,0 1-8 15,4 3-1-15,4 10-2 16,1 9-1-16,0 10 5 16,-4 6 2-16,-6 6 4 15,-4 4 3-15,-10 4 1 16,-3 1-2-16,-1-2-3 0,-2-5 0 16,4-11 2-16,3-5 0 15,7-11-1 1,4-5-2-16,9-2-5 0,2-2-2 15,6 9-1-15,1 4 1 16,-1 10 5-16,-5 8 5 16,-9 11 13-16,-3 2 5 15,-9 3-1-15,-1 0-2 0,-7-9-72 16,5 2 467-16</inkml:trace>
  <inkml:trace contextRef="#ctx0" brushRef="#br0" timeOffset="339143.4579">16434 16074 781 0,'3'3'351'0,"-1"-6"-141"0,6 0-133 16,3 3-25-16,-6-3-25 15,3 4-13-15,-3-1-9 16,-3 2-2-16,3-1 16 16,-5-1 19-16,0 0 39 15,0 0 9-15,1-1-4 16,14-2-17-16,42-19-37 15,-24 7-9-15,15 0-14 16,7 7-3-16,-5 6-4 16,1 10-2-16,-15 14-3 15,-9 3 1-15,-10 2 13 16,-6-3 10-16,-2-6 14 16,2-4 5-16,4-14-2 15,0-4-4-15,0-13-5 0,-3-6-4 16,-4-3-7-16,-5-5-3 15,-6 6-29-15,-7 2-33 16,1 16-269-16</inkml:trace>
  <inkml:trace contextRef="#ctx0" brushRef="#br0" timeOffset="339475.4069">16479 16253 671 0,'11'0'354'0,"15"0"-64"16,11 0-56-16,23 0-53 16,8 0-29-16,7 6-57 15,-3-3-22-15,-21 2-25 16,-10-2-14-16,-16-5-14 16,-5 1-7-16,-9-6-75 15,0 0-66-15</inkml:trace>
  <inkml:trace contextRef="#ctx0" brushRef="#br0" timeOffset="342507.2361">17537 15875 672 0,'0'-7'336'15,"-3"-10"-101"-15,10 3-50 16,12 4-61-16,8-1-24 16,30 10-36-16,5 3-13 15,11 12-19-15,-8 6-10 16,-30 7-12-16,-17 3-2 0,-37 4 1 16,-21 0 2-16,-19-2 3 15,-6-8-1-15,12-10-1 16,9-12-1-16,27-4-5 15,12-5-2-15,26 2-1 16,13 5 0 0,13 10 4-16,11 5 5 15,-8 7-1-15,-8 3 2 0,-28-2 4 16,-22 1 2-16,-36 0 5 16,-15-3 0-16,-6-10-3 15,11-4-8-15,11-13-52 16,19-2-77-16,13-5-156 0,6 0-251 15</inkml:trace>
  <inkml:trace contextRef="#ctx0" brushRef="#br0" timeOffset="342923.4143">17994 15838 455 0,'7'-10'310'16,"8"-9"14"-16,-12 8-87 0,-5 12-77 16,-7 9-20-1,-13 13-27-15,7 5-5 16,-1 8-39-16,6 1-19 16,12 0-26-16,5-4-7 15,13-5-2-15,3-6-3 16,3-9 0-16,-1-2-1 15,3-9-7-15,-1-3-9 0,-3-9-60 16,0-4-32 0,-7-8-54-16,-2-4-9 15,-4-2 42-15,-4 0 27 0,-5 7 63 16,-2 4 21-16,-3 8 27 0,-2 4 12 16,0 7 23-1,0 6 14-15,2 13 21 16,1 7 3-16,2 11-3 15,2 4-13-15,2 6-28 16,-2-1-10-16,0-6-18 16,2-1-8-16,0-15-76 15,4-3-84-15</inkml:trace>
  <inkml:trace contextRef="#ctx0" brushRef="#br0" timeOffset="343081.4105">18438 16242 1048 0,'0'-2'433'0,"0"-2"-238"16,4 2-114-16</inkml:trace>
  <inkml:trace contextRef="#ctx0" brushRef="#br0" timeOffset="343450.1305">18625 15793 808 0,'8'-2'386'0,"21"-2"-110"16,4 4-99-16,16 0-62 0,3 3-13 16,-2-4-39-16,-2-5-12 15,-18-2-15-15,-6-4-5 16,-16 2-9-16,-6 2-5 16,-7 2-9-16,-4 6-2 15,-6 11 4 1,-1 11 3-16,-1 21 10 0,0 12 2 15,4 13-10-15,4 3-3 16,8-4-8 0,1-7 0-16,8-12 1 15,-2-8 1-15,3-17-5 0,-4-8-3 16,-4-15-86-16,2-7-75 16</inkml:trace>
  <inkml:trace contextRef="#ctx0" brushRef="#br0" timeOffset="343598.8452">18633 16098 914 0,'10'-2'444'0,"23"2"-150"15,9 3-38-15,22 0-72 16,4 1-44-16,-7-1-71 16,-6 3-23-16,-14-3-25 0,-3 4-50 15</inkml:trace>
  <inkml:trace contextRef="#ctx0" brushRef="#br0" timeOffset="344318.7471">19359 16026 585 0,'11'0'292'0,"13"3"-80"15,2 6-27-15,-3 7-22 16,-5 6-7-16,-10 5-16 15,-9 2-5-15,-10-4-27 16,0-1-18-16,-9-13-32 16,3-3-14-16,7-10-13 15,5-7-7-15,14-11-10 16,6-4-4-16,14-2-10 16,3 3 0-16,7 7-3 15,4 5-1-15,-8 7 3 16,-4 8 1-16,-14 10 10 15,-10 4 2-15,-13 4 3 16,-6 1-1-16,-7-1-4 0,-2-3 0 16,5-5-2-16,2-8 1 15,10-11-2-15,7-6-2 16,11-10-5-16,9 0-4 16,8-3-1-16,0 6 1 15,9 2 0-15,-4 3 1 16,0 11 0-16,-2 2 0 0,-14 9 3 15,-6 13 10-15,-7 7 11 16,-6 1 6-16,3 3 9 16,-2-9-6-16,0-7-7 15,2-3-4-15,-2-9-116 16,-2-4-483-16</inkml:trace>
  <inkml:trace contextRef="#ctx0" brushRef="#br0" timeOffset="355171.8032">1828 17876 672 0,'-5'17'375'0,"-8"8"-47"16,11-7-139-16,7-4-25 15,13-17-20-15,9-16-17 16,18-23-32-16,3-24-15 15,0-21-21-15,-8-1-9 16,-20-8-5-16,-6 7 1 16,-16 11-4-16,2 11-6 15,-7 23-4-15,0 18-5 16,-4 20-9 0,0 8-2-16,10 15-10 0,-2 9-5 0,11 16-1 15,5 11-1-15,12 21 0 16,10 2 1-1,13 13 0-15,2-6 2 16,-5-8 1-16,-2-6-1 0,-12-27-56 16,-7-10-65-1,-10-23-185-15</inkml:trace>
  <inkml:trace contextRef="#ctx0" brushRef="#br0" timeOffset="355323.115">2095 17710 986 0,'20'8'419'0,"11"4"-223"0,8 1-112 0,-2-1-11 16,-7-2-101-16,-8-2-103 16</inkml:trace>
  <inkml:trace contextRef="#ctx0" brushRef="#br0" timeOffset="355481.1106">1705 17604 1176 0,'-9'-4'503'0,"-15"-6"-236"0,10 7-108 0,10 3-83 16,7 1-16-16,21 7-44 31,7 1-62-31,21 9-220 15</inkml:trace>
  <inkml:trace contextRef="#ctx0" brushRef="#br0" timeOffset="355815.4269">2348 17714 946 0,'12'9'455'0,"9"4"-169"16,19 2-118-16,1 1-8 15,6-7-58-15,0 1-29 16,-9-4-34-16,0-3-10 16,-10-3-8-16,-8-7 2 0,-12-14 3 15,-9-3 1-15,-16-11-5 16,-2 0-4-16,-14 7-9 16,4 0-4-16,-1 14-11 15,-4 7-6-15,5 18-6 16,2 14 0-16,2 18 9 15,14 7 4-15,11 10 5 16,8 1 3-16,15-9-1 16,4-2 0-16,4-18 9 15,-1-5-76-15,1-22-178 16,0-8-140-16</inkml:trace>
  <inkml:trace contextRef="#ctx0" brushRef="#br0" timeOffset="356070.4685">2989 17605 796 0,'10'6'378'0,"6"7"-83"16,-7 8-43-16,-10 7-11 0,-6 6-27 15,-7 0-87-15,-5 0-34 0,-10-10-55 16,-1-9-12 0,1-15-20-16,3-9-6 15,6-18-13-15,3-4-4 16,11-3-2-16,7 1 2 0,18 9 7 15,7 5 6 1,14 17 13-16,2 5 8 16,-1 20 6-16,0 8 1 15,-8 8-5-15,0 4-4 16,0-2-46-16,-1-4 202 16</inkml:trace>
  <inkml:trace contextRef="#ctx0" brushRef="#br0" timeOffset="356588.6158">3770 17602 869 0,'13'-1'354'0,"8"-5"-180"0,25 3-98 16,10-1-8-16,9-3-5 16,4 3-18-16,-11 0-21 0,-6 4-1 15,-19 1-5 1,-13 5 0-16,-23-2 2 15,-12 2 1-15,-18 4 2 16,-10-8 1-16,7 7-3 0,0 3 0 16,14 6-5-16,11 6-5 15,7 11-10-15,5-4-3 16,22 4-2-16,11-3 11 16,17-14-145-1,10 1-172-15</inkml:trace>
  <inkml:trace contextRef="#ctx0" brushRef="#br0" timeOffset="356908.6556">4521 17544 1076 0,'-18'-5'443'16,"-14"-3"-269"-16,1 8-51 15,10 3-71-15,10 9-23 16,14 9-33-16,11-4-5 15,13-1 6-15,0-4 2 0,9-6 3 16,-3-2-14-16,-8-2-37 16,-5 0-13-16,-22-4-11 15,-9 2 15-15,-15 1 48 16,-7 1 23-16,-1 11 40 16,2 2 8-16,8 10 2 15,9 7-10-15,14-5-26 16,6 2-7-16,16-6-10 15,7-7-2-15,9-5-17 16,1-10-74-16,-1-9-193 16,-7-6-207-16</inkml:trace>
  <inkml:trace contextRef="#ctx0" brushRef="#br0" timeOffset="357137.1834">4619 17540 714 0,'4'-21'444'15,"6"-21"-81"-15,14 19-107 0,5 7-65 16,11 16-91-16,7 13-27 15,4 9-33-15,1 9-4 16,-7 7-6-16,-9-3-3 16,-10 3-5-16,-8-8-3 15,-9-7-6-15,-3-5-1 0,-8-7-1 16,-6-7 0-16,-7-8-6 16,-10-3-3-16,-9-3-9 15,-4 8-5-15,-6 11-2 16,4 6 1-16,7 10-6 15,5-5-45-15,18-6-178 16</inkml:trace>
  <inkml:trace contextRef="#ctx0" brushRef="#br0" timeOffset="357298.7252">5199 17550 840 0,'2'0'464'0,"1"1"-46"0,1 7-134 15,0 7-91-15,1 8-19 16,3 10-64-16,4 7-33 16,-1 2-44-1,3-6-11-15,-2-6-184 0,-2-5-488 16</inkml:trace>
  <inkml:trace contextRef="#ctx0" brushRef="#br0" timeOffset="357705.4237">5428 17531 1013 0,'-1'-4'454'16,"1"4"-244"-16,9 6-57 15,1 13-76-15,5 11-33 16,-1 13-18-16,-4 4-8 0,-4-2-71 16,-3-1-92-16</inkml:trace>
  <inkml:trace contextRef="#ctx0" brushRef="#br0" timeOffset="357926.3026">5747 17558 563 0,'-9'4'350'0,"-20"5"0"16,-9 7-123-16,-15 0-102 15,1 5-33-15,17 1-50 16,10-1-21-16,20-1-13 15,7-2 5-15,21 0 7 16,7-2 6-16,22-2-1 16,6-1-3-16,0-10 7 15,-1 2-82-15</inkml:trace>
  <inkml:trace contextRef="#ctx0" brushRef="#br0" timeOffset="358200.6028">6117 17623 745 0,'2'8'418'16,"-4"11"-48"-1,-7 7-70-15,-14 3-95 0,-4 3-49 16,-13-4-87-16,5-4-27 16,2-8-25-16,-1-9-7 0,8-12-10 15,0-9-7 1,10-10-11-16,15-2-1 0,14 3-1 15,7 0 2 1,13 11 15-16,-3 9 7 0,4 14 13 16,5 9 4-16,-8 10-4 15,3 4-5-15,-7 1-4 16,-3-3 9-16,-4-10-143 16</inkml:trace>
  <inkml:trace contextRef="#ctx0" brushRef="#br0" timeOffset="358416.6792">5993 17252 1059 0,'-2'-2'479'16,"3"7"-180"-16,-1 3-159 16,10 15-85-16,7 5 10 0</inkml:trace>
  <inkml:trace contextRef="#ctx0" brushRef="#br0" timeOffset="358648.1286">6627 17481 1009 0,'3'-1'557'15,"4"1"-41"1,0 1-242-16,4-1-111 0,0 0-53 15,1-5-79 1,0 0-28-16,-4 1-137 16</inkml:trace>
  <inkml:trace contextRef="#ctx0" brushRef="#br0" timeOffset="358845.1166">6678 17718 1516 0,'1'2'685'0,"0"1"-329"16,7-1-176-16,-1-2-47 0,0 0-81 16,-2 2-27-1,-3 0-122-15</inkml:trace>
  <inkml:trace contextRef="#ctx0" brushRef="#br0" timeOffset="360466.7342">7763 17246 946 0,'-5'7'409'0,"-9"19"-187"16,-3 13-41-16,-10 27-32 15,-3 8-35-15,3 14-65 16,0-5-16-16,8-14-19 15,6-7-3-15,6-27-5 16,4-16 1-16,4-25-8 16,1-16-5-16,6-24-2 15,0-8-4-15,6-7 6 16,3-4 4-16,3 0 2 16,3 1 0-16,0 1 0 15,1 8-1-15,-2 14 1 0,0 12 2 16,0 18-1-16,-4 10 0 15,0 18 4-15,-3 14-1 16,-3 27 8-16,2 9 4 16,3 12 3-16,3 1 0 15,2-5 0-15,0-6-7 16,1-8-5-16,-1-7-13 16,-3-15-148-16,-5-11-1 0,-8-18-403 15</inkml:trace>
  <inkml:trace contextRef="#ctx0" brushRef="#br0" timeOffset="360622.8997">7640 17647 910 0,'0'-3'425'0,"8"-1"-190"15,14 2-51-15,23-2-86 16,10 2-39-16,3 2-36 15,3 1-46-15</inkml:trace>
  <inkml:trace contextRef="#ctx0" brushRef="#br0" timeOffset="361077.5251">7610 17062 628 0,'0'-6'337'15,"3"-7"-98"-15,15 4-54 16,10 4-10-16,20 4-46 16,10 5-28-16,6 7-32 15,8-1-17-15,-1 4-25 16,3-4-10-16,-6-4-21 16,-8-6-21-16,-19-8-83 15,-15-7-26-15,-19-7-12 16,-9 1 17-16,-14 1 85 15,-1 1 36-15,-1 9 46 16,3 8 11-16,7 6 7 0,2 8-5 16,11 9-16-16,7-1-9 15,6 7-7-15,-3-1 4 16,-10-6 7-16,-3 4 1 16,-8-7 0-16,-1-2-15 15</inkml:trace>
  <inkml:trace contextRef="#ctx0" brushRef="#br0" timeOffset="361421.6607">8310 17510 1004 0,'4'0'431'0,"6"1"-220"0,11 2-49 15,20 0-53-15,9 0-29 16,11 1-48-16,2-1-16 16,-2 2-111-16,-9-1-109 15</inkml:trace>
  <inkml:trace contextRef="#ctx0" brushRef="#br0" timeOffset="361656.7557">8367 17663 880 0,'1'1'410'15,"5"2"-182"-15,11-1-69 16,9 1-5-16,22 0-35 15,1-2-21-15,8-1-30 16,-4 2-13-16,-11 0-27 16,-1-2-81-16</inkml:trace>
  <inkml:trace contextRef="#ctx0" brushRef="#br0" timeOffset="362880.5969">9031 17550 706 0,'0'-2'331'0,"4"-6"-112"16,3-4-21-16,12-7-42 15,5-6-26-15,7-7-59 16,1-5-20-16,-3-4-21 15,-3-2-3-15,-9 4-2 16,-3 7-1-16,-6 11-2 16,-7 5 0-16,-2 16-1 15,-5 9 0-15,-3 20-4 16,5 17-1-16,3 25 2 16,6 9 2-16,4 2 1 15,6-7-1-15,-1-20-7 16,1-11-1-16,6-19-25 15,-9-9-55-15,7-16-246 0</inkml:trace>
  <inkml:trace contextRef="#ctx0" brushRef="#br0" timeOffset="363266.5264">9402 17307 809 0,'1'-2'346'0,"19"0"-143"16,5 4-67-16,19 1-32 16,12 2 1-16,5-5-37 15,-1-2-21-15,-7-3-19 16,-8 0-4-16,-23-3-4 15,-7 1 2-15,-15-1-4 16,-5 0-2-16,-7 3-10 16,-1 5-5-16,-5 8-1 15,-3 11 0-15,3 18 12 16,0 5 7-16,14 18 9 16,3 0 0-16,10-2-5 0,5-5-1 15,-3-10-9-15,3-5-2 16,-2-12-13-16,-3-4-55 15,-8-14-118-15,-1-7-182 16</inkml:trace>
  <inkml:trace contextRef="#ctx0" brushRef="#br0" timeOffset="363423.5787">9506 17564 788 0,'9'1'402'15,"4"0"-96"-15,19 3-118 16,8-3-13-16,10 5-46 16,2-2-39-16,-6 7-47 15,-6-2-33-15,-9-3-491 16</inkml:trace>
  <inkml:trace contextRef="#ctx0" brushRef="#br0" timeOffset="363626.4943">10008 17766 1211 0,'-1'1'499'0,"-2"1"-266"0,3 3-113 16,0-5-52-16,0 0-17 15,11 1-144-15</inkml:trace>
  <inkml:trace contextRef="#ctx0" brushRef="#br0" timeOffset="364012.1384">10247 17330 1136 0,'12'2'431'0,"15"5"-301"16,15 1-28-16,8 0-11 15,3 0-25-15,2-5-36 16,-8-3-7-16,-10-5-5 15,-7-4 1-15,-19-2-1 16,-7 0-1-16,-10 6-7 0,-7 5-6 16,-6 10-3-16,-1 8 2 15,1 17 12-15,1 5 7 16,8 12 4-16,6 4-2 16,6 0-4-16,1-1-4 15,7-10-2 1,-2-2-5-16,2-13-3 0,0-9-6 15,-4-10-42-15,2-10-77 16</inkml:trace>
  <inkml:trace contextRef="#ctx0" brushRef="#br0" timeOffset="364174.5626">10271 17637 786 0,'4'3'381'15,"14"4"-71"-15,6-5-81 0,29 1-44 16,12-3-14-16,10-3-83 16,-1 3-26-16,-16 0-27 15,-9 1-58-15</inkml:trace>
  <inkml:trace contextRef="#ctx0" brushRef="#br0" timeOffset="364653.2253">11087 17626 823 0,'0'7'374'0,"0"12"-163"16,-1 6-26-16,-3 11-49 15,0 3-25-15,7 2-43 16,6-1-18-16,9-13-22 15,4-4-7-15,2-16-1 16,-4-7-6-16,-7-10-106 16,-5-7-106-16</inkml:trace>
  <inkml:trace contextRef="#ctx0" brushRef="#br0" timeOffset="364850.7486">11092 17532 635 0,'0'-1'404'0,"-2"-3"23"16,2 3-202-16,0 1-128 16,0 0-32-16,0 0-71 15,8 3-84-15</inkml:trace>
  <inkml:trace contextRef="#ctx0" brushRef="#br0" timeOffset="365344.9194">10883 17241 532 0,'-1'0'269'16,"5"-1"-39"-16,7 1-59 15,15 0-34-15,7 1 3 16,15 3-28-16,9-1-16 15,6-1-31-15,2 2-15 0,-6-2-23 16,-10-2-10 0,-8 0-17-16,-8-3-17 0,-16-4-36 15,-5-1-21-15,-16-2-9 16,-9 0 12-16,-9-3 33 16,-4 0 21-16,3-1 19 15,7 3 5-15,12 6 0 16,4 2 1-16,9 6 2 15,2 2 1-15,10 7 9 16,6 3 3-16,0 3 6 0,0 1 14 16,-11 2 37-1,-8-2 17-15,-12 2 30 16,-7 1-3-16,-6-5-32 0,-5-1-20 16,4-2-30-16,2-5-97 15</inkml:trace>
  <inkml:trace contextRef="#ctx0" brushRef="#br0" timeOffset="367392.511">11771 17645 911 0,'-2'0'426'15,"-2"0"-161"-15,14 4-80 0,5 3-17 16,27 1-30-16,14 0-27 15,22 2-61-15,16-4-13 16,-4-1-23-16,-2-4-125 16</inkml:trace>
  <inkml:trace contextRef="#ctx0" brushRef="#br0" timeOffset="367738.7481">12508 17670 746 0,'1'-2'363'15,"4"-5"-134"-15,10-8-93 16,3-7-20-16,11-13-30 15,0-3-9-15,-4-11-6 16,-2-4 0-16,-10 3-11 16,-7 6-6-16,-1 21-6 0,-6 15-10 15,-3 29-6-15,2 15-3 16,-3 27-13-16,12 12 0 16,-1 1-3-16,2-1 0 15,4-10-5-15,-6-9 0 16,1-11-3-16,-2-8-84 15</inkml:trace>
  <inkml:trace contextRef="#ctx0" brushRef="#br0" timeOffset="368084.822">12841 17436 837 0,'12'1'355'0,"16"1"-173"16,16 7-63-16,14-1-33 15,2 0-12-15,1-4-34 16,-9-3-11-16,-17-1-10 16,-7-4-2-16,-16-4 2 15,-7-1 1-15,-7-4 0 16,-1-2 3-16,-10 11 1 0,0 9 3 15,-1 20 18-15,-3 12 5 16,7 13 8-16,6 9-4 16,-1-3-18-16,2 1-6 15,4-4-13-15,2-11-3 16,2-7-5-16,0-7-8 16,-4-20-121-16,0-11-133 15</inkml:trace>
  <inkml:trace contextRef="#ctx0" brushRef="#br0" timeOffset="368240.1053">12926 17635 882 0,'6'3'406'0,"16"1"-146"16,11 2-47-16,23-5-45 16,5 2-41-16,-1-1-73 15,-4-1-25-15,-11 1-18 16,-6-1-121-16</inkml:trace>
  <inkml:trace contextRef="#ctx0" brushRef="#br0" timeOffset="368383.85">13489 17796 1153 0,'2'2'514'0,"4"3"-243"15,1-3-108-15,-1 1-66 16,-2-3 13-16</inkml:trace>
  <inkml:trace contextRef="#ctx0" brushRef="#br0" timeOffset="368820.9781">13729 17381 570 0,'-5'-3'357'15,"3"-1"16"-15,11 3-206 0,8 1-14 16,22-2-33-16,9 2-15 16,7 0-40-16,5-3-16 15,-6 1-17-15,-5-3-7 16,-22 2-7-16,-9 0-1 16,-20 3-5-16,-6 4-1 0,-7 8-3 15,-3 5-3-15,2 13 0 16,2 3-1-16,6 13 1 15,6 1 0-15,5 3-1 16,4 1 0-16,6-4-1 16,-3-3 1-16,-1-4-3 15,-4-3-1-15,-2-11-148 16,-4-4-103-16</inkml:trace>
  <inkml:trace contextRef="#ctx0" brushRef="#br0" timeOffset="372233.9185">13743 17652 676 0,'1'-3'325'0,"13"-2"-51"16,11 0-61-16,27 0-49 16,16 5-10-16,15 3-78 15,-1 4-27-15,-13-1-29 16,-7-1-2-16,-8-6-500 15</inkml:trace>
  <inkml:trace contextRef="#ctx0" brushRef="#br0" timeOffset="372609.6997">14702 17486 919 0,'0'-6'451'0,"-1"-6"-149"16,2 8-81-16,-1 0-104 16,-4 5-41-16,4-1-60 15,0 0-13-15,0 0-156 16</inkml:trace>
  <inkml:trace contextRef="#ctx0" brushRef="#br0" timeOffset="372880.0313">14683 17629 817 0,'1'10'349'0,"6"16"-204"0,-1 6-7 16,1 11-33-16,-2 1-24 15,-7 16 10-15,-4-6 21 16,-8-5 21-16,1-2 3 16,-8-25-30-16,-2-1-25 15,-6-26-35-15,-6-13-9 0,5-19-23 16,3-14-15-16,12-2-59 15,9 1-67-15,6 8-163 16</inkml:trace>
  <inkml:trace contextRef="#ctx0" brushRef="#br0" timeOffset="373334.1806">14494 17217 648 0,'0'-4'280'15,"4"-1"-78"-15,8 0-13 16,21 5-8-16,5 0-6 16,12 5-76-1,9 3-22-15,2-2-32 0,3 2-12 0,-3-1-16 16,-9-3-4-16,-17-4-5 16,-8-2-1-16,-18-7-1 15,-7-5-3-15,-6-5-2 16,-4 2-1-16,-4-3-3 15,4 0-1-15,4 14-7 16,-2-4-2-16,6 15 2 16,1 5 0-16,1 5 11 15,3 9 3-15,-4 1 4 16,1 5 2-16,-3-5 0 16,-3-2-1-16,-1-8 119 15</inkml:trace>
  <inkml:trace contextRef="#ctx0" brushRef="#br0" timeOffset="373660.1654">15633 17623 689 0,'5'7'405'16,"4"3"-7"-16,-5 12-212 15,-6 7-7-15,-13 3-39 16,-8 0-29-16,-2 1-31 16,-6-3-99-16</inkml:trace>
  <inkml:trace contextRef="#ctx0" brushRef="#br0" timeOffset="374044.7066">16149 17207 926 0,'1'-4'418'0,"0"3"-203"15,2 11-67-15,7 30-82 16,-1 16-15-16,7 29-8 15,0 5-2-15,-7-1-7 16,-1-5-2-16,-6-20-10 16,-2-7-6-16,-2-16-128 15</inkml:trace>
  <inkml:trace contextRef="#ctx0" brushRef="#br0" timeOffset="374413.8755">16081 17361 687 0,'5'-15'344'0,"16"-17"-41"16,6 4-91-16,24 9-50 16,7 4-15-16,17 10-73 15,2 5-25-15,-11 11-27 16,-8 2-10-16,-27 6-6 15,-14 1-1-15,-22 5-1 16,-10 1 4-16,-20 1-1 16,-7-6 0-16,0-6-1 15,9-3-1-15,21-5-5 16,12 2-2-16,25 1 0 16,8 5 1-16,12 7 2 15,1 5 2-15,-14 7 2 16,-9 5 3-16,-24-1 6 15,-19 2 4-15,-26-2 3 16,-16-6 0-16,-12-9-4 0,3-10 49 16,25-18 10-16</inkml:trace>
  <inkml:trace contextRef="#ctx0" brushRef="#br0" timeOffset="374884.7819">16048 17051 709 0,'0'0'348'15,"7"0"-118"-15,4 0-40 0,20-2-26 16,11 0-53-16,22-4-55 0,19 1-11 16,10 4-18-16,-4 0-8 15,-11 3-10-15,-24-1-3 16,-22 1-4-16,-7 2-5 15,-20-3-8-15,0 1-1 16,-8-5 0-16,-3-9 6 16,-3-6 5-16,-1-3 1 15,7 7-1-15,-1 0-2 0,8 13-4 16,2-1 1-16,-5 7 2 16,8 8 4-16,-9 8 5 15,2 9 3-15,-6-1 0 16,-4 1-1-16,7-1 8 31,-7-5-61-31</inkml:trace>
  <inkml:trace contextRef="#ctx0" brushRef="#br0" timeOffset="375246.1086">16984 17457 930 0,'6'1'409'0,"14"3"-205"16,3 0-53-16,13 2-52 0,-1-3-37 0,-5-1-42 16,3 1-8-16,-8-1-12 15,-1 0-13-15,-2-2-170 16,-6 2-156-16</inkml:trace>
  <inkml:trace contextRef="#ctx0" brushRef="#br0" timeOffset="375419.2133">17012 17574 463 0,'0'3'332'0,"2"4"85"0,10 1-111 15,6-1-91-15,9 1-23 16,11-7-68-16,1 1-33 16,10-2-41-16,-2 2-15 15,1 2-96-15,-7-2-332 16</inkml:trace>
  <inkml:trace contextRef="#ctx0" brushRef="#br0" timeOffset="376047.69">18014 17549 711 0,'-23'-5'353'16,"-15"-7"-132"-16,-13-6-22 16,-5-2-5-16,11-14-48 15,7-4-38-15,20-10-48 16,15-3-7-16,20 1-16 15,13 4-3-15,19 14-4 16,6 11-7-16,4 21-5 16,-4 11 0-16,-10 22-3 15,-8 10 0-15,-26 12 0 16,-11 6-1-16,-31 4 0 16,-16-3-2-16,-13-9-5 15,0-9-2-15,16-16-5 0,15-5-2 16,28-11-4-16,9-1 1 15,20-3 2-15,7 0 3 16,12 0 0-16,2 1 2 16,3-3-2-16,4-3 2 15,-1-4-118-15,3-5-115 16</inkml:trace>
  <inkml:trace contextRef="#ctx0" brushRef="#br0" timeOffset="376370.6864">18575 17308 716 0,'-9'-17'363'0,"-9"-19"-85"15,-2 7-35-15,-8 8-60 16,-3 6-42-16,-13 12-77 16,1 5-29-16,2 13-26 15,8 9-7-15,14 19-3 16,7 10-1-16,14 16 1 15,8 3 0-15,17-5 1 16,8-9 2-16,10-22 4 16,2-8 5-16,2-19 18 15,-3-10 15-15,-5-16 42 16,-8-11 20-16,-11-11 9 0,-13-12-5 16,-16-2-37-16,-11-2-22 15,-13 4-29-15,0 9-11 16,-4 16-95-16,10 6-48 15</inkml:trace>
  <inkml:trace contextRef="#ctx0" brushRef="#br0" timeOffset="376830.03">18945 17460 632 0,'6'-3'388'0,"2"-4"-69"15,-2 7-123-15,0 8-34 16,-5 9-69-16,0 7-13 15,-6 9-1-15,2-1-3 16,3 1-20-16,2-4-11 16,9-5-23-16,1 1-6 15,2-10-6-15,5-3-1 16,-1-6-61-16,-4-6-61 16</inkml:trace>
  <inkml:trace contextRef="#ctx0" brushRef="#br0" timeOffset="377020.208">18934 17296 1046 0,'3'0'450'0,"3"3"-260"16,3-2-45-16,7 1-81 0,-3 2-29 15,2-4-79-15,-1 1-69 16</inkml:trace>
  <inkml:trace contextRef="#ctx0" brushRef="#br0" timeOffset="377454.5851">18708 17068 575 0,'1'-1'275'0,"12"-4"-48"15,8 3-68-15,14 3-14 16,13 3-2-16,11 2-48 15,4 4-22-15,0-4-40 16,-1-2-14-16,-10-1-14 16,-3-3-4-16,-12-4-3 15,-11 1-4-15,-11-5-9 16,-6 0-4-16,-9-4-4 16,-7-2 3-16,-6-5 9 15,-2 0 4-15,2 2 5 16,5 0-2-16,8 10-5 15,4 0-1-15,13 11 4 16,2 11 8-16,8 12 17 16,-5 3 12-16,-9 4 33 15,-8-3 13-15,-14-3 9 16,-5-2-8-16,-8-7-28 16,-2-4-31-16</inkml:trace>
  <inkml:trace contextRef="#ctx0" brushRef="#br0" timeOffset="378992.8902">19607 17287 899 0,'-4'-2'422'0,"-2"-5"-189"0,1 20-111 15,-2 17-35-15,7 25-43 16,1 14-8-16,7 10-10 16,3-7-5-16,3-16-7 15,2-13-3-15,0-18-70 16,2-10-85-16</inkml:trace>
  <inkml:trace contextRef="#ctx0" brushRef="#br0" timeOffset="379155.2782">19405 17544 1034 0,'7'4'406'0,"15"4"-261"0,5-1-15 16,21 0-22-16,9 0-23 15,15-9-44-15,10 0-21 16,3-8-40-16,2-4-42 16</inkml:trace>
  <inkml:trace contextRef="#ctx0" brushRef="#br0" timeOffset="379518.4477">20020 17243 980 0,'9'-17'404'16,"12"-16"-203"-16,22 9-92 16,12 4-18-16,19 14-12 15,-2 7-26-15,-7 17-27 16,-12 5-2-16,-31 5-6 15,-19 2-2-15,-30 6-5 16,-18 0-1-16,-4 0-2 0,1-6-2 16,19-14-4-16,16-7-2 15,25-8-1-15,13 0 1 16,20 6 3-16,2 7 2 16,-5 7 2-16,-5 4-2 15,-29 5 2-15,-14 0 1 16,-33-5 1-16,-19 0-1 15,-12-16 5-15,-2-9-63 16,22-6-171-16</inkml:trace>
  <inkml:trace contextRef="#ctx0" brushRef="#br0" timeOffset="379917.1823">20551 17147 697 0,'4'-2'359'16,"-2"-6"-113"-16,-2 13-94 0,-7 3-21 15,0 9-45-15,-1 6-17 16,1 3-16-16,8 8 1 16,8-1 3-16,10 1-2 15,11-4-12-15,0-6-7 16,7-6-20-1,-2-13-5-15,-4-8-15 16,0-7-21-16,-6-13-38 16,-2-3-11-16,-9-5-4 15,-5-1 15-15,-9 2 37 16,-2 1 14-16,-7 5 20 16,-4 5 2-16,0 8-2 0,2 10 1 15,5 10 6-15,1 9 6 16,5 17 11-1,3 3 0-15,4 14 0 0,1 3-2 16,1-1-7-16,1 4-3 16,-2-13-9-16,-3-8-54 0</inkml:trace>
  <inkml:trace contextRef="#ctx0" brushRef="#br0" timeOffset="380068.5785">21006 17560 1052 0,'1'0'512'16,"-1"2"-149"-16,4 2-231 15,-4-4-38-15,0 0-27 0,0 0-106 16</inkml:trace>
  <inkml:trace contextRef="#ctx0" brushRef="#br0" timeOffset="380411.4792">21223 17152 864 0,'17'-1'403'15,"8"1"-149"1,19 1-128-16,5-1-9 15,1 0-32-15,-4-3-12 16,-7-7-26-16,-2-3-5 16,-11-4-12-16,-6 0-9 15,-14 4-9-15,-6 6-4 16,-9 14-5-16,-4 4-1 16,-1 20 1-16,0 5 2 0,2 15 0 15,6 8 2-15,5 15-1 16,2 5 0-16,11-7 0 15,-3-2 0-15,3-27-2 16,2-10-1-16,-3-17-24 16,-2-10-59-16</inkml:trace>
  <inkml:trace contextRef="#ctx0" brushRef="#br0" timeOffset="380577.1308">21256 17392 804 0,'7'0'459'16,"5"0"-122"-16,24 6-84 0,9-1-40 16,16 5-85-16,10-2-28 15,-1 0-42-15,0-4-15 16,-5-4-23-16,-10 0-56 16</inkml:trace>
  <inkml:trace contextRef="#ctx0" brushRef="#br0" timeOffset="381061.0436">22197 17242 1138 0,'-3'-5'525'0,"1"-5"-226"0,-2 5-160 0,4 3-26 16,5 4-67-16,2 1-23 16,2 6-143-16,0 2-409 15</inkml:trace>
  <inkml:trace contextRef="#ctx0" brushRef="#br0" timeOffset="381370.3952">22209 17466 779 0,'8'16'393'15,"7"13"-145"-15,12 16-67 0,3 3-11 16,3 11-29 0,-7 3-5-16,-18 4-6 0,-8 2-16 15,-23-9-32-15,-6-8-17 16,-20-27-31-16,-5-18-3 16,-7-29-10-16,1-16-6 15,22-14-25-15,10-3-39 16,26 3-144-16,9 5-84 15</inkml:trace>
  <inkml:trace contextRef="#ctx0" brushRef="#br0" timeOffset="381892.9065">22022 16985 620 0,'-4'-2'281'16,"3"1"-92"-16,2-2-23 16,-1 2-1-16,18-3-4 15,65-10-20-15,-11 8-25 16,12 6-37-16,5 2-16 16,-13 6-34-16,-15-1-13 15,-16 4-10-15,-15-7-2 16,-15 0-3-16,-6-2-1 0,-11-5-8 15,-9-7-30-15,-9-6-25 16,-8-4-7-16,-4-13 8 16,-3 2 28-16,13-1 23 15,6 4 5-15,17 11-11 16,11 8-3-16,11 12 10 16,7 11 7-16,2 16 28 15,3 9 18-15,-14 11 37 16,-10 0 20-16,-22-3 22 15,-10-12-6-15,-8-12-38 16,0-4 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5:46.9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16519 7424 498 0,'0'-1'341'0,"-4"-2"10"0,4 3-90 15,-1-1-23-15,0 0-35 16,0-1-21-16,0 1-51 16,-1 1-25-16,1 0-35 15,0 0-17-15,0 1-23 0,-7 20-4 16,2 43-1-16,7-25 0 15,7 21 4-15,-2 8 0 16,-2 7 2-16,4 3-2 16,-7-6-4-16,6 0-4 15,-2-11-8-15,0-7-2 16,-3-13-2-16,0-10 2 16,0-13-1-1,0-6 3-15,-1-16 1 16,-2-7-1-16,-6-16-1 15,1-4-4-15,1-7-4 0,2-3 0 16,1-2-4 0,0-3-1-16,2-8 0 15,-4 0-3-15,4-16 0 0,-2-7 0 16,1 1-4-16,1 0 1 16,-2 22 2-16,0 17 1 15,0 16 4-15,-1 11 1 16,-3 6 1-16,2 2-1 15,-2 5-2-15,1 3-2 16,3 10 0-16,-3 9 2 0,4 16 0 16,-3 12 1-16,2 19 0 15,1 6 0-15,-3 4 3 0,2-5-1 16,2-9 2-16,0-11 0 16,4-15-1-16,1-5 0 15,0-17 0-15,1-6-1 0,-3-17 5 31,-3-9 0-31,0-15 0 0,-1-10-1 0,-1-8-3 16,1-5-1-16,-3-19-1 16,3-3 0-16,0-25-1 15,2 5-1 1,5 11 1-16,3 15-1 0,2 39 1 16,-2 7 0-16,-5 17 0 15,-4 0 0-15,-4 8 0 16,0 4 1-1,-5 10 1-15,4 7-1 0,-2 25 1 16,0 15-1-16,-1 20 2 16,-3 5 1-1,2-3 2-15,1-10 0 0,8-16-1 0,1-6-1 32,6-12-2-32,-2-11 0 15,-1-17-1-15,-2-9 2 16,-2-20 1-16,-1-9-1 0,-1-10 1 0,-1-6-1 15,1-11 0 1,2-3 0-16,-1-9 0 16,0-7-1-16,-2-11 0 15,3-2 0-15,0 9-1 16,3 10-1-16,-1 27 0 16,-1 12-1-16,2 15 0 15,-1 8 0-15,0 3-1 16,-1 5 1-16,-2 12 0 15,-2 4 0-15,2 28 0 16,1 13 0-16,-2 16 1 16,-1 5-1-16,-1-7 2 15,2-6 0-15,3-12 1 0,3-9-1 16,3-17 0-16,-5-11 1 16,4-16 0-16,-5-5 1 15,-1-13 1 1,0-5-1-16,-5-14 0 0,4-5-2 15,0-8 0-15,-1-8 0 16,3-5 0-16,0-6 0 0,0-13-1 16,5 3 0-16,-6 0 1 15,1 9-1-15,-2 22-1 16,-3 6 0 0,3 22 0-16,-4 1-1 0,5 11-1 15,-3 6 1-15,-1 10-1 16,2 10 2-16,1 22-1 15,1 13 1-15,1 19 0 16,4 10 0-16,3 2 2 16,3-5 0-16,5-4 2 15,-1-9-1-15,3-24 0 16,-1-11 1-16,-7-36 2 16,-1-11 2-16,-10-23-2 15,-4-9-9-15,-1-4-62 0,-3-1-43 16,1 8-136-1,-5 4-507-15</inkml:trace>
  <inkml:trace contextRef="#ctx0" brushRef="#br0" timeOffset="1010.4417">16488 7416 475 0,'1'-1'306'0,"1"-5"11"16,-3 3-26-16,0 2-47 15,0 0-27-15,-1 0-50 16,1-1-22-16,0 1-38 0,0 1-14 15,-7 1-26-15,-7 4-8 16,-30 26-19-16,25-8-7 16,1 11-10-16,-1 1-4 15,3 0-9-15,4-5-2 16,6-13-5-16,4-5-2 16,4-11-1-16,1-8-1 15,3-17-2-15,1-4 1 0,3-12 0 16,2 2 0-16,7 4-1 15,2 4 2-15,5 5-1 16,0 2 2-16,-8 6 3 16,-4 0 1-16,-8 12 5 15,-2 7 1 1,-6 10 5-16,-1 4 1 16,-7 3-1-16,-4 1-2 0,-3 2-4 15,-5 2 0 1,-1 3-3-16,2 1 0 0,5 0-3 15,2-6 1-15,7-8-3 16,1-10-1-16,5-6-3 16,2-9-2-16,5-3 1 15,2-4-1-15,5-8 4 16,3 5 0-16,3-2-1 16,1 1 2-16,3 7 0 0,-3-1 0 15,-3 6 2-15,-4-3 1 16,-6 8-1-1,-3 2 0-15,-2-2-1 0,1 5-1 16,-2 0 0-16,0 0-1 16,6 1-1-16,16 4 1 15,30 12 1-15,-27-1 3 16,-2 2 1 0,-2 3 0-16,-4-1-1 15,-3-2 0-15,-7-1 2 0,-1-2 1 16,-5-8 6-16,0-1 2 15,-6-8 1-15,-5-9-2 16,-2-3-5 0,0-3-3-16,-2-3-4 15,3 3-1-15,-1-2 0 0,-3 2-2 16,4 2 0-16,7 8 0 16,4 3-3-16,0 2 0 15,8 6 0-15,-1 3 0 0,8 8 4 16,-1-3 1-1,10 10 3-15,-4 1 0 16,2 2 2-16,-2 5-1 16,-9-8-3-16,-3-3 0 15,-7-6 4-15,-4-9 3 0,-3-6 8 16,-5-11-1-16,-2-8-5 16,3 0-3-16,-5-7-5 15,0 2-2-15,7 5-4 16,-2 1-7-16,10 14-19 15,3 6-14-15,2 11-96 16,3 4-183-16</inkml:trace>
  <inkml:trace contextRef="#ctx0" brushRef="#br0" timeOffset="1859.9655">15866 7431 1000 0,'0'7'462'15,"-1"7"-186"-15,-5 9-19 16,-3 4-40-16,1 7-35 16,-2 8-69-16,4 4-25 0,6 2-44 31,3-8-16-31,9-9-17 16,3-8-6-16,2-11-5 15,3 0-2-15,4-10-3 16,-1-3-8-16,1-6-93 0,-5-4-68 15,-6-6-199-15</inkml:trace>
  <inkml:trace contextRef="#ctx0" brushRef="#br0" timeOffset="2278.5269">15791 7338 838 0,'1'-2'453'15,"-1"-2"-83"-15,0 3-62 16,0 0-117-16,-1 1-50 16,1 0-87-16,0 0-27 15,0 0-142-15</inkml:trace>
  <inkml:trace contextRef="#ctx0" brushRef="#br0" timeOffset="2905.7732">15641 7117 731 0,'0'0'383'0,"0"4"-88"0,0-4-59 16,0 0-72-16,0-1-29 0,4 0-49 16,22-4-20-16,43-5-31 15,-27 5-10 1,5 2-13-16,4 1-2 16,-4-3-12-16,-5 2-14 0,-13 1-32 15,-6 1-21 1,-16-1-36-16,-7 2 0 0,-7-4 28 15,-11-4 21-15,-7-1 53 16,1-4 14-16,0 2 22 16,4 2 16-16,11 3 30 15,6 6 2-15,5 2-2 16,4 1-7-16,-6-3-19 16,0 0 2-16,13 8-2 15,30 31 0-15,-35-17 9 16,-5 1 1-16,-7-2 0 15,-3 0-5-15,-8-7-17 16,-5-2-7-16,1-5-19 0,-1-3-49 16,10 1 174-16</inkml:trace>
  <inkml:trace contextRef="#ctx0" brushRef="#br0" timeOffset="4907.3651">16482 8135 782 0,'-1'-5'420'16,"-1"-4"-82"-16,13 3-163 16,7-1-19-16,16 5-25 15,7 2-10-15,9 7-25 16,6 2-13-16,9 2-33 16,2 2-11-16,3-8-19 15,-5-5-6-15,-16-6-8 16,-6-6-6-16,-20-1-15 15,-6-1-19-15,-15 1-23 16,-2 2-3-16,-11 4 2 16,-4 7 11-16,-15 9 24 15,-14 4 7-15,-18 2 13 16,-13-5 4-16,-3-12 5 16,5-6 2-16,15-4 1 0,9 2 3 15,15 7 3-15,8 3 3 16,11 2 3-16,10 0-3 15,17 0 4-15,8 2 2 16,16-1 4-16,3-2 2 16,18-1-3-16,4 0-6 15,17-6-8-15,5 1-1 16,-10-2-4-16,-10 0 2 16,-15 9-3-16,-11 5 0 0,-12 5-2 15,-7-3-1-15,-18-3-4 16,-2-2-4-16,-16-3-3 15,-5 2-1-15,-14-1 4 16,-11 0 2-16,-21-3 2 16,-11-5 2-16,-2-6-1 15,7-3-1-15,21 2 0 16,12 1 0-16,24 7 0 16,4 0 1-16,11 2-5 15,14 3-3-15,6-5 3 16,12 0 1-16,23 1 14 15,6-5 5-15,25-2-1 16,2-1 2-16,-10 6-4 16,-10 5 0-16,-23 11 0 15,-12 5-1-15,-13 3 0 16,-8-1 2-16,-9-6 9 0,-9-2 4 16,-12-4-3-16,-2 0-2 15,-16-2-8-15,-5 2-4 16,-20-7 1-16,-11-2-2 15,-2-8-5-15,5 0-1 16,23 2-5-16,15 2-3 16,18 6-4-16,8 1-6 15,14 2-2-15,8 1 0 0,20 3 7 16,12 1 9-16,22-6 6 16,10 0 2-16,0-4 0 15,-1-2-1-15,-17 9-2 16,-8 3 0-16,-15 3 0 15,-11 0-1-15,-13-2 3 16,-9-1 2-16,-13-2 4 16,-8 0 1-16,-13-2-1 15,-4-2-2-15,-12 0-2 16,-12-1-1-16,-14-1-2 16,-11-1 0-16,3 1-5 15,8 2 0-15,24 0-4 16,13 1-1-16,18 0 0 15,5 0-2-15,11 2-9 16,8 1 0-16,14 6 1 16,11 1 2-16,24 3 11 15,8-4 2-15,19-7 0 0,-1-5 2 16,-8-3 1-16,-12-3 0 16,-23 8-1-16,-10 3 1 15,-16 2 1-15,-6 2 4 16,-14-7 3-16,-7 0 0 15,-12-4-1-15,-5-2-1 16,-18 2-3-16,-16-1 0 0,-17-2-1 16,-4 1-2-16,14 2-3 15,18 3-1-15,25 2-4 16,8 1-1-16,16 3-7 16,4-1-4-16,10 7 1 15,13 1 0-15,18 5 10 16,11-4 3-16,24-6 3 15,3-1 0-15,-4-8 0 16,-8-2 2-16,-15 0 0 16,-13-1 0-16,-13 2-15 15,-9-1-70-15</inkml:trace>
  <inkml:trace contextRef="#ctx0" brushRef="#br0" timeOffset="6090.4452">17147 7951 551 0,'-1'-5'314'0,"-3"0"-8"0,2 0-18 0,-1 4-30 0,1 1-23 16,1 0-68-16,1 0-33 16,0 0-45-16,0 0-14 15,4 6-23-15,-1 8-8 16,49 35-19-16,-28-27-5 16,0-1-9-16,1-1 0 15,-8-7-3-15,-1 1 1 0,-9-7 2 16,-5-2 1-16,-7-6-2 15,-6-4-3-15,-7-6-6 16,-2-6-1-16,-5-9-2 16,-2-1 0-16,1-4 2 15,0 2 0 1,10 11-2-16,1 0 0 0,7 9-2 16,4 6-3-1,6 6-1-15,6 8 2 16,9 7 2-16,5 5 3 0,7 4 1 15,3 2 1 1,1-3 1 0,-3-3 0-16,-6-7 1 15,-6-1 1-15,-7-9 7 16,-7-6 3-16,-11-6 3 0,-8-6-1 16,-8-7-6-16,-4-3-5 15,-5-6-4-15,0 2-1 16,4 4-5-16,7 4-2 15,9 11-8-15,12 1-4 16,1 6-1-16,7 1 2 16,6 5 5-16,-2 0 3 15,10 5 4-15,-1 2 0 16,1 2 1-16,4 3 3 0,-3-3 2 16,-4 3 0-16,0-4 3 15,-7-4 1-15,-6-3 1 16,-1-3 1-16,-5-2 4 15,-2-2 0-15,0 0 0 16,1 0-3-16,0 0-4 16,-5 2 1-16,-14 24 0 15,-36 32 2-15,25-31 2 16,-2-1-1-16,2-7 0 16,5-3-2-16,10-1-3 15,7-6-1-15,5-8-5 16,4-1-2-16,8-3-3 15,2-5-1-15,8-1 4 0,5 0 0 16,4-2 1-16,3 0 0 16,0-7-1-16,1-2 0 15,-6 3 1-15,-3-3 2 16,-12 12 7-16,-7 3 3 16,-11 5 3-16,-9 5 1 15,-10 8-3-15,-5 0 1 0,-9 3-2 16,3 1 0-16,7-5-2 15,7-3-3-15,13-2-4 16,10-7-6-16,6-1-6 16,2-2-2-16,10 0-77 15,-1 1-123-15</inkml:trace>
  <inkml:trace contextRef="#ctx0" brushRef="#br0" timeOffset="6972.7157">17549 7631 946 0,'-1'0'569'0,"0"1"-46"0,-1-2-111 15,2 1-154-15,0 0-65 0,0 0-92 16,0 0-37 0,0 0-35-16,0 0-10 0,0 0-9 15,0 0-3-15,0 0 0 16,0 0-3-16,0 0-1 15,0-1-1-15,0 0-1 0,0-1-1 16,0 1 0-16,0 0-2 16,0 0-5-16,0 0-4 15,0 0-8-15,0-1-2 16,0 1 3-16,0 0 3 16,0 1 10-16,0 0 3 0,0 0 2 31,-1 0 1-31,-1 0 2 0,1 0-1 0,0 0-1 15,0 0-1-15,0 0-2 16,0 0-1-16,-1 0-1 16,1 0-1-16,0 0 2 15,0 0 0-15,0 2 2 16,-1 4-1-16,2 0 1 16,0-3-2-16,0 1-10 15,0-2-51-15,0-2-146 16,0 0-80-1</inkml:trace>
  <inkml:trace contextRef="#ctx0" brushRef="#br0" timeOffset="8340.5434">17548 7574 600 0,'-1'0'354'0,"-1"1"-60"0,-1 3-112 0,3-4-36 31,-1 0-44-31,1 0-13 16,1 17-19-16,9 39-4 16,-3-30 0-16,-3 10 7 0,-3 3 13 15,2 1 6-15,0 3 1 16,-1-3-12-16,-2-5-3 15,-1-4-8-15,-6-9-13 16,-4-13 0-16,3-13-30 16,-13-13-27-16,0-7-117 15,-3-2-77-15</inkml:trace>
  <inkml:trace contextRef="#ctx0" brushRef="#br0" timeOffset="8923.7994">17539 7401 588 0,'-4'0'358'0,"-5"3"-11"16,5 0-82-16,-2 3-88 16,-1-5-32-16,6 0-63 15,-5-1-26-15,4 0-36 16,2 0-8-16,0 0-5 16,0 0 4-16,0 0 4 15,0 0 2-15,8 4 1 16,0-2 2-1,28 13 29-15,-33-18 22 0,-2-1 29 16,2 2 5-16,-3 1-10 16,0-1-18-16,-2 1-31 15,1 0-12-15,0 1-38 16,0 0-101-16</inkml:trace>
  <inkml:trace contextRef="#ctx0" brushRef="#br0" timeOffset="9663.7475">17301 7246 986 0,'-2'3'459'16,"2"4"-204"-16,2-2-58 15,12 3-94-15,6-6-21 16,17 3-29-16,5-5-14 15,3-3-20-15,3 3-4 16,-15-3 0-16,-4 1 0 16,-12 2-12-16,-6-3-6 15,0 3-77-15,-4 0-47 0,-1-3-83 32,-3 2-57-32,-7-10-75 0,-6 2 30 15,1 0 95 1,0-4 81-16,-4-1 222 0,3-2 66 0,-7-2 76 15,4 3 22 1,0 3-10-16,2 4-21 16,8 6-36-16,-4 1-34 0,13 3-59 15,0 4-25-15,4 2-33 16,8 3-4-16,-3 0-6 16,5 2-2-1,1-4-9-15,-4 0-2 0,-4-1 2 16,-2-3 0-1,-7 5 6-15,-6-1 3 16,-6 10 5-16,-1 1 2 0,-6 0 0 16,3 0-2-16,3-4-8 15,-3-5 13-15,9-6 366 0</inkml:trace>
  <inkml:trace contextRef="#ctx0" brushRef="#br1" timeOffset="29131.4663">20117 14568 249 0,'8'-8'193'0,"8"-7"-2"0,1 5-27 16,1 2-17-16,-2 11-46 15,-5 5-16-15,-6 16-19 16,-5 7-5-16,-9 11-4 16,-5 7-1-1,-4 12-7-15,1 6-4 0,9 8-10 16,7-2-6-16,10-12-8 31,10-4-1-31,7-13-2 0,3-6 1 0,2-8-2 16,0-8-3-16,-2-8 0 15,-6-7 3-15,-7-8 5 0,-5-4 3 16,-9-6 0-16,-2 0-2 16,-8 3-10-16,-4 5-4 15,-6 10-8-15,-2 10-2 16,-2 17-1-16,2 11 0 16,7 19 2-16,8 8 0 15,19 16 0-15,14 5 0 0,11 14-1 16,4-1 2-16,-11 0 4 15,-10-4 3-15,-16-11 5 16,-10-4 1-16,-20-17 6 16,-5-5 1-16,-9-20 8 15,-3-10 2 1,4-22 1-16,0-11-4 0,6-17-17 16,9-10-68-16</inkml:trace>
  <inkml:trace contextRef="#ctx0" brushRef="#br1" timeOffset="30915.718">20739 14888 446 0,'-1'-1'262'16,"-2"0"-36"-16,-2 5-73 16,4-4-61-16,0 6-17 15,-4 16 31-15,1 46-3 16,10-14-12-16,4 4-3 0,9 18-51 15,-11-10-5-15,0-7-14 16,-2-6-4-16,0-18-5 16,0-7-2-16,-1-14-34 15,-1-10-68-15,-4-7-345 16</inkml:trace>
  <inkml:trace contextRef="#ctx0" brushRef="#br1" timeOffset="31378.9222">20653 14976 463 0,'6'-16'309'0,"4"-13"-13"16,12-1-73-16,3 3-34 15,8 9-55-15,2 4-29 0,4 14-43 16,3 8-8-16,-6 11-19 16,-17 2-3-1,-9 11-6-15,-10-4-4 16,-13 4-5-16,5 2-3 16,-11-4-3-16,-4-6-1 15,-2-8 0-15,2-4-1 16,6-12-2-16,5-1-4 0,12-6-5 15,7 0-2-15,17 0-2 16,6 0 3-16,9 7 2 16,3 1 1-16,-6 14 1 15,-6 9 2-15,-11 9 1 16,-11 6 1-16,-8 8 3 16,-16 1 0-16,-9-5 0 15,-5-1 0-15,-12-16-1 16,4-10-1-16,-2-12-8 0,4-8-27 15,8-13-84-15,10-2-69 0,11-8-328 16</inkml:trace>
  <inkml:trace contextRef="#ctx0" brushRef="#br1" timeOffset="32023.1701">20633 14743 416 0,'0'0'258'0,"0"-2"-10"0,11 0-87 15,4-2-17-15,13 0-13 16,9 0-12-16,17 0-40 16,3 3-18-16,-1 0-31 15,-4 1-9-15,-14 0-9 16,-5 0-2-16,-11-1-2 15,-3-4 0-15,-5-2-3 16,-6-3-2-16,-8-5-2 16,-5-1-1-16,-6-4 1 15,-4 1 0-15,0 1 0 16,2 2 1-16,4 6-2 16,7 4-1-16,-1 1-4 15,5 2-1-15,-2 3 0 16,0 0 0-16,0 0 6 0,15 14 2 15,19 39 14-15,-34-28 9 16,-3 5 12-16,-9-3 1 16,4-4-8-16,4-6-10 15,0-11-18-15,8-5-42 16</inkml:trace>
  <inkml:trace contextRef="#ctx0" brushRef="#br1" timeOffset="32213.5755">21215 15043 512 0,'-1'2'306'16,"1"3"-21"-16,11-5-80 0,8 1-14 15,12-5-40-15,6 4-31 16,4-2-66-16,-1 2-21 16,-8-1-19-16,-5-2-6 15,2 3-9-15,-8-5-95 16</inkml:trace>
  <inkml:trace contextRef="#ctx0" brushRef="#br1" timeOffset="32454.5642">21248 15213 683 0,'2'0'339'0,"12"0"-104"16,8 1-15-16,15-1-27 15,3 2-38-15,-2-2-59 16,-2 0-22-16,-12 1-34 0,-2-1-16 16,-1-1-65-1,-3-1-360-15</inkml:trace>
  <inkml:trace contextRef="#ctx0" brushRef="#br1" timeOffset="32929.688">21776 14893 831 0,'-4'3'390'0,"-2"10"-150"16,0 8-37-16,0 10-63 15,4 7-31-15,3 15-49 16,6 10-7-16,-2 10-17 16,1 2-6-16,1-9-13 15,-2-16-8-15,0-13-5 0,1-10-5 16,-4-17-102 0,1-4-82-16</inkml:trace>
  <inkml:trace contextRef="#ctx0" brushRef="#br1" timeOffset="33375.8865">21665 14965 710 0,'8'-12'346'0,"13"-13"-119"16,8 0-49-16,12 3-60 15,5 6-30-15,3 7-39 16,-2 8-11-16,-9 10-13 15,-8 8-5-15,-8 11-5 16,-9 5 1-16,-16 9-1 16,-6-1-1-16,-8-4-2 15,-6-3-1-15,0-12 0 16,0-7 2-16,-2-6 2 16,5-10-2-16,6-6-8 0,7-1-5 15,14-5-4 1,4 0-1-16,17 5 4 0,2 0 2 15,3 12 4-15,2 5 2 16,-8 12 5-16,-8 9 5 16,-13 9 9-16,-10 1 4 15,-12 5 1-15,-7-3-4 16,-10-8-11 0,-2 1-5-16,-5-24-7 0,1-7-7 15,9-15-57-15,5-6-38 16,15 0-152-16,9-1-161 0</inkml:trace>
  <inkml:trace contextRef="#ctx0" brushRef="#br1" timeOffset="33621.3736">22142 15259 842 0,'5'3'424'0,"9"6"-126"0,5 5-58 16,8 6-62-16,1 5-46 0,0 4-57 31,0-1-20-31,-4 0-28 0,-6-5-10 16,-2-6-10-16,-4-5-5 15,-6-10-112-15,7-2-90 16</inkml:trace>
  <inkml:trace contextRef="#ctx0" brushRef="#br1" timeOffset="33814.0223">22383 15246 678 0,'-3'3'393'16,"-10"5"-37"-16,-3 8-55 0,-12 7-97 15,-4 5-46-15,-5 7-84 0,-1 1-27 16,1-2-27 0,3-5-9-16,4-3-11 0,7-5-8 15,10-11-16 1,6 2-62-16,9-14-132 0,4-2-163 16</inkml:trace>
  <inkml:trace contextRef="#ctx0" brushRef="#br1" timeOffset="34178.9419">22579 15151 838 0,'0'2'419'16,"-1"6"-138"-16,0 6-28 0,-1 9-73 0,-1-1-46 15,0 7-60-15,2 0-18 16,0-2-25-16,-1 1-8 15,5-7-12-15,1-4-2 16,7-4-5-16,3-6 0 16,2-4-2-1,3-3-2-15,2-4 4 0,-3-3-83 0,-1-6-189 16</inkml:trace>
  <inkml:trace contextRef="#ctx0" brushRef="#br1" timeOffset="34366.395">22532 15024 825 0,'0'-3'503'15,"5"5"-52"-15,-1 0-251 16,-4-2-57-16,0 0-98 15,0 0-18-15,1 0-166 0</inkml:trace>
  <inkml:trace contextRef="#ctx0" brushRef="#br1" timeOffset="34852.4446">22387 14775 878 0,'3'0'395'0,"18"2"-181"16,-1 2-40-16,13-1-58 16,8 3-35-16,1 0-48 15,4 0-14-15,-6-2-12 16,-3 1-2-16,-7-2-5 16,-3-3-8-16,-9-3-29 15,-4-4-32-15,-6-3-21 16,-7-2 4-16,-5-3 29 0,-3 1 31 15,-4 0 26-15,1-1 1 16,7 7 5-16,-1 1 4 16,3 7 8-16,3 5 9 15,5 5 40-15,4 7 10 16,-2 2 18-16,0 4 6 16,-9 3-10-16,-1 1-3 15,-5-3-13-15,-2-3-14 16,-2-8-32-16,-3-6-10 0,5-9-107 15</inkml:trace>
  <inkml:trace contextRef="#ctx0" brushRef="#br1" timeOffset="35338.2172">22977 15032 607 0,'0'5'373'16,"2"6"12"-16,-2 7-175 15,4 11 3-15,-1 12-47 16,-2 2-45-16,7 6-50 16,-3-6-21-16,1-10-31 15,-2-5-8-15,-4-14-7 16,-1-6-52-16,-2-8-184 15</inkml:trace>
  <inkml:trace contextRef="#ctx0" brushRef="#br1" timeOffset="35526.3473">22892 15209 807 0,'-1'-4'445'0,"-2"-3"-150"16,9 6-78-16,4 0-41 15,10 2-88-15,10 4-23 0,8-2-31 16,2-2-11-16,6-2-16 16,-3-1-26-16,-3-5-411 15</inkml:trace>
  <inkml:trace contextRef="#ctx0" brushRef="#br1" timeOffset="35855.2175">23273 14938 628 0,'1'0'304'0,"4"-1"-96"0,1 1-6 15,-6 0-18-15,0 0-12 16,0 0-36-16,2 5-23 16,10 22-38-16,11 32-17 15,-23-21-17-15,4 2-8 16,-3 7-16-16,1 1-5 16,-8-7-5-16,2 1-2 15,-1-17-2-15,-3-8-3 0,14-9-30 16,-4-8-69-16,0-4-272 15</inkml:trace>
  <inkml:trace contextRef="#ctx0" brushRef="#br1" timeOffset="36308.5801">23189 14896 719 0,'12'-9'421'16,"4"-11"-65"-16,13 2-130 15,5 3-41-15,2 7-87 16,2 6-46-16,0 9-26 16,0 3-3-16,-4 6-5 0,-5 2-3 15,-10 4-4-15,-12-2-1 16,-11 0-3-16,-7 1-1 15,-13-8 0-15,4 7-2 16,0-9-1-16,4-5-1 16,12 2-8-16,-2-9-2 15,12 1-1-15,4 5 1 16,9-3 7-16,4 4 0 16,5 5 1-16,-2 3 0 0,-5 8 2 15,-5 9 2-15,-14 7 5 16,-3 4 2-16,-16-3 4 15,-5-6 1-15,-11-5-1 16,-4-9-2-16,4-9-2 16,-5-8-3-16,7-12-11 15,7-3-28-15,5 0-97 16,9 2-75-16</inkml:trace>
  <inkml:trace contextRef="#ctx0" brushRef="#br1" timeOffset="36918.0858">23632 15335 578 0,'-4'2'335'15,"-1"-1"-49"-15,-2 5-116 16,1-1-17-16,2 6-54 16,3 1-24-16,1 4-17 15,3 1-1-15,1 2-6 16,2 0-6-16,6-3-17 16,-1-5-7-16,3-6-10 15,1-4-1-15,-4-2 3 16,4 1 0-16,-4-7 1 15,-2 0 1-15,1-1-3 16,-5-6-2-16,0 8-2 16,-4 2 0-16,-1 2 17 0,0 5 11 15,0-3 11-15,0 0 2 16,1 22-14-16,7 38-11 16,-7-22-11-16,1 5-2 15,-4 7-2-15,-11 0 0 16,-4-4 8-16,-7-5 3 15,-3-13 8-15,1-7 1 16,-1-15-3-16,3-9-4 0,2-15-9 16,3-4-3-16,6-11-10 15,7-1-3-15,9 0-14 16,3-7-51-16,8 2-175 16</inkml:trace>
  <inkml:trace contextRef="#ctx0" brushRef="#br1" timeOffset="37433.5569">24010 14979 769 0,'1'0'443'0,"3"3"-49"16,-1 0-54-16,-3-3-86 16,0 0-53-16,0 0-90 15,0 0-33-15,0 0-47 16,0 0-11-16,0-1-141 16,0 0-95-16</inkml:trace>
  <inkml:trace contextRef="#ctx0" brushRef="#br1" timeOffset="37949.4675">24019 15180 614 0,'-1'0'351'16,"1"1"-78"-16,0 8-66 16,1 4-15-16,4 9-44 15,-3 0-24-15,0 10-35 16,0 4-11-16,-5 4-21 16,-1 5-1-16,-7 1 2 15,-3 3 0-15,-7-2-5 16,1 6-5-16,-1-9-14 15,0-9-7-15,10-14-6 0,-5-13-2 16,2-24-5-16,1-8-3 16,-1-15-9-16,4-9-5 15,7 3-34-15,3 4-48 16,3-3-153-16</inkml:trace>
  <inkml:trace contextRef="#ctx0" brushRef="#br1" timeOffset="38576.7504">23787 14756 579 0,'0'0'326'0,"-4"-3"-60"0,4 0-56 16,0 3-5-16,0-1-33 15,9-1-30 1,21 1-44-16,39-1-22 0,-23 2-34 15,6 2-9-15,-3-2-16 16,-3 1-5-16,-14-2-5 16,-7-3-2-16,-12-2-5 15,-5-2-2-15,-11-1-19 16,-3-2-6-16,-6 1-4 16,0-4 2-16,1 3 10 15,2 0 5-15,6 8-3 16,2 3 1-16,4 5 5 15,5 7 3-15,4 5 14 16,1 6 11-16,-2 2 37 0,-2 3 24 16,-11 1 30-16,-9-3 2 15,-8-1-30 1,-8-10-23-16,0-2-71 0,-2-4-65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56:15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10712 583 0,'-14'-10'341'16,"-22"-11"-49"-16,-4 4-71 15,-10 10-108-15,-6 8-26 0,-5 18-29 16,8 5-15-16,18 8-20 16,16 2-4-16,29 3-5 15,12-4 1 1,27 2 4-16,12-3-1 0,3-8-7 16,0-7-1-1,-14-10-2-15,-14-3 1 16,-19-4 5-16,-10-1 2 0,-29 2-2 15,-5 9-1 1,-21 9-10-16,-7 8-3 0,-3 12 0 16,-2-1 2-1,22 6 0-15,13-2 3 0,29-5-2 16,18-6 3-16,25-10 2 16,11-9 2-16,5-16 5 15,1-9-2-15,-5-10 3 16,-6-5 0-16,-7-1 0 15,-7-4 0-15,-14 2 5 0,-5 2 10 16,-7 7 11 0,-5 7-1-16,-7 16-10 0,-1 10-12 15,-5 17-16-15,1 7-1 16,4 11 2 0,3 0-1-16,6-2-7 0,2-2-11 15,3-15-94 1,-2-8-63-16,2-19-198 15</inkml:trace>
  <inkml:trace contextRef="#ctx0" brushRef="#br0" timeOffset="121.7063">2358 10850 660 0,'-5'-14'423'16,"-2"-10"-11"-16,3 9-191 15,6 12-166-15,4 6-36 0,4 16-132 16</inkml:trace>
  <inkml:trace contextRef="#ctx0" brushRef="#br0" timeOffset="344.9717">2580 11123 907 0,'2'0'463'0,"5"1"-102"16,-2 0-95-16,3 1-92 15,5 7-43-15,2 10-75 16,-2 5-24-16,-1 12-15 15,2-2-3-15,1-10 3 16,5-6-1-16,4-17 5 0,-1-6 0 16,7-18-1-16,-2-7 1 15,-5-10-5-15,1 2-7 16,-11 5-61 0,3 9-90-16,-9 8-388 0</inkml:trace>
  <inkml:trace contextRef="#ctx0" brushRef="#br0" timeOffset="739.0081">3250 11050 957 0,'4'3'421'16,"-4"5"-163"-16,-8 2-33 0,-11 10-58 16,-7 1-18-16,-5 7-78 15,-2 0-26-15,2-2-26 16,2-4-9-16,5-11-30 15,8-6-37 1,7-9-55-16,0-8-11 0,9-7 16 16,0-2 32-16,8 6 52 15,11 1 16-15,5 7 16 16,5 5 11-16,6 8 10 16,-4 6 1-16,4 10-4 15,-7 0-6-15,-8-5-4 0,-2-2 2 16,1-11 0-1,0-4 1-15,3-8 3 16,0-5-1-16,-7-6 1 16,-2-6 0-16,-5 2-2 0,-1 0 0 0,-4 9-1 31,-1 7-2-31,-1 11 2 0,1 9 3 0,4 10 4 31,0 0 1-31,0 3-5 0,1-3-4 0,0-4-29 16</inkml:trace>
  <inkml:trace contextRef="#ctx0" brushRef="#br0" timeOffset="1192.2973">4954 11270 784 0,'-2'-1'416'15,"-3"-2"-98"-15,1 25-158 16,3 18-34-16,2 34-29 15,3 12-4-15,6 20-33 0,-7 0-12 16,4-10-21-16,1-9-5 16,2-34-12-16,5-14-24 15,-1-35-135-15,-5-12-77 16</inkml:trace>
  <inkml:trace contextRef="#ctx0" brushRef="#br0" timeOffset="1520.5936">4854 11358 883 0,'6'-15'412'0,"14"-20"-163"16,8 2-61-16,12 5-71 15,15 5-14-15,9 13-36 16,3 10-14-16,0 16-27 16,-13 12-6-16,-26 19-7 15,-14 10-3-15,-31 12-5 16,-13 2 0-16,-17-6 2 15,-3-6 1-15,7-18-1 16,11-6 0-16,20-18-4 16,12-8-1-16,14-10 1 15,9-2 0-15,9 3 6 16,12 2 2-16,7 13 8 16,-6 7 3-16,-5 11 2 15,-15 4 0 1,-14 1-6-16,-5-4-1 0,-6-14-5 15,0-5-15-15,0-17-131 0</inkml:trace>
  <inkml:trace contextRef="#ctx0" brushRef="#br0" timeOffset="1955.5335">4905 11080 876 0,'5'-6'408'15,"6"-2"-171"-15,18 4-82 16,5-3-21-16,25 3-33 15,2 4-23-15,17 3-37 16,7 4-13-16,-16 3-17 16,-3-2-4-16,-27 0-3 15,-8-3-4-15,-12-4-13 16,-2-2-7 0,-8-11 0-16,-7-4 4 15,-4-9 12-15,0-3 4 16,-1 6 4-16,3 6 2 15,3 14-5-15,0 6 0 16,-1 16 2-16,-1 5 2 16,-2 10 9-16,-3-1 1 15,-1 1 0-15,-1-2-3 16,9-5-82-16,8-3-85 0</inkml:trace>
  <inkml:trace contextRef="#ctx0" brushRef="#br0" timeOffset="2210.9533">5783 11600 908 0,'5'-3'436'0,"6"-1"-151"16,22 4-126-16,8 3-34 16,12 2-43-16,1-1-25 15,0-1-38-15,-2 1-19 16,-4-1-147-16,-8 3-132 16</inkml:trace>
  <inkml:trace contextRef="#ctx0" brushRef="#br0" timeOffset="2367.8003">5903 11725 871 0,'7'3'402'0,"11"4"-160"16,3-1-33-16,15-3-34 16,5 0-44-16,10-1-65 15,4 0-50-15</inkml:trace>
  <inkml:trace contextRef="#ctx0" brushRef="#br0" timeOffset="2972.4624">6912 11356 521 0,'0'-9'322'0,"-8"-6"-50"0,0 15-69 15,-14 28-91-15,-2 18-24 0,-9 27-13 16,-4 8-7-16,3 2-27 15,4-7-13-15,19-16-11 16,8-12 2-16,11-24 8 31,6-13 13-31,7-27 10 0,2-13 1 0,4-20-8 16,2-7-9-16,-2-11-13 16,-4-2-4-1,-6-5-4 1,1 0-5-16,-3 19-4 15,-3 10 3-15,2 30-4 0,-4 16 0 16,4 36 1-16,2 16-3 16,4 23 3-16,2 7 3 15,9-1 2-15,0-6 0 16,4-8-1-16,-3-4-4 0,-8-19-80 16,-3-6-87-1</inkml:trace>
  <inkml:trace contextRef="#ctx0" brushRef="#br0" timeOffset="3125.3355">6788 11697 877 0,'3'0'396'16,"5"-1"-137"-16,21 1-111 0,11 2-27 16,23 2-21-1,5-1-34-15,11 1-73 16,-3-3-99-16</inkml:trace>
  <inkml:trace contextRef="#ctx0" brushRef="#br0" timeOffset="3498.3987">6712 11181 646 0,'20'-3'291'0,"15"2"-122"0,19-1-62 16,10 2 5-16,16 0-19 16,-2-1-18-16,4-1-34 15,-9-2-13-15,-21-2-19 16,-10 0-9-1,-24-4-26-15,-7-3-9 0,-12-2 2 16,-6-5 7-16,0-1 21 16,-2 3 8-16,1 5 17 15,8 8-3-15,3 7 7 16,4 8 8-16,6 8 10 16,-6 4 11-16,-3 3-3 15,0 3-7-15,-4-2-27 16,0-1-78-16</inkml:trace>
  <inkml:trace contextRef="#ctx0" brushRef="#br0" timeOffset="3721.981">7704 11370 957 0,'0'0'422'16,"1"5"-192"-16,0 10-62 0,6 21-51 16,5 15-9-16,0 6-32 15,1 10-22-15,-4 1-30 16,-2-7-6-16,-2-9-17 16,-2-11-24-16,-2-17-194 15</inkml:trace>
  <inkml:trace contextRef="#ctx0" brushRef="#br0" timeOffset="3879.0607">7494 11652 1166 0,'14'-2'500'0,"32"-2"-270"16,15 0-49-16,15 4-61 0,4 0-36 15,-15 1-45-15,-7 3-11 16,-4 2-609-16</inkml:trace>
  <inkml:trace contextRef="#ctx0" brushRef="#br0" timeOffset="4274.9326">8317 11289 697 0,'-7'-9'388'0,"0"-5"-71"0,3 15-121 16,-1 31-75-16,5 18-28 16,0 25-18-16,5 8-5 15,9 3-28 1,1-4-9-16,1-13-17 15,-3-10-9-15,-3-19-118 16,-8-12-154-16</inkml:trace>
  <inkml:trace contextRef="#ctx0" brushRef="#br0" timeOffset="4580.5894">8265 11368 885 0,'21'-20'441'0,"17"-18"-128"15,15 8-122-15,4 7-31 16,-2 13-37-16,-8 7-29 16,-19 14-51-16,-13 3-15 15,-24 9-18-15,-12 7-4 0,-23 5-2 16,0 1-1-16,12-9-7 16,8-4-8-16,30-9-16 15,13 0-2-15,27 4 5 16,11 2 6-16,8 8 15 15,-1 4 2-15,-23 5 2 16,-16 2 4-16,-36 1 8 16,-18 0 5-16,-26-7 5 15,-10-4-1-15,1-16 6 16,6-11-82-16,20-10-234 16</inkml:trace>
  <inkml:trace contextRef="#ctx0" brushRef="#br0" timeOffset="5024.3958">8239 11072 576 0,'-5'-3'330'0,"-1"-1"-23"15,6-4-93-15,14 1-76 16,10 1-23-16,17 2-35 16,9 2-11-16,23 4-16 15,4-2-7-15,6 3-23 16,-3 3-8-16,-24-2-8 15,-14 1-5-15,-24-5-17 16,-10-1-5-16,-13-8-8 16,-6-4 2-16,-6-7 16 0,2-1 3 15,6 3 5-15,5 5 2 16,10 10 7 0,4 6 8-16,10 13 9 15,0 8 4-15,-4 11 17 16,-7 4 11-16,-12-1 20 0,-10-5-1 15,-10-6-13 1,0-9-1-16</inkml:trace>
  <inkml:trace contextRef="#ctx0" brushRef="#br0" timeOffset="14928.8383">21655 5111 860 0,'-46'-8'322'16,"-54"4"-241"-16,-19 8-54 0,-22 23-24 15,0 10 5-15,-21 14 2 16,-2 12-5-16,-8 18-1 16,-23 7-4-16,-17 8 0 15,-28 1-2-15,-41 17-5 0,-7 5 2 16,-50 9 0-1,-1 13 10-15,-1 10 62 16,-17 1 18-16,13 19 43 16,16-4 0-16,13-8-43 15,20 8-15-15,35 0-35 16,8-3-9-16,19 10-13 0,28-1-5 16,19-16-6-1,13-3 0-15,43-11-2 16,13-11-4-16,47-19-10 0,26-14-11 15,36-32-14-15,17-10-2 16,46-11 14-16,23-4 14 16,56-12 19-16,19-11 8 15,50-23 1 1,21-15 1-16,37-27-1 16,30-10-7-16,36-19-4 0,20-13 3 15,33-24-5-15,14-10 4 16,16-14 0-16,-19-6-4 15,17-3 5-15,-5-1 0 16,-9-17 7-16,32-8 9 16,-24-16 6-16,-12-21 1 0,-8-16-3 15,-8 1-3-15,-38-11 10 16,-21 2 11-16,-76 16 22 0,-63 13 10 16,-114 37-8-1,-61 22-21-15,-159 89-43 31,79 27-24-31,1 1-25 0,-340-55-14 0,-149 55-24 0,-104 27-4 0,42 44-14 16,-79 15 6 0,-112 33 31-1,-12 32-39-15</inkml:trace>
  <inkml:trace contextRef="#ctx0" brushRef="#br0" timeOffset="21239.386">5675 13157 616 0,'2'0'358'0,"4"-3"-67"16,17 3-88-16,9 0-11 15,21 0-69-15,8 3-34 16,-3-5-42-16,-6 2-17 16,-11 0-16-16,-7 0-78 15,-3 3-316-15</inkml:trace>
  <inkml:trace contextRef="#ctx0" brushRef="#br0" timeOffset="21428.4576">5736 13295 703 0,'22'2'413'0,"16"3"-72"15,16-4-89-15,9-2-41 16,1-3-83-16,-5 2-45 0,-11 2-93 16,-8 7-47-1</inkml:trace>
  <inkml:trace contextRef="#ctx0" brushRef="#br0" timeOffset="21917.6665">6818 12808 725 0,'-30'10'376'16,"-19"7"-114"-16,-11 26-103 15,6 13-35-15,10 19-53 16,14 9-22-16,23 7-20 15,15 0-5-15,22-5-8 16,2-9-2-16,14-25 6 16,3-13-69-16,7-29-355 15</inkml:trace>
  <inkml:trace contextRef="#ctx0" brushRef="#br0" timeOffset="22240.1675">6990 13200 645 0,'-4'1'372'0,"-8"3"-45"16,14-4-180-16,8-8-32 0,15-9-41 16,10-5-9-1,3-11-26-15,-3-2-9 0,-4-7-8 16,-5-3-2-16,-8 4 5 15,-4 6 12-15,-13 14 23 16,-3 13 7-16,-11 21-7 16,-1 11-14-16,2 25-25 15,-1 7-10 1,8 14-4-16,9 3-4 0,10-3-2 16,4-5-1-16,11-19-1 0,-1-9-47 15,2-21-187 1</inkml:trace>
  <inkml:trace contextRef="#ctx0" brushRef="#br0" timeOffset="22568.5208">7366 13035 996 0,'12'6'408'0,"13"6"-247"0,12-3-21 16,16-4-39-16,3-5-29 16,4-6-40-16,-6-1-6 15,-16-8-2-15,-9 0-1 16,-17-2-2-16,-10-6-4 16,-9 3-5-16,-3 3-4 15,-5 7-4-15,0 14 3 0,0 18 7 16,2 7 5-1,5 13 2-15,5 6-2 16,6 8-8-16,5 4-2 16,1 1-2-16,3-2 3 0,-2-12-5 15,0-8-25-15,0-16-119 0,0-11-98 0</inkml:trace>
  <inkml:trace contextRef="#ctx0" brushRef="#br0" timeOffset="22724.7807">7484 13234 729 0,'0'1'394'0,"9"2"-44"16,10 1-124-16,21-1-113 15,9 2-13-15,7 0-56 16,-3 0-21-16,-2 3-111 16,-13-1-254-16</inkml:trace>
  <inkml:trace contextRef="#ctx0" brushRef="#br0" timeOffset="22865.3774">7982 13394 1250 0,'-5'1'509'16,"3"4"-307"-16,-2-1-117 16,10 0-61-16,7-3-93 15</inkml:trace>
  <inkml:trace contextRef="#ctx0" brushRef="#br0" timeOffset="23178.3893">8060 13062 947 0,'12'-1'418'16,"21"-3"-189"-1,11 3-104-15,16 1-60 16,-3-1-16-16,-5 1-19 16,-7 0-6-16,-18-3-4 15,-5-4 0-15,-14 0-2 16,-8-4-3-16,-4 9 5 16,2 9 10-16,-10 7 15 0,4 12 7 15,1 14-2-15,-3 2-11 16,9 17-19-16,1 1-6 15,3-4-7-15,4-4-3 16,4-18-31-16,1-11-37 16,0-17-105-16,-2-9-127 15</inkml:trace>
  <inkml:trace contextRef="#ctx0" brushRef="#br0" timeOffset="23332.8425">8152 13207 712 0,'5'5'416'0,"23"5"17"16,13 2-206-16,18-2-87 16,5-1-28-16,-6-1-65 15,-4-1-18-15,-5 0-88 16,-8-2-139-16</inkml:trace>
  <inkml:trace contextRef="#ctx0" brushRef="#br0" timeOffset="24094.4546">8942 13155 721 0,'-1'-3'436'0,"-1"-2"-44"15,-1 9-109-15,2-4-128 16,-6 26-51-16,-10 53-56 16,13-22-14-16,10 1-15 15,6-4-5-15,7-18-8 16,1-15-5-16,3-21-112 16,-1-14-104-16</inkml:trace>
  <inkml:trace contextRef="#ctx0" brushRef="#br0" timeOffset="24231.8625">8902 12992 1229 0,'-3'0'461'0,"1"1"-353"15,5-1-49-15,-3 0-140 16</inkml:trace>
  <inkml:trace contextRef="#ctx0" brushRef="#br0" timeOffset="24547.9327">8768 12850 836 0,'0'-5'420'0,"11"-3"-106"15,7 1-138-15,17 5-87 0,9 0-15 16,10-1-29 0,3 2-15-16,-5 0-15 15,-5-1-3-15,-15-1-4 16,-5-2 0-16,-11-3-1 16,-3 0 0-16,-4-5-1 0,-2 4-2 15,2 5-4 1,3 4 0-16,0 16 16 0,1 7 19 0,-8 12 31 31,-7 5 6-31,-6-3-9 0,-1-3-18 0,2-12-71 16,7-9 464-1</inkml:trace>
  <inkml:trace contextRef="#ctx0" brushRef="#br0" timeOffset="25051.9782">9553 13240 921 0,'-2'0'413'16,"5"0"-175"-16,12 0-42 0,31 2-60 15,14 2-14-15,13 0-48 16,5-2-27 0,3-2-114-16,-7-3-94 0</inkml:trace>
  <inkml:trace contextRef="#ctx0" brushRef="#br0" timeOffset="25459.4725">10283 13213 822 0,'3'-6'389'16,"8"-9"-150"-16,1-2-63 16,11-8-71-16,0-3-26 15,5-1-32-15,-3-5-6 16,-6 2-5-16,-3 6 0 15,-8 10 1-15,-8 13 1 0,-6 20-2 16,-3 10-3-16,-2 21-6 16,4 7-2-16,4 13-5 15,6 6-4-15,2-4-6 16,5-8-7-16,6-20-159 16</inkml:trace>
  <inkml:trace contextRef="#ctx0" brushRef="#br0" timeOffset="25782.9781">10596 12943 1247 0,'4'11'457'15,"12"6"-353"-15,12 5-32 0,19-4-18 16,2-4-5-1,9-12-18-15,0-4-4 16,-11-8-8-16,-8-5-1 16,-16-1 0-16,-9-3-2 0,-12 6-8 15,-3 7-4-15,-9 16 1 16,-5 13 3 0,-4 15 10-16,1 8 4 15,1 9-2-15,6 3-3 0,10 1-7 16,6-3-2-16,7-7-2 15,1-9-2-15,-1-14-38 16,-4-13-53-16,-4-13-216 16</inkml:trace>
  <inkml:trace contextRef="#ctx0" brushRef="#br0" timeOffset="25939.5227">10731 13220 881 0,'-1'0'462'0,"7"2"-57"0,8 2-186 16,29-2-96-16,14 3-18 16,9-4-56-16,3 0-17 15,-14 0-104-15</inkml:trace>
  <inkml:trace contextRef="#ctx0" brushRef="#br0" timeOffset="26113.85">11243 13329 1211 0,'1'-1'578'0,"-1"-2"-135"0,11 3-379 15,-2 0-15-15</inkml:trace>
  <inkml:trace contextRef="#ctx0" brushRef="#br0" timeOffset="26625.0462">11437 12931 1014 0,'1'2'380'16,"9"8"-275"-16,8 1-33 0,19-2-18 15,10-3 0-15,9-13-13 16,1-1-7-16,-15-7-11 15,-9-3-2-15,-18 1-3 16,-8 1-3-16,-11 7-10 16,-5 8-1-16,-11 20 11 15,-4 11 5-15,0 22 13 16,2 7 1-16,14 12-13 16,3 4-5-16,12-6-9 15,8-2-4-15,6-21-42 16,1-10-53-16,-3-24-248 15</inkml:trace>
  <inkml:trace contextRef="#ctx0" brushRef="#br0" timeOffset="26777.3891">11399 13130 666 0,'0'0'386'15,"7"3"3"-15,15 7-200 0,27 0-93 16,18 6-8-16,15 0-33 15,0-3-10 1,-3-5-198-16</inkml:trace>
  <inkml:trace contextRef="#ctx0" brushRef="#br0" timeOffset="26965.322">12225 13094 1336 0,'-1'-1'516'0,"-1"0"-386"16,2 2-57-16,0-1-91 0,0 0-91 16</inkml:trace>
  <inkml:trace contextRef="#ctx0" brushRef="#br0" timeOffset="27164.8564">12243 13261 1136 0,'1'25'461'0,"-1"32"-277"0,0 10-33 16,0 13-38-16,-1 0-14 15,-5 0-33-15,-2-2-19 16,-12-13-24-16,-3-12-6 15,-7-27-6-15,0-13-4 0,0-24-96 16,-1-17-64 0,9-22-185-16</inkml:trace>
  <inkml:trace contextRef="#ctx0" brushRef="#br0" timeOffset="27549.7503">12042 12783 611 0,'0'0'326'0,"7"-1"-71"0,13 2-74 15,19 1-81-15,10 4-21 16,16 2-29-16,-1-2-18 16,1-3-17-16,-12-1-1 15,-20-6 0-15,-11-1-1 16,-19 0-3-16,-6-5-1 16,-12-1-1-16,0-2 0 0,2 4 11 15,3 3 0 1,12 9 3-16,4 3 1 0,9 11-5 15,2 2 0 1,0 11-2-16,-1 1-1 16,-1-1-70-16,-1-5-60 0</inkml:trace>
  <inkml:trace contextRef="#ctx0" brushRef="#br0" timeOffset="27768.5453">12654 12620 996 0,'15'10'428'0,"24"22"-225"15,11 15-49-15,15 32-37 16,5 13-22-16,-10 13-33 16,-12 7-9-1,-33-4-17 1,-18-3 1-16,-28-7 8 15,-13-16-1-15,-10-27-8 0,1-15 16 0</inkml:trace>
  <inkml:trace contextRef="#ctx0" brushRef="#br0" timeOffset="28267.6283">13609 12952 818 0,'2'-3'447'0,"4"1"-122"16,0 20-118-16,-3 12-53 0,7 22-68 15,0 7-22-15,1 5-29 16,-3 7-6-16,-1-8-10 15,-2-8-39-15,-5-19-175 16</inkml:trace>
  <inkml:trace contextRef="#ctx0" brushRef="#br0" timeOffset="28420.3897">13417 13185 1155 0,'17'-2'507'16,"32"2"-238"-16,12 0-80 15,22 0-68-15,6 1-37 16,-5 2-19-16,-2-1-132 16</inkml:trace>
  <inkml:trace contextRef="#ctx0" brushRef="#br0" timeOffset="28822.6615">14605 12607 1072 0,'-22'3'449'15,"-37"13"-256"1,-11 22-51-16,-9 42-75 0,7 18-12 15,27 24-28-15,17 1-8 0,37-7 1 32,21-14 3-32,35-19 2 15,18-16 0-15,11-32-19 0,2-17-92 16</inkml:trace>
  <inkml:trace contextRef="#ctx0" brushRef="#br0" timeOffset="29196.0972">14915 13085 1053 0,'-9'-6'477'0,"-7"-19"-213"15,4 0-71-15,20-11-82 16,11-5-33-16,27 8-38 16,9 7-11-16,4 23-7 15,-4 10-3-15,-23 22-9 16,-8 9-1-16,-27 5 2 16,-11 5 1-16,-25 2-2 15,-12-1 0-15,-4 1-4 16,1-5-2-16,26-6-3 15,16-8-1-15,25-8-2 0,14-1 1 16,16-9 2 0,2-1 1-16,0-6 1 0,-1-4 0 15,0-7-59 1,0-7-79-16</inkml:trace>
  <inkml:trace contextRef="#ctx0" brushRef="#br0" timeOffset="29485.7008">15538 13044 764 0,'-9'-10'408'0,"-14"-6"-99"16,-4 4-75-16,-2 8-106 16,-6 6-44-16,5 13-59 15,5 10-19-15,10 11-14 16,9 7-2-16,17 4 2 15,9 3 4-15,20-5 6 16,7-6 6-16,6-14 9 16,0-10 5-16,-6-18 15 0,-6-12 5 15,-13-14 5 1,-3-5 15-16,-27-6 11 16,-8-1-5-16,-21 2-14 15,-12 4-21-15,2 6-76 0</inkml:trace>
  <inkml:trace contextRef="#ctx0" brushRef="#br0" timeOffset="29869.6877">15974 13070 753 0,'-1'5'406'0,"-2"4"-68"0,-4 7-116 15,0 14-104-15,2 6-22 0,7 9-43 32,6-3-18-32,9-7-16 15,-1-7-4-15,1-16-12 16,-5-6-59-16</inkml:trace>
  <inkml:trace contextRef="#ctx0" brushRef="#br0" timeOffset="30048.5757">15900 12902 1128 0,'-3'0'470'16,"0"-1"-302"-16,5 1-60 0,-2 0-83 16,4-2-83-16</inkml:trace>
  <inkml:trace contextRef="#ctx0" brushRef="#br0" timeOffset="30369.3552">15743 12673 846 0,'0'-2'396'0,"4"-2"-128"16,19 6-168-16,12 1-31 15,19 7-9-15,8-2-5 16,6 0-23-1,-5 0-8-15,-15-4-9 16,-11-5-3-16,-13-2-6 0,-5-5-3 16,-12-6-2-16,1 2 0 15,-7-2 1-15,0 6 5 16,4 7 16-16,-5 5 10 16,1 10 14-16,-2 6-1 0,-5 6-13 15,-1 0-6 1,-1 0 8-16</inkml:trace>
  <inkml:trace contextRef="#ctx0" brushRef="#br0" timeOffset="31179.5646">16536 13123 651 0,'-8'-3'383'0,"-6"-3"-49"15,6 2-129-15,9 4-30 16,22 3-46-16,8-2-26 15,35 0-31-15,7-1-14 16,18-2-30-16,3-1-10 16,-18 0-91-16,-10-3-86 15</inkml:trace>
  <inkml:trace contextRef="#ctx0" brushRef="#br0" timeOffset="31379.0304">16753 12889 578 0,'0'-1'374'0,"0"6"11"15,0 13-139-15,1 27-97 16,-2 9-22-16,-3 15-29 16,0 0-25-16,2-1-35 0,5-3-13 15,9-12-92-15,6-8-77 16</inkml:trace>
  <inkml:trace contextRef="#ctx0" brushRef="#br0" timeOffset="31780.6228">17233 12909 734 0,'7'-14'389'0,"15"-15"-54"16,8 6-127-16,26 13-64 16,2 5-23-16,6 14-52 15,-9 11-21-15,-21 5-28 16,-10 7-7-16,-25 3-7 15,-13-4-1-15,-16-1-2 16,-7-2-2-16,2-14-3 16,9-4-4-16,20-7-8 15,13-5 1-15,24 6-2 16,6 1 4-16,8 7 6 16,0 10 2-16,-12 4 6 15,-8 7 5-15,-30 7 10 16,-18-1 3-16,-15-1 3 15,-6-4-4-15,0-21 10 0,4-9-61 16,10-20-116 0</inkml:trace>
  <inkml:trace contextRef="#ctx0" brushRef="#br0" timeOffset="32425.8968">17926 12853 635 0,'-4'-4'403'0,"-4"0"-17"16,-4 9-125-16,-4 17-133 15,3 11-44-15,7 11-52 0,8 2-11 16,20-2-10-16,10-7-1 15,6-11-1 1,3-4 0-16,-3-9-18 0,-3-7-67 16,-6-10-221-16</inkml:trace>
  <inkml:trace contextRef="#ctx0" brushRef="#br0" timeOffset="32576.0627">18106 12884 911 0,'-3'19'414'15,"-9"21"-185"-15,2 8-61 16,6 6-62-16,3 0-21 16,5 0-30-16,4 1-13 15,3-6-17-15,1-8-43 16,6-13-162-16</inkml:trace>
  <inkml:trace contextRef="#ctx0" brushRef="#br0" timeOffset="32719.2499">18374 13324 1278 0,'-5'4'611'15,"-4"4"-196"-15,4-1-282 0,4-3-42 16,3-4-87-16,6-6-70 0</inkml:trace>
  <inkml:trace contextRef="#ctx0" brushRef="#br0" timeOffset="33087.9086">18460 12834 766 0,'4'-1'382'0,"1"-4"-80"15,18 5-160-15,5 0-18 16,20-1-22-16,9-1-22 16,5-4-37-16,3-1-9 15,-17-4-13-15,-7 2-2 0,-20 3-5 16,-7 1-5-16,-15 8 12 15,-5 8 1-15,-6 17 4 16,-3 14 4-16,4 17-11 16,4 5-4-16,10 7-4 15,4-5-2-15,4-4-3 16,1-8 0-16,-2-15-54 16,-2-13-73-16</inkml:trace>
  <inkml:trace contextRef="#ctx0" brushRef="#br0" timeOffset="33249.5803">18563 13092 1182 0,'5'1'508'16,"23"5"-244"-16,15-1-91 16,32 0-44-16,11 1-28 15,-1-3-50-15,-3 1-17 16,-15-3-97-16</inkml:trace>
  <inkml:trace contextRef="#ctx0" brushRef="#br0" timeOffset="33623.4194">19439 12950 1185 0,'-1'-3'542'0,"0"-5"-248"16,-1 6-185-16,-1 4-49 15,3 5-45-15,0-7-70 16,0 0-234-16</inkml:trace>
  <inkml:trace contextRef="#ctx0" brushRef="#br0" timeOffset="33831.2465">19432 13160 636 0,'6'15'393'15,"1"10"-31"-15,3 23-153 0,3 8-29 16,-5 14-51-1,1 2-20-15,-9-5-36 0,-5-7-11 16,-8-18-24 0,-9-7-7-16,-14-18-9 0,-6-8-1 15,-3-11-16 1,-1-12-59-16,8-13-144 16</inkml:trace>
  <inkml:trace contextRef="#ctx0" brushRef="#br0" timeOffset="34263.2469">19281 12682 873 0,'0'-2'395'0,"9"1"-183"15,7 1-55-15,20 0-91 16,9 3-5-16,9-1-17 16,5 1-6-16,1 4-8 15,-6-1-7-15,-14 0-12 16,-11-3-11-16,-24-3-55 15,-6-1-20-15,-13-5-17 16,-3-1 6-16,-5-3 54 16,1-3 18-16,9 4 19 15,8 3 3-15,12 4 13 16,8 7 11-16,9 6 17 16,4 5 5-16,-2 7-3 15,-3 2-10-15,-10-5-14 0,-7 0 1 16,-7-7-101-16,-1-4-362 15</inkml:trace>
  <inkml:trace contextRef="#ctx0" brushRef="#br0" timeOffset="34469.4423">19970 12573 1055 0,'13'15'491'0,"14"15"-206"15,4 23-104-15,9 19-14 0,-1 28-45 16,-7 5-26 0,-22 3-40-16,-16-7-18 15,-32-16-18-15,-8-6-2 0,-5-15-6 16,3-10 0-16,10-23-1 16,3-11-87-16</inkml:trace>
  <inkml:trace contextRef="#ctx0" brushRef="#br0" timeOffset="38459.8394">5546 14593 724 0,'-5'3'378'0,"-4"1"-121"16,15 2-66-1,9-2-15-15,21 3-40 0,14-2-12 16,18-2-57-16,4 1-24 16,-9-4-26-16,-8 0-6 15,-17 0-144-15,-10-1-107 16</inkml:trace>
  <inkml:trace contextRef="#ctx0" brushRef="#br0" timeOffset="38642.5323">5576 14769 844 0,'8'4'411'0,"19"5"-128"16,15-2-16-16,20 1-34 15,5 0-48-15,-2-2-83 16,-9-3-30-16,-16-5 1 15,-4-5-132-15</inkml:trace>
  <inkml:trace contextRef="#ctx0" brushRef="#br0" timeOffset="40123.9638">6537 14494 712 0,'-5'-1'395'0,"-5"-6"-73"31,10-4-151-31,6 2-39 0,20-3-57 0,12 1-22 16,21 11-21-16,10 7-4 0,-5 8-7 15,-16 3-4-15,-21 9-7 16,-20-4-2 0,-27 4-2-16,-5-1 3 0,-10-10-1 31,2-1 2-31,18-9-6 0,15-4-4 0,22-2 0 31,9-1-4-31,11 7 4 16,-1 3 3-16,-9 15 9 15,-9 9 8-15,-24 7 7 16,-15 5 1-16,-27 0-5 16,-8-1-5-16,-5-14-5 15,5-13-3-15,20-19-43 16,11-11-61-16,25-12-241 15</inkml:trace>
  <inkml:trace contextRef="#ctx0" brushRef="#br0" timeOffset="40542.2736">7024 14490 748 0,'-2'-3'388'0,"9"1"-51"15,8 5-149-15,21 1-79 16,6 5-4-16,12-1-37 16,1-5-26-16,-3-2-22 15,-5-4-5-15,-10-9-4 16,-5-5-2-16,-3-6-2 15,0 2-2-15,-9 4-2 16,-3 4 1-16,-17 11-2 16,-3 3 2-16,-11 11 3 15,0 6 4-15,1 8 4 16,2 6 0-16,4 5-2 16,0 1-3-16,8 4-4 0,1-3-1 15,3-3-3-15,1 1 0 16,-11-4-2-16,0-1-1 15,-4-1 0-15,1-1 0 16,6-2 8-16,-3-6-92 16,8-11-257-16</inkml:trace>
  <inkml:trace contextRef="#ctx0" brushRef="#br0" timeOffset="40745.9315">7173 14714 600 0,'-4'-2'368'0,"2"-2"-13"15,7 1-123-15,33 3-74 16,10 0-28-16,16 1-34 16,2 1-32-16,-3-2-42 15,-2 3-8-15,-12-3-69 16,-2 0-112-16</inkml:trace>
  <inkml:trace contextRef="#ctx0" brushRef="#br0" timeOffset="40902.5408">7689 14880 1327 0,'7'4'584'0,"3"-1"-314"0,3-2-131 15,1-1-40-15,-3-1-102 16</inkml:trace>
  <inkml:trace contextRef="#ctx0" brushRef="#br0" timeOffset="41433.6608">7966 14516 773 0,'-7'1'375'0,"-6"-1"-122"15,9 3-67-15,21 5-44 16,10-3-24-16,26 0-38 15,13 0-17-15,10-5-33 16,1 0-7-16,-13-4-7 16,-11-8-2-16,-23-3-2 15,-13-5-1-15,-15 1-1 16,-6 2-2-16,-14 8-5 16,2 10-1-16,-4 17 2 15,-2 9 3-15,4 15 6 16,6 7 0-16,6 7 2 15,6 4-3-15,2 0-3 16,5-4 0-16,5-12-9 16,1-9-9-16,2-21-148 15,-2-8-124-15</inkml:trace>
  <inkml:trace contextRef="#ctx0" brushRef="#br0" timeOffset="41589.8686">8028 14724 1125 0,'8'5'476'16,"23"1"-236"-16,15 0-41 15,30-3-27-15,6-2-37 16,4 0-74-16,-4 0-22 0,-18 1-145 16</inkml:trace>
  <inkml:trace contextRef="#ctx0" brushRef="#br0" timeOffset="41980.8502">8941 14652 782 0,'-2'-1'424'15,"-1"4"-76"-15,-3 6-117 16,3 17-105-16,1 3-22 16,-1 12-43-16,3 5-15 15,4 0-24-15,4-1-8 16,8-13-7-16,5-6-2 0,9-19-1 16,4-6-1-16,1-14-98 15,1-9-94-15</inkml:trace>
  <inkml:trace contextRef="#ctx0" brushRef="#br0" timeOffset="42138.2711">8906 14601 926 0,'1'-1'460'0,"2"-3"-162"16,4 4-108-16,-7-1-110 15,0 1-39-15</inkml:trace>
  <inkml:trace contextRef="#ctx0" brushRef="#br0" timeOffset="42498.7937">8769 14343 939 0,'5'-4'423'0,"10"-3"-173"15,9 5-68-15,22 3-57 16,9 4-17-16,17 1-44 16,4-1-22-16,-6-3-22 15,-5-2-10-15,-24-7-18 16,-8-5-19-16,-24-1-25 15,-3-4-1-15,-8-4 12 16,-5 0 16-16,4-1 20 16,3 8 2-16,5 8 5 15,6 8 9-15,6 14 19 16,2 5 11-16,3 20 24 16,-8 4 14-16,-12 5 14 15,-7 0-2-15,-6-12-25 16,0-6-12-16</inkml:trace>
  <inkml:trace contextRef="#ctx0" brushRef="#br0" timeOffset="46079.3932">10041 14485 781 0,'-4'-3'396'0,"-3"6"-122"16,4 13-72-16,-1 23-91 0,4 9-22 15,0 18-28-15,0 2-10 16,3-1-17-16,-1 1-7 16,3-16-11-16,4-8-25 15,5-21-142-15,2-13-183 16</inkml:trace>
  <inkml:trace contextRef="#ctx0" brushRef="#br0" timeOffset="46219.9325">9758 14744 1086 0,'11'-1'461'0,"10"-3"-227"15,19 2-66-15,33 1-59 16,12 1-20-16,21 1-49 16,-5 1 44-16,-11 2-438 15</inkml:trace>
  <inkml:trace contextRef="#ctx0" brushRef="#br0" timeOffset="46736.4553">10761 14747 840 0,'11'-2'370'0,"14"-6"-152"15,11-6-54-15,9-11-37 16,7-3-19-16,2-5-49 16,-4-2-16-16,-9-3-16 15,-8-1-3-15,-13-3 0 16,-5 4 9-16,-14 12 27 15,-4 4 1-15,-10 28-6 16,-4 12-8-16,0 27-27 16,6 13 0-16,7 13 2 15,4 7-2-15,5 1-4 16,2-3-1-16,4-11-3 16,6-13 6-16,3-27-123 0,2-13-86 15</inkml:trace>
  <inkml:trace contextRef="#ctx0" brushRef="#br0" timeOffset="47080.6562">11256 14533 1087 0,'7'-2'455'0,"22"-1"-236"16,12 3-78-16,20-1-47 16,8 0-17-16,0-2-36 0,-4-2-12 15,-18-6-11-15,-10-3-2 16,-16-6 1-16,-6-1-2 16,-12 4-4-16,0 7-4 15,-8 11-2-15,-3 14 2 16,-2 15 9-16,-2 12 6 0,5 11 5 15,3 6-2 1,4 8-8-16,0 2-3 16,2 1-6-16,6-6 0 0,3-17-2 15,0-12 8-15,0-21-89 16,-3-17-75-16</inkml:trace>
  <inkml:trace contextRef="#ctx0" brushRef="#br0" timeOffset="47244.3665">11385 14759 1190 0,'18'0'508'0,"38"-2"-281"0,15-2-48 16,8 0-65-16,-3 0-33 15,-15 4-45-15,-9 0 3 16,-7 4-150-16</inkml:trace>
  <inkml:trace contextRef="#ctx0" brushRef="#br0" timeOffset="47724.123">12358 14683 1046 0,'-2'-6'551'15,"-3"-7"-140"-15,3 4-149 0,2 2-154 16,2 4-45-16,6 2-98 16,0 2-93-16</inkml:trace>
  <inkml:trace contextRef="#ctx0" brushRef="#br0" timeOffset="48102.469">12382 14847 633 0,'-2'8'381'0,"-2"14"-28"0,4 9-119 15,10 18-101-15,2 6-34 16,6 6-36-16,-6 3-9 15,-12 2 9-15,-3 2 6 0,-11 0 7 16,-6-9 3-16,-5-13 13 16,1-7-14-1,-2-27-12-15,5-8-9 16,4-27-45-16,5-18-24 16,6-18-74-16,6-9-50 0,5 2-146 15,0-1-332 1</inkml:trace>
  <inkml:trace contextRef="#ctx0" brushRef="#br0" timeOffset="48606.4223">12162 14362 747 0,'10'0'360'0,"5"-3"-131"15,15 1-99-15,15-4-10 16,22 2-34-16,16 3-19 16,8 1-27-16,-12 4-14 0,-26-1-28 15,-12 1-20-15,-26-3-54 16,-3-1-11-16,-17-8 11 16,-7-4 17-16,2-5 52 15,-5-4 10-15,7-1 11 16,2 5 5-16,3 5 2 15,5 7 2-15,5 9 6 16,5 8 4-16,1 13 11 16,2 7 3-16,0 12 11 15,-7 2 12-15,-8-2 38 16,-6-7 8-16,-6-10-14 16,-3-8-19-16,-1-11-57 0,1-2 63 15</inkml:trace>
  <inkml:trace contextRef="#ctx0" brushRef="#br0" timeOffset="58517.265">6607 15228 212 0,'2'0'162'0,"-1"-3"35"0,-1-1-25 15,0 3-52-15,-1 1-24 16,-1 0-38-16,1 0-16 16,0 5-9-16,1 13-2 15,2 35-3-15,3-29-1 16,5 3 1-16,7-5-1 0,7-5 2 16,5-1-1-16,9-8-4 15,1-2-3 1,5-5-6-16,-1-1-3 15,2-2-4-15,-1-3-1 0,6 1 0 16,1-3-1-16,3 2-2 16,-1 4-1-16,-4 1-2 15,-3 5-1 1,-4-1 0-16,-2-1 7 0,-13 1 15 16,-2 1 7-16,-5 5 16 15,-5 8 2-15,-3 6-6 16,1-1-3-16,-1 0-12 15,0-5 10-15</inkml:trace>
  <inkml:trace contextRef="#ctx0" brushRef="#br0" timeOffset="59270.1695">7428 15582 245 0,'0'-7'151'0,"6"-3"9"16,1-2-27-16,3-5-13 0,6 2-6 15,4-8-9-15,4 1-2 16,4-1-8-16,2 1-6 16,0 8-22-16,2 4-12 15,0 6-19-15,3 3-7 16,3 5-11-16,-1 2-4 15,2 9-8-15,0 1 0 16,5 3-1-16,8 3 0 16,5-7 2-16,5-2 0 15,-3-11 0-15,-3-5 2 0,-4-13-1 16,-5-4 7-16,-11-10 33 16,-8-1 12-16,-12 0 23 15,-5 1 0-15,-6 10-31 16,-2 6-13-16,-6 9-27 15,-2 2-7-15,-9 9-151 16</inkml:trace>
  <inkml:trace contextRef="#ctx0" brushRef="#br0" timeOffset="60081.9101">7179 15866 736 0,'4'-3'340'0,"7"3"-122"0,12 9-35 15,18 16-39 1,6 12-13-16,5 10-41 0,-4 1-16 16,-12 0-26-16,-4-6-10 15,-6-6-23 1,-7-5-41-16,0-10-171 0,-3-9-175 16</inkml:trace>
  <inkml:trace contextRef="#ctx0" brushRef="#br0" timeOffset="60286.4348">7579 15873 543 0,'-4'-7'316'15,"-4"-6"-27"-15,-2 7-73 0,-6 11-83 16,1 6-23-16,-9 17-37 16,-5 9-14-16,-8 13-18 15,-5 3-10-15,-9-1-15 31,0-3-4-31,7-7-12 16,8-7-14-16,19-13-138 0,12-7-103 0</inkml:trace>
  <inkml:trace contextRef="#ctx0" brushRef="#br0" timeOffset="60622.8105">7849 16179 525 0,'-9'-7'303'0,"-7"2"-18"15,-3-1-124-15,0 6-83 16,1 5-20-16,5 4-40 15,2 2-14-15,8 10-8 16,6-3 0-16,13 4 7 16,9-3 6-16,9-8 22 15,-2-3 16-15,-1-10 33 16,-2-6 21-16,-14-8 22 0,-7-3-4 16,-11-2-25-1,-5 1-22-15,-9-3-38 16,4 0-19-16,-3 3 160 15</inkml:trace>
  <inkml:trace contextRef="#ctx0" brushRef="#br0" timeOffset="62064.0272">10818 15416 305 0,'-3'2'135'16,"0"5"-57"-16,1 4-31 0,-1 7-10 15,3-1 5-15,4 7 23 16,-1 0 14-16,11-3 16 16,3-1 1-16,10-4-22 15,2-3-14-15,2-7-22 16,1-5-2-16,0-7 1 16,1-3 2-16,4 0 2 15,1-2-2-15,0 3-10 0,-4 4-4 16,-3 1-5-16,-4 5-3 15,-3 7-4-15,-4 6 1 16,-5 2 1-16,-4-1 0 16,-7-1 5-16,3-3 1 15,-3-8 4-15,1 1 3 16,-1-5 1-16,1-3 0 16,-8-3-9-16,-1-1-5 0,3 3-8 15,-4 1-3-15,8 1-3 16,-3 0 0-16,0 1-1 15,2 0 0-15,22-9-1 16,32-9 0-16,-25 14-2 16,4 1 0-16,6 3 1 15,1-4 2-15,6 4 0 16,-2-2 3-16,-4-5 14 16,-2-2 10-1,-6-3 10-15,2 1 2 0,-4-3-7 16,-2 0-2-16,-7 1 5 15,-7-1 1 1,-3 7-2-16,-5 0-7 16,-7 4-15-16,-1-1-4 15,-5-1-53-15,-4-1-77 0</inkml:trace>
  <inkml:trace contextRef="#ctx0" brushRef="#br0" timeOffset="62663.4011">11100 16062 521 0,'-3'0'269'16,"-5"7"-68"-16,1 4-61 15,7 13-67-15,5 2-9 0,16-3-12 16,8 0-2-16,9-12 2 16,0-5-1-16,-3-13-3 15,-6-5-2-15,-5-9-1 16,-6-5 2-16,-6 0-2 16,-3-2-4-16,-9 2-10 15,0 2-3-15,-4 15-10 16,-4 7-3-16,0 16-2 15,4 13-4-15,0 7-5 16,8 11-1-16,4 9-1 16,-1 6 0-16,4 12 1 15,-7-3 5-15,-4-5 3 16,-4-4 3-16,-16-19 3 16,-2-10 2-16,-10-16 1 0,-3-13 3 15,-3-10 0-15,1-8-3 16,8-15-9-16,6-3-8 15,21-1-33-15,4-2-36 16,15 9-70-16,7 6-55 16</inkml:trace>
  <inkml:trace contextRef="#ctx0" brushRef="#br0" timeOffset="62977.0899">11640 16312 390 0,'3'-4'249'15,"3"-4"0"-15,-8 5-128 0,-4 4-27 16,-10 3-35 0,-4 2-13-16,-2 6-13 15,0 1-4-15,6 5-12 16,1-1-6-16,11 3 0 15,2 1 5-15,12-4 14 16,7-1 15-16,15-8 35 0,4-8 20 0,-3-10 31 16,0-9 10-16,-15-5 1 15,-10-3-10-15,-12 1-33 16,-8 4-21 0,-11 8-45-16,-4 8-14 0,1 6-155 31</inkml:trace>
  <inkml:trace contextRef="#ctx0" brushRef="#br0" timeOffset="67768.2703">22170 4692 494 0,'3'-8'274'16,"4"-8"-32"-16,-2 4-36 15,-3 9-49-15,1 2-22 0,-3 2-35 16,0-1-15-1,0 0-12-15,0 0-3 16,0 13-14-16,-2 35-5 16,-4-24-7-16,-6 9-1 15,-8 12-5-15,-4 5-3 0,-8 11-10 16,-6-1-5 0,-2-2-5-16,-4 0-4 0,19-23-3 31,13-16 0-31,0-1-1 15,-34 49 0-15,6-3 0 0,5-8 0 0,17-28-1 16,2-1 0-16,6-11-1 16,2-2 0-16,5-6 2 0,-3-5 1 15,2-1 2 1,-3-2 0-16,-3 5 0 16,1-1-1-16,0 3-2 15,1 1-2-15,1-3 0 0,3-1 0 0,3-4 1 31,1-3 1-31,0 2-1 16,0 0 0-16,0 0-1 16,0-1-1-16,1-5-2 15,-1 3 0-15,3-5 0 16,12-24-1-16,-12 23 0 16,2-2 1-16,-1-1 1 15,0-5 0-15,-1 0 3 16,0 4 1-16,-2 0 6 15,-1 7 5-15,0 4 4 0,-2 3-2 16,0 0-4-16,1 0-5 16,-5 24-7-16,-6 31-1 0,9-28-1 15,0-3-1 1,0-4 1-16,0-3 1 16,1-7 0-16,1-3 1 15,1-3 1-15,0-1 1 16,0-3 1-16,0 0 3 15,0 0 9-15,0 0 3 0,0 0 6 16,8 1 0-16,10 0-3 16,34-6 1-16,-23-6 1 15,4 2 3-15,3-4 5 16,-4 3-3-16,-6 5-7 16,-9 3-4-16,-15 3-18 15,-2 4-2-15,-5 3-141 16,-3-5-171-16</inkml:trace>
  <inkml:trace contextRef="#ctx0" brushRef="#br0" timeOffset="68318.1906">21922 3686 528 0,'-6'-3'331'0,"-3"0"-43"16,-7 10-83-16,-1 7-30 16,-11 16-46-16,-1 10-16 15,-3 18-33-15,2 7-16 16,14 5-24-16,5-4-9 15,13-8-10-15,2-7-4 16,11-6-7-16,5-8-2 16,7-10-5-16,3-2 0 15,4-12-106-15,-1 0-137 0</inkml:trace>
  <inkml:trace contextRef="#ctx0" brushRef="#br0" timeOffset="69458.719">22248 3924 450 0,'3'-2'297'0,"4"-4"-8"15,2 6-102-15,4 0-91 16,3 0-29-16,4 0-25 16,2-1-11-16,-1 1-14 15,1 0-4-15,-11-2 1 16,0 0 0-16,-8-1 2 16,1-3 0-16,-4 5 9 15,-1 1 10-15,1 0 12 16,-2 0 4-16,-2 20-6 15,-8 36-8-15,7-21-16 16,3-3-4-16,2 2-8 0,4-1-3 16,-1-9-5-16,2-3-2 15,1-11-31-15,-5-4-34 16,0-2-116-16,1-4-89 16</inkml:trace>
  <inkml:trace contextRef="#ctx0" brushRef="#br0" timeOffset="69612.8989">22305 4100 742 0,'14'-3'396'15,"8"0"-115"-15,8 2-127 16,1-4-34-16,3 5-70 16,-1 0-18-16,-10 1-76 15,-5 6-56-15</inkml:trace>
  <inkml:trace contextRef="#ctx0" brushRef="#br0" timeOffset="73716.9991">22013 3967 292 0,'0'-3'203'0,"0"-8"30"16,5 2-33-16,2 0-42 15,3 0-26-15,9 6-50 16,-1 3-22-16,6 9-33 16,-2 1-8-16,-5 5-9 15,-6 3 1-15,-15 2 4 0,-5 2 1 16,-12-2-2 0,-2-5 1-16,5-5-7 15,4-7-3-15,14-3-4 16,10-1-3-16,15-4-3 15,3 5 1-15,7 5 4 0,-4 1 2 16,-12 11 41 0,-9 3 13-16,-24 4 19 15,-11 2 2-15,-10-4-33 16,-2-7-10-16,17-10-42 16,8-9-38-16,22-11-181 0</inkml:trace>
  <inkml:trace contextRef="#ctx0" brushRef="#br0" timeOffset="73997.7427">22562 4195 832 0,'0'0'447'16,"-3"-1"-110"-16,0 1-159 0,3 0-44 16,0 0-71-16,0 0-22 15,0 0-134-15,0 0-131 16</inkml:trace>
  <inkml:trace contextRef="#ctx0" brushRef="#br0" timeOffset="74370.7674">22680 3929 581 0,'9'-5'297'0,"7"0"-84"0,12 3-119 16,4 4-15-16,4 1-21 15,-1 1-2-15,-5-4-4 16,-4 0-7-16,-7 0-17 15,-11 0-5-15,-8 5 7 16,-3 1 5-16,-10 14 4 0,5 3-2 16,-1 4-18-16,0 7-8 15,4-7-11 1,3 0 0-16,2-3 0 16,4-2 0-16,2-6-12 15,0-3-30-15,-1-6-111 16,-3-4-187-16</inkml:trace>
  <inkml:trace contextRef="#ctx0" brushRef="#br0" timeOffset="74519.9457">22710 4090 973 0,'11'-1'405'15,"18"-5"-218"-15,10 0-78 0,7-3-45 16,3 0-18-16,-7 6-30 15,-1 4-1-15</inkml:trace>
  <inkml:trace contextRef="#ctx0" brushRef="#br0" timeOffset="74932.1973">23112 4218 674 0,'5'1'424'16,"1"3"8"-16,-3 5-228 15,-3 3-30-15,-8 5-60 16,-4 1-24-16,-1 2-53 16,2 1-38-16,2-5-198 15</inkml:trace>
  <inkml:trace contextRef="#ctx0" brushRef="#br0" timeOffset="75419.3931">23266 4089 795 0,'2'0'327'0,"3"-3"-197"16,6-3-32-16,8-3-31 0,-4-6-11 16,3-3-4-16,-5-5 5 15,-2-1 2 1,-2 1-2-16,-3 6 1 16,-3 8-3-16,1 11-14 15,-1 9-6-15,-3 14-17 0,0 6-7 0,4 6 0 31,0 4-5-31,9-3-3 0,-2-3-2 0,0-4-110 32,-2-8-87-32</inkml:trace>
  <inkml:trace contextRef="#ctx0" brushRef="#br0" timeOffset="75772.7809">23469 3995 765 0,'10'-1'340'0,"8"-4"-127"16,8 5-158 0,8 0-18-16,2-4-2 15,-2 2-2-15,-1-1-5 0,-5-3-1 16,-6 2-2-1,-7-4 22-15,-11-2 32 16,-4 2 6-16,-7 5-4 0,-1 5-23 16,0 12-37-16,2 5-9 0,0 8-2 31,5 0-2-31,1 7-2 0,-1-1 0 0,3 1-2 31,0-2-1-31,3-9-2 0,1-4-3 0,-2-14-27 31,3-5-31-31,-6-9-119 16,1-1-101-16</inkml:trace>
  <inkml:trace contextRef="#ctx0" brushRef="#br0" timeOffset="75933.8216">23489 4162 542 0,'8'-4'379'0,"6"-4"-5"16,18-2-140-16,11-2-43 15,9 2-88-15,3 0-34 16,-5 0-38-16,-9 8-11 16,-12 3-60-16,-8 3-99 15</inkml:trace>
  <inkml:trace contextRef="#ctx0" brushRef="#br0" timeOffset="76247.1077">23839 3668 566 0,'18'-2'353'0,"7"-4"-47"16,4 18-123-16,3 17-29 16,-2 25-19-16,0 15 11 15,-17 16-19-15,-13 0-18 16,-22 0-51-16,-12-7-23 16,-4-11-21-16,5-2-4 15,8-20-1-15,8-11-25 16,9-10-140-16,-2-7-389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27.e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customXml" Target="../ink/ink2.xml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0.png"/><Relationship Id="rId5" Type="http://schemas.openxmlformats.org/officeDocument/2006/relationships/image" Target="../media/image451.png"/><Relationship Id="rId10" Type="http://schemas.openxmlformats.org/officeDocument/2006/relationships/image" Target="../media/image500.png"/><Relationship Id="rId4" Type="http://schemas.openxmlformats.org/officeDocument/2006/relationships/image" Target="../media/image441.png"/><Relationship Id="rId9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64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7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66.emf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9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8.emf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9.xml"/><Relationship Id="rId4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71.emf"/><Relationship Id="rId4" Type="http://schemas.openxmlformats.org/officeDocument/2006/relationships/customXml" Target="../ink/ink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200.png"/><Relationship Id="rId7" Type="http://schemas.openxmlformats.org/officeDocument/2006/relationships/image" Target="../media/image56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0.png"/><Relationship Id="rId5" Type="http://schemas.openxmlformats.org/officeDocument/2006/relationships/image" Target="../media/image5400.png"/><Relationship Id="rId10" Type="http://schemas.openxmlformats.org/officeDocument/2006/relationships/image" Target="../media/image73.emf"/><Relationship Id="rId4" Type="http://schemas.openxmlformats.org/officeDocument/2006/relationships/image" Target="../media/image530.png"/><Relationship Id="rId9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51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Ιδιότητες</a:t>
                </a:r>
              </a:p>
              <a:p>
                <a:pPr lvl="1"/>
                <a:r>
                  <a:rPr lang="el-GR" b="1" dirty="0" err="1"/>
                  <a:t>Αντιμεταθετικότητα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/>
              </a:p>
              <a:p>
                <a:pPr lvl="1"/>
                <a:r>
                  <a:rPr lang="el-GR" b="1" dirty="0" err="1"/>
                  <a:t>Προσεταιριστικότητα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5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8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9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2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3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/>
                  <a:t>Αρνητικό διάνυσμα </a:t>
                </a:r>
                <a:r>
                  <a:rPr lang="el-GR" dirty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  <a:endParaRPr lang="en-US" dirty="0"/>
              </a:p>
              <a:p>
                <a:pPr lvl="1"/>
                <a:r>
                  <a:rPr lang="el-GR" dirty="0"/>
                  <a:t>Πράξη</a:t>
                </a:r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3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Πολλαπλασιασμός διανύσματος</a:t>
                </a:r>
                <a:r>
                  <a:rPr lang="el-GR" dirty="0"/>
                  <a:t> με αριθμό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Το διάνυσμα διατηρεί τη διεύθυνση, αλλά αλλάζει (πιθανώς) η φορά και το μέτρο του</a:t>
                </a:r>
                <a:endParaRPr lang="en-US" dirty="0"/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4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/>
                  <a:t>Για μεγαλύτερη ακρίβεια</a:t>
                </a:r>
                <a:r>
                  <a:rPr lang="en-US" dirty="0"/>
                  <a:t> </a:t>
                </a:r>
                <a:r>
                  <a:rPr lang="el-GR" dirty="0"/>
                  <a:t>και ευχρηστία, προτιμούμε την ανάλυση σε </a:t>
                </a:r>
                <a:r>
                  <a: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/>
                  <a:t> (μια κάθετη και μια παράλληλη στον </a:t>
                </a:r>
                <a:r>
                  <a:rPr lang="en-US" dirty="0"/>
                  <a:t>x-</a:t>
                </a:r>
                <a:r>
                  <a:rPr lang="el-GR" dirty="0"/>
                  <a:t>άξονα)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1511" y="3848943"/>
            <a:ext cx="2982514" cy="2657844"/>
            <a:chOff x="1021511" y="3848943"/>
            <a:chExt cx="2982514" cy="265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28423" y="384894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423" y="3848941"/>
                  <a:ext cx="18671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1021511" y="3987444"/>
              <a:ext cx="2982514" cy="2519343"/>
              <a:chOff x="1021511" y="3987442"/>
              <a:chExt cx="2982514" cy="25193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21511" y="3987442"/>
                <a:ext cx="2864689" cy="2315341"/>
                <a:chOff x="1021511" y="4631659"/>
                <a:chExt cx="2166799" cy="170585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207110" y="6097710"/>
                  <a:ext cx="1981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59510" y="4631659"/>
                  <a:ext cx="0" cy="16184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1021511" y="6065408"/>
                      <a:ext cx="301569" cy="272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11" y="6065408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350311" y="5240914"/>
                  <a:ext cx="1152199" cy="8585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371600" y="6096000"/>
                  <a:ext cx="1140109" cy="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353649" y="5240912"/>
                  <a:ext cx="3156" cy="85851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59510" y="5240913"/>
                  <a:ext cx="1143000" cy="2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02510" y="5239201"/>
                  <a:ext cx="0" cy="85508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608" t="-45098" r="-6862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81" t="-37500" r="-66038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1767698" y="5452449"/>
                <a:ext cx="706760" cy="10543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2258" r="-2258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4984644" y="3856240"/>
            <a:ext cx="3013162" cy="2650547"/>
            <a:chOff x="4984644" y="3856238"/>
            <a:chExt cx="3013162" cy="2650547"/>
          </a:xfrm>
        </p:grpSpPr>
        <p:grpSp>
          <p:nvGrpSpPr>
            <p:cNvPr id="23" name="Group 22"/>
            <p:cNvGrpSpPr/>
            <p:nvPr/>
          </p:nvGrpSpPr>
          <p:grpSpPr>
            <a:xfrm>
              <a:off x="4984644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93311" y="5235376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273" t="-43137" r="-109091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308" t="-43137" r="-67308" b="-1176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231" t="-37500" r="-67308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5759820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894960" y="4613760"/>
              <a:ext cx="2804400" cy="1679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7760" y="4609080"/>
                <a:ext cx="2820960" cy="16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Πολλές φορές εκφράζουμε σύνθετα διανύσματα με όρους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/>
              </a:p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dirty="0"/>
              </a:p>
              <a:p>
                <a:pPr lvl="1"/>
                <a:r>
                  <a:rPr lang="el-GR" dirty="0"/>
                  <a:t>Έχουν μέτρο 1 (μονάδα)</a:t>
                </a:r>
              </a:p>
              <a:p>
                <a:pPr lvl="1"/>
                <a:r>
                  <a:rPr lang="el-GR" dirty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/>
              </a:p>
              <a:p>
                <a:pPr lvl="1"/>
                <a:r>
                  <a:rPr lang="el-GR" dirty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/>
        </p:blipFill>
        <p:spPr>
          <a:xfrm>
            <a:off x="5943602" y="1807825"/>
            <a:ext cx="2742277" cy="2230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7388" y="4114803"/>
            <a:ext cx="3063212" cy="2519343"/>
            <a:chOff x="940813" y="3987442"/>
            <a:chExt cx="3063212" cy="2519343"/>
          </a:xfrm>
        </p:grpSpPr>
        <p:grpSp>
          <p:nvGrpSpPr>
            <p:cNvPr id="7" name="Group 6"/>
            <p:cNvGrpSpPr/>
            <p:nvPr/>
          </p:nvGrpSpPr>
          <p:grpSpPr>
            <a:xfrm>
              <a:off x="1021511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53649" y="5240912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t="-42308" r="-106061" b="-5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268" t="-48889" r="-76056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t="-40816" r="-77778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1767698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    με χρήση των μοναδιαίων διανυσμάτων</a:t>
                </a: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οι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7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18864" cy="316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l-GR" dirty="0"/>
                  <a:t>με</a:t>
                </a:r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r>
                  <a:rPr lang="el-GR" b="1" dirty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78480" y="2716920"/>
              <a:ext cx="4871520" cy="76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2000" y="2707200"/>
                <a:ext cx="48888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/>
              <p:nvPr/>
            </p:nvSpPr>
            <p:spPr>
              <a:xfrm>
                <a:off x="6750000" y="5562600"/>
                <a:ext cx="1905000" cy="7664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όπως είδαμε σε προηγ. διαφάνεια</a:t>
                </a:r>
                <a:endParaRPr lang="en-US" dirty="0"/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00" y="5562600"/>
                <a:ext cx="1905000" cy="7664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  <a:blipFill>
                <a:blip r:embed="rId6"/>
                <a:stretch>
                  <a:fillRect t="-13281" r="-163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pPr lvl="1"/>
                <a:r>
                  <a:rPr lang="el-GR" sz="2000" dirty="0"/>
                  <a:t>Βρείτε το άθροισμα των διανυσμάτων</a:t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/>
                  <a:t>τόσο σε καρτεσιανή όσο και σε πολική μορφή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188514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97600" y="1319040"/>
              <a:ext cx="8111160" cy="508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880" y="1309680"/>
                <a:ext cx="8131680" cy="51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600" dirty="0"/>
                  <a:t>Ένα ρομπότ αεροδρομίου προχωρά 25</a:t>
                </a:r>
                <a:r>
                  <a:rPr lang="en-US" sz="1600" dirty="0"/>
                  <a:t>m </a:t>
                </a:r>
                <a:r>
                  <a:rPr lang="el-GR" sz="1600" dirty="0"/>
                  <a:t>Ν</a:t>
                </a:r>
                <a:r>
                  <a:rPr lang="en-US" sz="1600" dirty="0"/>
                  <a:t>A</a:t>
                </a:r>
                <a:r>
                  <a:rPr lang="el-GR" sz="1600" dirty="0"/>
                  <a:t> </a:t>
                </a:r>
                <a:endParaRPr lang="en-US" sz="1600" dirty="0"/>
              </a:p>
              <a:p>
                <a:pPr marL="365760" lvl="1" indent="0">
                  <a:buNone/>
                </a:pPr>
                <a:r>
                  <a:rPr lang="el-GR" sz="1600" dirty="0"/>
                  <a:t>από το σημείο αφετηρίας του. Ο αλγόριθμος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αναγνώρισης εμποδίων του το σταματά και το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«στέλνει»</a:t>
                </a:r>
                <a:r>
                  <a:rPr lang="en-US" sz="1600" dirty="0"/>
                  <a:t> 40m </a:t>
                </a:r>
                <a:r>
                  <a:rPr lang="el-GR" sz="1600" dirty="0"/>
                  <a:t>σε διεύθυνση 60</a:t>
                </a:r>
                <a:r>
                  <a:rPr lang="el-GR" sz="1600" baseline="30000" dirty="0"/>
                  <a:t>ο</a:t>
                </a:r>
                <a:r>
                  <a:rPr lang="el-GR" sz="1600" dirty="0"/>
                  <a:t> ΒΑ, όπου και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βρίσκει το σημείο ελέγχου του (Δείτε το σχήμα)</a:t>
                </a:r>
                <a:r>
                  <a:rPr lang="en-US" sz="1600" dirty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Βρείτε τις συνιστώσες του ρομπότ για κάθε</a:t>
                </a:r>
                <a:br>
                  <a:rPr lang="el-GR" sz="1600" dirty="0"/>
                </a:br>
                <a:r>
                  <a:rPr lang="el-GR" sz="1600" dirty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Ορίστε τις συνιστώσες της συνολικής </a:t>
                </a:r>
                <a:r>
                  <a:rPr lang="el-GR" sz="1600" dirty="0" err="1"/>
                  <a:t>μετατό</a:t>
                </a:r>
                <a:r>
                  <a:rPr lang="en-US" sz="1600" dirty="0"/>
                  <a:t>-</a:t>
                </a:r>
                <a:br>
                  <a:rPr lang="en-US" sz="1600" dirty="0"/>
                </a:br>
                <a:r>
                  <a:rPr lang="el-GR" sz="1600" dirty="0" err="1"/>
                  <a:t>πισης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του ρομπότ. Βρείτε μια έκφραση </a:t>
                </a:r>
                <a:br>
                  <a:rPr lang="el-GR" sz="1600" dirty="0"/>
                </a:br>
                <a:r>
                  <a:rPr lang="el-GR" sz="1600" dirty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/>
                  <a:t> με όρους </a:t>
                </a:r>
                <a:r>
                  <a:rPr lang="el-GR" sz="1600" dirty="0" err="1"/>
                  <a:t>μοναδιαίων</a:t>
                </a:r>
                <a:r>
                  <a:rPr lang="el-GR" sz="1600" dirty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838202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0040" y="1940400"/>
              <a:ext cx="7903080" cy="360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200" y="1932120"/>
                <a:ext cx="7921080" cy="36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667440" y="2503800"/>
              <a:ext cx="7028280" cy="354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520" y="2496240"/>
                <a:ext cx="7047720" cy="35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5440" y="896400"/>
              <a:ext cx="8227080" cy="559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360" y="887040"/>
                <a:ext cx="8250120" cy="56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630760" y="2527560"/>
              <a:ext cx="3067920" cy="3392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1760" y="2518200"/>
                <a:ext cx="3087000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 </a:t>
                </a:r>
                <a:r>
                  <a:rPr lang="en-US" b="1" u="sng" dirty="0"/>
                  <a:t>– </a:t>
                </a:r>
                <a:r>
                  <a:rPr lang="el-GR" b="1" u="sng" dirty="0"/>
                  <a:t>Λύση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400" dirty="0"/>
                  <a:t>Ένα ρομπότ αεροδρομίου προχωρά 25</a:t>
                </a:r>
                <a:r>
                  <a:rPr lang="en-US" sz="1400" dirty="0"/>
                  <a:t>m </a:t>
                </a:r>
                <a:r>
                  <a:rPr lang="el-GR" sz="1400" dirty="0"/>
                  <a:t>Ν</a:t>
                </a:r>
                <a:r>
                  <a:rPr lang="en-US" sz="1400" dirty="0"/>
                  <a:t>A</a:t>
                </a:r>
                <a:r>
                  <a:rPr lang="el-GR" sz="1400" dirty="0"/>
                  <a:t> </a:t>
                </a:r>
                <a:endParaRPr lang="en-US" sz="1400" dirty="0"/>
              </a:p>
              <a:p>
                <a:pPr marL="365760" lvl="1" indent="0">
                  <a:buNone/>
                </a:pPr>
                <a:r>
                  <a:rPr lang="el-GR" sz="1400" dirty="0"/>
                  <a:t>από το σημείο αφετηρίας του. Ο αλγόριθμος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αναγνώρισης εμποδίων του το σταματά και το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«στέλνει»</a:t>
                </a:r>
                <a:r>
                  <a:rPr lang="en-US" sz="1400" dirty="0"/>
                  <a:t> 40m </a:t>
                </a:r>
                <a:r>
                  <a:rPr lang="el-GR" sz="1400" dirty="0"/>
                  <a:t>σε διεύθυνση 60</a:t>
                </a:r>
                <a:r>
                  <a:rPr lang="el-GR" sz="1400" baseline="30000" dirty="0"/>
                  <a:t>ο</a:t>
                </a:r>
                <a:r>
                  <a:rPr lang="el-GR" sz="1400" dirty="0"/>
                  <a:t> ΒΑ, όπου και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βρίσκει το σημείο ελέγχου του. (Δείτε το σχήμα)</a:t>
                </a:r>
                <a:endParaRPr lang="en-US" sz="1400" dirty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/>
                  <a:t>Ορίστε τις συνιστώσες της συνολικής </a:t>
                </a:r>
                <a:r>
                  <a:rPr lang="el-GR" sz="1400" dirty="0" err="1"/>
                  <a:t>μετατό</a:t>
                </a:r>
                <a:r>
                  <a:rPr lang="en-US" sz="1400" dirty="0"/>
                  <a:t>-</a:t>
                </a:r>
                <a:br>
                  <a:rPr lang="en-US" sz="1400" dirty="0"/>
                </a:br>
                <a:r>
                  <a:rPr lang="el-GR" sz="1400" dirty="0" err="1"/>
                  <a:t>πισης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του ρομπότ. Βρείτε μια έκφραση για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/>
                  <a:t> με όρους </a:t>
                </a:r>
                <a:r>
                  <a:rPr lang="el-GR" sz="1400" dirty="0" err="1"/>
                  <a:t>μοναδιαίων</a:t>
                </a:r>
                <a:r>
                  <a:rPr lang="el-GR" sz="1400" dirty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960" y="1317600"/>
              <a:ext cx="7994160" cy="465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320" y="1311120"/>
                <a:ext cx="801252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/>
              <a:t>Τι θα συνέβαινε αν το ρομπότ έπρεπε να επιστρέψει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στο σημείο αφετηρίας του, μετά την επαφή του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με το σημείο ελέγχου του; Ποιες συνιστώσες θα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περιέγραφαν την πορεία του; Ποια θα ήταν η </a:t>
            </a:r>
            <a:r>
              <a:rPr lang="el-GR" sz="1400" dirty="0" err="1"/>
              <a:t>κατεύ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l-GR" sz="1400" dirty="0" err="1"/>
              <a:t>θυνση</a:t>
            </a:r>
            <a:r>
              <a:rPr lang="el-GR" sz="1400" dirty="0"/>
              <a:t> του ρομπότ;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14520" y="4111200"/>
              <a:ext cx="7221600" cy="2006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040" y="4101840"/>
                <a:ext cx="7241040" cy="20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689400" y="5668200"/>
              <a:ext cx="7398720" cy="785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680" y="5657760"/>
                <a:ext cx="7421040" cy="8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/>
                  <a:t>Το </a:t>
                </a:r>
                <a:r>
                  <a:rPr lang="el-GR" b="1" dirty="0"/>
                  <a:t>εσωτερικό τους γινόμενο </a:t>
                </a:r>
                <a:r>
                  <a:rPr lang="el-GR" dirty="0"/>
                  <a:t>είναι μια βαθμωτή ποσότητα (= αριθμός) που ορίζεται ως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τη μεταξύ τους γωνία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914400" y="4724400"/>
            <a:ext cx="3581400" cy="1601371"/>
          </a:xfrm>
          <a:prstGeom prst="horizontalScroll">
            <a:avLst>
              <a:gd name="adj" fmla="val 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Το εσωτερικό γινόμενο σχετίζεται με τη έννοια της προβολής του ενός διανύσματος στο άλλο και μας πληροφορεί «πόσο» από το ένα διάνυσμα «δείχνει» στην ίδια κατεύθυνση με το άλλο.</a:t>
            </a:r>
          </a:p>
        </p:txBody>
      </p:sp>
    </p:spTree>
    <p:extLst>
      <p:ext uri="{BB962C8B-B14F-4D97-AF65-F5344CB8AC3E}">
        <p14:creationId xmlns:p14="http://schemas.microsoft.com/office/powerpoint/2010/main" val="27762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Αντιμεταθετικότητα</a:t>
                </a:r>
                <a:r>
                  <a:rPr lang="el-GR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b="1" dirty="0"/>
                  <a:t>Επιμεριστικότητα</a:t>
                </a:r>
                <a:r>
                  <a:rPr lang="el-GR" dirty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71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Ορίζουν ένα 3Δ χώρο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r>
                  <a:rPr lang="el-GR" dirty="0"/>
                  <a:t>Εύκολα αποδεικνύεται (κάντε το</a:t>
                </a:r>
                <a:r>
                  <a:rPr lang="en-US" dirty="0"/>
                  <a:t>! </a:t>
                </a:r>
                <a:r>
                  <a:rPr lang="en-US" dirty="0">
                    <a:sym typeface="Wingdings" panose="05000000000000000000" pitchFamily="2" charset="2"/>
                  </a:rPr>
                  <a:t>) </a:t>
                </a:r>
                <a:r>
                  <a:rPr lang="el-GR" dirty="0"/>
                  <a:t>ότι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2565"/>
          <a:stretch/>
        </p:blipFill>
        <p:spPr>
          <a:xfrm>
            <a:off x="6248400" y="701827"/>
            <a:ext cx="2438400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r>
                  <a:rPr lang="el-GR" sz="2200" dirty="0"/>
                  <a:t>Βρείτε το εσωτερικό γινόμενο και τη γωνία </a:t>
                </a:r>
                <a:br>
                  <a:rPr lang="el-GR" sz="2200" dirty="0"/>
                </a:br>
                <a:r>
                  <a:rPr lang="el-GR" sz="2200" dirty="0"/>
                  <a:t>μεταξύ των δυο διανυσμάτων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marL="365760" lvl="1" indent="0">
                  <a:buNone/>
                </a:pPr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191459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49373" y="1931143"/>
              <a:ext cx="22092" cy="635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orizontal Scroll 20"/>
              <p:cNvSpPr/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>
          <p:sp>
            <p:nvSpPr>
              <p:cNvPr id="21" name="Horizontal Scrol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597240" y="307080"/>
              <a:ext cx="7640280" cy="6179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600" y="294480"/>
                <a:ext cx="7658640" cy="62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7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dirty="0"/>
              <a:t>Διανύσματα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b="1" dirty="0"/>
              <a:t>Διανύσματα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Στην μελέτη της κίνησης</a:t>
                </a:r>
                <a:r>
                  <a:rPr lang="en-US" dirty="0"/>
                  <a:t> </a:t>
                </a:r>
                <a:r>
                  <a:rPr lang="el-GR" dirty="0"/>
                  <a:t>είναι απαραίτητη η χρήση της έννοιας του διανύσματος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Διάνυσμα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/>
                  <a:t>: </a:t>
                </a:r>
                <a:r>
                  <a:rPr lang="el-GR" b="1" dirty="0"/>
                  <a:t>προσανατολισμένο ευθύγραμμο τμήμα</a:t>
                </a:r>
              </a:p>
              <a:p>
                <a:pPr lvl="1"/>
                <a:r>
                  <a:rPr lang="el-GR" dirty="0"/>
                  <a:t>Μέτρο</a:t>
                </a:r>
              </a:p>
              <a:p>
                <a:pPr lvl="1"/>
                <a:r>
                  <a:rPr lang="el-GR" dirty="0"/>
                  <a:t>Διεύθυνση</a:t>
                </a:r>
              </a:p>
              <a:p>
                <a:pPr lvl="1"/>
                <a:r>
                  <a:rPr lang="el-GR" dirty="0"/>
                  <a:t>Φορά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Καρτεσιανές</a:t>
                </a:r>
                <a:r>
                  <a:rPr lang="el-GR" dirty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2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/>
                  <a:t> </a:t>
                </a:r>
                <a:r>
                  <a:rPr lang="el-GR" sz="3500" b="1" dirty="0"/>
                  <a:t>Πολικές</a:t>
                </a:r>
                <a:r>
                  <a:rPr lang="el-GR" sz="3500" dirty="0"/>
                  <a:t> συντεταγμένες</a:t>
                </a:r>
                <a:br>
                  <a:rPr lang="el-GR" sz="3500" dirty="0"/>
                </a:br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dirty="0"/>
              </a:p>
              <a:p>
                <a:pPr marL="365760" lvl="1" indent="0">
                  <a:buNone/>
                </a:pPr>
                <a:r>
                  <a:rPr lang="el-GR" sz="3500" dirty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/>
                  <a:t> (λέγεται και «</a:t>
                </a:r>
                <a:r>
                  <a:rPr lang="el-GR" sz="3500" b="1" dirty="0"/>
                  <a:t>φάση</a:t>
                </a:r>
                <a:r>
                  <a:rPr lang="el-GR" sz="3500" dirty="0"/>
                  <a:t>»)?</a:t>
                </a:r>
              </a:p>
              <a:p>
                <a:r>
                  <a:rPr lang="el-GR" sz="3500" dirty="0"/>
                  <a:t> Από το ορθογώνιο τρίγωνο</a:t>
                </a:r>
                <a:r>
                  <a:rPr lang="en-US" sz="3500" dirty="0"/>
                  <a:t> OAB</a:t>
                </a:r>
                <a:endParaRPr lang="el-GR" sz="35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Γραφή</a:t>
                </a:r>
                <a:r>
                  <a:rPr lang="en-US" sz="3500" dirty="0"/>
                  <a:t> </a:t>
                </a:r>
                <a:r>
                  <a:rPr lang="el-GR" sz="3500" dirty="0"/>
                  <a:t>πολικής μορφής: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2" y="609602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Παράδειγμα:</a:t>
                </a:r>
              </a:p>
              <a:p>
                <a:pPr lvl="1"/>
                <a:r>
                  <a:rPr lang="el-GR" sz="1900" dirty="0"/>
                  <a:t>Βρείτε την πολική μορφή</a:t>
                </a:r>
                <a:r>
                  <a:rPr lang="en-US" sz="1900" dirty="0"/>
                  <a:t> </a:t>
                </a:r>
                <a:r>
                  <a:rPr lang="el-GR" sz="1900" dirty="0"/>
                  <a:t>του διανύσματος με συντεταγμένες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 = (1,1) </a:t>
                </a:r>
                <a:r>
                  <a:rPr lang="el-GR" sz="1900" dirty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l-GR" sz="1900" dirty="0"/>
                  <a:t> </a:t>
                </a:r>
                <a:r>
                  <a:rPr lang="en-US" sz="1900" dirty="0"/>
                  <a:t>=</a:t>
                </a:r>
                <a:r>
                  <a:rPr lang="el-GR" sz="1900" dirty="0"/>
                  <a:t> </a:t>
                </a:r>
                <a:r>
                  <a:rPr lang="en-US" sz="1900" dirty="0"/>
                  <a:t>(-1, -1).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99400" y="3002400"/>
              <a:ext cx="8293680" cy="346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040" y="2990880"/>
                <a:ext cx="8311320" cy="34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Διόρθωση γωνίας</a:t>
                </a:r>
                <a:endParaRPr lang="en-US" sz="2200" b="1" u="sng" dirty="0"/>
              </a:p>
              <a:p>
                <a:r>
                  <a:rPr lang="el-GR" sz="2200" dirty="0"/>
                  <a:t>Για ένα διάνυσμα με συντεταγμένες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l-GR" sz="2200" dirty="0"/>
                  <a:t>η γωνία που θα σχηματίζει με τον άξονα </a:t>
                </a:r>
                <a:r>
                  <a:rPr lang="en-BS" sz="2200" dirty="0"/>
                  <a:t>x’x</a:t>
                </a:r>
                <a:r>
                  <a:rPr lang="el-GR" sz="2200" dirty="0"/>
                  <a:t> θα είναι</a:t>
                </a:r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n-BS" sz="2200" dirty="0"/>
              </a:p>
              <a:p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και θα ανήκει πάντα στο διάστημα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l-GR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l-GR" sz="22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1600" y="2971800"/>
            <a:ext cx="5710156" cy="2819400"/>
            <a:chOff x="1608856" y="2743200"/>
            <a:chExt cx="6358807" cy="327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743200"/>
              <a:ext cx="5910263" cy="3277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9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/>
              <a:t>Ιδιότητες διανυσμάτων</a:t>
            </a:r>
          </a:p>
          <a:p>
            <a:pPr lvl="1"/>
            <a:r>
              <a:rPr lang="el-GR" b="1" dirty="0"/>
              <a:t>Ισότητα</a:t>
            </a:r>
            <a:r>
              <a:rPr lang="el-GR" dirty="0"/>
              <a:t> διανυσμάτων</a:t>
            </a:r>
          </a:p>
          <a:p>
            <a:pPr lvl="2"/>
            <a:r>
              <a:rPr lang="el-GR" dirty="0"/>
              <a:t>Ίδιο μέτρο και κατεύθυνση</a:t>
            </a:r>
          </a:p>
          <a:p>
            <a:pPr lvl="1"/>
            <a:r>
              <a:rPr lang="el-GR" b="1" dirty="0"/>
              <a:t>Πρόσθεση</a:t>
            </a:r>
            <a:r>
              <a:rPr lang="el-GR" dirty="0"/>
              <a:t> διανυσμάτων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812665" y="3993053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144591" y="4267124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11375" y="5091164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44328" y="2991182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301" y="3422049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580347" y="1143002"/>
            <a:ext cx="2915921" cy="1803081"/>
            <a:chOff x="5580345" y="1143000"/>
            <a:chExt cx="2915921" cy="180308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91200" y="2609051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43600" y="1143000"/>
              <a:ext cx="0" cy="16184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80345" y="128698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782418" y="116187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34401" y="209089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390089" y="193813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3 L 0.23298 0.05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7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441 -0.1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1545 0.1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3.7037E-6 L -0.15764 0.3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4259</TotalTime>
  <Words>547</Words>
  <Application>Microsoft Office PowerPoint</Application>
  <PresentationFormat>On-screen Show (4:3)</PresentationFormat>
  <Paragraphs>298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561</cp:revision>
  <dcterms:created xsi:type="dcterms:W3CDTF">2006-08-16T00:00:00Z</dcterms:created>
  <dcterms:modified xsi:type="dcterms:W3CDTF">2024-09-30T09:37:09Z</dcterms:modified>
  <cp:contentStatus/>
</cp:coreProperties>
</file>