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ink/ink1.xml" ContentType="application/inkml+xml"/>
  <Override PartName="/ppt/ink/ink2.xml" ContentType="application/inkml+xml"/>
  <Override PartName="/ppt/notesSlides/notesSlide1.xml" ContentType="application/vnd.openxmlformats-officedocument.presentationml.notesSlide+xml"/>
  <Override PartName="/ppt/ink/ink3.xml" ContentType="application/inkml+xml"/>
  <Override PartName="/ppt/notesSlides/notesSlide2.xml" ContentType="application/vnd.openxmlformats-officedocument.presentationml.notesSlide+xml"/>
  <Override PartName="/ppt/ink/ink4.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5.xml" ContentType="application/inkml+xml"/>
  <Override PartName="/ppt/ink/ink6.xml" ContentType="application/inkml+xml"/>
  <Override PartName="/ppt/ink/ink7.xml" ContentType="application/inkml+xml"/>
  <Override PartName="/ppt/notesSlides/notesSlide5.xml" ContentType="application/vnd.openxmlformats-officedocument.presentationml.notesSlide+xml"/>
  <Override PartName="/ppt/ink/ink8.xml" ContentType="application/inkml+xml"/>
  <Override PartName="/ppt/ink/ink9.xml" ContentType="application/inkml+xml"/>
  <Override PartName="/ppt/ink/ink10.xml" ContentType="application/inkml+xml"/>
  <Override PartName="/ppt/notesSlides/notesSlide6.xml" ContentType="application/vnd.openxmlformats-officedocument.presentationml.notesSlide+xml"/>
  <Override PartName="/ppt/ink/ink11.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12.xml" ContentType="application/inkml+xml"/>
  <Override PartName="/ppt/ink/ink13.xml" ContentType="application/inkml+xml"/>
  <Override PartName="/ppt/notesSlides/notesSlide11.xml" ContentType="application/vnd.openxmlformats-officedocument.presentationml.notesSlide+xml"/>
  <Override PartName="/ppt/ink/ink14.xml" ContentType="application/inkml+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ink/ink15.xml" ContentType="application/inkml+xml"/>
  <Override PartName="/ppt/ink/ink16.xml" ContentType="application/inkml+xml"/>
  <Override PartName="/ppt/notesSlides/notesSlide15.xml" ContentType="application/vnd.openxmlformats-officedocument.presentationml.notesSlide+xml"/>
  <Override PartName="/ppt/ink/ink17.xml" ContentType="application/inkml+xml"/>
  <Override PartName="/ppt/ink/ink18.xml" ContentType="application/inkml+xml"/>
  <Override PartName="/ppt/ink/ink19.xml" ContentType="application/inkml+xml"/>
  <Override PartName="/ppt/notesSlides/notesSlide16.xml" ContentType="application/vnd.openxmlformats-officedocument.presentationml.notesSlide+xml"/>
  <Override PartName="/ppt/ink/ink20.xml" ContentType="application/inkml+xml"/>
  <Override PartName="/ppt/ink/ink21.xml" ContentType="application/inkml+xml"/>
  <Override PartName="/ppt/notesSlides/notesSlide17.xml" ContentType="application/vnd.openxmlformats-officedocument.presentationml.notesSlide+xml"/>
  <Override PartName="/ppt/ink/ink22.xml" ContentType="application/inkml+xml"/>
  <Override PartName="/ppt/ink/ink23.xml" ContentType="application/inkml+xml"/>
  <Override PartName="/ppt/notesSlides/notesSlide18.xml" ContentType="application/vnd.openxmlformats-officedocument.presentationml.notesSlide+xml"/>
  <Override PartName="/ppt/ink/ink24.xml" ContentType="application/inkml+xml"/>
  <Override PartName="/ppt/ink/ink25.xml" ContentType="application/inkml+xml"/>
  <Override PartName="/ppt/ink/ink26.xml" ContentType="application/inkml+xml"/>
  <Override PartName="/ppt/notesSlides/notesSlide19.xml" ContentType="application/vnd.openxmlformats-officedocument.presentationml.notesSlide+xml"/>
  <Override PartName="/ppt/ink/ink27.xml" ContentType="application/inkml+xml"/>
  <Override PartName="/ppt/ink/ink28.xml" ContentType="application/inkml+xml"/>
  <Override PartName="/ppt/ink/ink29.xml" ContentType="application/inkml+xml"/>
  <Override PartName="/ppt/notesSlides/notesSlide20.xml" ContentType="application/vnd.openxmlformats-officedocument.presentationml.notesSlide+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notesSlides/notesSlide23.xml" ContentType="application/vnd.openxmlformats-officedocument.presentationml.notesSlide+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ink/ink63.xml" ContentType="application/inkml+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ink/ink64.xml" ContentType="application/inkml+xml"/>
  <Override PartName="/ppt/notesSlides/notesSlide29.xml" ContentType="application/vnd.openxmlformats-officedocument.presentationml.notesSlide+xml"/>
  <Override PartName="/ppt/ink/ink65.xml" ContentType="application/inkml+xml"/>
  <Override PartName="/ppt/notesSlides/notesSlide30.xml" ContentType="application/vnd.openxmlformats-officedocument.presentationml.notesSlide+xml"/>
  <Override PartName="/ppt/ink/ink66.xml" ContentType="application/inkml+xml"/>
  <Override PartName="/ppt/ink/ink67.xml" ContentType="application/inkml+xml"/>
  <Override PartName="/ppt/notesSlides/notesSlide31.xml" ContentType="application/vnd.openxmlformats-officedocument.presentationml.notesSlide+xml"/>
  <Override PartName="/ppt/ink/ink68.xml" ContentType="application/inkml+xml"/>
  <Override PartName="/ppt/notesSlides/notesSlide32.xml" ContentType="application/vnd.openxmlformats-officedocument.presentationml.notesSlide+xml"/>
  <Override PartName="/ppt/ink/ink69.xml" ContentType="application/inkml+xml"/>
  <Override PartName="/ppt/ink/ink70.xml" ContentType="application/inkml+xml"/>
  <Override PartName="/ppt/ink/ink71.xml" ContentType="application/inkml+xml"/>
  <Override PartName="/ppt/ink/ink72.xml" ContentType="application/inkml+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ink/ink73.xml" ContentType="application/inkml+xml"/>
  <Override PartName="/ppt/notesSlides/notesSlide36.xml" ContentType="application/vnd.openxmlformats-officedocument.presentationml.notesSlide+xml"/>
  <Override PartName="/ppt/ink/ink74.xml" ContentType="application/inkml+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ink/ink75.xml" ContentType="application/inkml+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 id="2147483744" r:id="rId2"/>
  </p:sldMasterIdLst>
  <p:notesMasterIdLst>
    <p:notesMasterId r:id="rId185"/>
  </p:notesMasterIdLst>
  <p:sldIdLst>
    <p:sldId id="546" r:id="rId3"/>
    <p:sldId id="582" r:id="rId4"/>
    <p:sldId id="583" r:id="rId5"/>
    <p:sldId id="840" r:id="rId6"/>
    <p:sldId id="584" r:id="rId7"/>
    <p:sldId id="585" r:id="rId8"/>
    <p:sldId id="586" r:id="rId9"/>
    <p:sldId id="587" r:id="rId10"/>
    <p:sldId id="628" r:id="rId11"/>
    <p:sldId id="588" r:id="rId12"/>
    <p:sldId id="627" r:id="rId13"/>
    <p:sldId id="634" r:id="rId14"/>
    <p:sldId id="589" r:id="rId15"/>
    <p:sldId id="599" r:id="rId16"/>
    <p:sldId id="590" r:id="rId17"/>
    <p:sldId id="591" r:id="rId18"/>
    <p:sldId id="592" r:id="rId19"/>
    <p:sldId id="625" r:id="rId20"/>
    <p:sldId id="626" r:id="rId21"/>
    <p:sldId id="593" r:id="rId22"/>
    <p:sldId id="594" r:id="rId23"/>
    <p:sldId id="596" r:id="rId24"/>
    <p:sldId id="598" r:id="rId25"/>
    <p:sldId id="555" r:id="rId26"/>
    <p:sldId id="556" r:id="rId27"/>
    <p:sldId id="667" r:id="rId28"/>
    <p:sldId id="668" r:id="rId29"/>
    <p:sldId id="669" r:id="rId30"/>
    <p:sldId id="670" r:id="rId31"/>
    <p:sldId id="673" r:id="rId32"/>
    <p:sldId id="671" r:id="rId33"/>
    <p:sldId id="672" r:id="rId34"/>
    <p:sldId id="620" r:id="rId35"/>
    <p:sldId id="621" r:id="rId36"/>
    <p:sldId id="622" r:id="rId37"/>
    <p:sldId id="674" r:id="rId38"/>
    <p:sldId id="636" r:id="rId39"/>
    <p:sldId id="623" r:id="rId40"/>
    <p:sldId id="624" r:id="rId41"/>
    <p:sldId id="643" r:id="rId42"/>
    <p:sldId id="644" r:id="rId43"/>
    <p:sldId id="645" r:id="rId44"/>
    <p:sldId id="635" r:id="rId45"/>
    <p:sldId id="646" r:id="rId46"/>
    <p:sldId id="647" r:id="rId47"/>
    <p:sldId id="675" r:id="rId48"/>
    <p:sldId id="597" r:id="rId49"/>
    <p:sldId id="665" r:id="rId50"/>
    <p:sldId id="666" r:id="rId51"/>
    <p:sldId id="601" r:id="rId52"/>
    <p:sldId id="602" r:id="rId53"/>
    <p:sldId id="603" r:id="rId54"/>
    <p:sldId id="604" r:id="rId55"/>
    <p:sldId id="808" r:id="rId56"/>
    <p:sldId id="809" r:id="rId57"/>
    <p:sldId id="810" r:id="rId58"/>
    <p:sldId id="829" r:id="rId59"/>
    <p:sldId id="811" r:id="rId60"/>
    <p:sldId id="812" r:id="rId61"/>
    <p:sldId id="830" r:id="rId62"/>
    <p:sldId id="813" r:id="rId63"/>
    <p:sldId id="814" r:id="rId64"/>
    <p:sldId id="815" r:id="rId65"/>
    <p:sldId id="816" r:id="rId66"/>
    <p:sldId id="818" r:id="rId67"/>
    <p:sldId id="800" r:id="rId68"/>
    <p:sldId id="801" r:id="rId69"/>
    <p:sldId id="802" r:id="rId70"/>
    <p:sldId id="833" r:id="rId71"/>
    <p:sldId id="803" r:id="rId72"/>
    <p:sldId id="804" r:id="rId73"/>
    <p:sldId id="786" r:id="rId74"/>
    <p:sldId id="787" r:id="rId75"/>
    <p:sldId id="788" r:id="rId76"/>
    <p:sldId id="789" r:id="rId77"/>
    <p:sldId id="790" r:id="rId78"/>
    <p:sldId id="791" r:id="rId79"/>
    <p:sldId id="831" r:id="rId80"/>
    <p:sldId id="792" r:id="rId81"/>
    <p:sldId id="832" r:id="rId82"/>
    <p:sldId id="793" r:id="rId83"/>
    <p:sldId id="794" r:id="rId84"/>
    <p:sldId id="795" r:id="rId85"/>
    <p:sldId id="819" r:id="rId86"/>
    <p:sldId id="834" r:id="rId87"/>
    <p:sldId id="828" r:id="rId88"/>
    <p:sldId id="689" r:id="rId89"/>
    <p:sldId id="690" r:id="rId90"/>
    <p:sldId id="691" r:id="rId91"/>
    <p:sldId id="692" r:id="rId92"/>
    <p:sldId id="693" r:id="rId93"/>
    <p:sldId id="694" r:id="rId94"/>
    <p:sldId id="783" r:id="rId95"/>
    <p:sldId id="695" r:id="rId96"/>
    <p:sldId id="696" r:id="rId97"/>
    <p:sldId id="835" r:id="rId98"/>
    <p:sldId id="702" r:id="rId99"/>
    <p:sldId id="703" r:id="rId100"/>
    <p:sldId id="704" r:id="rId101"/>
    <p:sldId id="705" r:id="rId102"/>
    <p:sldId id="706" r:id="rId103"/>
    <p:sldId id="707" r:id="rId104"/>
    <p:sldId id="836" r:id="rId105"/>
    <p:sldId id="785" r:id="rId106"/>
    <p:sldId id="784" r:id="rId107"/>
    <p:sldId id="837" r:id="rId108"/>
    <p:sldId id="838" r:id="rId109"/>
    <p:sldId id="709" r:id="rId110"/>
    <p:sldId id="710" r:id="rId111"/>
    <p:sldId id="711" r:id="rId112"/>
    <p:sldId id="841" r:id="rId113"/>
    <p:sldId id="842" r:id="rId114"/>
    <p:sldId id="843" r:id="rId115"/>
    <p:sldId id="844" r:id="rId116"/>
    <p:sldId id="821" r:id="rId117"/>
    <p:sldId id="799" r:id="rId118"/>
    <p:sldId id="817" r:id="rId119"/>
    <p:sldId id="845" r:id="rId120"/>
    <p:sldId id="846" r:id="rId121"/>
    <p:sldId id="847" r:id="rId122"/>
    <p:sldId id="848" r:id="rId123"/>
    <p:sldId id="849" r:id="rId124"/>
    <p:sldId id="850" r:id="rId125"/>
    <p:sldId id="851" r:id="rId126"/>
    <p:sldId id="852" r:id="rId127"/>
    <p:sldId id="805" r:id="rId128"/>
    <p:sldId id="853" r:id="rId129"/>
    <p:sldId id="854" r:id="rId130"/>
    <p:sldId id="855" r:id="rId131"/>
    <p:sldId id="856" r:id="rId132"/>
    <p:sldId id="857" r:id="rId133"/>
    <p:sldId id="824" r:id="rId134"/>
    <p:sldId id="858" r:id="rId135"/>
    <p:sldId id="820" r:id="rId136"/>
    <p:sldId id="806" r:id="rId137"/>
    <p:sldId id="807" r:id="rId138"/>
    <p:sldId id="859" r:id="rId139"/>
    <p:sldId id="823" r:id="rId140"/>
    <p:sldId id="860" r:id="rId141"/>
    <p:sldId id="861" r:id="rId142"/>
    <p:sldId id="862" r:id="rId143"/>
    <p:sldId id="863" r:id="rId144"/>
    <p:sldId id="825" r:id="rId145"/>
    <p:sldId id="822" r:id="rId146"/>
    <p:sldId id="733" r:id="rId147"/>
    <p:sldId id="734" r:id="rId148"/>
    <p:sldId id="735" r:id="rId149"/>
    <p:sldId id="864" r:id="rId150"/>
    <p:sldId id="865" r:id="rId151"/>
    <p:sldId id="736" r:id="rId152"/>
    <p:sldId id="866" r:id="rId153"/>
    <p:sldId id="737" r:id="rId154"/>
    <p:sldId id="867" r:id="rId155"/>
    <p:sldId id="738" r:id="rId156"/>
    <p:sldId id="782" r:id="rId157"/>
    <p:sldId id="868" r:id="rId158"/>
    <p:sldId id="869" r:id="rId159"/>
    <p:sldId id="870" r:id="rId160"/>
    <p:sldId id="871" r:id="rId161"/>
    <p:sldId id="872" r:id="rId162"/>
    <p:sldId id="873" r:id="rId163"/>
    <p:sldId id="739" r:id="rId164"/>
    <p:sldId id="740" r:id="rId165"/>
    <p:sldId id="741" r:id="rId166"/>
    <p:sldId id="874" r:id="rId167"/>
    <p:sldId id="875" r:id="rId168"/>
    <p:sldId id="747" r:id="rId169"/>
    <p:sldId id="748" r:id="rId170"/>
    <p:sldId id="876" r:id="rId171"/>
    <p:sldId id="877" r:id="rId172"/>
    <p:sldId id="878" r:id="rId173"/>
    <p:sldId id="749" r:id="rId174"/>
    <p:sldId id="879" r:id="rId175"/>
    <p:sldId id="750" r:id="rId176"/>
    <p:sldId id="751" r:id="rId177"/>
    <p:sldId id="752" r:id="rId178"/>
    <p:sldId id="753" r:id="rId179"/>
    <p:sldId id="754" r:id="rId180"/>
    <p:sldId id="880" r:id="rId181"/>
    <p:sldId id="881" r:id="rId182"/>
    <p:sldId id="327" r:id="rId183"/>
    <p:sldId id="882" r:id="rId184"/>
  </p:sldIdLst>
  <p:sldSz cx="9144000" cy="6858000" type="screen4x3"/>
  <p:notesSz cx="6858000" cy="99472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008" autoAdjust="0"/>
  </p:normalViewPr>
  <p:slideViewPr>
    <p:cSldViewPr>
      <p:cViewPr varScale="1">
        <p:scale>
          <a:sx n="96" d="100"/>
          <a:sy n="96" d="100"/>
        </p:scale>
        <p:origin x="2034" y="84"/>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82" Type="http://schemas.openxmlformats.org/officeDocument/2006/relationships/slide" Target="slides/slide180.xml"/><Relationship Id="rId6" Type="http://schemas.openxmlformats.org/officeDocument/2006/relationships/slide" Target="slides/slide4.xml"/><Relationship Id="rId23" Type="http://schemas.openxmlformats.org/officeDocument/2006/relationships/slide" Target="slides/slide21.xml"/><Relationship Id="rId119" Type="http://schemas.openxmlformats.org/officeDocument/2006/relationships/slide" Target="slides/slide117.xml"/><Relationship Id="rId44" Type="http://schemas.openxmlformats.org/officeDocument/2006/relationships/slide" Target="slides/slide42.xml"/><Relationship Id="rId65" Type="http://schemas.openxmlformats.org/officeDocument/2006/relationships/slide" Target="slides/slide63.xml"/><Relationship Id="rId86" Type="http://schemas.openxmlformats.org/officeDocument/2006/relationships/slide" Target="slides/slide84.xml"/><Relationship Id="rId130" Type="http://schemas.openxmlformats.org/officeDocument/2006/relationships/slide" Target="slides/slide128.xml"/><Relationship Id="rId151" Type="http://schemas.openxmlformats.org/officeDocument/2006/relationships/slide" Target="slides/slide149.xml"/><Relationship Id="rId172" Type="http://schemas.openxmlformats.org/officeDocument/2006/relationships/slide" Target="slides/slide170.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slide" Target="slides/slide18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tableStyles" Target="tableStyles.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presProps" Target="presProps.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viewProps" Target="viewProps.xml"/><Relationship Id="rId1" Type="http://schemas.openxmlformats.org/officeDocument/2006/relationships/slideMaster" Target="slideMasters/slideMaster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s>
</file>

<file path=ppt/ink/ink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channel name="T" type="integer" max="2.14748E9" units="dev"/>
        </inkml:traceFormat>
        <inkml:channelProperties>
          <inkml:channelProperty channel="X" name="resolution" value="1333.61829" units="1/cm"/>
          <inkml:channelProperty channel="Y" name="resolution" value="1777.91638" units="1/cm"/>
          <inkml:channelProperty channel="F" name="resolution" value="0.00051" units="1/dev"/>
          <inkml:channelProperty channel="T" name="resolution" value="1" units="1/dev"/>
        </inkml:channelProperties>
      </inkml:inkSource>
      <inkml:timestamp xml:id="ts0" timeString="2019-11-21T08:36:19.945"/>
    </inkml:context>
    <inkml:brush xml:id="br0">
      <inkml:brushProperty name="width" value="0.05292" units="cm"/>
      <inkml:brushProperty name="height" value="0.05292" units="cm"/>
    </inkml:brush>
  </inkml:definitions>
  <inkml:trace contextRef="#ctx0" brushRef="#br0">15672 15712 25 0,'-9'12'20'0,"9"-12"-1"16,0 0 0-16,0 0-2 16,0 0-2-16,0 0-3 0,0 0-3 15,0 0-2-15,0 0 0 16,-9-6-3-16,9 6-1 16,0 0 0-16,0 0-1 15,0 0-1-15,0 0 0 31,-11-6 0-31,11 6 0 0,0 0 0 16,0 0-1-16,0 0 0 16,0 0 0-16,0 0 1 15,0 0-1-15,0 0 0 16,11-3 1-16,0-4 0 16,3-5 0-16,9-4 0 15,8-4 1-15,8-7 0 0,6-3 0 16,4-4 0-16,3 4 0 15,-2 1 0-15,-1 2-1 16,-11 7 1-16,-4 1-1 16,-12 7 0-16,-6 6 1 0,-7 1-1 15,-9 5 0 1,0 0 0 0,0 0 0-16,8-12 0 15,-8 12 0-15,0 0 0 0,0 0-1 16,-11 0 0-16,1 3 1 15,-3 6-1-15,-2 2 0 16,-4 7 0-16,-2-1 0 16,-7 4 0-16,1 1 0 15,-1-3 0-15,-3 2 1 0,2-2-1 16,-5 0 0-16,0 0 0 16,3-3 0-16,0 0-1 15,3 0 2-15,0 0-2 16,4-3 1-16,4-1 0 15,4-4 0-15,7-1 0 16,9-7 0-16,0 0 0 0,0 0 0 16,9-8 0-16,4-3 0 15,7-4 0-15,3 0 1 16,7-3-1-16,3-2 0 0,4-1 1 16,3-2-1-1,1-4 0-15,5 1 0 16,-1 0 1-1,-3 1-1-15,-3 0 0 16,-7 6 1-16,-6 2-1 0,-5 8 0 16,-9 2 1-16,-12 7-1 15,0 0 0-15,0 0 1 16,-15 12-1-16,2-2 0 16,-5 1 0-16,0 4 0 15,-4 1 0-15,-3 0 0 0,-3 6 0 16,0 3 0-16,-6 2 0 15,3 1 0-15,-10 1 0 16,4 0 0-16,-2-1-1 16,4 0 1-16,4-5 0 15,2-8-1-15,7-1 1 16,5-4 0 0,8-5 0-16,9-5 0 15,-11 0 0-15,11 0 0 16,0 0 0-16,0 0 0 15,0 0 0-15,0-7 0 16,0 7 0-16,0 0 0 16,0 0 0-16,0 0 0 0,19-18 0 15,-1 4-1-15,9-8 2 0,10-5-1 16,9-8 0-16,10-2 0 16,2 0 0-16,-3 4 0 15,-7 6 1-15,-8 5-2 16,-14 18-7-16,-26 4-33 15,-7 13 1-15,-11-2 0 16,-8-8-1 0</inkml:trace>
  <inkml:trace contextRef="#ctx0" brushRef="#br0" timeOffset="1302.23">16008 15329 45 0,'-19'3'19'15,"9"-3"-1"-15,10 0-3 16,-14 8-3 0,14-8-3-16,-11 5 0 15,11-5-2-15,0 0 0 16,0 0-2-16,0 0 1 0,0 0-1 16,0 0-1-16,23 7-1 15,-6-7 0-15,7 0-1 16,4-2 0-16,5 2-1 15,-1-5 1-15,1 5-1 0,-7-5 0 16,-2 1 0-16,-5 0 0 16,-7 4 0-16,-12 0 1 15,0 0-1-15,0 0 0 16,-12 0 0-16,-7 0 0 16,-2 5-1-16,-7-2 0 15,0-3 0-15,-3 3 0 0,0-3 0 16,3 0 0-16,3 0 0 15,6 3-1-15,8-3 1 16,11 0-1-16,-13 0 1 16,13 0 0-16,18 4-1 15,-2-4 1-15,5 4 1 16,7-4-1 0,1-4 1-16,4 0-1 15,-2 0 0-15,-5 2 1 0,-2-2-1 16,-6-1 0-1,-4 1 0-15,-4 4 0 0,-10 0 0 16,0 0 0-16,0 0 0 16,0 0 0-16,0 0 0 15,0 0-1-15,0 0 1 0,0 0 0 16,0 0 0-16,0 0 0 16,0 0 0-16,0 0-1 15,0 0 1-15,0 0 0 16,0 0 0-16,0 0 0 15,0 0 0-15,0 0 0 16,2 14 0 0,-2-14 0-16,-4 20 0 15,-1-7 0-15,-2 6 1 16,0 3-1-16,-3 4 0 16,-1 0 0-16,-1-1 0 15,0-1 0-15,2-3 0 16,1-3 0-16,2-5 0 0,7-13 1 15,0 0-1-15,0 0 1 16,0 0-1-16,13-15 0 16,-3 2 0-16,1-2 1 15,-1-2-1-15,2 1 0 0,-2 3 0 16,-1 0 0-16,0 0 0 16,-3 3 1-16,-6 10 0 15,7-14-1-15,-7 14 1 0,0 0 0 16,0 0 1-16,-11 16 0 15,3-3-1-15,-2 2 1 16,1-1-3-16,3 6-11 16,6-6-27-16,0-14-1 15,0 0 0-15,0 0-1 32</inkml:trace>
  <inkml:trace contextRef="#ctx0" brushRef="#br0" timeOffset="2534.48">16175 16000 14 0,'0'0'32'15,"0"0"-3"-15,0 0-5 16,-6-11-5-16,6 11-3 16,0 0-4-16,4 11-2 15,-4 0-3-15,6 5-2 16,-6 4-2-16,7 8 1 16,-2 1-1-16,0 3-1 0,-3-3 0 15,3 1 0-15,-1-5-2 16,2-3 2-16,-6-7 0 15,3-2 0-15,-3-13 1 16,0 0 0-16,0 0 0 16,0-10-1-16,-6-6 1 0,6-3-1 15,0-4-1-15,0-5 0 0,0 2-1 16,9-3 0-16,0 4 1 16,4 3-2-16,3 3 2 15,5 4-1-15,1 7 0 16,0 5 0-16,2 3-1 15,-2 0 0-15,-2 7-6 32,-9-7-21-32,-11 0-12 0,18 4-1 15,-18-4 0-15</inkml:trace>
  <inkml:trace contextRef="#ctx0" brushRef="#br0" timeOffset="3953.3">16375 16370 29 0,'9'0'24'0,"-4"-9"-3"16,5-1-3-16,2 0-1 16,-5-2-2-16,5 5-2 15,-9-7-3-15,-3 14-2 16,9-10-1-16,-9 10-2 16,0 0 0-16,4 12-1 0,-4-12-3 15,0 12 1-15,0-12-1 16,3 19 1-16,-3-9-1 15,3 1 1-15,-3 0 0 16,0 8-1-16,0-1 1 16,0-2 0-16,0 3-1 0,0-4-2 31,0-1-4-31,0-14-10 0,0 0-23 16,11 6-2-1,-6-17 2-15,3 4-2 0</inkml:trace>
  <inkml:trace contextRef="#ctx0" brushRef="#br0" timeOffset="4607.46">16622 16419 17 0,'0'0'19'16,"0"0"0"-16,-7-13-2 15,7 0-1-15,7 0-1 16,1 2-2-16,-1-8-1 16,6 10-1-16,-8-5 0 0,10 7-3 15,-15 7 0-15,18-4-2 16,-18 4-3-16,15 15 1 15,-12-3-2-15,3 6 0 16,-6 3-1-16,0 3-1 16,-6-4-1-16,-6 2 0 15,0-1-1 1,-4-4 0-16,0-1 0 16,-3-7 1-16,1-2-1 15,2-2 1-15,1-5 0 16,15 0 0-16,-10-5 1 15,10 5 0-15,7-10 0 16,2 5 0-16,4 1 1 16,5 1 0-16,-2 3 0 0,3 9 1 15,-1-3-1-15,-2 3 1 16,2-1-1-16,-6 1 0 16,1-3-1-16,-1-6-3 15,0 0-22-15,-2-3-13 0,-10-10 1 16,0 4-1-16</inkml:trace>
  <inkml:trace contextRef="#ctx0" brushRef="#br0" timeOffset="103853.75">16155 15830 21 0,'0'0'27'0,"-10"0"-2"16,10 0-5-16,0 0-2 31,0 0-4-31,0 0-1 0,18 0-3 16,4 3-2-16,-1-6-2 15,10 3 0-15,4-3-2 16,2 3-2-16,0 0-3 16,-5 0-3-16,1 6-5 15,-8-1-10-15,-6-3-14 16,2 6-5-16,-21-8 2 0,22 11 3 15</inkml:trace>
  <inkml:trace contextRef="#ctx0" brushRef="#br0" timeOffset="104302.73">16455 15796 22 0,'-9'-9'27'0,"9"9"-6"16,0 0-4-1,12 0-6-15,-2 0-4 16,1 5-3-16,6-3-1 16,-2 1 0-16,3 4 0 15,-3-3-1-15,1 1 0 0,-6 2 1 16,-10-7 1-1,9 13 1-15,-15-3 1 0,-6-1 0 16,0 5 0-16,-7-1 1 16,2 2-2-16,0-1-9 0,0 3-26 15,3-10-4-15,14-7-2 16,0 0 0-16</inkml:trace>
  <inkml:trace contextRef="#ctx0" brushRef="#br0" timeOffset="105503.08">7426 15790 16 0,'-11'-3'24'0,"11"3"0"15,-7-4-1-15,7 4-4 16,0 0-2-16,0 0-3 0,0 0-3 15,-11-7-3-15,11 7 0 16,0 0-2-16,14 0-1 16,-5-3-2-16,9 3 0 15,4-5 0-15,9 2-1 16,0-4 0-16,6 4-1 16,0-2 0-1,-3 1-2-15,-3 4-3 16,-9 0-5-16,-1 0-5 15,-11 0-11-15,-10 0-12 0,13 0-2 16,-13 0 1-16</inkml:trace>
  <inkml:trace contextRef="#ctx0" brushRef="#br0" timeOffset="106118.86">7677 15687 39 0,'0'0'26'16,"0"0"-3"-16,0 0-6 15,0 0-3-15,0 0-3 16,0 0-4-16,0 0-2 31,16 11-2-31,-5-4-2 0,3 0 0 16,1 0-1-16,1 1 1 15,-2-4-1-15,0 1 1 16,-5-5 1-16,-9 0 1 16,9 5 0-16,-9-5 0 15,0 0 1-15,-12 15 0 16,2-7 0-16,0 3-1 0,-2-2 0 16,-1 1-2-16,5 0-4 15,-1-7-11-15,-4-6-23 16,13 3 0-16,-3-21-1 15,6 2 0-15</inkml:trace>
</inkml:ink>
</file>

<file path=ppt/ink/ink10.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2-11T09:19:13.732"/>
    </inkml:context>
    <inkml:brush xml:id="br0">
      <inkml:brushProperty name="width" value="0.05292" units="cm"/>
      <inkml:brushProperty name="height" value="0.05292" units="cm"/>
      <inkml:brushProperty name="color" value="#FF0000"/>
    </inkml:brush>
  </inkml:definitions>
  <inkml:trace contextRef="#ctx0" brushRef="#br0">1591 14131 1847 0,'14'-19'107'0,"0"2"118"0,6-7-108 0,13-6-44 0,22-19-21 0,13 14 2 0,3 7-13 15,-2 28-13-15,-5 6-12 0,-9 21-11 0,5 6-2 0,-1-2 3 16,10 1 1-16,8-11-36 16,-5-3-124-16</inkml:trace>
  <inkml:trace contextRef="#ctx0" brushRef="#br0" timeOffset="414.37">1609 14184 342 0,'-2'-1'146'16,"-4"-1"-60"-16</inkml:trace>
  <inkml:trace contextRef="#ctx0" brushRef="#br0" timeOffset="953.79">2282 13930 1049 0,'-6'-3'500'0,"-4"-5"-188"16,3 1-58-16,9 7-117 15,6 3-52-15,21 12-75 0,13 8-19 16,26 8 7-16,4 4 2 16,0-3 6-16,-10-5-2 15,-21-7 2-15,-6-3 1 16,-15-7 0-16,-9-1 4 16,-18-2 63-16,-10 3 20 15,-20 7 10-15,-7 3 8 16,-5 8-48-16,-9 2-15 0,5 1-13 15,2-1-11-15,14-13-15 16,14-3-10-16,19-14-197 16</inkml:trace>
  <inkml:trace contextRef="#ctx0" brushRef="#br0" timeOffset="4631.7">3647 13773 555 0,'-4'0'362'0,"-6"0"-21"0,-11 3-116 16,1-1-45-16,-19 5-42 0,-4-1-19 31,-9-2-39-31,-8 0-16 0,8-8-38 0,9 3-17 15,19-4-16 1,11 1-21-16,13 4-44 0,10 0-2 0,17 6 7 16,12 7 16-16,16 14 46 15,-6 8 5-15,-16 13 21 16,-16 4 10-16,-26 10 4 16,-16-3 2-16,-16-3-14 15,-5-3-4-15,2-17 1 16,11-6-3-16,15-17 2 15,8-5 4 1,12-8 0-16,10 0 5 16,17-1-2-16,10 1-5 15,11 7-7 1,2 1-4-16,-3 3-6 16,-3 0-2-16,7-7-75 0,0-4-113 15</inkml:trace>
  <inkml:trace contextRef="#ctx0" brushRef="#br0" timeOffset="4819.7">3812 14035 1015 0,'12'0'440'0,"8"-5"-227"0,23 5-138 16,6 0-23-16,3 3-35 15,-2 4-5-15,-8 1 6 16,-8-5-59-16,-11-1-280 16</inkml:trace>
  <inkml:trace contextRef="#ctx0" brushRef="#br0" timeOffset="4981.66">3988 14058 724 0,'0'6'385'0,"4"4"-60"15,-1 3-112-15,2 9-60 16,2-3-30-16,2 8-51 16,-1 1-25-16,1-5-26 0,5 1-50 15,6-8-337-15</inkml:trace>
  <inkml:trace contextRef="#ctx0" brushRef="#br0" timeOffset="5390.06">4431 14149 816 0,'-12'-13'434'15,"-7"-8"-118"-15,-4-4-122 16,-2 8-42-16,0 7-72 16,-1 3-36-16,1 11-58 15,1 7-13-15,9 8-9 16,8 4 6-16,11 3 21 15,10 0 5-15,10-5 3 16,1-5 1-16,6-9 1 16,0-8 4-16,-4-9 6 0,-4-4 5 15,-7-7 6 1,-7 3 6-16,-4-2 12 0,-4 0-1 16,1 9-11-16,5 6-11 15,0 8-19-15,4 6-4 16,2 11 1-16,0-1 4 15,2 3 3-15,1-4 2 0,-4-10 5 16,6-2 14-16,4-12 37 16,-1-3 10-16,1-9 17 15,-5-3-10-15,-5 0-34 16,-3 3 1-16,-5 4-211 16,1 7-199-16</inkml:trace>
  <inkml:trace contextRef="#ctx0" brushRef="#br0" timeOffset="5820.49">5523 14089 1076 0,'-12'12'445'16,"-12"14"-271"-16,-3 9-41 15,-6 1-54-15,-4-5-24 16,-2-11-13-16,2-7-4 16,3-17-14-16,6-7-4 0,7-15-25 15,5-2-14 1,10 1-14-16,7 0 2 0,12 9 17 16,5 1 12-16,11 13 16 15,5 8 4-15,4 17-5 16,1 9-3-1,-7 9-1-15,-4 0-1 0,-8-3-36 16,-2-4-99-16</inkml:trace>
  <inkml:trace contextRef="#ctx0" brushRef="#br0" timeOffset="5969.95">5417 13822 902 0,'-4'-7'543'0,"-3"-5"-53"15,7 9-258-15,4 10-182 16,6 7 17-16,8 9-385 16</inkml:trace>
  <inkml:trace contextRef="#ctx0" brushRef="#br0" timeOffset="6565.24">5653 13653 955 0,'6'-1'378'0,"10"0"-248"16,10-1-27-16,17 1-19 15,5 1-13-15,7-5-23 16,-8 2-13-16,-17-3-15 16,-7-3 0-16,-13 3 11 15,-5-3 1-15,-9 1-6 16,-5 4-10-16,-8 5-25 15,1 4-15-15,1 8-7 16,2 3 2-16,8 6 11 16,5 3 8-16,4 4 8 15,3-4 2-15,-1-3 1 16,3 1 3-16,0-7 3 0,-6-2 1 16,0-2 8-16,-4-7 1 15,-10 2-6-15,3 0-4 16,5 8-15-16,0 6-3 15,9 15-2-15,2 5 3 16,-1 3 7-16,0 1 3 16,3-2 7-16,-7-3 8 15,-4-2 17-15,-7-6 9 16,-16-6 18-16,-4-8 12 0,-13-12 3 16,-3-6-9-16,4-12-27 15,8-3-26-15,20-3-78 16,12-1-30-16,22 0-89 15,12 0-51-15,18 12-166 16</inkml:trace>
  <inkml:trace contextRef="#ctx0" brushRef="#br0" timeOffset="6969.99">6224 14187 553 0,'4'-8'341'15,"3"-11"-14"-15,-1-5-28 16,-6-4-60-16,-5 0-37 15,-10 0-63-15,-3 6-33 16,-9 9-58-16,-2 5-28 0,3 16-30 16,1 9-8-16,6 8 2 15,5 9 3 1,14 1 1-16,7-5 2 16,13-2 1-16,3-10 2 15,3-12 5-15,4-6 2 16,-4-10 7-16,-3-6 3 15,-7-11 3-15,-3 3 0 0,-3-3 1 16,0 3-2 0,0 9-5-16,-1 4-4 0,-2 12-7 15,1 4-1-15,1 10 0 16,3 6 3 0,1 4 3-16,5 1 1 15,-1-4 2-15,-1-6 1 0,1-11 11 0,-2-4 14 16,1-9 15-16,-2-4 2 15,0-4-10-15,-3-2-14 16,-3 2-90-16,0 2-103 16,2 3-423-16</inkml:trace>
  <inkml:trace contextRef="#ctx0" brushRef="#br0" timeOffset="7240.67">6780 14078 559 0,'8'3'393'0,"9"11"0"15,-16 1-135-15,-1 5-26 16,-10 6-91-16,-4-3-36 16,-4 0-52-16,-3-2-17 15,0-10-15-15,-3-1-3 16,1-10-20 0,2-4-15-16,3-7-23 0,4-2-9 15,11-4-2 1,6 2 8-16,10-1 36 0,7-1 10 15,3 12 27-15,1 2 10 16,-1 14 5-16,1 7 6 16,-3 9 3-16,-4 0-3 0,1 2-16 15,-2-2-11-15,-1-9-161 16</inkml:trace>
  <inkml:trace contextRef="#ctx0" brushRef="#br0" timeOffset="7797.94">7621 14074 1015 0,'-9'4'419'0,"-8"8"-237"16,4 6-88-16,9 4-56 15,9 4-10-15,14 2-10 16,9-4 2 0,10-8 7-16,1-8 2 15,0-11-2-15,-4-9-1 16,-8-7-2-16,-7-7 1 0,-12 1 1 16,0-3 0-16,-8 4-2 15,-2 8-6-15,-4 4 5 16,2 11-6-16,4 16-7 15,0 9 0-15,4 28-15 16,-4 12 2-16,-8 21 6 0,-1 5 4 16,-14-6 5-16,1-11 1 15,-7-21 4-15,0-12 0 16,-4-22 11-16,2-8 1 16,1-20-13-16,3-12-15 0,12-13-69 15,7-9-57-15,14-13-136 16,8-3-164-16</inkml:trace>
  <inkml:trace contextRef="#ctx0" brushRef="#br0" timeOffset="7956.58">8053 13730 1294 0,'-1'-6'580'0,"-6"-3"-300"16,-1 3-92-16,-4 15-121 15,3 8-42-15,1 19-40 16,5 11-97-16</inkml:trace>
  <inkml:trace contextRef="#ctx0" brushRef="#br0" timeOffset="8365.69">8108 14070 851 0,'-6'9'347'16,"-6"8"-193"-1,6 12-99-15,3 2-21 0,10 5 1 16,5-5 2-16,11-8 14 16,5-5 7-16,1-13 10 15,1-5 14-15,-7-11 3 31,-2-7-4-31,-7-6-3 0,-1 0-12 0,-6-3-7 16,-2 5 1-16,-5 4-10 31,-1 5-12-31,1 13-27 16,0 6-9-16,7 19-10 0,-2 12-2 16,7 24 4-16,-4 14 1 0,-7 15 5 0,-1 1 4 15,-15-5 8-15,-4-8 5 16,-13-17 2-16,-4-8 1 31,-4-21 8-31,2-13 1 0,6-26-7 16,6-16-12-16,11-20-47 15,11-7-59-15,17-5-164 0,11-3-186 16</inkml:trace>
  <inkml:trace contextRef="#ctx0" brushRef="#br0" timeOffset="8620.15">8812 14081 836 0,'4'-6'499'0,"0"-4"-51"0,2 4-99 15,-6 2-110-15,1 4-64 16,-1 4-78-16,0-4-32 16,0 0-39-16,0 0-13 15,0 0-13-15,0 0-33 16,0 0-175-16,0 0-132 0</inkml:trace>
  <inkml:trace contextRef="#ctx0" brushRef="#br0" timeOffset="8810.89">8826 14239 1117 0,'-5'0'568'0,"0"2"-142"16,2 0-112-16,2-2-129 15,0 0-39-15,1 0-75 0,0 0-28 16,0 0-25-16,0 0 16 15,0 0-224-15</inkml:trace>
  <inkml:trace contextRef="#ctx0" brushRef="#br0" timeOffset="13701.89">9679 13783 875 0,'-3'-6'463'0,"0"-3"-120"15,1 6-104-15,-1 10-142 16,3 12-53-16,1 22-55 16,2 18-5-16,4 17 12 15,-2 2 2-15,7-2 3 16,-1-7 1-16,1-12 2 0,4-5 14 15,-3-22-141-15,3-9-97 16</inkml:trace>
  <inkml:trace contextRef="#ctx0" brushRef="#br0" timeOffset="13909.86">9644 13773 1042 0,'16'-7'404'15,"26"-5"-279"-15,11 1-32 0,18 6-42 16,5 3-13 0,5 4-22-16,-3 0 5 0,-11 1-163 15,-6 3-174-15</inkml:trace>
  <inkml:trace contextRef="#ctx0" brushRef="#br0" timeOffset="14120.53">9669 14017 734 0,'0'0'395'0,"10"1"-69"0,15 0-140 0,18 1-105 16,10 3-9-16,10-5-25 16,2 4-9-16,-4 0-67 15,-2-2-189-15</inkml:trace>
  <inkml:trace contextRef="#ctx0" brushRef="#br0" timeOffset="14683.17">10292 14304 343 0,'1'-2'242'0,"6"0"32"15,2 0-33-15,-1-3-40 16,0-1-21-16,-1-6-37 15,-3-2-21-15,-9-3-42 16,-1-1-22-16,-7 2-35 16,-6 5-16-16,-3 5-26 15,-4 6-10-15,-4 11-8 0,6 6 0 16,5 8 5-16,6 2 3 16,16 2 2-16,2-3 2 15,14-5 4-15,4-4 3 16,4-11 9-16,0-6 4 15,-5-10 9-15,-5-5 4 16,-6-4 3-16,1 0 1 0,-9 3 4 16,0 2 4-16,-3 10 2 15,-3 4-3-15,-1 8-6 16,0 8-4-16,4 12-6 16,0 4 2-16,7 13 0 15,-4-2 0-15,4-5 1 16,4-3 0-16,-4-12 2 15,4-2 1-15,0-10-132 16</inkml:trace>
  <inkml:trace contextRef="#ctx0" brushRef="#br0" timeOffset="15158.69">10475 14524 935 0,'1'-4'413'16,"2"-5"-214"-16,3-1-30 0,6-4-57 15,5 1-20-15,10 4-32 16,1 3-15-16,3 10-31 16,0 1-11-16,-8 7-6 15,-5 1-3-15,-7 2 1 16,-7 1 2-16,-7-3 3 15,-3-1 1-15,-3-4 4 16,3-1-1-16,2-1-2 0,1-1-2 16,3 0-3-16,3 1 1 15,0 2 0 1,1 1 1-16,-3 5 1 0,-7-2 1 16,-9 0 5-16,-5 0-25 15,-3-7-112 1,4-1-152-16</inkml:trace>
  <inkml:trace contextRef="#ctx0" brushRef="#br0" timeOffset="16021.3">10855 14653 771 0,'-4'-1'359'0,"0"-4"-166"15,-3 3-50-15,2 7-78 16,2 3-26-16,0 5-22 16,2 5-2-16,2 2-1 15,3-1-4-15,0-2 2 16,8-2 5-16,4-9 12 15,0-4 4-15,7-4 5 16,-1-7-3-16,-2-4-6 16,-1-4-2-16,-4-1-7 15,-3 2-4-15,-3 6-8 16,-2 2-6-16,-2 7-4 16,-2 4-4-16,-2 11-1 15,3 6 2-15,-2 11 0 16,3 6 2-16,-5 8 2 15,-2 0 1-15,-7 0 12 0,-6-5 8 16,-8-3 18-16,-5-7 4 16,0-12 3-16,-1-5 1 15,7-14-4-15,-1-7-5 16,8-14-44-16,3-4-55 16,7-11-182-16,5 1-302 15</inkml:trace>
  <inkml:trace contextRef="#ctx0" brushRef="#br0" timeOffset="16719.78">9793 13554 714 0,'-4'-2'325'0,"4"0"-163"15,5-1-62-15,-5 2-62 16,29 0-14-16,61 0 11 16,-11 1 4-16,19 5-2 0,-2 1-4 15,-10 4-14-15,-12 0-4 16,-23-1 0-16,-6-1 0 15,-13-5-29-15,-6-3-19 16,-13-3-13-16,-8-4-6 16,-13-6 28-16,-5-1 16 15,-3-6 9 1,3 4 5-16,8 7-5 0,2 4-1 0,7 7 3 16,5 4 1-16,7 8 2 15,5 5 0 1,4 4 14-16,-3 1 8 15,-6 0 21 1,-6-1 18-16,-13-6 7 0,-4 1-4 0,-9-7-10 16,-2-2-46-16</inkml:trace>
  <inkml:trace contextRef="#ctx0" brushRef="#br0" timeOffset="17179.67">11469 14133 872 0,'12'2'345'16,"20"1"-235"-16,9-3-31 16,12-2-39-16,0 0-14 15,-5 2-15-15,-6 0-1 16,-6 1-10-16,-5-1-53 0,-8 3-225 15</inkml:trace>
  <inkml:trace contextRef="#ctx0" brushRef="#br0" timeOffset="17418.61">11539 14244 603 0,'-8'-3'331'0,"5"7"-58"16,2-2-103-16,13 4-66 15,14-1-11 1,-14-3 11-16,1 1 8 0,48 2 4 0,1 0-16 16,-3-2-36-16,-29-3-21 15,-6 1-25-15,-2 1 2 16,-2 1-126-16</inkml:trace>
  <inkml:trace contextRef="#ctx0" brushRef="#br0" timeOffset="17898.98">12578 13809 673 0,'-1'-2'416'16,"-1"-4"-49"-1,2 14-224-15,-4 11-45 0,3 24-77 16,3 17-5-16,3 16-3 16,3 6-1-16,0-1-1 15,-2-3 0-15,-3-7 1 16,0-9 0-16,0-21 1 16,-2-12 22-16,0-16-115 15,-1-13-118-15</inkml:trace>
  <inkml:trace contextRef="#ctx0" brushRef="#br0" timeOffset="18118.59">12564 13841 819 0,'8'-9'337'16,"15"-7"-194"-16,6 3-52 15,14 6-43-15,6 6-16 16,11 9-29-16,3 4-1 16,2 3 1-16,2 0 17 15,-13-3-136 1,-3-2-130-16</inkml:trace>
  <inkml:trace contextRef="#ctx0" brushRef="#br0" timeOffset="18372.45">12610 14125 566 0,'2'2'289'0,"8"4"-27"15,7 0-130-15,13 5-5 16,9-1-1-16,6-1-31 16,3 1-17-16,-2-2-41 15,0-2-13-15,-6-4-85 16,-3-2-186-16</inkml:trace>
  <inkml:trace contextRef="#ctx0" brushRef="#br0" timeOffset="18749.18">13000 14479 687 0,'5'-2'332'0,"7"-4"-124"16,2-3-37-16,5-2-62 15,-2-3-15-15,1-3-17 16,1 1-4-16,-6-3 3 16,-3 2-2-16,-5 5-9 15,-1 2-7-15,-5 6-33 16,2 6-21-16,-1 7-21 15,-2 5-4-15,3 15 11 0,-1 3 8 16,0 11 2 0,6-1 1-16,-2-7-1 0,4-4 1 15,-2-10 2-15,2-5-18 16,0-4-244-16</inkml:trace>
  <inkml:trace contextRef="#ctx0" brushRef="#br0" timeOffset="19297.71">13244 14407 533 0,'-4'-3'358'0,"-4"-4"0"16,7 1-144-16,0 2-46 16,3-3-71-16,14 1-28 15,2-2-32-15,14 2-5 16,6 7-14-16,-5 6-9 0,-6 7-10 16,-10 0-4-16,-11 4 2 15,-8 0 2-15,-10 1 4 16,-1 1 2-16,2-5-1 15,2-4-16-15,12-5-10 16,5-1-2-16,7-4-2 16,6 3 14-16,3 5 3 15,1 2 1-15,-6 8 4 16,-8-3 6-16,-22 1 18 16,-12-3 3-16,-17 0 5 15,-3-6-2-15,4-8-103 16,5-3-158-16</inkml:trace>
  <inkml:trace contextRef="#ctx0" brushRef="#br0" timeOffset="19911.47">13694 14566 381 0,'0'-1'253'0,"-6"1"10"16,2 3-34-16,3-3-67 15,-1 0-38-15,1 0-51 16,-3 9-20-16,0 7-20 15,9 28-1-15,10-34-3 16,1-3 4-16,1-8 10 16,4-5 2-16,-3-5 0 0,1-3-2 15,-2 1-6-15,-9-3-3 16,-5 6-4-16,-3 0-9 0,-5 9-24 16,4 7-7-16,0 15-15 15,1 4 0-15,7 17 12 16,2 5 4-16,3 12 4 31,-2 5 5-31,-10-7 2 0,-6-2 3 0,-11-17 6 16,-4-7 6-16,-9-16 15 15,2-9 8-15,-3-19 0 16,3-5-16 0,8-13-45-16,2-5-42 0,8-4-90 31,-2-3-59-31,12 5-193 0</inkml:trace>
  <inkml:trace contextRef="#ctx0" brushRef="#br0" timeOffset="20665.8">12814 13643 806 0,'0'-2'351'0,"3"2"-192"16,5 0-62-16,20 0-50 16,11 1-8-16,25 1 5 15,10-1-1-15,7 4-7 16,-1-3-9-16,-5-1-11 15,-5-1-4-15,-17-2-4 16,-10 2-14-16,-22 2-66 16,-8 4-35-16,-13-4-9 15,-2 1 3-15,-12-8 59 0,-2-2 38 16,-9-4 26-16,-2-5 23 16,-1-2 31-16,1 2 11 15,13 3 0-15,4 3-6 16,10 7-30-16,4 3-14 15,6 4-15-15,6 8-5 16,11 7 1-16,2 1 1 16,6 5 4-16,0-3 3 15,-12-2 35-15,-6-3 30 16,-19-1 56-16,-13-2 17 16,-13 2-16-16,-4 2-28 15,-3 2-61-15,4 1 5 0,1 4-122 16</inkml:trace>
  <inkml:trace contextRef="#ctx0" brushRef="#br0" timeOffset="25463.15">14485 14141 538 0,'-13'0'254'15,"-7"2"-81"-15,7 2-45 0,15-8-36 16,21 10-14 0,29 0-37-16,13-1-3 0,28 6-6 15,4-7-4 1,0-3 1-16,0 0-4 15,-24 0-6-15,-15-3-1 16,-26-3-13-16,-10 2-56 0,-9-2-243 16</inkml:trace>
  <inkml:trace contextRef="#ctx0" brushRef="#br0" timeOffset="25757.64">14591 14267 492 0,'2'1'231'15,"-3"1"-65"1,7 3-84-16,-6-5-10 0,0 0-1 15,25 6-16-15,51 5-20 32,-20-10-2-32,14-1-10 15,11-1-1-15,-5 0-4 16,-4 0-3-16,-12-4-5 16,-8 1-17-16,-12 0-82 0,-8 1-71 15</inkml:trace>
  <inkml:trace contextRef="#ctx0" brushRef="#br0" timeOffset="26076.32">15051 14095 582 0,'0'0'308'0,"0"-2"-84"15,3 2-70-15,-3 0-83 16,4 0-28-16,25 7-27 16,32 16 2-16,-28-5-1 15,2-1 0-15,-7 3 0 16,-4-2-2-16,-9-1 27 0,-7-2 12 16,-8-3 10-16,-5 3 2 15,-9 3-20-15,-1 6-11 16,-11-1 16-16,-4 2 4 15,0 3-8-15,1-5-3 16,6-1 14-16,1-5-68 16</inkml:trace>
  <inkml:trace contextRef="#ctx0" brushRef="#br0" timeOffset="31347.26">22588 6234 698 0,'-2'-5'407'0,"-5"-7"-23"0,4 23-302 16,3 18-43-16,1 41-49 15,2 18-2-15,-3 30 15 16,-2 9 2-16,-7-2 9 15,-6-5-3 1,1-25 5-16,3-18 7 0,5-30-48 16,9-13-49-16,6-21-214 15</inkml:trace>
  <inkml:trace contextRef="#ctx0" brushRef="#br0" timeOffset="31584.15">22457 7128 999 0,'2'0'379'16,"4"1"-244"-16,26 2-104 0,18 2-10 0,38 0 24 15,10-2 8-15,19-4-13 31,2-2-6-31,1-1-16 0,-1 1-16 0,-19 3-135 16,-14 1-226-16</inkml:trace>
  <inkml:trace contextRef="#ctx0" brushRef="#br0" timeOffset="31851.27">23239 7064 860 0,'4'-2'355'0,"7"2"-197"15,14 5-102-15,3 2-23 16,10 11-8-16,2 3 0 15,-10 5 2-15,-7 0 5 16,-19-1 16-16,-12 4 5 16,-14 0-4-16,-7-2-5 0,-5-4-114 15</inkml:trace>
  <inkml:trace contextRef="#ctx0" brushRef="#br0" timeOffset="33022.14">22627 6167 792 0,'-5'2'334'16,"-8"6"-185"-16,-1 5-54 0,-9 8-40 15,0-1-1-15,-1 6-12 0,-1-3-5 16,5-5-8-16,4-3-7 16,7-14 7-1,4-4 1-15,9-13-5 0,1-4-4 16,3-5-14-1,7 2-3-15,-1 0 0 0,0 0-1 16,2 6 3-16,-3 5 4 0,1 9-9 16,3 10-3-16,7 12-9 15,7 6-5 1,10 5 11-16,-1 0 9 0,4-5-136 16,1-8-142-16</inkml:trace>
  <inkml:trace contextRef="#ctx0" brushRef="#br0" timeOffset="33587.41">22933 5927 848 0,'0'-1'380'16,"3"8"-170"-16,-2 4-67 15,7 17-68-15,-3 3-17 0,2 9-33 16,1 1-6-16,1-4-1 15,-1-2-1-15,-3-9-28 16,-1-3-71-16,-4-12-290 16</inkml:trace>
  <inkml:trace contextRef="#ctx0" brushRef="#br0" timeOffset="33717.51">22741 6089 892 0,'12'2'376'0,"18"-1"-201"0,8 0-45 16,15 2-42-16,4-3-22 16,5 0-16-16,-3-1-74 15</inkml:trace>
  <inkml:trace contextRef="#ctx0" brushRef="#br0" timeOffset="39070.59">23673 6729 775 0,'0'0'332'16,"0"4"-170"-16,0 5-78 16,1 6-57-16,2 6-10 15,0 11-13-15,1 0-2 16,-3 3 6-16,1-3 2 15,-2-5-15-15,1-5-64 16</inkml:trace>
  <inkml:trace contextRef="#ctx0" brushRef="#br0" timeOffset="39231.03">23505 6868 535 0,'1'0'313'0,"8"0"-10"15,9 0-94-15,15 0-71 16,10 0-12-16,10 1-36 16,3 1-27-16,-8 3-35 15,-8-5-17-15</inkml:trace>
  <inkml:trace contextRef="#ctx0" brushRef="#br0" timeOffset="41088.52">15983 13791 742 0,'0'-4'393'15,"-2"2"-107"-15,2 6-79 16,0-4-107-16,0 30-34 0,3 74-36 16,0-28-12-1,2 18-6-15,-2-2-2 0,-3-4 1 16,-3-5 0-1,-1-24-4-15,2-9 0 16,4-25-120-16,2-8-67 16</inkml:trace>
  <inkml:trace contextRef="#ctx0" brushRef="#br0" timeOffset="41256.92">15865 13871 634 0,'6'-8'355'0,"5"-6"-70"0,19 6-123 31,-15 4-38-31,1 0-58 0,58-6-25 16,21 2-26-16,6 6-7 0,-24 4-34 16,-2 2-75-16</inkml:trace>
  <inkml:trace contextRef="#ctx0" brushRef="#br0" timeOffset="41478.91">15948 14112 814 0,'3'4'352'0,"15"1"-173"0,13 0-62 16,17-4-68-16,17 2-4 16,13 0-26-16,-1-1-8 15,4 6-281-15</inkml:trace>
  <inkml:trace contextRef="#ctx0" brushRef="#br0" timeOffset="42036.85">16565 14396 608 0,'0'-12'332'0,"-3"-5"-75"16,2-5-76-16,-7-1-17 15,-4 2-32-15,-3 4-21 16,-7 9-47-16,-1 7-26 15,-4 8-36-15,2 8-15 16,3 9-17-16,7 1-2 0,15 6 5 16,6-1 6-16,12-7 8 15,5-5 1-15,6-12 0 16,-1-6 2-16,-5-7 9 16,-5-5 6-16,-5-3 11 15,-3-5 3-15,-5 1 2 16,-3 3 0-16,-2 7 6 15,-7 3-1-15,0 9-4 16,1 10-5-16,2 10-9 16,5 9 0-16,0 10 0 15,3-2 0-15,-3-1-1 16,2-3-1-16,1-11 1 16,-4-2 0-16,0-6-2 0,-3-5 0 15,-1-4-126-15,4-1-237 16</inkml:trace>
  <inkml:trace contextRef="#ctx0" brushRef="#br0" timeOffset="42464.27">16614 14557 534 0,'0'-3'358'16,"-2"-1"35"-16,4-1-172 0,-2 3-105 15,0 1-36-15,14 0-44 16,43 1-14-1,-32 5-11-15,-1 1-2 0,-10 3-2 16,-9 1 1-16,-12 2 0 16,-5 0-1-16,-2-2 0 15,1-2-1-15,8-5-24 16,5 1-10-16,11-3-10 16,6 0-1-16,9 6 20 0,2 0 8 15,-3 7 9-15,-3 2 2 16,-18-1 14-1,-7 5 13-15,-16 2 12 0,-9-3 2 16,-2-8-16-16,-1-7-77 16</inkml:trace>
  <inkml:trace contextRef="#ctx0" brushRef="#br0" timeOffset="42914.4">16953 14621 830 0,'-4'-1'429'0,"-4"1"-121"15,0 2-117-15,2 12-106 16,3 1-37-16,8 4-34 15,3 2-4-15,9-4-4 16,4-1-2-16,0-10-3 16,1-5-1-16,-3-8 3 15,-1-5 3-15,-8-7 7 16,2 0 2-16,-7-1 5 16,-2 1-1-16,0 9-8 15,-3 3-7-15,-1 11-8 16,2 6-4-16,-1 14-1 15,6 11 4-15,0 18 0 0,-4 9 0 16,-5 2 2-16,-4 1 2 16,-8-8 6-16,-5-12 3 15,-3-7 4-15,-7-8 3 16,-8-21 11-16,-1-9-3 16,3-18-37-16,4-12-29 15,12-14-113-15,10-5-97 16</inkml:trace>
  <inkml:trace contextRef="#ctx0" brushRef="#br0" timeOffset="43323.18">17487 14090 561 0,'-2'0'352'0,"-3"0"-28"16,5-2-122-16,0 2-96 16,6 0-44-16,24 1-33 15,56 5-4 1,-30-5-13-16,0 1-5 15,-7 1-50-15,-10 0-56 16,-15-1-161-16</inkml:trace>
  <inkml:trace contextRef="#ctx0" brushRef="#br0" timeOffset="43523.2">17522 14210 807 0,'0'1'387'16,"3"4"-142"-16,12-3-102 15,15 2-36-15,21-3-22 16,9-1-16-16,4 1-28 16,0-1-12-16,-15 2-50 15,-6 1-116-15</inkml:trace>
  <inkml:trace contextRef="#ctx0" brushRef="#br0" timeOffset="43953.26">18334 13735 924 0,'-2'-1'453'0,"0"1"-171"16,-4 16-157-16,1 15-48 16,3 35-54-16,1 12-7 15,3 16-8-15,2 3-1 16,-1-13 0-16,1-8-2 15,0-14-22 1,3-15-47-16,2-23-108 0,1-12-99 16</inkml:trace>
  <inkml:trace contextRef="#ctx0" brushRef="#br0" timeOffset="44143.12">18242 13746 601 0,'9'-4'348'16,"8"-4"-40"-16,19 2-152 15,17 3-39-15,18 3-51 16,5 3-22-16,9 5-23 16,-3 2-7-16,-4-2-63 0,-1-1-150 15</inkml:trace>
  <inkml:trace contextRef="#ctx0" brushRef="#br0" timeOffset="44380.49">18228 14027 969 0,'7'3'369'0,"19"2"-260"0,12-2-27 15,29 2-21-15,5-1-12 0,7 2-26 16,-3 0 7-16</inkml:trace>
  <inkml:trace contextRef="#ctx0" brushRef="#br0" timeOffset="44840.99">18580 14388 366 0,'3'-3'239'16,"4"-8"38"-16,6-3-72 16,5-4-19-16,2-7-14 15,0 2-24-15,-1-2-5 16,-6 4-17-16,-6 5-8 16,-5 8-26-16,-2 7-28 0,-3 14-37 15,-1 9-15-15,2 17-16 16,1 7 3-16,1 7 2 15,0-6 2-15,2-9 0 16,3-4-23-16,3-17-136 16,1-6-110-16</inkml:trace>
  <inkml:trace contextRef="#ctx0" brushRef="#br0" timeOffset="45378.84">18798 14314 574 0,'0'-3'304'0,"3"-8"-66"16,5 3-75-16,10-3-56 0,5-2-12 15,12 3-20-15,0 0-17 16,4 11-30-16,-3 6-8 16,-15 6-11-16,1 2-2 15,-20 5 4-15,-3-2 2 16,-10 2 4-16,-5-1 0 16,-1-6 0-16,2-3 0 15,6-5-11-15,4-3-9 0,9-2-10 16,7-1-3-16,4 5 2 15,1 0 9-15,2 12 3 16,-3 4 1-16,-6 0 4 16,-5 4 3-16,-9 0 5 15,-13-1 2-15,-10-7-64 16,-5-4-61-16</inkml:trace>
  <inkml:trace contextRef="#ctx0" brushRef="#br0" timeOffset="45840.51">19237 14421 848 0,'-6'-4'435'16,"-7"-6"-118"-16,1 6-109 15,4 6-112 1,3 6-37-16,4 7-47 0,2 5-9 0,7 3 3 16,3 0-2-16,8-6-1 15,3-3-2-15,5-9 1 16,0-5 0-16,-1-7 6 16,-3-8 2-16,-7-5 6 15,-4-1 3-15,-6 1 4 16,-2 3 10-16,-1 9 3 15,-4 5-6-15,-2 12-10 16,-1 10-11-16,3 11-9 16,1 8 0-16,5 8 0 15,2 4 0-15,-7 5-2 16,-8-3 2-16,-18-1 12 16,-8-3 7-16,-7-9 17 15,-1-8 8-15,4-25 13 16,2-10 1-16,9-23-16 15,7-7-16-15,13-5-40 0,7-4-28 16,12 8-94-16,4 0-72 31</inkml:trace>
  <inkml:trace contextRef="#ctx0" brushRef="#br0" timeOffset="47271.65">20557 13731 861 0,'-22'-12'420'15,"-27"-11"-146"-15,-6 9-103 16,-3 14-101-16,-7 9-26 0,-6 25-40 16,4 10-13-16,13 28-5 15,11 16 0-15,22 11 4 16,11 7 4-16,26-3-3 16,14-3-1-16,31-11-4 31,13-17-4-31,18-30-6 0,11-22-2 15,3-40 7-15,1-23 13 0,0-37 33 16,-15-16 57 0,-31-15 115-16,-26-6 36 0,-52-6 27 15,-22 4-41 1,-41 21-140-16,-11 20-49 16,-8 39-79-16,2 16-87 15</inkml:trace>
  <inkml:trace contextRef="#ctx0" brushRef="#br0" timeOffset="51908.64">1826 15421 787 0,'-2'-7'406'0,"-4"-4"-131"0,2 9-75 16,3 22-108-16,1 13-44 16,1 28-40-16,3 14 0 15,4 20-1-15,2 6 3 16,0-7 1-16,3-8-1 16,-2-26 10-16,1-15-49 15,-1-22-104-15,-1-9-116 16</inkml:trace>
  <inkml:trace contextRef="#ctx0" brushRef="#br0" timeOffset="52080.93">1755 15398 648 0,'0'-7'369'15,"9"-9"-64"-15,10 2-108 0,24 3-119 16,16 5-19-16,19 6-19 15,2 1-15-15,4 7-14 16,-4 1-19-16,-5-2-240 0</inkml:trace>
  <inkml:trace contextRef="#ctx0" brushRef="#br0" timeOffset="52306.45">1813 15850 936 0,'11'-2'407'16,"9"0"-202"-16,27-7-101 0,14-3-4 0,6 0-46 15,3 1-25-15,-9 8-130 31,-8 4-199-31</inkml:trace>
  <inkml:trace contextRef="#ctx0" brushRef="#br0" timeOffset="52619.31">2167 16152 598 0,'3'-1'244'0,"5"-8"-94"16,5 0-14-16,3-7 12 16,2-3-4-16,0 0-34 15,-3-2 0-15,-5 7 3 16,-2 4-10-16,-4 8-48 15,-2 6-18-15,1 11-27 16,1 6-9-16,0 11 6 16,2 6 0-16,1 2 1 0,1-1-1 15,3-8-17 1,-1-6-72-16</inkml:trace>
  <inkml:trace contextRef="#ctx0" brushRef="#br0" timeOffset="52984.07">2417 16059 1092 0,'6'-4'437'15,"12"-8"-293"-15,8 4-39 0,10 4-55 16,1 1-19-16,-6 9-20 16,-7-2-5-16,-13 4-12 15,-10 4-2-15,-10 4 2 16,-7 5 3-16,-5-5 12 16,6-1-2-16,9-7-15 15,3-1-8-15,13 0-11 0,4-2 2 16,8 1 13-16,7 2 6 15,-9 2 12-15,-4 2 11 16,-17 6 19-16,-9 0 9 16,-15 2 4-16,-7-4-4 15,-1-8-76-15,2-5-88 16</inkml:trace>
  <inkml:trace contextRef="#ctx0" brushRef="#br0" timeOffset="53394.18">2780 16208 853 0,'-4'2'392'0,"1"3"-171"15,0 3-89-15,7 8-71 16,7 3-20-16,8 3-16 15,4-2-2-15,5-7-4 0,1-4 0 16,-3-11 1-16,-2-6 3 16,-6-6 3-16,-3-3 2 15,-4-3 3-15,-3 2 8 16,-7 2 9-16,-1 3 0 16,0 9-8-16,-1 8-16 15,5 13-22-15,-4 6-5 0,2 20-7 16,0 9 2-16,-5 10 6 15,-2 6 4-15,-10-8 8 16,-7-5 4 0,-4-11 5-16,-4-9 6 0,-4-21 19 15,1-14 3-15,2-21-8 16,2-11-15 0,14-13-76-16,7-5-49 0,16-6-135 15</inkml:trace>
  <inkml:trace contextRef="#ctx0" brushRef="#br0" timeOffset="53694.96">3449 15809 897 0,'6'0'391'16,"9"-2"-166"-1,10 0-93-15,10-1-39 16,13 2-20-16,14 1-39 15,-1 1-13-15,-6-1-56 16,-9 0-56-16</inkml:trace>
  <inkml:trace contextRef="#ctx0" brushRef="#br0" timeOffset="53884.31">3506 15958 1113 0,'4'5'484'0,"-1"2"-233"15,17-4-139-15,6 3-15 0,17-4-36 16,8-2-20-16,7-1-18 16,2-6-94-16</inkml:trace>
  <inkml:trace contextRef="#ctx0" brushRef="#br0" timeOffset="54280.61">4497 15459 1110 0,'-3'3'453'0,"0"11"-269"16,-2 14-95-16,1 25-57 15,1 15-4-15,0 25 0 16,2 9 0-16,-1-1-2 0,1-11-2 16,4-22-7-16,-1-16-11 15,5-21-112-15,-3-11-63 16</inkml:trace>
  <inkml:trace contextRef="#ctx0" brushRef="#br0" timeOffset="54452.76">4382 15439 894 0,'13'-6'371'15,"8"1"-180"1,19-1-123-16,13 0-5 0,22 4-11 15,9 0-16-15,11 3-18 16,-2 6-6-16,-16 4-219 16</inkml:trace>
  <inkml:trace contextRef="#ctx0" brushRef="#br0" timeOffset="54674.15">4442 15812 679 0,'4'2'362'0,"-1"3"15"0,23-3-292 16,13-2-15-16,22-4-16 15,14 1-24-15,11 2-50 16,-3 1-240-16</inkml:trace>
  <inkml:trace contextRef="#ctx0" brushRef="#br0" timeOffset="55015.66">4713 16166 652 0,'-1'1'309'16,"5"-1"-77"-16,2-4-53 16,8-3-28-16,2-1-32 15,4-3-68-15,0-4-15 16,-4-1-3-16,-1-2 7 15,-6 9 18 1,-3 9-3-16,-2 12-14 0,-2 6-10 16,-2 13-21-16,0 5 1 15,-3 3 2-15,3 3 0 16,-2-8-1-16,2-6-14 16,6-12-166-1</inkml:trace>
  <inkml:trace contextRef="#ctx0" brushRef="#br0" timeOffset="55545.95">4966 16149 904 0,'1'-3'400'0,"0"-9"-197"16,11 5-34-16,7 1-53 15,9-1-28-15,17 4-42 0,0 2-11 16,-1 5-18-16,-10 1-5 16,-18 5-7-16,-8 0-1 15,-17 3-1-15,-7 2 2 16,-7-1 6-16,-2-3 2 15,4-6-2-15,4-4-3 16,10-1-12-16,7 0-5 16,9 1-5-16,5 0-2 15,10 6 7-15,-2 3 0 0,0 5 3 16,-5 5 2-16,-14 2 3 16,-6 2 1-16,-19 0 6 15,-7-3-2-15,-8-11-54 16,2-10-65-16,7-11-308 15</inkml:trace>
  <inkml:trace contextRef="#ctx0" brushRef="#br0" timeOffset="55971.85">5602 16002 946 0,'0'0'510'15,"-1"-4"-81"-15,0 3-99 0,1 1-102 16,0 0-45-16,0 0-88 16,-1 0-31-16,1 0-20 0,0 0-38 15</inkml:trace>
  <inkml:trace contextRef="#ctx0" brushRef="#br0" timeOffset="59108.34">22026 3608 371 0,'-1'-3'219'16,"0"-3"-21"-16,-1 5-12 15,2 0-39-15,0 0-24 16,0 0-36-16,0-1-13 0,0 1-17 15,0 0-2-15,0 0-8 16,0 0-7-16,0 0-12 16,0 0-7-16,5 1-7 15,3 1-2-15,4 2-3 16,29 18-2-16,-25-8-3 16,0-3-1-16,5-1-1 15,-2 4-1-15,-2 3-1 16,-2 0 0-16,-4 5 1 15,-2-1 1-15,-4-3 1 16,1-1 1-16,-1-3 0 16,-1-2-1-16,3 4 0 15,0 0 0-15,-2 1-2 16,0 5 1-16,-1-1-2 0,-1 0 2 16,0 3 0-16,-1-6 1 15,1-1 3-15,0-5-1 16,-1 0 1-16,-1-1-1 15,-1-3-2-15,1 6 0 16,2-4-1-16,-4-2 0 16,1 2 0-16,-3-3 0 15,1 2 0-15,1 2-1 0,0-2 1 16,-1-2 0 0,0 0-1-16,0 0 0 0,0-1 0 15,-1 2 0-15,1 2 2 16,-2 1 1-16,0-1 1 15,-2-2 0-15,0-3 0 16,1 0-1-16,0 0 0 16,3-4-1-16,4-1-28 15,-2 0-90-15</inkml:trace>
  <inkml:trace contextRef="#ctx0" brushRef="#br0" timeOffset="60024.29">22695 3461 432 0,'2'-7'233'0,"-1"-3"-34"16,0-2-21-16,-4 1-23 16,-3 0-18-16,-3 3-43 0,-4 2-23 15,-3 5-35-15,-4 2-11 16,0 5-14-16,-2 2-6 15,0 6-9-15,0 3-4 0,2 4-2 16,3 4-2 0,3 1 1-16,3-1-2 0,5 2-1 15,6-3-2-15,7 0-1 16,5-1 1-16,9-4 7 16,5-2 3-1,5-8 8-15,3-2 4 0,1-7 6 16,-4-6 5-16,-2-5 4 15,-4-3 2-15,-9-5 2 16,-2 2 1-16,-12-4 9 16,-3 2 5-16,-10-1-4 15,-5 4-6 1,-5 8-20-16,-1 2-14 0,2 11-14 16,1 6-2-16,4 6-2 0,0 7 3 31,7 2 7-31,3 2 2 15,6 8 4-15,2-2 0 0,3 0 3 16,-1 0 1 0,-1-4 1-16,-1 0 1 15,-3 1 0-15,-1-2 0 0,-3-5 3 16,-1-1 1-16,1-9 5 16,-2-1 1-16,2-4 6 15,0-2 4-15,1-1 6 16,2 0 4-16,1-5-1 15,0-1-2-15,0 0-5 16,0 0-1-16,0 0-4 16,0 0-2-16,-1 0-6 15,-1 0-1-15,1-1-3 16,0-1 2-16,0 1-57 16,0 0-23-16,0 0-83 15,-1 0-129-15</inkml:trace>
  <inkml:trace contextRef="#ctx0" brushRef="#br0" timeOffset="73984.63">6267 15808 470 0,'-4'-4'301'0,"-6"-6"14"15,-2 1-103-15,-12 4-70 16,-3 1-17-16,-8-1-34 0,0 5-22 16,2 6-45-16,6 7-24 15,7 10-36-15,6 2-7 16,17 7-2-16,6 0 5 16,27 0 13-16,6 0 8 15,11 0 13-15,-1-1 3 16,-16-4 4-1,-13 2 2-15,-26-3 11 0,-11 3 11 16,-20-3 15-16,-5-8 6 16,-2-17-2-16,1-7-42 15,8-19-158-15,11-4-160 0</inkml:trace>
  <inkml:trace contextRef="#ctx0" brushRef="#br0" timeOffset="74186.98">6401 15881 943 0,'-5'0'441'16,"0"4"-173"-16,2 17-167 15,-4 6-38-15,6 14-37 16,4 4-8-16,-1 0 8 15,8-3-89-15</inkml:trace>
  <inkml:trace contextRef="#ctx0" brushRef="#br0" timeOffset="74353.03">6398 15693 1042 0,'-4'-8'409'16,"0"-5"-286"-16,4 4-57 0,4 8-110 31,4 4-125-31</inkml:trace>
  <inkml:trace contextRef="#ctx0" brushRef="#br0" timeOffset="74637.92">6539 15941 751 0,'6'14'360'0,"6"10"-144"0,-1 6-89 15,1-1-30-15,-5-2-33 16,-4 1-14-16,-1-5-17 16,-2 0-6-16,0-7-10 15,0-4 0-15,0-13 1 16,3-9 0-16,7-12-7 15,3-5 0-15,5-7-9 16,4 0-1-16,7 6 10 16,2 11 5-16,1 11 11 15,0 8 5-15,-7 17 0 16,-6 1-3-16,-4 14-5 0,-9 3-4 16,-6 2-72-16</inkml:trace>
  <inkml:trace contextRef="#ctx0" brushRef="#br0" timeOffset="75119.16">7373 15305 747 0,'-19'14'371'0,"-13"12"-98"16,-8 36-171-16,-2 17-30 15,10 33-35-15,8 20-13 16,17 14-18 0,9 3-2-16,25-12-1 0,10-16-1 15,16-31-3-15,5-18-5 0,6-30-178 16</inkml:trace>
  <inkml:trace contextRef="#ctx0" brushRef="#br0" timeOffset="75510.76">7635 15654 469 0,'-4'13'238'0,"-3"20"-74"16,0-1-41-16,3-8-54 15,-3-4-19-15,3-11-14 16,1-5-1-16,-2-11-21 16,3-8-4-16,-3-19-13 15,3-4-7-15,2-5 12 0,2 4 14 16,8 4 46-16,2 0 22 15,11 11 31-15,0 1-6 16,6 15-23-16,-1 3-10 16,-2 13-15-16,0 9-1 15,-4 12-15-15,-4 5-11 0,-6 6-14 16,-3 0-4 0,1 3-44-16,3-1-92 0</inkml:trace>
  <inkml:trace contextRef="#ctx0" brushRef="#br0" timeOffset="75701.24">7461 15972 981 0,'10'-4'374'0,"22"0"-265"15,10 1-38-15,25 6-23 0,13 3-14 16,4 3-2-16,-3-5-90 16</inkml:trace>
  <inkml:trace contextRef="#ctx0" brushRef="#br0" timeOffset="76124.89">7691 16087 800 0,'-4'1'379'16,"-6"3"-145"-16,-4 10-111 15,-1 3-20-15,0 9-45 16,3 2-19-16,8-1-24 16,7 1-6-16,12-6-3 15,8-1 1-15,8-9-3 0,3-7-1 16,7-8-19-16,-8-5-20 16,-6-7-58-16,-5-7-23 15,-14-6-2-15,6-1 13 16,-9 1 66-16,-4 3 36 15,-1 13 68-15,-9 1 33 16,2 15 23-16,0 6-4 0,4 14-45 16,4 11-27-16,3 8-31 15,2 5-6-15,5 2-3 16,1-1 4-16,7-8-180 16</inkml:trace>
  <inkml:trace contextRef="#ctx0" brushRef="#br0" timeOffset="76538.07">8121 15405 901 0,'8'5'386'0,"19"21"-194"0,8 18-66 16,15 31-43-16,-2 13-14 16,-21 30-25-16,-11 8-6 15,-33 15-11-15,-19 8-3 16,-10-22-1 0,-6-14-2-16,12-42 1 0,12-22 1 0,17-27-75 31,4-17-102-31</inkml:trace>
  <inkml:trace contextRef="#ctx0" brushRef="#br0" timeOffset="76948.34">8701 15957 981 0,'8'0'387'15,"20"1"-254"-15,4-1-38 0,11-2-41 16,4 2-11-16,-2-3-24 15,2 2-5-15,-4 1-97 16,-5-3-142-16</inkml:trace>
  <inkml:trace contextRef="#ctx0" brushRef="#br0" timeOffset="77155.7">8718 16086 822 0,'8'-1'388'15,"14"1"-121"-15,4 0-73 16,21 1-34-16,0 1-21 16,4-1-56-16,0-1-28 15,-9 2-58-15,-4-4-60 0</inkml:trace>
  <inkml:trace contextRef="#ctx0" brushRef="#br0" timeOffset="77606.63">9657 15602 816 0,'-1'3'376'0,"-1"9"-145"16,2 20-132-16,0 14-8 15,0 27-19-15,0 9-9 0,0 4-25 16,-1-4-12-16,1-21-10 16,3-11-47-16,0-22-178 15</inkml:trace>
  <inkml:trace contextRef="#ctx0" brushRef="#br0" timeOffset="77772.39">9502 15566 672 0,'11'-1'340'0,"21"-3"-91"15,9 4-84-15,21 0-83 16,4 0-17-16,9-1-28 16,-2-4-17-16,-3-2-91 15,-5 2-182-15</inkml:trace>
  <inkml:trace contextRef="#ctx0" brushRef="#br0" timeOffset="78009.65">9597 15900 889 0,'-2'4'368'0,"5"3"-193"0,12 0-108 16,22-4-37-16,14-4-3 15,11-11-10-15,2 0-4 16,1-1-107-16,-9 5-194 16</inkml:trace>
  <inkml:trace contextRef="#ctx0" brushRef="#br0" timeOffset="78294.23">9854 16216 705 0,'0'0'346'0,"-1"-2"-102"16,7-2-132-16,-6 3-56 15,0 0-8-15,11-6 3 16,36-37-1-16,-34 27 5 0,0 0 11 16,-8 2 19-16,-2 0 6 15,-2 8-6-15,-1 7-15 16,-2 12-36-16,-2 6-13 16,0 14-16-16,1 5-1 15,3 3-1-15,3-1 0 16,5-8-135-16,1-7-73 15</inkml:trace>
  <inkml:trace contextRef="#ctx0" brushRef="#br0" timeOffset="78625.95">10112 16146 1013 0,'6'-5'424'0,"10"-6"-256"16,6 3-55-16,8 3-68 15,1 4-18-15,-2 2-13 0,-7 0-3 16,-13 7-6-16,-2 5-1 16,-14 2-7-16,-3-1-5 15,3 0-9 1,-1-4-10-16,9-1-1 0,9 3 1 15,1-1 9-15,2 7 9 16,2 0 8-16,-4 4 1 0,-9 1 7 16,-9 0 6-16,-11-1 6 15,-9-7 4-15,-5-12-55 16,2-6-66 0</inkml:trace>
  <inkml:trace contextRef="#ctx0" brushRef="#br0" timeOffset="78830.49">10648 16077 1392 0,'-1'-1'593'0,"-1"-2"-327"15,-1 3-103-15,3 0-99 0,0 0-11 16,0 0-125-16</inkml:trace>
  <inkml:trace contextRef="#ctx0" brushRef="#br0" timeOffset="79401.03">11132 15686 799 0,'-3'2'344'0,"0"14"-151"15,0 11-108-15,2 22-45 0,2 13 1 16,3 0-13 0,1-2-4-16,6-15-4 15,1-12-1-15,-1-18 7 16,4-3 7-16,-4-20 11 16,-4-9 3-16,3-13-4 15,-9-11-6-15,-4-13-7 16,1-6-2-16,-11-7-7 15,2 1-5-15,5 11-10 16,-1 3-2-16,14 20-1 0,1 4 1 16,14 11-5-1,5 6-8-15,15 3-4 0,12 5 0 16,18 2 6-16,14 2 29 16,7 0-147-16,1 1-73 15,-15-2-273-15</inkml:trace>
  <inkml:trace contextRef="#ctx0" brushRef="#br0" timeOffset="79732.59">11349 15820 756 0,'-11'-3'367'0,"-10"-5"-113"15,11 0-101-15,15-3-85 16,14-3-15-16,16 2-33 16,7 2-6-16,10 8 1 15,0 4-2-15,-8 12 4 16,-11 7 6-16,-28 12 6 0,-15 6 0 16,-21 10-3-16,-7 0-6 15,0-11-5-15,5-7 0 16,14-17-6-16,10-6-3 15,18-8-7-15,12-7-3 16,18-1 1-16,10-3 1 16,7 4 0-16,1 8-2 0,-10 6-146 15,-7 7-141-15</inkml:trace>
  <inkml:trace contextRef="#ctx0" brushRef="#br0" timeOffset="79952.02">11064 16206 693 0,'-4'-2'321'0,"4"-1"-150"15,14 1-69-15,27 0-46 16,18 0-14-16,18 2 7 0,12-3-12 15,20-2-14-15,7 4-6 16,-2-1 1-16,-6 4-57 16</inkml:trace>
  <inkml:trace contextRef="#ctx0" brushRef="#br0" timeOffset="80340.5">11241 16472 695 0,'0'-7'333'16,"9"-8"-73"-16,5 0-142 0,18 8-62 15,5 6-2-15,7 9-27 16,1 11-9-16,-11 7 12 15,-9 5 6-15,-29 12 4 16,-13 1 0-16,-24 1-12 16,1 1-6-16,-4-13-6 0,3-6 0 15,7-19 0-15,-1-12-1 16,13-11-7-16,9-6-10 16,18-4-14-16,12 3 4 15,11 1 9-15,3 6 6 16,7 8 13-1,1 4-4-15,6 11-4 0,2 5-2 16,2 9 5-16,-3 1-64 0</inkml:trace>
  <inkml:trace contextRef="#ctx0" brushRef="#br0" timeOffset="80804.8">12258 16121 666 0,'0'0'390'16,"0"0"-3"-16,12 1-263 15,7-1-44-15,20-4-40 0,7-2-14 16,7 1-15-16,0 1 7 15,-11 5-147-15,-9 5-203 16</inkml:trace>
  <inkml:trace contextRef="#ctx0" brushRef="#br0" timeOffset="80990.49">12255 16261 1130 0,'7'0'439'16,"7"3"-270"-16,18 2-117 16,10 1-2-16,16 0-13 15,0-2-12-15,0-2-120 16</inkml:trace>
  <inkml:trace contextRef="#ctx0" brushRef="#br0" timeOffset="81997.88">13022 15665 816 0,'0'-4'384'0,"0"-1"-171"0,1 10-92 0,3 21-83 15,-1 13-16-15,5 34 3 0,2 9-5 16,2 10-7-16,-2 0-2 16,-4-13 0-16,-2-9-20 15,-3-19-82-15,0-11-74 32</inkml:trace>
  <inkml:trace contextRef="#ctx0" brushRef="#br0" timeOffset="82211.57">13234 16016 734 0,'-3'0'360'15,"-7"2"-104"-15,-9 11-133 16,-5 3-22-16,-14 5-28 16,1-1-16-16,2 6-29 15,4-7-8-15,22 0-15 16,10-2-2-16,23-9 1 15,13-1-1-15,8-7 6 16,7-2-2-16,-1-4-88 0,-6 4-84 16</inkml:trace>
  <inkml:trace contextRef="#ctx0" brushRef="#br0" timeOffset="82543.77">13368 16225 937 0,'-1'5'368'0,"3"4"-259"15,5 4-41-15,10-3-44 16,5-3-5-16,5-4 0 16,3-3 0-16,-6-8 3 15,0-1 2-15,-11-7 5 16,-6 0 3-16,-11 0 0 15,-7-1-3-15,-15 8-10 16,-3 6-7-16,-5 11-12 16,0 11-4-16,7 6-3 15,1 2-1-15,14 3 2 16,5 0 2-16,15 0 4 16,8 1 3-16,14-8 8 0,7-6 0 15,10-7 1 1,2-3 4-16,2-10-125 0</inkml:trace>
  <inkml:trace contextRef="#ctx0" brushRef="#br0" timeOffset="82860.6">13915 16275 1078 0,'0'0'501'16,"-3"0"-180"-16,4 4-233 0,-1-4-41 15,0 0-69-15</inkml:trace>
  <inkml:trace contextRef="#ctx0" brushRef="#br0" timeOffset="83484.52">14321 16255 774 0,'4'0'300'16,"18"3"-176"-16,19-1-128 0,49 3-32 16,23-3 12-16,53-2 33 15,16 1 19-15,48 5 45 16,12 1 21-16,19 8-7 15,16 1-10-15,-13-3-32 16,-1 4-13-16,-23-1 0 16,-20 1 0-16,-23-5-3 15,-15-2 14-15,-30-14-158 0</inkml:trace>
  <inkml:trace contextRef="#ctx0" brushRef="#br0" timeOffset="84024.53">14616 15334 635 0,'-1'-11'335'0,"1"-11"-67"16,-3 8-51-16,2 13-86 16,-3 8-37-16,-3 25-60 15,5 14-26-15,2 25-5 0,6 8 4 16,4 5 1-16,0-3 1 16,-6-6 1-16,-3-7-1 15,0-13-48-15,-1-10-67 16</inkml:trace>
  <inkml:trace contextRef="#ctx0" brushRef="#br0" timeOffset="84500.28">15014 15688 519 0,'4'-4'303'15,"1"-8"-32"-15,-3 3-119 0,-2-2-16 16,-2 2-28-16,-3-1-14 16,-9 1-24-16,-7 1-12 15,-7 2-34-15,0 6-18 16,-1 9-23-16,2 3-6 15,8 5-6-15,4 2 4 16,12 2 9-16,7 0 4 16,10-3 9-16,2-5 1 15,8-6 2-15,2-7 1 0,2-5 5 16,1-1-1 0,-11-6 4-16,-3 3 2 15,-7-3-5-15,-1 4 1 0,-3 5-10 16,-4 3 0-16,0 10 5 15,-1 6 3-15,0 11 5 16,-2 7 0-16,3 10-7 16,0 1-2-16,6-1 1 15,3-4-2-15,-2-13-53 16,-1-4-68-16</inkml:trace>
  <inkml:trace contextRef="#ctx0" brushRef="#br0" timeOffset="84771.29">15173 15989 605 0,'4'-4'318'0,"3"-6"-44"15,-2-4-195-15,7 4-19 16,-2-7-9-16,-2-2 4 0,3 3 8 15,-4 2 15-15,-3 11-1 16,-1 4-6-16,-3 12-18 16,0 5-15-16,-2 9-17 15,2 0-7 1,4 1-4-16,-1-4-3 16,4-10-41-16,1-5-63 0</inkml:trace>
  <inkml:trace contextRef="#ctx0" brushRef="#br0" timeOffset="85037.26">15480 15359 735 0,'-2'2'373'0,"-2"2"-71"0,3 23-203 31,1 11-33-31,3 17-14 0,4 6-7 16,4 7-15-16,-2 0-9 0,0-1-7 15,-2 1-2-15,-2-13 0 16,-3-6 0-16,0-13-1 16,-1-12 2-1,2-8-74-15,0-8-82 0</inkml:trace>
  <inkml:trace contextRef="#ctx0" brushRef="#br0" timeOffset="85225.68">15725 15813 1019 0,'2'0'479'0,"0"-1"-149"16,1 5-256-16,-3-4-24 0,0 0-185 15</inkml:trace>
  <inkml:trace contextRef="#ctx0" brushRef="#br0" timeOffset="85655.18">16082 15501 638 0,'-1'-4'374'15,"-4"-5"-22"-15,8 3-134 0,-3 10-110 16,2 9-33-16,7 14-48 16,-9 6-8-16,6 18-1 15,-2 8-1-15,-4 14 4 16,2 8-11-16,-2-1 1 16,-2-8 1-16,2-14-16 15,-1-17-55-15,2-15-177 0</inkml:trace>
  <inkml:trace contextRef="#ctx0" brushRef="#br0" timeOffset="86160.45">16529 15687 529 0,'0'-7'304'16,"-2"-9"-23"-16,-2 1-99 0,0 4-71 15,-4 0-20-15,-4 7-36 16,-2 4-14-16,-8 2-23 15,2 2-12-15,-5 6-12 16,3 0-5-16,10 3-10 16,0 2-5-16,12 1 2 0,0 2 3 15,11 1 13 1,4-4 5-16,4-5 3 0,4-3 0 16,3-8 0-1,1-1-14-15,-3-7-20 16,-7-2 2-16,-10-2 7 0,-3 1 16 0,-5 1 53 15,2 8 6-15,-1 9 9 16,-2 5 3-16,-3 12-31 16,-2 7-6-1,3 15-6-15,0 6-2 16,1 5-1 0,-1-5 0-16,4-11-6 0,-1-6 0 0,7-17-80 15,0-4-235-15</inkml:trace>
  <inkml:trace contextRef="#ctx0" brushRef="#br0" timeOffset="86684.56">16640 15975 794 0,'0'-1'349'0,"0"-1"-191"0,2 0-54 15,-2 0-66-15,0 1-21 16,10-2-14-16,46-8 2 16,-29 10 2-16,2 4-1 15,-5 2 3-15,-6 1 1 16,-13 0 5-16,-5 2 1 0,-9 1 0 15,-5-1 1-15,-1 3-3 16,2-3-2-16,5-6-18 16,5 3-7-16,7-1-10 15,4 0-1-15,6 6 14 16,1-2 4-16,-4 4 7 16,1 3 5-16,-11 0 13 15,-8 0 2-15,-10 0 4 16,-9-6-5-16,0-7-71 15,4-2-108-15</inkml:trace>
  <inkml:trace contextRef="#ctx0" brushRef="#br0" timeOffset="86952.11">17052 15567 884 0,'-1'-11'410'16,"1"-7"-142"-16,3 6-76 15,-2 12-79-15,4 11-33 0,0 18-56 16,-3 6-7 0,4 23 8-16,0 10-1 0,-1 18-6 15,1 3-3-15,-8-17-2 16,2-10 1-16,0-29-2 15,2-6-9-15,7-13-102 16,-7-6-42-16</inkml:trace>
  <inkml:trace contextRef="#ctx0" brushRef="#br0" timeOffset="92027.13">15129 16538 813 0,'-10'0'375'0,"-11"-2"-146"16,-6 5-69-16,-19 18-68 16,-1 5-27-16,-2 33-40 15,4 15-19-15,26 29-13 16,15 3-1-16,30-11-5 16,17-12 8-16,19-31-107 15,10-9-27-15</inkml:trace>
  <inkml:trace contextRef="#ctx0" brushRef="#br0" timeOffset="92370.79">15277 16869 301 0,'-1'10'147'15,"-1"18"3"-15,-1 4-72 16,3 8 17-16,-1 0-2 16,3-8-29-16,3-4-17 15,2-11-1-15,2-3 37 16,2-15 44-16,-2-9 11 0,-2-15 22 16,-2-6-38-16,-5-13-8 15,-3-6 2-15,-5-7-33 16,0-5-7-16,4 4-49 15,4 7-19-15,12 13-22 16,6 5-13-16,12 12-15 16,8 7-3-16,14 11 5 15,2 3 9-15,9 9-77 16,-6-3-96-16</inkml:trace>
  <inkml:trace contextRef="#ctx0" brushRef="#br0" timeOffset="92745.79">15487 16880 737 0,'-4'-3'318'15,"3"-5"-163"-15,6-4-38 16,16 0-40-16,3-1-11 16,2 1-18-16,4 9-2 0,-7 8-13 15,-2 8-10-15,-9 15 3 16,-8 3 6-16,-11 8 6 16,-11 2 3-16,-8-7-11 15,-1-8-5-15,0-15 2 16,9-7-1-16,9-6-17 15,7 0-13-15,14 2-19 16,4-3-3-16,13 4 11 16,-3 0 11-16,2 1 4 15,3 10 0-15,-1-5-76 16,5 5-241-16</inkml:trace>
  <inkml:trace contextRef="#ctx0" brushRef="#br0" timeOffset="93219.35">16142 17054 471 0,'0'-5'279'0,"0"-12"-21"16,-2 0-27-16,0 2-51 16,-2-3-24-16,-7 2-46 15,-3 2-24-15,-9 3-48 16,-1 8-17-16,0 8-30 15,2 7-15-15,10 14-8 16,3-2 1-16,12 2 8 16,5 1 6-16,7-9 4 15,4-2-2-15,3-8 1 16,0-8 1-16,1-11 9 16,-3-4 6-16,-10-9 9 0,0 2 1 15,-10 2 2-15,4 3 4 16,-2 10-1-16,-5 4-4 15,3 8-8-15,0 8-8 16,0 5-7-16,5 2 2 16,4 7 14-16,-3-5-63 15</inkml:trace>
  <inkml:trace contextRef="#ctx0" brushRef="#br0" timeOffset="93472.36">16315 16643 846 0,'9'-4'415'0,"6"-5"-165"0,15 18-124 15,4 13-41-15,11 19-47 0,0 12-6 16,-15 17 2-16,-10 4 5 15,-19 4 2 1,-8-2-2-16,-17-8-4 0,-7-4-8 16,-8-16-40-1,2-8-80-15</inkml:trace>
  <inkml:trace contextRef="#ctx0" brushRef="#br0" timeOffset="93994.61">16719 16653 790 0,'0'-1'365'0,"0"-6"-170"16,8 1-46-16,7 3-62 16,4 1-33-16,8 5-33 15,3 7-8-15,2 8-9 16,-7 2 2-16,-17 5 15 16,-9 0 7-16,-23 0 10 15,-4-2 1-15,-3-5-1 16,2-10 1-16,11-9-5 15,3-5-6-15,8-6-28 16,7 3-8-16,11 2-2 0,6 0 3 16,13 5 11-16,5 1 5 15,8 5-7-15,3 3 0 16,-4 4-134-16</inkml:trace>
  <inkml:trace contextRef="#ctx0" brushRef="#br0" timeOffset="94583.13">17919 15910 804 0,'6'-7'346'16,"3"0"-175"0,4 19-111-16,-1 9-21 0,0 17-8 15,-1 7-2-15,-4-3 4 16,2 0-5-16,-2-7-10 15,-3-7 0-15,2-12-1 16,-5-9 8-16,-1-10 23 16,3-5 4-16,-5-9-1 15,0-6-6-15,3-10-23 16,2-8-5-16,-2-6-8 16,3-2 0-16,2 0-1 0,2-1 4 15,8 11 0-15,4 3-4 16,8 10-10-16,3 5-9 15,12 6-9-15,9 4-1 16,14 7-57-16,8 4-52 16</inkml:trace>
  <inkml:trace contextRef="#ctx0" brushRef="#br0" timeOffset="94943.52">18218 15987 812 0,'2'-2'331'0,"9"-8"-193"0,5 0-34 16,13 4-28-16,2-2-16 15,8 10-33-15,0 6-11 32,-9 9-8-32,-14 2 2 0,-20 4 11 0,-15 1 3 15,-20 3 2-15,0 2-5 16,5-8-9-16,9-2-9 0,22-8-15 16,11-7-6-16,25-4-2 15,10-4 4-15,10-2 12 16,-3 1 2-16,-8 5-13 15,-9 6-74-15</inkml:trace>
  <inkml:trace contextRef="#ctx0" brushRef="#br0" timeOffset="95227.57">17832 16428 643 0,'15'-1'315'0,"9"-1"-131"15,24 1-41-15,8-2 5 16,20 2-40-16,8 0-17 0,14 0-27 15,7 3-18-15,-14 3-22 16,-15 2-8-16,-26 1-29 16,-14-2-30-16,-17 1-126 15,-10-3-165-15</inkml:trace>
  <inkml:trace contextRef="#ctx0" brushRef="#br0" timeOffset="95654.41">18106 16658 995 0,'1'-4'400'16,"6"-6"-250"-16,9 1-35 15,18 5-41-15,6 3-15 16,14 7-29-16,3 7-12 16,-11 6-2-16,-11 4 4 0,-31 7 14 15,-13-1 4-15,-28 8-1 16,-9 1-5 0,-8-1-13-16,-2-5-2 0,13-16-5 15,8-10-5-15,18-13-15 16,9-3-16-16,15-12-4 15,5 0 11-15,19-3 18 16,7 3 16-16,10 10 10 16,1 8-6-16,-5 12-2 15,0 7-1-15,-7 6 3 16,-4 5-2-16,-1-4-4 16,-3-4-5-16,-1-12-8 15,1-11-70-15</inkml:trace>
  <inkml:trace contextRef="#ctx0" brushRef="#br0" timeOffset="100789.59">19183 16195 392 0,'3'0'234'15,"10"-1"25"-15,3-1-76 0,16 1-41 16,9 2-19 0,10 4-62-16,4 3-24 15,-8-1-35-15,-2-3-59 16</inkml:trace>
  <inkml:trace contextRef="#ctx0" brushRef="#br0" timeOffset="101004.44">19245 16323 880 0,'9'5'350'0,"21"5"-200"16,12-5-5-16,7-1 1 15,6-3-11-15,-7 0-52 0,-9-1-26 0,0-2-26 16,-5 0-59-16</inkml:trace>
  <inkml:trace contextRef="#ctx0" brushRef="#br0" timeOffset="166860.04">24110 12438 643 0,'-5'-2'374'0,"-8"2"-21"0,-7 5-132 15,-6 15-107-15,-2 7-26 16,3 10-44-16,5 2-11 15,15-1-12-15,8-2 1 16,15-10-4-16,8-5 0 0,6-11 5 16,4-6 2-1,-4-15 7-15,-1-2 4 16,-6-15 0-16,1 0-2 16,-7-1-10-16,-3 1-5 15,-6 9-9-15,-7 5-11 16,-4 14-10-16,-7 11 1 15,-1 13 2-15,-1 8 5 16,6 7 4-16,4 4-1 0,6-3 9 16,4-2-54-16,-2-10-150 15,0-7-106-15</inkml:trace>
  <inkml:trace contextRef="#ctx0" brushRef="#br0" timeOffset="167174.76">24300 12278 985 0,'-19'-8'444'0,"-42"-7"-197"31,-12 7-87-31,-10 25-86 0,-14 7-22 0,7 27-31 16,4 14-10-1,16 14-7-15,11 9-1 0,30 10-2 16,20 3-3-16,35 5-3 15,19-12-2-15,30-20-4 16,16-19 2-16,28-31 3 16,10-14 5-16,-4-33 13 15,-10-18 9-15,-30-43 49 16,-17-10 58-16,-38-14 6 16,-27-4 10-16,-47 12-14 15,-16 3-55-15,-24 19-29 16,-10 12-30-16,-3 30-109 0,-4 17-75 15</inkml:trace>
  <inkml:trace contextRef="#ctx0" brushRef="#br0" timeOffset="167887.75">20285 13961 820 0,'4'9'351'15,"5"9"-162"-15,13 11-119 16,5 5-2-16,9 4-10 15,-1-4-6-15,-10-2-15 16,-4-6 8-16,-12-4 12 0,-4-2 2 16,-7-5 10-16,-9-2-4 15,-17-9-18-15,-9-4-34 16,-11-11-136-16,-2-7-140 16</inkml:trace>
  <inkml:trace contextRef="#ctx0" brushRef="#br0" timeOffset="168051.19">20230 13981 550 0,'9'-17'366'0,"14"-5"35"16,10 3-167-16,8 4-34 0,10 16-52 15,2 2-41-15,3 7-64 16,1 6-9-16,-2 3-53 16,-8-3-499-16</inkml:trace>
</inkml:ink>
</file>

<file path=ppt/ink/ink11.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2-11T09:20:58.577"/>
    </inkml:context>
    <inkml:brush xml:id="br0">
      <inkml:brushProperty name="width" value="0.05292" units="cm"/>
      <inkml:brushProperty name="height" value="0.05292" units="cm"/>
      <inkml:brushProperty name="color" value="#FF0000"/>
    </inkml:brush>
  </inkml:definitions>
  <inkml:trace contextRef="#ctx0" brushRef="#br0">1841 8630 650 0,'2'0'295'15,"11"0"-100"-15,14-1-55 16,24 1-57-16,7 1-12 15,12-1-45-15,-2 0-10 16,-10 0-69-16,-4 3-76 16</inkml:trace>
  <inkml:trace contextRef="#ctx0" brushRef="#br0" timeOffset="176.59">1892 8716 859 0,'0'0'383'0,"8"-1"-155"0,18 1-43 15,19 1-50-15,9-1-15 16,10 1-50-16,-1 1-25 16,-8 0-20-16,-9 2-21 0</inkml:trace>
  <inkml:trace contextRef="#ctx0" brushRef="#br0" timeOffset="1002.14">3074 8560 371 0,'0'-7'300'15,"-4"-10"27"-15,3 9-78 0,-11-8-30 0,-15-1-65 16,5 8-31-16,-16-1-67 16,7 13-31-16,2 16-39 15,-2 0-15-15,8 11-7 16,6 0 2-16,17 4 10 16,9 0 4-16,19-4 7 15,5-5 5-15,7-15 3 16,2-5 5-1,-8-12 11-15,-2-5 3 0,-9-4 9 16,-4 1 2-16,-10-1 14 16,0 5 2-16,-9 8-4 15,0 3-9-15,-2 15-19 16,-1 7-8 0,-1 9-1-16,-4 2 2 0,-4 10 0 15,5 1 0-15,-7-1 6 0,-2 2 3 16,-5-20 8-16,-9-8 8 15,-1-19-2 1,3-11-19-16,8-13-43 0,6-3-46 16,15 3-99-16,6 2-33 15</inkml:trace>
  <inkml:trace contextRef="#ctx0" brushRef="#br0" timeOffset="1159.04">3419 8758 1112 0,'-3'-3'509'0,"-4"-2"-241"15,0 3-114-15,2 0-129 16,2 2-123-16</inkml:trace>
  <inkml:trace contextRef="#ctx0" brushRef="#br0" timeOffset="1410.54">3596 8681 945 0,'0'-16'429'0,"4"-20"-183"16,0-3-64-16,4 8-71 0,-1 7-26 15,-1 11-35-15,-4 6-14 16,-2 8-18-16,1 6-6 15,1 14-12-15,0 8 1 16,2 11 9-16,3 10-1 0,1 5-2 16,-1 3-3-16,0-4 2 15,-3-3 1-15,3-11-64 16,0-6-87-16,5-14-395 16</inkml:trace>
  <inkml:trace contextRef="#ctx0" brushRef="#br0" timeOffset="1743.05">4143 8676 975 0,'-10'-12'497'16,"-5"-10"-175"-1,-7 2-118-15,2 4-42 16,-7 5-73-16,3 4-28 15,-4 4-45-15,1 3-17 16,0 12-25-16,-2 2-7 16,7 13-6-16,5 7 2 15,13 6 15-15,9 4 9 16,17-2 19-16,7-6 6 0,10-9 3 16,4-10 7-16,3-21-5 15,2-9-1-15,-7-14 8 16,-10-8 0-16,-16-5 5 15,-13-2-14-15,-20-4-31 16,-12 8-32-16,-12 10-115 16,-3 8-200-16</inkml:trace>
  <inkml:trace contextRef="#ctx0" brushRef="#br0" timeOffset="2246.61">4393 8361 756 0,'-1'-5'333'16,"-5"-3"-155"-16,-1-1-39 16,-1 2-37-16,-4 1-16 0,-3 4-35 15,-3 2-14-15,-3 7-24 16,4 2-7-16,5 6-13 16,4 2-3-16,12 3-3 15,4 0 1-15,10 0 10 16,4-1 3-16,6-7 10 15,-1-4 2-15,-8-8 4 16,-2-2-1-16,-6-5-2 16,-7 0 0-16,-3-1-2 15,-1 0-3-15,-4 3-3 16,3-2-8-16,1 7-14 16,1 4-4-16,-1-4-3 0,0 0 3 15,6 14 8-15,17 36 1 16,-19-26 17-16,-6-4 16 15,-10-1 33-15,-5-2 10 16,-11-9 1-16,0-3-4 16,-4-12-23-16,5-2-9 15,7-6-97-15</inkml:trace>
  <inkml:trace contextRef="#ctx0" brushRef="#br0" timeOffset="2687.74">4731 9034 1426 0,'2'-1'579'15,"-11"1"-382"-15,12 0-79 16,6-4-159-16,3 5-348 0</inkml:trace>
  <inkml:trace contextRef="#ctx0" brushRef="#br0" timeOffset="3258.73">5231 9083 956 0,'-9'2'349'0,"5"2"-280"15,26 3-68-15,52-5-37 16,30 1 6-16,69-7 13 16,34-4 8-16,64-3 26 15,30-4 9-15,38 3 5 16,14-3-5-16,14-1 40 15,-2 0 31-15,-30 3 38 16,-17 4 13-16,-48 8-34 16,-22 1-36-16,-45 1-36 15,-23-2-9-15,-48-1-101 0,-32-2-80 16</inkml:trace>
  <inkml:trace contextRef="#ctx0" brushRef="#br0" timeOffset="8149.58">5566 8447 537 0,'-3'0'331'0,"-6"-2"-20"16,-1 3-62-16,4 6-112 0,-3 3-41 16,15 13-61-1,8 5-7-15,14 7 3 16,9-1-5-16,2 3-4 15,-5-6-4-15,-8-4-3 16,-9-5 2-16,-18-10 7 16,-6 1-2-16,-29-7 1 15,-9-5-18-15,-2-8-109 16,-5-8-102-16</inkml:trace>
  <inkml:trace contextRef="#ctx0" brushRef="#br0" timeOffset="8274.3">5558 8470 689 0,'8'-8'445'0,"10"-7"10"16,13 2-272-16,5 0-56 15,11 2-73-15,6 7-20 16,-4 4-10-16,1 1-81 0</inkml:trace>
  <inkml:trace contextRef="#ctx0" brushRef="#br0" timeOffset="8462.16">6004 8620 1315 0,'-2'0'549'0,"0"0"-334"16,2-1-93-16,0 0-116 15,0 1-107-15</inkml:trace>
  <inkml:trace contextRef="#ctx0" brushRef="#br0" timeOffset="8748.8">6203 8652 856 0,'4'-10'404'0,"4"-7"-166"0,6-5-96 16,2-5-25-1,2-2-17-15,0-1-6 0,-3 4-4 16,-4 1-1-16,-7 7-12 16,-3 6-6-1,-2 10-37-15,1 10-17 0,0 16-21 16,2 4-7-16,7 9 8 15,-1 4 3-15,4-2 1 16,2 1 0-16,-5-8-71 16,3-3-73-16,-3-9-328 15</inkml:trace>
  <inkml:trace contextRef="#ctx0" brushRef="#br0" timeOffset="9048.39">6715 8457 1040 0,'-11'-10'484'0,"-14"-10"-208"15,-5 2-55 1,-5 3-99-16,2 7-45 0,1 13-72 16,3 8-23-16,7 20-12 15,2 2 2-15,15 8 15 16,3 2 11-16,16-5 7 15,10 0 7-15,13-9 7 16,6-9 3-16,5-14-1 16,1-8 1-16,-8-18 3 15,-4-2 2-15,-19-14 6 16,-10-2-3-16,-21-3-48 16,-9-3-40-16,-11 4-151 15</inkml:trace>
  <inkml:trace contextRef="#ctx0" brushRef="#br0" timeOffset="9237.6">6617 8252 681 0,'-3'-6'430'0,"3"-3"4"0,7-1-222 0,19 3-127 16,9 1-34-16,20 4-31 15,2 2-2-15,-3 1-121 16,-4 4-90-16</inkml:trace>
  <inkml:trace contextRef="#ctx0" brushRef="#br0" timeOffset="9552.28">7178 8065 683 0,'-9'-3'420'16,"-19"-7"-24"-16,-2 6-126 15,16 4-145-15,-12 1-49 32,4 10-73-32,5 0-18 0,4 9-20 15,5 6 0-15,9 12 11 0,6 0 8 16,15-3 17-16,11-3 6 0,9-12 4 15,3-7 2-15,-7-11 4 16,-9-6 10-16,-20-11 21 16,-11-3 10-1,-27-3 12-15,-12 0-8 0,-10 7-32 16,2 3-6 0,12 12-146-16,14 9-376 15</inkml:trace>
  <inkml:trace contextRef="#ctx0" brushRef="#br0" timeOffset="9727.61">7344 8582 1342 0,'0'0'559'15,"5"1"-335"-15,0-1-92 0,-5 0-93 16,0 0-87-16</inkml:trace>
  <inkml:trace contextRef="#ctx0" brushRef="#br0" timeOffset="10075.77">7778 8409 1077 0,'3'3'459'16,"5"6"-256"-16,7 7-73 15,14 11-91-15,4 8-8 0,-2 1-18 16,-5 3-4-16,-16-5-7 16,-12-4-4-16,-8 0-27 15,-2-8-44-15,-8-12-140 16,7-7-241-16</inkml:trace>
  <inkml:trace contextRef="#ctx0" brushRef="#br0" timeOffset="10187.46">7817 8448 864 0,'8'-16'438'0,"11"-14"-119"16,7 6-58-16,3 3-97 0,3 8-46 16,5 8-80-16,-1 4-18 15,-4 7-61-15,-3 6-104 16</inkml:trace>
  <inkml:trace contextRef="#ctx0" brushRef="#br0" timeOffset="10351.09">8247 8606 1439 0,'-3'0'597'16,"-1"-3"-375"-16,0-1-82 15,3 3-140-15,1 0-108 16</inkml:trace>
  <inkml:trace contextRef="#ctx0" brushRef="#br0" timeOffset="10616.39">8466 8575 937 0,'6'-13'451'16,"5"-5"-171"-16,8-3-134 15,1-2-41-15,2 1-31 16,-4-3-7-16,-7-2-12 0,-2 5-1 16,-8 10-5-16,-1 5-14 15,0 15-19 1,-2 7-11-16,2 9-14 15,1 8 5-15,2 4 3 16,0 3 1-16,-3 5-2 16,5-4-74-16,2-4-210 15</inkml:trace>
  <inkml:trace contextRef="#ctx0" brushRef="#br0" timeOffset="10933.18">9013 8475 672 0,'-9'-15'455'15,"-17"-16"47"-15,-3 3-188 0,-3 5-140 16,-1 9-55-16,7 14-83 16,2 6-35-16,2 19-35 15,2 6-1-15,6 12 8 16,9 4 10-16,8-4 18 15,6-4 4-15,19-4 9 16,3-8 1-16,14-8 1 16,3-7 1-16,0-13 3 15,-8-9 4-15,-7-11 8 16,-6-5 2-16,-17-9-11 16,-6-1-24-16,-18-3-140 15,-8-1-183-15</inkml:trace>
  <inkml:trace contextRef="#ctx0" brushRef="#br0" timeOffset="11119.02">9138 8200 1303 0,'14'-3'510'0,"16"-1"-363"15,7 3-59 1,3 5-64-16,0-1-11 0,-2 3-210 16</inkml:trace>
  <inkml:trace contextRef="#ctx0" brushRef="#br0" timeOffset="11485.71">9608 8099 921 0,'-7'-6'438'16,"-11"-2"-180"-16,-4 6-75 15,-3 5-114-15,-1 6-36 16,2 9-45-16,3 4-12 0,6 15-3 15,3 1 6-15,13 5 12 16,3 1 7-16,17-6 14 16,9-2 1-16,6-15 7 15,5-7 2-15,-6-17 12 16,-5-7 24 0,-13-10 53-16,-11-6 19 0,-19-3 10 15,-12 1-23 1,-25 10-68-16,0 4-29 0,0 14-83 15,3 5-26-15</inkml:trace>
  <inkml:trace contextRef="#ctx0" brushRef="#br0" timeOffset="15026.86">6567 9552 1123 0,'-2'-12'447'0,"3"-15"-288"15,8 0-54-15,14-1-47 16,9 5-11-16,13 15-23 16,7 8-5-16,0 16-5 15,-5 10-3-15,-20 3-5 16,-14 7 4-16,-28 3 4 16,-20 3-2-16,-21 3 1 15,-4-4-1-15,4-8-4 16,13-10-1-16,21-16-16 15,10-7-16-15,18-7-20 16,8-1 2-16,19 3 26 16,7 4 17-16,12 4 25 15,3 7-1-15,-6-1-9 16,-7 1-5-16,-11-1-79 16</inkml:trace>
  <inkml:trace contextRef="#ctx0" brushRef="#br0" timeOffset="15166.76">7244 9659 961 0,'-6'-6'565'0,"-2"-2"0"16,5 6-455-16,4-2-67 0,11 5-245 15</inkml:trace>
  <inkml:trace contextRef="#ctx0" brushRef="#br0" timeOffset="15422.7">7522 9614 1079 0,'2'-15'475'0,"3"-20"-226"16,4-2-73-16,5 2-87 15,-2 5-23-15,2 10-37 0,-3 11-8 16,-5 11-8-16,1 14-2 16,0 18-9-16,-1 4 0 15,-4 14 4-15,3-3 0 16,0 1 4-16,4-2-42 16,3-10-195-16,1-3-274 15</inkml:trace>
  <inkml:trace contextRef="#ctx0" brushRef="#br0" timeOffset="15705.89">8054 9577 814 0,'-14'-19'502'0,"-11"-13"-32"0,-8-2-216 0,-2 4-66 15,3 10-97-15,2 10-44 16,6 18-59-16,-1 7-10 15,1 16 1 1,6 6 6-16,12 7 11 16,6 3 3-16,20-5 1 0,5-4 1 15,12-11-1-15,5-9 1 16,7-18 5-16,-1-6 4 0,-7-15 9 16,-9-3 6-16,-22-9 3 15,-9 2-3-15,-16 1-21 16,-10 1-31-16,-11 13-295 15</inkml:trace>
  <inkml:trace contextRef="#ctx0" brushRef="#br0" timeOffset="15895.1">8097 9321 1053 0,'14'-6'442'0,"25"-7"-263"16,8 3-74-16,9 8-73 15,-3 2-1-15,-11 7-234 0</inkml:trace>
  <inkml:trace contextRef="#ctx0" brushRef="#br0" timeOffset="16192.99">8479 9245 793 0,'3'-7'443'0,"5"-9"-49"16,8 7-168-16,4 3-106 16,-1 5-41-16,0 11-57 15,-9-2-11-15,-5 9-12 16,-6 2-1-16,-17 7 1 15,-2 3 2-15,-6 1 5 16,4-1 1-16,13-8 0 16,7-4-1-16,9-5 1 31,9-1 0-31,9-3 1 16,8-2-1-16,8 0-1 15,-3-3-2-15,-7-3 2 16,-5-4 1-16,-15 0-67 0,-6 1-91 15</inkml:trace>
  <inkml:trace contextRef="#ctx0" brushRef="#br0" timeOffset="18164.62">10063 8949 925 0,'0'-3'497'0,"0"3"-146"0,-7 0-138 16,7 0-60-1,0 0-91-15,0 0-33 16,0 0-47-16,0 0-113 16</inkml:trace>
  <inkml:trace contextRef="#ctx0" brushRef="#br0" timeOffset="18522.23">10544 8557 840 0,'0'0'381'16,"3"-3"-143"-16,6 16-161 0,1 5-42 15,5 12-10 1,3 6-6-16,-2 1-3 16,0-1-1-16,-6-10 1 15,-2-3 0-15,-5-11 7 0,-6-5 15 16,-2-7 42 0,-2-6 4-16,-1-11-1 15,-2-7-15-15,3-15-41 16,3-3-4-16,5-2-11 0,11 2-5 15,8 3-8-15,6 2-4 16,6 7-1-16,0-1 1 16,11 9-2-1,2 3-2-15,8 7-16 16,6 8-72-16,-1 7-200 16</inkml:trace>
  <inkml:trace contextRef="#ctx0" brushRef="#br0" timeOffset="18843.81">10826 8591 829 0,'2'-6'347'0,"6"-3"-171"16,4-1-55-16,13 8-51 15,5 2-10-15,7 6-40 16,-1 9-9-16,-14-1-5 16,-9 5 1-16,-21 6 2 15,-10-1 3-15,-13 3 6 16,0-3 3-16,10-10 10 16,9-3-4-16,16-3-2 15,7-3-3-15,9 0-9 16,3-2-1-16,-1-1-2 15,11 1-3-15,4-2-21 16,4 1-64-16</inkml:trace>
  <inkml:trace contextRef="#ctx0" brushRef="#br0" timeOffset="19122.19">10599 9059 813 0,'3'-3'364'16,"7"2"-135"-16,20-1-138 15,10 2-30-15,21 6-2 16,9-2-13-16,18 1-16 15,7 0-6-15,0-5-11 16,-10 1-3-16,-26-1-143 16,-16 1-224-16</inkml:trace>
  <inkml:trace contextRef="#ctx0" brushRef="#br0" timeOffset="19411.92">10740 9296 821 0,'3'-3'406'0,"4"-4"-121"15,8 3-117-15,11-2-86 16,4 3-19-16,9 3-30 16,-3 5-11-16,-9 9-16 15,-10 5-5-15,-22 8-2 16,-13 2-2-16,-16 7 3 15,-1 0 2-15,4-8 3 16,10-1 1-16,12-11-1 16,6-3 0-16,19-3-1 15,7-5 1-15,17-3 1 16,3-2 0-16,6-1 2 0,0-1-41 16</inkml:trace>
  <inkml:trace contextRef="#ctx0" brushRef="#br0" timeOffset="19930.73">11739 8863 696 0,'8'-2'362'15,"12"2"-71"-15,16 0-190 16,12 0-24-16,14 1-41 16,0 0-14-16,-9 2-92 15,-8 1-116-15</inkml:trace>
  <inkml:trace contextRef="#ctx0" brushRef="#br0" timeOffset="20157.02">11767 9007 729 0,'1'4'349'0,"7"5"-87"0,12-2-124 16,13-2-12-16,15 3-8 16,6-3-21-16,5 1-47 15,-5 0-15-15,-6-5-53 16,-9-2-111-16</inkml:trace>
  <inkml:trace contextRef="#ctx0" brushRef="#br0" timeOffset="20418.21">12458 8988 826 0,'-1'0'489'0,"3"2"-59"0,1-1-230 15,-3-1-64-15,0 0-83 16,0 0-24-16,0 0-91 16,9 0-97-16</inkml:trace>
  <inkml:trace contextRef="#ctx0" brushRef="#br0" timeOffset="20589.75">12763 8994 1332 0,'-3'-4'582'0,"-2"-2"-318"15,1 3-90-15,4-2-118 0,1 4-30 16,-1 0-109-16,0 1-92 15</inkml:trace>
  <inkml:trace contextRef="#ctx0" brushRef="#br0" timeOffset="20716.11">13076 8983 1029 0,'-1'0'542'16,"0"-6"-158"-16,-1 2-146 15,2 4-152-15,0 0-95 16,0 0-353-16</inkml:trace>
  <inkml:trace contextRef="#ctx0" brushRef="#br0" timeOffset="21047.8">13544 8696 892 0,'-3'-1'447'16,"0"0"-133"-16,8 1-198 15,-5 0-48-15,12 0-44 0,49 4-9 16,-22-1-8-16,6-1-2 16,-1 1-1-16,2 0-2 15,-2-3-24-15,-4 0-31 0,-10 0-56 16,-5 0-33-16,-11 2-114 16,-8 2-126-16</inkml:trace>
  <inkml:trace contextRef="#ctx0" brushRef="#br0" timeOffset="21331.94">13631 8832 646 0,'0'2'319'16,"0"1"-111"-1,4 0-39-15,-4-3-43 16,0 0-20-16,22 4-18 0,38 3-9 16,-21-7-12-16,7 4-9 0,-4 0-12 15,-3 0-9-15,-12 2-13 16,-7-1-4-16,-6-1-6 16,-7-1 0-16,-4-3-4 15,-3 0-4-15,0 0-60 16,0-2-69-16</inkml:trace>
  <inkml:trace contextRef="#ctx0" brushRef="#br0" timeOffset="23219.6">13649 8424 779 0,'-3'-5'401'0,"3"-3"-110"15,0-6-73-15,9 1-92 16,2-6-34-16,-2-3-48 15,1 3-18-15,3 5-13 16,3 7-5-16,4 12-7 16,-3 4 0-16,-5 15-3 15,2 6 0-15,-7 2 2 16,6 1 0-16,3-14 6 0,3-6 2 16,8-14 5-16,1-7 10 15,-1-11 36-15,-4-5 13 16,-8 2 6-16,-8 0-8 15,-9 8-45-15,-6 5-55 16,1 8-218-16</inkml:trace>
  <inkml:trace contextRef="#ctx0" brushRef="#br0" timeOffset="23707.67">14439 8392 632 0,'0'-3'368'0,"2"2"-56"0,7 2-129 0,16 2-110 15,7 0-25-15,12 4-16 16,-3-5-5-16,0 4-9 16,-3-2-2-16,-14-4 1 15,-3 0 1-15,-13-2 15 16,-6 0 11-16,-7 2 3 15,0 0-3-15,3 0-18 16,1 0-13-16,-5 24-9 16,-37 39-1-16,35-21-1 15,-5 4 0 1,9 6 1-16,3 2 1 16,4 0 1-16,0-8-5 15,-1-14-9-15,4-6-17 16,0-15-78-16,-3-10-43 0</inkml:trace>
  <inkml:trace contextRef="#ctx0" brushRef="#br0" timeOffset="23878.82">14427 8643 693 0,'6'0'401'16,"3"-1"-9"-16,24 1-226 15,6-1-44-15,16 1-32 16,0 2-19-16,-1 4-45 16,-3-2-4-16,-5 2-184 15</inkml:trace>
  <inkml:trace contextRef="#ctx0" brushRef="#br0" timeOffset="24135.24">15021 8863 957 0,'0'1'519'16,"2"2"-110"-16,0-3-253 16,-2 0-61-16,0 0-67 15,0 0-5-15,0 0-103 16</inkml:trace>
  <inkml:trace contextRef="#ctx0" brushRef="#br0" timeOffset="24749.33">15471 8623 466 0,'5'-3'324'16,"8"-5"-15"-16,-5-2-82 15,-3-7-35-15,-1-1-50 16,-1 3-18-16,-9-2-32 16,-2-1-10-16,-16-1-32 15,-3 2-17-15,-11 7-19 16,-1 6-13-16,3 6-15 16,0 3-5-16,15 5-4 15,3 7 3-15,12-1 8 16,8 2 4-16,8-3 5 0,6-7 2 15,6 0 2-15,2-4 2 16,4-4 0-16,0 0 0 16,-1-1 0-16,-1 2-1 15,-4 11 0-15,-1 4-1 16,-2 7-1-16,-3 5-1 16,-6 2 0-16,-5 1-1 0,-12-1 2 15,-6-4 0-15,-10-1 2 16,-5-3 2-16,-8-7 5 15,0-5 1-15,3-10 4 16,4-4-3 0,10-7-54-16,8-6-54 0,17-1-326 15</inkml:trace>
  <inkml:trace contextRef="#ctx0" brushRef="#br0" timeOffset="25461.11">15772 8485 646 0,'0'-4'361'16,"1"-1"-51"0,-1-1-46-16,1 5-99 0,-1 1-45 0,0 0-72 15,0 5-24 1,6 25-16-16,5 33 1 15,-5-20 1 1,-1 0-2-16,-2 0 4 16,0-4-1-16,2-10-2 0,1-5 2 15,-4-13 2-15,3-7 7 16,-2-8 8-16,0-9 0 16,-3-10 3-16,-3-5-5 0,-11-12-10 15,-2-3-1-15,-1-7-4 16,1 3-4-1,7 12-7-15,4 4-2 16,7 19-10-16,3 1 0 0,2 5 2 16,0 3-2-16,7 7 2 15,3 7 0-15,9 11 1 16,7 6 3-16,2 9 3 16,5 1 0-16,-2 2 3 15,-5 1 0-15,-4-11 1 16,-5-4 3-16,-5-14 2 15,-3-8 5-15,-1-8 11 16,-5-10 15-16,4-12 27 16,0-5 12-16,-7-12 16 15,2-2-3-15,-15-8-16 16,-3 1-10-16,0 9-34 16,-5 3-14-16,5 14-16 0,3 7-9 15,-1 8-3-15,1 4-18 16,4 6-78-16,1 2-63 15,1 7-161-15</inkml:trace>
  <inkml:trace contextRef="#ctx0" brushRef="#br0" timeOffset="28460.79">1816 10635 409 0,'1'13'271'16,"4"9"-12"-16,5-13-47 0,4-7 6 16,9-19-25-16,4-8-26 15,4-15-49-15,1-9-34 16,-4-12-29-16,-10-5-7 15,-16-11-3-15,-2 2-4 16,-4 15-19-16,0 10-5 0,4 26-17 31,0 13-19-31,0 15-27 16,0 14-1-16,11 20-4 16,3 13 13-16,8 23 28 15,9 6 2-15,11 3 2 16,4-9 4-16,7-20-37 0,-9-9-34 15,-13-20-72-15,-6-5-79 16</inkml:trace>
  <inkml:trace contextRef="#ctx0" brushRef="#br0" timeOffset="28608.23">1974 10568 614 0,'16'5'280'0,"10"-3"-128"15,9 2-54-15,10 3-51 16,-3-5-17-16</inkml:trace>
  <inkml:trace contextRef="#ctx0" brushRef="#br0" timeOffset="28778.1">1737 10371 1252 0,'-4'-2'453'16,"3"2"-411"-16,8 5-42 15,16 6-44-15,8 1-2 16,23 5-48-16,6 1-178 16</inkml:trace>
  <inkml:trace contextRef="#ctx0" brushRef="#br0" timeOffset="29078.1">2444 10693 536 0,'12'-4'299'16,"16"-1"-45"-16,7-5-88 0,-2-1-69 15,-5-2-20-15,-8-3-15 16,-8 0-2-16,-8 1 16 15,-4-2 7-15,-14-1-7 16,-8-1-6-16,-9 7-37 16,0 5-22-16,6 14-35 15,4 8-13-15,11 8-5 0,-1 6 7 16,12 10 22 0,9 3 7-16,1 3 6 0,3 2 2 15,-4-5 2-15,2-6 4 16,0-8-155-16,-1-6-164 0</inkml:trace>
  <inkml:trace contextRef="#ctx0" brushRef="#br0" timeOffset="29348.2">3031 10568 579 0,'-4'8'351'0,"-4"7"-76"0,-12 6-80 15,-8 6-29-15,-10 0-84 16,-6-2-22-16,2-10-72 0,3-7-46 16,6-15-71-16,8-7-19 15,8-5 37-15,4-1 44 16,13-1 94-16,8 5 29 16,9 7 39-16,9 3 13 0,7 8-5 15,2 10-3-15,2 4-25 31,-4 7-16-31,-3 3-24 16,-3-3-22-16</inkml:trace>
  <inkml:trace contextRef="#ctx0" brushRef="#br0" timeOffset="29837.28">4438 10620 651 0,'3'11'277'0,"3"20"-97"16,-7 11-77-16,1 32-1 16,1 13-2-16,-1 8-37 15,7-2-16-15,0-16-21 0,-7-10-7 16,0-17-4-16,0-6 1 15,2-21-108-15,0-9-92 16</inkml:trace>
  <inkml:trace contextRef="#ctx0" brushRef="#br0" timeOffset="30016.34">4389 10710 928 0,'20'-9'360'16,"23"-8"-253"-16,11-3-47 0,17 2-40 16,9 3-5-16,12 5-37 15,-1 7-141-15</inkml:trace>
  <inkml:trace contextRef="#ctx0" brushRef="#br0" timeOffset="30230.57">4429 11011 888 0,'-2'0'356'15,"6"6"-198"-15,10-4-42 0,23 0-40 16,10 3-2-16,19-5-40 15,10 0-11-15,3 5-128 16</inkml:trace>
  <inkml:trace contextRef="#ctx0" brushRef="#br0" timeOffset="30930.37">4975 11208 787 0,'-3'-6'346'0,"-4"-9"-169"15,1 0-62-15,-7 3-57 16,-2-1-22-1,-1 8-34-15,-7 1-13 0,1 8-17 16,1 6-3-16,4 6 0 16,4 5 3-16,13 3 1 15,1-3 3-15,12-5 2 16,6-2 2-16,1-10 8 16,9-3 3-16,-1-4 11 15,-4-9 6-15,-5-4 11 16,-7 2 4-16,-4 2 38 15,-11-3 20-15,3 12 5 16,-1 5-2-16,-3 11-35 16,11 12-23-16,-7 6-8 15,0 4-2-15,2 13-6 16,0 0 1-16,-2-4-4 0,2-3 1 16,-2-15 1-16,1-3 0 15,2-10-51-15,4-7-121 16</inkml:trace>
  <inkml:trace contextRef="#ctx0" brushRef="#br0" timeOffset="31295.06">5101 11440 953 0,'4'-6'400'0,"8"-8"-213"16,4-1-58-16,6 4-50 15,1-1-16-15,1 8-34 16,-1 3-11-16,-9 2-6 0,-3 4-1 16,-12 6 2-16,-7 3 1 15,-2-1 3-15,-5 4-2 16,7-6-14-16,6-2-7 15,4-1-13-15,7-2-3 16,8-1 6-16,6 3 5 16,2 6 8-16,-3-3 3 0,-13 1 9 15,-12-1 7-15,-17-3 9 16,-9 4 3-16,-6-3-57 16,3-3-62-16</inkml:trace>
  <inkml:trace contextRef="#ctx0" brushRef="#br0" timeOffset="31787.87">5501 11473 941 0,'-1'1'403'16,"-1"1"-231"-16,-1 3-71 16,2-5-79-16,0 0-14 0,-2 12-8 15,-2 34 0-15,10-32 2 16,7-1-1-16,-3-8 1 16,5-4 4-16,-3-5 7 31,3-1 7-31,-3-3 16 0,-4-4 12 0,-6 1 9 15,-1-2 5-15,0 4-17 16,0 7-25-16,0 5-29 16,-1 5-14-16,1 11-2 15,0 1 7-15,2 8 11 16,4 7 1-16,1 10 2 16,-1 3 1-16,-2 10 6 15,-5 3 13-15,-13-2 16 16,-6-3 8-16,-12-14 11 15,-5-11-3-15,0-16 19 16,3-8 0 0,6-12-2-16,6-6-12 0,13-9-45 0,4-8-12 15,17-3-22-15,5 1 2 32,3-1 2-32,5 7 2 0,-4 4-59 15</inkml:trace>
  <inkml:trace contextRef="#ctx0" brushRef="#br0" timeOffset="33157.45">6016 11048 935 0,'14'-2'388'16,"19"-6"-210"-16,5 2-50 0,30 0-40 16,2 1-21-16,-2 4-32 15,2 2-52-15,-34 6-118 16,-10 4-148-16</inkml:trace>
  <inkml:trace contextRef="#ctx0" brushRef="#br0" timeOffset="33379.01">6063 11137 551 0,'-2'0'283'16,"3"2"-69"-16,9 0-22 0,20 3-10 15,13-2-10-15,19 0-28 16,4 4-37-16,-5-3-62 16,-5 4 2-16,-22-3-230 0</inkml:trace>
  <inkml:trace contextRef="#ctx0" brushRef="#br0" timeOffset="33977.67">6901 10724 849 0,'8'8'361'15,"4"5"-171"-15,23 7-114 16,8 2 1-16,20-2-18 16,5-6-18-16,-1-10-12 15,-9-2-1-15,-18-13 6 16,-10-1 5-16,-24-3 3 15,0-3-3-15,-12 3-11 0,-7 1-7 16,-7 5-9-16,-4 3-9 16,-2 10-15-16,5 4-7 15,2 14-4-15,2 6 5 16,8 14 14-16,3 7 7 16,7 5 8-16,4 3 2 15,5-4 0-15,0-4-4 16,-3-4-1-16,0-4-2 0,-5-5 0 15,-2-2-1-15,0-15-44 16,-2-7-49-16,2-13-331 16</inkml:trace>
  <inkml:trace contextRef="#ctx0" brushRef="#br0" timeOffset="34151.96">6995 11074 811 0,'-1'0'357'0,"6"-1"-156"16,9 1-27-16,21-3-55 16,9-1-16-16,14 1-50 15,6 3-23-15,-4 1-71 16,-1 6-95-16</inkml:trace>
  <inkml:trace contextRef="#ctx0" brushRef="#br0" timeOffset="34361.16">7529 11274 1123 0,'-3'0'536'0,"0"1"-178"0,3-1-264 15,0 0-46 1,0 0-75-16,1 0-72 0</inkml:trace>
  <inkml:trace contextRef="#ctx0" brushRef="#br0" timeOffset="34950.77">8108 10993 530 0,'10'-8'366'0,"4"-3"-28"16,2-3-94-16,-5-3-45 15,0-4-81-15,-6-3-29 16,-5-1-32-16,-4 0-12 15,-11 4-21-15,-7 2-12 16,-10 10-21-16,-5 8-9 16,-5 9-6-16,5 8 0 0,11 6 3 15,2 4 3-15,17 6 0 16,4-4 2-16,4-6 4 16,14-3 0-16,6-10-2 15,6-1 0-15,11-3-1 16,0-5 2-16,2-4 6 15,-1-2 3-15,-5 5 4 16,-4 4-1-16,-11 6 4 16,-3 7 6-16,-6 6 7 15,-9 3 3-15,-6 4-2 16,-10 0-2-16,-14 1 0 16,-5-4-3-16,-8-1 0 15,-1-7 6-15,3-12 6 16,0-5-12-16,16-13-87 0,10-4-122 15</inkml:trace>
  <inkml:trace contextRef="#ctx0" brushRef="#br0" timeOffset="35640.96">8657 10903 561 0,'0'-1'332'16,"3"1"-52"-16,-1 9-108 15,1 15-83-15,1 6-26 16,-1 13-1-16,1 2-7 15,-2 5-16-15,0 1-4 0,-1-11-15 16,2-5-5-16,-2-17 0 16,2-8 11-1,0-17 19-15,-1-11-1 0,-2-14-3 16,0-7-14-16,-2-11-12 16,-4-5-1-16,-2-11-3 15,2 2-4-15,5 15-13 16,1 14 0-16,5 25-8 15,1 12 3-15,8 18 7 16,7 10 2-16,6 13 5 16,3 3 1-16,6 2 0 15,0-5-4-15,4-4 2 0,-1-6 0 16,-6-13 2-16,-3-5 4 16,-7-10 6-16,-2-7 9 15,-5-10 10-15,-5-8 20 16,-6-6 23-16,-6-5 8 15,-14-8 7-15,-4-1-14 0,-8-6-27 16,0 1-17 0,10 5-25-16,0 1-21 0,13 11-105 15,9 11-40-15</inkml:trace>
  <inkml:trace contextRef="#ctx0" brushRef="#br0" timeOffset="36117.26">9804 10930 763 0,'0'3'340'0,"3"-3"-159"16,10 4-49-16,29 0-43 0,10-4-13 15,29-1-18-15,10-3-22 16,1-1-19-16,-2 2-3 15,-13-3-4-15,-11 1-11 16,-17-2-50-16,-9 2-43 16,-21 5-136-16,-7 0-93 15</inkml:trace>
  <inkml:trace contextRef="#ctx0" brushRef="#br0" timeOffset="36372.6">9921 11058 747 0,'0'-2'329'0,"8"2"-169"16,9-1-29-16,20 1-40 0,11-2-4 15,16 2-5-15,3 0-14 16,-3 0-32-16,-1 4-10 15,-6-2-14-15,-1 1 0 16,-10-4-78-16,-3-1-54 16,-17-3-120-16,-9 0-103 15</inkml:trace>
  <inkml:trace contextRef="#ctx0" brushRef="#br0" timeOffset="36552.32">10440 10797 350 0,'3'-5'253'15,"5"0"12"-15,1 7-49 0,9 9-66 16,0 8-23-16,7 9-16 16,3 5-14-16,-6 4-11 15,-5-1-8-15,-16-1-14 16,-11-6-7 0,-19-4-21-16,-4-1-10 0,-8-3-111 15</inkml:trace>
  <inkml:trace contextRef="#ctx0" brushRef="#br0" timeOffset="37030.72">11333 10495 857 0,'0'-4'409'15,"1"-3"-169"-15,0 18-145 16,3 14-36-16,0 26-29 15,0 13 10-15,6 31-1 16,-1 6-3-16,1 1-9 16,1-14-6-16,-5-30-8 15,0-13-2-15,-3-24-51 16,-2-6-60-16,-1-13-184 16</inkml:trace>
  <inkml:trace contextRef="#ctx0" brushRef="#br0" timeOffset="37213.96">11281 10625 860 0,'9'-6'369'16,"19"-9"-176"-16,14 2-56 0,26 2-50 15,10-1-13-15,6 4-39 16,1 4-16-16,-7 1-60 15,-5 3-67-15,-7 2-232 16</inkml:trace>
  <inkml:trace contextRef="#ctx0" brushRef="#br0" timeOffset="37435.15">11429 10860 881 0,'3'0'373'15,"10"1"-163"-15,13-1-52 16,25 0-46-16,9 1-14 16,9 3-63-16,-4 0-7 15,-5 0-167-15</inkml:trace>
  <inkml:trace contextRef="#ctx0" brushRef="#br0" timeOffset="38003.95">11959 11110 471 0,'1'-3'290'15,"3"-3"-20"-15,3-7-78 0,-1-1-67 16,1-3-15 0,-7-2-7-16,0 2-9 0,-11-2-12 15,-8 0-10-15,-5 6-35 16,-6 2-15-16,-2 12-30 16,3 9-17-16,8 8-8 15,3 3 2-15,14 3 4 16,4 1 8-16,11-6 9 15,8 3 4-15,6-12 5 16,5-4 1-16,-4-5 4 16,0-5 2-16,-9-4 6 15,-3 2 3-15,-6-5 0 16,-3 2 0-16,-3 9-5 16,-1-4-4-16,-4 8-4 0,2-4 1 15,0 0 2-15,-3 24 1 16,2 41 1-16,10-30-2 15,4 1-2-15,2-2 1 16,-3-10 7-16,0-5-39 16,-5-6-208-16</inkml:trace>
  <inkml:trace contextRef="#ctx0" brushRef="#br0" timeOffset="38394.91">12116 11199 797 0,'7'-5'384'15,"4"-2"-139"1,4-1-102-16,6 3-29 0,-1 1-37 0,-3 3-23 16,4 4-29-16,-9 2-9 15,-4 0-8-15,-1 2-2 16,-8-3 0-16,-2 2 0 16,-3 2 1-16,-4 0-2 15,5 0-13-15,0-1-7 16,10 1-9-16,2 1 0 15,6 3 8 1,3-2 7-16,-6 5 5 0,4-1 4 0,-15 2 16 16,-10 2 4-16,-8-2 9 15,-4-1 0-15,2-8-129 16</inkml:trace>
  <inkml:trace contextRef="#ctx0" brushRef="#br0" timeOffset="38910.51">12429 11360 585 0,'-2'-1'333'15,"0"1"-69"-15,-1 5-106 16,3-5-88-16,0 3-24 16,4 20-5-16,9 30-3 15,-2-33-6-15,4-2-9 16,2-7-6-16,3-9 1 15,1-3 6-15,-4-8 5 0,0-5 14 16,-3-2 8-16,-5-10 15 16,-2 1 6-16,-2 2-14 15,-4 3-12-15,-1 10-30 16,0 9-18-16,-2 11-9 16,2 10-2-16,0 17 5 15,2 9 4-15,-2 8-1 16,-6 4 0-16,-11-2 4 31,-11-3 2-31,-14-7 10 0,-8-5 4 0,-5-15 9 16,2-5-3-16,15-16 4 15,7-10-15-15,17-15-42 16,9-6-37-16,10-10-196 16</inkml:trace>
  <inkml:trace contextRef="#ctx0" brushRef="#br0" timeOffset="39541.86">11334 10282 635 0,'4'-1'302'0,"3"-2"-90"0,20 2-127 16,12 1-23 0,33-1 14-16,14 1 8 0,14 2-9 15,9 1-8-15,-6 5-23 16,-10-3-11-16,-15-2-12 16,-19-3-3-16,-29-1-21 15,-10-3-24-15,-18-4-62 16,-5-3-29-16,-15-6 0 15,-2 1 19-15,-5 1 50 16,5 3 22-16,8 8 1 16,7 4 11-16,8 9 28 15,5 2 21-15,2 11 47 16,3 3 10-16,-5 3 8 0,-3 2-7 16,-9 0-26-1,-4-3-13-15</inkml:trace>
  <inkml:trace contextRef="#ctx0" brushRef="#br0" timeOffset="39915.78">12753 10878 838 0,'11'-2'376'16,"20"-4"-164"-16,9 1-89 16,22 3-61-16,3 0-21 15,-2 2-28-15,1 6-28 16,-21 2-106-16,-10 2-102 16</inkml:trace>
  <inkml:trace contextRef="#ctx0" brushRef="#br0" timeOffset="40085.92">12793 10985 787 0,'4'2'396'16,"3"-1"-101"0,17 1-103-16,12 2-40 0,18-4-35 15,10 4-37-15,5-2-50 16,-1-2-3-16,-1 0-73 15</inkml:trace>
  <inkml:trace contextRef="#ctx0" brushRef="#br0" timeOffset="40518.76">13904 10376 835 0,'-21'9'353'15,"-19"9"-167"-15,-3 29-134 0,3 15-28 16,8 21-1-16,10 10 0 15,20 11 5-15,6-4 9 16,20-12 5-16,12-14-3 16,12-25-21-16,13-12 4 15,7-16-141-15</inkml:trace>
  <inkml:trace contextRef="#ctx0" brushRef="#br0" timeOffset="40859.92">14092 10581 914 0,'10'2'327'15,"14"1"-262"-15,12 1-7 0,3-3-4 16,5 2-7-16,-2-7-19 15,-9 4-1-15,-10-4 3 16,-8-2 1-16,-9 2-3 0,-5-1-11 16,-7 7-10-16,-5 4-5 15,-5 14-2-15,-2 9 3 16,2 16 0-16,2 7 0 16,9 10-2-16,1 4 0 15,5-7 1-15,7-6 0 16,2-18 4-16,0-12-27 15,2-15-113-15,-3-6-204 16</inkml:trace>
  <inkml:trace contextRef="#ctx0" brushRef="#br0" timeOffset="41023.4">14088 10865 1002 0,'15'-4'407'0,"25"1"-257"16,2 0-22-16,16 2-49 15,4 2-24-15,-3 4-29 16,-3 3-81-16</inkml:trace>
  <inkml:trace contextRef="#ctx0" brushRef="#br0" timeOffset="41188.13">14636 10998 1159 0,'-1'0'485'0,"1"-1"-264"0,0 0-150 15,0 1-35-15,0 0-74 16</inkml:trace>
  <inkml:trace contextRef="#ctx0" brushRef="#br0" timeOffset="41831.85">15060 10738 284 0,'5'-5'208'16,"8"-5"35"-16,-4-3-1 0,-1-2-23 16,1-1-17-16,-9-1-43 15,-5-2-18-15,-10 3-39 16,-8 0-24-16,-4 7-41 15,-3 4-21-15,-3 7-34 16,5 9-9-16,6 4-2 0,4 4 2 16,14 4 6-16,6 1 7 15,14-6 3-15,6-1 1 16,8-9 2-16,0-4 1 0,-3-5 5 16,-4-4 2-16,-6-3 6 15,1 0 2 1,-8 0 3-16,-5 0-3 0,0 4-11 15,-5 4-5-15,7 7-9 16,2 6 0 0,-3 10 7-16,2 7 3 15,-5 11 8-15,0 6 4 16,-10 0 7-16,-9-5 3 16,-18-14 7-16,-5-7 1 15,-7-13 9-15,-1-8 1 0,9-12-6 16,2-9-41-1,18-7-264-15</inkml:trace>
  <inkml:trace contextRef="#ctx0" brushRef="#br0" timeOffset="42451.81">15611 10667 920 0,'0'-6'423'0,"-2"-4"-184"0,2 8-70 15,-5 11-88-15,4 12-30 16,0 18-39-16,1 10 2 0,2 12 0 16,3 0-1-1,-2-7-1-15,2-10 1 16,-3-22 3-16,-3-6 2 0,0-17 15 15,-1-2 0-15,-1-15-9 16,0-11-3-16,0-18-17 16,-1-15 0-16,-2-10 1 15,3 2-2-15,3 16-9 16,1 13 0-16,5 27 7 16,-2 5 1-16,3 18 5 15,1 8-3-15,5 13-6 16,6 9 1-16,9 8 0 0,6 4-1 15,10-1 0-15,2-1 0 16,0-18 2-16,-2-7 2 16,-3-19 9-16,-3-9 5 15,-10-16 12-15,-2-8 8 16,-16-17 5-16,-9-3 1 16,-15-7-8-16,-6 1-13 15,-4 15-25-15,1 6-43 0,6 19-108 16,2 7-79-16</inkml:trace>
  <inkml:trace contextRef="#ctx0" brushRef="#br0" timeOffset="42672.2">16034 10333 921 0,'10'0'395'0,"12"9"-202"15,10 18-47 1,14 28-27-16,4 11 5 0,-2 12-8 16,-5 7-13-16,-21 8-35 0,-16 4-19 15,-29-4-20-15,-10-8-4 16,-12-22-5 0,0-11 1-16,20-20-101 0,9-10-185 15</inkml:trace>
  <inkml:trace contextRef="#ctx0" brushRef="#br0" timeOffset="43169.06">16892 10619 987 0,'-2'-1'518'0,"-2"-5"-125"16,1 3-156-16,3 4-137 15,2 0-43-15,-2-1-44 16,0 0-51-16,6 2-160 16</inkml:trace>
  <inkml:trace contextRef="#ctx0" brushRef="#br0" timeOffset="43494.48">16919 10816 598 0,'-1'1'359'0,"-1"9"-6"0,0 6-161 16,-1 18-101-16,1 12-6 15,1 11-17 1,2 7-17-16,-1 14-19 0,-4-1-4 0,-9 0-4 16,-8-4 0-16,-9-19 2 31,-2-12 1-31,-8-24 12 0,2-15 5 0,4-21-12 15,7-12-26 1,19-18-79-16,10-2-59 0,20-8-168 16</inkml:trace>
  <inkml:trace contextRef="#ctx0" brushRef="#br0" timeOffset="44092.7">16735 10324 423 0,'-4'-1'254'0,"-5"0"-17"16,9 1-108-16,12 0-66 0,14 1-18 15,29 0-16-15,11 1-18 16,17 1 3-16,8-1 4 16,0 4 7-16,-9-1 4 15,-19 0-5-15,-18-3-1 16,-31-2 6-16,-6-2 7 16,-13-3 0-16,-4 1-3 15,-4-4-12-15,-2-2-12 16,2-2-9-16,1-3-3 15,7 2-6-15,2 4 0 0,3 3-6 16,3 5 1-16,3 3 14 16,-6-2 13-16,0 0 26 15,7 16 5-15,39 43 19 16,-28-28-2-16,-14-1 2 16,-6-3 1-16,-17-5 26 15,-11-6 1-15,-11-6-11 16,-8-1-7-16,2-3-50 15,2-2 239-15</inkml:trace>
  <inkml:trace contextRef="#ctx0" brushRef="#br0" timeOffset="46167.83">18389 10635 578 0,'17'-2'251'0,"21"0"-118"16,1-3-37-16,10 7-40 16,0 2-4-16</inkml:trace>
  <inkml:trace contextRef="#ctx0" brushRef="#br0" timeOffset="46514.75">18613 10294 889 0,'-31'3'350'16,"-28"2"-223"-16,-10 18-101 15,-3 12-23-15,-7 17-14 16,4 12-10-16,18 15-4 0,8 6 1 16,34 16 7-16,13 3 4 15,27-6 2 1,24-7 1-16,36-31 2 16,15-14 3-16,25-27 12 0,4-17 44 15,-4-27 91-15,-6-17 29 16,-30-29 84-16,-21-15-4 15,-49-20-19-15,-22-6-31 0,-36 9-83 16,-16 9-43-16,-25 26-81 16,-9 13-3-1,0 27-141-15,2 14 459 16</inkml:trace>
  <inkml:trace contextRef="#ctx0" brushRef="#br0" timeOffset="68164.39">18736 10619 614 0,'0'-7'385'16,"-2"-3"-66"-16,-14 3-98 15,-8 3-29-15,-17 9-75 16,-4 4-23-16,-3 12-41 16,3 4-23-16,9 20-33 15,-1-2-10-15,10 9-6 16,11 2 1-16,22-9 9 15,13 1 6-15,23-12 12 16,2-14 6-16,1-20 44 16,-4-8 41-16,-20-21 79 15,-13-5 16-15,-23-8-25 16,-12 2-37-16,-13 11-89 16,-3 11-24-16,-3 18-35 0,2 9-76 15</inkml:trace>
  <inkml:trace contextRef="#ctx0" brushRef="#br0" timeOffset="72597.23">1805 12463 966 0,'2'6'468'15,"1"7"-115"1,-7 15-243-16,-1 12-45 0,-3 25-24 16,0 10-13-16,2 16-14 15,2-3-2-15,1-13-1 16,3-7-5-16,6-23-91 15,3-7-115-15</inkml:trace>
  <inkml:trace contextRef="#ctx0" brushRef="#br0" timeOffset="72785.44">1994 12537 898 0,'-4'-1'479'15,"1"1"-121"-15,0 13-238 0,0 4-59 16,8 24-52-16,4 7 7 16,5 14-7-16,4 9-1 0,-1-5-3 15,2-2-21-15,-5-16-186 16,-1-10-282-16</inkml:trace>
  <inkml:trace contextRef="#ctx0" brushRef="#br0" timeOffset="72945.11">1807 12807 1115 0,'9'-1'507'16,"7"-1"-233"-16,20 2-174 15,8 0-30-15,13 0-62 0,1 0-110 16</inkml:trace>
  <inkml:trace contextRef="#ctx0" brushRef="#br0" timeOffset="73446.52">3307 12672 904 0,'-5'4'431'0,"-5"11"-155"0,-6 10-108 16,-5 20-110-16,-2 13-11 15,2 5-25-15,5 2-12 16,8-18-6-16,4-10 3 16,6-20-10-16,2-9-2 15,2-16-1-15,1-10 2 16,-1-20 13-16,-3-13 5 15,1-8 7-15,-1-2 1 16,0 5 20-16,3 8 5 0,1 18 12 16,0 10-2-16,2 20-28 15,3 8-11-15,9 18-19 16,4 9-2-16,11 13 3 16,4 9 0-16,-3 1 0 15,1 1 2-15,-6-13-80 16,-8-11-83-16</inkml:trace>
  <inkml:trace contextRef="#ctx0" brushRef="#br0" timeOffset="73636.91">3117 12906 885 0,'3'-4'416'0,"19"-3"-148"0,9 0-144 16,26 3-93-16,9 4-8 16,5 2-72-16,-4 0-389 15</inkml:trace>
  <inkml:trace contextRef="#ctx0" brushRef="#br0" timeOffset="73952.03">3384 12467 1223 0,'-31'-3'513'0,"-43"-2"-298"15,1 10-86-15,0 15-86 16,2 14-31-16,13 18-29 16,6 11-5-16,12 31-2 15,12 8 6-15,28 11-1 16,17 0-4-16,33-15-2 15,19-10 1-15,31-24 4 16,18-18 5-16,12-34 7 16,-3-24 6-16,-15-40 14 15,-16-13 9-15,-24-21 88 16,-23-8 11-16,-43-4 28 16,-25 0 25-16,-48 9-56 15,-12 15-21-15,-14 25-43 16,-4 11-41-16,13 17-76 0,9 8-60 15</inkml:trace>
  <inkml:trace contextRef="#ctx0" brushRef="#br0" timeOffset="74530.53">4512 12782 1051 0,'3'-17'383'16,"14"-24"-292"-16,12 4-42 15,9 12-5-15,7 11 5 16,4 21-14-16,-3 16-11 16,-6 27-10-16,-5 11 1 15,-12 17 7-15,-6-3 1 16,-7-8-1-16,0-11-3 16,-4-21-2-16,-3-8 0 15,-2-17 3-15,1-9 10 0,-5-10-3 16,2-7-4-16,-10-8-6 15,-7-4-15-15,-2 5-5 16,-6 12-1-16,-9 17 0 0,0 8-2 16,-1 13 1-16,1 0 0 15,13 0-47-15,7 0-77 16</inkml:trace>
  <inkml:trace contextRef="#ctx0" brushRef="#br0" timeOffset="74760.36">5210 13037 920 0,'-10'-8'470'16,"-10"-4"-160"-16,-6-1-122 15,-4 4-52-15,-4 5-76 16,4 2-32-16,11 17-45 15,6 4-17-15,13 4-7 0,5 2 1 16,10-9 10-16,9 3 9 16,15-5 9-16,-2-6-30 15,-4-7-143-15,-7-6-290 16</inkml:trace>
  <inkml:trace contextRef="#ctx0" brushRef="#br0" timeOffset="75088.78">5080 12800 916 0,'-2'-22'487'0,"-7"-17"-117"0,11 16-192 16,-5 7-47-16,3 14-112 16,6 2-33-16,6 14-36 15,7 9-46-15,7 12-51 16,1 7-12-16,3 7-8 16,0 4 45-16,2 0 81 15,2 2 26-15,5 5 15 16,1 0 6-16,-7 6 14 15,-12 7 6-15,-18 0 12 16,-13-4-2-16,-25-8-5 0,-5-7-12 16,-19-25-16-16,1-12-5 15,9-17-16-15,7-12-1 16,21-21 4-16,11-4 8 16,17-20 28-16,13-7 19 15,14 1 25-15,6 3-3 16,10 12-16-16,-2 5-12 15,-3 9-44-15,-5 6-75 0</inkml:trace>
  <inkml:trace contextRef="#ctx0" brushRef="#br0" timeOffset="75451.11">5524 12999 708 0,'-7'0'425'0,"1"7"6"15,-4 5-239-15,3 4-101 16,7 5-30-16,1 0-36 16,9 2-17-16,6-4-13 15,5 0 0-15,1-10 5 16,2-9 7-16,2-4 15 16,-4-9 6-16,-1-7 2 15,-4 0-2-15,-6-2-9 0,-4 2-4 16,-8 12-4-16,1 2-2 15,-1 5-12-15,-2 3-8 16,3-2-11-16,-1 0-1 16,2 15 7-16,13 35 6 15,4-28 7-15,9-3 3 16,7-6 6-16,-2-4 7 16,-1-12 18-16,-3-8 17 15,-13-6 19-15,-1-1 0 0,-9-4-43 16,-5 0-84-16</inkml:trace>
  <inkml:trace contextRef="#ctx0" brushRef="#br0" timeOffset="75972.49">6828 12686 1075 0,'-8'2'432'15,"-10"10"-267"-15,-2 6-58 16,-2 15-57-16,5 7-9 16,11 6-24-16,7 3-10 15,21-7-6-15,6-7 0 16,13-12 8-16,-2-12 3 0,-7-11 5 15,-4-8-36 1,-13-14-74-16,1 1-39 16,-8-12-63-16,-6-1 36 15,1 0 82-15,-7 2 55 0,0 12 108 0,4 9 13 16,-4 17 11 0,2 9-5-16,-3 19-41 0,0 7-7 15,3 8-21 1,0 0-14-16,9-10-13 0,1-4-16 15,2-18-146 1,7-2-177-16</inkml:trace>
  <inkml:trace contextRef="#ctx0" brushRef="#br0" timeOffset="76288.56">6914 12490 1165 0,'-21'-1'466'0,"-28"2"-308"15,-9 12-62-15,-3 16-69 16,2 3-24 0,10 21-21-16,7 7-6 0,18 28 5 31,7 12 5-31,17-2 3 16,11 1-1-16,20-22-10 0,19-12-3 15,29-21-1-15,7-16 5 16,16-31 16-16,1-19 7 15,-4-29 18-15,-2-13 6 16,-35-22 96-16,-18-10 41 16,-51-16 58-16,-23 3 7 15,-36 23-102-15,-10 18-48 0,0 31-76 16,7 12-22-16,23 15-34 16,14 7-69-16,19 10-230 15</inkml:trace>
  <inkml:trace contextRef="#ctx0" brushRef="#br0" timeOffset="76476.57">7533 13004 636 0,'2'15'397'0,"-8"12"-15"15,-13-3-68-15,-14-2-118 0,-2-5-39 16,5-5 43-16</inkml:trace>
  <inkml:trace contextRef="#ctx0" brushRef="#br0" timeOffset="76945.95">8127 12650 1051 0,'-14'-5'504'16,"-11"-5"-210"-16,-6 10-147 15,-5 6-52-15,-1 15-72 16,6 9-19-16,10 14-16 15,7 8-4-15,18 9-5 16,6-6-5-16,24-8 0 0,9-6 2 16,10-23 14-16,0-3 9 15,-11-14 16-15,-11-4 15 16,-22-11 47-16,-9-2 20 16,-24-10 11-16,-11-1-9 15,-11 3-50-15,0 1-23 0,8 10-65 16,8 4-65-16</inkml:trace>
  <inkml:trace contextRef="#ctx0" brushRef="#br0" timeOffset="77309.66">8092 12456 847 0,'-23'-5'462'0,"-26"-4"-73"16,-1 6-179-16,5 14-113 16,2 10-47-16,10 19-52 15,1 10-10-15,6 21-8 16,5 12 5-16,7 22 2 16,6 0 6-16,9-11-11 0,21-45-18 31,-12-25-17-31,2 0-6 0,72 30 14 0,19-19 23 15,32-37 26-15,-25-34 12 16,-17-23 31-16,-15-11 41 16,-40-27 92-16,-10-3 37 15,-37 1-9-15,-16 6-33 16,-18 32-89-16,-14 9-46 0,-14 19-37 16,-1 13-16-16,-3 16-92 15,5 6 54-15</inkml:trace>
  <inkml:trace contextRef="#ctx0" brushRef="#br0" timeOffset="78127.05">9336 12804 520 0,'-6'-7'317'0,"-4"0"1"15,-5 0-93-15,-7 5-79 16,-3 4-35-16,-9 11-64 15,1 7-45-15,13 16-27 0,13 6-8 16,25 6 4-16,11-4 10 16,13-12 17-16,1-9 15 15,-5-17 39-15,-3-6 36 16,-11-17 50-16,-9-10 9 16,-14-24-16-16,-8-7-28 15,-14-17-43-15,-4-5-13 16,-2 9-15-16,7 3-15 15,12 9-23-15,10 7-14 16,20 7-17 0,1 6 0-16,17 16-53 0,3 11-79 15</inkml:trace>
  <inkml:trace contextRef="#ctx0" brushRef="#br0" timeOffset="78306.3">9605 12891 1067 0,'-2'8'440'0,"-2"5"-270"31,5 9-99-31,3 5-29 16,4 0-28-16,1 2 7 0,-1-6-184 15,-2-1-160-15</inkml:trace>
  <inkml:trace contextRef="#ctx0" brushRef="#br0" timeOffset="78461.8">9604 12662 1201 0,'-3'-10'547'16,"-1"-10"-238"-16,2 10-182 15,0 5-50-15,4 6-85 16,1 4 4-16,-3-5-184 15,1 2-148-15</inkml:trace>
  <inkml:trace contextRef="#ctx0" brushRef="#br0" timeOffset="78589.71">9763 12964 591 0,'8'15'393'0,"6"12"-10"16,0-11-149-16,-3-5-38 0,2-6-30 15,-5-5-12 1,1-9-28-16,-5-10-22 15,2-9-62-15,9 5-67 16,-12-9-219-16</inkml:trace>
  <inkml:trace contextRef="#ctx0" brushRef="#br0" timeOffset="79098.12">10239 12806 895 0,'-18'-8'430'16,"-11"-4"-163"-16,-1 7-162 0,-1 5-46 15,13 8-64-15,6 4-16 16,12 9-14-16,8 0 5 16,12 1 15-16,8 0 6 15,-1-5 11-15,-3-5 5 16,-10-5 6-16,-4-7 4 15,-6 0 9-15,-2 0-4 0,-8 1-19 16,5-1-4 0,0 0-14-16,-17 7 0 0,-31 20 6 15,32-11-4-15,6 2-6 16,10 5-2-16,9-5 2 16,6-4 6-16,8-6 11 15,3-3 7-15,5-5 14 16,1-3 4-16,-11-10 2 15,1-8-1-15,-4-11-3 16,-1-2-1-16,5 1-1 16,-6 2-4-16,-9 12 37 15,-3 6 10-15,-6 11 12 16,-4 7 6-16,1 11-37 16,1 6-14-16,6 12-12 15,-1-3-4-15,9 3-4 16,0-4 3-16,6-9-4 15,6 1 13-15,-3-11-295 0</inkml:trace>
  <inkml:trace contextRef="#ctx0" brushRef="#br0" timeOffset="80234.55">11779 12519 1027 0,'0'-3'465'0,"-6"-3"-244"0,1 10-103 16,4 25-107-16,-1 17-9 15,5 33 12-15,1 13-3 16,1 15 1-16,-4-5 0 15,2-18 1-15,-1-15 0 16,-2-25-40 0,3-11-61-16,-2-16-315 0</inkml:trace>
  <inkml:trace contextRef="#ctx0" brushRef="#br0" timeOffset="80439.7">11716 12581 896 0,'12'-7'356'0,"22"-4"-213"16,14 0-51-16,24 10-44 0,8-1-8 16,12 3-18-1,-9 4-102-15</inkml:trace>
  <inkml:trace contextRef="#ctx0" brushRef="#br0" timeOffset="80668.55">11734 12899 776 0,'1'7'335'16,"1"-1"-150"-16,22 1-89 15,15-2-18-15,28-4-20 16,15 0-23-16,9-1 15 16,-4 2-103-16</inkml:trace>
  <inkml:trace contextRef="#ctx0" brushRef="#br0" timeOffset="81206.84">12351 13120 472 0,'3'-6'338'16,"4"-3"-6"-16,-4-4-85 15,-3-4-35-15,-7 2-60 0,0-3-25 16,-10 3-45-16,-4-1-21 15,-7 5-51-15,-1 8-20 16,4 13-26-16,1 6-8 16,8 6 3-16,2 1 2 15,14 1 3-15,4 1 5 0,16 1 11 16,1-8 5-16,6-9 14 16,6-5 4-16,-8-12 9 15,2 0 5-15,-10-7 6 16,-7-1 1-16,-4-1 3 15,-4 5 1-15,-3 1 13 16,-2 7-6-16,-2 5-32 16,0 1-14-16,1 16-24 15,2 6 3-15,2 10 24 16,5 10 9-16,3 9 7 16,0 1 1-16,2-2 0 15,-3-5-1-15,0-12-1 16,-1-12 6-16,0-11-168 15</inkml:trace>
  <inkml:trace contextRef="#ctx0" brushRef="#br0" timeOffset="81611.51">12515 13312 805 0,'1'-6'420'0,"5"-9"-110"16,3 2-107-16,7 1-90 15,5 1-34-15,4 6-36 16,4 5-16-16,-6 7-21 15,1 2-4-15,-13 7-3 16,-8 0-1-16,-10 3 4 16,-6 2 2-16,-2-5 7 0,4-1-1 15,7-5-21-15,4-5-10 16,9-4-10-16,3 2-4 16,10 4 12-16,-1 5 6 15,1 6 7-15,-6 2 2 16,-11 2 22-16,-10-2 10 15,-15 2 10-15,-5-4 4 16,-12-11-33-16,2-5-89 0</inkml:trace>
  <inkml:trace contextRef="#ctx0" brushRef="#br0" timeOffset="82303.55">11748 12313 770 0,'-10'-3'336'0,"-10"-1"-161"15,7 1-52-15,19 3-52 16,11 0-12-16,30 0-26 31,16 0 8-31,30 4-14 16,13-1-6-16,10 3-8 0,1-1-7 15,-19-6 5-15,-11-3 5 16,-31-4 11-16,-20-1 11 16,-29-3-4-16,-11-3-3 15,-20-2-11-15,-5-1-10 16,-3-1-1-16,2 5-1 15,14 5-8-15,6 3-19 16,11 7-24-16,7 5 2 0,10 11 7 16,8 8 21-16,0 6 37 15,-3 2 15-15,-12 2 27 16,-13-2 19-16,-17-4 7 16,-8-1-12-16,-7-6-33 15,-3-7-56-15</inkml:trace>
  <inkml:trace contextRef="#ctx0" brushRef="#br0" timeOffset="84515.74">13176 12796 906 0,'-1'0'411'15,"4"2"-173"-15,5 1-115 0,19-1-73 16,13-1-4-16,18-4-9 15,10-1-16-15,0 0-13 16,-5 0-18-16,-20 0-141 16,-10 2-158-16</inkml:trace>
  <inkml:trace contextRef="#ctx0" brushRef="#br0" timeOffset="84660.81">13230 12888 964 0,'10'2'439'0,"4"2"-195"15,27-1-116-15,6-1-16 0,15-2-48 0,0 0-21 16,-8-4-45-16</inkml:trace>
  <inkml:trace contextRef="#ctx0" brushRef="#br0" timeOffset="85117.6">14227 12367 991 0,'-15'10'411'16,"-24"25"-245"-16,-3 14-43 0,-2 33-67 15,6 9-16-15,23 14-20 16,14 4-10-16,29-18-5 15,11-11 0-15,20-25-2 16,3-16-2-16,5-21-41 16,0-7-53-16</inkml:trace>
  <inkml:trace contextRef="#ctx0" brushRef="#br0" timeOffset="85310.59">14294 12797 894 0,'2'-1'465'0,"8"0"-85"0,10 1-219 16,19 6-116-16,12-1-9 16,12 2-18-16,-2-5 9 15,-1-2-210-15</inkml:trace>
  <inkml:trace contextRef="#ctx0" brushRef="#br0" timeOffset="85593.63">14837 12782 848 0,'0'-7'404'0,"4"-8"-132"15,1-2-85-15,3-6-47 16,0 1-15-16,-5 1-21 0,0 2-13 16,-3 8-16-16,-1 6-17 15,-5 7-36-15,-1 7-16 16,-1 14-20-16,-1 6-2 16,4 17 3-16,5 10 5 15,7 8 5-15,2-4 1 16,4-10 14-16,-3-8-57 0,7-23-148 15,2-4-218-15</inkml:trace>
  <inkml:trace contextRef="#ctx0" brushRef="#br0" timeOffset="85753.75">15090 13006 1461 0,'-2'0'578'0,"-5"-2"-406"16,5 0-78-16,2 1-166 16,0 0-99-16</inkml:trace>
  <inkml:trace contextRef="#ctx0" brushRef="#br0" timeOffset="86081.94">15363 12966 660 0,'6'-8'336'15,"7"-15"-65"-15,-2-6-44 0,4-4-26 16,-3-4-14-16,-6 0-39 15,1 3-22-15,-6 7-32 16,0 5-15 0,-2 12-38-16,-2 5-18 0,0 11-20 15,0 8-6-15,3 10 0 16,0 8 6-16,5 14 3 16,2 6-1-1,5 5-1-15,-1-8 0 0,1-11-74 16,-1-7 377-16</inkml:trace>
  <inkml:trace contextRef="#ctx0" brushRef="#br0" timeOffset="86667.91">15947 12680 1092 0,'0'-2'494'0,"1"1"-265"0,0 4-66 16,-1-3-107-16,0 20-34 15,-2 55-18-15,0-21 0 16,-2 7 1-16,-1-1 0 16,5-14 3-16,0-11 0 15,0-19 5-15,0-7 7 16,0-17 0-16,0-6 0 0,-1-18-2 15,-1-12-5-15,-4-15 7 16,0-4-1-16,3 4-6 16,2 11-5-16,4 24-10 15,7 10-10-15,3 16-1 16,6 10-2-16,6 11 2 16,2 5 6-16,3 9 2 15,2 4 2-15,3 0 1 16,-2-3 1-16,-1-11 2 15,-1-10 3-15,-8-16 10 16,3-7 6-16,-5-15 10 16,-2-11 3-16,-3-11 15 15,-5-9 5-15,-11-5 3 0,-3 2-5 16,-10 10-35-16,-4 13-16 16,-1 16-92-16,1 9-79 15</inkml:trace>
  <inkml:trace contextRef="#ctx0" brushRef="#br0" timeOffset="86920.02">16353 12245 1130 0,'13'1'464'16,"13"6"-228"-16,16 33-179 15,8 21-16-15,5 29 18 16,0 10-1-16,-10 6-13 16,-10-3-5-16,-22 2-17 15,-14-4-2-15,-22-18-3 16,-5-15-1-16,-3-30-126 16,6-16-443-16</inkml:trace>
  <inkml:trace contextRef="#ctx0" brushRef="#br0" timeOffset="87243.73">17054 12839 1281 0,'-3'-2'583'15,"2"0"-257"1,0 3-221-16,1-1-52 0,0 0-99 16,0 0-72-16</inkml:trace>
  <inkml:trace contextRef="#ctx0" brushRef="#br0" timeOffset="87520.19">17349 12673 915 0,'0'-1'508'0,"1"-1"-71"16,-2 9-305-16,0-7-56 15,-1 11-54-15,-8 54-1 16,3-15-14-16,1 3-3 15,7-1-1-15,6-4-3 16,13-18-1-16,5-9-3 16,6-11-2-16,-1-9 10 15,-5-3-65-15,-3-3-53 0</inkml:trace>
  <inkml:trace contextRef="#ctx0" brushRef="#br0" timeOffset="87749.22">17243 12497 972 0,'2'-3'475'15,"7"-3"-162"-15,0 1-78 16,3 1-111-16,-1-1-39 16,3 2-152-16</inkml:trace>
  <inkml:trace contextRef="#ctx0" brushRef="#br0" timeOffset="88156.65">17085 12207 899 0,'-3'-2'388'0,"2"2"-215"16,2-1-47-16,-1 1-53 15,21 3-18-15,61 9-15 16,-14-3-1-16,18 1-11 16,2 0-7-16,-12-2-7 0,-7-2-3 15,-18-4 0-15,-8-2 3 16,-12-2-40-16,-10-4-11 16,-14-2-25-16,-10-2-6 0,-9-5 41 15,-5-1 10-15,0 1 17 16,4 3 0-16,8 5-6 15,4 8-1-15,4 6 11 16,2 5 5-16,5 11 20 16,0 2 5-16,-2 9 5 15,-3 4 1-15,-12-4-3 16,-4-1-6-16,-8-8-24 16</inkml:trace>
  <inkml:trace contextRef="#ctx0" brushRef="#br0" timeOffset="88719.52">18288 12534 1037 0,'-1'-3'492'15,"-1"-2"-209"-15,1 5-156 16,1 0-46-16,1 7-64 16,9 23-16-16,20 54 10 0,-13-30 2 15,0 7 0-15,-4 0-2 16,-2-13 0-16,-1-8-1 15,-3-16-123-15,-2-13-93 16</inkml:trace>
  <inkml:trace contextRef="#ctx0" brushRef="#br0" timeOffset="88929.79">18090 12735 864 0,'12'-4'455'0,"9"-2"-72"15,26 2-202-15,10-1-26 16,20 4-54-16,3 2-36 16,-11 1-21-16,-9 1-65 15</inkml:trace>
  <inkml:trace contextRef="#ctx0" brushRef="#br0" timeOffset="89392.16">19281 12253 788 0,'-9'4'401'15,"-12"3"-92"-15,-8 27-184 16,-4 16-30-16,-3 30-39 15,6 16-16-15,12 11-27 16,11 0-5-16,17-7-5 16,11-9-4-16,14-26-5 15,17-21-1-15,14-28-74 16,3-15-71-16</inkml:trace>
  <inkml:trace contextRef="#ctx0" brushRef="#br0" timeOffset="89709.79">19450 12438 908 0,'0'4'355'0,"5"-1"-227"0,7 5-50 16,13-3-22-16,14 1-1 15,15-2-13-15,5-1-7 16,-2-5-2-16,-10-2 2 15,-20-7 8-15,-7 2 7 16,-15-1 25 0,-5-1 2-16,-11 9-13 0,-1 2-11 15,-8 15-41 1,2 11-12-16,3 10-4 0,1 9 0 0,14 5-1 16,1 0 3-16,6 3 0 0,4-5 3 31,0-5-74-31,-1-6-54 15,-2-18-217-15</inkml:trace>
  <inkml:trace contextRef="#ctx0" brushRef="#br0" timeOffset="89874.33">19463 12710 1147 0,'10'0'471'0,"13"-1"-271"15,16 1-79-15,19 0-48 16,6 0-20-16,10 0-30 16,-10 0-19-16,-10-4-172 15</inkml:trace>
  <inkml:trace contextRef="#ctx0" brushRef="#br0" timeOffset="90074.51">20079 12816 1081 0,'-1'2'508'0,"1"-2"-192"0,5 0-214 15,-5-2-35-15,0 1-108 16,4-1-86-16</inkml:trace>
  <inkml:trace contextRef="#ctx0" brushRef="#br0" timeOffset="90559.34">20581 12573 752 0,'4'-10'408'16,"-1"-7"-113"-16,-3-4-90 15,-3 3-33-15,-12 0-69 16,-4 1-26-16,-6 4-56 15,-3 4-21-15,1 8-26 16,0 4-9-16,8 11-2 16,0 6 1-16,12 7 5 15,3-1 0-15,6-2 4 16,8-7 6-16,2-11 12 16,7-3 8-16,7-4 6 15,-2-3 4-15,6-3 1 0,0 2-3 16,-7 2 3-16,-1 0 1 15,-4 12 5-15,-3 5 1 16,-7 12 1-16,-1 6-2 16,-11 4-2-16,-10 1 3 15,-17-6 5-15,-5-4 1 16,-9-12 7-16,0-8 5 0,10-15-29 16,4-8-47-1,8-5-421 1</inkml:trace>
  <inkml:trace contextRef="#ctx0" brushRef="#br0" timeOffset="91152.98">21105 12418 1078 0,'-5'1'446'16,"-5"0"-232"-16,-1 23-173 16,2 11-39-16,1 15-1 15,6 6 5-15,1 0 3 16,4 1-1-16,-1-12 2 16,4-7 1-16,2-15 5 15,-3-12 11-15,6-16 16 16,-1-12 5-16,-2-17 6 15,0-7-4-15,-8-13-6 16,-3-1-4-16,-2-8-13 0,1 3-5 16,1 17-8-16,3 9-2 15,1 26-21-15,1 10-7 16,7 18-9-16,4 9-5 16,11 11 17-16,9 4 6 15,10-1 2-15,7-3 2 16,1-3 3-16,-6-7 0 0,-13-15 11 15,-3-7 6 1,-10-17 18-16,1-12 7 0,-5-9 9 16,-5-4-1-16,-12-9-13 15,-4 3-19-15,-2 4-75 16,-3 4-77-16</inkml:trace>
  <inkml:trace contextRef="#ctx0" brushRef="#br0" timeOffset="91374.11">21443 11970 932 0,'16'5'389'0,"26"16"-188"0,13 11-74 15,23 34-1-15,-3 13-8 0,-8 35-15 16,-10 7-10-16,-27 3-28 15,-14-2-8-15,-35-17-19 16,-13 1-13-16,-20-21-5 16,-4-8-14-16,11-34-181 15</inkml:trace>
  <inkml:trace contextRef="#ctx0" brushRef="#br0" timeOffset="91866.59">22394 12356 1443 0,'-4'-2'599'0,"2"-2"-368"16,-2 1-84-16,3 3-97 0,1 0-30 15,0 0-41 1,0 0-65-16,0 0-215 16</inkml:trace>
  <inkml:trace contextRef="#ctx0" brushRef="#br0" timeOffset="92213.11">22375 12595 954 0,'1'1'398'0,"1"7"-228"0,-1 6-45 15,-1 16-48-15,-3 7-17 16,-1 16-28-16,3 12-9 16,-2 10-10-16,1 2-5 15,-3-7 10-15,0-6 4 16,-10-15 11-16,-5-10 9 16,-8-11-3-16,-5-13 8 15,2-19 12-15,5-9-10 0,9-21-43 16,6-6-35-16,9-10-117 15,4-6-64-15</inkml:trace>
  <inkml:trace contextRef="#ctx0" brushRef="#br0" timeOffset="92908.34">22240 12060 552 0,'7'0'228'0,"14"1"-92"16,6-1-29-16,17 3 14 0,12-2 18 15,12 1-15 1,2 4-16-16,6-6-40 0,-8-1-17 16,-14-2-23-16,-7-4-1 15,-26 3-4-15,-3 4-3 16,-15-4-20-16,-3 0-13 15,-1 0-32-15,0 3-9 0,0 0 2 16,-5-4 11-16,-14-2 23 16,-26-34 5-1,35 35 7-15,2 3 1 0,5 3-9 16,3 0 0-16,6 1 13 16,-5-1 6-16,0 0 26 15,18 5 14-15,29 10 14 16,-26-6 7-16,-5 2-3 15,-7 2-1-15,-3 4 14 16,-7 3 9-16,-14 2 29 16,-7-2 7-1,-13 4-24-15,-1-5-20 0,2 0-40 16,9 3-18-16</inkml:trace>
</inkml:ink>
</file>

<file path=ppt/ink/ink12.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0-12-03T08:58:12.402"/>
    </inkml:context>
    <inkml:brush xml:id="br0">
      <inkml:brushProperty name="width" value="0.05292" units="cm"/>
      <inkml:brushProperty name="height" value="0.05292" units="cm"/>
    </inkml:brush>
  </inkml:definitions>
  <inkml:trace contextRef="#ctx0" brushRef="#br0">18436 8501 368 0</inkml:trace>
</inkml:ink>
</file>

<file path=ppt/ink/ink13.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2-11T09:55:58.076"/>
    </inkml:context>
    <inkml:brush xml:id="br0">
      <inkml:brushProperty name="width" value="0.05292" units="cm"/>
      <inkml:brushProperty name="height" value="0.05292" units="cm"/>
    </inkml:brush>
    <inkml:brush xml:id="br1">
      <inkml:brushProperty name="width" value="0.05292" units="cm"/>
      <inkml:brushProperty name="height" value="0.05292" units="cm"/>
      <inkml:brushProperty name="color" value="#FFC000"/>
    </inkml:brush>
  </inkml:definitions>
  <inkml:trace contextRef="#ctx0" brushRef="#br0">7308 11596 593 0,'-2'-5'301'0,"-9"-5"-91"0,-3 2-38 15,-2 3-51-15,-3-2-22 0,3 7-34 0,-1 3-13 16,3-1-26-16,1 7-11 16,1-2-13-1,2 0-3-15,7 5-4 0,6-2 1 31,8 4 4-31,3-2 4 0,6-1 11 0,3-1 2 16,2-4 7-16,1-4 4 16,-6-6 12-16,-3-1 27 15,-9-6 24 1,-6-2 19-16,-3 0 5 16,-7-1-21-16,-10 2-24 15,-2 5-24-15,-7 3-26 16,1 4-11-16,4 3-12 15,3 1-6-15,4 4-7 16,5 2-1-16,3 1-2 16,6 2 4-16,4 1 2 15,4-2 1-15,5 0 5 16,1-3-1-16,2-7 8 31,-9-2 2-31,2 1 5 0,25-1 3 0,0-5 7 0,-8-6 4 16,-16-5 6-16,-6 1 15 15,-8-3 11-15,1 4-3 16,-11 5-3-16,-6-3-13 16,-3 6-20-16,2 2-4 15,5 4-9-15,5 1-4 0,0 6-6 16,3 3-3 0,2 2-4-16,3 2-3 0,6 2 6 15,1 0 3-15,9-2 7 16,-1-1 1-16,7-6 3 15,4-2 1-15,3-2 1 16,2-4 1-16,-5-4 1 16,-4-4 2-16,-3-3 6 15,-6 2 4-15,-5-5 17 16,-3 1 5-16,-8 1 6 16,-3-1 3-16,-8 5-15 15,-5 0-1-15,0 4-11 16,1 4-8-16,3 0-9 0,6 3-8 15,5 0-7-15,3 3-1 16,5 2 23-16,1 0-93 16,6 2-287-16</inkml:trace>
  <inkml:trace contextRef="#ctx0" brushRef="#br0" timeOffset="1751.48">11117 15151 364 0,'0'-2'252'0,"0"-3"-14"16,-2 0-44-16,1 4-18 16,0 0-34-16,0 0-14 15,-2 1-36-15,-12-3-20 16,-29 3-34-16,33 3-16 16,-2 7-28-16,5 2-10 15,1 3-13-15,2 3-3 16,8 7 5-16,3-1 4 0,8 0 11 15,4-5 4 1,5-8 9-16,4-5 4 16,-2-9 10-16,-3-4 10 0,-7-7 41 15,-1-1 20-15,-7-6 35 16,-1 0 14-16,-8-1-12 16,0 1-10-16,-6 5-31 15,-7 0-19-15,0 8-26 16,-7 1-12-16,0 6-17 15,2 1-8-15,2 5-13 16,2 1-5-16,3 6-3 16,4 1 0-16,2 0 5 15,2 2 2-15,8 2 0 0,1-1 0 16,5-1 3-16,4 1 1 16,-1-3 7-16,2-3 3 15,4-5 3-15,-1-5 3 16,1-6 7-16,-2-4 3 15,-2-4 5-15,-6-1 3 16,-6 0 16-16,-2-2 4 16,-12 5 5-16,1 1-2 15,-6 7-24-15,-5 1-7 0,2 5-13 16,-1 0-4-16,5 4-3 16,4 1-2-16,4-2-3 15,4 2-2-15,6-3-1 16,4-1 2-16,7 0 4 15,1-2 5 1,-3-1 5-16,1-4 2 0,-5 0 3 16,-2-4-6-16,0-2-217 15</inkml:trace>
  <inkml:trace contextRef="#ctx0" brushRef="#br0" timeOffset="3766.67">15793 11782 170 0,'1'-3'177'16,"3"-3"32"-16,-2-2 5 15,-1 0 2-15,-1 2-23 16,-2 0-13-16,-7 3-39 15,-3 0-27-15,-2 2-51 0,-3 1-23 16,3 6-33-16,-1 1-11 16,6 6-13-16,2 2-3 15,8 3-2-15,4 1 4 16,6-2 6-16,5-2 6 16,5-6 6-16,2-2 1 15,0-7 11-15,2 0 11 16,-9-7 30-16,1-3 17 0,-6-3 29 15,-7-2 4-15,-5 1 2 16,-7-4-7-16,-9 2-23 16,-2 4-13-16,-3 3-31 15,-1 2-13-15,3 6-17 16,3 0-6-16,2 4-13 16,2 2-3-1,4 5-4-15,0 1 0 0,8 0 1 16,2 5-1-16,7-2 6 15,4 0 5-15,5-4 9 16,3-1 4-16,3-5 4 16,0-4 2-16,-1-6 9 15,-5-2 10-15,-2-8 18 16,-3 2 5-16,-7-3 17 16,-4-2 3-16,-9 8-3 15,-4 0-3-15,-7 7-25 0,-1 4-14 16,0 2-20-16,1 6-4 15,5 1-4-15,4 0 0 16,5-1 0-16,3-5 0 16,3-3 1-16,4-2 0 15,-5 1-73-15,0 0-82 16</inkml:trace>
  <inkml:trace contextRef="#ctx0" brushRef="#br0" timeOffset="5906.57">17911 16782 149 0,'1'-3'162'15,"0"-4"86"-15,-1 1 0 16,-3 2-27-16,-6-1-29 16,-4 2-52-16,0-1-22 0,-6 2-36 15,0 1-16-15,4 4-37 0,-1 5-17 16,4 5-23-16,5 1-7 15,6 3-4-15,2 3 3 16,7-3 6-16,5 2 4 16,7-7 9-16,3 1 6 15,3-3 10-15,-4-6 7 0,-4-5 27 32,-6-7 14-32,-1-5 29 0,-6 3 12 15,-5-5 6-15,0 2-2 16,-11-6-23-16,-1-2-16 15,-5 3-33-15,-4 0-15 16,0 7-20 0,2 6-6-16,5 7-18 15,0 5-5-15,6 5-5 16,1 2 1-16,5 4 6 16,3 1 6-16,6-2 8 15,2 1 4-15,5-3 7 0,0-5 2 16,0-4 4-16,2-3 2 15,-1-5 4-15,0-4 2 16,1-3 1-16,-6-9 0 16,-4-2 2-16,-2 0 0 0,-7-1 13 15,0 5 5-15,-4 4 1 16,-3 1-2-16,-4 8-19 16,-3 2-8-16,2 4-9 15,2 4-2-15,0 1-4 16,5 4-3-16,3-1 0 15,5-4 3-15,11 1 8 16,-1-2 5-16,5-2 9 16,-1 0 2-16,-2-4 0 15,-2 0 3-15,-6-3-2 16,0-4-7-16,-6-8-175 16</inkml:trace>
  <inkml:trace contextRef="#ctx0" brushRef="#br0" timeOffset="8964.15">11116 15571 381 0,'0'-4'230'0,"4"-5"-2"15,-2 2-3-15,-1 2-16 16,0 1-13-16,0 5-45 16,-1-1-23-16,0 0-42 0,0 3-20 15,0 25-24-15,-3 33-10 16,-3-17-17-16,0 1-6 16,3 4-3-16,2-3-2 15,3-11 1-15,4-6-42 16,0-11-159-16,-2-4-176 15</inkml:trace>
  <inkml:trace contextRef="#ctx0" brushRef="#br0" timeOffset="9410.49">11075 15560 754 0,'11'-8'335'0,"13"-7"-142"16,7 2-50-16,5 5-45 0,-1 7-20 15,2 9-44-15,-3 6-12 16,-9 8-10-16,-12 3-4 15,-13 7-2-15,-10 4 2 16,-15 2 4-16,1 1 2 0,-6-8 3 16,1-5 2-16,2-15-1 15,5 4-1-15,5-12-5 16,3-5-10-16,13-4-10 16,7-8 8-16,16 5 22 15,2 4 15-15,12 6 19 16,-8 7-2-16,4 9-4 15,0 2-4-15,-7-1 1 16,3 0-5 0,-11-8-8-16,-2-2-5 0,-2-6-11 15,-4 0-6-15,-2-4-128 16,1 4-104 0</inkml:trace>
  <inkml:trace contextRef="#ctx0" brushRef="#br0" timeOffset="12329.26">6624 11824 704 0,'-3'-4'364'15,"-1"1"-92"1,-1 0-49-16,4 3-70 0,0 0-34 0,0 0-50 16,-2 24-19-16,1 43-23 15,6-26-7-15,0 5-11 16,3 2-2-16,-1-7-2 16,3-5-2-16,-1-11-59 15,-2-5-78-15,-1-11-373 16</inkml:trace>
  <inkml:trace contextRef="#ctx0" brushRef="#br0" timeOffset="12793.2">6493 11862 317 0,'0'-2'205'0,"0"-5"31"15,6-1-54-15,6-6-27 16,5 1-12-16,11 5-37 16,3 3-14-16,13 11-33 0,6 6-9 15,8 10-16-15,0 0-12 16,-11 8-1-16,-10-1 0 15,-22 1 7-15,-6-1 2 16,-10-5 2-16,-7-4 2 16,-1 2-3-16,-12 0 0 15,-10-3-3-15,-3 3-7 0,-2-8-21 16,4-4-25 0,17 0-91-16,3-6-80 0</inkml:trace>
  <inkml:trace contextRef="#ctx0" brushRef="#br0" timeOffset="15002.94">18308 16896 357 0,'4'-3'216'0,"2"-4"-1"0,-1 1-9 16,-1 0-22-16,-3 4-17 16,2 4-56-16,-3-2-19 15,0 0-34-15,0 9-15 16,-3 18-6-16,-7 36-10 15,-4-19-14-15,0 4-3 16,3-4-28-16,-3-3-53 16,7-17-139-1</inkml:trace>
  <inkml:trace contextRef="#ctx0" brushRef="#br0" timeOffset="15380.06">18256 16867 544 0,'10'-13'324'15,"9"-10"-34"-15,9 7-119 0,5 4-30 16,2 7-55 0,5 7-37-16,-3 11-24 15,-6 2 1-15,-9 9-9 16,-13 2 2-16,-15 2 0 15,-5 2 1-15,-10-3-1 0,-2-3 0 16,-3-12 4-16,-2-2-4 0,1-8-10 16,5 1-6-16,8-2-15 15,12-1-9 1,9 1-1-16,8 1 3 0,11 3 13 16,2 4 12-1,2 7 17-15,1 3 2 0,-3 5 8 16,-3-5-2-16,-6-3-4 15,-4-8-1-15,-1-6-10 16,0-2-8 0,3-5-97-16,0 2-166 15</inkml:trace>
  <inkml:trace contextRef="#ctx0" brushRef="#br0" timeOffset="18279.32">16400 11723 525 0,'-1'-4'308'16,"-4"-3"-39"0,3 7-101-16,-1 0-31 15,1 8-60 1,0 5-29-16,2 11-25 0,0 11 2 0,-3 10-2 15,3 8-2-15,1 0-9 16,0-2-2-16,1-6 1 16,1-8 0-16,0-9-17 15,-1-10-50-15,1-12-255 16</inkml:trace>
  <inkml:trace contextRef="#ctx0" brushRef="#br0" timeOffset="18646.23">16252 11783 587 0,'5'-6'287'0,"8"-10"-79"15,5 1-28-15,13-2-37 16,6 1-18-16,14 5-49 16,1 5-23-16,-1 6-27 15,3 9-11-15,-8 9-7 16,-2 8-1-16,-9 8 3 16,-10 7-1-16,-18 4-1 0,-8 5 1 15,-18-4-2-15,-8 1 1 16,-7-4 5-16,-4-6 3 15,-2-8 8-15,1-8 0 16,-5-15-5-16,8-7-6 16,8-8-14-16,6-2-5 0,13 1-18 15,3 4-41-15,5 4-263 16</inkml:trace>
  <inkml:trace contextRef="#ctx0" brushRef="#br1" timeOffset="27597.65">7337 10751 513 0,'0'-3'351'0,"0"1"-8"15,0-1-79-15,0 1-26 16,0 1-47-16,0 0-23 16,0 0-54-16,0 0-21 15,0 0-32-15,0 0-12 16,0-1-5-16,0 2 0 15,0 0 5-15,0 0 1 16,0 0-1-16,0 0-3 16,0 0-12-16,0 0-5 15,0 0-11-15,0 0-5 16,0 0-4-16,0 8-2 0,1 6-1 16,4 29-1-16,-7-29 1 15,2 0 0-15,0 0-1 16,0 2 0-16,0-4 0 15,0 4 0-15,0-2-1 16,-2-2 0-16,1 3 0 16,-1-2 0-16,0 1 0 15,2 0 0-15,0-3-1 16,4 6 0-16,-3-3 0 16,-1 2 0-16,-1 1 1 15,-4-7 0-15,3 3 1 16,0 2-2-16,2 6 1 0,-1 2-1 15,1 7-1-15,2-3-1 16,0-2 2-16,0-2-1 16,-2-3 0-16,2 0 2 15,-1-3 0-15,5 0 2 16,-5-4 3-16,-1-2 0 16,-4-1 2-1,-2-1 2-15,2 4 3 0,-1-3 1 16,5 3-1-16,0 2-2 0,-1-3-4 15,1-1-2-15,0 0 0 16,-2-6 0-16,1 0-1 16,1-3 0-16,0-2-1 15,0 0 0-15,0 0 0 16,0 0 1-16,-1 15 0 16,-5 25 0-16,3-29 1 15,1-3 0-15,0-8 1 16,5 4 2-16,-14-13-1 15,11 8-2-15,-4-4-100 16,-12-16-115-16</inkml:trace>
  <inkml:trace contextRef="#ctx0" brushRef="#br1" timeOffset="28483.02">7355 10712 165 0,'0'-2'126'0,"1"-1"40"0,2-1-8 16,-3 3 18-16,0 0 12 0,0 0 22 15,0 0 10-15,0 0 1 16,0-2-10-16,0 2-28 16,0 0-23-16,0 0-53 15,-1 0-24-15,-1-1-41 16,1 2-10-16,0 0-10 15,-6 11-3-15,-29 35-1 16,21-28-2 0,-3 1-3-16,0 3 0 0,-1-4-7 15,1-1 1-15,3-1-3 16,1-1 0-16,4-3 0 16,4 0-1-16,2-6 2 15,3-1-2-15,1-4 1 16,1 0 1-16,-1-2 3 0,0 0 2 15,0 1 1-15,14-14-1 16,35-41-4 0,-28 28-2-16,4-1 0 15,-6 1-1-15,-3 7 2 16,-3 6-2-16,-6 5 0 16,1 3 0-16,-3 4-1 15,-2-1 0-15,-2 2-1 0,-1 0 1 16,0 0 0-16,0 1-1 0,0 0 0 31,0 0 0-31,0 0-1 16,0 0 0-16,4 0 0 15,-1 1 2-15,2 1 5 16,-3 17 2-16,33 35 3 16,-21-25 0-16,-2-1 3 0,0-3 2 15,-1-9 1-15,-3-4 2 16,1-8 2-16,0-4 1 15,-5-1 3-15,-1-5-4 16,-2-3-74-16,2 0-45 16</inkml:trace>
  <inkml:trace contextRef="#ctx0" brushRef="#br1" timeOffset="29163.51">7817 10621 887 0,'-1'-3'441'0,"-3"-3"-137"16,3 5-43-16,0 1-82 0,0 0-40 15,0 0-67-15,-1 0-20 16,-1 16-26-16,-5 36 0 16,11-24 4-16,0 6 6 0,-4 7 8 15,5 1-1-15,-4-1-1 31,0-4-5-31,1-12-13 16,-1-2-1-16,3-7-12 0,-2-1-3 16,-1-6 1-16,1-1-3 15,-1-7-15-15,1-4-37 16,1-4-142-16,-2 6-109 0</inkml:trace>
  <inkml:trace contextRef="#ctx0" brushRef="#br1" timeOffset="29398.72">7796 10616 680 0,'10'-4'424'0,"3"-4"-19"0,10-6-216 15,3 2-46-15,3 0-61 16,3 3-20-16,2 6-31 16,-2-3-10-16,-3 5-14 15,-2-1 4-15,-6 4-147 16,-5 3-145-16</inkml:trace>
  <inkml:trace contextRef="#ctx0" brushRef="#br1" timeOffset="29704.32">7796 10935 558 0,'0'0'356'16,"2"0"30"-16,10 3-133 0,8-2-86 16,5 0-16-16,5 1-40 15,1-6-17-15,1 1-34 16,-2-2-15-16,0 2-23 16,-5 1-8-16,-7-1-3 15,-3-2-34-15,-7-2-170 16,0-2-365-16</inkml:trace>
  <inkml:trace contextRef="#ctx0" brushRef="#br1" timeOffset="29922.26">7789 10775 1122 0,'0'-1'484'0,"5"-3"-261"0,11 2-73 16,9 0-65-16,3-3-3 0,9 3-9 15,-1-2-11-15,-2 0-28 16,0-2-11-16,-8-3 27 16,-1-3-127-16</inkml:trace>
  <inkml:trace contextRef="#ctx0" brushRef="#br1" timeOffset="30663.44">7777 10399 552 0,'-6'1'371'0,"-5"3"15"16,6-4-185-16,2 0-46 16,6-1-66-16,-3 1-24 15,1-2-29-15,24 0-2 16,35-6-1-16,-32 0-3 16,6 3-9-16,0 2-3 0,2 1-7 15,-2 1-3-15,-6 1-3 16,-1-3-1-16,-10 1-6 15,-4-2-8-15,-5-1-64 16,-5-1-10-16,-1-6 6 16,-2 1 11-1,-5-2 65-15,-3 0 13 16,-5 3 6-16,1 1 0 0,4 6 9 16,1-1 5-16,6 4 4 15,1 0-3-15,4 2-7 16,-4-2-5-16,0 0-3 15,3 1 7-15,6 5 26 16,1 2 11 0,17 34 26-16,-28-26 6 15,-4 0-10-15,-5 0-10 0,-1-2-29 16,-2-3-13 0,2-6-14-16,5-4-66 15</inkml:trace>
  <inkml:trace contextRef="#ctx0" brushRef="#br1" timeOffset="31155.65">8232 10868 659 0,'-1'-4'444'0,"-1"0"-29"15,-2 6-148-15,3-2-50 16,0 0-102-16,0 0-37 15,-2 13-36-15,-8 36-13 16,12-27-10-16,3 1-5 0,-1-2-5 16,3-1-3-16,-6-3-3 15,2-2-17-15,1 0-186 16,-5-8-82-16</inkml:trace>
  <inkml:trace contextRef="#ctx0" brushRef="#br1" timeOffset="31503.92">8139 10935 574 0,'3'-5'290'0,"6"-2"-70"0,3 2-38 16,10 1-29-16,7-2-13 15,7 3-24-15,1-6-11 16,-1 3-26-16,-3 2-13 0,-9 4-18 16,-2 6 3-16,-8 5 4 15,-6 3 1-15,-4 6-3 16,-2 3-11-16,-14 0-15 16,-1 4-3-1,-10-1-5-15,-5-2 3 0,-1 1 3 0,-9-9-1 16,-6-9-6-16,5-5-7 15,7-6-10-15,8-3-9 16,14-4-37-16,4 1-56 16,9-1-163-16</inkml:trace>
  <inkml:trace contextRef="#ctx0" brushRef="#br1" timeOffset="32367.74">7243 11877 434 0,'2'0'324'0,"0"0"11"0,-1 2-84 16,-2-2-29-16,0 0-45 16,0 0-29-16,-1 0-39 15,1 3-21-15,-3 11-50 16,-11 32-11-16,11-24-17 15,3-4-4-15,0 4 1 16,-1 1-62-16,0 2-245 16</inkml:trace>
  <inkml:trace contextRef="#ctx0" brushRef="#br1" timeOffset="32740">7215 12293 900 0,'0'2'434'16,"-2"2"-146"0,2 3-57-16,-2 6-83 15,-5 2-25-15,1 7-61 0,-1-1-14 16,3 2-23-16,3 3-12 0,-1-5-5 15,1-5-3-15,1-2-77 16,0-3-137-16</inkml:trace>
  <inkml:trace contextRef="#ctx0" brushRef="#br1" timeOffset="33103.18">7179 12688 916 0,'0'0'483'0,"0"0"-153"0,-3 3-142 16,2-3-51-16,0 0-72 16,-1 8-19-16,-4 12-24 15,-8 31-5-15,8-28-9 16,2 0-1-16,2-3-3 15,0-4-2-15,2-2-83 16,0-4-81-16</inkml:trace>
  <inkml:trace contextRef="#ctx0" brushRef="#br1" timeOffset="33436.75">7136 13082 648 0,'1'2'360'15,"0"-2"-69"-15,-1 7-79 16,0-7-26-16,0 0-35 16,0 0-32-16,-1 8-42 15,1 14-20-15,-3 23-31 16,-1-28-8-16,-1-2-11 16,-1-6-36-16,2 1-148 15,2 0-215-15</inkml:trace>
  <inkml:trace contextRef="#ctx0" brushRef="#br1" timeOffset="33781.04">7071 13493 1089 0,'0'-2'476'0,"-2"2"-233"15,2 4-48-15,-1-4-77 16,0 0-24-16,0 7-50 0,0 4-12 15,-1 32-14-15,2-30-6 16,0-3-5-16,0 3-4 16,-4-6-51-16,2 3-57 15,-2 0-179-15,2 0-298 16</inkml:trace>
  <inkml:trace contextRef="#ctx0" brushRef="#br1" timeOffset="34052.68">7053 13865 681 0,'-1'-1'452'16,"-2"-2"31"-16,3 0-153 0,0 3-121 16,0 0-50-16,0 0-65 0,-1 0-32 15,1 0-29-15,-1 9-9 16,0 1-16-16,0 31-2 16,0-35-119-16,1 2-98 15</inkml:trace>
  <inkml:trace contextRef="#ctx0" brushRef="#br1" timeOffset="34387.61">7013 14326 624 0,'0'0'339'0,"-3"0"-53"32,0 1-38-32,2-1-61 15,-1 0-24-15,1 0-49 0,0 3-20 16,-1 7-30-16,1 2-16 15,-2 27-23-15,6-29-8 16,-4-5-7-16,-2 2-2 16,1-2-6-16,2-4-48 15,2 7-132-15,1-5-102 16</inkml:trace>
  <inkml:trace contextRef="#ctx0" brushRef="#br1" timeOffset="34594.8">6979 14648 714 0,'-2'7'381'16,"-3"3"-99"-16,5 4-125 16,-3-4-42-16,-1 0-49 15,4 1-17-15,-1-3-21 16,5 0-4-16,-2-3-11 15,-2-3-6-15,4-2-129 0</inkml:trace>
  <inkml:trace contextRef="#ctx0" brushRef="#br1" timeOffset="36974.71">7373 15007 774 0,'3'4'341'0,"1"-4"-154"16,6 3-30 0,13-4-25-16,9 6-8 0,20 3-18 15,7 0-11-15,7 4-29 0,-8-7-12 16,-13 1-26-16,-7 1-6 15,-19-3-57-15,1 2-129 0</inkml:trace>
  <inkml:trace contextRef="#ctx0" brushRef="#br1" timeOffset="37374.67">8148 15098 844 0,'3'-1'375'0,"7"-1"-184"15,5 2-23-15,14 4-36 16,5 2-17-16,7 0-12 15,-6 3-12-15,-2 0-30 16,-2-2-12-16,-3 1-27 16,-1 0-31-16</inkml:trace>
  <inkml:trace contextRef="#ctx0" brushRef="#br1" timeOffset="43328.25">8746 15153 430 0,'0'0'246'16,"1"0"3"-16,5 0-43 15,-6 0-31-15,11 1-19 16,49 10-45-16,-22-7-10 16,3-3-35-16,3 6-8 15,-4-1-17-15,-1-3-3 16,-5 0-176-16</inkml:trace>
  <inkml:trace contextRef="#ctx0" brushRef="#br1" timeOffset="43787.7">9394 15233 618 0,'-1'-1'354'0,"2"-3"-32"16,9 3-87-1,16-1-54-15,10-1-29 16,16 5-41-16,4 0-24 0,-2 6-40 16,-7-1-10-16,-11 3-15 15,-10-1-2 1,-3-5-66-16,-2-2-63 16</inkml:trace>
  <inkml:trace contextRef="#ctx0" brushRef="#br1" timeOffset="44265.21">10142 15258 733 0,'11'2'402'15,"2"-1"-103"-15,14 3-99 16,4 2-24-16,1 1-69 16,10 0-30-16,1-7-35 15,-3-2 22-15,5-6-190 16</inkml:trace>
  <inkml:trace contextRef="#ctx0" brushRef="#br1" timeOffset="44576.31">10541 15281 717 0,'5'2'372'0,"10"-2"-63"16,7 0-102-16,14-3-45 16,3 2-1-16,0 2-36 0,-4-1-27 15,-2 3-55-15,-2-2-3 16</inkml:trace>
  <inkml:trace contextRef="#ctx0" brushRef="#br1" timeOffset="45686.42">11137 15227 515 0,'-4'0'247'0,"-7"-1"-85"0,9-1-26 16,-2-4 1-1,4 1-16-15,4 1-17 16,2 1-24-16,3 3-4 0,-5 0-12 16,-2 0-3-16,-4 0-9 15,1 0-1-15,0 0 0 16,1 0-5-16,0 0 5 16,0 0 0-16,0 0-6 15,9 1-5-15,21 4-18 16,36 0-7-16,5-2-4 0,16 2 2 15,25 4-2-15,17 2 2 16,5 6-1-16,-1 0-2 16,-17-5 3-16,-15-1-1 15,-23-10-1-15,-7-1 2 16,-11-3-2 0,-3-7 1-16,-18 0-28 0,-10 1-67 0,-19 2-285 15</inkml:trace>
  <inkml:trace contextRef="#ctx0" brushRef="#br1" timeOffset="46222.03">12317 15139 692 0,'-4'-2'350'16,"-3"0"-96"-16,3-2-93 16,7 8-81-16,6 3-22 15,12 5-18 1,9 7 7-16,11-1 9 15,3 3 3-15,0 0-10 16,-2-5-4-16,-10 0-9 0,-8-4-7 16,-15-5 5-16,-1-3 3 15,-9-1 4-15,1 0 8 16,-8 2 0-16,-3-1 3 16,-11 5 10-16,-9-1-5 15,-4 7 0-15,1 0-7 16,4 3-19-16,5 2-7 15,13-5-11-15,6 1-71 0</inkml:trace>
  <inkml:trace contextRef="#ctx0" brushRef="#br1" timeOffset="46643.01">12810 15345 767 0,'-2'-8'404'15,"1"-5"-84"-15,0 5-111 0,1 19-109 16,3 12-46-16,2 21-64 15,2 8 12-15,-2 9 11 16,-1 0 5-16,-2-3-1 0,-2-1 0 16,-2-10 1-16,1-5 0 15,-3-18-41-15,4-9-84 16</inkml:trace>
  <inkml:trace contextRef="#ctx0" brushRef="#br1" timeOffset="46836.56">12833 15362 933 0,'8'-4'374'0,"15"-2"-238"0,10 1-36 16,7 7-41-16,7 6-21 0,4 1-27 15,-5 6-2 1,-5-3-99-16,-2 0-199 0</inkml:trace>
  <inkml:trace contextRef="#ctx0" brushRef="#br1" timeOffset="47089.6">12784 15817 883 0,'5'3'389'0,"12"0"-187"16,7 1-20-16,20 0-43 16,4-4-37-16,6 4-60 15,-2-4-9-15,-9-1-13 16,-9 0-10-16,-10-5-152 15,-7-2-131-15</inkml:trace>
  <inkml:trace contextRef="#ctx0" brushRef="#br1" timeOffset="47270.95">12825 15596 830 0,'6'-2'390'16,"14"1"-124"-16,6 1-108 16,14 2-63-16,6 3-18 0,-4-1-36 15,1 3 0-15,-11-1-164 16</inkml:trace>
  <inkml:trace contextRef="#ctx0" brushRef="#br1" timeOffset="47533.21">13152 15790 657 0,'2'2'311'15,"2"8"-82"-15,-1 1-132 0,-1 12-49 16,5 3 6-16,-3 3-15 16,3 7-11-16,-6-6-11 15,-4 1 1-15,0-8-31 16,0-1-48-16</inkml:trace>
  <inkml:trace contextRef="#ctx0" brushRef="#br1" timeOffset="47818.37">13170 15767 796 0,'7'-11'419'15,"13"-7"-117"-15,6 7-90 0,4 11-102 16,3 5-38-16,-7 8-37 0,-4 6-13 16,-14 3-18-1,-8 0-2-15,-11 1 1 0,-8-1 0 16,-6-3 4-16,3 0 1 15,4-8 1-15,2-4 0 16,14-1-9-16,0-7-2 0,11 1-1 16,9 3 4-16,5-1 22 15,4 8 2-15,1 2 0 16,-6-2-2-16,-7 2-9 16,-3-7 1-16,-8 0 4 15,-1-4 13-15,1-1-260 16</inkml:trace>
  <inkml:trace contextRef="#ctx0" brushRef="#br1" timeOffset="48678.2">12855 15128 634 0,'-1'0'354'0,"1"-2"-73"16,5 2-122-16,-5 0-22 15,13 0-25-15,55 3-3 16,-13 0-18-16,4 1-11 16,-12-4-35-16,-1 2-16 15,-10-2-11-15,-5-2-1 16,-1 1 2-16,-8-5 0 0,-12-1-19 15,-5 2-15-15,-12 1-30 16,-9 1-8-16,-7 0 11 16,-4-3 11-16,3 0 21 15,3 2 7-15,3-3 5 16,7 4 1-16,3-1-2 16,5-3-4-16,8 5-14 15,0-4-2-15,11 5 4 16,2 3 7-16,4 4 12 15,6 4 4-15,6 3 8 16,1 4 0-16,-4 3 4 16,-7-2 3-16,-16 0 17 15,-8-4 18-15,-15-9 29 16,-7 7 1 0,-11 3-20-16,-2-1-20 0,4 11-68 15,-4-4-32-15</inkml:trace>
  <inkml:trace contextRef="#ctx0" brushRef="#br1" timeOffset="51096.01">15716 12003 536 0,'0'0'291'0,"-1"-3"-56"15,0-1-30-15,-1 4-66 16,1 0-31-16,0 0-43 0,0 5-12 16,-2 11-3-16,-12 34-4 15,4-23-16-15,1 6-6 16,2 5-18-16,-1-1 2 15,1 1-126-15,5-2-199 16</inkml:trace>
  <inkml:trace contextRef="#ctx0" brushRef="#br1" timeOffset="51472.63">15594 12548 749 0,'-2'3'349'16,"-1"5"-146"-16,-3 3-42 16,-1 7-57-16,-1 4-24 15,2 8-34-15,-2 0-12 16,0 4-18-16,2-3-6 15,0-3 15-15,0-3-62 0,-1-7-211 16</inkml:trace>
  <inkml:trace contextRef="#ctx0" brushRef="#br1" timeOffset="51842.96">15372 13159 870 0,'0'-1'372'0,"0"1"-203"15,2 3-41-15,-2-3-46 16,0 0-9-16,0 7-18 16,-1 11-14-16,-12 38-23 15,3-25-7-15,-6 5-6 16,-1-3 15-16,5 0-117 15,0-4-87-15</inkml:trace>
  <inkml:trace contextRef="#ctx0" brushRef="#br1" timeOffset="52156.64">15186 13745 986 0,'-3'3'412'15,"-2"6"-251"-15,2 3-41 0,-3 5-69 16,-3 1-20-16,1 4-22 16,-5-4-4-16,4 3-1 15,7 3-24-15,-4 3-105 16,3 3-94-16</inkml:trace>
  <inkml:trace contextRef="#ctx0" brushRef="#br1" timeOffset="52425.96">15050 14253 333 0,'-3'6'230'15,"-2"5"8"-15,-2 3-76 16,0 3-9-16,-6 7-18 16,1 4-9-16,-4 5-17 15,-3 8-9-15,4-1-35 16,-1 0-19-16,7-8-23 16,2-8-50-16</inkml:trace>
  <inkml:trace contextRef="#ctx0" brushRef="#br1" timeOffset="53293.49">15782 11834 626 0,'0'-3'368'16,"0"-3"-46"-16,0 3-110 15,0 1-23-15,-2 1-34 16,1 1-17-16,0 0-35 16,0 0-12-16,0 0-27 0,0 0-9 15,1 0-12-15,-1 0-6 16,-1 6 1-16,1 8-2 15,-7 36-2-15,-1-26-1 16,-4 11-4-16,-3 6-2 16,-7 19-6-16,-1 8 2 15,-2 20-3-15,0 2-4 16,6 2-2-16,2 3-6 0,-2-8 1 16,-1 0 1-16,2-12 4 15,4-11 4-15,1-15-1 16,3-12 7-16,2-15 1 15,-2-8 3-15,-1-11 1 16,1 0-4-16,1 1-10 16,4 0-6-16,2 1-9 15,3 3-3-15,1-1-3 16,1 0-2-16,4-3-36 16,0-4-46-16,5-13-155 15</inkml:trace>
  <inkml:trace contextRef="#ctx0" brushRef="#br1" timeOffset="53833.81">15350 12696 867 0,'-1'-4'458'15,"-4"-3"-130"-15,4 4-117 0,1 0-48 0,-2 4-66 16,2-1-20 0,0 0-39-16,1 10-2 0,5 19-1 15,4 33-7-15,-3-23-2 16,-1 0-5-16,3-3-4 15,0-7 4-15,2-9 3 32,0-2 6-32,4-10 11 0,1-6 5 0,5-3 15 15,0-5 5 1,5-5-5-16,3-2-3 0,6-8-15 16,5-3-9-1,3-9-8-15,0 1-5 16,-2-5-10-16,-2 4 0 15,-10 5-86-15,-6 7-89 0</inkml:trace>
  <inkml:trace contextRef="#ctx0" brushRef="#br1" timeOffset="54389.83">14524 12443 909 0,'-1'-6'452'0,"-3"2"-147"0,4 8-101 16,0-4-96-16,0 8-35 15,0 21-39-15,5 62-7 16,-2-32-14-16,2 5-2 16,-3-9-3-16,-1-7 8 15,0-15-96-15,-1-11-107 16</inkml:trace>
  <inkml:trace contextRef="#ctx0" brushRef="#br1" timeOffset="54580.7">14448 12454 921 0,'9'-7'418'16,"9"-6"-191"-16,17 1-127 16,6-1-27-16,15 1-42 15,-1-1-13-15,3 6-3 16,1 2-12-16,-8 2-188 15</inkml:trace>
  <inkml:trace contextRef="#ctx0" brushRef="#br1" timeOffset="54813.66">14475 12867 952 0,'1'0'452'0,"2"-6"-150"15,9 4-137-15,16-4-73 16,0-2-21-16,13 0-31 16,2-1-12-16,-1 5 6 15,-2 3-55-15,-10-2-198 16</inkml:trace>
  <inkml:trace contextRef="#ctx0" brushRef="#br1" timeOffset="54987.39">14505 12689 935 0,'3'-2'457'0,"1"-2"-84"15,18 0-327 1,7-5-37-16,10 0-8 0,5-1-31 16</inkml:trace>
  <inkml:trace contextRef="#ctx0" brushRef="#br1" timeOffset="55329.13">14836 12764 846 0,'0'0'397'16,"0"1"-166"-16,3 3-69 0,-3-4-80 15,0 0-16-15,4 19-18 16,6 36-15-16,-10-26-14 16,-3-2-4-16,-6 17-94 31,0 0-125-31</inkml:trace>
  <inkml:trace contextRef="#ctx0" brushRef="#br1" timeOffset="55525.53">14804 12788 644 0,'7'-8'375'0,"14"-8"-44"15,3 1-99-15,9 7-109 16,3 4-29-16,5 11-44 15,-8 7-14-15,-5 8-13 16,-8 4-4-16,-20 1 4 16,0 6 1-16,-28-5 7 15,-9 3 1-15,-15-8-29 16,-7-7-63-16,7-9-273 0</inkml:trace>
  <inkml:trace contextRef="#ctx0" brushRef="#br1" timeOffset="56202.03">14482 12275 998 0,'7'-4'388'0,"14"-1"-252"15,4-4-31-15,18-4-13 16,10-3-11-16,12-1-31 16,7 1-13-16,2 3-19 15,-11 2-3-15,-13 5-55 16,-8 1-24-16,-24 2-73 16,-6 1-30-16,-18-2-5 15,-7 2-4-15,-10-6 54 16,-8-3 28-16,0-2 60 15,0-5 42-15,12 7 73 0,7 2 19 16,11 0 35-16,4 2 0 16,11-2-44-16,4 2-11 15,10 9-9-15,-1 6 4 16,-5 8 38-16,-4 4 12 16,-18 8 29-16,-6 4-2 15,-16 3-36-15,-7-5-17 16,1-5-29-16,-1-6-90 0</inkml:trace>
  <inkml:trace contextRef="#ctx0" brushRef="#br1" timeOffset="57535.09">15104 15129 563 0,'-2'-5'368'15,"-5"-2"8"-15,6 1-112 0,2 6-121 16,1 5-45-16,-2-5-59 15,0 1-12-15,25 24 7 16,36 30-1-16,-24-24-2 16,4 1-5-16,3-7-11 15,0-4-4-15,3-5-41 16,2-2-141-16</inkml:trace>
  <inkml:trace contextRef="#ctx0" brushRef="#br1" timeOffset="58041.08">15645 15537 873 0,'0'0'402'0,"0"1"-194"16,3 0-47-1,-3-1-66-15,0 0-15 16,18 13-2-16,43 43-12 16,-17-25-19-16,3 2-9 15,7-3-17-15,-4-2-7 16,-3-5-59-16,-6-8-136 16</inkml:trace>
  <inkml:trace contextRef="#ctx0" brushRef="#br1" timeOffset="58493.71">16196 15915 815 0,'-4'-1'445'0,"0"-2"-126"16,4 5-129-16,0-2-51 15,0 0-58-15,2 2-8 16,27 20-16-16,39 26-9 15,-16-23-16-15,1 5-9 0,2 0-11 16,-12 0 32-16,-13-3-216 16</inkml:trace>
  <inkml:trace contextRef="#ctx0" brushRef="#br1" timeOffset="58951.66">16716 16244 1062 0,'3'1'435'0,"6"5"-242"15,7 3-65-15,11 1-31 16,6 6-4-16,16 8-31 16,-1 2-7-16,0-2-24 15,-6 2-13-15,-9-3-74 16,-4-1-127-16</inkml:trace>
  <inkml:trace contextRef="#ctx0" brushRef="#br1" timeOffset="59334.54">17284 16590 943 0,'5'0'422'0,"12"5"-164"0,7-1-95 16,14 8-27-16,3 6-25 15,-2 0-46-15,0 6-16 16,-7-3-27-16,3-2 0 0</inkml:trace>
  <inkml:trace contextRef="#ctx0" brushRef="#br1" timeOffset="61792.24">16722 16208 602 0,'-5'-1'344'0,"-3"-2"-42"0,0 0-30 0,3 3-45 31,1 0-32-31,4 2-37 16,0-2-16-16,0 0-45 15,0 0-9-15,0 0-28 16,0 0-6-16,14 6 0 15,41 29 0-15,-21-17-5 16,5 6-7-16,10 3-11 16,1 4-5-16,1 3-8 15,4-3-4-15,4 9-4 16,2 2-2-16,10 2-1 16,0 5-1-16,-9-14-1 15,-2 4 0-15,-15-5 0 16,-5-3 1-16,6 3 2 15,-3-2 1-15,4-4 3 0,4 0 2 16,-2-5 0-16,-2-2-1 16,-2-1-4-16,-10-5-3 15,-12-7-6-15,-6-1-2 16,-15-11-51-16,-9-4-53 16,-14-5-385-16</inkml:trace>
  <inkml:trace contextRef="#ctx0" brushRef="#br1" timeOffset="62568.39">16768 16185 810 0,'-6'-3'410'0,"-9"-3"-103"15,3-2-65-15,-1 2-43 16,3-1-19-16,4 4-31 16,-1 3-17-16,6 4-45 0,0 2-20 15,2 4-36-15,4 1-6 16,0 9-5-16,2 9-1 16,0 10 1-16,1 10-2 15,0-2-3-15,-3-6-4 16,2-5-5-16,-4-11-1 15,1-5-1-15,-1-4 1 0,-3-13 0 16,1 1 0-16,-1-6-1 16,-1 0 0-16,0 1-2 15,0-3 0-15,-7-23-1 16,-10-33 1 0,8 24-1-16,0-2 0 0,-4-8 3 15,1 6 0-15,4 13 3 16,2 3 1-16,4 16 7 15,-1 4 2-15,3 4 2 16,2 0 0 0,-1 0-5-16,2 0-1 0,28 11-3 15,42 12-4-15,-15-19 2 16,4-4-5-16,-3-12-2 0,-6 1 1 16,-16 0-2-1,-7 7 2 1,-9 1-26-16,-5 2 312 0</inkml:trace>
  <inkml:trace contextRef="#ctx0" brushRef="#br1" timeOffset="63901.3">17001 15399 1069 0,'-2'-1'529'15,"0"-3"-198"-15,-1 8-154 0,2-4-51 16,-1 12-75-1,-11 55-27-15,11-8-15 16,2 13 0-16,3 4-2 16,7-3-1-16,-2-18 3 0,-1-15-34 15,-4-17-154-15,8-4-152 16</inkml:trace>
  <inkml:trace contextRef="#ctx0" brushRef="#br1" timeOffset="64438.75">17045 15468 791 0,'3'-4'420'0,"1"-2"-93"15,4 1-115-15,15-1-96 0,4 2-20 16,19-1-37-16,9-2-16 16,7 1-24-16,3 0-25 15,-8 4-210-15</inkml:trace>
  <inkml:trace contextRef="#ctx0" brushRef="#br1" timeOffset="64781.88">17074 15826 1066 0,'-1'0'467'15,"1"2"-245"-15,3 0-44 0,-3-2-48 0,12 0-26 16,50 4-28-16,-19 0-14 16,4-6-30-1,-1-3-10-15,1-1-25 16,-6-6-92-16</inkml:trace>
  <inkml:trace contextRef="#ctx0" brushRef="#br1" timeOffset="65010.34">17003 15680 1284 0,'2'0'480'15,"14"-3"-333"-15,9-2-36 16,23-4-26-16,4-1-12 16,10-2-50-16,-3 1 41 0,-4-2-290 15</inkml:trace>
  <inkml:trace contextRef="#ctx0" brushRef="#br1" timeOffset="65414.33">17509 15800 1147 0,'-1'3'495'0,"-1"3"-270"0,1 4-55 16,-1 7-92-16,2 2-22 16,-2 9-34-16,-1-4-7 0,3 5-8 15,-2-5 12-15,4-2-144 16,0-3-134-16</inkml:trace>
  <inkml:trace contextRef="#ctx0" brushRef="#br1" timeOffset="65757.97">17505 15809 1062 0,'2'-9'460'0,"12"-4"-236"16,-1 1-71-16,12 6-65 0,6 6-25 0,-3 6-31 15,-2 2-7-15,-13 7-2 16,-4 7 0-16,-11 2-2 15,-7 6-1-15,-9-4-6 16,-1-2-16-16,-6-5-11 16,2-9-8-16,2-5-9 15,1-5 10-15,13-5-5 16,3 2-2-16,10-3 13 16,8 4 6-1,1-1 18-15,7 3 15 0,3 0 1 16,3 2-1-1,2 7-1-15,-2 4-4 0,-4-2-4 32,-2 0-1-32,-7-3-6 0,-4-4 35 0,-5-1-132 15</inkml:trace>
  <inkml:trace contextRef="#ctx0" brushRef="#br1" timeOffset="66313.39">17015 15153 1100 0,'1'0'452'16,"1"1"-285"-16,6 0-46 15,8-3-54-15,11 0-11 16,20-3-11-16,10-2-4 0,14 5-11 16,-2 1-10-16,-7 1-17 15,-6 6-66-15,-22-2-221 16</inkml:trace>
  <inkml:trace contextRef="#ctx0" brushRef="#br1" timeOffset="66664.53">17284 14996 1046 0,'-1'-4'458'15,"1"1"-263"1,5 0-45-16,-5 3-85 16,10 1-29-16,56 17-15 0,-25-3-4 0,0 0-3 15,0 7-3-15,-10 0-2 16,-9-1-1-16,-7 4 0 15,-9-6 1-15,-7 5 8 16,-11-4 5-16,-6 4 8 16,-9 0 0-1,-8 1-5 1,1-1-4-16,-2-1-13 16,4 0-1-16</inkml:trace>
</inkml:ink>
</file>

<file path=ppt/ink/ink14.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2-11T10:34:03.112"/>
    </inkml:context>
    <inkml:brush xml:id="br0">
      <inkml:brushProperty name="width" value="0.05292" units="cm"/>
      <inkml:brushProperty name="height" value="0.05292" units="cm"/>
      <inkml:brushProperty name="color" value="#FF0000"/>
    </inkml:brush>
  </inkml:definitions>
  <inkml:trace contextRef="#ctx0" brushRef="#br0">7877 10691 272 0,'3'3'164'16,"-3"-2"-18"-16,0 3-67 0,0-4-26 16,-1 0-27-16,1 0-10 15,0 0 30-15,0 0 19 0,0 0 41 16,0-2 22-16,0 1 12 15,0 0-1-15,-1 0-7 16,0 0-11-16,0 0-28 16,-1 1-13-16,1 0-23 15,-3 0-12-15,-9 2-25 16,-29 11-9-16,36-5-15 16,1 0-8-16,6 3-6 15,5 4 2-15,7 0 2 16,-2 1 4-16,3-3 5 15,1-2 3-15,-1-8 3 16,2-3 4-16,-2-7 6 0,-7-3 4 16,-2-6 20-1,-1-4 19-15,-9 2 38 0,1 0 16 16,-6 7 6-16,-3 1-12 16,-1 5-35-16,-1 1-18 15,-4 4-31 1,2 6-10-16,7 4-13 0,-2 4-4 15,7-2 0 1,2 3 0-16,4-1 3 0,3-1 0 0,1 2 0 16,5-7 2-1,5-2 1-15,0-3 0 16,1-6 3-16,1-4 1 0,-4-7 3 16,-2-3 1-16,-3 2 4 15,-1-1 3-15,-10 3 13 16,-3 5 14-16,-10 1 10 15,-5 5 0-15,0 6-11 16,-1 2-15-16,7 4-16 16,0-1-6-16,10-1-8 15,0-2-7-15,10-2-92 0,10 0-122 16</inkml:trace>
  <inkml:trace contextRef="#ctx0" brushRef="#br0" timeOffset="433.53">8044 10942 1028 0,'-1'0'530'16,"-3"-1"-193"-16,3 10-152 16,0 5-59-16,1 13-76 15,2 11-11-15,1 24-10 16,-1-1-6-16,1 9-9 16,1-3-4-16,2-16-3 15,0-3-1-15,3-25 4 16,0-3-64-16,1-18-187 0,-1-5-208 15</inkml:trace>
  <inkml:trace contextRef="#ctx0" brushRef="#br0" timeOffset="868.66">8007 10996 597 0,'0'-2'354'0,"1"-4"-12"0,3-2-96 16,7 0-85-16,8-1-29 15,8-2-51-15,9 4-22 16,16 4-24-16,3 3-10 16,2 8-15-16,-4 9-2 15,-26 10 5-15,-12-1 6 16,-24 17 22-1,-17-3 9-15,-25 1 12 0,-11-4-2 16,-1-19-20-16,5-9-11 16,15-11-39-16,14-4-24 15,13-5-69-15,6 3-53 16,11-2-292-16</inkml:trace>
  <inkml:trace contextRef="#ctx0" brushRef="#br0" timeOffset="2671.32">8658 14976 470 0,'0'-1'276'0,"-3"-3"-16"16,-1 0-44-16,3 2-51 15,0 1-20-15,0 0-38 16,0 1-21-16,-6 0-24 16,-2 1-6-16,-22 14-22 15,26-10-7-15,2-2-19 16,0 4-7-16,-4 2-1 15,6 4-3-15,1 2-2 16,-1-5-1-16,3-1 1 16,1-6 3-16,10-3 5 15,6 0 2-15,3-5 1 16,3 0 2-16,-8-6 2 16,-3 1 2-16,-5 1 35 15,-4-2 16-15,-7 1 30 16,-7 0 10-16,-6 1-19 15,-4 0-16-15,0 5-31 16,-1 2-16-16,4 1-17 16,2 1-6-16,4 6-6 15,4 0-2-15,1 5 0 16,1 2 2-16,4-4 0 0,0 2 0 16,4-4 1-1,1 1-1-15,4-3 3 0,5 1 2 16,4-5 3-16,4-1 0 15,0-2 3-15,-3-6 1 16,-6-4 2-16,-2 1 1 16,-5-2 5-16,-6 1 4 15,-9 1 3-15,-3 2 2 16,-10 2 2-16,-1 4-3 16,0 3-6-16,3 2-6 0,5 6-12 15,5 1-3-15,4 4-3 0,-1 0 1 16,7 2 1-16,0-2 1 15,6-1 0-15,1-3 1 16,2-7 2-16,5 1 2 16,3-3 3-16,3 0 2 15,-4 1 3-15,-2-2 3 16,-10-9 5-16,-1 0 2 16,-6-1 1-16,-5-2-2 15,-2 9-6-15,0-1-20 16,1 1-222-1</inkml:trace>
  <inkml:trace contextRef="#ctx0" brushRef="#br0" timeOffset="4496.96">8874 14326 550 0,'-2'-6'346'0,"-2"-5"14"16,1 3-77-16,-1 3-64 15,3 1-30-15,0 5-71 16,1-1-30-16,0 0-53 0,2 15-20 15,16 53-15-15,-10-23 0 16,0 13 3-16,3 2 1 16,-4-1 1-16,1-2 1 15,-2-15-2-15,1-10 9 16,-2-16-145-16,3-5-91 16</inkml:trace>
  <inkml:trace contextRef="#ctx0" brushRef="#br0" timeOffset="4948.87">9298 14327 792 0,'1'0'377'0,"-4"0"-159"16,-4 2-37-16,6-2-53 0,0 0-33 15,-20 17-28-15,-37 35-6 0,17-25-20 16,2-5-9-16,-2 6-16 16,1 2-4-16,3-5-5 31,1-1-2-31,9-10-4 0,7-4-1 0,12 0-1 31,2-3 3-31,12 3 5 0,5-4 3 16,11 5 0-1,11 2 2-15,8 4-3 16,5 5 1-16,4 2 0 16,-2 0-2-16,-9-3 3 15,-7-5 0-15,-9-4-1 0,-1-1-1 0,-7-5-2 16,-3-3 0-1,-5-3 2-15,-2-1-1 16,-3-1-53-16,6 1-86 16</inkml:trace>
  <inkml:trace contextRef="#ctx0" brushRef="#br0" timeOffset="6913.22">3696 14872 320 0,'-1'0'187'0,"-1"-1"-14"16,1-3-20-16,0 4-22 15,0 0-9-15,-1 0-17 16,1 0-5-16,0 0-19 16,0 0-14-16,0 0-23 15,0 0-14-15,-5 3-18 16,0-1-6-16,1-1-6 16,2 7-4-16,-3-1-2 15,-16 29 1-15,29-29 4 16,-1 0 1-16,4-2 4 15,2-5 2-15,4-2 2 0,1-4 2 16,-1 1 34-16,-2 1 16 16,-6-2 25-16,-15 1 23 47,4 2 10-47,2 2-1 0,0 0-26 0,0 0-22 0,-17-5-45 15,-41-7-18-15,43 15-5 16,5 6-4-16,5 1-3 0,4-1-1 15,-1 2 0-15,6-4 0 16,-1 1 3-16,5 0 0 16,3 3 2-16,1-3 1 15,5-4 0-15,0-1 1 16,1-3 1-16,-2-3 1 16,-2-2 2-16,-6-3 4 15,-3 1 1-15,-5-3 5 16,-6 1 2-16,-6 2 1 15,-5-2-1-15,-5 4 13 16,1 3-1-16,2 2-4 16,1 3-3-16,5 5-22 15,2 0-4-15,4 5-4 16,8 1 1-16,5 1 2 16,7-1 3-16,6-6 1 15,-2-4 1-15,-3-4 37 0,1-1-117 16</inkml:trace>
  <inkml:trace contextRef="#ctx0" brushRef="#br0" timeOffset="10150.13">3972 15073 865 0,'0'-2'403'0,"0"4"-172"0,-2 0-44 15,2-2-82-15,0 5-36 16,1 24-52-16,6 45-5 16,-7-21-4-16,-1 1-1 15,-1-2 2-15,-1-4-1 16,-2-14-2-16,2-7-1 16,-2-11-87-16,1-2-97 0</inkml:trace>
  <inkml:trace contextRef="#ctx0" brushRef="#br0" timeOffset="10596.3">3947 15104 683 0,'11'-14'388'16,"9"-11"-105"-16,6 5-106 0,3 4-39 15,9 13-86-15,8 9-22 16,-2 9-7 0,-5 5 3-16,-18 9 9 0,-5 3-1 15,-15 7-3-15,-1 5-3 16,-9-3-12-16,-7-4 2 15,-13-11 5-15,-3-7-2 16,-2-15-4-16,3-2-17 16,11-4-27-16,3-5-10 15,15-1-14 1,2 0 2-16,8-2 9 16,11 6 4-16,7 8 14 0,8 6 10 15,2 9 13-15,-4 3 10 16,-2 1 18-1,-3-1 4-15,-4-5 5 16,4 1-3-16,-2-11-13 0,2-6-2 16,-4-3-6-16,-1-9-83 15</inkml:trace>
  <inkml:trace contextRef="#ctx0" brushRef="#br0" timeOffset="12491.34">17580 11028 183 0,'2'-3'154'16,"4"-1"58"-16,-1 0 8 15,-3-2-1-15,0 0-10 16,-1 1-29-16,-2-5-12 16,-3 5-26-16,2 0-16 15,-9 0-34 1,-1 5-16-16,0 4-35 0,-3 2-15 0,3 3-20 16,-2 2-7-16,2 3-8 15,2-2 0 1,5 4 0-16,5-2 2 0,1-2 1 15,6 0 2-15,8-6 1 16,0-3 2-16,5-6-2 16,-1-2 3-16,-6-3 4 15,3-1 4-15,-7 1 14 16,0-2 19-16,-8 3 15 0,-1 1 11 16,-6 0 5-16,-7-3-14 15,-1 6-14-15,-2 1-14 0,-3 2-16 16,3 5-5-1,-1 1-10-15,0 1-4 16,10 5-3-16,-1 3 0 16,9 1-2-16,4 1 2 0,6-3 0 31,4-1 2-31,4-9 5 0,-1-1 1 16,1-7 4-16,1-8 1 15,-7-6 5 1,-7-7 5-16,-3 5 30 0,-7 2 7 15,-7 2 14-15,6 8-4 16,-10 1-28 0,2 2-8-16,3 5-21 0,2 4-6 15,2-2-12-15,6 1-53 16,3 7-308-16</inkml:trace>
  <inkml:trace contextRef="#ctx0" brushRef="#br0" timeOffset="12898.37">17685 10443 844 0,'-2'-4'449'0,"-3"2"-136"15,2 3-117-15,2-1-55 16,0 0-80-16,0 19-30 16,-1 43-22-16,7-23-2 0,4 11-2 15,-1-2 1-15,0 0-2 16,3-3 1-16,-3-11 0 16,0-8 35-16,0-11-246 15</inkml:trace>
  <inkml:trace contextRef="#ctx0" brushRef="#br0" timeOffset="13249.63">17606 10399 624 0,'4'-7'366'0,"4"-6"-50"15,10 1-125-15,8-1-33 16,12 6-68-16,10 4-31 16,8 8-36-16,-2 6-4 15,-9 4-3 1,-10 4 3-16,-20 4 25 0,-6 2 13 15,-16 5 20-15,-15-4 4 16,-15-3-21-16,-5-3-11 16,-9-11-23-16,5 1-10 15,10-5-57-15,7-2-70 0,17-2-236 16</inkml:trace>
  <inkml:trace contextRef="#ctx0" brushRef="#br0" timeOffset="14817.53">21904 12376 400 0,'-1'-2'193'0,"1"-1"-59"0,0 1-16 0,0 2-10 16,0 0-5 0,-2 0-10-16,1-1-1 15,0 0-19-15,0 1-8 16,-1 0-23-16,-3 0-12 16,2 1-14-16,0-1-6 0,1 14-11 15,-26 30-1-15,39-29 1 16,-4-4 1-16,10-3 3 15,-2-2 0-15,-4-5 3 16,4-2 35-16,-11-7 34 0,3-2 17 31,-5-4 34-31,-2 1-15 0,-2-3 4 0,-5 2-4 16,-5 1-22-16,-4 2-14 16,-1 5-41-16,0 4-11 0,-1 5-19 15,7 5-5-15,2 7-4 16,-1 1-1-16,9 1 1 15,0-2 1-15,6-2-1 16,3-3 0-16,3-1 1 31,5 0 1-31,2-7 3 0,-3 4 0 16,1-5 2 0,-6-2 1-16,-3-8 1 15,0-3 1-15,-6-5 6 16,1-1 3-16,-7 1 5 15,-5-1 9-15,-8 5 6 16,-4 1-2-16,1 6-4 16,1 5-12-16,3 5-16 0,2 4-2 15,11 3-5-15,0 3 1 16,10-5 1-16,5 1 2 16,6-2 3-16,1 0 0 15,0-1 1-15,-2-2 2 16,-2-5 0-16,-5-2 1 15,-3-10-27-15,2 3-96 0</inkml:trace>
  <inkml:trace contextRef="#ctx0" brushRef="#br0" timeOffset="15326.52">21816 11667 894 0,'1'-1'433'0,"-2"-3"-156"15,1 3-53-15,0 1-103 16,-1 0-42-16,2 19-56 16,7 48-11-16,-2-16 2 15,1 6-1-15,-3 1-1 16,2-3-1-16,0-15-4 0,1-7 0 15,0-14-24 1,-1-5-73-16,-3-11-303 0</inkml:trace>
  <inkml:trace contextRef="#ctx0" brushRef="#br0" timeOffset="15737.01">22099 11676 924 0,'-2'-2'407'31,"1"2"-192"-31,-1 1-68 0,1-1-52 0,0 0-13 16,-6 10-29-16,-31 40-7 31,9-28-20-31,-3 1-8 0,0 4-10 0,4 0-3 15,6-1-2-15,3-5 0 0,4-6-2 16,5-5-2-16,10-1-4 16,13 4-4-16,6-7 0 15,5 1 4-15,10 0 4 16,-2-4 1-16,14 9 3 16,-1 3-1-16,-10-1 1 15,-6-1 2-15,-16-4 21 16,0-1 20-16,-7 1 7 15,-5 1 2-15,0-2-16 32,-3-5-19-32,1 1-5 15,-2-4-1-15,2 0-44 16,0-2-104-16</inkml:trace>
  <inkml:trace contextRef="#ctx0" brushRef="#br0" timeOffset="17367.43">16637 14669 357 0,'-1'0'238'0,"-6"-5"23"16,4 2-62-16,1 2-55 16,-3-3-19-16,4 4-33 15,0-1-13-15,-1 0-23 16,1 0-10-16,0 1-24 16,-1 0-8-16,1 0-11 0,-4 7-4 31,-3 6-6-31,-7 29-1 15,22-33-1-15,2-3 3 16,6-5 6-16,2-2 5 0,-2-7 1 16,-1 0 31-1,-6-5 34-15,-2 2 19 0,-6-1 36 16,0 3-16-16,-8 0-13 0,-2 2-12 16,-5-1-27-1,1 2-11-15,0 3-26 16,1 3-9-16,2 4-12 15,-1 3-5-15,4 7-1 16,1-2-1-16,4 4 0 16,1-1 1-16,6 1 1 15,5 0 1-15,1-5 4 16,2-2-3-16,0-5 5 16,-5-4 1-16,10-3 1 15,-5-2 4-15,-3-6-4 16,0 0 1-16,-7-3 3 15,-2-1 2-15,-3 4 33 16,-3-3 6-16,-5 6 5 0,-1 6-3 16,-3 4-33-16,-1 5-9 15,7 4-25-15,-1 0-81 0</inkml:trace>
  <inkml:trace contextRef="#ctx0" brushRef="#br0" timeOffset="25535.84">16820 14963 428 0,'-2'-3'332'0,"0"-2"20"16,1-1-83-16,1 5-37 0,-1 1-83 31,0 0-45-31,1 2-53 0,0 28-15 16,0 51-2-16,-2-22 3 15,1 8-9-15,1 0-1 16,0-10-13-16,0-6-2 16,3-19-34-16,1-9-52 15,1-18-119-15,1-7-138 16</inkml:trace>
  <inkml:trace contextRef="#ctx0" brushRef="#br0" timeOffset="26034.07">16813 14987 622 0,'2'-3'353'0,"7"-9"-28"15,2-4-102-15,14 7-86 0,11 5-37 16,9 10-61-16,4 8-13 16,-6 5-6-16,-12-3-3 15,-16 2-1-15,-4 5 0 16,-15 4 3-16,-4 5 1 16,-18-2 2-16,-7-1 3 15,-10-8-3-15,1-6-2 16,11-7-10-1,7-2-10-15,15 0-12 0,9-2-6 16,15 3 0-16,12 0 2 16,17 4 20-16,1 4 8 15,-3 8 13-15,-7 5 9 0,-12-2 6 16,-2 0-2 0,-9-10 1-16,4-5-4 0,-4-8-51 15,-2-6-81-15</inkml:trace>
</inkml:ink>
</file>

<file path=ppt/ink/ink15.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0-12-03T09:26:00.346"/>
    </inkml:context>
    <inkml:brush xml:id="br0">
      <inkml:brushProperty name="width" value="0.05292" units="cm"/>
      <inkml:brushProperty name="height" value="0.05292" units="cm"/>
    </inkml:brush>
  </inkml:definitions>
  <inkml:trace contextRef="#ctx0" brushRef="#br0">19586 17780 28 0,'7'-2'15'16,"3"2"-2"-16,6-1-12 15</inkml:trace>
  <inkml:trace contextRef="#ctx0" brushRef="#br0" timeOffset="174378.11">13850 10118 143 0,'-45'-21'46'0,"-56"-21"-66"15</inkml:trace>
</inkml:ink>
</file>

<file path=ppt/ink/ink16.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2-11-30T10:35:30.654"/>
    </inkml:context>
    <inkml:brush xml:id="br0">
      <inkml:brushProperty name="width" value="0.05292" units="cm"/>
      <inkml:brushProperty name="height" value="0.05292" units="cm"/>
      <inkml:brushProperty name="color" value="#FF0000"/>
    </inkml:brush>
  </inkml:definitions>
  <inkml:trace contextRef="#ctx0" brushRef="#br0">20320 14573 278 0,'-2'0'181'0,"-1"-1"6"0,1 1 1 15,1 0-21-15,-1 0-10 16,1 0-22-16,0 0-8 16,0 0-25-16,0 0-10 15,0 0-27-15,0 1-12 16,-1 19-26-16,4 32-11 15,6-21-15-15,3 4-3 16,9-5-6-16,2-6-2 16,3-15-3-16,-1-6-2 0,-2-13 2 15,0-7 4-15,-8-11 7 16,2-2 3-16,-1-1 6 16,-6 5 3-16,-2 5 5 15,-6 1 3-15,-7 9 5 16,0 3 8-16,-3 2 14 15,4 5 3-15,-3-2 12 16,5 4-4-16,5 12-19 16,-6 2-10-16,5 20-21 15,2 4-7-15,1 16 0 16,5 11 1-16,-4 7 7 16,-3 3 3-16,-6-6 8 15,-2-8 2-15,-9-16 7 16,-5-13 22-16,-4-28-6 15,-8-13-10-15,-5-26-17 0,0-7-40 16,1-4-143-16,2 2-137 16</inkml:trace>
</inkml:ink>
</file>

<file path=ppt/ink/ink17.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2-11-30T10:35:34.233"/>
    </inkml:context>
    <inkml:brush xml:id="br0">
      <inkml:brushProperty name="width" value="0.05292" units="cm"/>
      <inkml:brushProperty name="height" value="0.05292" units="cm"/>
      <inkml:brushProperty name="color" value="#FF0000"/>
    </inkml:brush>
  </inkml:definitions>
  <inkml:trace contextRef="#ctx0" brushRef="#br0">19149 9783 535 0,'-1'1'295'0,"-2"4"-69"0,1 5-99 16,0 1-32-16,-1 5-33 15,2 1-12-15,3 5-20 16,-1-1-7-16,7 0-17 16,3-2-4-16,1-7 2 15,5-3 3-15,4-8 4 16,1-2 1-16,4-13 1 16,-2-4-2-16,-4-10 2 15,-2-5-1-15,-7-3 3 16,-2-1 0-16,-8 8 5 15,-2 3 1-15,-8 9 0 16,5 8 5-16,2 14-8 16,0 10-5-16,6 25-8 15,4 9-8-15,7 17 0 16,2 8 3-16,-2-1 8 16,0 4 19-16,-9-10 33 15,-4-2 8-15,-9-14 23 16,-6-9-1-16,-16-16-17 0,-5-12-4 15,-6-14-24-15,-2-7-20 16,11-10-28-16,5-6-7 16,14-6-208-16</inkml:trace>
</inkml:ink>
</file>

<file path=ppt/ink/ink18.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2-13T08:27:34.045"/>
    </inkml:context>
    <inkml:brush xml:id="br0">
      <inkml:brushProperty name="width" value="0.05292" units="cm"/>
      <inkml:brushProperty name="height" value="0.05292" units="cm"/>
      <inkml:brushProperty name="color" value="#FF0000"/>
    </inkml:brush>
  </inkml:definitions>
  <inkml:trace contextRef="#ctx0" brushRef="#br0">1755 7125 666 0,'-6'-4'388'0,"-5"2"1"0,14 1-304 0,11-1-29 0,21 3-14 16,19-1 4-16,28 3 12 15,4 2-4-15,13-2-19 16,-9-1-10-16,-11 0-10 15,-6-1-1-15,-18-4-15 16,-8 1-59-16,-21 2-150 16,-15-2-193-16</inkml:trace>
  <inkml:trace contextRef="#ctx0" brushRef="#br0" timeOffset="203.11">2152 7150 665 0,'-3'1'286'0,"-2"7"-148"0,-4 5-39 0,4 15-32 0,2 9 3 15,3 17 9-15,0 6 9 16,4 3-2-16,-4-4-12 16,-1-13-29-16,1-7-15 15,-3-12-12-15,1-8-2 16,2-6-34-16,0-4-85 15</inkml:trace>
  <inkml:trace contextRef="#ctx0" brushRef="#br0" timeOffset="550.46">2538 7484 724 0,'-6'-4'373'0,"-5"-3"-93"16,-9-2-51-16,-9 3-86 0,-1 4-37 16,-7 9-74-16,3 3-29 15,6 14-23-15,6 1-9 16,21 1 3-16,8-1 4 15,23-6 3-15,12-3 4 16,7-13 14-16,3-3 6 16,-10-4 16-16,-7-7 9 31,-18-4 18-31,-6-3 4 16,-14-5-4-16,-6-3-9 15,-2 0-168-15,-1-1-216 0</inkml:trace>
  <inkml:trace contextRef="#ctx0" brushRef="#br0" timeOffset="1010.59">3122 7467 763 0,'0'2'347'0,"4"2"-109"0,3 13-179 16,0 6-10 0,-3 5-3-16,1 3-5 0,-3-4-13 15,-1-2-5-15,3-8-8 16,-2-4-3-16,4-8 6 16,3-7 5-16,4-10 1 15,3-9-2-15,7-8-12 16,-3 1-6-16,7 7 1 15,1 4 5-15,-3 14 12 16,2 6 6-16,-15 12 7 16,-7 7-1-16,-10 7-6 15,-3 0-5-15,8 1-84 16,6-4-199-16</inkml:trace>
  <inkml:trace contextRef="#ctx0" brushRef="#br0" timeOffset="1385.95">3483 7388 654 0,'0'-28'335'0,"7"-25"-80"15,15 7-105-15,8 8-32 16,9 11-13-16,3 17-15 15,0 10-19-15,1 22-32 16,-6 9-2-16,-1 25-2 16,-8 5 3-16,-1 5-9 15,-3 1-6-15,-5-16-7 16,-1-2-5-16,-4-9 1 16,-4-7 2-16,-5-10 4 0,-4-10 4 15,-6-13-5-15,-4-6-8 16,-7-10-11-16,-4 0-14 15,-5 5-7-15,-5 3-1 16,-3 8-2-16,0 8 7 16,3 4 4-16,7 3 3 15,14-4-22-15,9-3-79 16</inkml:trace>
  <inkml:trace contextRef="#ctx0" brushRef="#br0" timeOffset="1610.55">4182 7661 1281 0,'-1'-1'580'0,"-2"1"-282"15,1-3-109 1,2 3-124-16,0 0-41 0,0 0-366 16</inkml:trace>
  <inkml:trace contextRef="#ctx0" brushRef="#br0" timeOffset="2097.21">4575 7439 885 0,'1'6'330'16,"-1"10"-232"-16,0 4-50 15,0 5-4-15,-1 1-1 0,-1-3-12 16,-1-4-6-16,0-5-4 15,1-3 6 1,-1-11 16-16,3-4 1 0,1-11-5 16,4-6-10-16,2-3-29 15,2-1-7-15,7 1-14 16,5 4-6-16,6 8 5 16,0 6 5-16,-4 10 16 15,-2 10 8-15,-12 6 12 16,-3 4 3-16,-8 7-2 15,-6-5-3-15,2 0-16 16,2-3-101-16</inkml:trace>
  <inkml:trace contextRef="#ctx0" brushRef="#br0" timeOffset="2461.46">5022 7481 961 0,'-10'-12'432'0,"-13"-7"-186"0,2 6-160 16,3 10-46-16,0 8-49 15,9 8-14 1,9 10-15-16,6-1 2 16,11 1 16-16,4-3 2 15,2-8 8-15,1-1 2 16,-3-7 6-16,-3-1 2 15,-11-4 14-15,-4-1 3 0,-13-2 2 16,-8 2 3-16,-5 0-4 16,-3 2 1-16,-1 6 3 15,7 1-1-15,4 6-9 16,6-2-5-16,10 3-7 16,1 1-3-16,15 0-1 15,-1-2 2-15,14-2 2 0,-4-3 2 16,6-5-130-16,6-1-168 15</inkml:trace>
  <inkml:trace contextRef="#ctx0" brushRef="#br0" timeOffset="2775.34">5438 7556 701 0,'-9'-7'452'0,"-6"-6"-9"15,-9 3-282-15,-3 4-61 16,-6 3-76-16,-2 3-10 0,1 10-28 15,5 4-12 1,11 9-7-16,10 3 3 0,3 1 6 16,13 0 2-1,17-6 3-15,3-2 1 16,17-12 11-16,-6-5 6 16,-8-10 13-16,-4-9 7 15,-11-7 15-15,0-3 16 16,-12-5 45-16,-3-3 18 0,-5-11 17 15,-8-7-9-15,2-7-46 16,2 4-24-16,5 9-39 16,6 9-16-16,11 15-26 15,3 4-7-15,16 8-91 16,4 7-93-16</inkml:trace>
  <inkml:trace contextRef="#ctx0" brushRef="#br0" timeOffset="2974.16">5653 7479 955 0,'-1'1'372'0,"1"11"-257"0,0 2-48 15,2 8-47-15,3 7-3 0,-1 0-8 16,1 1-2-16,-1-6-79 15,3-5-183 1</inkml:trace>
  <inkml:trace contextRef="#ctx0" brushRef="#br0" timeOffset="3107.04">5693 7215 1125 0,'-2'-3'450'0,"-5"0"-324"15,12 3-87-15,5 11-131 16,4 4-269-16</inkml:trace>
  <inkml:trace contextRef="#ctx0" brushRef="#br0" timeOffset="3398.43">6116 7496 816 0,'-16'-9'390'0,"-13"-6"-155"15,2 8-128-15,-3 3-42 16,4 12-56-16,6 4-17 16,1 10-8-16,10 6 4 15,4-3 5-15,5 1 7 16,10-3 6-16,3-8 9 0,16-5 24 15,6-6 13 1,2-12 42-16,0-4 20 0,-11-10 32 16,-9-1-1-16,-17-2-40 15,-10-2-28-15,-15 1-98 16,0 1-106-16</inkml:trace>
  <inkml:trace contextRef="#ctx0" brushRef="#br0" timeOffset="3884.2">6918 7476 797 0,'-6'-7'418'16,"-8"-2"-117"-16,-8 1-85 0,-6 6-130 16,-2 5-45-16,0 10-58 15,4 8-10-15,7 4 0 16,6 4 1-16,15 1 2 16,6-2 0-16,15-2 1 0,5-3 3 15,2-7 12 1,1-3 8-16,-12-11 21 15,-4-3 19-15,-9-10 32 16,-6-2 9-16,-9-6-6 16,-4 1-14-16,-4 1-78 15,1-1-91-15</inkml:trace>
  <inkml:trace contextRef="#ctx0" brushRef="#br0" timeOffset="4069.86">6936 7499 991 0,'6'0'419'0,"15"-1"-222"0,8 0-71 15,16 1-55-15,8 0-17 16,2-1-28-16,0-4-8 16,-7-4-8-16,-5 0-2 15,-13 0-98-15,-6 5-86 16,-12 3-294-16</inkml:trace>
  <inkml:trace contextRef="#ctx0" brushRef="#br0" timeOffset="4210.99">7243 7548 452 0,'-3'4'294'0,"0"7"17"0,3 4-140 16,-1 1-26-16,2 5-53 15,1-2-32-15,1 0-39 16,5-1-11-16,2-4-153 15,3-2-245-15</inkml:trace>
  <inkml:trace contextRef="#ctx0" brushRef="#br0" timeOffset="4511.58">7623 7635 602 0,'0'-5'347'0,"0"-10"-71"0,-2 7-69 15,-7-2-28 1,-5 2-58-16,-5 4-32 0,-4-3-46 16,0 4-16-1,-1 5-32-15,3 2-11 16,5 9-13-16,1 3 0 16,16 12 5-16,-5-5 3 15,4 0 3-15,9-1-1 0,5-11 4 16,15 2 4-1,4-8 14-15,-1-8 13 16,-6-8 23-16,-14-5 10 16,-1-9 9-16,-9 2-2 0,-11-2-41 15,3 0-59-15</inkml:trace>
  <inkml:trace contextRef="#ctx0" brushRef="#br0" timeOffset="5180.3">8475 7495 472 0,'-11'-4'313'16,"-11"-3"-3"-16,-5 9-182 0,3 7-45 15,4 6-75 1,3 6-16-16,10 6-18 0,1 1-3 15,10 4 10 1,7-1 4-16,2-7 14 0,10 1 12 16,-4-14 35-16,1-6 26 15,-5-6 73-15,-7-5 22 16,-15-7-1-16,-9-4-19 0,-6-1-75 16,-3-3-40-1,7 5-344-15</inkml:trace>
  <inkml:trace contextRef="#ctx0" brushRef="#br0" timeOffset="5610.34">8616 7594 721 0,'5'-7'353'16,"13"-6"-98"-16,5-2-57 15,2 3-55-15,2 5-16 16,-2 9-39-16,-5 3-31 0,-5 9-26 15,-5-2-2-15,-5 7-3 16,-5-2-2-16,-4-4-4 16,1-2-6-16,2-9-10 15,2-2-8-15,8-5-15 16,-3-7-3-16,8-3-1 16,-2 0 4-16,-3 0 9 15,6 7 0-15,-4 9 1 16,-2 6 0-16,0 12 1 15,-5 0 3-15,-4 8 2 16,-3 0 27-16,2-1-264 16</inkml:trace>
  <inkml:trace contextRef="#ctx0" brushRef="#br0" timeOffset="5816.2">9069 7487 974 0,'2'-1'445'16,"-2"-1"-195"-16,-6 10-156 16,5 14-58-16,0 16-28 0,3 10 0 15,11 17-4-15,-6 3 1 16,2 9 0 0,-3-5-1-16,0-13-3 0,-1-9-1 15,2-26-128-15,0-6-143 16</inkml:trace>
  <inkml:trace contextRef="#ctx0" brushRef="#br0" timeOffset="5963.6">9111 7714 1074 0,'2'-5'456'0,"7"-2"-261"15,8 0-93-15,19 4-86 16,2 2-13-16,2 1-61 15,2 0-152-15</inkml:trace>
  <inkml:trace contextRef="#ctx0" brushRef="#br0" timeOffset="6464.84">9638 7469 759 0,'-14'-2'347'0,"-19"-6"-161"16,0 7-96-16,10 12-86 0,0-1-18 15,12 1-17-15,7 4-2 16,7 1-1-16,9-2 8 16,-1 0 9-16,13-4 5 15,6-3 12-15,-1 1 3 16,6-5 12-16,-12-2 4 15,-12-2 10-15,-7-5 2 16,-12-1-8-16,-11-1-1 16,-11 2 1-16,-6 3 0 0,0 3 2 15,2 4-3 1,11 4-11-16,7 3-3 0,11 6-2 16,4-2 1-16,12 1 3 15,2-1 3-15,9-8 14 16,5 1 5-16,3-7 7 15,3-2 0-15,2-6-11 16,2-1-5-16,-3-3-8 16,-1-1-5-16,-7 2-2 15,-6 0 1-15,-10 4-1 16,-4 1 0-16,-6 1 2 0,0 4 0 16,0 0-1-16,-1 0-1 15,-1 0-6-15,0 17-3 16,0 37-1-16,2-30-1 15,4 1-60-15,3-3-93 16</inkml:trace>
  <inkml:trace contextRef="#ctx0" brushRef="#br0" timeOffset="6612.13">9827 7307 1287 0,'-3'-16'516'0,"-2"-12"-347"15,2 7-90-15,6 14-96 16,8 6-19-16,6 9-288 16</inkml:trace>
  <inkml:trace contextRef="#ctx0" brushRef="#br0" timeOffset="6923.48">10239 7535 878 0,'-9'-8'413'0,"-9"-8"-174"16,0 9-129-16,-6 0-43 16,-2 11-60-16,5 9-16 15,-5 2-11-15,5 3 2 16,6 4 7-16,3-9 4 15,18 10-3-15,11 2 4 16,20-8 9-16,6-3 6 16,4-14 29-16,-6-5 20 15,-13-13 62-15,-11-3 19 16,-16-8 6-16,-2 2-15 16,-17-5-75-16,-3 2-45 15,-4 0-301-15</inkml:trace>
  <inkml:trace contextRef="#ctx0" brushRef="#br0" timeOffset="7336.29">10918 7188 948 0,'-1'0'387'0,"1"8"-239"16,1 13-89-16,7 29-74 16,-1 14 8-16,0 19 9 15,-1 4 3-15,-6-7 4 16,-1-7 1-16,-4-20-86 15,0-8-169-15</inkml:trace>
  <inkml:trace contextRef="#ctx0" brushRef="#br0" timeOffset="7536">10953 7164 967 0,'34'-12'397'16,"27"-11"-246"-16,7 23-68 0,-4 10-29 15,-12 16-14-15,-7 8-8 16,-28 1-1-16,-10 4-1 0,-21 5 5 16,-20 0 2-1,-25-5-11-15,-8-4-22 16,-6-16-133-16,10-8-218 0</inkml:trace>
  <inkml:trace contextRef="#ctx0" brushRef="#br0" timeOffset="8100.47">12002 7581 626 0,'-8'6'307'15,"-13"7"-105"-15,1 7-91 16,6 9-66-16,5 1-13 16,13 0-8-16,7-1-2 15,20-16 20-15,9-6 15 16,7-20 24-16,-1-14 8 0,-9-7-7 15,-6-8 2-15,-17-4 1 16,-8-3 0-16,-18-20-13 16,-11-3-20-16,-17 2-33 15,-4 7-18-15,-2 28-27 16,4 13-8-16,12 22-6 16,6 7-2-16,11 13 11 15,6 7 4-15,15 8 5 16,10 3 2-16,21 1 2 15,11-1-1-15,11-4-133 16,3-4-103-16</inkml:trace>
  <inkml:trace contextRef="#ctx0" brushRef="#br0" timeOffset="8338.71">12569 7623 487 0,'-5'4'310'0,"-10"14"-19"0,-9-6-68 16,-6 3-96-16,-4-2-30 15,-3-11-29-15,0-4-10 16,6-11-14-16,3-5-7 0,8-4-16 16,7 1-11-1,8 3-20-15,5 4-10 16,7 7-4-16,6 5 7 0,7 4 25 16,6 6 19-1,6 9 17-15,-1 4 5 16,1 6-8-16,-1 0-10 15,-2-2 5-15,0-2-130 0</inkml:trace>
  <inkml:trace contextRef="#ctx0" brushRef="#br0" timeOffset="9076.89">13558 7456 923 0,'-9'-6'425'0,"-19"-6"-207"16,-3 9-70-16,-4 6-103 16,1 8-37-16,11 5-28 15,7 0-6-15,12 6-4 16,9-5-1-16,10-1 3 16,8 0 6-16,3-9 14 15,1-1 11-15,-6-5 19 16,-9-4 5-16,-9-2-2 15,-7 1-9-15,-11-2-23 16,-6 6-7-16,-5 8-8 16,-1 2-1-16,9 8 4 15,3 2 1-15,14-1 1 16,3 0 3-16,11-1-1 16,5-3 0-16,9-7 8 0,0-5 7 15,5-5 9-15,-1-7 3 16,0-7 2-16,-1-2 0 15,-3-3 7-15,-7-3 7 0,-10-2 22 16,0 2 6-16,-10 6 4 16,2 10-4-1,1 10-37-15,-3 5-8 16,3 7-14-16,-1 5-7 16,0 6 7-16,4 0-2 0,1 2 1 15,1-2 4-15,-2-9-55 16,-2-1-66-16</inkml:trace>
  <inkml:trace contextRef="#ctx0" brushRef="#br0" timeOffset="9210.21">13662 7317 1323 0,'-1'-2'501'15,"-2"-2"-402"-15,2 3-69 16,1 1-52-16,0 0-155 15</inkml:trace>
  <inkml:trace contextRef="#ctx0" brushRef="#br0" timeOffset="9436.39">13832 7514 954 0,'5'5'380'0,"2"4"-224"16,7 6-104-16,1 6-7 0,3 7-16 15,0-2-11-15,-7 0-9 16,2-5 3 0,-4-8 2-16,-1-4 6 0,5-8 38 15,1-1 23-15,4-13 26 16,2-5 3 0,-2-5-31-16,-2-3-24 0,0 3-37 15,-5 2-53-15,3 5-275 16</inkml:trace>
  <inkml:trace contextRef="#ctx0" brushRef="#br0" timeOffset="9917.75">14550 7585 830 0,'-13'10'345'0,"-17"7"-201"0,-4 1-36 15,3 0-47-15,-2-5-14 16,4-5-20 0,0-5 2-16,3-4 3 0,-2-7 0 15,7-5-7-15,2 2-8 16,9-5-14-16,6 5-6 16,4 4-24-16,9 2-8 15,6 1-9-15,6-2-1 16,7 2 10-16,0 3 8 15,1 3 10-15,0 4 2 16,-1 3 11-16,-5 1 3 16,0 8 4-16,-4-1 4 15,-3 1 1-15,8 0-2 16,-6-8 4-16,0-4 5 0,4-6 10 16,-4-7 5-16,-2-3 27 15,0-4 14-15,-6-4 9 16,-2-1 1-16,-1 0-20 15,-3 2-14-15,-4 2-21 16,-3 8-12-16,2 6-24 16,-2 4-8-16,2 9-2 15,1 5 5-15,0 5 12 16,2 5 3-16,3-1 0 16,4 0 0-16,-3-8-129 15</inkml:trace>
  <inkml:trace contextRef="#ctx0" brushRef="#br0" timeOffset="11888.97">2175 8528 843 0,'-3'-3'390'0,"-1"7"-200"16,0 11-71-16,4 17-108 15,4 15-9-15,-1 19 14 16,3 10 4-16,-1 14-2 15,-4-2 3-15,-1-7-7 16,-1-12-1-16,-5-20 2 16,6-8-2-16,-1-17-10 15,2-6-61-15,3-13-164 16</inkml:trace>
  <inkml:trace contextRef="#ctx0" brushRef="#br0" timeOffset="12071.24">2159 8602 779 0,'-3'-5'383'0,"-1"-7"-139"0,4 2-65 16,16 1-102-16,13 1-32 16,25 3-38-16,16 5-9 15,14 5 2-15,0-1-36 16,-3 6-277-16</inkml:trace>
  <inkml:trace contextRef="#ctx0" brushRef="#br0" timeOffset="12324.79">2282 9175 616 0,'10'3'266'16,"21"4"-149"-16,9 0-16 0,15 1-42 15,-1-1-15 1,-3-3-49-16,-3-4-128 0</inkml:trace>
  <inkml:trace contextRef="#ctx0" brushRef="#br0" timeOffset="12550.26">2197 8967 886 0,'4'-2'364'0,"7"-1"-173"16,25 5-122-1,-17-1-11-15,-1 0-1 0,65 3-13 0,10 3-21 16,-1 0-5-16,-51-6-44 16,-2-1-108-16</inkml:trace>
  <inkml:trace contextRef="#ctx0" brushRef="#br0" timeOffset="12857.92">2737 9240 818 0,'-2'-6'426'0,"2"1"-141"16,0 8-158-16,-1-3-49 0,0 1-65 16,-1 25-13-1,-2 39 8-15,0-24 0 0,4 5-2 16,4-1 0-16,0-6-1 15,3-7-10-15,-1-10-138 16,0-7-78-16</inkml:trace>
  <inkml:trace contextRef="#ctx0" brushRef="#br0" timeOffset="13044.81">2672 9254 725 0,'8'-8'337'0,"15"-13"-146"15,5 12-47-15,15 7-55 0,3 5-15 16,-1 16-24-16,-7-4-10 16,-18 8-12-16,-9 2-3 15,-14 4 5-15,-9 1-2 16,-11-2-10-16,-4-5-11 16,-4-12-243-16</inkml:trace>
  <inkml:trace contextRef="#ctx0" brushRef="#br0" timeOffset="13666">2242 8335 479 0,'-12'-2'292'0,"-9"1"14"15,17 1-228-15,8 1-31 16,22 9-51-16,7-2-28 0,28 10 14 16,6-3 9-1,6 2 7-15,0-1 6 16,-9-1 13-16,-11-7 5 16,-10-10 7-16,-12-3-11 15,-20-11-9-15,-4 0 0 16,-14-6 4-16,-4-4 24 15,-2 2 34-15,1 4 0 16,8 12-11-16,2 5-23 0,6 9-30 16,3 7-4-16,3 8 9 15,2 0 14-15,-3 4 4 16,-3-6 0-16,-3-1 3 16,-1-2-97-16</inkml:trace>
  <inkml:trace contextRef="#ctx0" brushRef="#br0" timeOffset="14016.47">3309 8906 896 0,'6'1'354'0,"10"4"-207"16,9 0-62-16,18 1-28 15,8 1-3-15,3-5-25 16,-1 3-8-16,-3-2-4 16,-10-1-3-16,-8 0-74 15,-3-2-141-15</inkml:trace>
  <inkml:trace contextRef="#ctx0" brushRef="#br0" timeOffset="14191.92">3398 9065 560 0,'0'1'357'0,"4"3"19"15,9 1-186 1,12 1-120-16,5 3-5 0,5-3-18 16,5 1-15-1,4-3-9-15,3-1-60 16</inkml:trace>
  <inkml:trace contextRef="#ctx0" brushRef="#br0" timeOffset="14600.38">4345 8516 1103 0,'-3'-2'480'15,"-4"0"-268"-15,3 14-146 0,-1 13-47 16,1 24-37-16,2 15 5 16,1 25 15-16,1 8 3 15,0-5 2-15,0-6 2 16,0-27-1-16,0-11-1 15,0-15-37-15,-1-9-71 16,-3-14-304-16</inkml:trace>
  <inkml:trace contextRef="#ctx0" brushRef="#br0" timeOffset="14792.04">4283 8632 694 0,'14'-5'312'0,"23"-2"-129"15,7 2-69-15,11 5-59 16,5 4-14-16,8 3-30 16,-1 0 10-16,6-2-245 15</inkml:trace>
  <inkml:trace contextRef="#ctx0" brushRef="#br0" timeOffset="15047.4">4332 9214 636 0,'3'1'330'16,"12"-1"-42"-16,7 2-136 0,15 2-74 15,6-1-9-15,4 4-36 16,6 1-14-16,-4-1-6 16,-2 1-20-16,-9-7-274 0</inkml:trace>
  <inkml:trace contextRef="#ctx0" brushRef="#br0" timeOffset="15247.5">4393 8989 871 0,'4'1'363'0,"8"3"-180"0,10 1-85 0,14 2-52 15,5-2 0 1,13 5-24-16,0-6-7 16,-1-2-121-1,3 6-302-15</inkml:trace>
  <inkml:trace contextRef="#ctx0" brushRef="#br0" timeOffset="15513.88">4838 9097 711 0,'1'4'307'16,"0"4"-106"-16,3 9-162 15,-1 10-15-15,2 7 14 16,-2 1-2-16,2 4-11 16,-5-4-3-16,-4-11-5 15,2-3-74-15,-5-16-294 16</inkml:trace>
  <inkml:trace contextRef="#ctx0" brushRef="#br0" timeOffset="15670.26">4795 9120 539 0,'16'-8'288'0,"21"-2"-82"0,-2-2-34 16,0 12-48-16,-3 4-33 16,-9 6-26-16,-5 7-5 15,-14 4-5-15,-4 0 3 16,-12 0-4-16,-4-2-9 16,0-5-108-16,1-2-229 15</inkml:trace>
  <inkml:trace contextRef="#ctx0" brushRef="#br0" timeOffset="15902.97">5028 9369 920 0,'2'3'401'15,"-10"-7"-177"-15,26 22-167 16,3 6-28-16,8 6-10 16,13 10-3-16,-18-10 1 0,-3-5-2 15,-7-7-4-15,-8-4-76 16</inkml:trace>
  <inkml:trace contextRef="#ctx0" brushRef="#br0" timeOffset="16061.09">5270 9444 1028 0,'-13'6'428'15,"-15"8"-235"-15,-5 2-61 0,0 8-68 16,-2-1-15-16,2 0-38 16,2 0-8-16,10-1-136 15,3-3-328-15</inkml:trace>
  <inkml:trace contextRef="#ctx0" brushRef="#br0" timeOffset="16696">4467 8363 787 0,'-2'1'335'0,"2"0"-225"0,7 3-52 16,15 3-63-16,13-2-21 15,25 7 12-15,14-3 6 16,13 4 8-16,0-2 5 16,-11 0 7-16,-17-3 2 15,-20-7-42 1,-9-3-31-16,-15-8-25 15,-3-3 3-15,-11-11 55 16,-1 5 49-16,-4-2 68 16,-1 7 17-16,3 13 6 15,1 1-14-15,-1 8-44 16,2 4-18-16,0 11-15 16,0 3-1-16,2 3 19 0,-2 2 4 15,0-9-1 1,-2-2-7-16,2-6-176 0</inkml:trace>
  <inkml:trace contextRef="#ctx0" brushRef="#br0" timeOffset="17096.68">5657 8798 791 0,'4'-14'432'16,"1"-12"-94"-16,-4 17-162 0,0 6-59 15,-1 11-86-15,1 10-31 16,8 24-26-16,4 11 10 16,2 12 12-16,1 1 3 15,-3-7 5-15,-5-6 2 16,-4-14-32-16,-2-8-45 15,-2-10-143-15,-4-7-197 16</inkml:trace>
  <inkml:trace contextRef="#ctx0" brushRef="#br0" timeOffset="17266.13">5497 9051 1430 0,'8'0'45'16,"0"-1"-5"-16,22 0 54 15,11 0-29-15,22-2-6 16,12 3-13-16,5 0-17 16,-4 3-8-16,-12-1-104 0,-2-1-204 15</inkml:trace>
  <inkml:trace contextRef="#ctx0" brushRef="#br0" timeOffset="17699.01">6463 8640 1017 0,'-2'0'421'0,"1"-2"-281"16,1 6-53-16,0-4-79 0,4 23-18 0,15 65 3 15,-11-17 7-15,-7 14 6 16,1-2 4-16,-4-7 2 16,-4-10-3-16,-2-15 1 15,-1-7-10 1,3-18-251-16</inkml:trace>
  <inkml:trace contextRef="#ctx0" brushRef="#br0" timeOffset="17893.92">6421 8690 874 0,'2'-10'376'15,"11"-6"-209"-15,7-1-76 16,18 5-61-16,15 4-17 0,11 4-12 16,6 4 2-16,2 4 13 15,-8 3-113-15</inkml:trace>
  <inkml:trace contextRef="#ctx0" brushRef="#br0" timeOffset="18147.82">6441 9157 441 0,'3'4'253'0,"1"4"0"15,19-1-152-15,6 3-7 16,20 0-28-16,9 1-17 16,7 1-25-16,4-2-3 15,-5-3-16-15,-7-6-109 0</inkml:trace>
  <inkml:trace contextRef="#ctx0" brushRef="#br0" timeOffset="18354.49">6460 8985 776 0,'0'-1'375'0,"2"1"-149"15,7 0-100-15,21 1-91 0,10-1-9 16,16 0 2-16,9 4-7 15,1 1-47 1,-2 5-129-16</inkml:trace>
  <inkml:trace contextRef="#ctx0" brushRef="#br0" timeOffset="18594.23">7009 9110 650 0,'-3'2'360'0,"-4"1"-7"0,3 9-285 16,3 2-33-1,-2 8-20-15,3 3-2 16,5 5-5-16,-5-2 0 15,5-4 1-15,-4-5-36 0,0-11-209 16</inkml:trace>
  <inkml:trace contextRef="#ctx0" brushRef="#br0" timeOffset="18750.22">7020 9120 554 0,'13'-8'304'0,"12"-9"-88"0,3 11-70 16,-7 6-37-16,6 7-60 0,-3 9-21 0,-12 3 0 15,-4-1 10-15,-23 4 7 16,-9 0-3-16,-7-6-58 16,2-2-90-16</inkml:trace>
  <inkml:trace contextRef="#ctx0" brushRef="#br0" timeOffset="19000.83">7228 9315 907 0,'-1'0'463'0,"1"0"-140"15,3 9-214 1,6 5-61-16,5 13-45 0,2 3 2 0,3 2 0 15,-6-1 1-15,-2-10-24 16,-3-7-66-16,-2-9-248 16</inkml:trace>
  <inkml:trace contextRef="#ctx0" brushRef="#br0" timeOffset="19141.43">7432 9360 800 0,'-6'1'429'16,"-2"6"-97"-16,-4 11-211 15,0 6-56-15,2 9-44 16,-3 2-2-16,1 2-4 16,4-3-3-16,-4-5-9 15,4 0 8-15,3-12-262 16</inkml:trace>
  <inkml:trace contextRef="#ctx0" brushRef="#br0" timeOffset="19853.12">6501 8469 510 0,'4'-3'218'0,"12"-6"-100"0,12 3-70 0,24 0-44 16,12-1 6 0,14 7 23-16,4 3 6 15,4 7 6-15,-2 1 4 0,-7-2-23 16,-5-5-4 0,-10-5-13-16,-7-6-45 0,-13-7-74 15,-8 0-3 1,-22-7 36-16,-13-2 68 0,-14 1 109 15,-12-1 20-15,-3 7 9 16,4 6-15-16,6 5-37 16,7 5-26-16,13 7-53 15,5 5-13-15,12 9-11 16,9 6 7-16,2-1 16 16,5 2 5-16,-13-5 50 0,-5 0 29 15,-11-2 54-15,-6-1 15 16,-10-1-13-16,-4 2-22 15,-4 0-52-15,-3-1-18 16,-1 0-196-16</inkml:trace>
  <inkml:trace contextRef="#ctx0" brushRef="#br0" timeOffset="22806.46">7995 8997 630 0,'13'0'274'0,"19"2"-142"0,9-2-15 15,14 0-31-15,5 1-24 16,-3 2-31-16,-3 4-9 16,-15 0-8-16,-7-2 6 15,-8 2-201-15</inkml:trace>
  <inkml:trace contextRef="#ctx0" brushRef="#br0" timeOffset="23058.91">8072 9153 488 0,'9'4'301'16,"7"2"-64"-16,20-1-40 15,9-1-16-15,10 3-59 0,3-2-24 16,-13-2-43-16,-10-2-17 16,-9-1-49-16,-6 4-202 15</inkml:trace>
  <inkml:trace contextRef="#ctx0" brushRef="#br0" timeOffset="23667.38">9146 8691 769 0,'-1'-9'398'0,"0"-3"-125"16,-2 12-159-16,-2 8-44 15,0 31-63-15,2 18-18 16,0 32 15-16,3 9 2 16,3 6 2-16,-3-6 0 15,0-14 1-15,0-7 0 16,1-18-1-16,2-12-18 0,1-25-116 16,1-11-65-16</inkml:trace>
  <inkml:trace contextRef="#ctx0" brushRef="#br0" timeOffset="23857.24">9068 8766 676 0,'0'-5'286'0,"4"-8"-161"15,12 3-36-15,25 3-50 0,12 0-7 16,19 7-14-1,2 0-6-15,3 10-3 0,-11 3 2 16,1-1-104-16,-2 2-229 16</inkml:trace>
  <inkml:trace contextRef="#ctx0" brushRef="#br0" timeOffset="24139.83">9136 9365 353 0,'10'4'248'0,"11"4"6"16,13 2-62-16,6-3-30 15,3 1-55-15,5 0-32 16,1-1-45-16,-2-2-9 0,1 0-20 16,-6-3-104-1</inkml:trace>
  <inkml:trace contextRef="#ctx0" brushRef="#br0" timeOffset="24343.27">9179 9123 574 0,'13'-4'245'0,"8"-2"-78"0,15 6-83 15,4 7-1-15,10 4 17 0,0 0-24 16,1 1-32-16,0-2-5 15</inkml:trace>
  <inkml:trace contextRef="#ctx0" brushRef="#br0" timeOffset="24731.96">9695 9136 836 0,'1'-1'335'16,"0"1"-226"-16,-1 8-51 0,2 15-58 15,2 6 3-15,2 15 4 16,2 3-1-16,0 4-2 15,-5-2 2-15,3-11-65 16,-4-8-115-16</inkml:trace>
  <inkml:trace contextRef="#ctx0" brushRef="#br0" timeOffset="24921.32">9726 9124 595 0,'14'-4'304'15,"8"-5"-47"-15,5 10-160 16,1 6-25-16,-4 6-6 0,-2 4-13 16,-8 3 0-16,-12 1-2 15,-9 2-5-15,-12-2-2 16,-7-3-9 0,4-7-41-16,-2-6-177 15</inkml:trace>
  <inkml:trace contextRef="#ctx0" brushRef="#br0" timeOffset="25298.5">9948 9455 754 0,'3'-4'362'0,"0"1"-137"0,3 3-108 16,-6 0-81-16,0 0-8 0,7 3-2 15,10 17-9 1,27 37-8-16,-38-28-3 16,11 0-53-16,-2-1-118 15</inkml:trace>
  <inkml:trace contextRef="#ctx0" brushRef="#br0" timeOffset="25495.75">10117 9451 824 0,'-11'7'342'15,"-14"9"-173"-15,-7 5-36 16,-10 7-26-16,2 4-22 15,1-7-50-15,6 2-15 0,17-8-89 16,7-6-349-16</inkml:trace>
  <inkml:trace contextRef="#ctx0" brushRef="#br0" timeOffset="26140.9">10282 9151 1030 0,'1'0'471'0,"1"0"-212"16,0-1-55-16,-3 0-97 16,0 0-40-16,1 0-157 15,0 0-440-15</inkml:trace>
  <inkml:trace contextRef="#ctx0" brushRef="#br0" timeOffset="26530.87">10670 9088 703 0,'1'0'276'0,"2"2"-149"0,-2 4-16 15,-2-6 7-15,-1 0 3 16,-2 28-38-16,-11 33-21 15,6-23-34-15,1 5-11 16,8-5-10-16,6-3-1 0,12-10 3 16,0-8 2-16,6-9 2 15,-4-8 1-15,-8-5-16 16,4-3-75-16</inkml:trace>
  <inkml:trace contextRef="#ctx0" brushRef="#br0" timeOffset="26756.5">10719 8969 471 0,'5'0'339'0,"-1"-2"-1"15,-2 0-99-15,-2 2-45 16,-1-1-95-16,1 1-40 16,0 0-114-16,0 0-381 15</inkml:trace>
  <inkml:trace contextRef="#ctx0" brushRef="#br0" timeOffset="27400.17">10600 8664 509 0,'0'0'293'16,"9"-4"-30"-16,6 2-161 0,17 6-82 15,6 0-3 1,8 5 8-16,4 4-4 0,5 2-9 15,0-1-1-15,-9-3 1 16,0 0 4-16,-16-8 10 16,-4-3-80-16,-8-8-169 15,-15-2-75-15,-12-9-9 16,-8 0 119-16,-4-1 203 16,2 2 87-16,9 6 44 15,4 5-22-15,5 6-12 16,4 2 6-16,7 5-5 15,4 3 0-15,2 4 13 16,-4 2-4-16,-2 4-4 16,-9 2-3-16,-8 2-29 15,-9-3-16-15,-12-1-73 16,-3 0-145-16</inkml:trace>
  <inkml:trace contextRef="#ctx0" brushRef="#br0" timeOffset="28450.48">11493 8954 695 0,'1'-1'356'16,"4"1"-132"-16,-7 13-112 15,2 6-44-15,0 21-43 16,-4 6 1-16,8 9-1 16,-2 2 0-16,0-4-4 15,4-4-4-15,0-10-5 16,0-7-11-16,-2-16-181 0</inkml:trace>
  <inkml:trace contextRef="#ctx0" brushRef="#br0" timeOffset="28638.59">11313 9171 795 0,'-1'-2'350'0,"6"-3"-151"15,8 1-99-15,11 2-29 0,24 2 18 16,9 0-4-16,21 3-21 16,0-1-8-16,-9 0-29 15,-11-2-19 1</inkml:trace>
  <inkml:trace contextRef="#ctx0" brushRef="#br0" timeOffset="29078.75">12291 8674 760 0,'-5'-2'377'0,"0"1"-174"15,-2 9-70-15,0 26-87 0,2 17-40 0,2 30 1 16,0 9 0 0,7-1 0-16,-3-8 2 0,7-15 1 15,-2-12 1-15,4-15 1 16,2-10-18-1,-5-16-211-15</inkml:trace>
  <inkml:trace contextRef="#ctx0" brushRef="#br0" timeOffset="29285.16">12216 8732 947 0,'8'-2'328'0,"13"-2"-286"0,10 3-26 16,24 0-3-16,11 0 2 15,19-3-5-15,4 0 0 16,-2-1-78-16,1-1-239 16</inkml:trace>
  <inkml:trace contextRef="#ctx0" brushRef="#br0" timeOffset="29528.92">12289 9369 841 0,'6'4'314'0,"12"4"-242"16,8-1-12-16,24 1-23 16,7-4-6-16,9-6-10 0,4-2-4 15,-8-9-2-15,1-1 17 16,-13-2-259-16</inkml:trace>
  <inkml:trace contextRef="#ctx0" brushRef="#br0" timeOffset="29733.92">12311 9103 596 0,'3'-1'291'15,"2"-3"-55"1,19 4-188-16,13 0-33 15,24 0 3-15,9 0 2 0,11 2-1 16,-3-1 37-16</inkml:trace>
  <inkml:trace contextRef="#ctx0" brushRef="#br0" timeOffset="29973.92">12897 9138 914 0,'-1'0'352'16,"0"2"-251"-16,1 8-46 16,1 10-50-16,3 6 8 15,3 11 2-15,0 4-4 16,-3 1-3-16,2 0 0 15,1-9-69-15,-1-5-155 16</inkml:trace>
  <inkml:trace contextRef="#ctx0" brushRef="#br0" timeOffset="30158.6">12977 9161 568 0,'12'0'286'0,"16"1"-62"0,1 3-80 0,-6 6-42 15,-2 1-16-15,-13 4-15 16,-8 0-8 0,-9 4-13-16,-11-2-6 0,-6-7-42 15,-3 1-63-15</inkml:trace>
  <inkml:trace contextRef="#ctx0" brushRef="#br0" timeOffset="30378.81">13180 9444 920 0,'2'3'334'16,"4"12"-280"-16,3-2-9 16,-1 6-14-16,4 2-11 15,2-5-13-15,1-1-58 0</inkml:trace>
  <inkml:trace contextRef="#ctx0" brushRef="#br0" timeOffset="30535.6">13398 9440 823 0,'-8'3'405'16,"-6"3"-122"-16,-7 10-171 16,-5 7-50-16,-2 11-26 15,-3 0-10-15,5 1-9 16,2-1-3-16,7-5-6 16,5 0-32-16</inkml:trace>
  <inkml:trace contextRef="#ctx0" brushRef="#br0" timeOffset="31021.01">13703 9131 1034 0,'-3'-1'468'0,"4"1"-221"0,-3 0-76 16,2 0-106-16,0 0-35 15,-1 0-33-15,1 0-70 16</inkml:trace>
  <inkml:trace contextRef="#ctx0" brushRef="#br0" timeOffset="31255.46">14069 8966 1150 0,'0'-4'505'0,"-6"-4"-267"16,3 5-73-16,-1 2-114 16,-1 1-33-16,4 0-80 15,0 0-75-15</inkml:trace>
  <inkml:trace contextRef="#ctx0" brushRef="#br0" timeOffset="31521.08">14053 9139 430 0,'-5'6'293'0,"-5"11"43"0,-2 4-151 16,2 14-75-16,2 10-40 16,4 18-47-16,3 6-6 15,0 7-2-15,-3 0 40 0,-4-14 25 16,-3-7 5-16,-9-12 11 15,-3-7-26-15,-11-15-13 16,-4-6-2-16,-3-11-4 16,5-8-11-16,9-14-16 15,5-4-28-15,14-14-97 16,6-3-75-16</inkml:trace>
  <inkml:trace contextRef="#ctx0" brushRef="#br0" timeOffset="32147.38">13882 8689 524 0,'0'0'230'0,"6"-1"-126"16,11 0-46-16,19-3-46 16,10 3 12-16,16 2 49 15,-3 2 18-15,8 2 12 16,-4 1-14-16,-10-5-41 15,-5 1-15-15,-23-5-6 16,-7 1 6-16,-12-4-2 16,-2 2-35-16,-9-6-60 15,-4 0-14-15,-6-5-6 16,-1-3 30-16,3 3 47 16,4 3 7-16,6 10 2 0,5 1 7 15,4 5 9-15,7 3 7 16,4 6 16-16,7 4 0 15,1 4 14-15,-4 3 21 16,-13-1 37-16,-12 1 34 16,-21-2 21-16,-10-1-21 0,-7-4-47 15,0-4-33-15,13-5-189 16</inkml:trace>
  <inkml:trace contextRef="#ctx0" brushRef="#br0" timeOffset="46774.9">19281 7713 380 0,'-2'0'194'0,"-3"0"-52"16,3 1-21-16,2-1-10 16,0 0 7-1,0 0 8-15,0 0-1 16,16 0-14-16,38 1-9 0,-14-1-20 15,4 0-7-15,9-3-19 0,12 0-9 16,2-1-14-16,5 0-11 16,-6 4-11-16,-10 0-5 15,-14 6-54 1,-9 1-81-16</inkml:trace>
  <inkml:trace contextRef="#ctx0" brushRef="#br0" timeOffset="47201.03">20242 7775 571 0,'4'0'279'0,"6"0"-81"15,6-1-12-15,12 1-41 16,9 0-19-16,9 0-35 16,2-3-18-16,12 1 0 15,5 0-5-15,11 2-17 16,4 1-5-16,-5 0-20 16,-9 1-7-16,-22-2-7 15,-10 3-3-15,-15-1-18 16,0-1-70-16,-2 4-223 15</inkml:trace>
  <inkml:trace contextRef="#ctx0" brushRef="#br0" timeOffset="47612.29">21340 7820 481 0,'2'0'240'0,"6"-1"-64"16,3 1-31-16,5-3-26 16,6 3-10-16,7-1-24 15,9-1-5-15,12-1-9 0,2-1-2 16,9-2-4-16,-1 2-6 16,-4 3-20-16,-8-3-10 15,-5 4-13-15,-11 1-3 16,-6 2-2-16,0 1-1 15,-8 0-3 1,4 1-3-16,-2 2-49 0,3 0-95 16</inkml:trace>
  <inkml:trace contextRef="#ctx0" brushRef="#br0" timeOffset="48022.8">22315 7835 682 0,'1'0'310'0,"5"0"-119"0,2-1-33 15,3-2-46-15,5 2-21 16,11 1-47-16,2 0-13 16,16 3-8-16,8-2-2 0,12-1 3 31,6 0-1-31,0 0 4 0,-3 0 7 15,-4 0 16-15,-2-1 4 16,-7 1 1 0,-5 0-4-16,-16-2-16 0,-10 2-7 15,-14 0-18-15,-4-1-34 16,-2 6-282 0</inkml:trace>
  <inkml:trace contextRef="#ctx0" brushRef="#br0" timeOffset="48756.33">23102 7657 463 0,'-9'-3'282'0,"-3"-4"-5"0,4 5-146 16,3-1-27-16,10 5-31 16,5 2-9-16,13 2-12 15,8 4 3-15,12 5-5 16,5 3-6-16,0 2-21 0,-1 0-7 15,-6-2-8-15,-1 2 0 16,-5-7 5-16,-5-3 2 16,-9-7 9-16,-7-3 11 15,-10 0 19-15,-6-2-1 16,-9 2-6 0,-7 1-11-16,-7 5-23 15,-5 4-3-15,-1 7-7 16,0 2-3-16,0 11-4 0,2 0 1 15,1 2 3-15,-1-3 2 16,6-7 2-16,5-6 0 16,7-8-37-16,5-5-46 15,6-6-282-15</inkml:trace>
  <inkml:trace contextRef="#ctx0" brushRef="#br0" timeOffset="49164.54">23510 7290 849 0,'1'-2'385'0,"5"1"-182"16,5 2-75-16,8 10-69 0,9 5-18 15,12 10-17-15,1 2-4 16,4 3-9-16,-8-1-3 16,-4-3 1-16,-3-2 0 15,-8-6 0-15,1-4-1 16,-4-9-38-16,-7-1-47 16,-1-7-164-16</inkml:trace>
  <inkml:trace contextRef="#ctx0" brushRef="#br0" timeOffset="49449.3">23890 7276 468 0,'-1'0'305'15,"-3"-5"-65"-15,-5 7-97 0,-1 4-44 16,-9 3-62-16,-1 8 2 15,-9 3 0-15,-2 1 0 16,-10 7-2-16,-2-1 6 16,0 3 6-16,3 0 2 15,11-5-8-15,3-4-2 16,10-7 3-16,2-2 2 16,6-5 1-1,5-4 1-15,2-3-7 16,1-1-8-16,0 0-103 15</inkml:trace>
  <inkml:trace contextRef="#ctx0" brushRef="#br0" timeOffset="61851.54">21213 6083 785 0,'0'-2'334'0,"-8"5"-163"16,-8 9-60-16,-24 18-39 15,-10 11 6-15,-15 20-12 16,-11 9-5-16,-21 17-20 16,-5 6-11-1,-10 4-15-15,6-4-3 16,17-9-2-16,14-9 1 15,19-22 5-15,9-11 3 16,22-27 15-16,5-14 8 0,11-17-10 16,5-8-9-16,7-11-19 15,8-2-12-15,8-4 2 16,6 0 3-16,6 4 1 0,1 3 2 16,-3 8 7-16,-2 3 4 15,-14 12 10 1,-1 3 0-16,-11 12-4 15,-10 13-2-15,-20 15-8 16,-17 12 0-16,-18 17 0 0,1 4 1 16,14-2 1-1,17-8-1-15,24-23 1 16,14-9 4-16,20-16 17 0,17-4 15 0,22-6 10 16,5-2-1-16,-2 2-16 31,-10 3-12-31,-16 3-74 15,-3 3-10-15</inkml:trace>
  <inkml:trace contextRef="#ctx0" brushRef="#br0" timeOffset="65725.94">20071 8516 713 0,'4'1'309'0,"12"3"-147"16,13 4-64-16,29 10-25 16,12 2 1-16,19 15 1 15,2 4-8-15,0 8-20 16,4 6-11-16,1 0-17 15,-1 2-6-15,-10-6-93 16,-4-7-92-16</inkml:trace>
  <inkml:trace contextRef="#ctx0" brushRef="#br0" timeOffset="66178.97">20162 8581 902 0,'0'6'314'16,"0"13"-265"-16,0 9-32 16,-1 8 11-1,-2 9 5-15,1 2-4 0,0-1-1 16,0-8-2-16,1-6 0 16,-1-19 26-16,0-11 21 15,-1-20 16 1,-2-16 1-16,-2-22-19 15,-4-8-17-15,4-5-21 16,3 5-2-16,-1 13 13 16,6 8-1-16,2 20-5 15,0 5-7-15,14 14-38 16,3 4-9-16,24 7-4 16,12 1 3-16,26 0 10 15,7-11 39-15,42-5-451 16</inkml:trace>
  <inkml:trace contextRef="#ctx0" brushRef="#br0" timeOffset="73979.45">2274 10056 917 0,'-18'-3'398'0,"-21"-5"-209"0,-2-2-37 16,0 7-58-16,7 3-32 15,6 12-64-15,9 7-20 16,13 7-12-16,5-1 2 16,16 2 22-16,5-3 10 15,10-1 2-15,7-4 1 16,1-5 1-16,-1-2 1 15,-14-10 7-15,-8 2 8 16,-16-6 9-16,-10-2-1 16,-23 2-5-16,-6-1-7 15,-9 9-9-15,3 7-6 0,9 12-2 16,4 5-4-16,13 13-3 16,9 3 7-16,17 1 3 15,12-1 4 1,20-12 5-16,6-9 0 0,15-12-1 15,5-9 0-15,-2-13 1 16,0-4 3-16,-12-12 6 16,-5-4 1-16,-14-4 11 15,-6-5 0-15,-16 5 2 16,-6 5 3-16,-2 14-9 16,1 6-11-16,-6 15-18 15,4 8-10-15,0 12-7 16,-1 8 7-16,7 5 11 15,1-3 0-15,4-8-90 0,3-5-59 16,-1-10-146-16,-3-4-150 16</inkml:trace>
  <inkml:trace contextRef="#ctx0" brushRef="#br0" timeOffset="74120.34">2489 10156 1056 0,'0'-6'482'0,"2"-6"-217"15,-2 4-94-15,3 5-114 16,0 2-36-16,7 4-123 16,1 5-96-16</inkml:trace>
  <inkml:trace contextRef="#ctx0" brushRef="#br0" timeOffset="74309.62">2658 10387 1425 0,'4'16'81'0,"3"4"-14"16,7 16 64-16,1-9-50 16,0-2-18-16,-2-13-4 15,-1-5-4-15,0-9 1 16,-2-8-5-16,4-10-19 16,-3-6-34-1,5-9-143-15,6-4-157 0</inkml:trace>
  <inkml:trace contextRef="#ctx0" brushRef="#br0" timeOffset="74687.95">3183 10293 625 0,'0'10'336'0,"-5"20"-55"16,-5 5-45-16,-11 5-81 16,-3 0-24-16,0-4-65 15,0-5-20-15,10-10-21 0,3-8-3 16,6-13-53-16,-2-6-31 15,5-14-28 1,2-2-8-16,4-4 43 16,6-1 27-16,-2 7 21 0,2 1 2 15,2 15 7 1,0 4 7-16,7 12 7 16,0 8 4-16,8 3-1 15,4 1-3-15,4-5-2 0,1-7 0 16,1-11 4-16,-2-4 4 15,-3-10 10-15,-3-4 6 16,-2-6 10-16,-7-5 9 16,-6 1-11-16,-3 4 2 15,-8 11 6-15,-3 9-15 16,0 12-1-16,-3 7-6 16,-1 12-20-16,4 5 2 0,2 3-1 15,6-4-1-15,3-7-113 16</inkml:trace>
  <inkml:trace contextRef="#ctx0" brushRef="#br0" timeOffset="75403.09">4676 10342 883 0,'-4'3'354'15,"4"14"-187"-15,0 24-136 16,1 13-4-16,5 19 21 15,-4 0 6-15,-2 1-4 16,1 2-6-16,0-1-18 16,2-8-4-16,0-14-2 31,-1-12 0-31,3-21-146 0,1-4-191 0</inkml:trace>
  <inkml:trace contextRef="#ctx0" brushRef="#br0" timeOffset="75593.2">4591 10408 834 0,'6'-7'360'0,"15"-9"-192"16,9 0-73-16,29 3-67 15,13 3-4-15,10 6-8 0,9 4-3 16,-7 2-6-1,-11 0-10-15,-1-1-195 0</inkml:trace>
  <inkml:trace contextRef="#ctx0" brushRef="#br0" timeOffset="75845.36">4811 10931 619 0,'21'3'348'0,"15"5"-88"15,8 0-86-15,4 1-30 16,2-1-62-16,-1-7-17 15,-2-1-32-15,-2-7-8 16,-8-10-97-16,-2-1-100 16</inkml:trace>
  <inkml:trace contextRef="#ctx0" brushRef="#br0" timeOffset="76048.95">4746 10657 852 0,'0'-1'393'15,"2"-2"-144"-15,22-1-165 16,16 2-25-16,22-5-24 16,6 0-6-16,10 0-16 15,-5 2 17-15</inkml:trace>
  <inkml:trace contextRef="#ctx0" brushRef="#br0" timeOffset="77096.11">5411 10824 687 0,'0'0'429'15,"-1"-1"-54"-15,-2 7-208 16,2-6-67-16,0 13-78 16,-2 52-5-16,3-17-7 15,3-1 1-15,-1-5-1 16,-1-6 1-16,-1-5-1 15,-2-5 4-15,-4-8-118 16,4-3-130-16</inkml:trace>
  <inkml:trace contextRef="#ctx0" brushRef="#br0" timeOffset="77283.92">5381 10895 855 0,'9'-12'408'0,"12"-8"-184"0,2 7-44 15,4 11-89-15,-2 5-35 16,-5 13-26-16,1 5-6 16,-22 4-4-16,-2 4-1 15,-12-4-4-15,-5 1-2 16,-1-9-41-16,-2-4-59 0,4-10-318 16</inkml:trace>
  <inkml:trace contextRef="#ctx0" brushRef="#br0" timeOffset="77599.24">5612 11171 513 0,'0'-3'361'0,"2"-3"70"0,3 1-139 16,8 5-110-16,7 3-43 16,3 5-80-16,2 3-19 15,-2 4-18-15,-3 1-5 16,-8 2-8-16,2 1-5 15,-1 1-8-15,0 1-55 16,2-2-172-16,0-1-231 16</inkml:trace>
  <inkml:trace contextRef="#ctx0" brushRef="#br0" timeOffset="77806.46">5871 11196 834 0,'-6'-3'406'0,"-6"3"-142"16,1 3-61-16,-8 3-79 0,0 7-29 16,-6 6-46-16,-8 1-10 15,-1 6-15 1,0 0-4-16,5-3-4 0,5-1-6 16,13-8-34-16,1-6-68 15,12-8-431-15</inkml:trace>
  <inkml:trace contextRef="#ctx0" brushRef="#br0" timeOffset="78300.75">6259 10745 490 0,'-1'0'317'0,"5"-1"-10"16,6 1-114-16,15 0-101 0,8 2-30 16,7 1-23-16,5 1-13 15,0-2-14-15,-1 0-3 16,-4 1-1-16,-7-3-1 16,-8 2-45-16,-3-2-95 15</inkml:trace>
  <inkml:trace contextRef="#ctx0" brushRef="#br0" timeOffset="78569.72">6315 10891 431 0,'-2'4'251'0,"4"0"-22"16,5 0-37-16,12 1-37 0,2-2-2 15,10 0-10-15,5 1-6 16,1-2-22-16,3 1-12 16,-3 0-28-16,-7-2-19 15,-11-1-27-15,-5-2-88 16</inkml:trace>
  <inkml:trace contextRef="#ctx0" brushRef="#br0" timeOffset="80329.36">4832 10041 541 0,'0'0'251'0,"3"0"-84"16,16-1-115-1,9 4-20-15,11 0-3 16,6 1 2-16,14 4-1 15,5-5 2-15,13 3-1 16,-1-3 0-16,-10-4-4 0,-7-2-4 16,-19-7-3-16,-6 4-1 15,-12-1-10-15,-3 3 0 16,-11 4-6-16,-7 0-3 16,-1 1 1-16,-10-1 1 15,0-1 6-15,-3-7 2 16,-1-2 5-16,4-3 0 15,4-2-2-15,0 1-4 0,7 2-9 16,5 0-2 0,6 5 3-16,2 6 5 0,3 4 11 15,6 12 5 1,-7 3 23-16,-4-1 11 16,-12 4 23-16,-14-6 20 0,-4 3-7 15,3 3-7-15,0-1-27 16,0-5-24-16,11 1-157 15</inkml:trace>
  <inkml:trace contextRef="#ctx0" brushRef="#br0" timeOffset="81435">7212 10370 606 0,'4'-22'336'0,"7"-21"-23"15,-3 11-50-15,-3 18-76 16,-1 6-41-16,-3 20-95 15,0 12-34-15,-2 37-28 16,1 15 3-16,-6 19 10 16,0 4 3-16,-2-9 5 15,0-4 0-15,7-13-1 16,1-14-4-16,7-22-19 16,-1-12-43-16,-2-17-83 15,-2-4-34-15,-4-11-228 16</inkml:trace>
  <inkml:trace contextRef="#ctx0" brushRef="#br0" timeOffset="81617.7">7116 10465 691 0,'2'-4'337'16,"3"-4"-128"-1,17 2-130-15,11 1-40 16,24-4-30-16,7 5 1 15,16-2-4-15,3 1-3 16,-1 5-18-16,1 0-101 16</inkml:trace>
  <inkml:trace contextRef="#ctx0" brushRef="#br0" timeOffset="81858.06">7315 11072 447 0,'8'-2'292'15,"21"8"0"-15,-6-8-130 0,7 2-28 16,12 0-56-16,-7-10-25 15,18 9-33-15,-1-4-5 16,-3-3-135 0</inkml:trace>
  <inkml:trace contextRef="#ctx0" brushRef="#br0" timeOffset="82052.36">7337 10739 824 0,'2'-1'342'15,"10"0"-187"-15,5 1-64 0,13 0-53 16,12 2-3-16,12 4-19 16,8-1-7-16,2-3-125 15</inkml:trace>
  <inkml:trace contextRef="#ctx0" brushRef="#br0" timeOffset="83257.36">7833 11093 554 0,'6'-6'269'16,"6"-8"-95"-16,0 0-27 0,-3-6-21 16,1-2 3-16,-4-4-3 15,-2-1 0-15,-1 6-16 16,2 3-18-16,-2 8-19 16,-4 5-13-16,1 5-34 15,-6 1-15-15,5-1-16 16,1 9-5-16,0 21 3 15,2 44 4-15,-2-39 3 16,0 1 1-16,-1-8 4 16,-1-4 0-16,5-3-38 15,8-4-93-15</inkml:trace>
  <inkml:trace contextRef="#ctx0" brushRef="#br0" timeOffset="83489.7">8063 11079 770 0,'4'0'346'0,"5"5"-143"16,8 4-109-16,15 8-49 15,1 3-6-15,7 3-12 16,-6 0-5-16,-5-1-6 15,-7-1-2-15,-6-5-6 16,1-4-23 0,-8-7-251-16</inkml:trace>
  <inkml:trace contextRef="#ctx0" brushRef="#br0" timeOffset="83665.46">8367 11100 709 0,'-3'-1'392'0,"-1"-2"-88"15,-7 6-127 1,-1 1-44-16,-8 9-63 16,-4 2-25-16,-7 7-26 0,-4 3-7 15,-9 3-3 1,3 2-3-16,6-5-29 16,6-1-65-16</inkml:trace>
  <inkml:trace contextRef="#ctx0" brushRef="#br0" timeOffset="84291.85">7486 10178 570 0,'-1'0'248'0,"4"2"-131"0,10 2-44 0,20 3-43 16,16 1 5 0,21 2 10-16,4-3 4 15,5-2 1-15,-7-1-2 16,-10-7-8-16,-3-1-8 16,-15-3-10-16,-5 0 0 0,-26 0 6 15,0-3 2-15,-10-2-7 16,-6-3-11-16,6 0-21 15,-8 8-9-15,3 3-15 16,5 4 2-16,5 0-3 16,3 0 6-16,7 9 20 15,1 6 9-15,-2 6 38 16,-6 4 11-16,-8 0 14 16,-8-3 5-16,-5 3-25 0,-2-5 3 15</inkml:trace>
  <inkml:trace contextRef="#ctx0" brushRef="#br0" timeOffset="84657.32">8917 10606 1001 0,'1'-3'447'16,"-1"-7"-203"-1,-1 4-73-15,-2 14-87 16,-1 6-36-16,1 20-56 16,6 15 3-16,4 12 5 0,1 6 1 15,3-4-26 1,1-8-69-16,0-10-173 16</inkml:trace>
  <inkml:trace contextRef="#ctx0" brushRef="#br0" timeOffset="84831.78">8762 10745 587 0,'4'0'383'0,"9"-1"20"16,9 1-179-16,14 3-107 15,12 2-32-15,17 0-34 0,7-1-14 16,6-2 13-16,-1-2-92 15</inkml:trace>
  <inkml:trace contextRef="#ctx0" brushRef="#br0" timeOffset="85224.5">9719 10368 763 0,'-2'0'329'16,"-6"9"-183"-16,2 19-63 0,2 25-65 16,0 16 5-16,4 20 18 15,0 1 1-15,0-2-6 16,0-7-3-1,-1-18-10-15,-1-12-3 16,2-25-287-16</inkml:trace>
  <inkml:trace contextRef="#ctx0" brushRef="#br0" timeOffset="85389.94">9608 10372 663 0,'13'-7'375'0,"11"-6"4"15,17 7-295-15,8 6-35 16,16 3-21-16,5 8-6 16,8-1-10-16,4 3-4 15,-3-3-145-15,-4-1-266 16</inkml:trace>
  <inkml:trace contextRef="#ctx0" brushRef="#br0" timeOffset="85630.97">9702 11043 693 0,'5'0'313'16,"6"1"-142"-16,15 2-60 15,8 0-6 1,13 0-41-16,7-2-25 16,5 0-21-16,8-3 10 15,-5-4-227-15</inkml:trace>
  <inkml:trace contextRef="#ctx0" brushRef="#br0" timeOffset="85850.67">9726 10731 993 0,'7'-2'350'0,"17"-2"-302"0,8 3-30 16,23 1-15-16,10 2 3 0,14 3-1 15,4 1-53 1</inkml:trace>
  <inkml:trace contextRef="#ctx0" brushRef="#br0" timeOffset="86177.63">10253 10978 1023 0,'1'-4'409'0,"5"-7"-257"16,6 1-54-16,8 2-45 16,7 0-9-16,-4 7-23 15,-2 5-5-15,-10 6-2 16,-7 6 1-16,-8 7 5 15,-12 3 2-15,-10 3-7 16,0-3-2-16,3 3-9 16,7-6-1-16,13 0 0 15,3-4 0-15,7-6 1 16,5-1 1-16,4-8 1 16,9 2-1-16,8-4-3 15,0-2-28-15,6 0-207 0</inkml:trace>
  <inkml:trace contextRef="#ctx0" brushRef="#br0" timeOffset="86360.49">10540 11119 982 0,'3'0'463'0,"7"0"-182"15,2 3-128-15,8 8-95 16,3 4-20-16,3 8-17 15,-1 4-8-15,-6 0-8 16,-2 1-2-16,-8-9-197 16</inkml:trace>
  <inkml:trace contextRef="#ctx0" brushRef="#br0" timeOffset="86537.02">10795 11125 883 0,'-12'-2'495'0,"-5"0"-100"15,-3 4-205-15,3 9-62 16,0 7-79 0,-6 4-22-16,-2 6-13 15,-1 1-2-15,-2-3-7 0,3-2-6 16,5-7-167-16,1-5-152 16</inkml:trace>
  <inkml:trace contextRef="#ctx0" brushRef="#br0" timeOffset="87231.93">9871 10216 501 0,'-1'-3'264'16,"1"0"-69"-1,20 2-121-15,7 1-14 16,29 2-5-16,12 4 11 0,19 1 11 16,8 1-16-16,4 1-22 15,0-4-9 1,-8-3-14-16,-10-2 0 16,-26-1-1-16,-17-3-5 0,-26 0-54 15,-9-2-20-15,-15-6-9 16,-9-2 3-16,-10-5 55 15,-4-4 16-15,7 3 9 16,7 3 0 0,12 7-2-16,8 4-3 0,12 6 10 15,6 4 7-15,13 7 7 16,3 5 1-16,5 6 0 16,-1 3 0-16,-14 5 60 15,-5-2 23-15,-16-4 64 0,-8 0 24 16,-12-4-28-1,-13-3-19-15,-13-2-73 16,-7-3-32-16,-3-1-142 16</inkml:trace>
  <inkml:trace contextRef="#ctx0" brushRef="#br0" timeOffset="95175.52">22184 3697 805 0,'-2'6'267'0,"-2"29"-246"0,2 28-26 16,-4 43 8-16,-1 21 18 16,-4 26 21-16,-4-1 4 15,-2-14 5-15,4-12-2 16,1-37-13-16,5-14-9 16,12-25-60-16,3-16-149 15</inkml:trace>
  <inkml:trace contextRef="#ctx0" brushRef="#br0" timeOffset="95467.07">22130 4777 647 0,'2'-3'331'16,"4"-3"-57"-16,6 7-196 0,9 5-23 0,22 9-28 16,14 0-9-1,28-2-8 1,20-7 0-16,36-14-2 15,9-9-1-15,17-6-96 16</inkml:trace>
  <inkml:trace contextRef="#ctx0" brushRef="#br0" timeOffset="95851.78">23055 4595 750 0,'-2'-1'369'0,"0"1"-146"0,2 0-91 16,0 0-91-16,0 0-31 15,27 15-12-15,46 43-1 0,-20-27 5 16,0 0 1-16,-16-3 6 16,-8-3-1-16,-21-4 0 15,-8 1 1 1,-21 4 0-16,-12 4 0 0,-23 8 0 15,-7 0-15-15,5-3-237 16</inkml:trace>
  <inkml:trace contextRef="#ctx0" brushRef="#br0" timeOffset="96098.48">23586 4689 989 0,'3'4'355'0,"4"12"-285"16,0 9-23-16,-6 22 4 15,0 9 2-15,-4 14-11 16,-2 1-10-16,2-11-15 15,-1-7-6-15,5-14-14 16,2-9-68-16</inkml:trace>
  <inkml:trace contextRef="#ctx0" brushRef="#br0" timeOffset="96272.81">23379 4984 831 0,'15'-2'362'0,"10"-3"-186"16,24 3-71-16,12-1-7 16,23 3-28-16,5 3-13 15,-12-3-21-15,-6 0-27 16</inkml:trace>
  <inkml:trace contextRef="#ctx0" brushRef="#br0" timeOffset="96852.07">22069 3705 684 0,'-14'11'268'0,"-19"14"-181"16,0 4-17-16,4 2-34 15,2-1-7-15,7-8-17 0,6-5-2 16,12-10-4-16,2-7 0 15,15-13-3-15,3-6-1 16,11-9 0-16,3-4 1 16,5-2 6-16,-1 2 3 31,2 1 12-31,1 7 30 16,-9 5 41-16,-2 4 8 0,-12 11-7 15,-3 4-31-15,2 15-47 16,2 9-9-16,12 12-8 15,3 6 1-15,4 0-6 16,2-3-137-16</inkml:trace>
  <inkml:trace contextRef="#ctx0" brushRef="#br0" timeOffset="97108.43">22786 3069 764 0,'3'-2'345'16,"2"2"-150"-16,3 4-105 16,-2 15-65-16,-1 10 0 15,3 17 0-15,-2 7 1 16,3 15-5-16,-1 2-4 15,-4-4-4-15,4-7-2 16,-3-18-93-16,-4-6-130 0</inkml:trace>
  <inkml:trace contextRef="#ctx0" brushRef="#br0" timeOffset="97294.57">22545 3317 766 0,'2'-1'310'0,"14"-3"-172"16,9 1-55-16,30 3-8 15,9 2 13-15,8 6 1 16,1 4-17-16,-17-3-26 16,-5 1-12-16,-4-3-111 15</inkml:trace>
  <inkml:trace contextRef="#ctx0" brushRef="#br0" timeOffset="113117.47">4509 12041 579 0,'1'-12'349'0,"5"-5"-17"16,0 5-61-16,-5 10-99 15,1 5-52-15,-1 11-82 16,-1 8-24-16,4 18-16 16,-3 11 2-16,0 22 0 15,4 9 3-15,-6 4 5 16,1-4 1-16,0-12 0 15,-3-11 0-15,6-20-21 16,1-4-60-16,0-20-123 16,0-8-156-16</inkml:trace>
  <inkml:trace contextRef="#ctx0" brushRef="#br0" timeOffset="113314.23">4541 12066 688 0,'6'-2'315'0,"21"-4"-141"16,6 0-69-16,23 6-59 16,9 1-20-16,7 4-19 15,-1 2 3-15,0-3-279 16</inkml:trace>
  <inkml:trace contextRef="#ctx0" brushRef="#br0" timeOffset="113594.05">4568 12612 622 0,'-2'4'309'16,"-5"-4"-97"-16,21 7-86 0,9-1-32 0,14-1-28 16,16 3-11-1,12-2-30 1,3-1-7-16,-2-5-5 15,-9 0-13-15,-23-9-171 0,-5-2-215 16</inkml:trace>
  <inkml:trace contextRef="#ctx0" brushRef="#br0" timeOffset="113783.37">4580 12381 613 0,'3'0'356'15,"11"-5"0"1,10 4-213-16,33 6-84 16,5-4-4-16,13 0-18 15,0-1-10-15,-8-6-40 16,-9-3-132-16</inkml:trace>
  <inkml:trace contextRef="#ctx0" brushRef="#br0" timeOffset="114202.34">5129 12574 558 0,'-1'-8'396'0,"1"-8"70"16,-3 0-146-16,2 11-137 16,1 8-55-16,2 9-87 15,4 9-33-15,2 7-8 16,-2 3 1-16,-4 7 1 16,0 0 2-16,-2-1-3 15,-1-3-3-15,-1-8-122 16,1-4-63-16,-2-12-194 15</inkml:trace>
  <inkml:trace contextRef="#ctx0" brushRef="#br0" timeOffset="114361.91">5110 12595 544 0,'8'-11'303'16,"12"-15"-31"-16,1 9-44 16,9 4-67-16,2 5-38 15,0 12-67-15,-5 1-15 16,-10 7-11-16,-8 5-2 15,-21-1-9-15,-7 4-6 16,-12 0 3-16,-2-4-95 0</inkml:trace>
  <inkml:trace contextRef="#ctx0" brushRef="#br0" timeOffset="114640.8">5368 12673 880 0,'4'0'465'16,"0"3"-93"-16,10 7-242 0,4 6-56 0,3 6-42 15,6 1-9-15,-5 4-10 16,-3-4-3 0,-1-5-5-16,-7 0-28 0,3-13-172 31,-4-5-175-31</inkml:trace>
  <inkml:trace contextRef="#ctx0" brushRef="#br0" timeOffset="114771.87">5593 12668 793 0,'-5'-5'461'15,"-6"-2"-84"-15,-3 5-73 0,-7 8-140 16,0 6-56 0,-6 10-63-16,1 5-13 15,-6 6-16-15,0 3 13 16,3-3-188-16</inkml:trace>
  <inkml:trace contextRef="#ctx0" brushRef="#br0" timeOffset="115163.21">6034 12326 814 0,'9'0'387'16,"8"-1"-89"-16,22-2-233 16,12-2-12-16,10 2-18 15,-1-1-5-15,-5 2-21 16,-10 1-12-16,-10 1-196 16,-7 3-159-16</inkml:trace>
  <inkml:trace contextRef="#ctx0" brushRef="#br0" timeOffset="115379.11">6098 12450 780 0,'-1'1'365'15,"1"4"-125"-15,9-1-44 16,21-1-50-16,8 2-8 15,14-1-26-15,1 1-8 16,-6 1-22-16,-7-1-19 16,-5-1-43-16,-2-2-174 15</inkml:trace>
  <inkml:trace contextRef="#ctx0" brushRef="#br0" timeOffset="115766.63">7075 12051 851 0,'5'-1'411'15,"-4"-2"-189"-15,-1 6-78 16,0-3-107-16,0 25-24 0,-1 62-2 15,1-18 1 1,0 15-2 0,-5 0 0-16,1-10 0 0,-2-8 2 15,3-26-31-15,3-8-61 16</inkml:trace>
  <inkml:trace contextRef="#ctx0" brushRef="#br0" timeOffset="115952.99">7017 12104 749 0,'11'-3'392'0,"8"-6"-37"0,24 3-252 16,11-1-31-16,16-1-14 16,2-1-15-16,-1 4-18 15,0 4-8-15,-11 1-37 16,-2 2-71-16,-12 4-309 15</inkml:trace>
  <inkml:trace contextRef="#ctx0" brushRef="#br0" timeOffset="116196.35">7119 12657 590 0,'8'-1'325'15,"7"1"-69"1,18 0-91-16,8 1 6 16,11-1-49-16,2 0-31 0,-3-1-35 15,0 0-14-15,-5-4-29 16,-4 2-62-16</inkml:trace>
  <inkml:trace contextRef="#ctx0" brushRef="#br0" timeOffset="116418.76">7101 12366 869 0,'0'0'432'16,"0"-1"-104"-16,22 3-214 0,11 1-27 0,25 2-17 15,5 0-6 1,-4-4-22-16,-2 0-12 16,-7-1-154-1</inkml:trace>
  <inkml:trace contextRef="#ctx0" brushRef="#br0" timeOffset="117533.69">7570 12682 315 0,'2'-2'203'0,"4"-2"10"0,3-1-43 15,4-6-37-15,3-2-24 16,4-5-16 0,-1-3 9-16,1 0 27 0,-4 1 15 0,-6 4 20 15,-4 6-1-15,-6 2-22 16,0 4-26-1,-3 8-61-15,-1 5-28 0,1 11-32 16,-2 5-3-16,4 12 5 31,0 0 1-31,2 2 5 16,1-2 3-16,5-6-125 0,3-3-110 16</inkml:trace>
  <inkml:trace contextRef="#ctx0" brushRef="#br0" timeOffset="117951.95">7863 12710 745 0,'3'-2'380'0,"5"0"-119"0,0 2-44 16,5 7-81-16,8 7-38 0,12 10-47 16,3 5-14-16,1 3-18 15,-4-1-4 1,-8-6 3-16,-3-4-93 0</inkml:trace>
  <inkml:trace contextRef="#ctx0" brushRef="#br0" timeOffset="118119.17">8159 12642 961 0,'-11'4'499'15,"-9"-1"-124"-15,-6 10-199 16,-4 3-44-16,-7 9-58 0,-5 5-22 15,1 6-27-15,1 2-7 16,8-1-2 0,8-1-70-16</inkml:trace>
  <inkml:trace contextRef="#ctx0" brushRef="#br0" timeOffset="119971.71">8672 12219 647 0,'3'-4'378'0,"-2"-3"-68"0,-1 7-135 15,0 2-48 1,0-2-80-16,0 21-32 16,1 59-11-16,2-18 0 15,1 0 2-15,2-2 1 16,-2-19-2-16,3-6 0 15,-6-13-122-15,-1-4-86 0</inkml:trace>
  <inkml:trace contextRef="#ctx0" brushRef="#br0" timeOffset="120118.94">8443 12376 918 0,'-3'0'390'0,"13"0"-221"15,7 7-70-15,27 1-67 16,22 2-6-16,19 3-7 16,1-3-3-16,0 4-177 15</inkml:trace>
  <inkml:trace contextRef="#ctx0" brushRef="#br0" timeOffset="120454.41">9390 12113 755 0,'0'-9'457'16,"-1"-8"-6"-16,0 17-291 16,-2 2-62-16,-1 22-70 15,2 15-28-15,-3 20-3 16,3 16 3-16,2 15 4 16,0-3 1-16,1-14 0 15,4-13-1-15,-3-22-64 16,4-7-73-16</inkml:trace>
  <inkml:trace contextRef="#ctx0" brushRef="#br0" timeOffset="120634.03">9343 12095 726 0,'6'-5'408'0,"14"-6"-56"15,10 0-165-15,25 2-103 0,12 2-28 16,16 6-28-16,1 2-12 16,-7 5-6-16,-3 1-48 15,-6 1-187 1</inkml:trace>
  <inkml:trace contextRef="#ctx0" brushRef="#br0" timeOffset="120903.85">9381 12584 545 0,'-1'-2'260'0,"1"2"-36"0,15 2-72 15,22 1-37-15,16 7 2 16,18-4-43-16,3 3-13 16,-2-3-19-16,-12-5-9 15,-8 2-19-15,-6-3-43 16,-12-6-231 0</inkml:trace>
  <inkml:trace contextRef="#ctx0" brushRef="#br0" timeOffset="121124.84">9417 12356 953 0,'-3'0'393'0,"-2"0"-227"16,15 5-79-16,13 0-10 15,25 0-1-15,8 2-5 16,12 0-23-16,-4-3-9 0,-10-3-110 16,-4-1-154-16</inkml:trace>
  <inkml:trace contextRef="#ctx0" brushRef="#br0" timeOffset="121754.3">10048 12596 609 0,'3'-8'283'0,"4"-9"-116"0,8-6-43 15,8 4-27-15,6 2 2 16,8 9-13-16,1 11-7 16,-7 7-27-16,-6 6-21 15,-21 6-4-15,-7-2 5 16,-13 10 3-16,-10 0 0 16,-5-1-10-16,-1-2-8 15,11-10-15-15,10-2-5 16,15-10-13-1,10-4-1-15,7-3 3 0,5 0 7 16,3 1 7-16,-5 2 0 16,-1 5 9-16,3 2-101 15</inkml:trace>
  <inkml:trace contextRef="#ctx0" brushRef="#br0" timeOffset="121950.9">10482 12640 1184 0,'0'-5'523'15,"5"0"-245"-15,12 7-183 0,10 5-39 16,14 10-34-16,1 0-6 16,-5 4-7-16,-6 2-2 15,-16-3 4-15,-2-2-71 0,-7-6-238 31</inkml:trace>
  <inkml:trace contextRef="#ctx0" brushRef="#br0" timeOffset="122113.07">10739 12661 951 0,'-5'-6'494'0,"-6"1"-137"0,-4 1-109 0,-9 7-132 15,-1 11-44-15,-13 6-52 16,-3 5-7-16,1 3-5 15,2-3-3-15,12-2-52 0,10-3-86 16</inkml:trace>
  <inkml:trace contextRef="#ctx0" brushRef="#br0" timeOffset="140269.32">2137 13338 656 0,'-19'-5'374'0,"-15"-1"-71"16,-1 4-155-16,-1 3-44 16,-4 12-76-16,1 6-23 15,8 10-26-15,9 7-9 0,22 5 4 16,12-4 6-16,24-1 9 15,4-8 9-15,8-8 8 16,-1-3 4-16,-16-13 3 16,-3-2 0-16,-16-4 9 15,-8-2 2-15,-12 0 0 16,-5 2 1-16,-10-1-2 16,-5 3-1-16,-5 5 2 15,-5 2-4-15,-2 7-19 16,-1 3-8-16,7 12-16 15,4 2-2-15,17 5 4 16,10 2 0-16,21-6 12 16,14-4 4-16,14-10 7 15,5-6 6-15,-6-13 6 16,2-7 3-16,-5-13 4 16,-3-6 3-16,0-4 2 0,-9 0 0 15,-10 5 4 1,-9 2 2-16,-10 13 21 0,-1 3 1 15,-5 9-15-15,-3 7-7 16,2 7-32-16,-1 6-5 16,6 5 1-16,4 3 1 0,8-2-29 15,1-2-63 1,4-7-282-16</inkml:trace>
  <inkml:trace contextRef="#ctx0" brushRef="#br0" timeOffset="140415.13">2275 13551 1107 0,'-2'-2'501'15,"-2"-3"-233"-15,2 1-192 0,2 4-55 16,0 0-132 0,0 0-129-16</inkml:trace>
  <inkml:trace contextRef="#ctx0" brushRef="#br0" timeOffset="140608.13">2484 13708 1030 0,'16'12'443'0,"-7"4"-240"0,-3 2-33 16,-2 4-62-16,-11-5-29 16,6 4-40-16,1-1-12 15,3-8-10 1,-2-5-1-16,11-8-5 15,1-9-16-15,9-13-51 0,5-5-30 16,4-9-80-16,3 1-66 16</inkml:trace>
  <inkml:trace contextRef="#ctx0" brushRef="#br0" timeOffset="141007.03">3024 13754 614 0,'-5'7'367'0,"-7"15"-44"16,-8 2-55-16,-5 2-113 16,-3 0-41-16,-2-11-49 15,3-8-15-15,7-9-53 16,3-2-29-16,8-5-44 0,3 0-11 16,7 0 26-1,5 0 22-15,3 4 39 0,1 2 12 16,2 3 17-16,1 3 0 15,0 9-5-15,4-2-6 16,4 5-5-16,1-2 1 16,4-8-1-1,3-2 2-15,-3-11 2 16,4-6 2-16,1-11 3 16,-1-4 2-16,1-4 2 15,-7-2 1-15,-5 7-5 0,-5 3 10 16,-10 13-4-16,-1 10 3 15,-4 16 20-15,-3 9-3 16,3 14 8-16,3 4-6 0,6 2-19 16,4-3-10-1,6-10-42-15,1-8-90 16</inkml:trace>
  <inkml:trace contextRef="#ctx0" brushRef="#br0" timeOffset="141551.93">1690 14694 906 0,'6'13'315'16,"5"22"-250"-16,1 13 16 0,1 20 38 16,-5 9 9-1,-6 1-26-15,-3-6-13 16,-5-7-35-16,4-35-14 16,1-15-10-1,0 1-44-15,1 22-197 0</inkml:trace>
  <inkml:trace contextRef="#ctx0" brushRef="#br0" timeOffset="141717.3">1699 14745 1046 0,'12'-9'393'16,"19"-12"-300"-16,13 2-39 15,26 4-40-15,3 2-7 16,8 7-1-16,-5 6-52 15,-10 11-346-15</inkml:trace>
  <inkml:trace contextRef="#ctx0" brushRef="#br0" timeOffset="141949.88">1705 15310 854 0,'11'4'315'0,"18"1"-203"0,13 1-59 0,25 2 2 32,6-2-4-32,-3 0-26 0,-2-1-4 15,-22-8-56-15,0 2-181 16</inkml:trace>
  <inkml:trace contextRef="#ctx0" brushRef="#br0" timeOffset="142116.98">1747 15106 769 0,'2'0'398'0,"3"-2"-24"15,20 3-322-15,11 0-33 16,19-1-7-16,8 1-1 16,0-3-128-16</inkml:trace>
  <inkml:trace contextRef="#ctx0" brushRef="#br0" timeOffset="142440.34">2152 15408 783 0,'0'0'336'0,"3"2"-159"16,-1-3-56-16,-2 0-25 15,2 0 3-15,12-11-7 16,36-39-7-16,-33 25-10 15,-1 2 2-15,-3 6-1 16,-4 3-4-16,-4 9-18 0,-3 2-18 16,2 8-28-16,-2 5-10 15,2 8-8-15,-1 7 7 16,3 8 1-16,1 5 0 16,2-1 3-1,0 1-46-15,-1-10-142 16,1-2-162-16</inkml:trace>
  <inkml:trace contextRef="#ctx0" brushRef="#br0" timeOffset="142658.48">2518 15385 1093 0,'0'0'497'0,"0"0"-169"0,8 12-261 15,7 4-33-15,5 4-20 16,5 5-1-16,5 1-6 16,-3 1 0-16,-7-4-11 15,0-2-51-15,-10-11-194 16,4-4-267-16</inkml:trace>
  <inkml:trace contextRef="#ctx0" brushRef="#br0" timeOffset="142778.34">2788 15403 639 0,'-7'-4'467'0,"-3"-3"28"0,-11 9-255 16,-2 5-57-16,-6 12-98 16,-3 3-27-1,-1 4-24-15,1-1-3 16,8 3-36-16,2-1-74 16,6-8-284-16</inkml:trace>
  <inkml:trace contextRef="#ctx0" brushRef="#br0" timeOffset="143112.57">3039 15046 1127 0,'3'0'459'0,"7"4"-254"15,10-6-139 1,10 1-24-16,17 2-15 15,1-1-10-15,10 0 1 16,1 0-45-16,-10-2-175 16,-4-1-153-16</inkml:trace>
  <inkml:trace contextRef="#ctx0" brushRef="#br0" timeOffset="143359.57">3085 15169 945 0,'-2'-1'402'0,"8"2"-207"16,7-2-34-16,19 0-46 15,12 3 2-15,8 1-20 16,-2 4-15-16,-2-2-28 15,-5-1-12-15,-8-4-50 16,-4-4 3-16</inkml:trace>
  <inkml:trace contextRef="#ctx0" brushRef="#br0" timeOffset="147427.44">19446 2582 560 0,'-4'0'277'0,"3"0"-78"16,24 6-60-16,-9-10-9 0,22-2-12 15,9-5-13-15,24-9-36 16,38 7-5-16,16 3-22 16,0-8-6-1,-18 13-15-15,-17 1-2 16,-28 3 0-16,-14 10-6 16,-28-7-60-16,-16 4-49 0,-16-1-286 15</inkml:trace>
  <inkml:trace contextRef="#ctx0" brushRef="#br0" timeOffset="147840.74">19686 2346 584 0,'10'-10'314'15,"10"-9"-80"-15,0 7-50 16,0 7-72 0,-4 5-33-16,-6 8-25 15,-6 4 3-15,-12 9 24 16,-11 8-2-16,-19 9-15 16,-2 8-11-16,-13-9-32 15,3-4-4-15,17-14-2 0,-2-8 0 16,23-3-4-1,5-4-6-15,9-3-4 0,6-1 1 16,7 3-2-16,7 1 2 16,11 6 3-16,9 5-1 15,6 6 6-15,1 6 1 16,-3 3 4-16,-8 0 4 16,-7-6 7-16,-2 0 4 15,-10-6-1-15,-2-6-1 16,-6-4-2-16,-4-5-6 0,-2-2-62 15,-4-1-123-15</inkml:trace>
  <inkml:trace contextRef="#ctx0" brushRef="#br0" timeOffset="148639.24">19342 1962 938 0,'-9'-22'350'0,"-19"-28"-253"0,-10-2-32 15,-15 8-6-15,-13 5-2 16,-10 16-7-16,-14 12-9 0,-25 11-16 16,1 23-8-16,-5 30-26 15,-1 16-11-15,8 29-9 16,-2 6 4 0,21 17-5-16,23 6 6 0,44 1 11 15,23-1 4 1,37-12 18-16,22-1 3 0,24-23-2 15,17-16-2-15,27-27-3 16,7-26 0-16,33-19 4 16,3-10 6-16,6-32 51 15,1-15 25-15,-33-39 16 16,-15-14 2-16,-26-12-2 16,-21 3 4-16,-27 7 13 15,-20 11 0-15,-59 1-29 16,-31 9-35-16,-42 21-58 15,-20 8-17-15,-22 27-31 16,1 9 0-16,14 14-1 16,16 5-14-16,33 4-63 15,14 4-48-15,21 9-259 16</inkml:trace>
  <inkml:trace contextRef="#ctx0" brushRef="#br0" timeOffset="172973.52">4010 14654 503 0,'-1'-4'356'0,"1"-5"57"0,-1 4-171 16,0 9-132-1,2 9-39-15,-1 24-54 0,0 17-10 0,-1 31 11 16,-3 6 4-16,-1-4 3 31,4-8-2-31,-3-22-5 0,3-10-1 0,3-11 7 31,0-11-54-31,4-14-151 16,1-6-203-16</inkml:trace>
  <inkml:trace contextRef="#ctx0" brushRef="#br0" timeOffset="173191.18">3918 14679 591 0,'9'-1'294'0,"15"-1"-49"15,7 2-107-15,22 2-54 16,8 2-12-16,18 0-40 0,0-1-9 16,-6 1-28-1,-13 2-67-15</inkml:trace>
  <inkml:trace contextRef="#ctx0" brushRef="#br0" timeOffset="173471.86">3971 15325 1058 0,'4'4'419'0,"8"-1"-246"16,17 4-121-16,9 1-9 15,17 0-11-15,9-1-12 0,-4-4-4 16,1 3-1-1,-11-6-111-15,-1-3-181 0</inkml:trace>
  <inkml:trace contextRef="#ctx0" brushRef="#br0" timeOffset="173663.57">4008 15082 851 0,'0'0'338'0,"15"0"-196"0,11 2-85 15,21-2-34-15,18 5 3 16,13-2 3-16,-1 2-103 16</inkml:trace>
  <inkml:trace contextRef="#ctx0" brushRef="#br0" timeOffset="174020.89">4526 15445 448 0,'4'0'250'0,"5"-7"-18"15,0-3-50-15,6-10-32 0,2-3-14 16,-4-3-11-16,2 0 6 16,-3 8 7-16,-5 2-5 15,-3 11-39 1,-4 4-26-16,-1 11-38 15,0 9-18-15,0 13-11 0,2 11 2 16,4 0 3-16,-3 0 0 16,0-11 3-16,1-4 0 0,-2-14-20 31,3-2-103-31</inkml:trace>
  <inkml:trace contextRef="#ctx0" brushRef="#br0" timeOffset="174333.32">4924 15176 1045 0,'1'0'549'0,"2"-1"-140"0,0 1-138 15,-3 0-136 1,0 0-48-16,0 0-51 15,0 0-60-15</inkml:trace>
  <inkml:trace contextRef="#ctx0" brushRef="#br0" timeOffset="174829.95">5550 15030 605 0,'-6'-7'362'15,"-3"-4"-3"-15,-10-1-88 16,-7 6-81-16,-1 5-41 0,-7 6-77 16,3 9-29-16,2 6-41 15,6 4-11 1,13 11-12-16,10 2-1 16,18 3 5-16,10 1 4 15,9-11 4-15,4-6 2 16,4-13-35-16,-3-4-56 15</inkml:trace>
  <inkml:trace contextRef="#ctx0" brushRef="#br0" timeOffset="175140.84">5829 15071 914 0,'-6'-3'411'15,"-7"-7"-197"1,-1 2-39-16,-6 2-65 0,1 2-37 16,-4 9-58-1,-3 3-20-15,5 14-35 0,3 4-5 16,10 8 6-16,10 5 7 0,17 0 15 16,7-5 3-16,17-10 6 15,5-9 3 1,-5-16 15-1,-3-8 18-15,-16-16 74 0,-7-1 18 16,-16-10 17-16,-7 0-7 0,-14 1-68 31,-5 0-24-31,1 14-129 16,1 5-115-16</inkml:trace>
  <inkml:trace contextRef="#ctx0" brushRef="#br0" timeOffset="175640.23">6241 15086 605 0,'-11'-8'355'0,"-7"-7"-65"16,-5 8-102-16,0 1-48 16,2 3-69-16,3 3-31 15,7 3-49-15,6 3-15 16,10 8-13-16,9 4 0 16,18 5 14-16,5 3 8 0,5 2 12 15,-5 2 5 1,-13-3 37-16,-7-1 30 0,-20-3 79 15,-6-4 25 1,-23-8 1-16,-8-7-12 16,-7-10-70-16,1-11-27 15,10-3-96-15,7-1-93 0,20 1-464 16</inkml:trace>
  <inkml:trace contextRef="#ctx0" brushRef="#br0" timeOffset="176557.62">6795 15070 851 0,'-5'-5'425'16,"-13"-9"-139"-16,-4 0-42 0,-12 0-99 15,-4 8-43 1,-3 12-68-16,1 4-31 16,5 11-28-16,4 2-4 0,11 7-4 15,10 8 3 1,15 5 7-16,9 0 2 0,17-7 3 15,6-7 2 1,5-10 2-16,2-9 5 16,-5-13 8-16,-5-4 1 0,-5-11 12 15,-9-2 7-15,-15-7 20 16,-7-4 9-16,-20 3 0 16,-3 4 0-16,-5 13-28 15,0 8-11-15,2 17-14 0,5 13-8 16,8 18 1-1,8 13 2-15,12 14 5 16,4 3 0-16,2-11 5 16,2-6 1-16,-4-11 28 0,-3-6 17 0,-4 1 43 15,-4-4 8-15,-6 4-13 16,0-3-11 0,-3-1-37-16,6 0-7 0,1-9-11 15,1-7 2-15,4-12-155 16</inkml:trace>
  <inkml:trace contextRef="#ctx0" brushRef="#br0" timeOffset="186605.66">7256 15052 603 0,'-2'3'286'0,"1"1"-134"16,4-1-27-16,-3-3-28 0,19 0-25 15,49 3-14-15,-23-3-12 16,4 1-23-16,-1 3-9 15,-3-1 1-15,-6 2-41 16,-11-3-229-16</inkml:trace>
  <inkml:trace contextRef="#ctx0" brushRef="#br0" timeOffset="186854.95">7293 15201 495 0,'0'1'337'16,"0"2"-38"-16,11-1-108 16,10 2-35-16,8-2-24 0,7 1 3 15,5-3-7 1,-2-2-7-16,-2 0-61 15,-3 0-20-15,1 5-80 16,-7-3-174-16</inkml:trace>
  <inkml:trace contextRef="#ctx0" brushRef="#br0" timeOffset="188412.08">8143 14667 469 0,'-1'-13'306'0,"0"-10"35"15,1 3-55-15,0 10-84 16,0 3-38-16,1 7-95 0,0 7-43 15,6 16-36-15,2 14-2 16,0 25 9-16,2 14 5 0,-9 11 6 16,0 2 2-16,-4-10 0 15,-1-9-4-15,0-13-73 32,1-9-64-32</inkml:trace>
  <inkml:trace contextRef="#ctx0" brushRef="#br0" timeOffset="188656.55">8319 15023 722 0,'-10'1'351'15,"-8"8"-106"-15,-11 1-57 16,-6 9-61-16,3 3-33 15,4-5-57-15,13 4-15 16,19-6-12-16,11-4 0 16,20 1 0-16,10 1 2 0,0-4 1 15,1 2-1-15,-12-5-55 16,-3 1-119-16</inkml:trace>
  <inkml:trace contextRef="#ctx0" brushRef="#br0" timeOffset="189041.52">8514 15227 424 0,'4'5'210'0,"8"4"-49"0,8 0-27 16,7-9 1-16,5 1 4 16,-1-8 10-16,-2-3 5 15,-7-5-6-15,-5-2-6 16,-11-1-9-16,-6 0-11 16,-6 8-24-16,-9 2-15 15,-9 2-43-15,-4 3-14 0,-4 6-24 16,2 8-5-16,7 11-8 15,2 8-3-15,9 2 2 16,6 3-1-16,14 2 1 16,10-2 2-16,16-3 4 15,7-5 5-15,11-7 3 16,0-3 1-16,-8-13-20 16,-3-4-75-16</inkml:trace>
  <inkml:trace contextRef="#ctx0" brushRef="#br0" timeOffset="189850.55">9156 15174 661 0,'25'2'220'0,"37"-2"-202"16,25-4 17-16,51-1 47 16,16-3 13-16,44 5-8 15,10 1-13-15,17 5-35 16,-3 3-18-16,-13 2 36 16,-6 2 27-16,-43-3 31 15,-12-1 9-15,-28-3-42 16,-19-1-26-16,-19-2-30 15,-13 0-8-15,-27-3-107 16,-12-3-243-16</inkml:trace>
</inkml:ink>
</file>

<file path=ppt/ink/ink19.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2-13T08:30:58.333"/>
    </inkml:context>
    <inkml:brush xml:id="br0">
      <inkml:brushProperty name="width" value="0.05292" units="cm"/>
      <inkml:brushProperty name="height" value="0.05292" units="cm"/>
      <inkml:brushProperty name="color" value="#FF0000"/>
    </inkml:brush>
  </inkml:definitions>
  <inkml:trace contextRef="#ctx0" brushRef="#br0">10252 14629 515 0,'3'-9'328'0,"6"-6"-29"0,-6-4-63 16,-7 2-18-1,-6-6-43-15,-7 1-25 0,-13 0-50 16,0-2-27-16,-8 8-44 16,-2 2-23-16,5 14-38 15,0 10-18-15,6 10-29 16,5 7-6-16,9 5 7 16,7 2 12-16,11 3 31 15,8-4 12-15,14-6 16 16,3-7 6-16,3-16 7 15,2-4 6-15,-3-14 17 16,-2-4 8-16,-6-5 17 0,-6-5 16 16,-13 6 19-1,-3 4-1-15,-4 7-19 0,-3 10-23 16,-3 8-44 0,1 6-8-16,1 12-7 15,3 2 2-15,6 10 6 16,2 1 2-16,3-3 3 0,2 3 0 15,0-6 3-15,-1-5 1 16,-2-5 1 0,-3-8-2-16,-2-8-114 15,1-5-137-15</inkml:trace>
  <inkml:trace contextRef="#ctx0" brushRef="#br0" timeOffset="690.63">10355 14903 459 0,'-1'-2'259'16,"1"1"-58"-16,6-3-49 15,-6 3-15-15,0 0-33 16,0 0-16-16,2-10-24 0,14-7-5 15,26-33 6-15,-26 30 6 16,-4 2 29-16,-1 3 8 16,-4 6-3-16,-3 1-2 15,-4 6-37 1,-2 1-24-16,1 7-32 16,0-5-11-16,1 6-10 0,-1 23 3 0,1 37 6 31,1-27 2-31,1-5 3 0,2-3 2 0,4-11 1 31,-1-7 0-31,-1-10-205 0</inkml:trace>
  <inkml:trace contextRef="#ctx0" brushRef="#br0" timeOffset="14935.32">9826 15508 787 0,'3'-7'386'0,"1"-2"-156"16,2 5-54-16,-1 11-86 0,3 10-39 16,0 15-33-1,2 14 6-15,-6 13 5 0,-1 1-2 16,-4 1-2-1,1-7-7-15,2-17-3 16,-2-10 0-16,6-20 25 16,-3-18 6-16,7-22 3 0,3-10-1 15,9-15-29 1,5 0-4-16,9 8 4 0,2 5 0 16,1 16-3-16,1 10-4 15,-1 15-13-15,-3 4-15 16,-4 10-180-16</inkml:trace>
  <inkml:trace contextRef="#ctx0" brushRef="#br0" timeOffset="15340.2">10212 15944 786 0,'4'-6'364'15,"2"-2"-143"-15,5-1-112 16,-2 0-14-16,-1 0-25 16,2 6-15-16,-5 7-14 15,5 7-3-15,-3 15-1 0,-7-1 6 16,-6 6 3-16,-1-1-7 16,-1-4-7-16,6-1-6 15,2-7-12-15,0-4-1 16,4-1-189-16,-3-6-231 15</inkml:trace>
  <inkml:trace contextRef="#ctx0" brushRef="#br0" timeOffset="15718.78">10502 15514 1004 0,'1'-7'463'0,"4"-5"-204"0,0-5-59 15,6 1-98-15,5 2-40 16,8 5-59-16,0 5-14 15,4 11-10-15,-6 8-1 16,-9 10 7-16,-10 3 9 16,-17 4 6-16,-2 1 4 15,-13-5 5-15,5-2-2 0,6-7 5 16,3-8 4-16,10-7 3 16,1-4 1-16,7-6-9 15,-3 5-8-15,0 0-6 16,10-3-1-16,46-11 10 15,-24 15 5-15,-1 3 3 16,-3-1 1-16,-8 7-6 16,-8-5-2-16,-8-1-3 15,3 4-90-15</inkml:trace>
  <inkml:trace contextRef="#ctx0" brushRef="#br0" timeOffset="16256.3">12251 15063 747 0,'-10'-7'447'16,"-6"-4"-68"-16,-6 6-150 15,-6 3-63-15,-9 5-90 0,-4 7-38 0,3 8-47 16,6 10-8-16,14 11-5 15,11 7 3 1,18 3 8 0,12-6 2-16,19-6-29 0,3-7-43 0,1-15-113 15,-1-6-56-15,-3-12-129 16,-1-7-40-16</inkml:trace>
  <inkml:trace contextRef="#ctx0" brushRef="#br0" timeOffset="16508.17">12491 15203 451 0,'5'-8'305'0,"3"-11"39"0,-9 3-28 0,-13 5-49 16,-6 1-29-16,-9 2-69 16,-2 0-42-16,-3 1-64 15,0 2-29-15,4 5-47 16,5 8-9-16,10 9-11 16,7 6 0-16,6 6 10 0,7 1 5 15,11 0 7-15,5-4 2 16,17-3 6-16,-3-8 2 15,2-9 4-15,0-6 4 16,-7-10 8-16,-4-8-4 16,-10-8-62-16,-4-4-59 15,-11-6-224-15</inkml:trace>
  <inkml:trace contextRef="#ctx0" brushRef="#br0" timeOffset="16866.29">12681 15078 1083 0,'-5'-3'462'15,"-2"-3"-257"-15,-7-3-85 16,24 17-76-16,3 1-24 16,20 12-29-16,9 12 9 0,-5 3 0 15,-6 4-1 1,-17-4 17-16,-11 0 22 0,-23-7 38 15,-2-5 10 1,-7-14 6-16,0-6-18 0,6-17-64 16,3-3-54-16,9-8-186 15,9 0-207-15</inkml:trace>
  <inkml:trace contextRef="#ctx0" brushRef="#br0" timeOffset="17587.72">13324 15103 837 0,'-10'-6'401'15,"-16"-10"-146"-15,0 4-46 16,-3 6-82-16,-3 2-32 16,-3 6-62-16,5 15-23 15,-7 4-29-15,4 6-9 16,9 10-1-16,-1-6 4 15,28 11 14-15,8 1 5 0,19-3 7 16,5-2 2 0,9-10 2-16,2-8 3 15,-11-17 8-15,-2-6 6 0,-11-14 17 32,-6-3 9-32,-8-10 4 0,-4 0-3 15,-10 0 22-15,-11 2-1 16,-1 15-4-16,-4 8-6 0,6 14-46 15,4 9-12-15,3 13-14 16,1 11 0-16,0 12 3 16,7 7 3-16,-1 4 2 15,5-2 3-15,-1-5 1 0,-6-5 3 16,4-6 1-16,0-3-4 16,0-14 3-1,7-7 2-15,-3-15 27 16,-1-4 19-16,-2-6 17 15,0-2-1-15,-1 3-20 0,-1-1-13 16,1 1-10-16,-1 0-43 16,-1 0-185-16</inkml:trace>
  <inkml:trace contextRef="#ctx0" brushRef="#br0" timeOffset="25035.22">9771 14161 456 0,'0'-3'304'0,"-1"-2"-16"15,-2 2-87-15,2 3-34 0,0 0-60 16,0 0-30 0,0 0-37-16,0 22-15 0,5 39-21 15,-5-19-3-15,2 11-1 16,-1 4-1-16,0 13 2 15,1-1 3-15,1 0 1 16,-1-1 1-16,0-13 1 16,-2-4 0-16,-2-12 2 15,-2-6 2-15,-1-5 17 16,5-2 4-16,-3-7 5 16,5-1 0-16,-1-10-15 15,0-6-48-15</inkml:trace>
  <inkml:trace contextRef="#ctx0" brushRef="#br0" timeOffset="25865.75">10812 14262 459 0,'0'-6'259'0,"6"-5"-30"15,-3-2-17-15,-2 2-36 16,5-2-16-16,-6 3-38 16,2 3-18-16,-2 2-34 15,-1 5-17-15,-1 6-30 16,1-6-13-16,0 6-13 16,-2 21 1-16,1 41 2 15,-1-27-1-15,5 7 0 16,-3 0-2-16,3 4-1 15,0 5 0-15,-3 4 1 16,0 2 2-16,0 0 3 0,-4-7 2 16,5-10 3-1,6-7 2-15,-5-13 2 0,8-4 5 16,-3-11 5-16,-1-2 1 16,-1-5 0-16,0 0-1 15,-3 2-5-15,0-2-2 16,-1-4-6-16,0 0-11 15</inkml:trace>
  <inkml:trace contextRef="#ctx0" brushRef="#br0" timeOffset="35743.56">4914 16634 759 0,'-17'0'356'0,"-23"0"-142"15,-1 2-21 1,-2 11-74-16,4 2-31 0,11 11-57 15,5 5-26-15,19 8-16 0,6 2-1 32,19-4 7-32,10-5 4 15,12-9 4-15,4-6 5 16,-7-8-63-16,-4-3-80 0</inkml:trace>
  <inkml:trace contextRef="#ctx0" brushRef="#br0" timeOffset="36129.4">5249 16665 521 0,'-9'-4'284'16,"-7"-2"-52"-16,-5 1-46 16,-2 1-64-16,0 3-32 0,-3 5-55 15,3 6-22-15,1 7-31 16,4 6-8 0,9 10-5-16,-1 2 2 15,16 9 9-15,3-1 3 16,13-5 8-16,10-7 5 15,7-20 10-15,6-11 8 16,0-18 21-16,-2-12 27 16,-12-15 66-16,-10-1 32 15,-27-1 28-15,-11 2-21 16,-23 9-75-16,-6 6-42 0,5 10-91 16,2 7-99-16</inkml:trace>
  <inkml:trace contextRef="#ctx0" brushRef="#br0" timeOffset="36654.32">5722 16653 641 0,'-14'0'323'0,"-22"-1"-94"0,-4 1-38 16,6 6-79-16,-1-2-39 15,14 10-69-15,6 5-22 16,8 5-17-1,11 4 4-15,14 7 15 16,8 0 10-16,10 3 19 16,0 1 11-16,-8-7 28 15,-9 0 23-15,-15-8 51 16,-11-9 20-16,-21-5-1 16,-4-4-14-16,-7-13-47 15,0-5-29-15,12-4-139 16,8-7-124-16</inkml:trace>
  <inkml:trace contextRef="#ctx0" brushRef="#br0" timeOffset="37273.57">6074 16818 327 0,'4'-7'278'16,"4"-2"34"-16,-3-6-71 16,-3 2-20-16,-3-2-40 15,-6-2-13-15,-4 3-41 0,-4 0-23 16,-7 4-47 0,-1 6-25-16,-4 8-39 15,4 5-16-15,1 16-12 16,3 5 3-16,8 14 11 0,3 8 4 15,8 2 3-15,11-2-1 16,4-10 2-16,5-11 2 16,9-10 2-16,-4-11 3 15,3-12 7-15,-1 1 7 16,-10-14 11-16,1-9 3 0,-11-1 7 16,-6-9 2-1,-4-1 3-15,-3 5-1 16,0 9-11-16,1 10-22 0,0 18-18 15,-1 13-5-15,2 15-2 16,0 5 15-16,4 10 7 16,0-1 2-16,6 8 1 15,-3 1 3-15,4-3 13 16,-1-1 5-16,1-9 4 16,-2-7-1-16,-2-14-8 0,-1-5-3 15,0-16-212-15</inkml:trace>
  <inkml:trace contextRef="#ctx0" brushRef="#br0" timeOffset="37754.86">6468 16758 708 0,'-2'2'303'16,"2"3"-140"-1,7 0-36-15,13-4-17 16,13 1-8-16,14-1-32 16,5 2-14-16,1-3-24 15,-4 0-8-15,-3-3-9 16,-6 1-1-16,-13 1-43 16,-4 0-77-16,-10-2-327 0</inkml:trace>
  <inkml:trace contextRef="#ctx0" brushRef="#br0" timeOffset="41212.21">6478 16973 595 0,'-5'0'352'0,"-2"0"-15"0,5 0-173 15,2-2-27-15,0 2-46 16,0-1-24-16,30 0-21 16,42 2 5-16,-23-1-8 15,5 1-6-15,-6 1-3 16,-4-2-1-16,-9-5-5 15,-5 3-3-15,-10-9 4 16,0 1-46-16</inkml:trace>
  <inkml:trace contextRef="#ctx0" brushRef="#br0" timeOffset="53065.01">17028 15782 505 0,'4'-4'371'0,"-1"-6"22"16,-1 1-132-1,-4-1-30-15,0 2-70 0,2 4-32 16,-1 1-57-16,1 2-21 16,0 1-32-16,0 0-10 15,0 0-7-15,0 0-1 16,0 0 3-16,1 8 1 15,1 12 1-15,4 33 1 16,-6-17-2-16,-2 4 0 16,-1 10-1-16,2 1-1 0,-3-2 0 15,2-3 1-15,4-7 0 16,3-2 1-16,1-8 3 16,0-7 1-16,-3-10 7 15,0-5 6-15,-5-4 21 16,1-4 3-16,0-1-6 15,0 1 0-15,0 0-134 16,0 0-120-16</inkml:trace>
  <inkml:trace contextRef="#ctx0" brushRef="#br0" timeOffset="53675.45">17034 15745 331 0,'-1'0'229'15,"-4"-3"-1"-15,5 2-68 16,0 0-16-16,0 0-9 15,0 0-7-15,0 0-19 16,0 0-9-16,0-1-17 16,0 2-5-16,0 0-1 15,0 0-5-15,0 0-15 16,0 0-8-16,3 0-12 16,-2 0-9-16,7 0-11 15,0 0-4-15,36 8-4 16,-22-6-3-16,11-1 0 15,5-1-1-15,-1 0 2 0,-3 2 1 16,-15 0 21-16,-6 1 10 16,-9 0 12-16,-4-3 4 15,1 0-11-15,-1 0-8 16,0-1-8-16,0 1-6 16,0 0-9-16,0 0-3 0,0 0-5 15,0 0-3-15,0 0-3 16,0 0 2-16,0 0-188 15</inkml:trace>
  <inkml:trace contextRef="#ctx0" brushRef="#br0" timeOffset="72837.87">7730 16624 523 0,'4'-7'315'16,"-1"-9"-44"-16,1 2-74 0,-4 1-18 16,-5-5-40-16,-4 2-18 15,-10-1-26-15,-6-2-16 16,-8 3-26-16,-2 5-17 16,-2 6-40-16,6 7-8 15,3 12-11-15,3 4-1 16,12 8 13-16,3 2 1 15,12-2 7-15,9 0 0 16,11-7 1-16,3-6 0 16,7-5 2-16,4-8 0 15,-3-9 5-15,-2-5 3 0,-4-6 0 16,-7 2 2-16,-7-1 5 16,-3 4 0-16,-10 3 7 15,-3 1-1-15,-5 9-8 16,-1 2-4-16,0 12-10 15,3 3-2-15,5 9-3 16,4 1 2-16,12 3 2 16,3-3 0-16,7-2-1 15,-2-5-68-15,0-5-254 16</inkml:trace>
  <inkml:trace contextRef="#ctx0" brushRef="#br0" timeOffset="73360.18">7201 16967 829 0,'0'0'307'0,"14"3"-215"0,16 2-39 16,25 3 0-16,16 0-7 15,22-1-10-15,8-2 6 16,9 1 1-16,-9 1-2 16,-19-6-16-16,-8-1-8 15,-20-4-4-15,-4-4-1 16,-11 7-151-16,-9 2-198 16</inkml:trace>
  <inkml:trace contextRef="#ctx0" brushRef="#br0" timeOffset="73867.83">7296 17337 702 0,'5'-2'324'15,"7"-2"-101"-15,1 10-122 16,-2 3-7-16,2 18-6 16,-3 1-18-1,-6 8-18-15,-1 0-9 16,-4-6-13-16,-1 1-8 0,-2-10-4 16,0-3-1-1,2-10 1-15,-1-8 23 16,4-8 14-16,3-11 2 0,-1-14-7 15,9-2-22-15,1-7-20 0,7-1 2 16,11 9 5 0,1 3-4-16,10 13 2 0,-1 10-6 15,-1 11-6-15,-3 4 4 16,-10 6-184-16,-3 5-225 0</inkml:trace>
  <inkml:trace contextRef="#ctx0" brushRef="#br0" timeOffset="74355.24">7554 17670 673 0,'2'-1'320'0,"4"-3"-117"16,1-1-27-16,7-3-35 15,2 2-20-15,3-6-30 16,3 2-2-16,-2 0 9 15,-2-5-1-15,-5 2 0 16,-3 1-6-16,-3 2-16 16,-1 4-9-16,-4 3-14 15,1 3-11-15,-3 0-23 16,0 0-11-16,0 0-8 16,0 0-1-16,1 19 1 15,4 36 0-15,-2-23 1 16,-2 0 0-16,4 0 5 15,-3-4 2-15,2-8 0 16,2-7 2-16,-1-6-2 16,-1 0 1-16,0-2 0 15,-4 0 0-15,0-7-21 16,4-1-88-16</inkml:trace>
  <inkml:trace contextRef="#ctx0" brushRef="#br0" timeOffset="81239.9">8452 16884 504 0,'3'1'264'0,"8"1"-60"15,12 3-93-15,10-3-15 0,20 3-31 16,5 1-13-16,2-1-32 31,-4 3-7-31,-18-3-12 16,-6 0-66-16</inkml:trace>
  <inkml:trace contextRef="#ctx0" brushRef="#br0" timeOffset="81483.24">8543 17057 451 0,'-2'0'281'0,"2"-1"5"0,6 3-87 15,-6-2-59-15,17 0-20 16,51 4-10-16,-29-2-17 16,-3-1-23-16,-3 3-10 15,-6-5-36-15,0 1-57 16</inkml:trace>
  <inkml:trace contextRef="#ctx0" brushRef="#br0" timeOffset="82100.6">9377 16984 578 0,'-4'4'193'15,"4"2"-183"-15,15 4-14 16,32-2-2-16,18 1 7 0,40-1 53 16,12-1 24-16,35-5 54 15,14 2 21-15,11-2-13 16,17 0-12-16,-6 3-43 15,-8-4-19-15,-14 1-31 32,-22-2-11-32,-29 3-12 0,-14 2-3 15,-29 1-58 1,-10 2-194-16</inkml:trace>
  <inkml:trace contextRef="#ctx0" brushRef="#br0" timeOffset="82784.33">10350 16709 518 0,'5'-6'256'16,"9"-6"-63"-16,-2-2-20 16,-4-3-14-16,0 2-1 0,-10-3-22 15,-6-1-16-15,-11 3-36 16,-4-1-19-16,-2 3-33 15,-6 6-17-15,-1 3-31 16,0 9-18 0,0 13-14-16,3 5 7 0,12 10 19 15,5 4 11-15,18 2 12 16,7-1 2-16,11-5 0 16,0-6 0-16,6-11-3 15,5-9 2-15,-3-12 2 16,-1-9 2-16,-4-10 9 15,-12-2 4-15,-11-3 7 0,-3 0 1 16,-8 7 11 0,-2 3 1-16,2 11-9 15,0 5-9-15,3 10-21 0,3 3-7 16,1 11-3-16,8 3 5 16,7 4 3-1,4 4 2-15,10-4 3 0,-4 0 2 16,1-4-86-16</inkml:trace>
  <inkml:trace contextRef="#ctx0" brushRef="#br0" timeOffset="84069.8">9327 17494 664 0,'0'-4'309'0,"0"2"-161"0,5 3-59 15,-5-1-59-15,11 30-30 0,19 61 3 16,-18-26 8-16,-3 1 13 15,1 1 5-15,-2-15 4 16,3-9 1 0,-3-25 53-16,-2-13 41 0,2-26 34 0,0-16 5 15,2-20-33 1,-2-10-33-16,-3-22-29 16,-1-12-8-1,2-15-34-15,1 7-14 16,2 29-16-16,1 24-2 0,-5 32-2 15,2 6-1-15,-3 9-12 16,-2 8-3-16,0 8-241 16</inkml:trace>
  <inkml:trace contextRef="#ctx0" brushRef="#br0" timeOffset="84529.47">9589 17184 493 0,'-3'-3'269'0,"1"3"-56"0,1-2-78 16,1 2-18-16,0 0-36 16,16 1-19-16,69 6-16 15,-17-5-3-15,32 4-14 16,22 1-12-16,23 1-6 15,15 1-2-15,17-1-2 16,-12-1 2-16,-10-2-1 16,-12 2 0-16,-25 1-2 15,-6 2-1-15,-20 2-2 16,-1-3 1-16,-2 0-2 16,3-3 1-16,-8-3-41 15,-10 0-46-15,-34-2-89 16,-17-1-155-16</inkml:trace>
  <inkml:trace contextRef="#ctx0" brushRef="#br0" timeOffset="85014.08">11627 17336 630 0,'2'-3'377'0,"1"-1"-59"16,-3 4-139-16,0 0-44 0,0 0-77 16,0 9-27-16,0 21-7 15,3 41 1-15,-1-31-3 16,2-3-1-16,4-14 13 16,-3-6-80-1</inkml:trace>
  <inkml:trace contextRef="#ctx0" brushRef="#br0" timeOffset="85476.73">11368 17084 547 0,'0'0'336'0,"2"-3"-17"16,13 3-159-16,8 0-36 15,22 1-9-15,14 1 1 16,15-2-16-16,-2 5-10 16,-8-3-42-16,-11 1-16 15,-19 0-14-15,-4-2-27 16</inkml:trace>
  <inkml:trace contextRef="#ctx0" brushRef="#br0" timeOffset="86414.64">9883 17747 217 0,'2'0'81'0,"4"0"-28"0,-2 0 3 16,-4 0 55-16,0-1 28 15,0 0 38-15,8-1 8 16,-3-1-3-16,0 0-12 16,-4-2-25-16,6-10-8 15,-1-27-15-15,-23 24-6 16,-6 3-37-16,0 5-23 15,-2 3-43-15,0 7-16 16,-2 7-11-16,3 3 0 16,-2 6 2-16,5 3 3 0,7 5 2 15,3 3 2-15,16-2 2 16,6-3 2-16,10-1 1 16,3-4 0-16,4-8 0 15,0-4 0-15,-5-12-2 16,2-5-4-16,-1-6-12 15,-1-4-7-15,-3 0 3 16,-7 3 5-16,-11 6 19 16,-2 6 12-16,-8 10-2 15,-1 3-1-15,-2 11-7 16,3 3-3-16,8 4 0 16,6 3 1-16,11-5-2 15,5-4 8-15,8-9-120 16,-2-9-102-16</inkml:trace>
  <inkml:trace contextRef="#ctx0" brushRef="#br0" timeOffset="86711.46">9944 17355 894 0,'2'-7'409'0,"3"-9"-189"16,6 7-75-16,15 10-79 16,1 7-32-16,6 13-34 15,-2 2 0-15,-17 4 3 16,-9-2 2-16,-15 3 8 16,-12 0 1-16,-4 0 3 15,0-5-2-15,10-3-4 16,10-9-3-16,15-4-5 15,9 0-2-15,15-2-3 16,10-2-1-16,4 2-58 16,2 4-97-16</inkml:trace>
  <inkml:trace contextRef="#ctx0" brushRef="#br0" timeOffset="86977.36">10400 17660 661 0,'3'-6'399'0,"-1"-9"-52"16,3 8-113-16,-3-1-37 0,-2 4-78 15,0 10-35 1,-1 7-50-16,-3 8-13 0,1 11-5 15,-2 5-2-15,2 2-4 16,2 3 0-16,1-8 0 16,1-5-1-16,0-9-94 15,1-10-115-15</inkml:trace>
  <inkml:trace contextRef="#ctx0" brushRef="#br0" timeOffset="87118.05">10250 17744 795 0,'10'1'337'0,"7"0"-186"16,10 3-37-16,14 0-50 15,5-2-19 1,12 0-33-16,2 0 4 0,0 1-206 16</inkml:trace>
  <inkml:trace contextRef="#ctx0" brushRef="#br0" timeOffset="87682.06">10835 17715 684 0,'2'-6'380'0,"-3"0"-56"15,-6 3-82-15,0 2-98 16,-2 1-38-16,-1 7-62 15,3 2-22-15,-1 8-17 32,2 3-3-32,7 2 0 15,5 0 0-15,12-3 6 16,-2 0 3-16,10-14 7 16,-1-3 0-16,-2-12 5 0,3-7 4 15,-7-2 1-15,-3-3 1 16,-6 0-2-16,-4 0-2 15,-4 8-4-15,-2 6-5 16,0 9-17-16,2 9-7 16,6 12-8-16,4 8 0 15,4 15 11-15,-2 6 1 0,-10-4 3 16,-6-3 0-16,-15-9 4 16,-8-12 4-16,-13-9 7 15,0-5 7-15,0-18 3 16,5-2-3-16,7-11-35 15,7-1-46-15,7 5-126 16,9-1-184-16</inkml:trace>
  <inkml:trace contextRef="#ctx0" brushRef="#br0" timeOffset="88197.92">11194 17558 631 0,'-3'-3'374'0,"-6"-5"-70"0,9 2-107 16,2-2-41-16,8 0-69 16,6-3-21-16,7 7-27 15,3 1-10-15,3 5-13 16,-2 5-8-16,-11 5-4 15,-11 1 1-15,-11 10 3 16,-13 1 1-16,-5 2-1 16,0-1 4-16,5-6-1 15,7-4-3-15,8-3 1 16,11-2-3-16,10-5 0 16,9 0-1-16,4-5 3 15,1 0 4-15,-6 0 19 16,-5 0 15-16,-6-2 19 15,-10 1 7-15,-3-1-6 0,-1 1-14 16,0 1-9-16,0 0-69 16</inkml:trace>
  <inkml:trace contextRef="#ctx0" brushRef="#br0" timeOffset="101151.38">13722 14424 480 0,'12'-10'255'0,"15"-4"-43"15,-1 5-46-15,-8 9-66 16,-2 9-31-16,-11 13-50 16,-4 10-7-16,-8 19 5 15,-9 10-1-15,-2 16-12 16,2 19-3-16,9 20-4 15,8 4-2-15,19 11 2 16,10-15 2-16,14-8 4 16,8-7 4-16,6-19 7 15,1-11 4-15,-8-24 6 16,-6-14 8-16,-20-20 31 16,-10-10 26-16,-15-16 12 15,-11-6-5-15,-11-2-41 16,-9 3-31-16,-8 13-33 0,-3 10-10 15,-5 21-11-15,1 12-8 16,2 31 4-16,4 20 3 16,5 24 15-16,6 13 8 15,7 19 10-15,7 0 1 16,6 3 1-16,2 2-2 16,2-5-2-16,-1-7-1 15,-1-7 0-15,-1-9 1 16,-6-16 3-16,-5-7 4 15,-3-17 7-15,-13-14 5 0,9-25 1 16,2-9 4-16,4-15-62 16,15-8-104-16</inkml:trace>
  <inkml:trace contextRef="#ctx0" brushRef="#br0" timeOffset="101795.71">14344 15529 627 0,'11'4'293'0,"3"-3"-140"16,17 1-37-16,8-2-5 0,9-5-39 16,5 1-19-16,-9-3-20 15,-4 3-5-15,-13-2-37 16,-6 2-57-16,-9 4-166 15</inkml:trace>
  <inkml:trace contextRef="#ctx0" brushRef="#br0" timeOffset="102087.3">14404 15608 671 0,'-1'-3'343'0,"0"2"-116"0,2 1-54 16,-1-1-75-16,0 0-29 0,28 1-30 15,34-4 1-15,-18 2-14 0,-3-1-7 16,-10-1-4-16,2 3 0 15,-16-3 1-15,0 1-11 16,-4-2-92-16,-5-2-53 16,-2 2-221-16</inkml:trace>
  <inkml:trace contextRef="#ctx0" brushRef="#br0" timeOffset="102403.36">14601 15413 699 0,'-1'-3'381'0,"1"-1"-107"0,1 4-120 15,-1 0-44-15,0 0-71 16,0 0-23-16,20 4-11 16,33 45-3-16,-32-30-1 31,1 1 2-31,-3-2 1 15,-4-4 3-15,-5-4-1 16,-4-2 6-16,-10-3 35 16,-7 2 18-16,-7 4 33 15,-5 2 4-15,-5 2-18 0,5 3-14 16,-1-3-26 0,4 0-10-16,10-4-17 0,0-2-5 15,7-4-78-15,-4-5-504 16</inkml:trace>
</inkml:ink>
</file>

<file path=ppt/ink/ink2.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0-12-01T09:39:32.603"/>
    </inkml:context>
    <inkml:brush xml:id="br0">
      <inkml:brushProperty name="width" value="0.05292" units="cm"/>
      <inkml:brushProperty name="height" value="0.05292" units="cm"/>
    </inkml:brush>
  </inkml:definitions>
  <inkml:trace contextRef="#ctx0" brushRef="#br0">6704 17258 129 0,'0'0'168'16,"0"0"35"-16,0 2 7 15,0-2-28-15,0-2-68 16,0 2-28-16,0-1-20 16,0 0 0-16,-1 0-7 15,0 0 3-15,0 0-25 16,0 0-9-16,-1-1-10 15,1 1-5-15,0 0-8 16,0 1-4-16,0 0 0 16,0 0 1-16,0 0 1 15,1 0 0-15,-2 0 6 16,2 0 4-16,0 0 6 16,0 0 1-16,0 0-2 15,-1 0-5-15,1 0-7 0,-1 0-4 16,1 0-2-1,0 0-30-15</inkml:trace>
  <inkml:trace contextRef="#ctx0" brushRef="#br0" timeOffset="923.14">9898 15103 1403 0,'-3'-2'106'0</inkml:trace>
</inkml:ink>
</file>

<file path=ppt/ink/ink20.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2-11T12:24:21.307"/>
    </inkml:context>
    <inkml:brush xml:id="br0">
      <inkml:brushProperty name="width" value="0.05292" units="cm"/>
      <inkml:brushProperty name="height" value="0.05292" units="cm"/>
      <inkml:brushProperty name="color" value="#FF0000"/>
    </inkml:brush>
  </inkml:definitions>
  <inkml:trace contextRef="#ctx0" brushRef="#br0">19149 9783 535 0,'-1'1'295'0,"-2"4"-69"0,1 5-99 16,0 1-32-16,-1 5-33 15,2 1-12-15,3 5-20 16,-1-1-7-16,7 0-17 16,3-2-4-16,1-7 2 15,5-3 3-15,4-8 4 16,1-2 1-16,4-13 1 16,-2-4-2-16,-4-10 2 15,-2-5-1-15,-7-3 3 16,-2-1 0-16,-8 8 5 15,-2 3 1-15,-8 9 0 16,5 8 5-16,2 14-8 16,0 10-5-16,6 25-8 15,4 9-8-15,7 17 0 16,2 8 3-16,-2-1 8 16,0 4 19-16,-9-10 33 15,-4-2 8-15,-9-14 23 16,-6-9-1-16,-16-16-17 0,-5-12-4 15,-6-14-24-15,-2-7-20 16,11-10-28-16,5-6-7 16,14-6-208-16</inkml:trace>
</inkml:ink>
</file>

<file path=ppt/ink/ink21.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2-13T08:32:43.726"/>
    </inkml:context>
    <inkml:brush xml:id="br0">
      <inkml:brushProperty name="width" value="0.05292" units="cm"/>
      <inkml:brushProperty name="height" value="0.05292" units="cm"/>
      <inkml:brushProperty name="color" value="#FF0000"/>
    </inkml:brush>
  </inkml:definitions>
  <inkml:trace contextRef="#ctx0" brushRef="#br0">21890 3666 923 0,'0'0'352'0,"1"17"-267"0,0 18-48 16,1 42-54-16,-2 21 8 15,-5 23 10-15,-7 6 1 16,-7-2 2-16,0-9 1 16,5-19 4-16,5-11 1 15,14-27 7-15,0-10-83 16</inkml:trace>
  <inkml:trace contextRef="#ctx0" brushRef="#br0" timeOffset="251.51">21803 4638 752 0,'-3'1'323'0,"-1"4"-165"15,4-2-86-15,0-3-50 16,30 11 4-16,82 12 17 16,-13-14 8-16,22-10 7 15,10-3-3-15,-2-2-19 16,3 0-12-16,-13 1-16 16,-10 2-11-16,-28 1-144 15,-25 2-261-15</inkml:trace>
  <inkml:trace contextRef="#ctx0" brushRef="#br0" timeOffset="463.94">22833 4579 561 0,'1'-2'321'0,"9"0"-44"0,9 3-145 16,7 9-84-1,7 4-17-15,2 9-8 0,2 4 24 16,-15 0 48-16,-10 1 9 16,-26-2 6-16,-16-3-26 15,-10 2-52-15,-9-2-32 16</inkml:trace>
  <inkml:trace contextRef="#ctx0" brushRef="#br0" timeOffset="910.05">21864 3702 580 0,'4'-7'281'16,"7"-2"-94"-16,-7 3-45 0,-9 5-18 16,-6 9-49-16,-16 7-33 15,-8 13-52-15,-6 5-4 16,1 7 4-1,9 1 3-15,16-7 2 0,10-7 4 16,18-17 18-16,10-9 13 16,15-18 21-16,2-11 19 15,2-10 13-15,-8-7 8 16,-11 0-5-16,2 6-18 16,-10 10-17-16,-5 9-25 15,3 20-26-15,-6 9-2 16,8 22-17-16,8 15 5 15,7 17 19-15,1 2-98 16</inkml:trace>
  <inkml:trace contextRef="#ctx0" brushRef="#br0" timeOffset="1124.93">22428 3447 1108 0,'-1'0'410'16,"-2"6"-332"-16,5 11-48 16,4 13-44-16,-3 7 3 0,6 7 8 15,-2-2 1-15,-2-1 3 16,4-3-7-16,-4-12-161 16,-6-3-195-16</inkml:trace>
  <inkml:trace contextRef="#ctx0" brushRef="#br0" timeOffset="1229.67">22285 3643 708 0,'7'-1'322'16,"13"-5"-123"-16,6 3-42 0,22 6-58 15,6-1-23-15,13 5-53 16,2 3-10-16,-5 1-194 16</inkml:trace>
  <inkml:trace contextRef="#ctx0" brushRef="#br0" timeOffset="1702.65">23251 4365 845 0,'0'-8'426'0,"0"-8"-144"0,0 6-112 16,7 20-107-16,-3 7-32 15,10 23-31-15,-4 6 1 0,5 7 3 16,1-3-1 0,-7-12 6-16,1-6 0 15,-5-9 0-15,-1-5-27 16,-12-13-48-16,-4-5-34 16,-14-15-50-16,-9-7-5 0,-3-5 10 15,3-2 32 1,10 9 57-16,9 4 50 0,16 12 68 15,10 4 25-15,24 5 26 16,10 3-13-16,11-2-29 16,6 2-23-16,4 0-22 15,-2 5-63-15</inkml:trace>
  <inkml:trace contextRef="#ctx0" brushRef="#br0" timeOffset="2323.36">19373 7645 937 0,'16'4'369'0,"11"4"-240"15,19 2-67-15,14-2-1 0,17-7-11 0,6-2-12 16,8-3-15-16,-4 2-22 16,-15 2-418-16</inkml:trace>
  <inkml:trace contextRef="#ctx0" brushRef="#br0" timeOffset="2592.75">20265 7683 638 0,'9'-1'323'0,"17"-2"-71"0,14 3-89 16,12 0-52-16,7 0-8 16,10 4-25-16,-1-2-29 15,4 0-26-15,-5 2-26 16,-12-2-434-16</inkml:trace>
  <inkml:trace contextRef="#ctx0" brushRef="#br0" timeOffset="2860.02">21131 7642 832 0,'9'-2'359'0,"25"2"-174"16,12 1-35-16,16 3-31 0,5 0-11 15,0-4-35-15,-5-1-19 16,-4-2-30-16,-3-1-45 16,-4 2-251-1</inkml:trace>
  <inkml:trace contextRef="#ctx0" brushRef="#br0" timeOffset="3128.07">22002 7600 562 0,'9'2'323'0,"6"0"-5"16,21 1-183-1,12-2-1-15,14 0-15 16,5 0-14-16,-3 1-39 0,-4 3-19 16,-5-4-44-1,-3-1-104-15</inkml:trace>
  <inkml:trace contextRef="#ctx0" brushRef="#br0" timeOffset="3366.86">22633 7605 814 0,'15'-2'422'0,"11"2"-115"0,22 0-115 0,6 1-26 16,3 2-62-16,-5-3-22 15,-7 0-53-15,-5-2-10 16,-5 4-2-16,-1 0-61 16,-3-1-269-16</inkml:trace>
  <inkml:trace contextRef="#ctx0" brushRef="#br0" timeOffset="3780.03">23205 7465 709 0,'5'1'361'16,"6"4"-88"-16,9 7-143 15,9 7-88-15,2 0 10 16,2 3 19-16,-1-3-1 0,-6-3-7 15,1-1-12-15,-4-6-24 16,-3-1-4 0,-3-6 3-16,-6-3 9 0,-10 0 27 15,-4-1-3-15,-16 2-16 16,-4 4-10-16,-9 6-35 16,3 3-2-16,5 11 2 15,1 1 0-15,7 3 0 16,2-2-2-16,6-4-84 15,6 0-97-15</inkml:trace>
  <inkml:trace contextRef="#ctx0" brushRef="#br0" timeOffset="4182.74">23617 7150 1028 0,'3'-1'458'0,"12"1"-217"16,1 2-100-16,13 14-84 15,7 9-18-15,2 8-21 0,0 3-5 16,-7 2-2-16,-7-6-2 15,-2-8-57-15,-7-3-76 16,1-13-341-16</inkml:trace>
  <inkml:trace contextRef="#ctx0" brushRef="#br0" timeOffset="4433.63">23929 7204 735 0,'-3'-8'383'0,"-4"-7"-120"15,2 3-82-15,-2 1-32 16,3 5-59-16,-2 1-26 16,-2 8-49-16,-2 4-13 15,-7 8-13 1,-4 6-2-16,-4 6 6 16,-4 3 5-16,-5 4 5 0,0-3 2 15,1-2 3-15,8-5-2 16,7-7 38-16,7-3 5 15,7-10 7-15,3-4 7 16,2-4-39-16,-1 3-31 16,0 0-165-16</inkml:trace>
  <inkml:trace contextRef="#ctx0" brushRef="#br0" timeOffset="7501.58">1921 7391 838 0,'5'3'311'0,"14"7"-212"16,14-3-16-16,23-6-2 15,15-1-11-15,17-4-38 16,10 1-10-16,-2 3-4 16,-13 0 2-16,-23 2-81 15,-15-1-82-15</inkml:trace>
  <inkml:trace contextRef="#ctx0" brushRef="#br0" timeOffset="7981.2">2065 7529 519 0,'-1'0'306'0,"-1"0"-34"16,10 0-172-16,7-1-23 15,18 4-28-15,13-3 3 16,18 3-11-16,8 2-15 16,7-1-12-16,-10 0-1 15,-8-5-15-15,-9-1-23 0,-15-6-59 16,-2 4-44-1,-14-6-72-15,-8-1-12 0,-15-2 48 16,-11-4 54-16,-9-5 139 16,-3-7 55-16,4-3 49 15,0 1 8-15,11 10-13 16,3 8-11-16,9 12-46 16,9 2-16-16,6 10-44 15,8 4-11-15,4 8-1 16,4 0-2-16,-1 3 31 0,-5-1 15 15,-11-5 26-15,-4-1 31 16,-16-5 20 0,-6-2 7-16,-14-4-11 15,-5 3-26-15,0-2-48 0,2-1-19 16,9 1-42 0,7-3-68-16</inkml:trace>
  <inkml:trace contextRef="#ctx0" brushRef="#br0" timeOffset="8504.98">3336 7265 887 0,'0'0'403'15,"1"4"-192"-15,4 10-104 16,8 24-91-16,6 15 3 16,-1 21 18-16,-2 2 0 15,-4 0-6-15,-6-7-4 16,-6-11-8-16,-5-7-2 0,1-18 8 16,-1-9-33-1,0-18-112-15,3-7-167 16</inkml:trace>
  <inkml:trace contextRef="#ctx0" brushRef="#br0" timeOffset="8687.21">3289 7306 980 0,'18'-6'393'0,"32"-8"-261"0,9 5-45 0,16 5-60 15,9 4-9 1,-2 4-2 0,-3 4-45-16,-13 2-302 0</inkml:trace>
  <inkml:trace contextRef="#ctx0" brushRef="#br0" timeOffset="8969.75">3391 7966 819 0,'15'0'361'0,"23"5"-178"0,8-3-42 16,5 1-57-16,0-1-24 16,-9 2-30-16,-3-5 3 15,-6-1-130 1,-7-5-286-16</inkml:trace>
  <inkml:trace contextRef="#ctx0" brushRef="#br0" timeOffset="9169.25">3402 7679 893 0,'6'-1'378'15,"13"-1"-194"-15,8-1-69 16,18 3-53-16,9 0-8 15,10 2-23-15,0-1 4 0,1-1-188 16</inkml:trace>
  <inkml:trace contextRef="#ctx0" brushRef="#br0" timeOffset="9746.82">3888 8057 517 0,'7'-5'355'0,"3"-8"5"16,2-4-139-16,4-2-30 15,-7-5-47-15,1 1-16 16,3 0-18-16,-8-2-6 15,2 10-16-15,-5 4-12 16,0 10-46 0,-4 6-17-16,2 14-25 15,0 4-9-15,2 15 12 16,6 8 3-16,-2-4 4 16,1-1 2-16,-2-9-78 15,0-9-65-15</inkml:trace>
  <inkml:trace contextRef="#ctx0" brushRef="#br0" timeOffset="10152.87">4171 8077 914 0,'-2'-2'461'0,"-1"-1"-143"15,1 2-87-15,2 1-118 16,0 0-48-16,0 0-63 0,30 8-1 16,33 44 2-16,-30-25-1 15,5 0-39-15,-15-1-51 16,-1-4-145-1,-3-9-151-15</inkml:trace>
  <inkml:trace contextRef="#ctx0" brushRef="#br0" timeOffset="10347.34">4417 8110 695 0,'-2'-3'363'0,"-6"0"-88"16,-3-1-54-16,0 4-78 15,-5 4-34-15,-3 2-49 16,2 2-20-16,-2 7-23 16,-13 3-6-16,9 3-10 15,-1 0-1-15,3 2-5 16,13-1-66-16</inkml:trace>
  <inkml:trace contextRef="#ctx0" brushRef="#br0" timeOffset="10830.16">4696 7669 593 0,'1'-2'367'15,"3"-2"-42"-15,15 4-151 16,11 0-42-16,22 1-49 15,7 2-11-15,0-1-18 0,-6-1-11 16,-16 0-15-16,-4-1-2 16,-9 0-87-16,-2 0-59 15,-7 2-227 1</inkml:trace>
  <inkml:trace contextRef="#ctx0" brushRef="#br0" timeOffset="11101.91">4777 7828 784 0,'3'1'341'15,"10"0"-126"-15,9 2-39 0,12-3-3 16,1-2-4-16,5 1-46 15,-6-2-17-15,-6-1-40 16,2 1-18-16,-9-1-23 16,-2 2-8-16,-6 2-9 15,-2 2-5-15,-5 5-68 16,-4 1-65-16</inkml:trace>
  <inkml:trace contextRef="#ctx0" brushRef="#br0" timeOffset="18263.94">5633 7315 637 0,'3'-10'347'0,"1"-11"-60"15,2 7-54-15,-5 12-86 16,0 1-47-16,0 16-70 16,-1 11-22-16,2 26-8 15,0 16-1-15,-2 13-2 0,0 5 4 16,-1-3 2-16,1-7 2 16,8-15-6-16,1-11-46 15,8-24-105-15,4-12-63 16</inkml:trace>
  <inkml:trace contextRef="#ctx0" brushRef="#br0" timeOffset="18432.94">5841 7694 643 0,'-11'1'305'16,"-11"3"-136"-16,-1-2-34 15,-2 2-64-15,4 1-27 0,7 6-28 16,-3 3-14-16,15 1-8 15,8 5-4-15,11 0 1 16,15-4 5-16,3-2-164 16</inkml:trace>
  <inkml:trace contextRef="#ctx0" brushRef="#br0" timeOffset="18776.06">5961 7826 672 0,'0'3'336'16,"-3"-1"-80"-16,5 3-136 0,-2-5-28 0,0 0-19 16,19 6-18-1,38 6-15-15,-27-13-3 16,-5-8 3-16,1-4 1 16,-2-7 0-16,-6 2-1 15,-9-1 17 1,-4 0 12-16,-11 9 13 15,-6-2 0-15,-11 8-30 16,-4 4-23-16,-6 4-28 0,2 6-8 16,4 7-10-16,4 3 0 15,13 5-1-15,7 6 3 16,11 2 3-16,7 3 3 16,10-4 5-16,5-4 2 15,7-5 6-15,-1-5 3 16,-1-10 2-16,-5-4 11 15,-6-11-58-15</inkml:trace>
  <inkml:trace contextRef="#ctx0" brushRef="#br0" timeOffset="19843.38">6742 7880 393 0,'11'1'193'0,"22"2"-52"0,12 2-31 0,30 4 20 15,23-3 6 1,42 4 2-1,23 1-5-15,36 3-51 16,1-2-26-16,6-1-35 16,-14-4-6-16,-24-7 0 15,-18 0 7-15,-43-3-83 16,-20 0-91-16</inkml:trace>
  <inkml:trace contextRef="#ctx0" brushRef="#br0" timeOffset="20306.27">7163 7011 860 0,'2'-2'377'15,"0"2"-212"-15,1 2-62 16,-3-2-75-16,1 17-27 0,7 65-13 16,-4-18 6-16,-2 23 6 15,0 3 2 1,-1-6 3-16,2-8 1 15,0-26 4-15,0-14 2 0,-3-14-108 16,0-6-287-16</inkml:trace>
  <inkml:trace contextRef="#ctx0" brushRef="#br0" timeOffset="20844.85">7651 7433 705 0,'1'-11'349'0,"-2"-10"-109"16,-11 0-22-16,4-4-50 16,-3 5-30-1,-8 1-55-15,5 2-29 16,-14 9-49-16,-4 4-13 0,1 11-16 31,1 6-6-31,6 10 0 16,5 2 2-16,7 4 1 15,6-1 0-15,6-4 5 16,7-2 3-16,8-8 7 16,8 1 6-16,5-12 6 15,3-3 6-15,0-2 2 0,-4-8 2 16,-8-1 5-16,-3-3 0 16,-8-2 7-16,-3 2 1 15,-5 6 10-15,-1 5-3 16,-1 3-14-16,-2 3-7 15,3-3-21-15,0 0-4 16,1 28 4-16,6 33 3 16,2-26 4-16,-3 0 3 0,2-5 2 15,0-1 2-15,-13-3 3 16,6-8 10-16,0-4-167 16</inkml:trace>
  <inkml:trace contextRef="#ctx0" brushRef="#br0" timeOffset="21200.85">7766 7731 675 0,'4'-4'313'0,"5"-6"-127"16,2-1-36-16,0-7-35 15,1 1-5-15,-1-2-6 16,-2 1-3-16,-2 6-10 16,0-2-1-16,-4 5-2 15,0 0-4-15,-1 5-21 16,-2 4-20-16,1 4-35 15,-1-4-10-15,0 0-7 16,1 9 2-16,3 15 4 16,4 30 2-16,-4-30 12 15,2-2-67-15,-1-6-274 16</inkml:trace>
  <inkml:trace contextRef="#ctx0" brushRef="#br0" timeOffset="21593.92">8135 7141 897 0,'0'-5'424'15,"1"-1"-168"-15,-12 5-75 0,11 5-91 16,0 6-43-16,0 14-53 16,13 10 2-16,-10 19 4 15,-1 9 0 1,3 11 2-16,-2-2 0 0,-1-5 2 15,0-7 0-15,-1-14 3 16,0-4-1-16,2-10 3 16,2-8 2-16,0-9 20 0,-1-5 15 15,2-9 21 1,-4-3-22-16</inkml:trace>
  <inkml:trace contextRef="#ctx0" brushRef="#br0" timeOffset="28242.13">6948 8551 366 0,'3'-5'249'0,"3"-5"13"0,-2-1-37 16,-2-4-50-16,-1-1-21 16,-1 1-25-16,-7-1-12 15,-1 1-32-15,-2 1-19 16,-10 3-43-16,5 7-20 15,-8 10-28-15,-8 7-13 16,-2 10-13-16,2 3-5 16,9 10-12-16,12 0 3 15,17 3 14-15,10-4 10 16,10-10 31-16,5-4 9 0,1-17 10 16,-3-5 7-16,-2-13 12 15,-6-3 8 1,-7-9 28-16,-1 1 13 15,-9-3 8-15,-3 1-4 16,-5 9-32-16,-3 4-22 0,1 15-42 16,-2 6-8-16,5 15-6 15,2 2 4-15,4 6 17 16,9 2 3-16,4-5 0 16,4-2 3-16,3-10-101 15,1-6-96-15</inkml:trace>
  <inkml:trace contextRef="#ctx0" brushRef="#br0" timeOffset="28550.94">7105 8213 706 0,'9'-8'352'16,"10"-9"-114"-16,5 1-53 16,4 7-71-16,0 8-34 15,-6 6-50-15,-7 6-13 0,-17 11-14 0,-11 3-4 32,-14 10-3-32,-3 0 1 0,8-3-2 15,10-2-2 1,18-11-10-16,13-3-4 15,18-7 1-15,3-1 1 16,4-2-73-16,-5 2-55 0</inkml:trace>
  <inkml:trace contextRef="#ctx0" brushRef="#br0" timeOffset="28778.49">7497 8368 856 0,'0'-4'442'0,"-1"-5"-137"15,1 7-99-15,1 6-129 16,2 8-39-16,3 15-41 0,-3 8-5 16,3 9 4-16,1 3 1 15,-3-2 3 1,2-2 0-16,0-8-78 0,1-5-49 15,-2-9-222-15</inkml:trace>
  <inkml:trace contextRef="#ctx0" brushRef="#br0" timeOffset="28934.78">7411 8598 488 0,'5'-3'310'0,"10"-3"12"15,8 1-159-15,12-1-93 16,10 2-18-16,5 4-23 16,-2 1-10-16,-4 8-205 15</inkml:trace>
  <inkml:trace contextRef="#ctx0" brushRef="#br0" timeOffset="29393.29">7923 8452 830 0,'-2'0'345'16,"-2"4"-212"-16,-1 7-65 0,3 7-68 15,2 3-5-15,6 7-3 16,0-3 5-16,6 1 5 15,5-4 2-15,0-7 6 16,7-7 8-16,-2-4 33 16,-2-10 17-16,-3-8 25 15,-2-4 0-15,-4-11 1 16,-3 5 2-16,-3-3-13 16,-2 5-7-16,-1 9-43 15,-1 2-26-15,0 15-27 16,2 6-3-16,-3 15 2 15,10 6 5-15,2 14 4 0,0 7 0 16,5 12 0-16,-12 5 2 16,-5 1 1-16,-6-3 2 15,-11-15 3-15,-8-8-1 16,-7-15 8-16,-2-11 4 16,-1-10-1-16,6-7-11 15,7-12-54 1,11-7-65-16,11-10-225 15</inkml:trace>
  <inkml:trace contextRef="#ctx0" brushRef="#br0" timeOffset="29753.25">8324 8231 579 0,'1'-3'334'0,"3"-5"-36"16,-2-1-72 0,7 1-87-16,4 0-34 0,4 5-55 15,-1 3-23-15,-3 6-21 16,-1 2-6-16,-12 7-12 15,-4 2-3-15,-7 10-3 16,-8 3 6-16,4-2 7 0,6 0 2 16,9-8 3-16,7-5 0 15,9-6 2 1,7-1 4-16,8-4 2 16,0-2-1-16,0 0 0 15,-2-2 9-15,-12-4-406 16</inkml:trace>
  <inkml:trace contextRef="#ctx0" brushRef="#br0" timeOffset="30100.28">8858 7959 837 0,'2'2'423'0,"0"2"-112"16,-2-3-53-16,0-1-64 15,0 0-14-15,0 0-47 16,0 0-26-16,0 0-43 16,0 0-21-16,0 0-89 15,0 0-587-15</inkml:trace>
  <inkml:trace contextRef="#ctx0" brushRef="#br0" timeOffset="31115.34">9290 7902 193 0,'-2'1'130'0,"0"0"4"16,2 1-61-16,0-2-13 15,0 0 4-15,0 0 5 0,0 0 9 16,0 0 8 0,10 3 0-16,18 4-5 15,53 5-10-15,-10-11-4 0,41 1-3 16,21-2 3-1,36-4 2-15,7-3-4 16,15-5-21 0,9-1-3-16,-8 1-3 15,2 2-5-15,-28 9-5 0,-30 0-9 16,-41 3-11-16,-27 6 1 16,-40 0-78-16,-8 2-73 15</inkml:trace>
  <inkml:trace contextRef="#ctx0" brushRef="#br0" timeOffset="31825.06">10339 7532 469 0,'8'-3'256'0,"6"-6"-36"16,-1-1-27-16,-4-9-22 15,-5 3-2-15,-6-3-29 16,-6-2-18-16,-8 2-43 16,0 0-20-16,-6 5-36 15,-2 5-17-15,0 10-35 16,-6 7-15-16,-1 16-14 15,3 6 9-15,8 9 19 16,10 2 10-16,17-1 20 16,10-4 0-16,12-11-2 0,6-8 0 15,3-13 4-15,0-8 4 16,-1-9 9-16,-2-5 3 16,-9-6 7-16,-4 2 14 15,-10 3 27-15,-6 0 8 16,-6 13 3-16,-3 2-17 15,-4 10-35-15,-3 6-12 16,3 7-13-16,5 5-2 0,7-1 2 16,6 3 1-16,11-5-7 15,1-2-97-15</inkml:trace>
  <inkml:trace contextRef="#ctx0" brushRef="#br0" timeOffset="32757.99">9336 8519 698 0,'0'-6'373'0,"0"-1"-104"0,3 7-134 16,2 15-101-1,8 11-35-15,4 27-12 16,1 7 3-16,-3 12 9 0,-3 0 2 15,-4-15 9-15,-1-5 4 0,-3-26 7 32,-2-11 17-32,-2-19 71 15,0-17 11-15,3-22 22 0,3-12 2 0,0-19-56 16,-5-5-10 0,-2-11-27-1,-5-1-24-15,3 11-26 0,2 11-8 0,2 29-12 16,0 13 3-16,1 18-1 31,-2 5-2-31,1 3-1 16,2 1 0-16,-3 0 7 15,0 0 4-15,0 0 5 16,1 0-2-16,20-1-9 16,33-5-5-16,-13 2-3 0,15-1-1 15,22 3 4-15,20-1 4 16,17 0 4-1,-57 1 2 1,1 1 5-16,185-8 3 0,4 1 3 0,-8 1 3 16,-138 5 0-16,-8 0 0 15,-23 2 1-15,-12 0-1 0,-13 0 3 16,-16 0 0 0,-15-2 1-16,-4-1 1 0,-6-1 1 15,1-1 1-15,2 0-2 16,0-1-2-16,-1-1-4 15,-3 0-3-15,0 2-5 16,-4 3-5-16,1 3-12 16,-1-1-4-16,0 0 2 15,0 0 3-15,0 0 10 16,0 0 2-16,0 6-2 16,3 10-2-16,9 40-2 15,-6-21 1-15,2 13 8 16,-4 1-59-16</inkml:trace>
  <inkml:trace contextRef="#ctx0" brushRef="#br0" timeOffset="33405.66">9846 8834 370 0,'4'-3'230'0,"8"-4"6"0,-2-2-28 16,-2-2-35-16,-3 0-10 15,-10-4-32 1,1-1-11-16,-8-1-16 0,-5-3-9 16,-6 1-32-16,-5 4-18 15,-1 11-53-15,2 7-28 0,-1 13-19 16,0 10 2 0,10 10 24-16,12 4 11 15,15 4 16-15,11-3 0 0,17-8 0 16,-1-10 1-16,-3-18 1 15,1-4 6-15,-14-16 4 16,2-4 5 0,-3-8 3-16,-3-3 5 0,-8-1 8 0,-5 4 0 15,-5 9-11 1,-4 8-15-16,0 12-16 0,1 7-7 0,2 12 3 16,3 6 6-1,10 7 5-15,0 2 0 0,6-4-60 16,6-1-78-1</inkml:trace>
  <inkml:trace contextRef="#ctx0" brushRef="#br0" timeOffset="33683.99">9905 8449 612 0,'5'-15'334'0,"3"-9"-54"16,16 14-145-16,2-2-27 15,9 24-45-15,3 7-28 16,-11 7-16-16,-2 15-5 16,-27-8-4-16,-11-1-1 0,-10 0 3 15,-2-7 2 1,10-6-1-16,8-4 0 0,13-9-6 15,8-2-4-15,14-4-3 16,3 0 0-16,6 3-40 16,-3 1-71-16</inkml:trace>
  <inkml:trace contextRef="#ctx0" brushRef="#br0" timeOffset="33875.61">10308 8598 909 0,'0'-7'418'0,"-1"-6"-189"0,2 11-85 16,1 7-88-16,2 14-28 16,1 14-28-16,-5 1 2 15,-2 10 2 1,0 1-1-16,0 7 1 0,2-1-4 0,6-9-64 31,0-8-66-31</inkml:trace>
  <inkml:trace contextRef="#ctx0" brushRef="#br0" timeOffset="34036.6">10230 8821 923 0,'10'-5'360'15,"12"-8"-249"-15,13 5-40 0,10 2-40 16,1 4-11-16,7 3 1 15,-6-1-64-15</inkml:trace>
  <inkml:trace contextRef="#ctx0" brushRef="#br0" timeOffset="34400.65">10604 8674 898 0,'0'0'375'0,"-1"1"-234"15,-1 6-45 1,1-7-63-16,0 5-8 0,2 20-4 15,13 31-5-15,2-31-4 16,1-3-2-16,5-7 6 16,-4-9 14-16,3-12 18 15,0-6 9-15,-4-8 5 16,-1-4-7 0,-5-1 3-1,-2 1-2-15,-8 1-5 0,1 4-7 16,0 9-37-1,-2 8-16-15,3 12-16 0,-3 7-1 16,0 18 7-16,0 8 7 16,2 19 5-16,5 6 0 15,4 0 1-15,-7-5 0 16,-4-17-1-16,-8-6 2 16,-10-15 8-16,-4-10 9 0,-5-13 17 15,0-7 5-15,0-13-24 16,5-1-22-16,7-7-79 15,11 1-73-15</inkml:trace>
  <inkml:trace contextRef="#ctx0" brushRef="#br0" timeOffset="34766.67">10893 8421 820 0,'4'-2'370'0,"10"-1"-176"0,1-7-36 16,13 10-62-16,1 2-23 15,-3 2-30-15,-2 16-14 0,-12-11-11 16,-11 2 4-16,-14 4 6 15,-6-5 0 1,-6 7-3-16,4-1-6 16,9-2-12-16,6 1-2 0,11-10-2 15,9 5 1-15,15-9 3 16,7 1 0-16,9 1 1 16,-2-3 0-1,-10 1-2-15,-7-1-1 0,-17-1 3 16,-2 6-56-16</inkml:trace>
  <inkml:trace contextRef="#ctx0" brushRef="#br0" timeOffset="43795.4">11713 7652 591 0,'5'1'233'0,"2"0"-129"0,6 4-12 0,17-2-17 16,8-1 10-1,21-2-19-15,7 0-22 16,2-4-14-16,-4-2-6 15,-15 0-46-15,-11 3-51 16,-20 3-192-16</inkml:trace>
  <inkml:trace contextRef="#ctx0" brushRef="#br0" timeOffset="44036.26">11808 7805 371 0,'12'0'267'16,"8"0"17"-16,18 0-99 16,0 0-16-16,14 0-48 0,-2 1-20 0,-6 0-44 15,-1-1-13 1,-18-1-11-16,-8-4 8 15</inkml:trace>
  <inkml:trace contextRef="#ctx0" brushRef="#br0" timeOffset="44577.48">12554 7268 514 0,'2'-12'315'0,"1"-10"-14"16,2 6-80 0,-4 8-109-16,1 8-51 15,1 14-73-15,-3 14-19 0,2 28-2 16,2 11 14-16,2 17 19 15,2-4 6 1,2-10 10-16,-3-9-28 0,0-18-150 16,1-4-124-1</inkml:trace>
  <inkml:trace contextRef="#ctx0" brushRef="#br0" timeOffset="44791.63">12743 7580 659 0,'-1'-1'307'16,"-4"-3"-130"0,-3 4-57-16,-7 4-62 0,-8 1-19 15,-7 6-26 1,1 1-7-16,5 5-13 16,7 1-8-16,17 2-7 15,10 0-1-15,18-5 7 16,6-2 9-16,4-3 11 15,3-2 4-15,-4-3-9 16,-3 0-78-16</inkml:trace>
  <inkml:trace contextRef="#ctx0" brushRef="#br0" timeOffset="45189.78">12869 7780 383 0,'4'3'186'16,"10"2"-69"-16,1-1 11 0,-1-4-8 16,11-1-16-16,1-2-19 15,-1-7-9-15,2 0-22 16,-11 0-10-16,-6-3 9 15,-2 5 5-15,-8 0 1 16,-6-1-3-16,-6 1-24 16,-6 1-12-16,-5 2-15 15,-2 5-6-15,-2 6-13 16,1 4-3-16,4 9-5 16,4 2-4-16,6 8-5 15,5 2-1-15,14 4 8 0,7 0 7 16,10-7 18-16,10-1 18 15,4-12 28-15,4-5 3 16,2-7 2 0,-9-7-6-16,-5-6-394 0</inkml:trace>
  <inkml:trace contextRef="#ctx0" brushRef="#br0" timeOffset="46055.93">13585 7738 321 0,'-21'2'189'0,"-14"3"-25"0,14 0-88 16,34 0-68-16,15 3-4 16,42-3 5-16,24-3 14 15,45-2 45-15,28-3 21 16,37-1 24-16,14 3-2 16,13-3-22-16,-3 0-22 15,-19 2-26-15,-18-2-7 16,-47 3-17-16,-19 0-2 0,-35 0-1 15,-13 0 1-15,-18 0 1 16,-11-2-25-16,-25 0-288 16</inkml:trace>
  <inkml:trace contextRef="#ctx0" brushRef="#br0" timeOffset="47140.16">14100 7324 554 0,'5'-6'302'0,"1"-9"-44"15,-4-1-43-15,0 0-59 0,-3 0-20 16,-7 0-44-16,-2-1-20 16,-9 0-27-16,0 1-17 15,-8 6-31-15,-3 6-12 16,-5 8-12-16,-2 5-4 15,5 12 1-15,3 2 3 16,14 6 0-16,5 2 0 16,16 3 3-16,7 2 0 15,13-5 7-15,6-6 1 16,7-16 5-16,3-5 5 16,-8-13 14-16,1-5 6 0,-11-6 11 15,-7-6 2-15,-2-1 1 16,-5 1 2-16,-5 7 9 15,-3 2-2-15,-4 9-14 16,-3 5-14-16,-6 4-27 16,2 8-9-16,-1 9-2 15,4 1 4-15,6 8 10 16,2-2 5-16,11 2 4 16,2-3 4-16,8-6 2 15,-2-2 3-15,-2-9 7 16,4-3-10-16</inkml:trace>
  <inkml:trace contextRef="#ctx0" brushRef="#br0" timeOffset="47687.67">14464 6890 568 0,'-1'-7'354'0,"0"-6"-6"15,0 8-164-15,0 11-147 0,1 10-36 0,1 18-43 16,2 12 3-16,4 17 28 31,0 8 3-31,0 7 8 0,-2-1 3 16,-4-2 7-1,0-3 3-15,-3-19 5 16,-3-10 0-16,-4-14-10 16,-4-7-37-16,2 1-161 0</inkml:trace>
  <inkml:trace contextRef="#ctx0" brushRef="#br0" timeOffset="48310.17">14922 7205 454 0,'3'-5'251'15,"4"-7"-23"1,-1-1-35-16,-2 0-31 16,-3 0-17-16,-2-2-39 15,-6 1-19-15,-8-1-33 16,-2 2-8-16,-8 3-26 15,-1 2-13-15,-7 6-23 0,-1 2-9 16,-2 9-6-16,6 6-1 16,9 8 3-16,7 1 0 15,13 7 4-15,2-4 4 16,14-2 10-16,5-3 2 16,11-8 5-16,0-5 2 15,-1-9 2-15,0-2 0 16,-6-11 0-16,2-3 2 15,-7-4 3-15,-2-4 8 0,-5 3 15 16,-4 4 5-16,-8 8-2 16,0 5-10-16,-5 7-29 15,-2 4-12-15,1 7-9 16,1 4 4-16,6 7 12 16,1 1 4-16,1 6 5 15,2 3 1-15,-4 4 1 16,-1 6 2-16,-1-3 0 15,-2-4 1-15,3-9 2 16,-1-7 4-16,1-7 6 16,2-4 10-16,3-8-180 15</inkml:trace>
  <inkml:trace contextRef="#ctx0" brushRef="#br0" timeOffset="48705.74">15097 7498 542 0,'4'0'277'16,"-1"-2"-75"-16,10-3-103 0,-2-2-24 15,0-6-11-15,0-2 11 16,-5-10 30-16,0 1 15 16,-2 2-12-16,0 3-16 15,-4 9-35-15,0 7-28 16,-3 10-25-16,1 7-9 15,-4 10-18-15,3 9 9 16,3 5 11-16,1-3 3 16,6 0 4-16,5-8-16 15,-4-11-274-15</inkml:trace>
  <inkml:trace contextRef="#ctx0" brushRef="#br0" timeOffset="49089">15468 7007 793 0,'-1'-1'368'0,"1"-1"-148"16,0 2-72-16,-1 0-89 15,0 0-26-15,0 4-39 16,-2 18-2-16,2 42 5 16,2-22 0-16,3 11 2 15,1 7 1-15,-1 8 2 16,2-2 1-16,1-7 1 15,1-6-1-15,1-15 1 16,3-5 2-16,-4-12 2 16,1-3 4-16,-3-11 63 15,-2-1 13-15,2-6 15 16,-4-2 2-16,0-4 129 0</inkml:trace>
  <inkml:trace contextRef="#ctx0" brushRef="#br0" timeOffset="57806.58">13709 8009 851 0,'-14'1'423'16,"-6"3"-136"-16,-7 19-167 16,-3 11-42-16,7 30-48 0,1 16-12 15,16 24-10-15,10 3-1 0,14-11 1 31,11-15-3-31,13-28-3 16,7-13-2-16,10-20-68 16,0-10-90-16</inkml:trace>
  <inkml:trace contextRef="#ctx0" brushRef="#br0" timeOffset="58378.54">14136 8532 521 0,'3'-10'284'0,"-2"-13"-47"0,0 0-14 15,-4-2-16-15,-4 0-17 16,-4 3-44 0,-9-2-22-16,-7 7-64 0,-5 9-27 15,0 11-39 1,0 10-17-16,4 13-18 0,5 4-1 0,8 6 2 16,6 2 3-16,12-4 13 15,9-8 3 1,7-3 12-16,3-2 5 0,3-9 8 15,0-2 10 1,-3-12 16-16,-2-8 4 16,0-8 0-16,0-4-5 15,-3 1-13-15,-1 6-5 0,-10 6-8 16,-3 6-16-16,-3 8-10 16,-2 2-2-16,1 9 1 0,2 4 14 15,6 0-62-15,2 0-200 16</inkml:trace>
  <inkml:trace contextRef="#ctx0" brushRef="#br0" timeOffset="58844.14">14160 8146 653 0,'-1'-6'320'0,"-5"-7"-87"15,5 0-88-15,8 4-74 16,4-1-16-16,12 8-36 16,5 3-6-16,-2 10 0 15,-2 4 2-15,-19 2 29 16,-6 7 14-16,-22 7 6 15,-5 0 0-15,5 3-30 16,3-3-15-16,15-9-15 16,6-3-1-16,16-12 2 15,12-3 2-15,9-4-36 0,3-2-70 16</inkml:trace>
  <inkml:trace contextRef="#ctx0" brushRef="#br0" timeOffset="59068.93">14573 8297 1036 0,'-2'0'468'16,"-3"5"-235"-16,-1 4-92 15,0 13-96-15,4 9-21 0,1 9-10 16,2 3-4-16,2-1-4 15,2-3-1-15,2-12-22 16,-1-2-54-16,2-12-160 16,-4-6-126-16</inkml:trace>
  <inkml:trace contextRef="#ctx0" brushRef="#br0" timeOffset="59205.65">14399 8489 1059 0,'12'0'414'16,"23"-5"-278"-16,10 2-62 0,11 1-36 16,1 2-13-16,-10 0-16 15,-6 4-82-15</inkml:trace>
  <inkml:trace contextRef="#ctx0" brushRef="#br0" timeOffset="59692.2">14924 8392 679 0,'-2'0'348'15,"-5"1"-117"1,-1 7-94-16,0 13-108 16,-3 6-20-16,11 5-10 15,3 1-4-15,7-2 2 0,10-8 3 16,4-6 13 0,5-2 6-16,2-15 11 15,-5-3 5-15,-4-11 7 16,-6-5 3-16,-5-5 32 15,-4-6 21-15,-5 2 20 16,-1 2-7-16,-2 9-38 16,1 8-50-16,-1 21-47 15,-6 8-7-15,5 23-7 16,-2 9 20-16,8 12 11 0,0 6 3 16,-4 8 4-1,-1-1 1-15,-9-10 6 0,-4-10 1 0,-9-18 8 16,-7-15 14-16,-10-17 3 15,-5-6 8 1,3-17-19-16,9-5-38 16,14-22-89-16,16-7-89 15</inkml:trace>
  <inkml:trace contextRef="#ctx0" brushRef="#br0" timeOffset="60112.65">15098 8172 769 0,'0'-6'350'16,"3"-5"-154"-16,5 1-36 0,4 1-40 16,8 2-24-16,6 3-36 15,0 3-19-15,0 4-31 16,-6 3-3-1,-14 7 8-15,-9 3 4 0,-17 9 6 16,-3 1-2-16,4 2-12 16,6-2-5-16,17-6-4 15,11-3-1-15,13-7 3 16,5-3 1-16,2-5-62 16,-7-2-119-16</inkml:trace>
  <inkml:trace contextRef="#ctx0" brushRef="#br0" timeOffset="60408.34">15404 8094 755 0,'8'0'354'16,"11"3"-148"-16,9 7-33 0,3 19-79 15,-1 11-23-15,-7 34-35 16,-9 12-6-16,-22 14-6 16,-12 1-2-16,-11-15-2 15,-4-8-4-15,3-15-2 16,9-9 0-16,7-19-122 15,4-12-141 1</inkml:trace>
  <inkml:trace contextRef="#ctx0" brushRef="#br0" timeOffset="60956.72">15721 7943 849 0,'-6'-6'415'0,"-2"-4"-159"0,8 1-59 15,6-1-98-15,9 0-24 16,7 2-27-16,1 1-8 31,3 11-18-31,2 4-11 0,-4 8-12 0,-4 0-3 16,-13 4 5-16,-9-1 3 31,-14 0 3-31,-2 0 0 0,-3-4 1 16,4-4-3-16,11-3-31 15,5-4-9-15,10-2-7 16,5 0 1-16,6-2 25 15,0 4 4-15,-1 1 3 16,-1 4 0-16,-7 3 6 16,-7-4 5-16,-12 1 8 15,-6-1 14-15,-6 3-144 16</inkml:trace>
  <inkml:trace contextRef="#ctx0" brushRef="#br0" timeOffset="61208.69">15684 8222 816 0,'8'1'367'16,"19"3"-150"-16,6-1-66 0,17 0-37 15,6-1-16-15,2-2-39 16,-4-2-1-16,-15-3-24 16,-10 2-5-1,-19 0-106-15,-6 3-110 0</inkml:trace>
  <inkml:trace contextRef="#ctx0" brushRef="#br0" timeOffset="61612.99">15800 8423 818 0,'0'-1'370'0,"6"-5"-157"0,5-2-37 15,6 2-47-15,2-1-24 16,9 7-45-16,4 6-19 16,-2 7-27-16,-3 2-3 0,-16 1-3 15,-8 0 1-15,-16 5 0 16,-9 4-1-16,-10 4-5 16,-3-1-3-1,9-4 2-15,7-5-2 0,15-6 1 16,4-5-1-16,12-4 11 15,6-4 6 1,12-3 18-16,4 3 11 0,4-3 12 16,0-1 3-16,-8 4-8 15,-7-3-5-15,-11 3-11 16,-6 0-3-16,-3 0-4 0,-4 0 3 16,1 0-98-16</inkml:trace>
  <inkml:trace contextRef="#ctx0" brushRef="#br0" timeOffset="99789.34">2102 9055 857 0,'-17'-12'453'16,"-6"-2"-149"-16,-19-1-119 16,0 10-46-16,-9 9-80 0,1 5-31 15,3 17-37 1,4 5-14-16,16 14-4 0,7 4 5 15,22 8 14-15,13-3 1 16,23-4-5-16,11-8-4 16,19-19 3-16,3-10 5 15,-5-21 18 1,-11-9 36-16,-24-11 52 16,-7-3 21-16,-19-5 20 15,-8 2-27-15,-17-2-49 16,-9-1-24-16,-2 2-63 0,-1 5-49 15,9 11-145-15,-1 1-211 16</inkml:trace>
  <inkml:trace contextRef="#ctx0" brushRef="#br0" timeOffset="99990.58">1747 8741 1075 0,'-5'-5'496'16,"0"2"-246"-16,1 1-141 0,5 10-113 16,7 8-161-16</inkml:trace>
  <inkml:trace contextRef="#ctx0" brushRef="#br0" timeOffset="100381.92">2284 9223 889 0,'0'-1'432'0,"0"1"-184"15,1 4-83-15,-1-4-104 16,3 14-21-16,9 65 4 16,-5-24 2-16,5 13-1 15,-4-3-9-15,-1-11-13 16,-3-6-3-16,-4-16-5 16,4 0-2-16,2-8-204 15</inkml:trace>
  <inkml:trace contextRef="#ctx0" brushRef="#br0" timeOffset="100569.93">2316 9452 843 0,'13'-5'416'0,"10"-3"-153"31,7 3-133-31,-2 4-41 0,1 8-56 0,-7 0-12 16,-3 3-128-16</inkml:trace>
  <inkml:trace contextRef="#ctx0" brushRef="#br0" timeOffset="100954.17">2823 9373 562 0,'0'-6'350'0,"-2"-10"2"0,-2 0-56 15,-11-4-54-15,-5-2-29 16,-6 4-65-16,-4 1-34 16,0 12-71-16,1 6-24 15,5 12-28-15,3 4-4 16,8 8 2-16,9 2 1 15,7-2 6-15,10-2 0 16,10-4 4-16,6-4 1 16,4-7 0-16,-3-2 1 0,-5-4-20 15,-5-2-74-15,-5-1-293 16</inkml:trace>
  <inkml:trace contextRef="#ctx0" brushRef="#br0" timeOffset="101181.83">2921 9263 808 0,'0'-1'382'0,"1"1"-182"15,-1 0-67-15,0 0-73 16,0 7-24-16,1 21 0 0,3 33-3 15,-1-31-5-15,0 0-8 16,3-6-64-16,1-6-149 16</inkml:trace>
  <inkml:trace contextRef="#ctx0" brushRef="#br0" timeOffset="101584.98">3454 9312 706 0,'0'0'343'0,"1"3"-78"15,-4 3-45-15,2-6-52 16,-4 9-13-16,-54 45-71 16,25-26-20-16,-3-5-34 0,1-4-10 15,4-13-15-15,4-4-8 16,6-12-15 0,4-8-4-16,6-4-7 0,3-3 2 15,9 2 15-15,6 0 8 16,9 3 17-16,0 0 10 15,7 17-1 1,-1 3-6-16,2 15-8 16,-1 10-2-16,-4 3-3 15,2 4 0-15,-2 2-54 0,-1-1-130 16</inkml:trace>
  <inkml:trace contextRef="#ctx0" brushRef="#br0" timeOffset="101812.83">3737 9540 999 0,'3'1'429'0,"4"3"-234"15,4 0-61-15,-1 5-59 0,-2 2-5 16,-10 4 2-16,-4 1 3 15,-15 0-9-15,-3-2-15 16,-3 0-118-16,-3-2 101 16</inkml:trace>
  <inkml:trace contextRef="#ctx0" brushRef="#br0" timeOffset="106496.78">4463 9321 770 0,'-1'-9'431'0,"-4"-7"-94"0,4 9-128 16,3 7-61-16,3 17-87 0,2 13-40 15,3 28-23 1,0 7 11-16,-3 18 8 16,-3-1 3-16,-4-7 2 15,-3 0-2-15,-3-13-3 0,-3-6-1 16,2-17-1 0,9-8-15-16,-1-21-87 0,10-10-86 15</inkml:trace>
  <inkml:trace contextRef="#ctx0" brushRef="#br0" timeOffset="106713.91">4435 9419 998 0,'11'-7'385'16,"14"-7"-245"-16,17 2-51 0,23-3-27 16,11 2-7-16,18 2-19 15,-4 0-65-15,-10 7-350 16</inkml:trace>
  <inkml:trace contextRef="#ctx0" brushRef="#br0" timeOffset="107009.4">4482 10051 888 0,'1'1'407'0,"4"2"-114"15,17 3-181-15,11-2-21 16,24-2-2-16,8-2-19 0,3-4-28 16,-8-1-11-1,-12 2-57-15,-6 0-77 16</inkml:trace>
  <inkml:trace contextRef="#ctx0" brushRef="#br0" timeOffset="107221.6">4492 9893 1194 0,'6'-5'468'0,"6"-5"-328"0,8 1-51 16,25-1-62-16,4 3-12 15,16 5-7-15,4 0-22 16,-9 2-377 0</inkml:trace>
  <inkml:trace contextRef="#ctx0" brushRef="#br0" timeOffset="107639.97">5006 10046 764 0,'5'-11'410'0,"2"-8"-124"0,5 0-108 15,7 0-28-15,6 9-71 16,5 5-25 0,-1 12-36-16,-3 9-18 0,-15 12-2 15,-10 2 7-15,-15 4 14 16,-11 2 3-16,-9 0-7 15,0-2-2-15,7-7 1 16,6-9 1-16,12-11 1 16,9-4-5-1,5-9-11-15,4 0-5 0,13-1-6 16,2 0 1-16,8 5 5 16,2 1 1-16,-1 4-9 15,-3 2-82-15</inkml:trace>
  <inkml:trace contextRef="#ctx0" brushRef="#br0" timeOffset="107999.19">5309 10095 963 0,'0'-2'486'0,"0"2"-169"15,4 6-169-15,-4-6-58 16,0 0-56-16,17 19-7 16,40 35-11-16,-32-30-1 15,-6 1-4 1,2-3 1-16,-6-3-30 0,1-5-53 16,-4-4-163-16,-1-5-206 15</inkml:trace>
  <inkml:trace contextRef="#ctx0" brushRef="#br0" timeOffset="108158.12">5541 10151 823 0,'-5'-1'446'0,"-7"-3"-126"16,-3 6-123-16,-1 0-42 16,-5 6-69-16,-1 6-20 0,-2 8-31 15,-4 4-13 1,-4 5-13-16,0-2-3 0,6-4-52 15,8-5-67-15</inkml:trace>
  <inkml:trace contextRef="#ctx0" brushRef="#br0" timeOffset="108686.74">5881 9816 1007 0,'0'2'435'16,"-7"-1"-268"-16,13 2-57 0,10 2-73 31,4 0-27-31,20-1 4 0,-1 0-1 0,7-4 1 16,0 0 1-16,-4-1 1 31,-2-3-21-31,-9 0-102 16,-2 0-87-16</inkml:trace>
  <inkml:trace contextRef="#ctx0" brushRef="#br0" timeOffset="108973.56">5898 10032 712 0,'3'-2'331'0,"12"2"-122"15,3-2-57-15,10 0-33 16,11 2-7-16,4-1-19 15,0 0-6-15,-8 3-31 16,2 2-14-16,-7-2-18 16,-7 1-6-16,-1-2 0 15,-12 1 2-15,-5-1-5 16,-2 0-58-16</inkml:trace>
  <inkml:trace contextRef="#ctx0" brushRef="#br0" timeOffset="115990.74">6776 9608 881 0,'-1'-9'421'0,"-2"-12"-157"15,2 14-128-15,1 7-42 16,-7 6-66-16,7 25-33 15,3 28-13-15,-3 16 11 16,2 31 11 0,-7-13 4-16,-3-11 2 15,1-13 1-15,4-23-3 0,-1-5 3 16,7-16-20-16,1-11-44 16,5-15-270-1</inkml:trace>
  <inkml:trace contextRef="#ctx0" brushRef="#br0" timeOffset="116164.27">6681 9528 956 0,'4'-8'391'0,"12"-5"-245"0,14 4-57 0,27 0-62 0,15 2-8 31,20 0-9-31,6 2-4 15,-3 5 3-15,-7 1 12 16,-22 5-217-16</inkml:trace>
  <inkml:trace contextRef="#ctx0" brushRef="#br0" timeOffset="116407.91">6749 10194 676 0,'22'0'322'16,"12"0"-143"-16,12-1-33 0,6-1-15 15,-4 2-48-15,2-1-23 16,-3 2-32-16,-7 1-4 15</inkml:trace>
  <inkml:trace contextRef="#ctx0" brushRef="#br0" timeOffset="116610.21">6790 9987 1009 0,'4'-3'382'15,"18"-3"-250"-15,14 1-76 0,18 3-33 16,9 2 6-16,3 1-15 16,2 0-2-16,-1 1-119 0</inkml:trace>
  <inkml:trace contextRef="#ctx0" brushRef="#br0" timeOffset="117039.59">7312 10244 658 0,'1'-5'326'0,"2"-9"-73"16,6-1-125-16,3 0-50 15,8-1-1 1,1 3-12-16,-2 3-17 0,-2 7-18 16,-7 6-13-16,-5 13-10 15,0 7 3-15,-13 13 0 16,-1 5 2-16,-19 5 0 0,-2 1-1 31,-4-6 1-31,-2-12 2 16,10-13 2-16,3-9 4 15,14-14-5-15,7-4-5 0,11-5-6 16,9-1 1-16,6 2 9 16,3 5 4-16,-3 6 5 15,-1 8-5-15,-2 7-5 16,-5 1-1-16,1 3-1 15,-2-6 0-15,-2-5-39 16,2-1-102-16</inkml:trace>
  <inkml:trace contextRef="#ctx0" brushRef="#br0" timeOffset="117430.29">7743 10080 980 0,'0'1'467'0,"0"-1"-166"0,0 0-61 16,-1 0-66-16,0-1-38 15,0 1-64-15,-1 0-27 16,1 0-134-16</inkml:trace>
  <inkml:trace contextRef="#ctx0" brushRef="#br0" timeOffset="118167.84">8355 9972 673 0,'-13'-4'375'0,"-16"-1"-74"16,-10 2-87-16,0 8-105 15,0 8-41-15,9 11-47 16,9 5-15-16,21 0-9 16,10 0 1-16,20-5 4 15,5-2 3-15,8-5 1 16,-7-5 1-16,-7-4 0 15,-5-4-13-15,-12 0-160 0,0-2-168 16</inkml:trace>
  <inkml:trace contextRef="#ctx0" brushRef="#br0" timeOffset="118477.88">8708 10078 540 0,'0'-4'278'0,"-1"-9"-49"16,-5-1-30-16,-4-1-18 16,-3-3-18-16,-8 1-53 15,-3 3-23-15,-6 7-55 16,-1 3-19-16,1 12-21 16,2 4-13-16,6 6-6 15,6 7-1-15,10 0 2 16,6 1 7-16,17-1 9 15,5-7 7-15,1-6 7 16,20-9 2-16,1-9 8 16,-1-2 5-16,-2-7 13 15,-21-1 5-15,-14-1 6 0,-7-4-5 16,-12 4-67 0,-3 2-122-16</inkml:trace>
  <inkml:trace contextRef="#ctx0" brushRef="#br0" timeOffset="118918.5">8864 10009 810 0,'-5'-3'423'0,"-5"-3"-108"0,6 4-178 16,4 4-53-16,5 8-55 16,5 2-20-1,14 10-7-15,3 2 4 0,4 3 1 16,-3-1 3 0,-16-3 30-16,-8-1 19 0,-12-4 19 15,-8 2 3-15,-9-8-13 16,1-7-12-16,-1-9-12 15,2-9-27-15,9-3-187 16</inkml:trace>
  <inkml:trace contextRef="#ctx0" brushRef="#br0" timeOffset="120040.53">9367 10037 444 0,'-9'0'298'16,"-16"0"36"-16,-6-8-135 15,12 15-91 1,3 3-33-16,10 9-54 0,11 14-23 0,3-5-12 16,0-1 4-1,11-1 11-15,7-6 7 0,13-9 5 32,7-9 2-32,9-13 7 0,-1-12 1 15,-8-13 53-15,-6-2 21 16,-14-11 43-1,-11-4 13-15,-22-19-5 16,-15-11-13-16,-19 0-48 16,-11 9-15-16,-7 27-64 15,-4 14-16-15,-4 24-12 16,-5 4-6-16,4 11 7 16,10 8-4-16,20 8-3 15,27 7 1-15,38 7-2 16,19 0 5-16,36 4 6 15,12-2 0-15,17-6-2 16,8-3 49-16</inkml:trace>
  <inkml:trace contextRef="#ctx0" brushRef="#br0" timeOffset="134602.74">10080 10088 799 0,'2'-2'362'0,"6"1"-155"0,22 2-97 16,11 2-27-16,10 0-33 15,5 0-25-15,-2-1-8 16,-4-1-77-16,-5 4-194 16</inkml:trace>
  <inkml:trace contextRef="#ctx0" brushRef="#br0" timeOffset="134773.97">10118 10191 819 0,'8'2'338'16,"16"1"-191"-16,5 2-56 15,13-1-31-15,2 1-23 0,7-1-48 16,9 1-122-16</inkml:trace>
  <inkml:trace contextRef="#ctx0" brushRef="#br0" timeOffset="135258.67">10787 9833 638 0,'2'-8'343'0,"2"-8"-55"16,7 3-85-16,-4 6-76 0,1 2-20 0,0 10-58 16,-3 5-20-16,-4 18-27 15,-1 15-11-15,0 18 0 16,-1 7 5-1,1 1 5-15,-12-9 3 0,18-6-83 16,3-5-50-16,6-15-55 31,13-3-17-31,-17-18 78 0,1-10 49 16,-3-11 56-16,2-9 17 0,8-11 4 31,1 1 0-31,0-1 6 16,-4 5 23-16,-4 11 52 15,-9 2 13-15,-8 9 28 0,-6 3-14 16,-11 4-32-16,-4 3-9 16,-2 2-32-16,3-1-13 15,11 1-17-15,9 0-2 16,17 0 4-16,7 0 2 16,10 0 1-16,2 0-2 15,5-1-10-15,1-1-44 0,5-4-212 16</inkml:trace>
  <inkml:trace contextRef="#ctx0" brushRef="#br0" timeOffset="135602.72">11229 10248 630 0,'-1'0'293'0,"1"1"-139"15,4 4-39-15,-4-5-57 16,1 0-8-16,25 7 4 0,26 1-6 16,-29-14-5-16,3 1-2 15,-11-6 1-15,-2-1 19 16,-10-1 23 0,-7-2-3-16,-11 7 8 0,-6 0-21 15,-3 8-40-15,0 4-6 16,6 7-24-1,1 8-5-15,4 5 1 0,7 4 1 16,5 3 3-16,5 1 1 16,17 2 3-16,0-6 2 15,17-6 3-15,0-3 1 16,1-11-1-16,0-1 7 0,-9-10-140 16</inkml:trace>
  <inkml:trace contextRef="#ctx0" brushRef="#br0" timeOffset="136233.12">11937 10259 579 0,'-19'0'287'16,"-22"4"-71"-1,11-2-47-15,27 2-77 16,12-2-15-16,34-2-42 15,27 3-15-15,30 0 10 16,26 0 4-16,40 2 40 16,2-5 14-16,25 3 12 15,-6-2-8-15,-32-1-46 16,-5 4-14-16,-45-3-11 16,-22-1-33-16,-31 1-223 15</inkml:trace>
  <inkml:trace contextRef="#ctx0" brushRef="#br0" timeOffset="136608.05">12289 9326 975 0,'0'-3'398'0,"1"-1"-282"0,0 7-53 16,-1 1-70-16,4 27-18 15,11 92 7-15,-4-34 7 16,-8 5 9-16,-4 1 3 16,-2-4 5-16,-4-6 2 15,2-21 4 1,-2-15 0-16,2-21 2 0,4-6 16 16,1-13-165-16</inkml:trace>
  <inkml:trace contextRef="#ctx0" brushRef="#br0" timeOffset="137131.25">12674 9742 684 0,'4'-4'331'0,"6"-5"-119"0,0-1-26 16,-3-2-44-16,-2 2-18 16,-4-2-29-16,-6 1-14 15,-6 1-30 1,-7 4-25-16,-7 6-40 15,-2 2-12-15,-6 11-5 0,4 4 6 16,7 5 15-16,10 7 5 0,15-2 5 16,6 2-1-16,14-5 0 15,3-4 0-15,1-10 0 16,3-5 2-16,-7-10 4 16,-4-5 5-16,-3-5 5 15,-10-4 8 1,-1 2 6-16,-1-1-3 0,-8 6-14 0,0 5-12 15,-3 8-18 1,7 7-2 0,-4 14 5-16,0 8 6 0,2 11 6 0,-4 6 2 15,6-6 2 1,7-2 0-16,-2-9 2 16,-3-10 1-16,0-6 0 15,-2-4-7-15,5-5-256 0</inkml:trace>
  <inkml:trace contextRef="#ctx0" brushRef="#br0" timeOffset="137483.45">12866 9949 846 0,'11'-6'400'0,"4"-6"-160"15,3 5-98-15,8-1-29 16,0 6-45-16,-3 4-22 0,-4 7-23 16,-10 6-6-16,-13 13-10 15,-7-4-7 1,-15 7-2-16,-4-2 1 0,4-10 3 15,5 2 4 1,18-10-3-16,5-3-1 0,13-3 3 16,8-2 0-16,9-2 4 15,4 1-1-15,2-1-3 16,-9 2-3-16,-7-1-53 16,-3 1-75-16</inkml:trace>
  <inkml:trace contextRef="#ctx0" brushRef="#br0" timeOffset="137803.35">13200 9562 851 0,'0'-10'415'0,"1"-11"-135"0,-1 2-29 16,0 14-85-16,-1 0-43 0,1 12-80 15,3 12-26 1,-1 15-24-16,1 11-1 16,-2 15 7-16,5 10 0 15,-6 12 2-15,3-1 5 0,3-10 0 16,-4-13 1-16,5-21 3 15,-1-7 1-15,-2-14 8 16,-1-5-61-16,5-5-266 16</inkml:trace>
  <inkml:trace contextRef="#ctx0" brushRef="#br0" timeOffset="138768.86">12416 10597 642 0,'-2'-1'353'0,"0"-1"-104"0,2 5-135 16,0-3-37-16,1 6-71 16,5 24-10-16,9 45 7 15,-9-21 2-15,-3-6 2 16,0-1 3-16,-2-13 4 15,-1-8 3-15,0-16 71 16,0-8 37-16,0-12 38 16,0-12 14-16,0-15-47 15,1-6-31-15,9-3-44 16,6 5-20-16,10 12-33 16,6 4-9-16,8 12-8 15,-3 5 0-15,2 9 14 16,-6 7-68-16,-4 6-237 0</inkml:trace>
  <inkml:trace contextRef="#ctx0" brushRef="#br0" timeOffset="139210.18">12574 11023 846 0,'2'-6'410'0,"6"-2"-147"16,5-1-142-16,7 7-44 15,5 8-42-15,-2 2-13 16,0 8-16-16,-7-1-4 16,-7 3 1-1,-4 0 4-15,-12 4-2 0,-7 1 1 0,-8-6 1 16,1 2 2-16,2-9 6 16,5-4 2-1,5-3-1-15,2 1-4 16,4-2-4-1,3-1 2-15,8 4 1 0,3-2 2 16,10 5 0-16,0 0-3 16,4-2-6-16,3-2 2 0,9-4-116 15,5 0-205-15</inkml:trace>
  <inkml:trace contextRef="#ctx0" brushRef="#br0" timeOffset="139810.26">12919 10633 404 0,'-2'-5'294'16,"0"-6"47"-16,2-3-110 16,7 1-110-16,5 2-35 15,11 5-42-15,5 2-16 16,7 8-6-16,-2 5-4 15,-8 4-13-15,0 3 1 16,-17 1 0-16,-8 2-2 16,-18 1-3-16,-10 4-1 0,-9-3 3 15,0-1 3-15,10-5 3 16,9-5 1-16,11-3-1 16,7 0-3-16,9-2 34 15,7 1 8-15,11-1 11 16,3 3 4-16,4-1-15 15,1 1-2-15,-4-2-8 16,-3-2-3-16,-9-1-62 16,-1-5-65-16</inkml:trace>
  <inkml:trace contextRef="#ctx0" brushRef="#br0" timeOffset="140543.43">13963 10112 751 0,'-5'-5'363'0,"-12"-6"-121"16,-4 0-29-16,-9 4-76 15,-6 4-35-15,4 10-65 16,-1 4-24-16,6 12-13 0,10 5-1 16,10 4-3-16,8 5 2 15,20-2 1 1,6-3 0-16,16-8 2 0,6-5-1 15,1-11-62 1,0-4-60-16</inkml:trace>
  <inkml:trace contextRef="#ctx0" brushRef="#br0" timeOffset="140842.09">14221 10191 509 0,'0'-8'291'16,"2"-10"-4"-16,-1 2-45 16,-4 1-39-16,-3 1-19 0,-16 1-65 15,4 6-41 1,-9 2-59-16,0 6-15 16,4 10-18-16,-2 1-3 0,8 11 6 15,6 2 5-15,13 3 5 16,4-3 2-16,14 1 4 15,10-3 1-15,3-10 5 16,-3 1 2-16,-5-14 3 16,-7-8 2-16,-4-7 1 15,1-3-15-15,-6-2-110 16,-5-3-125-16</inkml:trace>
  <inkml:trace contextRef="#ctx0" brushRef="#br0" timeOffset="141131.09">14341 10090 846 0,'13'3'371'15,"22"4"-190"-15,10 8-45 16,1 8-57-16,-3 0 1 0,-22 5-11 16,-12-3-7-16,-18 1 22 15,-10-4 7-15,-13-7 5 16,-1-6 0-16,-2-14-44 16,7-4-56-16,16-9-207 15,7-2-358-15</inkml:trace>
  <inkml:trace contextRef="#ctx0" brushRef="#br0" timeOffset="141620.67">14792 10149 647 0,'-5'-6'349'0,"-3"-1"-93"15,-4 1-52-15,0 6-111 16,4 4-41-16,2 12-44 16,2 5-11-16,9 10 2 15,4 0 1-15,7 3 1 0,4 0 4 16,3-11 11-16,2-2 9 15,7-17 40-15,1-6 9 16,6-15 4-16,3-9-1 16,-5-8-17-16,-7-8 4 15,-11-10 13-15,-7-8 3 16,-16-23-16 0,-4-2-18-16,-19 3-37 0,-10 11-17 15,-20 34-26-15,-10 13-2 0,0 24 6 31,4 7 4-31,21 18 10 16,14 8 3-16,29 15-1 16,16 7 1-16,34-2 8 15,17-3 2-15,18-11 5 16,3-12 2-16,-14-10 38 16,-8-8-46-16</inkml:trace>
  <inkml:trace contextRef="#ctx0" brushRef="#br0" timeOffset="146684.92">10289 11682 596 0,'-5'-10'362'0,"-3"-9"-46"0,-11 3-114 16,-2-2-38-16,-11 7-58 15,-5 4-29-15,-4 10-50 16,1 7-23-16,0 13-36 16,12 6-14-16,13 9-3 15,8 7 7-15,16 4 20 16,13 0 13-16,16-3 16 15,5-9 5-15,10-14-14 16,-6-10-24-16,1-18-76 16,3-9-79-16</inkml:trace>
  <inkml:trace contextRef="#ctx0" brushRef="#br0" timeOffset="146941.68">10604 11770 589 0,'0'-4'337'0,"-3"-7"-62"0,-3 1-47 16,-12 0-77-1,-4-1-32-15,-5 0-44 0,0-2-21 16,4 8-48 0,-2 2-19-16,0 8-20 15,1 10-4-15,0 8-1 0,6 4 2 16,15 6 2-16,6 0 3 16,20-1 10-16,7-5 8 0,6-8 16 15,7-10 6 1,-4-10 15-16,-7-6 9 0,-13-16 17 15,-11 2-1 1,-12-7-31-16,-5 2-43 0,-2 5-165 16,-4-4-142-16</inkml:trace>
  <inkml:trace contextRef="#ctx0" brushRef="#br0" timeOffset="147108.26">10639 11719 768 0,'12'0'366'0,"14"3"-124"15,-1 2-64-15,8 7-73 0,-8 2-21 16,-10 1-45-16,-3 6-8 16,-16-1-1-16,1-1-1 15,-8 3 2 1,1-4-4-16,0-5-28 0,1-3-65 16,1-13-301-16</inkml:trace>
  <inkml:trace contextRef="#ctx0" brushRef="#br0" timeOffset="147467.86">11023 11818 944 0,'-9'2'383'0,"-11"6"-247"16,3 10-55-16,10 14-59 15,5 3-10-15,11 3-9 16,8-6 0-16,14-10 13 16,7-5 7-16,5-15 23 15,3-8 12-15,-3-21 15 16,-3-12 0-16,-7-15 3 16,-3-5-2-16,-16-13-6 15,-10-1-5-15,-17 1-18 0,-12 3-13 16,-9 18-33-16,-1 12-11 15,-17 21-23-15,-3 16-4 16,1 21-7-16,8 8 3 16,31 12 5-16,17 1 7 15,38-1 19-15,15 3 5 16,19-7 21-16,6-4-75 16</inkml:trace>
  <inkml:trace contextRef="#ctx0" brushRef="#br0" timeOffset="150668.93">17361 15417 550 0,'-2'-2'301'0,"-4"0"-43"15,3 1-29-15,3 1-76 16,0 0-37-16,0 0-59 15,11 5-16-15,63 24 9 16,-18-23 3-16,17-3-7 16,7-5-1-16,2-7-3 15,0-2-11-15,-24 5-8 16,-12 3-3-16,-22 4-8 16,-15 4-4-16,-8 3-4 0,-2 2 1 15,-10 7 2-15,4 2 1 16,-3 3-1-16,0 1-5 15,4 6-3 1,2 1-3-16,4 9-2 16,2 10 0-16,-1 14 2 15,2 11 1-15,-2 6 1 16,4-5 1-16,-3-10 0 16,1-12 1-16,-1-17 22 0,-1-7 22 15,1-16 29-15,-2-7 16 16,-3-6 13-16,4-2-17 15,-1 1-19 1,0 0-17-16,0-1-195 0</inkml:trace>
  <inkml:trace contextRef="#ctx0" brushRef="#br0" timeOffset="158913">11732 11804 602 0,'0'-1'312'0,"1"1"-90"16,9 2-116-16,19 3-97 15,8 1-6-15,19-4 9 0,9-1 0 16,7-1-105-16,-5 0-157 0</inkml:trace>
  <inkml:trace contextRef="#ctx0" brushRef="#br0" timeOffset="159080.49">11750 11988 510 0,'6'1'303'0,"2"-1"8"16,22 0-188-16,13-3-20 16,11-2-34-16,6-2-16 15,-1 6-9-15,-4 1-91 16</inkml:trace>
  <inkml:trace contextRef="#ctx0" brushRef="#br0" timeOffset="159407.28">12439 11941 653 0,'2'-1'293'0,"14"0"-111"0,14 1-60 15,24 2-40-15,14-2 16 16,29 0-3-16,13 4-8 16,8-5-15-16,9 5-24 15,3 1-22-15,-4-5-6 16,0-8-5-16,-7-8 1 15,-16-4-8-15,-8-2-54 16,-33 7-189-16</inkml:trace>
  <inkml:trace contextRef="#ctx0" brushRef="#br0" timeOffset="159970.64">13000 11377 628 0,'-1'-2'319'0,"-1"-5"-93"16,2 6-60-16,0 1-76 16,0 0-35-16,0 0-38 15,0 0-7-15,3 16 2 16,6 41 6-16,-9-19 0 16,-1 3-4-16,0 3-7 15,-1 0-3-15,2-5 0 16,1-3 1-16,1-9 2 15,0-6 1-15,1-11 8 16,-4-9 18-16,3-5 11 16,0-7 2-16,4-9-8 15,8-1-19-15,3-2-18 16,6 3-6-16,3 4-13 16,4 6-7-16,-2 10-5 0,0 3 1 15,1 12 7-15,-6 2 5 16,-9 2 8-16,-3 6 5 15,-18-1 3-15,-4-2 2 16,-8 0 7-16,-11-4 2 16,-4-12-11-16,-3-5-19 15,-2-10-48-15,6-4-37 16,13 4-207-16</inkml:trace>
  <inkml:trace contextRef="#ctx0" brushRef="#br0" timeOffset="160539.07">12798 12273 582 0,'6'13'232'15,"3"15"-153"-15,2 9 4 0,-2 9-12 16,-4-1-16-16,-1-6-22 15,-3-6-6 1,-1-12 0-16,-2-10 11 16,-4-7 27-16,3-6 9 0,-6-15 15 15,2-5-4 1,1-16-20-16,6-3-10 0,11 1-18 16,8 2 2-1,12 12 12-15,6 1 9 16,9 10-5-16,-1 8-11 0,1 4-25 0,-6 5-9 31,-11 6-114-31,-5 0-177 0</inkml:trace>
  <inkml:trace contextRef="#ctx0" brushRef="#br0" timeOffset="160984.97">13009 12603 728 0,'0'-7'340'16,"6"-8"-132"-16,6-1-53 15,11 0-54-15,4 4-6 0,4 8-21 16,2 4-7-16,-9 7-24 16,-4 4-14-16,-12 5-11 15,-6 4 1-15,-9 3 2 16,-9 2 0 0,-11 2-4-16,-5-1-7 0,-3-4-9 15,5-3 0-15,13-10-4 16,7-4 1-16,10-8 2 15,1 0 0-15,12-5-1 16,5 1 2-16,6 2 3 16,9 1 2-16,-2 6 5 15,0 4-1-15,-5 4-1 0,-4-1 0 16,-9 1 36 0,-5-1-73-16</inkml:trace>
  <inkml:trace contextRef="#ctx0" brushRef="#br0" timeOffset="163823.02">15448 9910 659 0,'13'-2'259'0,"8"-2"-162"15,2 14-74-15,5 14-15 16,-4 22 4-16,-4 7 4 16,-3 22 6-16,-10 4 2 15,-11 14 3-15,3 6-3 16,-14-17-4-16,12-5-4 16,6-24-6-16,2-15 0 0,11-14 10 15,-9-12 35 1,-2-17 57-16,-1-4 6 0,-4-4 13 15,0-1-27 1,-7 12-65-16,-3 4-18 0,-8 25-31 16,-4 12-9-16,-13 45 2 15,-1 23 6-15,5 32 4 16,2 20 2-16,17 3 1 16,2 2 4-16,10 3 2 15,6-11 1-15,0-14-1 16,-4-10 1-16,-11-18 2 15,-8-2 0-15,-14-14 3 16,-5-8 0-16,-6-16 5 16,0-11 2-16,9-18 6 15,6-10-71-15</inkml:trace>
  <inkml:trace contextRef="#ctx0" brushRef="#br0" timeOffset="164279.9">15847 10633 779 0,'3'0'310'15,"14"2"-194"-15,10 4-22 16,18-6-17-16,11 3-12 0,5-1-28 16,-2-4-9-1,-10 2-13-15,-8 2-32 0,-13 0-155 16,-5 1-205-1</inkml:trace>
  <inkml:trace contextRef="#ctx0" brushRef="#br0" timeOffset="164487.82">15901 10748 454 0,'9'0'205'0,"8"0"-83"0,12 1-65 15,3-1-16-15,4 1-15 16,1 1-10-16,-2-2-56 16,-5-2-156-16</inkml:trace>
  <inkml:trace contextRef="#ctx0" brushRef="#br0" timeOffset="164692.26">16168 10598 487 0,'-2'-8'302'16,"-5"-9"-31"-16,8 11-125 15,7 4-26-15,12 4-74 16,9 10-26 0,6 6-17-16,1 4 3 0,-3 7 14 15,-6-4 7-15,-19 2 23 16,-8-3 37-16,-18-3 46 15,-10 1 19-15,-10-4-2 0,0 2-35 16,0-2-58 0,4 1-23-16,11-2-11 15</inkml:trace>
  <inkml:trace contextRef="#ctx0" brushRef="#br0" timeOffset="165938.71">1564 12795 573 0,'2'2'261'16,"8"2"-64"0,11 3-96-16,25 3-25 0,12-1 6 0,20-1-24 15,8-1-13 1,-5-3-8-16,-9-1-5 15,-17-7-7-15,-8 1-3 16,-14-4-42 0,-2 5-61-16,-14 2-234 0</inkml:trace>
  <inkml:trace contextRef="#ctx0" brushRef="#br0" timeOffset="166322.95">1637 12992 550 0,'-7'-1'281'15,"-4"-8"-42"-15,5 6-51 16,12 3-73-16,5 0-24 16,19 2-48-16,7 1-18 0,21-2 10 15,11 1 1-15,4 2-18 16,-3-7-3-16,-4-1-4 15,-10-8-9-15,-6-5-136 16,-6 1-62-16,-19-5-90 16,-8 1-9-16,-17-2 142 15,-10 0 102-15,-8-1 122 16,3-1 31-16,4 10 6 16,10 4-43-16,10 10-33 15,5 9-11-15,14 11-7 16,2 6 7-16,3 12 57 15,-3 2 26-15,-18-2 48 16,-10-7 7-16,-19-6-43 16,-10-3-20-16,-11-10-24 15,0-1 201-15</inkml:trace>
  <inkml:trace contextRef="#ctx0" brushRef="#br0" timeOffset="166817.65">2828 12793 833 0,'-1'-3'418'0,"-1"1"-151"0,1 9-136 15,1-6-109-15,1 30-14 0,6 82 10 16,-3-35 2-1,-1 5 2-15,0-4-2 0,-1-17-4 0,4-6-2 32,1-16-93-32,0-9-104 15</inkml:trace>
  <inkml:trace contextRef="#ctx0" brushRef="#br0" timeOffset="167000.07">2741 12806 795 0,'8'-7'369'32,"6"-2"-99"-32,22-1-201 0,15 0-22 15,17 1-8-15,13 0-8 16,9 2-19 0,1-1 2-16,3 3-170 15,-11 1-253-15</inkml:trace>
  <inkml:trace contextRef="#ctx0" brushRef="#br0" timeOffset="167244.13">2818 13396 812 0,'0'3'344'0,"10"-3"-154"16,12 2-56-16,20 0-49 16,8-1-4-16,6 4-46 15,-1-2-11-15,-2 1-8 16,-4-2-3-16,-6-2-105 16,-7-2-336-16</inkml:trace>
  <inkml:trace contextRef="#ctx0" brushRef="#br0" timeOffset="167434.33">2843 13146 949 0,'8'-2'366'16,"6"-3"-207"-16,24 2-143 0,8-1-6 15,22 0 9-15,6 0-3 16,9 4-5-16,2 1-58 16</inkml:trace>
  <inkml:trace contextRef="#ctx0" brushRef="#br0" timeOffset="167809.66">3321 13298 1083 0,'4'-8'404'15,"10"-8"-301"1,8 1-22-16,17 4-27 0,5 6-6 15,0 11-21-15,-5 5-10 16,-17 11 4 0,-9 5 13-16,-17 6 15 15,-7 4 2-15,-18-2-8 16,-1 2-13-16,-7-12-13 16,3-4-3-16,13-8-3 15,3-9-6-15,16-1-32 16,5 0-6-16,12-4-6 0,7 3 3 15,8 1 27-15,-2 0 5 16,0 6 4-16,-3-5 4 16,-2 7-268-1</inkml:trace>
  <inkml:trace contextRef="#ctx0" brushRef="#br0" timeOffset="168059.47">3671 13495 969 0,'5'4'372'0,"14"6"-241"0,12 9-62 15,12 4 4-15,4 0-6 0,-4 2-15 16,-8-4-5-16,-12-4-14 15,-5-1-6-15,-6-6-30 16,-2-3-102 0</inkml:trace>
  <inkml:trace contextRef="#ctx0" brushRef="#br0" timeOffset="168217.41">3980 13494 872 0,'-5'-1'465'16,"-5"1"-122"-16,-4 5-89 15,-8 10-120-15,2 3-42 0,-12 9-45 16,0-2-20 0,-5 3-16-16,3 1-2 15,5-5 17-15,5-2-64 16,12-13-173-16</inkml:trace>
  <inkml:trace contextRef="#ctx0" brushRef="#br0" timeOffset="168613.51">4281 13214 643 0,'5'-1'313'16,"11"0"-76"-16,7 0-91 0,16-2-57 15,9 3-8-15,2 2-26 16,1-1-10 0,-4 0-12-16,-6 1-3 15,-5-3-10-15,-10 1-1 0,-15 0-35 16,-7 0-36-16,-4 3-94 16,-4 2-53-1</inkml:trace>
  <inkml:trace contextRef="#ctx0" brushRef="#br0" timeOffset="168856.89">4367 13347 373 0,'0'2'264'15,"0"2"19"1,5 0-69-16,-5-4-55 0,3 1-16 15,25 9-26-15,37 10-4 16,-25-14-28-16,5-1-12 16,1-3-13-1,-7-1-7-15,-6-3-20 0,-7-1-6 16,-7-2-1-16,-4-5-62 16</inkml:trace>
  <inkml:trace contextRef="#ctx0" brushRef="#br0" timeOffset="172092.53">5199 12863 811 0,'-2'-9'392'15,"-2"-9"-153"-15,4 18-147 16,0 12-41-16,3 35-55 15,5 13-20-15,3 24 22 16,1 6 2-16,-1-4 9 16,-4 2 2-16,1-10 4 15,-1-10 14-15,1-24-131 16,1-12-91-16</inkml:trace>
  <inkml:trace contextRef="#ctx0" brushRef="#br0" timeOffset="172281.63">5437 13240 451 0,'1'-3'335'0,"2"1"6"16,-10 4-142-16,6-2-46 15,-7 4-75-15,-24 4-17 0,-29 45-31 16,34-30-12-16,13-1-26 16,13-4-5-16,25 1 1 15,9-2 5-15,12 0 12 16,5-2-39-1,-10-4-231-15</inkml:trace>
  <inkml:trace contextRef="#ctx0" brushRef="#br0" timeOffset="172585.92">5602 13470 484 0,'2'5'290'0,"3"3"-25"16,12 6-129-16,6-4-17 15,11-4-48-15,3 1-17 16,-5-10-11-16,-1-4 2 16,-9-3 19-16,-8-10 8 15,-7-1 9-15,-10-5 2 16,-13 4-14-16,-9 5-13 16,-12 11-28-1,-1 7-11-15,-1 20-17 16,7 7-4-16,7 11-3 15,9-1 0-15,12-3 6 16,7-2 2-16,14-9 8 0,8 2 2 16,11-10 4-16,5-2 1 15,6-10 9-15,-1-4-47 16</inkml:trace>
  <inkml:trace contextRef="#ctx0" brushRef="#br0" timeOffset="173344.73">6298 13524 693 0,'2'0'293'15,"3"3"-64"1,29 2-224-16,20 0-9 15,57-2 64-15,25-3 16 16,61 0 14-16,20 2 6 0,14 0-29 16,0 1-16-16,-40-5-12 15,-19-1-9-15,-54-2-8 16,-31 4-49-16</inkml:trace>
  <inkml:trace contextRef="#ctx0" brushRef="#br0" timeOffset="173724.13">6678 12509 712 0,'0'2'357'0,"-4"-3"-135"15,2 10-110-15,-1 9-38 0,-6 9-51 16,12 23-9-1,7 24-12-15,4 16-2 0,11 19 1 16,-5-16 1-16,-2-16 7 16,-1-12 3-1,-8-25 5-15,-3-4 5 16,-8-14-120-16,-2-6-106 0</inkml:trace>
  <inkml:trace contextRef="#ctx0" brushRef="#br0" timeOffset="174262.27">7247 12971 494 0,'1'-10'298'16,"3"-14"-22"-16,-3-5-54 16,-4-6-68-16,-5 0-26 15,-10 7-31-15,-3 2-21 16,-6 16-39-16,-5 6-14 15,-5 16-27-15,1 10-12 0,4 15-4 16,5 6 2-16,13 6 7 16,7-1 5-16,11-11 3 15,6-8 2 1,10-13 6-16,5-8 8 16,5-8 13-16,2-3 8 0,2-13 3 15,-4-2-1-15,-4-7-5 16,-5-3-3-16,-7 5-9 15,-3-1-4-15,-6 13 10 16,-3 4-14-16,-4 10-10 16,-3 10-3-16,1 9-21 15,0 4 9-15,6 11 10 16,0 2-1-16,7-2 4 16,1 1 3-16,3-7-2 0,0-2 2 15,-3-5-26 1,3-4-61-16</inkml:trace>
  <inkml:trace contextRef="#ctx0" brushRef="#br0" timeOffset="174576.18">7393 13195 645 0,'-3'-10'357'15,"8"-5"-55"-15,3 4-142 0,12 2-77 16,6 4-27-16,4 5-25 16,0 1-17-16,-4 8-9 15,-6 3-2 1,-14 1 28-16,-8 2 14 0,-18 0 12 16,-7 2 7-16,2-2-19 15,1-1-11-15,11-3-17 16,9 0-9-16,9 0-8 15,10-1-3-15,12 2 4 0,0-2 4 16,7-5 1 0,-5 0-26-16,2-7-112 15,2-3-182-15</inkml:trace>
  <inkml:trace contextRef="#ctx0" brushRef="#br0" timeOffset="174875.4">7740 12799 905 0,'0'-9'437'0,"0"-11"-154"16,2 1-35-16,-2 4-76 15,2 2-32-15,-1 10-83 16,-2 3-28-16,1 9-36 15,0 10-19-15,0 25 5 16,0 14 4-16,1 21 10 16,3 6 0-1,3-2 7-15,0-7 1 0,-2-16 4 16,5-5 2-16,-1-14 2 16,-1-12 2-16,0-7 3 15,-3-9-25-15</inkml:trace>
  <inkml:trace contextRef="#ctx0" brushRef="#br0" timeOffset="178807.67">6494 13823 791 0,'-5'-12'385'16,"-3"-8"-103"-1,-3 5-89-15,-7 11-72 0,-2 6-31 16,-7 23-66-16,-9 7-23 16,2 23-20-16,8 11-1 15,9 5 3 1,15 6 10-16,20-8 9 0,4-5 0 15,14-12-2-15,6-10-18 0,10-17-103 16,7-9-67 0,-3-16-161-16</inkml:trace>
  <inkml:trace contextRef="#ctx0" brushRef="#br0" timeOffset="179225.02">6731 13904 1007 0,'-3'-2'426'16,"-5"6"-263"-1,4 7-73-15,0 15-87 16,2 8-16-16,4 10-6 0,3 1 9 15,3 4 10-15,-3-6 4 16,0-8 9-16,-1-5 5 16,-2-15 7-1,2-5 14-15,-4-12 15 16,1-6-2-16,1-12-10 16,4-3-20-16,5 1-30 0,8 4-8 15,4 10-12-15,1 4-3 16,5 8 6-16,-4 3 3 15,-6 4 13-15,-3 1 4 16,-12 2 5-16,-5 2 4 16,-7-1 12-16,-14 1 6 15,-13-3 6-15,-6-1-3 0,-1-4-49 16,6-2-88 0,17-1-359-16</inkml:trace>
  <inkml:trace contextRef="#ctx0" brushRef="#br0" timeOffset="179582.31">6972 13813 669 0,'10'-5'355'0,"6"-7"-90"15,12 3-126-15,3 6-23 16,1 3-53-16,-2 8-16 16,-10 8-25-16,-12 1-3 15,-16 13-2-15,-15-2-3 16,-6 10 0-16,3-4-3 15,8-5-8-15,14-6-3 0,14-11-3 16,10 1 1-16,1-5 6 16,13-3 3-16,-1 1-56 15,-3-2-62 1</inkml:trace>
  <inkml:trace contextRef="#ctx0" brushRef="#br0" timeOffset="179798.15">7394 14047 917 0,'-3'-3'488'16,"1"3"-108"-16,-1 4-236 0,1-4-55 16,2 0-60-1,0 20-14-15,5 43-10 0,-5-26-2 16,-2 3 2-16,2-3-19 15,0-11-117-15,12 1-72 16</inkml:trace>
  <inkml:trace contextRef="#ctx0" brushRef="#br0" timeOffset="179955.49">7236 14202 762 0,'17'-1'421'15,"10"-1"-32"1,-14 1-253-16,1 1-31 0,55-5-44 16,6 3-22-16,4-1-9 15,-27 2-64-15</inkml:trace>
  <inkml:trace contextRef="#ctx0" brushRef="#br0" timeOffset="180465.02">7714 14092 986 0,'-7'-3'417'16,"-5"3"-244"-16,1 9-75 16,5 11-75-16,6 7-13 0,14 8-6 15,5-1 7 1,11-2 10-16,1-9 3 0,7-11 9 15,-8-11 7-15,-8-12 11 16,-3-4 3-16,-12-9-3 16,1 3-6-16,-3 2-16 15,-5-1-9-15,-6 12-35 16,6 4-23-16,2 15-17 16,5 11 0-16,3 16 21 15,-2 10 16-15,-7 12 8 16,-3 4 1-16,-8-3 13 15,-4-5 17-15,-13-11 20 0,-5-10 11 16,-12-13 5 0,-6-8-3-16,3-15-28 15,2-13-41-15,9-12-126 16,10-6-79-16</inkml:trace>
  <inkml:trace contextRef="#ctx0" brushRef="#br0" timeOffset="180765.5">7838 13791 559 0,'10'-6'348'0,"5"-5"-5"16,2 6-190-16,4 1-38 0,-8 8-64 15,-1-1-17-15,-12 11-6 16,-7 2 5-16,-1 6 9 16,-6 6-8-16,5-1-15 15,5 2-8-15,7-7-5 16,7 0 2-16,15-8 1 16,10 0 1-16,7-3 0 15,1-3-16-15,0 3-138 16,-8-8-150-16</inkml:trace>
  <inkml:trace contextRef="#ctx0" brushRef="#br0" timeOffset="180995.54">8160 13742 646 0,'6'-3'364'15,"8"-1"-77"-15,0 4-55 16,9 12-103-16,1 11-34 0,-1 16-32 15,4 11-4-15,-7 13-12 16,-3 0-13-16,-9-3-20 16,-14-2-3-16,-14-8 6 15,-9-3 6-15,-9-9 7 16,3-6-1-16,0-11-23 16,7-7-101-16</inkml:trace>
  <inkml:trace contextRef="#ctx0" brushRef="#br0" timeOffset="192514.69">8536 13543 933 0,'-1'0'473'0,"-2"1"-128"15,1-1-50-15,2 0-97 16,0 0-39-16,0 0-63 16,0 0-7-16,2 0-20 15,4 2-12-15,1-1-35 16,0-1-40-16</inkml:trace>
  <inkml:trace contextRef="#ctx0" brushRef="#br0" timeOffset="193125.51">9004 13495 736 0,'-15'0'390'0,"-14"3"-124"0,16-3-116 15,13 0-33-15,30 2-70 16,33-2-24-16,49 0-3 16,27-1-4-16,40-3 8 15,-1 3 6-15,0 1 4 16,-12 4 1-16,-42 3-11 16,-22-3-1-16,-44 0-144 15,-17 0-350-15</inkml:trace>
  <inkml:trace contextRef="#ctx0" brushRef="#br0" timeOffset="193665.22">9499 12625 670 0,'-1'-2'320'0,"-5"2"-147"16,0 6-70-16,-1 19-67 16,-3 9-20-16,2 24 5 15,2 10-2-15,1 14-5 0,3-6 1 16,3-14-3-16,0-9 2 16,3-22 2-16,0-6 3 15,0-13 18-15,1-8 34 16,0-11 28-16,3-5 4 15,2-12-14-15,3 0-37 0,8-1-49 16,7 2-4-16,9 6-11 31,5 10 0-31,2 12 12 16,-5 5 2-16,-7 12 1 16,-11-2 0-16,-15 3 4 15,-6 0 2-15,-17 2 6 0,-10-1 2 16,-10-7 6-1,-3-5 4-15,3-10-66 0,6-4-121 16</inkml:trace>
  <inkml:trace contextRef="#ctx0" brushRef="#br0" timeOffset="196839.47">8890 13950 1165 0,'-6'-18'321'16,"4"17"-212"-16,-3-9-43 16,13 50-49-16,5 13-20 0,7 22 3 15,2 8 1-15,1 7 6 16,-1 5 0-16,-4-15 4 16,-1-13 1-16,-2-29 5 15,-2-18 3-15,0-26 77 16,-1-12 21-16,-4-37 25 15,2-9 9-15,-6-35-68 16,-4-12-22-16,-3-17-30 16,-2-4-21-16,3 25-39 15,2 22-40-15,0 48-115 16,-1 21-126-16</inkml:trace>
  <inkml:trace contextRef="#ctx0" brushRef="#br0" timeOffset="197486.92">9137 13733 302 0,'-5'-2'188'0,"-4"-2"6"16,1 1-33-16,3 2-46 0,3 1-28 16,7 2-39-1,-5-2-5-15,17 0 5 0,57 0 7 16,2-2 3 0,16-2-7-16,37 0-14 15,18 0-9-15,23-1-14 16,10 2-4-16,-1 2-4 15,-8 1 1-15,-23 3 1 16,-25 1 0-16,-40 0 4 0,-19-2 0 16,-24 0-1-16,-3 0-1 0,-10-1-2 15,-7 0 5 1,-10-1 8 0,-9-3 2-16,-4 0-1 0,-2-3-7 15,-7 1-15-15,1 3-3 0,-3 0-4 16,3-1-1-16,6 4 2 0,1-1 0 15,2 2 1 1,2-2-4-16,0 0-10 0,-1 0 2 16,0 0 2-1,1 23 4 1,4 46 11-16,2-21 0 0,-4 4 4 0,-1 1-39 16</inkml:trace>
  <inkml:trace contextRef="#ctx0" brushRef="#br0" timeOffset="198235.37">10227 13525 259 0,'-2'-2'162'0,"-2"-1"25"0,1-4-48 16,3 4-43-16,0-1-12 16,5 0-32-16,-5 3-8 15,0 1 15 1,0 0 8-16,0 0 4 16,0 0-2-16,0 0-21 0,0 0-10 15,0 0-15 1,0 0-5-16,0 0 6 0,0 0 5 15,0 0 8-15,0 0 0 16,0 0-7-16,0 0-5 0,0 0-1 16,0 0 5-16,18 9 2 15,40 9-1 1,-6-17-8-16,9 0-7 16,22-1-7-16,6 7 0 0,-11-1 3 15,-2 0 1-15,-14 0 29 16,-7-6 18-16,-9 0 25 15,-9-3 13-15,-19 1-15 16,-5-2-17-16,-9 5-26 16,-1 1-14-16,-3 1-16 0,0-3-4 15,0 0-5-15,0 0-1 16,0 0-63 0,0 0-94-16</inkml:trace>
  <inkml:trace contextRef="#ctx0" brushRef="#br0" timeOffset="199301.99">9332 14071 754 0,'-3'-3'370'0,"0"-3"-137"0,2 3-65 16,-5 8-91-16,6 4-38 15,-2 13-41-15,2 3 1 0,8 16 1 16,-7 0 1-16,3 8 3 16,-2 0 0-1,-2-11 2-15,0-2 3 16,-4-14 3-16,2-8 2 0,-2-9 14 15,1-5 6-15,4-10-3 16,-1-7-3-16,7-11-24 16,8 2-10-16,6-3-11 15,12 6-1 1,4 12 2-16,0 6 3 0,-1 17 2 16,-11 8 1-16,-12 13 6 15,-6 5 2-15,-19 5 2 16,-6 1 0-16,-15-11 3 0,-5-5 3 15,4-14-32 1,-2-12-41-16,15-10-150 0,3-12-131 16</inkml:trace>
  <inkml:trace contextRef="#ctx0" brushRef="#br0" timeOffset="199692.36">9521 14002 595 0,'3'-7'311'0,"5"-5"-97"0,8 1-61 16,7 3-21-16,11 8-47 0,0 3-26 15,-2 11-19 1,-7 0-1-16,-18 4-6 16,-11 3-3-16,-17 1-6 15,-5 3-6-15,4-4-9 16,6-2-3-16,17-4-6 15,13-4 0-15,14-3-1 16,6-3 0-16,2 0-3 16,-2 1-51-16,-8 6-251 15</inkml:trace>
  <inkml:trace contextRef="#ctx0" brushRef="#br0" timeOffset="199890.27">9894 14150 1024 0,'-2'0'459'0,"-2"3"-250"0,3 4-58 15,0-7-95-15,1 9-25 16,0 58-10-16,4-26-5 16,0 9-4-16,0-3-1 15,-1-7 3-15,-2-5-54 0,6-14-211 16</inkml:trace>
  <inkml:trace contextRef="#ctx0" brushRef="#br0" timeOffset="200036.13">9767 14335 765 0,'12'1'346'15,"10"0"-169"-15,15 1-105 16,11 1-20-16,8-2-38 15,-2 0 0-15,-4-2-175 16</inkml:trace>
  <inkml:trace contextRef="#ctx0" brushRef="#br0" timeOffset="200421.26">10186 14223 727 0,'-2'-1'327'0,"-3"-2"-141"15,3 10-121-15,3 7-18 16,0-7-23-16,0 1-4 0,11 34-6 16,2 0 1-16,5 0 7 15,2-19 8 1,-5-18 28-16,1-7 16 16,-2-15 26-16,-4-5 5 0,0-5-8 15,2-2 0-15,-6-1-17 16,1 3-11-1,-6 11-24-15,0 5-29 0,1 16-26 16,-1 10-8 0,4 21-2-16,-4 16 10 0,2 18 4 15,1 6 2-15,-2-2-1 16,-2-5-1-16,-8-16 4 16,-10-10 2-16,-6-15 10 15,-6-12 6-15,-8-21 10 16,2-10 4-16,-4-16-37 15,6-7-39-15,15-8-138 16,6-1-121-16</inkml:trace>
  <inkml:trace contextRef="#ctx0" brushRef="#br0" timeOffset="200735.23">10393 13991 662 0,'5'-7'341'0,"4"-8"-94"16,10 4-73-16,3-2-25 15,5 7-46-15,3 7-24 0,-8 11-29 16,-6 4 2-16,-17 4 2 15,-14 2-4-15,-10 0-17 16,1 3-5-16,7-7-10 16,9-3-2-16,20-5 4 15,9-7 2-15,17 0-2 16,6-1 1-16,-3 0-1 16,-4-1-14-16</inkml:trace>
  <inkml:trace contextRef="#ctx0" brushRef="#br0" timeOffset="201290.53">11287 13562 557 0,'1'0'293'16,"11"1"-40"-16,4-1-50 16,16 3-49-16,10-2-25 15,13-2-65-15,5-2-18 16,-3 0-29-16,-1 0-3 15,-19 0-77-15,-7 2-97 0</inkml:trace>
  <inkml:trace contextRef="#ctx0" brushRef="#br0" timeOffset="201479.67">11286 13675 490 0,'9'1'350'0,"14"1"72"16,14 2-113-16,19 2-74 16,8 0-37-16,6 1-70 15,-9-4-37-15,-16-3-42 0,-9 0 0 16,-13-1 406-16</inkml:trace>
  <inkml:trace contextRef="#ctx0" brushRef="#br0" timeOffset="203421.06">12172 13222 752 0,'0'-4'373'0,"-2"-4"-116"16,0 3-76-16,2 10-103 15,-1 11-34-15,4 30-51 16,3 17-1-16,6 27 8 16,0 1 2-16,0-5 3 15,3-13 1-15,-7-15 3 16,4-6-55-16,-5-21-88 16,-2-8-29-16,-2-22-45 15,-4-10 38-15,3-13 70 16,-2-8 19-16,3-3-17 0,8 0 8 15,3 6 15-15,7 5 7 16,-3 6 111-16,-5 6 49 16,-8 6 94-16,-5 3 26 15,-7 2-3-15,-5 1-16 16,-9 2-51-16,-1 1-17 16,1 0-41-16,-1 0-24 15,11 3-32-15,3 1-5 16,7-2 0-16,11 5-2 0,20 2-3 15,-1-7-3-15,23 9 5 16,-3-4-43-16,-10-6-249 16</inkml:trace>
  <inkml:trace contextRef="#ctx0" brushRef="#br0" timeOffset="203796.77">12545 13813 575 0,'-1'0'248'0,"1"4"-118"0,5 1-47 16,10 2-35-16,7-2-3 15,4-2-12-15,2-3-5 16,-2-5 0-16,-3-3 2 15,-4-5 30-15,-7 0 27 16,-5-1 40-16,-8-2 19 16,-10 3-13-16,-3 0-22 15,-11 6-46-15,-1 6-24 0,-2 8-31 16,4 7-10-16,4 10-4 16,6 5-4-16,11 10 6 15,6 0 1-15,20 0 3 16,6-3 2-16,9-10 3 15,4-4 4-15,2-14-6 16,3 3-67-16</inkml:trace>
  <inkml:trace contextRef="#ctx0" brushRef="#br0" timeOffset="204562.76">13217 13762 582 0,'-8'3'237'0,"-10"2"-125"0,24 3-65 15,22-3-8-15,42 0 11 16,34 0 20-16,59-6 43 16,30-2 23-16,48 0 20 15,19 1-17-15,20 4-61 16,-8 4-25-16,-39-3-27 15,-32 3-2-15,-69-5-4 16,-33 0 1-16,-51-1-13 16,-21 0-68-16</inkml:trace>
  <inkml:trace contextRef="#ctx0" brushRef="#br0" timeOffset="205626.61">13721 13087 891 0,'-4'-11'400'0,"3"-6"-167"0,-1 4-47 16,5 13-85-16,-2 0-34 16,-2 16-68-16,1 5-16 15,-8 9 0-15,6 12 4 16,-1 7 10-16,2 0 2 15,-3 2 4-15,0-2 2 16,0-14 2-16,-1-4 0 16,5-16 3-16,0-7 8 15,5-13 7-15,0-8 0 16,6-14-5-16,4-4-11 0,11-1-14 16,8 2-7-16,7 15-7 15,3 8-3-15,-1 18 4 16,-6 10 2-16,-14 13 10 15,-10 3 4-15,-21 0 4 16,-12 1 4-16,-20-7 5 16,-2-3 1-16,-4-11 5 15,2-8-4-15,14-12-50 16,1-4-23-16,15-5-61 16,5-3-31-16,3 6-6 15,10-1-9-15,-3 0-82 16</inkml:trace>
  <inkml:trace contextRef="#ctx0" brushRef="#br0" timeOffset="206414.74">14297 12871 657 0,'-3'-10'347'15,"1"-8"-73"-15,-2 4-55 16,4 10-75-16,0 0-42 0,-1 8-68 16,1-4-24-16,0 25-18 15,7 60 5-15,2-2 8 16,2 5 4 0,1 9 1-16,-2-2 1 0,-3-9 2 15,-2-9 1 1,-5-23 2-16,0-12 1 0,-5-21-2 15,1-8-54-15,-5-9-213 16</inkml:trace>
  <inkml:trace contextRef="#ctx0" brushRef="#br0" timeOffset="207008.17">14691 13196 459 0,'4'-4'290'0,"5"-5"-49"16,-4 1-51-16,-2 0-15 15,-2-2-37-15,-4-2-8 0,-10-4-12 16,-3-1-22-16,-7-1-43 16,-4 2-29-16,3 9-49 15,2 5-17-15,2 10-6 16,5 6 5-16,8 9 18 15,7 5 9-15,9 2 8 16,8-1 3-16,5-1 5 16,2-6 2-16,3-8 2 15,-2-3 1-15,-2-11 3 16,-2-2 0-16,-5-12 6 16,-2-1 0-16,-5-4 2 15,-2-1 2-15,-7 2 3 16,-2 0 1-16,-4 8-7 0,3 7-9 15,0 6-12-15,3 7-5 0,0 10-1 16,0 2 4 0,1 12 7-16,2 6 1 15,-2 7 3-15,1 6 2 16,2-5 0-16,-2-3 0 0,6-11 0 16,-2-12 1-1,3-10-50-15,-3-9-94 16</inkml:trace>
  <inkml:trace contextRef="#ctx0" brushRef="#br0" timeOffset="207365.8">14947 13400 574 0,'8'-9'321'16,"10"-5"-75"-16,-1 3-62 0,3 4-23 15,-3 7-47-15,-3 4-18 0,-5 4-25 31,-7 3-9-31,-4 4-12 16,-6 3-12-16,-5 1-16 0,-1 0-5 16,2-1-7-1,-1 1-5-15,9-3-5 0,4-7 0 16,13-3 0-16,3-3 1 16,11 2 2-16,-5 1-1 15,2 2-12-15,1 1-64 0</inkml:trace>
  <inkml:trace contextRef="#ctx0" brushRef="#br0" timeOffset="207796.16">15260 13109 393 0,'-1'-11'278'0,"1"-17"47"16,0 5-59-16,1 6-73 16,-1 2-15-16,1 9-53 15,-1 3-23-15,-2 1-43 0,2 2-27 16,0 0-31-16,1 6-4 15,4 24-2-15,13 38 1 16,-7-11 0-16,0 8 3 16,-1 16 1-1,0 3 2-15,-6-11 3 0,-4-6 0 16,0-22 1-16,0-10 1 16,0-9-1-16,0-8 1 15,2-6 3 1,-1-5 2-16,0-7 9 15,2-2 3-15,-3 1-2 0,0 0-1 0,0 0-38 16,0 0-87-16</inkml:trace>
  <inkml:trace contextRef="#ctx0" brushRef="#br0" timeOffset="208694.18">13528 14073 648 0,'-1'-6'320'0,"-7"-2"-77"16,-6 2-74-16,-11 12-76 16,-9 10-12-16,-11 24-46 15,1 17-23-15,13 35-15 16,8 13-1-16,23 4 1 15,13-6 1-15,18-20 6 16,8-11 4-16,13-16 5 16,5-4-33-16,-1-15-208 15</inkml:trace>
  <inkml:trace contextRef="#ctx0" brushRef="#br0" timeOffset="209247.83">13723 14287 440 0,'-2'-5'282'0,"2"-3"10"0,-4 4-102 15,1 12-79-15,0 10-35 16,-4 18-47-16,3 13 5 16,-2 11-4-1,3 2-4-15,1-11-5 16,2-7-1-16,2-19-2 16,0-8 4-16,0-14 18 15,1-9 5-15,6-10-4 0,2-6-7 16,12-5-28-1,4 4-8-15,7 4-13 16,2 7-5-16,-2 14 4 0,-2 4 2 16,-10 17 15-16,-8 0 13 15,-19 5 13-15,-12 1 2 16,-18-2-1-16,-7 1-5 0,2-12-64 16,5-2-65-16,15-14-187 15</inkml:trace>
  <inkml:trace contextRef="#ctx0" brushRef="#br0" timeOffset="209601.55">13922 14172 747 0,'10'-3'322'16,"5"-5"-150"-16,9 4-84 16,6 4-6-16,0 1-23 15,-3 7-16-15,-9 4-12 16,-10 2 15-16,-14 5 16 15,-4 3-1-15,-11 1-13 16,2 2-21-16,14-5-22 16,5-4 1-16,23-5-1 0,7-4 1 15,10-3 1 1,2 2 13-16,-6-1-122 0,-4-1-151 16</inkml:trace>
  <inkml:trace contextRef="#ctx0" brushRef="#br0" timeOffset="209874.52">14275 14458 520 0,'0'-3'282'0,"1"0"-73"16,-2 3-34-16,0 0-35 0,0 4-19 16,0 26-18-16,-2 34-8 15,2-23-40-15,1 0-17 16,3 0-19-16,1-5-4 16,1-12-45-1,2-6-56-15</inkml:trace>
  <inkml:trace contextRef="#ctx0" brushRef="#br0" timeOffset="210357.43">14161 14600 788 0,'13'0'337'0,"14"2"-205"0,10-2-28 0,7 0-61 15,3 0-16-15,2-1-9 16,-7-1 1-16,-7-4-99 15,-6-1-50-15,-8-4-48 16,-3-2-1 0,-6-1 128-16,-2-1 89 0,-7 5 112 15,2 2 35-15,-4 4 28 16,0 4-37-16,-1 5-70 16,-1-5-37-16,0 0-62 15,0 9-7-15,3 12-2 16,13 32 1-16,-2-35 3 0,1-3 4 15,-1-9 12-15,1-4 2 16,1-9 9-16,-4-5 0 16,-2-7-3-1,1-5 1-15,0-1-2 0,-2 4 8 16,-7 6 1 0,1 10-7-16,-2 15-14 15,0 5-9-15,2 17-11 16,-1 8 3-16,2 14 2 15,-1 9 1-15,-7 7-1 0,-3 3 2 16,-12-11 6 0,-6-6 3-16,-7-20 7 0,-6-15 4 0,-1-17-10 15,4-11-27-15,11-16-85 16,8-5-59 0,16-13-263-16</inkml:trace>
  <inkml:trace contextRef="#ctx0" brushRef="#br0" timeOffset="210669.47">14660 14225 832 0,'6'-6'400'16,"4"-4"-168"-16,10 1-102 16,6 5-23-16,2 4-56 15,-3 5-16-15,-10 3 8 16,-12 2 8-16,-15 7 4 16,-6-1 0-16,-2 1-26 0,4-1-14 15,14 1-14 1,8-4-2-16,14 1 1 0,9 0-2 15,7 0-14 1,-2 2-69-16,-1-1-423 0</inkml:trace>
  <inkml:trace contextRef="#ctx0" brushRef="#br0" timeOffset="210934.76">14998 14112 815 0,'5'-2'361'0,"2"2"-183"15,5 2-83-15,7 16-62 16,4 9-9-16,1 22 16 16,-1 6 6-16,-8 21 10 15,-12 5-1-15,-14-2-18 16,-9-4-10-16,-17-14-10 15,1-8-2-15,1-10-4 16,4-3 11-16,11-13-148 16,8-9-155-16</inkml:trace>
  <inkml:trace contextRef="#ctx0" brushRef="#br0" timeOffset="211493.89">15222 14029 368 0,'-1'-1'268'0,"-3"-4"37"16,8 0-105-16,7-1-79 0,6-2-18 0,8 1-14 31,-1-1-3-31,-1 4-16 0,2 6-21 16,-3 5-30 0,-3 1-5-16,-8 4 2 0,-10-3 6 15,-10 3 2 1,-4 3 0-16,4-3-13 0,4-1-7 15,11-2-6-15,6-4-1 16,6 1 1-16,2-1 2 16,-1 1 0-16,-2 0 1 15,-11-3 4-15,-3 1 11 16,-15-1 14-16,-6 3 1 16,-6 1 9-16,-2-4-58 15,7 8-454-15</inkml:trace>
  <inkml:trace contextRef="#ctx0" brushRef="#br0" timeOffset="211735.18">15217 14284 613 0,'2'-5'376'16,"10"3"14"-16,14-2-237 0,8 1-34 16,14 3-43-16,1 0-22 15,0 4-31-15,-4 1-7 16,-6 3 3-16,-9-1-34 16,-11-1-179-16</inkml:trace>
  <inkml:trace contextRef="#ctx0" brushRef="#br0" timeOffset="212123.04">15338 14410 838 0,'-1'0'395'0,"1"-1"-190"16,6-1-43-16,-6 1-87 16,0 0-37-16,20 1-22 15,32 5-1-15,-32 5-4 16,-4 3 0-16,-8 3 1 16,-8-1 2-16,-8 4 6 15,-8 0 1-15,-9 2-4 16,-3 1-4-16,3-5-7 15,4 0-3-15,12-9-3 16,5-1 0-16,10-2 5 16,5-4 6-16,11 1 11 0,5 1 1 15,5-3-1-15,0 0-2 16,-3 1-7 0,-6-1 0-16,-7-1-3 15,-3 2-1-15,-9 0-166 0</inkml:trace>
  <inkml:trace contextRef="#ctx0" brushRef="#br0" timeOffset="-209341.3">1554 16010 278 0,'11'0'188'15,"8"-13"2"-15,6-14 14 0,6-26-19 16,-2-10-20-16,1-8-25 16,-1-1-11-16,0 1-38 15,-3-2-14-15,-7 4-30 16,-1 3 1-16,-9 16 20 15,-5 9 16 1,-5 23 16-16,-3 6-15 16,-1 15-50-16,0 9-27 15,5 23-28-15,7 12-4 0,8 18 8 16,5 10 6-16,11 6 5 16,0 6 4-16,-2 2 1 15,0-7 2-15,-4-19 5 16,-2-10-38-16,0-23-161 15,1-6-312-15</inkml:trace>
  <inkml:trace contextRef="#ctx0" brushRef="#br0" timeOffset="-209176.36">1674 15702 847 0,'12'5'277'15,"29"10"-256"1,7-1-44-16,25 0 20 0,2 1 18 16,-10-9 7-16,-7 2-81 15</inkml:trace>
  <inkml:trace contextRef="#ctx0" brushRef="#br0" timeOffset="-209041.31">1591 15643 1201 0,'-2'0'445'16,"1"0"-357"-16,2 5-90 16,-1-5-19-16,1 0-58 15</inkml:trace>
  <inkml:trace contextRef="#ctx0" brushRef="#br0" timeOffset="-208720.15">2162 15897 876 0,'13'8'362'0,"17"8"-239"16,4-4-14-16,8 0-48 16,-3-6-23-16,-3-6-15 15,-6-1 37-15,-11-13 30 16,-5-2 8-16,-14-9 4 0,-5-2-33 15,-14-4-27-15,-8 4-9 16,-7 11-18-16,0 7-9 16,3 18-14-16,5 10-6 15,11 13-1-15,5 7 1 16,10 5 4-16,10 0 2 16,6-5 7-16,5-3 1 15,2-9 1-15,-5-3 2 16,1-8-21-16,-4-5-81 15,-1-9-275-15</inkml:trace>
  <inkml:trace contextRef="#ctx0" brushRef="#br0" timeOffset="-208452">2767 15866 605 0,'6'0'366'0,"3"1"6"16,-6 6-38-16,-15 10-60 15,-9 3-53-15,-13 0-105 16,-1-2-35-16,0-11-50 16,4-7-29-16,13-7-69 0,3-6-17 15,7-6-12-15,8 1 13 16,2-4 51 0,6 6 13-16,10 9 23 0,1 5 12 15,11 11 27 1,0 7 12-16,3 13 13 0,1 3 1 15,-3-2-15-15,2 0-11 16,-3-8-84-16</inkml:trace>
  <inkml:trace contextRef="#ctx0" brushRef="#br0" timeOffset="-207864.08">4045 16187 758 0,'-4'-3'456'0,"-3"-2"-11"16,5 18-312-16,-2 17-48 16,3 39-53-16,-1 15-9 15,3 26-3-15,3 5 0 0,6-8-5 16,-2-7 0 0,-1-23-1-16,-1-13-1 0,-5-23-5 15,2-11-61-15,1-20-205 16</inkml:trace>
  <inkml:trace contextRef="#ctx0" brushRef="#br0" timeOffset="-207666.67">3996 16259 909 0,'1'-5'369'15,"3"-4"-186"-15,13 6-164 0,13-1-19 16,25 6 4-16,18 4 2 16,20-1 0-16,3-1 6 0,1-2-182 15</inkml:trace>
  <inkml:trace contextRef="#ctx0" brushRef="#br0" timeOffset="-207415.83">3988 17095 880 0,'10'-4'393'16,"20"-3"-134"-16,13 2-130 15,17-1-30-15,10 6-19 16,2 3-40-16,-5 3-15 16,-12 2-8-16,-9-1-64 15</inkml:trace>
  <inkml:trace contextRef="#ctx0" brushRef="#br0" timeOffset="-207208.66">4055 16815 1248 0,'1'-4'455'0,"15"1"-347"0,8-3-45 0,31-2-24 15,12 3 4-15,11 2-16 16,0 2-6-16,-19 1-43 0,-5 0-64 15</inkml:trace>
  <inkml:trace contextRef="#ctx0" brushRef="#br0" timeOffset="-200574.29">4576 16905 738 0,'4'-12'397'0,"-1"-4"-96"16,-3 9-132-16,2 12-43 16,-2 25-71-16,-4 13-34 15,-2 22 8-15,-3 6 3 16,-2 2-3-16,8-8-5 15,3-15-39-15,3-11-79 16,2-26-134-16</inkml:trace>
  <inkml:trace contextRef="#ctx0" brushRef="#br0" timeOffset="-200403.66">4563 16952 467 0,'17'-8'242'0,"16"-11"-47"16,4 8-3-16,6 7-13 15,-3 5-26-15,-9 11-49 16,-7 1-19-16,-19 6 15 16,-13 2 5-16,-21 4 2 15,-6-3-8-15,-8-4-46 16,2-6-55-16,12-9-256 16</inkml:trace>
  <inkml:trace contextRef="#ctx0" brushRef="#br0" timeOffset="-200099.33">4742 17192 1024 0,'1'0'422'15,"6"1"-247"-15,6 4-46 0,11 8-59 16,5 6-15-16,2 5-31 16,1 0-7-16,-6-1-4 15,-2-1-2-15,-8-5-50 16,-2-5-104-16</inkml:trace>
  <inkml:trace contextRef="#ctx0" brushRef="#br0" timeOffset="-199907.7">4973 17202 1238 0,'-12'7'520'0,"-19"10"-317"16,-1 5-48-16,-10 6-86 0,2 2-31 16,1 3-29-16,3 1-4 15,12-9-46-15,6-3-69 16</inkml:trace>
  <inkml:trace contextRef="#ctx0" brushRef="#br0" timeOffset="-199410.2">5334 16741 926 0,'4'0'364'15,"15"3"-222"-15,7 0-57 16,13 0-23-16,11 0-10 16,9 0-25-16,-3-1-9 15,2 0-86-15,-10 0-110 0</inkml:trace>
  <inkml:trace contextRef="#ctx0" brushRef="#br0" timeOffset="-199168.09">5390 16918 876 0,'-2'3'398'0,"-1"5"-208"15,3-3-40-15,19 0-57 0,12 0-13 16,25-2-4-16,12 2-1 16,6-4-19-16,-3-3-20 15,-17-1-67-15</inkml:trace>
  <inkml:trace contextRef="#ctx0" brushRef="#br0" timeOffset="-187926.74">6227 16349 649 0,'-2'-6'382'16,"-2"-7"-25"-16,0 9-100 16,0 12-135-16,0 9-52 0,1 27-77 15,2 14-15-15,1 22 17 16,2 9 3-16,2 2 3 15,-1-4 3-15,3-15 4 16,0-7 1-16,3-18-87 16,0-8-68-16,2-13-178 15</inkml:trace>
  <inkml:trace contextRef="#ctx0" brushRef="#br0" timeOffset="-187729.72">6415 16834 811 0,'-10'1'448'16,"-10"2"-82"-16,-12 6-179 0,-1 5-52 16,0 6-72-16,6 2-38 0,18 3-33 15,9-5-1 1,21-5 5-16,10-3 9 16,12-8 6-16,2-2-2 15,0-2-26-15,-4 0-71 16,-6 1-424-1</inkml:trace>
  <inkml:trace contextRef="#ctx0" brushRef="#br0" timeOffset="-187298.23">6571 17075 551 0,'-4'1'368'0,"3"3"8"15,3 2-135-15,-2-6-122 16,4 1-35-16,26 8-36 15,31 2-18-15,-27-11-11 16,-4-8 1-16,-9-3 9 16,-2-4 6-16,-13-2 8 15,-2-1 4-15,-16 0 12 16,-10 4 1-16,-12 2 3 0,-9 7-9 16,2 16-41-1,0 1-21-15,11 14-20 0,8 10-2 16,16 0 14-16,6 8 12 15,19-2 9-15,11-6 5 16,23-8 7-16,14-9 0 16,3-13-2-16,0-4-1 15,-22-5-118-15</inkml:trace>
  <inkml:trace contextRef="#ctx0" brushRef="#br0" timeOffset="-185412.98">7639 16027 646 0,'-11'2'306'0,"-22"16"-121"15,-6 14-58-15,-14 52-55 16,-1 32-9-16,1 55 5 15,-1 36 5-15,27 17-13 16,18-1-10-16,38-29-30 16,22-32-8-16,21-42 5 15,4-21-64-15</inkml:trace>
  <inkml:trace contextRef="#ctx0" brushRef="#br0" timeOffset="-183891.82">7963 16876 671 0,'-3'-1'288'16,"14"-2"-149"-16,25 2-37 0,69 2-35 15,33 0 0-15,65 1 31 16,30-2 18 0,28-2 17-16,-4-1-5 15,-1-3-46-15,-13-3-23 0,-51-4-28 16,-18-1-4-16,-80 2-85 16,-35 3-385-16</inkml:trace>
  <inkml:trace contextRef="#ctx0" brushRef="#br0" timeOffset="-182283.86">8748 16425 453 0,'-3'-12'296'15,"-4"-7"9"-15,-5-4-98 0,-6-1-4 16,-12 4-42-16,-3 5-32 16,-8 8-71-1,1 7-37-15,5 13-39 16,3 7-12-16,5 17-19 0,8 7 3 15,12 5 13-15,8-3 6 16,19-7 17 0,7-6 0-16,15-15 2 15,4-7 2-15,4-15 7 16,-4-9 8-16,-7-10 7 16,-7-3 5-16,-16-5 6 15,-4-4 23-15,-11 3 35 16,-2 4 30-16,-10 10 16 15,2 11-25-15,-1 19-41 16,1 8-37-16,10 13-28 16,3 5-2-16,7-9 0 15,7 2 0-15,4-10-8 16,1-7-71-16</inkml:trace>
  <inkml:trace contextRef="#ctx0" brushRef="#br0" timeOffset="-181918.35">8982 15802 969 0,'1'-9'463'0,"3"-9"-174"16,-3 11-70-16,0 16-101 0,3 14-49 16,10 31-69-16,3 18 0 15,5 25 1-15,0 6 3 16,-12 7 3-1,-4-3 1-15,-6-15 1 16,-4-6 0-16,1-28 1 16,2-10 0-16,1-18-19 0,-1-12-70 0,2-10-243 15</inkml:trace>
  <inkml:trace contextRef="#ctx0" brushRef="#br0" timeOffset="-181334.89">9497 16288 651 0,'4'-8'310'16,"3"-8"-101"-1,-2-2-18-15,-5-1-23 0,-5 1-12 16,-5 0-3-16,-6-1-11 15,-8 8-32-15,-3 1-26 16,-1 7-73-16,0 8-16 16,4 8-20-1,3 6-1-15,8 11 8 0,5 0 0 16,8 6 4-16,11 1 2 16,13-6 2-16,3-2 2 15,12-11 5-15,-1-10 3 16,-1-9 0-16,-2-11 2 15,-10-8 3-15,-4-4 0 16,-9-6 8-16,-2 1 2 16,-9 6 0-16,-5 3 0 0,-4 14-3 15,-1 7-5-15,0 14-7 16,2 10-3-16,1 12-4 16,6 5 3-16,5 9 4 15,4-4 1-15,4-1 1 16,-2-4 0-16,-2-11 22 15,1-2-64-15,-1-12-194 16</inkml:trace>
  <inkml:trace contextRef="#ctx0" brushRef="#br0" timeOffset="-181036.2">9697 16597 607 0,'5'0'285'16,"5"-1"-80"-16,4 1-111 15,3-9-31-15,1 3-1 16,0-4 16-16,-2-5 16 16,-6-4 29-16,0-2 15 15,-7 5 11-15,2 7 4 0,-6 5-8 16,-1 6-25-16,2 7-54 15,-3 2-27-15,4 14-33 16,1 2-1-16,-2 2-3 16,7 1 14-1,-2-6-105-15,-2-3-97 0,4-6-320 16</inkml:trace>
  <inkml:trace contextRef="#ctx0" brushRef="#br0" timeOffset="-180765.84">9958 15937 820 0,'3'-19'458'0,"2"-15"-48"16,3 9-193-16,0 4-25 15,-2 20-87-15,-2 11-40 16,3 31-67-16,-1 15-15 15,1 24 16-15,-1 10 1 16,3 10 6-16,-1 0 1 16,6-8 1-16,3-13 1 15,4-27-2 1,0-12 0-16,-4-18 0 0,-2-2 15 0,-9-11-153 16</inkml:trace>
  <inkml:trace contextRef="#ctx0" brushRef="#br0" timeOffset="-179818.96">8321 17114 861 0,'-7'0'405'16,"-16"3"-166"-16,-12 14-50 16,-15 20-94-16,1 20-35 15,9 37-50-15,12 11-10 0,28 4-2 16,13-5 0-1,21-22 0-15,9-12 1 16,12-21-91-16,3-12-82 16</inkml:trace>
  <inkml:trace contextRef="#ctx0" brushRef="#br0" timeOffset="-179376.5">8594 17657 487 0,'3'-4'236'15,"3"-8"-61"1,-3-4-25-16,-3-5 7 0,-5-3-2 15,-9-2 10-15,-5 0 5 0,-8 4-16 16,-4 6-24 0,1 15-74-16,0 7-25 0,8 21-39 15,3 3-6 1,7 8 1-16,6 3 0 16,7-5-2-16,11 2-1 15,12-12 0-15,7-7 1 16,2-18 10-16,2-8 5 15,-10-12 10-15,-2-5 5 16,-8-1 4-16,-4-1 2 16,-8 8-3-16,-3 4-1 0,-6 11-8 15,1 8-7-15,0 14-4 16,5 7-6-16,12 10-1 16,6 0-20-16,11-2-123 15,2-4-155-15</inkml:trace>
  <inkml:trace contextRef="#ctx0" brushRef="#br0" timeOffset="-179108.61">8540 17245 705 0,'7'-8'312'16,"5"-10"-121"-16,15 1-93 0,7 4 7 15,16 5-15-15,1 7-23 16,-10 7-21-16,-4 5 7 16,-29 9 32-16,-14 5 5 15,-17 12-6-15,-8 1-20 16,7 5-46-16,5-4-9 16,21-9-13-16,7-6-4 15,15-10-41-15,6-5-50 16,7-6-300-16</inkml:trace>
  <inkml:trace contextRef="#ctx0" brushRef="#br0" timeOffset="-178933.29">9019 17449 841 0,'0'-1'424'0,"0"-2"-124"16,4 15-60-16,-4 5-68 0,0 3-37 15,-1 12-57-15,-1-3-12 16,6 13-33-16,0 2-8 15,2-3-20-15,0-2-31 16,-1-13-133-16,3-3-96 16</inkml:trace>
  <inkml:trace contextRef="#ctx0" brushRef="#br0" timeOffset="-178807.21">8867 17648 874 0,'7'1'411'0,"17"2"-130"15,6-2-122-15,23-1-59 16,15 0-28-16,18-3-43 16,1 2 18-16,-11 4-211 15</inkml:trace>
  <inkml:trace contextRef="#ctx0" brushRef="#br0" timeOffset="-178306.52">9453 17467 955 0,'-1'-1'433'16,"-4"4"-217"-16,0 8-96 15,3 13-83 1,2 8-26-16,9 6-8 0,6 2-1 16,8-8-2-16,2-7 1 15,1-13 6-15,-1-9 6 16,-2-10 12-16,-4-12 8 15,-8-7 5-15,-5-3 3 0,-8-6 22 16,-4 4 3 0,-1 5 2-16,1 8-6 15,5 17-55-15,2 8-13 16,7 17-20-16,3 8-1 16,4 23 15-16,-5 9 2 0,-12 12 3 15,-10 3 3 1,-20-1 10-16,-8-9 6 15,-4-22 9-15,-1-12-1 16,3-33-48-16,8-12-47 0,7-32-160 16,4-14-141-16</inkml:trace>
  <inkml:trace contextRef="#ctx0" brushRef="#br0" timeOffset="-177951.25">9581 17179 775 0,'-6'-8'359'16,"0"-13"-155"-16,5 0-49 15,14 2-53-15,10 1-24 16,12 9-40-16,5 7 0 0,1 15-3 16,-5 5 4-1,-19 12 28-15,-9 3 10 16,-18 5 0-16,-9 2-18 0,2-7-34 16,7-5-13-1,12-12-11-15,8-6-1 0,9-7 1 16,2-2 1-16,1-1 4 15,-2-3-1-15,10 2-93 16,1-3-46-16</inkml:trace>
  <inkml:trace contextRef="#ctx0" brushRef="#br0" timeOffset="-177613.39">10037 17031 1061 0,'5'8'442'0,"3"3"-217"0,15 29-153 16,9 14-29-16,10 27 10 16,0 18 0-16,-13 3-1 15,-11-8-4-15,-29-4-11 16,-19-7-9 0,-17-13-3-16,-8-4 2 0,4-31 5 0,9-19-32 15,15-28-157 1</inkml:trace>
  <inkml:trace contextRef="#ctx0" brushRef="#br0" timeOffset="-177117.57">10317 17013 615 0,'0'-4'345'16,"2"-1"-24"-16,4-2-108 0,8-1-82 15,4 0-32-15,8 3-61 16,2 5-17-16,-3 3-5 16,-5 4 3-1,-17 6 15-15,-6 1 2 0,-17 3 3 16,-3-1-6-16,0-5-17 15,6 0-6-15,12-6-21 16,7 2-5-16,13-3-6 16,5 0 2-16,9 3 15 15,-2-2 5-15,-2 5 3 16,-8-2 3-16,-17 1 9 16,-6 0 1-16,-15-2-15 15,-4 1-40-15,-3-7-179 16</inkml:trace>
  <inkml:trace contextRef="#ctx0" brushRef="#br0" timeOffset="-176927.51">10337 17277 667 0,'3'-1'385'0,"5"3"-9"16,16 3-241-16,4-2-19 15,17 4-58-15,5-7-25 0,4-1-18 16,-2 1-14-16,-9 0-115 16,-10 1-184-16</inkml:trace>
  <inkml:trace contextRef="#ctx0" brushRef="#br0" timeOffset="-176628.5">10407 17458 968 0,'-8'-6'405'15,"14"2"-193"1,2-1-96-16,12 3-38 0,12 2-15 0,-4 2-40 31,-1 4-10-31,-8 2-1 0,-7 1 10 16,-17 1 21-16,-14 4 5 0,-12 3-2 15,-6 2-12 1,5-3-23 0,7-1-8-16,15-3-10 15,14 3-2-15,13 0 5 0,10 2 4 16,12-1 9-16,5-3 2 16,9 0-2-16,-4-7 17 15,-10 1-84-15</inkml:trace>
  <inkml:trace contextRef="#ctx0" brushRef="#br0" timeOffset="-176127.39">10049 16828 629 0,'0'4'266'15,"2"2"-129"-15,13 4-28 0,20-3 20 16,14-4 10-16,22-4 24 16,17-3-6-16,11-4-30 15,1 1-17-15,-5 2-48 16,-20-3-20-16,-26-2 8 16,-18 0 14-16,-22 6 21 15,-9 4-28-15</inkml:trace>
  <inkml:trace contextRef="#ctx0" brushRef="#br0" timeOffset="-174679.41">11174 16525 671 0,'3'-4'410'0,"1"-10"3"16,-4 8-195-16,-1 16-115 15,-4 8-35-15,5 24-51 16,1 13-5-16,4 14-2 15,-2 6-3-15,0-4-12 16,-1-9-38-16,3-16-153 16,0-12-142-16</inkml:trace>
  <inkml:trace contextRef="#ctx0" brushRef="#br0" timeOffset="-174502.62">10973 16740 853 0,'8'-3'407'0,"10"0"-127"16,21-1-136-16,16 1-6 15,12 1-27-15,3-1-25 16,-8 0-34-16,-12 1-15 16,-12 0-10-16,-5 2-43 15</inkml:trace>
  <inkml:trace contextRef="#ctx0" brushRef="#br0" timeOffset="-173916.7">11957 16770 773 0,'-7'0'345'0,"0"0"-175"16,-12 1-105-16,38 3-63 0,36 6 0 15,55-3 36-15,18-4 34 16,71-3 54-16,21-2 10 15,41-2-1-15,28 1-19 16,-15 3-45-16,-4 2-21 16,-42 2-24-16,-31 2-7 15,-53 7-80-15</inkml:trace>
  <inkml:trace contextRef="#ctx0" brushRef="#br0" timeOffset="-172741.6">12346 15991 665 0,'-1'-13'349'0,"1"-14"-75"15,-1 6-74-15,1 14-77 16,1 3-34-16,-1 12-60 16,0 8-17-16,-1 19-18 15,0 8-2-15,-3 12 8 16,3 6-3-16,-3-1 3 15,1 1 3-15,3-9 7 16,2-9 1-16,1-15 3 16,-2-9 1-16,1-16 11 15,2-9-2-15,7-15-5 16,9-6-6-16,8-7-16 16,9 4-7-16,6 11-9 15,5 11 0-15,0 12 2 16,-6 14 4-16,-10 9 11 15,-15 7 2-15,-21 5 8 16,-14 0 7-16,-27 0 9 16,-5-9 6-16,-11-12 6 15,2-14-2-15,13-15-42 0,11-8-28 16,26-7-72-16,9-2-40 16,18 4-92-16,10 2-125 15</inkml:trace>
  <inkml:trace contextRef="#ctx0" brushRef="#br0" timeOffset="-172382.31">12828 15804 642 0,'3'-10'381'15,"1"-7"-74"-15,-1 16-155 16,0 8-40-16,4 29-86 15,2 18-22-15,2 25 6 16,-1 13-3-16,-6 11 4 0,0-1 4 16,-4-7 0-16,0-11 0 15,1-25 3-15,3-15-1 16,-1-22 6-16,2-7-11 16,-3-14-181-16</inkml:trace>
  <inkml:trace contextRef="#ctx0" brushRef="#br0" timeOffset="-171819.62">13262 16232 329 0,'2'-7'228'0,"4"-4"35"15,-3-3-37-15,-6-3-33 0,-5-4-5 16,-7-7-13-16,-7 2-17 16,0 6-46-16,-1 5-34 15,-6 14-71-15,3 9-22 16,-2 11-29-16,4 11 0 16,20 9 12-16,10 2 9 15,17 2 13-15,6-5 3 16,5-13 1-16,-2-7 1 15,-7-16 9-15,1-8 7 0,-8-11 9 16,-2-5 2-16,0-3-1 16,-6-1-2-16,-4 4-2 15,-2 5-3-15,-5 9-13 16,-3 8-9-16,1 13-8 16,-2 9-2-16,5 10 7 15,1 9 7-15,4 10 1 16,-2 2 1-16,1 5 2 15,-1-7 0-15,2-11 23 16,3-6-81-16</inkml:trace>
  <inkml:trace contextRef="#ctx0" brushRef="#br0" timeOffset="-171454.08">13434 16439 716 0,'8'-12'384'16,"5"-6"-90"-16,12 2-123 15,2 4-37-15,7 14-68 16,0 5-34-16,-7 9-25 16,-6 3 3-16,-17 5 11 15,-8-3 7-15,-11 7 8 16,-4-3 2-16,1-5-12 16,2-4-5-16,12-11-13 15,5-1-3-15,13-4-5 16,3-1 0-16,0 1 1 0,4 1-1 15,0 1-26-15,2 6-78 16</inkml:trace>
  <inkml:trace contextRef="#ctx0" brushRef="#br0" timeOffset="-171155.34">13711 15792 1065 0,'-1'6'386'0,"2"15"-307"15,2 13-42-15,7 30-17 16,2 6 11-16,1 21 13 0,0 3 6 15,-4 6 2-15,-1-1-5 16,-3-16-19 0,-2-9-6-16,-1-27-5 15,2-5-5-15,4-15 0 16,-1-7 18-16</inkml:trace>
  <inkml:trace contextRef="#ctx0" brushRef="#br0" timeOffset="-170438.57">12125 17043 577 0,'-1'-2'347'16,"-3"-4"-96"-16,-12 7-90 16,-7 6-36-16,-10 21-90 15,-3 14-3-15,3 37-19 16,4 19-8-16,21 12 3 15,8 0-3-15,20-16-1 16,9-15 0-16,14-29 0 16,5-6-1-16</inkml:trace>
  <inkml:trace contextRef="#ctx0" brushRef="#br0" timeOffset="-170041.08">12298 17220 783 0,'0'18'263'0,"0"24"-254"15,3 11 4-15,2 14 4 16,-1-1-2-16,0-4-4 15,-2-4 1-15,1-18 5 16,-1-8 3-16,0-14 4 16,3-14 8-16,1-12 1 15,2-8-3-15,3-9-13 16,2-3-13-16,10 5-4 16,1 5 1-16,4 7 12 15,3 9 3-15,-2 10-2 16,-3 4 0-16,-11 12-1 15,-9 3 5-15,-17 2 20 16,-14 2 6-16,-9-4 7 0,-7-9 7 16,3-15-3-16,6-7-23 15,13-15-156-15,7-2-266 16</inkml:trace>
  <inkml:trace contextRef="#ctx0" brushRef="#br0" timeOffset="-169711.5">12616 17151 916 0,'12'-7'383'15,"19"2"-236"1,-1 3-27-16,-6 6-58 0,1 10-20 16,-18 5-13-1,-3 3 0-15,-10 8 1 16,-15 1 0-16,3 5-9 0,-3-3-8 0,13-3-12 31,9-3-2-31,13-12-5 0,6-1-3 16,6-7 1-16,4 0 1 0,-6-5-20 15,0-2-61-15</inkml:trace>
  <inkml:trace contextRef="#ctx0" brushRef="#br0" timeOffset="-169506.68">12954 17429 743 0,'-1'6'372'16,"0"12"-91"-16,-2 8-106 0,6 7-76 0,2 6-22 16,-1 3-45-1,3 0-9 1,-3-4-8-16,-5-2 0 0,1-12-46 16,-2-7-99-16</inkml:trace>
  <inkml:trace contextRef="#ctx0" brushRef="#br0" timeOffset="-169359.63">12733 17590 684 0,'8'4'356'0,"2"-1"-5"16,11 3-149-16,20 2-33 16,7-2-23-16,23-3-82 15,4-1-23-15,0-2-24 16,-4 2-102-16</inkml:trace>
  <inkml:trace contextRef="#ctx0" brushRef="#br0" timeOffset="-168835.39">13296 17403 600 0,'-4'0'320'0,"-7"4"-101"15,2 11-88-15,9 14-106 0,4 8-21 16,9 6-4 0,4-4-3-16,10-5 5 15,6-8 4-15,-1-16 14 16,2-6 16-16,-5-14 27 0,-5-9 12 16,-6-7 17-1,-8-4-3-15,-9-9-4 0,-3 1-4 16,-4 5-19-1,-2 6-13-15,5 19-48 0,0 12-15 16,6 16-13-16,4 14 0 16,6 20 17-16,4 6 6 15,-1 11 0-15,-6 1 4 16,-15-5 6-16,-8-2 1 16,-19-12 5-16,-2-8 2 0,-6-18 9 15,-3-9 5 1,7-19-11-16,3-9-32 15,13-11-164-15,10-9-161 0</inkml:trace>
  <inkml:trace contextRef="#ctx0" brushRef="#br0" timeOffset="-168493.44">13511 17130 1032 0,'6'-3'433'0,"5"-11"-256"15,8-1-30-15,13 6-59 0,-1-1-31 16,-3 11-35-1,-5 3 0-15,-21 4-1 16,-2 10 0-16,-12 5-6 16,-8 4-3-16,-2 8-7 15,-2-4-1-15,13-3-4 0,11-5 0 16,21-7 0-16,8-2-6 16,10-3 1-16,1-1-2 15,3-2-60-15,-3-1-105 16</inkml:trace>
  <inkml:trace contextRef="#ctx0" brushRef="#br0" timeOffset="-168263.64">13824 17129 905 0,'11'1'411'16,"6"2"-175"-16,6 15-151 15,5 16-27-15,-2 23-23 16,0 15 0-16,-9 18 13 16,-4 2 3-16,-17-4-3 15,-7-7-9-15,-15-14-12 16,-6-4-4-16,0-21 2 16,2-7 4-16,7-23-120 15</inkml:trace>
  <inkml:trace contextRef="#ctx0" brushRef="#br0" timeOffset="-167707.71">14066 17042 616 0,'-3'0'366'0,"-2"-3"-45"0,4 5-139 16,1-2-40 0,0-2-66-16,0 2-30 15,19 2-25-15,34 2-7 0,-31-2-4 16,0 7 0-16,-12-7 4 15,-5 5 6 1,-7 1 7-16,-9-2 2 0,2 6-5 16,-4-3-4-16,4 0-15 15,5 0-7-15,4-3-13 16,9 3-4-16,5-1 4 16,2 0 5-16,1 3 9 15,-9 1 2 1,-8 2 12-16,-7 1 2 0,-12-1-6 15,-1-5-31-15,-1-5-213 16</inkml:trace>
  <inkml:trace contextRef="#ctx0" brushRef="#br0" timeOffset="-167504.11">14120 17302 1023 0,'9'1'407'15,"13"4"-281"1,6 1-23-16,-1 1-47 0,2-2-22 16,-3-2-41-16,-3-4-97 15</inkml:trace>
  <inkml:trace contextRef="#ctx0" brushRef="#br0" timeOffset="-167201.93">14147 17467 697 0,'0'-2'363'0,"6"-1"-59"16,4 1-170-16,4 2-77 15,8 1-12-15,1 5-18 16,5 2-6-16,-5 3 6 16,-7 0 11-16,-14-1 24 0,-7 1 9 15,-14-2 16 1,-2 1-2-16,2 0-26 16,4 0-12-16,11 0-31 15,3 3-14-15,9-3-4 16,7 0-3-16,7-1-5 15,7-6 1-15,9-3-125 16,1 0-198-16</inkml:trace>
  <inkml:trace contextRef="#ctx0" brushRef="#br0" timeOffset="-166753.92">14322 15994 862 0,'28'20'304'15,"46"40"-214"-15,7 29 14 16,6 59 21-16,-3 24 4 16,-26 42-28-16,-18 7-15 15,-30 3-8 1,-17-7 32-16,-27-42 12 0,-3-8-4 16,-24-42-7-16,-15-17-37 15,-25-24-104-15</inkml:trace>
  <inkml:trace contextRef="#ctx0" brushRef="#br0" timeOffset="140092.09">16174 6783 539 0,'0'-6'318'0,"6"-8"-3"0,4-2-144 15,13-11-67-15,5-5-12 16,2-10 5-16,1 0 12 16,-8 1 19-16,-2 7 12 15,-11 13-7-15,-4 5-31 0,-6 23-48 16,-2 7-24-1,0 31-33-15,2 12 3 0,0 10 5 16,5 10-2 0,1-20-87-16,3-10-37 15,8-22-195 1,4-17-151-16</inkml:trace>
  <inkml:trace contextRef="#ctx0" brushRef="#br0" timeOffset="140454.5">16300 6304 1195 0,'-35'-1'517'15,"-24"1"-275"-15,-7 26-179 16,-5 15-58-16,0 28-50 15,5 7-3-15,19 14 17 16,18 10 9-16,33-2 8 16,22-1-3-16,39-24-13 15,17-25-2-15,29-28 0 0,5-16 7 16,0-23 17 0,-8-9-4-16,-25-27 87 15,-14-9 28-15,-30-33 69 0,-14-3 69 16,-31 1-69-16,-14 0 5 15,-26 24-45 1,-17 7-57-16,-18 23-17 0,-7 10-39 16,9 27-47-1,14 8-68-15,27 14 25 0</inkml:trace>
  <inkml:trace contextRef="#ctx0" brushRef="#br0" timeOffset="143393.92">16304 13678 771 0,'-6'-17'384'0,"1"-17"-137"16,9 0-98-16,22-1-94 0,11 5-17 16,17 9-13-16,-1 4 2 15,2 26 9-15,-12 7-1 16,-24 18 24-16,-4 10 22 15,-33 7 10-15,-16 6-3 16,-21 3-16-16,-13-7-23 16,9-18-17-1,13-7-3-15,30-20-44 0,15-8-11 0,23-7-8 16,10-4-3 0,21 4 31-16,2 6 6 0,-3 5 1 15,-8 7 0-15,-21-1-170 16,-2-2-175-1</inkml:trace>
  <inkml:trace contextRef="#ctx0" brushRef="#br0" timeOffset="143726.54">16462 13238 1361 0,'-24'-13'526'15,"-34"-7"-395"-15,-2 15-52 16,-7 25-82-16,-1 25-37 16,3 37-17-16,8 17 9 0,23 23 25 15,9 11 6 1,43-3-3-16,13-4-3 16,31-26-5-16,20-21-1 15,25-37-2-15,8-24 5 16,-2-39 48-16,-8-23 42 15,-26-34 63-15,-14-18 41 0,-22-17-7 16,-14 1-8 0,-36 10 2-16,-19 17-25 15,-30 24-31-15,-4 9-36 16,1 17-128-16,2 8-63 16</inkml:trace>
</inkml:ink>
</file>

<file path=ppt/ink/ink22.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3-11-29T12:02:56.192"/>
    </inkml:context>
    <inkml:brush xml:id="br0">
      <inkml:brushProperty name="width" value="0.05292" units="cm"/>
      <inkml:brushProperty name="height" value="0.05292" units="cm"/>
      <inkml:brushProperty name="color" value="#FF0000"/>
    </inkml:brush>
  </inkml:definitions>
  <inkml:trace contextRef="#ctx0" brushRef="#br0">19149 9783 535 0,'-1'1'295'0,"-2"4"-69"0,1 5-99 16,0 1-32-16,-1 5-33 15,2 1-12-15,3 5-20 16,-1-1-7-16,7 0-17 16,3-2-4-16,1-7 2 15,5-3 3-15,4-8 4 16,1-2 1-16,4-13 1 16,-2-4-2-16,-4-10 2 15,-2-5-1-15,-7-3 3 16,-2-1 0-16,-8 8 5 15,-2 3 1-15,-8 9 0 16,5 8 5-16,2 14-8 16,0 10-5-16,6 25-8 15,4 9-8-15,7 17 0 16,2 8 3-16,-2-1 8 16,0 4 19-16,-9-10 33 15,-4-2 8-15,-9-14 23 16,-6-9-1-16,-16-16-17 0,-5-12-4 15,-6-14-24-15,-2-7-20 16,11-10-28-16,5-6-7 16,14-6-208-16</inkml:trace>
</inkml:ink>
</file>

<file path=ppt/ink/ink23.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2-13T08:37:45.581"/>
    </inkml:context>
    <inkml:brush xml:id="br0">
      <inkml:brushProperty name="width" value="0.05292" units="cm"/>
      <inkml:brushProperty name="height" value="0.05292" units="cm"/>
      <inkml:brushProperty name="color" value="#FF0000"/>
    </inkml:brush>
  </inkml:definitions>
  <inkml:trace contextRef="#ctx0" brushRef="#br0">21534 5311 708 0,'3'-16'327'16,"-2"-13"-137"-16,2 14-60 0,7 34-76 15,-1 21-28-15,8 44-36 16,1 21 9-16,-14 38 11 16,-7 10 6-1,-18-5 1-15,-4-6-1 16,3-30 0-16,6-19-42 16,17-19-248-16</inkml:trace>
  <inkml:trace contextRef="#ctx0" brushRef="#br0" timeOffset="218.12">21505 6350 889 0,'1'-1'366'0,"17"1"-206"16,17 6-80-16,38 3-43 15,19 0 2-15,20-2-2 16,10-5-8-16,16 2-14 16,-3-4 0-16,7 0-142 15,-7 1-172-15</inkml:trace>
  <inkml:trace contextRef="#ctx0" brushRef="#br0" timeOffset="473.24">22646 6207 943 0,'9'8'338'0,"18"13"-269"15,7 4-31-15,3 8 23 16,-2-1 6-16,-19 0 1 15,-14-3 25-15,-18-5 33 16,-13 0-5-16,-11-5-13 16,-4 0-32-16,5 3-82 15,4-1-92-15</inkml:trace>
  <inkml:trace contextRef="#ctx0" brushRef="#br0" timeOffset="700.14">22899 6362 1060 0,'7'-5'453'15,"14"6"-243"-15,8 12-106 16,12 19-84-16,2 5-9 0,-1 2-7 15,-4 0-17 1,-8-4-201-16,0-3-154 0</inkml:trace>
  <inkml:trace contextRef="#ctx0" brushRef="#br0" timeOffset="834.42">23300 6332 1134 0,'-15'0'525'16,"-11"4"-226"-16,-20 19-163 15,-11 12-50-15,-15 19-50 16,-2 6-16-16,6 3-81 16,-4-5-134-16</inkml:trace>
  <inkml:trace contextRef="#ctx0" brushRef="#br0" timeOffset="1359.3">21558 5220 767 0,'-9'4'339'0,"-18"6"-152"16,1 8-62-16,-4 9-39 0,-3 2-5 15,7-3-16-15,2-3-20 16,9-10-18-16,8-9-6 16,17-18-8-1,9-12-1-15,10-16 2 0,5-4 12 16,2 1 12-16,-3 4 7 15,-8 12 10-15,-1 14-15 16,-13 10-20-16,-2 7-13 16,3 18-14-16,-3 5-1 15,7 19 7-15,3 4-32 16,5 3-270-16</inkml:trace>
  <inkml:trace contextRef="#ctx0" brushRef="#br0" timeOffset="1574.35">22077 4707 1054 0,'0'-1'464'0,"-2"2"-251"16,2 10-105-16,4 15-86 0,1 14-19 15,1 22 1-15,3 6 2 16,0-2 2-16,0-6 0 15,-1-17-73-15,0-11-72 16,-4-11-265 0</inkml:trace>
  <inkml:trace contextRef="#ctx0" brushRef="#br0" timeOffset="1860.95">21904 4997 396 0,'-1'4'273'16,"2"3"63"-16,9 1-89 15,18-3-17-15,6-10-3 16,29-4-8-16,8 2-31 0,4-6-43 31,-1 9-32-31,-26-3-82 0,-10-1 102 16</inkml:trace>
  <inkml:trace contextRef="#ctx0" brushRef="#br0" timeOffset="30498.5">2300 6930 731 0,'-1'-4'393'0,"-6"-1"-114"16,-16 5-69-1,-13 1-15-15,-18 3-53 16,-8 2-26-16,-11 0-40 0,1 0-18 16,6-1-30-1,14-5-16-15,26 3-40 16,13-2-29-16,27-1-26 15,13 6 1-15,28-1 21 0,9 6 24 16,11 10 24-16,-5 2 6 16,-20 15 18-1,-15 1 13-15,-39 17 26 0,-14 10 9 16,-31 11 2 0,-6 2-8-16,-10-11-22 15,-1-14-7-15,11-26 2 16,12-17 3-16,21-13-19 0,9-4-14 15,14 1-38-15,8 3-9 16,20 0 14-16,14 5 11 16,12 2 25-16,5 5 4 15,0 4 3-15,-10-5 0 16,1-1-14-16,1-2-80 16,-8-7-296-16</inkml:trace>
  <inkml:trace contextRef="#ctx0" brushRef="#br0" timeOffset="30679.01">2337 7336 890 0,'-3'-4'456'0,"-3"0"-134"15,9 0-127-15,23 4-116 16,10-1-34-16,19 1-29 16,4 0-8-16,-4 0-1 15,-4 1 0-15,-18 0-56 16,-6 0-57-16,-15 3-208 15,-9 1-194-15</inkml:trace>
  <inkml:trace contextRef="#ctx0" brushRef="#br0" timeOffset="30799.55">2534 7391 570 0,'-2'6'358'16,"0"5"-5"-16,4 7-92 16,0-1-100-16,4 5-32 0,-1 0-58 15,0-4-17-15,7 1-31 16,-3-2-53-16</inkml:trace>
  <inkml:trace contextRef="#ctx0" brushRef="#br0" timeOffset="33327.65">3032 7423 609 0,'-7'-12'361'0,"-9"-10"-63"0,-7 1-106 15,-4 1-40-15,-6 9-78 16,2 7-37-16,-2 11-41 15,2 12-6-15,9 7-12 16,3 5 0-16,20-2 8 16,12-5 0-16,18-11 15 15,13-8 7-15,4-10 10 16,0-9 2-16,-11-8 5 16,-7-3 3-16,-11-6 6 15,-5 1 1 1,-4 7 22-16,-6 3 8 0,-4 16-18 15,0 4-10-15,-4 18-37 16,4 7-11-16,4 12 2 16,3 1 5-16,9-4 3 15,2-7 1-15,5-12 4 0,0-4 3 16,-3-9 4 0,-4-2 1-16,-3 0 0 15,-3 0 0-15,-4 2 10 0,-1 3 8 16,-3-5 6-16,0-1 5 15,-2 0-4 1,0 0-9-16,8-20-121 16,25-41-157-16</inkml:trace>
  <inkml:trace contextRef="#ctx0" brushRef="#br0" timeOffset="33702.65">4156 7416 746 0,'-16'10'446'15,"-9"3"-59"-15,-9 4-184 16,-6-2-60-16,3-5-71 16,0-3-19-16,5-8-25 15,4-2-7-15,8-10-41 16,8-5-17-16,13-4-22 16,12-5-8-16,15 6 9 15,2 1 0-15,0 15 19 16,1 8 16-16,-2 21 36 15,-3 9 17-15,-5 9 9 16,-10 2-7-16,-8-1-14 16,-5-5-57-16</inkml:trace>
  <inkml:trace contextRef="#ctx0" brushRef="#br0" timeOffset="33840.15">4032 7094 1006 0,'-1'-10'522'16,"0"-5"-199"-16,3 11-129 0,4 12-165 16,8 9-43-16</inkml:trace>
  <inkml:trace contextRef="#ctx0" brushRef="#br0" timeOffset="34480.94">4239 7015 1122 0,'6'-7'392'16,"10"2"-333"-1,9-2-32-15,18 2-9 0,7 4 5 16,4-4-5-16,1 1-1 16,-4 0 4-16,-7-2 4 15,-12 3 6-15,-12-6 14 16,-20 1-4-16,-9-2-11 15,-17 4-19-15,-1 4-16 0,-5 5-10 16,6 5-2-16,11 6-8 16,6 6-6-16,13 5 2 15,4-1 5-15,9 1 15 16,2-4 5-16,0-5 6 0,1 0 4 16,-6-9 4-16,-7 0 9 15,-13-4 12-15,-4-3-1 16,-10 5-9-16,1 1-15 15,4 10-16 1,2 9-7-16,10 18-4 16,3 13 1-16,7 21 6 0,-3 1 3 0,-4-1 9 15,0-7 5 1,-8-19 12-16,-2-10 6 0,-3-21 31 31,-5-13 15-31,-4-21 12 16,2-13-5-16,3-16-27 15,5-1-23-15,12 3-39 0,7 4-28 16,13 8-64 0,7 8-45-16,9 13-64 0,3 7-14 15,11 10-37-15,1 2-26 16</inkml:trace>
  <inkml:trace contextRef="#ctx0" brushRef="#br0" timeOffset="34844.4">4883 7519 436 0,'8'-3'337'0,"6"-1"17"0,-5-6-63 15,1-2-35-15,-10-6-71 16,-2-6-26-16,-13-6-41 16,-5 3-22-1,-5 7-39-15,-3 11-30 0,-2 17-54 16,-3 10-14-16,10 14 0 16,0 6 6-16,23-4 16 15,12-4 5-15,16-9-1 16,9-7 2-16,1-10 5 15,-1-4 5-15,-5-12 10 16,-5-8 7-16,-9-4 4 16,0-3 1-16,-9 1-1 0,0 2-2 15,-7 5-6 1,1 10-10-16,-2 10-16 16,1 12 0-16,3 12-1 15,-2 1 9-15,6 3 9 16,4-3 0-16,7-12 4 0,0-6 2 15,7-8 10 1,-1-9 6-16,1-6 5 0,1-1 1 16,-13-4-17-16,-4 2-54 15,-1 2-253-15</inkml:trace>
  <inkml:trace contextRef="#ctx0" brushRef="#br0" timeOffset="35100.45">5556 7404 621 0,'2'9'422'16,"3"6"-3"-16,-11 7-177 16,-4 3-47-16,-10 1-93 15,-4-3-36-15,-5-1-32 16,1-6-6-16,1-6-5 16,4-5-24-16,3-11-38 15,1-6-16-15,8-4-18 16,1-2 18-16,12 2 20 15,8 1 16-15,9 3 24 16,7 6 7-16,0 6 15 0,-2 6-1 16,1 14-6-16,-4 3 1 15,-4 6 0 1,2 2 31-16</inkml:trace>
  <inkml:trace contextRef="#ctx0" brushRef="#br0" timeOffset="35655.83">6244 7398 948 0,'-1'9'389'16,"0"14"-218"-1,1 10-108-15,10 10-57 16,4-2 5-16,17-8-1 0,4-9 4 0,1-17 11 31,-3-8 8-31,-10-15 13 16,-1-5 2-16,-8-8-1 16,-3 4 1-16,-8-5 0 0,-7 0-4 15,-4 12 11-15,2 3-8 16,3 20-31-16,3 14-7 15,5 18-28-15,-2 12-3 16,2 19 6-16,-5 8 5 0,-7 14 9 16,-6 0 2-1,-4-11 12-15,-3-14 1 16,-8-23 6-16,0-13 7 0,-10-22 26 16,0-13-3-1,4-26-53-15,0-12-47 16,22-25-203-16</inkml:trace>
  <inkml:trace contextRef="#ctx0" brushRef="#br0" timeOffset="35846.73">6629 7166 825 0,'5'-9'497'0,"3"-5"-64"15,-2 6-226-15,-4 8-69 16,-7 14-98-16,-4 9-26 16,-6 17-131-16,4 5-423 15</inkml:trace>
  <inkml:trace contextRef="#ctx0" brushRef="#br0" timeOffset="36255.91">6780 7430 820 0,'-5'8'355'0,"-9"13"-190"15,2-1-62-15,6 4-65 16,6-1-10-16,10-5-2 0,5 1 2 15,9-11 10-15,2-1 5 16,1-11 2-16,1-3 0 16,-10-6-1-1,-1-6-2-15,-4 0-11 16,-3-2 16-16,-3 7-1 16,0 4-4-16,-4 12-14 0,-2 9-21 15,4 17-12-15,0 10-5 16,1 20 4-16,-3 12 1 15,-3 18 0-15,-5 3 3 0,-9-13 12 16,0-7 6-16,-10-24 12 16,-2-11 7-16,-5-21 16 15,0-15 4-15,6-20-20 32,3-15-18-32,18-15-91 0,8-8-78 0,16-5-380 15</inkml:trace>
  <inkml:trace contextRef="#ctx0" brushRef="#br0" timeOffset="36493.14">7379 7400 960 0,'1'-3'556'0,"-1"-4"-57"0,2 2-146 0,-2 4-147 15,-2 1-53 1,2-1-83-16,0 1-36 0,0 0-32 16,0 0-14-16,0 0-161 15,0 0-116-15</inkml:trace>
  <inkml:trace contextRef="#ctx0" brushRef="#br0" timeOffset="36746.17">7386 7604 972 0,'0'-1'507'0,"0"2"-124"15,3-1-198-15,-3 0-45 16,0 0-40-16,0 0-8 0,0 0-12 15,0 0-5 1,0 0-8-16,0 0-9 16,0 0-11-16,0 0-4 15,0 0-10-15,0 0-8 0,0 0-7 16,0 0-40-16,0 0 89 16</inkml:trace>
  <inkml:trace contextRef="#ctx0" brushRef="#br0" timeOffset="42919.18">8348 7139 732 0,'3'-7'432'16,"-5"-5"-69"-16,1 9-105 16,1 22-160-16,-1 17-55 15,6 34-57-15,-4 19 11 0,2 10 7 16,2-2 5-16,6-17 3 31,-5-18 0-31,1-18-5 0,-2-11-52 16,-4-20-132-1,5-7-51-15</inkml:trace>
  <inkml:trace contextRef="#ctx0" brushRef="#br0" timeOffset="43123.4">8286 7113 589 0,'1'-4'344'16,"4"-4"-17"-16,24 4-197 16,18 2-42-16,34-1-27 15,21 1-9-15,16 3-28 16,-6 2 11-16,-13 5-156 16,-20 1-198-16</inkml:trace>
  <inkml:trace contextRef="#ctx0" brushRef="#br0" timeOffset="43399.87">8366 7694 834 0,'0'0'404'16,"2"1"-148"-16,23 2-114 15,17 2-32-15,19-1-31 16,14-1-11-16,1 0-30 16,-6-3-7-16,-8-1-106 15,-9-4-142-15</inkml:trace>
  <inkml:trace contextRef="#ctx0" brushRef="#br0" timeOffset="43597.35">8427 7501 1085 0,'2'-3'464'0,"15"0"-235"0,12 3-132 16,26 1-88-16,16-1 5 15,11 5-136-15</inkml:trace>
  <inkml:trace contextRef="#ctx0" brushRef="#br0" timeOffset="44978.13">8985 7584 665 0,'0'-3'375'0,"0"1"-112"0,0 4-86 15,0-2-124-15,0 26-44 16,-2 52-6-16,2-19 3 16,2 4 8-16,-2-6 11 15,4-15-198-15</inkml:trace>
  <inkml:trace contextRef="#ctx0" brushRef="#br0" timeOffset="45182.09">8948 7580 802 0,'10'-2'368'15,"24"-3"-137"-15,14 5-67 16,17 1-59-16,0 0-17 0,-16 5-28 16,-19-5-2-16,-36 6 22 0,-21 3-3 15,-28 0-14 1,-8 3-12-1,3-5-78-15,10 0-94 16</inkml:trace>
  <inkml:trace contextRef="#ctx0" brushRef="#br0" timeOffset="45486.8">9214 7837 1562 0,'1'7'58'0,"3"2"-18"16,6 14 46-16,6 7-41 16,4 5-20-16,-4-5-8 15,0-2-11-15,-6-6-54 16,-3-14-241-16</inkml:trace>
  <inkml:trace contextRef="#ctx0" brushRef="#br0" timeOffset="45633.66">9438 7864 1058 0,'-10'14'504'16,"-7"5"-192"-16,-6 12-168 15,-1 10-34-15,-4 0-56 16,2 5-13-16,3-1-24 16,-2-4-32-16,8-9-178 15</inkml:trace>
  <inkml:trace contextRef="#ctx0" brushRef="#br0" timeOffset="46362.25">8435 6928 755 0,'-1'-4'359'16,"6"-4"-151"-16,7-2-43 0,26 3-72 15,15 3-22 1,29 7-25-16,9 4-12 0,1 4-16 0,-3 1-3 16,-21-4-7-1,-7-4-17 1,-23-5-68-16,-10-3-26 16,-19-10-24-16,-13 0 12 0,-9-3 63 15,-5-2 41-15,-1 5 56 16,5 4 16-16,6 5 14 15,6 6-23-15,8 11-19 16,8 2-6-16,6 9 13 16,-3-2 30-16,-15 2 17 15,3-1 2-15,-14-5-20 16,-5-3-2-16,6-6-8 0</inkml:trace>
  <inkml:trace contextRef="#ctx0" brushRef="#br0" timeOffset="47228.42">9784 7480 844 0,'-2'-1'378'15,"8"3"-192"-15,15-2-52 16,19 0-88-16,16 0-13 0,20-6-15 16,6 4-6-1,-2 3 2-15,-11 0-52 0,-25 2-206 16</inkml:trace>
  <inkml:trace contextRef="#ctx0" brushRef="#br0" timeOffset="47403.28">9829 7641 794 0,'11'0'444'16,"11"-2"1"-16,25 1-314 16,5 3-22-16,14-1-33 15,1 4-14-15,-13 1-131 16</inkml:trace>
  <inkml:trace contextRef="#ctx0" brushRef="#br0" timeOffset="47851.11">10679 7126 665 0,'4'-4'411'15,"3"3"-43"-15,3 8-164 16,3 22-131-16,2 14-26 15,0 30 1-15,-4 15 6 16,-4 2-8-16,-6-2-9 0,1-22-14 16,2-12-7-16,1-18-68 15,3-8-117 1</inkml:trace>
  <inkml:trace contextRef="#ctx0" brushRef="#br0" timeOffset="48032.54">10640 7222 1057 0,'21'-5'457'15,"10"-7"-199"-15,27 9-197 16,13 1-20-16,17 1-15 16,9 1-4-16,-3 0-42 15,-9 2-83-15</inkml:trace>
  <inkml:trace contextRef="#ctx0" brushRef="#br0" timeOffset="48229">10713 7811 1270 0,'6'0'469'16,"12"-3"-362"-16,7 1-41 16,32 0-29-16,7-2-9 0,14 2-20 15,1-1-6 1,-15 0-169-16</inkml:trace>
  <inkml:trace contextRef="#ctx0" brushRef="#br0" timeOffset="48426.27">10728 7549 1286 0,'7'-3'479'0,"22"3"-360"15,15 0-54-15,31 0-20 16,11 2-10-16,2 0 15 0,-7-1-80 15</inkml:trace>
  <inkml:trace contextRef="#ctx0" brushRef="#br0" timeOffset="48951.73">11220 7864 499 0,'7'-6'293'16,"4"-3"-33"-16,-2-5-128 0,3-2-20 15,-4-6-5-15,3 1 10 16,0 1 15-16,-5 3-2 16,-1 11-43-16,-4 6-35 15,0 17-47-15,0 8-16 16,1 21-3-16,-2 1 10 15,5 6 4-15,-5-4 19 16,6-11-127 0,2-6-198-16</inkml:trace>
  <inkml:trace contextRef="#ctx0" brushRef="#br0" timeOffset="49535.87">11489 7899 778 0,'-6'0'436'0,"-3"0"-93"15,2 12-195-15,1 1-62 16,7 5-72-16,5 2-11 0,15-4 3 16,6 2 8-1,9-11 5-15,1-8 2 16,-2-10 7-16,-8-9 4 16,-7-7 3-16,-7 1 1 15,-9 2-3-15,0 5 2 16,-6 11-18-16,1 9-13 15,-2 26-16-15,-1 9-13 16,4 21 4-16,0 9 7 16,-2 2 7-16,-3-3 3 0,-13-7 4 15,-6-5 6-15,-9-18 16 16,-3-7 10-16,-2-30 22 16,1-14 7-16,7-17-14 15,4-7-28-15,11-9-108 16,7 4-110-16</inkml:trace>
  <inkml:trace contextRef="#ctx0" brushRef="#br0" timeOffset="50179.88">10775 6908 781 0,'0'-1'346'16,"10"1"-152"-16,11 1-91 15,35 2-75 1,17 1 7-16,30 2-9 0,5-2-10 16,-6 3-6-16,-10-2 1 15,-30-4 8 1,-12 1-8-16,-27-5-11 15,-15-2-5-15,-16-10-10 16,-5-4 10-16,-3-6 9 0,3 1 2 16,11 6-6-16,4 6 5 15,11 12 2-15,5 8 3 16,6 15 6-16,0 5 9 16,-9 7 49-16,-11 1 23 15,-19-2 37-15,-9-4-3 0,-12-5-44 16,-2-5-23-1,10-5-48-15,7-4-106 0</inkml:trace>
  <inkml:trace contextRef="#ctx0" brushRef="#br0" timeOffset="50926.13">12236 7317 917 0,'1'-2'469'0,"1"-2"-179"16,5 18-172-16,-5 15-63 16,5 25-65-16,0 9 7 0,-2 2 3 15,4 0 4 1,-1-12-46-16,1-8-83 0</inkml:trace>
  <inkml:trace contextRef="#ctx0" brushRef="#br0" timeOffset="51075.79">12115 7529 842 0,'-4'0'467'0,"2"0"-113"0,8 2-135 0,-6-2-131 16,25 4-36-1,59 5-17-15,-17-7-7 0,15-4-36 16,3-6-75 0</inkml:trace>
  <inkml:trace contextRef="#ctx0" brushRef="#br0" timeOffset="51497.37">12980 7160 1101 0,'-6'6'421'0,"-6"8"-247"0,1 31-162 31,-2 20-18-31,1 26 18 16,0 6 0-16,6-1 3 0,5-9-4 0,6-25 0 31,10-12-20-31,7-27-75 0,0-18-17 0,-3-20-29 16,-8-12 21-16,-10-20 79 16,-4-9 41-16,-14-21 46 0,-6-18 13 15,-3-14 35 1,2 2-9-1,12 23 3-15,9 24 7 16,8 30-15-16,5 9-18 16,19 15-28-16,8 4-24 15,25 10-33-15,9 3 4 16,12 10-52-16,5 0-78 0,-3 1-372 16</inkml:trace>
  <inkml:trace contextRef="#ctx0" brushRef="#br0" timeOffset="51738.42">12854 7807 734 0,'4'-1'386'0,"18"0"-31"0,19-1-205 16,30 2-63-16,7 0-13 16,5 0-39-16,-6 3-11 15,-21 1 0-15,-8-2-33 16,-16-2-238-16</inkml:trace>
  <inkml:trace contextRef="#ctx0" brushRef="#br0" timeOffset="51890.73">12944 7551 959 0,'0'-4'492'0,"12"-3"-124"16,8 1-205-16,28 6-118 16,12 1-20-16,17 3-12 15,10 3 16-15</inkml:trace>
  <inkml:trace contextRef="#ctx0" brushRef="#br0" timeOffset="52571.85">13427 7675 948 0,'5'-10'380'0,"12"-8"-219"16,7 0-30-16,14 4-23 16,1 4-9-16,-1 9-40 15,-2 6-27-15,-17 8-35 16,-12 3 4 0,-19 10 0-16,-17 2 3 0,-13 3 13 15,4-2-8 1,12-4-3-16,11-4-2 0,24-5 3 0,11 3 0 15,14-6 2-15,5-1 2 16,7-1-80-16,-4-4-84 16</inkml:trace>
  <inkml:trace contextRef="#ctx0" brushRef="#br0" timeOffset="52947.09">13806 7737 1082 0,'-2'-2'471'0,"0"-1"-270"16,2 3-85-16,0 0-98 15,0 0-15-15,6 11 2 16,30 37 3-16,-16-33-3 16,-1-1 1-16,4-12 3 15,0-4 1-15,-1-12 7 16,-3-6 5-16,-7 0 10 15,-4-3 5-15,-3 5 14 16,-4 5 1-16,-3 6-17 16,0 8-19-16,-3 17-30 15,0 11-11-15,4 25 2 16,1 12 9-16,-1 9 6 0,-2 2 3 16,-12-13 5-16,-7-10 2 15,-13-14 19-15,-4-10 12 16,-4-16 23-16,1-12 7 15,2-19-10-15,3-10-29 16,5-7-108-16,3 0-69 16</inkml:trace>
  <inkml:trace contextRef="#ctx0" brushRef="#br0" timeOffset="53633.31">13076 6822 811 0,'-6'0'347'0,"-3"0"-196"16,9 1-49-16,19 2-40 15,12 1-22-15,21-2-18 16,16-1 1-16,19 1-7 15,11 3-6-15,7 0-1 0,-14 0-1 16,-20-1 8 0,-20-4 5-16,-30 0-6 0,-9-5-10 15,-24-1-10 1,-6-3-6-16,-12-6 9 16,0-1 10-16,-1-2 9 0,6-2 2 15,10 7-3-15,5 0-7 16,11 6-11-16,5 3-1 15,4 6-12-15,10 13 5 16,8 5 5-16,7 5-2 16,6 9 8-16,-9-8 3 15,-17 5 46-15,-15-2 37 16,-26-2 46-16,-10 0 8 0,-16-3-43 16,-9 1-31-16</inkml:trace>
  <inkml:trace contextRef="#ctx0" brushRef="#br0" timeOffset="60044.09">2230 8353 658 0,'-12'-12'406'0,"-12"-12"-65"16,-11 8-91-16,-7 5-45 16,-5 14-82-16,-4 10-39 15,5 13-54-15,6 6-16 0,18 6-16 16,16 2 1-16,29-3-2 16,15-4 1-16,7-13-1 15,8-3 0-15,-2-11-1 16,-6-1 2-16,-7-5 0 15,-12-1 3-15,-22-1-2 16,-14 2-10-16,-21 7-4 16,-10 5 1-16,-9 17 10 15,1 2 9-15,9 7 3 16,12-1-3-16,16-1-3 16,14-2 1-16,23-5 4 15,8-1 1-15,13-13-1 16,8-6-1-16,5-17-3 15,-9-7-3-15,10-15 0 16,-5-3 1-16,-9-4 7 0,5-2 6 16,-23 5 4-16,-11 6 0 15,-11 12 5-15,-4 8-10 16,-4 14-10-16,2 7-2 16,0 12-11-16,2 3 6 15,4 3 5-15,1-5 15 16,4-5-122-16,-6-4-90 15</inkml:trace>
  <inkml:trace contextRef="#ctx0" brushRef="#br0" timeOffset="60180.76">2484 8358 1293 0,'1'-4'535'0,"-4"-8"-340"16,3 6-130-16,7 13-123 15,-2 4-104-15</inkml:trace>
  <inkml:trace contextRef="#ctx0" brushRef="#br0" timeOffset="60358.3">2574 8546 825 0,'5'8'427'15,"6"8"-73"-15,5 9-227 0,5 2-25 16,-1 3-36-16,2-2-13 15,-3-11-22-15,-1-3-3 16,-3-13 5 0,-2-3 4-16,-5-12-25 15,-1-4-35-15,-1-4-145 16,-2-5-156-16</inkml:trace>
  <inkml:trace contextRef="#ctx0" brushRef="#br0" timeOffset="60719.37">3113 8595 814 0,'-6'11'411'0,"-9"17"-123"0,-4-3-51 15,-3 1-101-15,-1-6-34 16,0-9-46-16,1-6-19 0,0-11-63 16,1-8-32-1,7-7-47-15,5 0-9 0,8 0 33 16,8 4 19-16,9 9 19 15,2 5 9-15,3 10 24 16,1 9 11-16,-2 7 18 16,2 2 3-16,8-1-2 15,-2-2-1-15,10-11 1 16,-2-9 4-16,-5-12 9 16,-2-9 4-16,-8-12 9 15,-4 0 4-15,-6-1 37 16,-3 3 11-16,-6 10 22 15,-2 4-2-15,0 18-59 16,-12 7-19-16,15 14-36 16,4 6-9-16,4 2 9 0,16 1 12 15</inkml:trace>
  <inkml:trace contextRef="#ctx0" brushRef="#br0" timeOffset="61177.1">4236 8742 616 0,'5'-2'417'16,"2"-2"-2"-16,1 15-229 15,0 10-45-15,-3 35-59 16,0 17-3-16,-2 18-3 16,-1 8-2-16,0-13-25 15,3-10-13-15,0-14-12 16,5-16 3-16,-4-20-125 15,0-10-103-15</inkml:trace>
  <inkml:trace contextRef="#ctx0" brushRef="#br0" timeOffset="61342.63">4173 8813 1263 0,'5'-6'507'0,"28"-6"-317"15,10-2-94-15,31-1-60 0,14 0-11 16,8-1-16-16,-10 2 16 16,9 8-188-16,-7 0-119 15</inkml:trace>
  <inkml:trace contextRef="#ctx0" brushRef="#br0" timeOffset="61559.78">4231 9374 1058 0,'10'-2'442'0,"21"-2"-242"15,16 2-105-15,22-3-51 16,4 2-13-16,4-2-14 15,-7 2 6-15,-6-3-171 16</inkml:trace>
  <inkml:trace contextRef="#ctx0" brushRef="#br0" timeOffset="61736.29">4271 9172 1185 0,'9'-6'472'0,"9"-2"-271"16,31 0-165-16,9 4-23 15,30 1-4-15,2 3-29 16</inkml:trace>
  <inkml:trace contextRef="#ctx0" brushRef="#br0" timeOffset="63483.46">5202 9389 485 0,'-1'-3'347'0,"-3"-7"43"16,0 9-154-16,-2 8-143 0,3 7-55 16,3 12-59-1,4 3-9-15,8 1 21 0,6-4 9 16,11-10 11-16,4-2 3 15,1-14 8-15,-2-4 4 16,-9-10 10-16,-3-3 4 16,-10-5 0-1,-5 0 4-15,-4 3 3 16,0 10-15-16,3 15-24 16,-4 12-14-16,5 22-23 0,-1 8 7 15,-4 18 11 1,1 3 5-16,-14-2 8 0,-6-6 7 15,-10-14 8-15,-7-7 9 0,-7-27 23 32,2-8 10-32,-2-28 4 0,2-13-18 0,12-6-91 15,5-9-81-15</inkml:trace>
  <inkml:trace contextRef="#ctx0" brushRef="#br0" timeOffset="65056.7">5873 9070 771 0,'0'1'380'16,"1"1"-138"-16,6-1-80 0,-7-1-89 16,21 1-19-16,62 6-18 15,-21-3-11-15,8-4-13 16,-4-1-12-16,-19-4-137 15,-7 3-106-15</inkml:trace>
  <inkml:trace contextRef="#ctx0" brushRef="#br0" timeOffset="65293.22">5875 9252 686 0,'2'2'333'0,"11"2"-70"0,7 0-53 16,16 1-45-16,14-2-9 15,10 3-59-15,7-1-29 16,-2-1-23-1,-10-3-31-15</inkml:trace>
  <inkml:trace contextRef="#ctx0" brushRef="#br0" timeOffset="71045.01">4796 9211 728 0,'-1'0'391'15,"-2"-1"-100"-15,0 9-143 16,1 4-45-16,1 12-61 16,1 10-17-16,1 9-13 15,4 6-3-15,0-5 0 16,0-6 1-16,0-15-92 15,-4-7-117-15</inkml:trace>
  <inkml:trace contextRef="#ctx0" brushRef="#br0" timeOffset="71279.85">4749 9181 736 0,'17'-10'359'0,"14"-7"-128"16,14 10-119-16,1 5-33 16,-5 8-25-16,-5 7 5 0,-21 8 4 15,-6 2 6-15,-17 3 3 16,-8-2-9-16,-22-12-11 16,-9-4-4-16,0-11-23 15,-6-4-21-15,20-1-144 16,11 1-124-16</inkml:trace>
  <inkml:trace contextRef="#ctx0" brushRef="#br0" timeOffset="83607.21">6867 8825 838 0,'-1'-7'426'0,"-5"-4"-159"0,5 8-76 15,2 18-119-15,6 21-38 16,3 28-17-16,2 11 0 0,-5 11 10 15,-4-3-1-15,-3-3-1 16,0-4-3-16,1-20-4 16,4-5-52-16,1-26-123 31,-5-10-157-31</inkml:trace>
  <inkml:trace contextRef="#ctx0" brushRef="#br0" timeOffset="83790.35">6816 8840 1176 0,'16'0'395'0,"28"5"-369"16,18 3-36-16,28 7 10 15,11-5 4-15,1 5 37 0,-10-2-95 16</inkml:trace>
  <inkml:trace contextRef="#ctx0" brushRef="#br0" timeOffset="84016.18">6903 9457 1128 0,'0'1'453'0,"4"0"-280"15,10 3-64-15,26 4-47 16,15-1-5-16,19 0-19 16,6 3-8-16,-6 0-14 0,-5 1-43 15,-14-2-301-15</inkml:trace>
  <inkml:trace contextRef="#ctx0" brushRef="#br0" timeOffset="84207.8">6933 9218 1173 0,'16'3'431'0,"6"-7"-337"15,13 3-56-15,37 1-44 16,7 1 6-16,20 13 29 16,6 2-121-16</inkml:trace>
  <inkml:trace contextRef="#ctx0" brushRef="#br0" timeOffset="84566.6">7546 9511 805 0,'1'-6'365'0,"4"-5"-159"16,3-8-32-16,3-6-35 15,3 1-6-15,-2-12-13 16,-3 3-8-16,-1 10-14 16,-6 0-13-16,-1 23-45 15,2 11-12-15,-5 19-22 16,2 9-8-16,0 12 2 15,-2-3 2-15,4 1-63 16,5-9-98-16</inkml:trace>
  <inkml:trace contextRef="#ctx0" brushRef="#br0" timeOffset="84985.34">7793 9451 973 0,'0'8'378'16,"3"6"-253"-16,3 2-67 15,8 8-23-15,4-5-5 0,1-6 0 16,1-2-1-16,-1-14 5 15,-1-3 4-15,-5-6 3 16,-2-7-1 0,-6-1 10-16,-5-4 4 0,1 6 14 15,-1 6-5-15,-2 14-27 16,3 13-15-16,2 18-25 0,2 7-4 16,7 16 4-1,-2 7 2-15,-4 5 5 16,-4 2 4-16,-17-10 13 0,-5-7 12 0,-6-15 15 15,-5-13 7 1,1-23 6 0,-4-15-5-16,1-25-24 0,4-8-22 15,12-6-97-15,10 0-82 16,22 7-241-16</inkml:trace>
  <inkml:trace contextRef="#ctx0" brushRef="#br0" timeOffset="85351.16">8490 9223 713 0,'-5'-2'444'0,"-3"-3"4"16,4-1-187-16,18 6-121 15,11 1-41-15,28 3-54 16,16 3-7-16,10-3-8 16,-3 1-6-16,-12-3-6 15,-8-2 13-15,-15-1 217 0</inkml:trace>
  <inkml:trace contextRef="#ctx0" brushRef="#br0" timeOffset="85837.29">9458 8917 965 0,'0'2'406'15,"0"9"-237"-15,5 14-75 16,1 23-74-16,1 13 4 0,2 30 4 15,-3 8-3-15,1 8-2 16,-2-6-3-16,4-29-24 16,0-16-36-1,2-28-174-15</inkml:trace>
  <inkml:trace contextRef="#ctx0" brushRef="#br0" timeOffset="86017.95">9424 9003 1131 0,'2'-6'481'15,"7"-1"-212"-15,27 0-210 0,15 5-29 0,32 2-7 32,8 1-1-32,8 5-12 15,3 0-40-15</inkml:trace>
  <inkml:trace contextRef="#ctx0" brushRef="#br0" timeOffset="86262.05">9457 9621 955 0,'12'4'365'32,"24"-1"-256"-32,15-1-27 0,31-1-12 15,2-1-15 1,3 1-22-16,-5-1-10 16,-23 3-40-16,3-3-180 0</inkml:trace>
  <inkml:trace contextRef="#ctx0" brushRef="#br0" timeOffset="86444.15">9401 9342 1193 0,'0'0'467'0,"14"0"-304"16,12 4-104-16,33 3-34 0,18 1 3 15,12-4 2-15,3 0-5 16,-4 0-148-16</inkml:trace>
  <inkml:trace contextRef="#ctx0" brushRef="#br0" timeOffset="86787.89">10067 9434 1192 0,'0'-7'479'0,"6"-8"-313"15,9 3-62-15,14 3-66 16,9 8-13-16,7 11-12 0,-4 7-2 15,-12 7 3-15,-9 2 5 16,-21 0 3-16,-5 0 3 16,-20 7-3-1,-5-8-3-15,6-1-8 16,2-5-3-16,17-10-10 16,12-2-3-16,11-7-2 0,7 1-1 15,5-2 7-15,0 1 9 0,4 2-144 16,-1-1-89-1</inkml:trace>
  <inkml:trace contextRef="#ctx0" brushRef="#br0" timeOffset="87215.87">10471 9527 1146 0,'-1'4'436'16,"-1"3"-328"-16,2 3-51 0,10 5-59 16,2 1 2-16,8 3 2 15,3-1 2-15,5-6 5 0,0-2 3 16,0-10 10-16,-1-1 6 16,-5-7 21-16,-7-8 15 15,-5-3 27-15,-4-2 4 16,-5 4-14-16,3 9-19 15,-2 9-48-15,0 7-14 16,-2 18-16-16,3 7-2 16,3 26 8-16,-5 15 3 15,-1 11 7-15,-6-3 0 16,-18-13 5-16,-7-17 4 0,-15-23 8 16,-9-12 10-1,3-20 16-15,3-11 8 16,15-14 4-16,6-4-8 0,12-9-23 31,7 2-15-31,9-3-68 16,0-3-14-16</inkml:trace>
  <inkml:trace contextRef="#ctx0" brushRef="#br0" timeOffset="94836.63">1757 10400 497 0,'-2'-8'373'15,"-3"-4"29"1,5 1-189-16,6 2-57 16,10 5-95-16,0 4-32 15,9 15-27-15,-5 5 0 16,-7 13 7-16,-6 3 4 16,-15 7 3-16,-5-5 1 15,-4-5-3-15,1-5 2 16,3-21 15-16,4-3-5 0,10-12-21 15,8-10-11 1,7-8-25-16,9-4 2 0,8-5 11 16,2 0 7-1,6 6 7-15,-4 5 3 16,-16 7 14-16,-6 6 8 16,-13 11 16-16,-8 2 2 0,-10 15-5 15,-2 7-8-15,-5 10-15 16,4 1-5-16,17 1-8 15,7-4-2-15,25-5-42 16,6-5-76-16,218-134-528 78,0 0 763-62,-265 121-22-16,0 13 89 15,-3-6-31-15,-23 24-54 16,-1-2-30-16,-4-5-33 0,6-3-1 0,9-17-24 16,5-11-21-16,5-14-28 15,4-6-14-15,6-9 0 16,7 0 16-16,5-2 31 16,3 1 11-16,2 12 15 15,4 13-2-15,-1 15-11 16,1 9-5-16,8 9 0 15,3 6 2-15,10-7 5 16,1 2 0-16,8-12-2 16,-5-8-1-16,-2-11-1 15,-3-12 6-15,-15-9 8 16,-1-3 22-16,-9-9 24 16,-2 5 3-16,-1 4 12 15,-2 7-12-15,0 17-27 16,-4 7-9-16,0 16-18 15,2 7-10-15,1 5 5 16,5-2 0-16,6-3 0 16,-3-8 3-16,1-11-72 0</inkml:trace>
  <inkml:trace contextRef="#ctx0" brushRef="#br0" timeOffset="95774.98">3553 10919 660 0,'4'8'305'0,"-3"8"-52"0,4 22-234 16,3 13-19-16,-8 26 43 16,3 10 5-16,-4 12 7 15,-5-3-4-15,4-16-26 16,0-14-4 0,1-24-2-16,4-9 1 0,-1-15-35 15,3-2-117-15</inkml:trace>
  <inkml:trace contextRef="#ctx0" brushRef="#br0" timeOffset="95939.42">3507 11017 1055 0,'6'-5'390'0,"19"-3"-299"16,15 2-63-16,36 5-23 0,17 1-2 0,11 7-66 15,0 5-162-15</inkml:trace>
  <inkml:trace contextRef="#ctx0" brushRef="#br0" timeOffset="96168.47">3570 11622 954 0,'-7'0'408'0,"9"4"-207"16,14-4-66-16,31-5-60 16,26 0-5-16,19-2-20 15,2 2-20-15,-12 3 4 16,-18 1-97-16,-24 2-310 15</inkml:trace>
  <inkml:trace contextRef="#ctx0" brushRef="#br0" timeOffset="96324.78">3640 11391 1013 0,'-1'-3'464'0,"7"0"-212"15,13 3-122-15,26 6-110 16,16 3-12-16,16-1 26 16,-2 0-105-16</inkml:trace>
  <inkml:trace contextRef="#ctx0" brushRef="#br0" timeOffset="96625.58">4080 11808 630 0,'5'-7'375'16,"6"-8"7"-16,9-6-271 15,1-4-32-15,3-4-35 16,-4 1-1-16,2 2 28 15,-9 0 12-15,-5 15 17 16,-1 5-13-16,-10 14-40 16,-1 12-15-16,1 14-27 15,-4 5 3-15,6 11-4 16,1-3 3-16,6-5-157 16,3-4-314-16</inkml:trace>
  <inkml:trace contextRef="#ctx0" brushRef="#br0" timeOffset="97044.37">4443 11741 891 0,'-2'-1'399'16,"2"2"-190"-16,-1 5-118 0,1-6-82 15,0 0-7-15,8 4 6 16,14 5 0-16,30 2 6 16,-33-18 9-1,-4-7 37-15,-1-2 16 16,-7 0 20-16,-3 3-1 0,-3 6-39 16,-2 6-21-16,-5 11-35 15,4 10-9-15,0 18-7 0,6 14 4 16,6 18 6-1,1 9-2-15,0-2 7 0,-5-6 1 16,-6-10 10-16,-12-8 32 16,-13-14 46-16,-3-10 22 15,-6-23 29-15,-1-13-16 16,3-21-42-16,-3-12-28 16,18-1-67-16,8-4-36 0,16 5-87 31,11 0-50-31,12 0-101 0,4-4-171 0</inkml:trace>
  <inkml:trace contextRef="#ctx0" brushRef="#br0" timeOffset="97323.39">4970 11383 711 0,'2'-3'392'0,"14"-3"-50"15,4-1-147-15,17 0-94 16,12 2-24-16,5 1-40 15,4 3-15-15,-3 2-33 16,-8 1-70-16,-13-2-289 16</inkml:trace>
  <inkml:trace contextRef="#ctx0" brushRef="#br0" timeOffset="97512.49">5001 11489 918 0,'15'2'437'0,"10"-2"-181"15,23-2-81-15,10 2-15 16,6 0-52-16,0 3-27 16,-18-1-35-16,-7-2-33 15</inkml:trace>
  <inkml:trace contextRef="#ctx0" brushRef="#br0" timeOffset="97954.27">5893 10949 965 0,'0'0'396'0,"0"1"-212"0,5 24-136 15,5 17-38-15,0 21 11 16,2 12 4-16,-9 17 4 15,-1-2-3-15,-2-6-6 16,0-10-2-16,3-30-35 16,1-9-98-16</inkml:trace>
  <inkml:trace contextRef="#ctx0" brushRef="#br0" timeOffset="98140.63">5862 11028 1009 0,'3'-11'461'0,"9"-11"-181"15,15 6-195-15,18 1-38 16,24 1-32-16,11 5-9 16,16 8 16-16,-3 4-92 15</inkml:trace>
  <inkml:trace contextRef="#ctx0" brushRef="#br0" timeOffset="98374.96">5916 11645 989 0,'-1'-1'386'0,"9"0"-226"16,16 0-68-16,25-2-41 15,17 2 13-15,13 0-25 16,1 0-11-16,-9 0-45 16,-10 1-89-16</inkml:trace>
  <inkml:trace contextRef="#ctx0" brushRef="#br0" timeOffset="98562.41">5948 11353 1191 0,'5'-2'444'0,"10"-4"-315"16,26 3-114-16,11 1-8 0,28 0-2 15,4 0 29 1,-6 0-275-16</inkml:trace>
  <inkml:trace contextRef="#ctx0" brushRef="#br0" timeOffset="98844.21">6449 11664 643 0,'3'-7'312'16,"3"-5"-98"-16,5-3-130 16,6 2-21-16,-2-5-12 15,2 2 10-15,-9 3 31 0,-3 4 10 16,-4 9-14-16,1 7-22 15,-2 14-42-15,0 4-13 16,0 18-5-16,-2 4 0 16,4 1 0-1,1 1 1-15,4-13 8 0,0-9-52 16</inkml:trace>
  <inkml:trace contextRef="#ctx0" brushRef="#br0" timeOffset="99094.93">6818 11494 1127 0,'2'0'510'0,"-1"0"-192"16,2 5-145-16,-3-5-88 16,0 0-13-16,0 0-47 15,0 0-115-15</inkml:trace>
  <inkml:trace contextRef="#ctx0" brushRef="#br0" timeOffset="99688.55">7436 11290 547 0,'-2'-3'400'0,"-11"-8"50"0,-4 4-159 16,-12 6-132-16,-8 1-53 15,-1 7-63-15,1 3-23 16,11 4-31-16,11 5-3 16,21 5-4-16,14 6 1 15,20 3 7-15,9 1 0 0,1 0 6 16,-6-1 5-16,-21-7 5 16,-12 0 3-16,-20-7 8 15,-12 0 3-15,-12-3 4 16,-6-5 3-16,-2-11 8 15,3-4-29-15,12-14-107 16,6 0-88-16</inkml:trace>
  <inkml:trace contextRef="#ctx0" brushRef="#br0" timeOffset="99860.94">7548 11404 800 0,'5'0'418'0,"-1"-2"-115"16,0 5-97-16,-2 15-92 0,0 0-36 16,-2 12-37-16,2 3-6 15,-2 0-18-15,-4 1-33 16,2-7-208-16</inkml:trace>
  <inkml:trace contextRef="#ctx0" brushRef="#br0" timeOffset="100017.61">7552 11171 1196 0,'-3'-8'537'0,"0"-2"-274"16,-1 4-92-16,3 4-127 16,1 4 0-16,0-2-193 15,0 0-248-15</inkml:trace>
  <inkml:trace contextRef="#ctx0" brushRef="#br0" timeOffset="100299.41">7703 11403 643 0,'7'13'321'0,"8"17"-95"16,1 3-44-16,-6-1-54 15,-4-2-17-15,-8-12-23 16,-3-2-19-16,-1-5-20 0,2-8 0 15,1-3-2-15,3-5-6 16,0 4-16-16,1-7-15 16,10-20-27-16,20-30-4 15,-7 35-2-15,-3 2 3 16,3 16 15-16,-3 1 6 16,-4 16 21-1,-1 12 11-15,-10 4 18 16,0 6 1-16,-6 1-8 0,-5-5-3 15,1 1-328-15</inkml:trace>
  <inkml:trace contextRef="#ctx0" brushRef="#br0" timeOffset="101982.7">8402 11423 712 0,'2'-12'347'15,"-1"-10"-82"-15,-1 0-38 0,-7 2-34 16,-2 1-25-1,-6 9-72-15,-6 2-36 16,-9 10-53-16,-6 8-15 16,-3 15-19-16,1 10-3 0,14 13 8 15,9 3 5 1,20-1 11-16,12-5 4 16,15-12-6-1,6-6-3-15,2-11-2 16,-1-9-1-16,-2-8 10 15,-5-8 4-15,-6-8 8 16,-5-2 8-16,-15-4 15 16,-9 1 4-16,-12-5 9 15,-3 7-5-15,-5 9-26 0,1 8-13 16,1 25-23-16,5 13-6 16,8 27 6-16,2 11 7 15,13 24 6-15,1-1 4 16,1-13-6-16,4-5 46 15,-10-28 35-15,2-9 21 16,-3-12 33-16,-2-10-35 16,2-12-15-16,0-4-14 15,-2-3-84-15,-1-1 429 16</inkml:trace>
  <inkml:trace contextRef="#ctx0" brushRef="#br0" timeOffset="104710.1">8876 11492 728 0,'15'-4'286'16,"14"-5"-160"-16,28 3-108 0,14 2-2 0,10 3-3 15,-5 4-3-15,-17 5-95 16,-18-3-147-16</inkml:trace>
  <inkml:trace contextRef="#ctx0" brushRef="#br0" timeOffset="104873.29">8972 11592 946 0,'8'-2'372'0,"17"-2"-235"0,18 2-39 15,20-3-48-15,9 8-3 16,-4 1-26-16,-8 4-84 16</inkml:trace>
  <inkml:trace contextRef="#ctx0" brushRef="#br0" timeOffset="105306.04">9642 10996 998 0,'0'-7'455'0,"-1"0"-225"15,3 7-97-15,12 27-99 16,4 13-27-16,11 25-7 16,-5 10 3-16,-9 18 7 0,-4-2 1 15,-15-14-1 1,4-6 1-16,4-30-27 16,3-11-47-16,5-11-45 15,-1-14-9-15,2-15 8 16,-5-10 33-16,9-11 28 0,3-2 5 15,6-2 15-15,-2 4 11 16,-8 7 35-16,-7 5 21 16,-16 11 27-16,-6 8 8 15,-13 6 5-15,-4 3-9 16,3 3-23-16,8 2-17 16,16 3-35-16,6-3-11 15,17 2-4-15,5 0 7 16,10-7 9-16,5 6-15 15,5-3-80-15,-4-2-74 0</inkml:trace>
  <inkml:trace contextRef="#ctx0" brushRef="#br0" timeOffset="105607.55">10199 11533 611 0,'0'1'303'16,"0"-1"-76"-16,2 5-73 15,-2-5-57-15,1 0-8 16,24 10-23-16,28 5-18 16,-26-15-8-1,-4-1 0-15,-7-7 4 0,-1-3 1 16,-11-4-3-16,-3 0 2 16,-15 0-10-16,-5 5-10 15,-6 9-20-15,-4 2-19 0,2 16-10 16,-2 2 2-1,8 8 8-15,4 4 7 16,17 1 5-16,11 4 5 0,16-2 9 16,4-2 3-1,10-9 1-15,4-6-2 0,7-8-99 16</inkml:trace>
  <inkml:trace contextRef="#ctx0" brushRef="#br0" timeOffset="106173.58">10872 11568 815 0,'-10'-2'348'0,"-4"2"-172"16,10 0-105-16,31 4-41 15,22 1-2-15,49-1 1 16,22 0 12-16,49 0 12 16,14 0 0-16,28-1-4 15,11 1-17-15,-6-4-18 16,-5 0 0-16,-49-4-78 15,-21 0-107-15</inkml:trace>
  <inkml:trace contextRef="#ctx0" brushRef="#br0" timeOffset="106575.72">11361 10692 442 0,'2'-10'307'0,"4"-7"0"16,-4 8-70-1,-1 4-21-15,-1 5-73 0,0 2-45 16,-1-2-65 0,1 10-25-16,1 21-14 15,7 83-1-15,0-25 7 16,-1 3 2-16,-3-7 3 15,0-10 3-15,1-19 1 16,-4-12 1-16,4-14-21 0,-5-11-68 16</inkml:trace>
  <inkml:trace contextRef="#ctx0" brushRef="#br0" timeOffset="107069.2">11808 10982 594 0,'0'-3'337'15,"-1"-5"-56"-15,-3-5-87 16,1 1-20-16,-5-7-33 16,1-3-29-16,-2 2-58 15,-5 5-29-15,0 10-47 16,-4 8-15-16,-8 13-5 16,3 8 6-16,6 9 14 15,3 0 7-15,18 3 6 16,5-6-1-16,9-9-3 15,8-4 1-15,-2-14 7 16,1-3 6-16,-3-5 11 16,-4-9 2-16,0-4 2 0,-7-3 1 15,-4 0 5-15,-2 1 6 16,-7 8-1-16,0 8-13 16,-1 11-13-16,-1 5-10 15,2 13-6-15,1 4 6 16,2 5 4-16,6 7 2 0,-3-3 2 15,-1 1 1-15,2-3 0 16,2-5-71 0</inkml:trace>
  <inkml:trace contextRef="#ctx0" brushRef="#br0" timeOffset="107379.65">11964 11294 525 0,'7'-2'269'16,"8"-3"-67"-16,2 0-48 16,-3-7-40-16,2-1-3 15,-5-5-1-15,1 0 3 0,-4 1-4 16,-3 4-7-16,-3 6-31 15,-2 2-20-15,0 10-36 16,1 5-12 0,4 10-10-16,0 5 4 0,1 6 3 15,1 2 0-15,-1-2 2 16,0-1-12-16,-1-12-128 16,0-4-183-16</inkml:trace>
  <inkml:trace contextRef="#ctx0" brushRef="#br0" timeOffset="107638.3">12270 10769 1053 0,'4'-8'461'15,"0"-4"-236"-15,-2 7-56 16,-2 15-88-16,-2 15-35 15,2 28-46-15,2 17 0 16,-2 15 2-16,-2 4 2 16,4-5 0-1,-2-7 0-15,3-11 4 0,6-7 0 16,-2-21 3-16,-1-8 2 0,-4-20 4 16,4-2-60-1</inkml:trace>
  <inkml:trace contextRef="#ctx0" brushRef="#br0" timeOffset="108303.86">11462 11909 659 0,'1'-11'394'16,"0"-9"-26"-16,2 10-127 15,3 13-130-15,-1 13-46 16,8 20-63-16,3 10-1 15,-1 7 6-15,-2 0 3 0,-3-9 3 16,-4-9 0 0,-3-14 0-16,1-6 4 0,-3-15 14 15,1-10 2-15,2-10 0 16,-2-10-4-16,5-3-17 16,6 2-10-1,7-1-12-15,10 6-8 0,4 6-10 16,3 1 4-16,5 12 31 15,2 6-74-15</inkml:trace>
  <inkml:trace contextRef="#ctx0" brushRef="#br0" timeOffset="108727.99">11758 12302 617 0,'5'-4'305'16,"5"-3"-111"-1,1-6-37-15,7 2-6 0,-2-3-24 16,-4 1-10-16,1 5-9 16,-10 0-6-1,1 8-28-15,-2 4-18 0,-2 14-34 16,3 9-11-16,4 16-4 15,0 7-1-15,5 0 0 0,-3-6-1 16,0-13 4 0,0-9 1-16,-4-11 4 0,-2-6-55 15,-3-7-297-15</inkml:trace>
  <inkml:trace contextRef="#ctx0" brushRef="#br0" timeOffset="109254.1">11996 11819 776 0,'5'-7'306'0,"11"-7"-192"16,6 2-22-16,11 7-23 15,2 4-4-15,1 8-17 16,-7 6-12-16,-10 7 7 0,-10 1 10 16,-17 6 3-16,-4 1-3 15,-13 1-16-15,1 6-12 16,3-11-11-16,5-7-1 15,15-4 19-15,3-8 20 16,12 4 29-16,4-2 8 16,3-3 0-16,6 4-12 15,-1-4-14-15,0-2-5 16,-5-2-16-16,-6-4-9 0,-1-3-32 16,0 2-11-1</inkml:trace>
  <inkml:trace contextRef="#ctx0" brushRef="#br0" timeOffset="114815.4">13226 11377 571 0,'-2'-4'330'16,"-5"-3"-54"-16,2 5-81 15,-10 0-83-15,-2 2-30 0,1 5-34 16,-6 5-18 0,7 3-32-16,8 2-13 0,8 4-4 15,11 0 1-15,14 10 9 16,5 3 6-16,4 1 5 16,-4-1 1-16,-19-9 7 15,-12 2 9-15,-26-6 9 16,-5-2 10-16,-9-10 6 15,-2-9-28-15,13-14-110 16,6 0-112-16</inkml:trace>
  <inkml:trace contextRef="#ctx0" brushRef="#br0" timeOffset="114983.24">13370 11479 1042 0,'1'-1'488'0,"3"2"-227"16,-2-1-75-16,-2 0-108 0,2 8-41 16,6 18-33-16,14 31-1 15,-16-29-37-15,-1 0-76 16</inkml:trace>
  <inkml:trace contextRef="#ctx0" brushRef="#br0" timeOffset="115129.89">13359 11163 957 0,'1'-4'461'0,"1"-6"-186"16,2 8-146-16,2 4-147 16,5 8-125-16</inkml:trace>
  <inkml:trace contextRef="#ctx0" brushRef="#br0" timeOffset="115405.19">13608 11494 841 0,'-2'8'383'16,"-1"14"-171"-16,-2-2-55 16,5-2-71-16,0-1-28 0,0-6-36 15,0-5-8 1,3-1 8-16,0-5 11 15,-3-1 7-15,0 0-1 16,1-20-14-16,47-38-14 16,-28 32-13-16,5 6-9 15,-1 15 12-15,-3 7 14 0,2 18 22 16,-5 3 13 0,-3 9-6-16,-3 3-8 15,-7 2-15-15,6 0 4 16,-1-8-152-16</inkml:trace>
  <inkml:trace contextRef="#ctx0" brushRef="#br0" timeOffset="115982.21">14325 11487 683 0,'-5'-6'393'15,"-9"-11"-49"-15,-3 2-78 16,-12 2-88-16,-3 1-50 0,-6 9-75 16,3 10-25-16,0 12-41 15,-1 8-6 1,12 13-8-16,1-3-1 16,19 2 4-16,9 1 1 15,17-5 8-15,6-2 4 0,10-9 6 16,4-9 5-16,1-12 5 15,3-6 1-15,-8-13-1 0,-7-3 3 0,-15-7 10 16,-13 0 4-16,-9 6 12 16,-11 4-3-1,-7 16-16-15,-1 2-11 0,1 14-15 32,1 8-6-32,10 9 4 15,3 10 1-15,6 15 0 16,6 9 3-16,8 4 2 15,1-5 3-15,1-13 3 16,-1-5 1-16,-4-18 28 16,1-7 9-16,-2-7 22 15,-3-5 6-15,-1-4-12 0,-2-3 4 16,-5-4-28-16,-1-2-53 16</inkml:trace>
  <inkml:trace contextRef="#ctx0" brushRef="#br0" timeOffset="117261.83">9298 12934 549 0,'3'-14'352'0,"0"-8"-24"15,-5 2-113-15,-8 2-37 0,-6 11-67 0,-3 5-32 16,-14 11-54-16,-1 7-17 16,4 9-23-16,7 3-6 15,18 4-5-15,11-4 0 16,23 3 9-16,8-3 8 15,10-1 6-15,1-2 3 16,-12-2 5 0,-13-1-2-1,-21-4 19-15,-7 2 5 0,-24-3 9 16,-9-2 0-16,-11-5-14 16,1-6 5-16,12-5-124 15,12-4-89-15</inkml:trace>
  <inkml:trace contextRef="#ctx0" brushRef="#br0" timeOffset="117457.56">9425 12996 721 0,'2'-2'396'0,"2"-4"-62"15,-3 6-100-15,-1 0-93 16,0 0-32-16,1 22-56 15,6 43-8-15,-5-28-18 0,1 2-9 16,2-3-95-16,3-7-100 16</inkml:trace>
  <inkml:trace contextRef="#ctx0" brushRef="#br0" timeOffset="117577.6">9434 12684 1175 0,'-1'-4'445'0,"-1"-1"-350"16,1 3-70-16,1 2-222 15</inkml:trace>
  <inkml:trace contextRef="#ctx0" brushRef="#br0" timeOffset="117854.36">9612 13015 909 0,'6'16'379'0,"0"21"-201"16,1-1-25-16,-3-4-40 0,-4-2-19 15,2-9-46-15,0-3-16 16,2-11-11-16,2-1 10 16,4-17 10-16,5-6 0 15,10-7-10-15,3-6-15 16,1 1-16-16,2 5-2 15,-3 6-4-15,-1 9 2 16,-4 14 4 0,-4 6 4-16,-11 10 6 0,-8 2 0 15,-2 9 3-15,-2 2-70 16</inkml:trace>
  <inkml:trace contextRef="#ctx0" brushRef="#br0" timeOffset="118379.11">10302 13097 485 0,'5'-7'296'16,"5"-11"-6"0,3 2-43-16,-12 5-51 0,1-1-20 15,-10 4-40-15,-9 2-29 16,-7 5-47 0,-6 3-21-16,-6 8-39 0,0 5-8 0,6 10-15 15,2 2-7-15,15 15 4 16,7 0 2-16,18-1 11 15,10 2 6 1,15-12 3-16,3-8 0 0,-1-13-4 16,5-7 0-1,-10-12 4-15,-2-4 4 0,-9-4 14 16,-9-2 4-16,-13 4 8 16,-5-1 1-16,-8 9-8 15,-5 5-11-15,2 13-14 16,3 14-7-16,0 21-1 15,5 9 3-15,-3 13 6 0,5 2 1 16,4-3 7-16,0-3 1 0,1-9 3 31,1-8 1-31,5-11 0 0,3-6-7 16,7-15-108 0,5-9-383-16</inkml:trace>
  <inkml:trace contextRef="#ctx0" brushRef="#br0" timeOffset="118698.87">10683 13147 894 0,'0'-3'475'0,"2"-2"-101"0,14 3-216 16,6-3-47-16,10 3-53 16,11-3-13-16,8 2-28 15,1-1-5-15,3-2-4 16,-7 2-13-16,-9 0-99 15,-4 1-54-15,-8 3-136 16,-10 0-57-16,-13 0-40 16</inkml:trace>
  <inkml:trace contextRef="#ctx0" brushRef="#br0" timeOffset="118924.73">10766 13294 895 0,'3'-3'389'0,"5"-2"-167"0,3-1-40 15,12 1-27-15,3 4-12 16,15 3-40-16,0 1-14 16,8 3-28-1,1-3-14-15,-5-2-21 0,-2 1-5 0,-8-2-9 16,-7-3 63-1</inkml:trace>
  <inkml:trace contextRef="#ctx0" brushRef="#br0" timeOffset="120433.87">16967 15756 1074 0,'1'-4'469'16,"-2"-6"-262"-16,7 16-139 15,2 5-28-15,3 29-44 16,3 13 0-16,-4 16 17 16,-4 6 6-16,-6-12 1 0,0-11 0 15,-2-17 1-15,1-6 1 16,-2-17-51-1,1-7-59-15,-2-12-241 16</inkml:trace>
  <inkml:trace contextRef="#ctx0" brushRef="#br0" timeOffset="120608.35">16900 15801 760 0,'5'-3'392'0,"8"-9"-123"0,4 3-77 16,15-1-87-16,7-4-16 15,12 6-14-15,3 1-3 16,-1 7-26-16,-3 8-13 16,-13 7-14-16,-10 0-2 0,-12 3 0 15,0 2 9-15</inkml:trace>
  <inkml:trace contextRef="#ctx0" brushRef="#br0" timeOffset="127010.98">11690 13289 840 0,'-4'0'388'0,"-4"-1"-205"15,20 2-73-15,14 1-14 0,31 1-48 16,23 1-3 0,41-1-11-16,15-1 11 15,14-9 2 1,2 1-2-16,-29 1-3 0,-6-2-18 16,-32 4-25-16,-20-5-63 15</inkml:trace>
  <inkml:trace contextRef="#ctx0" brushRef="#br0" timeOffset="127566.95">12094 12721 890 0,'-2'-3'378'0,"-2"3"-226"0,2 3-70 15,2-3-72-15,0 7-15 16,6 23-6-16,13 33 9 16,5-32 5-16,-1-2 1 15,4-14 6-15,2-10 7 16,-7-13 18-16,2-12 9 16,-8-8 20-16,-3-1 12 0,-5-3 14 15,-7 1 2-15,-1 8-17 16,0 6-17-16,0 12-57 15,2 7-15 1,4 17-15-16,3 10-3 0,10 21 21 16,1 10 3-16,0 7-2 15,-6-6-2-15,-15-9 2 16,-11-9 3-16,-18-11 14 16,-7-4 12-16,-8-18 26 15,0-9 6-15,0-13 0 16,9 4-6-16,2-11-22 15,8 4-13-15,12 1-53 16,7-8-80-16</inkml:trace>
  <inkml:trace contextRef="#ctx0" brushRef="#br0" timeOffset="131556.45">11892 13577 682 0,'1'0'314'15,"2"-3"-85"1,1 14-138-16,3 9-36 0,2 13-1 15,2 10-18 1,-5 7-16-16,-5-23 2 16,-1-13-1-1,1 1 0-15,-1 23 16 0,1-15 13 16,2-31 13-16,3-25 13 0,8-13 5 16,96-50 241 30,-55 49-324-46,0-1 3 0,-28 54 3 0,-17-6 9 0,6 6-150 16,15 5-102-16</inkml:trace>
  <inkml:trace contextRef="#ctx0" brushRef="#br0" timeOffset="131902.67">12176 13977 747 0,'4'-8'370'0,"7"-7"-131"16,3-5-14-16,3-6-52 15,-1 1-27 1,-6-4-20-16,1 5-8 15,-7 7-13-15,-2 4-7 16,-2 13-39-16,0 10-20 16,0 19-32-16,0 11-12 15,4 12 3-15,1-1 2 0,2-8 3 16,0-8 3 0,-4-10 3-16,-1-6 2 0,-2-12 8 15,0-2 23-15,-5-5 285 16</inkml:trace>
  <inkml:trace contextRef="#ctx0" brushRef="#br0" timeOffset="134001.87">13145 13229 901 0,'3'0'347'0,"9"0"-235"16,3 0-34-16,25 0-33 15,6-3-7-15,12-4-22 0,5 0-6 16,-3 5-134-16,-7 3-132 16</inkml:trace>
  <inkml:trace contextRef="#ctx0" brushRef="#br0" timeOffset="134187.02">13151 13371 725 0,'4'2'331'0,"13"5"-133"0,7-2-24 16,19-4-7-16,6 1-31 0,5-2-50 15,-3 0-21-15,-7-2-92 16</inkml:trace>
  <inkml:trace contextRef="#ctx0" brushRef="#br0" timeOffset="135207.47">13764 13321 688 0,'-9'0'326'16,"-7"0"-132"-16,16 3-116 0,13 1-20 15,29 3-24-15,20 0-2 16,42-1 27-1,19-3 10-15,31-3 8 0,4 0-11 16,-9 0-15-16,-7 3-15 16,-34-3-23-16,-12 0-33 15</inkml:trace>
  <inkml:trace contextRef="#ctx0" brushRef="#br0" timeOffset="135796.91">14207 12860 512 0,'-3'0'262'0,"-8"4"-55"0,4 7-107 0,3 7-64 15,1 6-3 1,8 2-10-16,7 0-8 16,8-6 0-16,2-5 0 15,11-11 2-15,0-4 5 16,-1-8 14-16,-1-5 13 16,-9-8 19-16,-6-4 0 15,-5 0-1-15,-5 0-9 16,-9 7-18-16,1 4-5 15,-4 7-25-15,0 7-14 16,5 9-14-16,0 8-6 0,6 18 4 16,5 7 8-16,5 13 5 15,0 2 3-15,-5-8 4 16,-6-3 3-16,-14-13 5 16,-10-7 19-16,-17-11 24 15,-6-9 8-15,-3-17 13 16,4-4-14-16,13-9-112 15,7 0-124-15</inkml:trace>
  <inkml:trace contextRef="#ctx0" brushRef="#br0" timeOffset="136831.65">13512 13814 832 0,'-1'-3'338'16,"1"5"-224"-16,0 11-75 0,9 30-53 0,5 13-5 16,7 15 19-16,5 3 0 15,1-9 6 1,-5-12 5-16,-7-16 4 15,-3-10 2-15,-5-21 28 16,2-6 29-16,-3-20 27 0,-5-8 4 0,5-17-17 16,-4-10-24-1,1-20-10-15,-3-13-2 0,-4-8-13 32,0 7-13-32,4 25-25 15,3 22-6-15,0 26-7 16,1 6-7-16,-3 12-3 15,-1 1 0-15,2 10 3 16,2-1 13-16,5 0 4 16,5-2 1-16,6-7-1 15,10-3-4-15,16-7-6 16,12-1-3-16,32-4-1 0,9 4 2 16,19 5 6-16,1 3 4 15,-11 4 1-15,-6 4 2 16,-29-1 2-16,-7-2 1 15,-23-5 2-15,-7-3 1 16,-10-1 3-16,-5-2 1 16,-4 1 0-16,-4-4-2 15,1 3-4-15,-4 0-2 16,-3-1 0-16,1 7 1 0,-8-2 0 16,-2 2-1-16,-6 3-1 15,-2-1-4-15,0 3-6 16,1 0 0-16,1 6-6 15,3 0 0-15,6 10 2 16,6 4 2-16,5 10 7 16,2 4 43-16</inkml:trace>
  <inkml:trace contextRef="#ctx0" brushRef="#br0" timeOffset="139207.57">14000 14146 415 0,'-6'-12'270'0,"-2"-3"-20"0,-5 1-51 16,-4-4-26-16,-6 6-64 16,-1 3-33-1,-5 10-70-15,0 7-20 16,0 12-18-16,5 3-2 15,12 7 4-15,5 2 5 0,14-2 7 0,7-4 2 32,8-13 7-32,5-3 2 0,1-10 8 15,4-7 8 1,-5-8 7-16,0-1 6 16,-11-7 15-16,-2 3 18 0,-11 7 24 15,-2 3 1-15,-3 11-31 16,-4 6-30-16,2 7-30 15,2 7-9-15,9 5 11 16,1-2 6-16,11-3-59 16,-3-6-86-16</inkml:trace>
  <inkml:trace contextRef="#ctx0" brushRef="#br0" timeOffset="139493.28">13972 13834 609 0,'5'3'324'16,"3"0"-33"-16,3 6-157 0,4 2-69 15,-2 1-10-15,-4 7-24 16,-7-3-5-16,-7 4-5 15,-5-2 0-15,-1 1-7 16,5-2-6-16,10-8-8 16,7 1-5-16,14-6-1 15,2 2 2-15,6 4-23 16,-4-1-64-16</inkml:trace>
  <inkml:trace contextRef="#ctx0" brushRef="#br0" timeOffset="139729.49">14251 14044 710 0,'1'1'326'0,"0"-2"-128"0,-3 1-54 16,2 0-72-16,-1 0-25 0,0 7-46 15,1 20-1 1,4 34 5-16,4-28-1 16,-5-1 1-16,1 0-16 15,1-12-53-15,-2-3-51 0</inkml:trace>
  <inkml:trace contextRef="#ctx0" brushRef="#br0" timeOffset="139885.98">14247 14180 623 0,'19'-3'276'0,"16"-3"-118"0,1 3-103 16,2 0-9-16,-4 3-51 0,-3 1-114 15</inkml:trace>
  <inkml:trace contextRef="#ctx0" brushRef="#br0" timeOffset="140330.4">14506 14097 291 0,'2'-5'242'0,"1"-1"62"16,2 5-28-16,-4 1-86 0,2 4-51 0,-3-4-71 15,0 0-35 1,0 0-20-16,0 6 1 16,3 7-4-1,13 28-2-15,-8-29-3 0,4-1 0 16,-1-3 0-16,1 0 3 0,-2-5 7 16,-4-6 4-1,0-5 2-15,-2-6 0 16,2 4-11-16,0 2-5 15,-2 5-13-15,8 7-3 16,-9 8 1-16,2 8 1 0,1 16 8 16,-4 3 1-16,4 13 0 15,3 1 0-15,-1 5 1 16,-2-5 4-16,-16-13 9 16,-4-3 9-16,-24-17 30 15,-7-4 14-15,-4-14 12 16,-3-6-5-16,10-11-22 15,6-8-23-15,21-7-70 16,9-5-34-16,20-15-106 16,8-1-152-16</inkml:trace>
  <inkml:trace contextRef="#ctx0" brushRef="#br0" timeOffset="140749.18">14631 13897 532 0,'4'0'318'0,"-1"-6"-30"16,5 0-117-16,2 0-95 0,1 1-20 16,10 7-15-16,0 6-11 15,-3 6-7 1,-6 5 0-16,-12 1-2 0,-8 1 0 15,-6 0-4 1,3-4-3-16,11 2-7 16,0-6 1-16,11-3 18 15,5 2 5-15,7-5 7 16,8 1 0-16,6-6-8 16,-2-6-49-16</inkml:trace>
  <inkml:trace contextRef="#ctx0" brushRef="#br0" timeOffset="143554.14">15118 10887 511 0,'8'-2'221'0,"14"8"-120"16,-11 15-31-16,-12 25-29 15,0 16-2-15,-21 36-1 16,-2 24-13-16,4 27-13 15,2 5-1-15,26-5 16 16,13-10 8-16,28-25 8 16,15-15-1-16,19-24-11 15,3-16-3-15,-12-22 3 16,-12-5 5-16,-36-21 26 16,-10-5 17-16,-23-8-1 0,-8-4-11 15,-7 5-47 1,-7 7-32-16,-1 26-31 0,-4 19-5 15,4 36 8-15,3 16 9 16,7 33 17-16,10 15 7 16,9 16 7-16,6 12 2 0,7 3 2 15,1-9 0-15,-6-1-1 16,-7-11 1 0,-16-25 2-16,-13-8 2 0,-9-26 14 15,-3-15 7 1,7-23 3-16,7-16-1 0,10-31-120 15,9-12-225-15</inkml:trace>
  <inkml:trace contextRef="#ctx0" brushRef="#br0" timeOffset="144272.4">15852 12204 916 0,'6'3'346'0,"17"3"-237"0,12 0-33 15,21-1-14-15,10-3-4 16,12-2-25-16,1-2-7 16,-6 2-11-16,-1 1-3 0,-21 4-26 15,-10 2-33-15,-14-2-72 16,-10 3-61-16,-16-2-84 16,-4-1 11-16,-15-3 27 15,-2-1-8-15</inkml:trace>
  <inkml:trace contextRef="#ctx0" brushRef="#br0" timeOffset="144681.85">15897 12328 402 0,'3'1'272'15,"3"1"-27"-15,18-2-73 0,9 2-26 16,10 1-31-16,2 0-3 15,2 1-38-15,0-2-22 16,4-3-26 0,0-3-3-16,-2-5-8 0,-4-5-16 15,-7-4-25-15,-4-4-2 16,-17-7 5-16,-8-2 18 16,-15-1 16-1,-5 2-1-15,-4 9 6 0,3 7 2 0,11 12-14 16,2 2-4-16,15 7-9 15,6 9-4-15,7 9 16 16,5 5 5-16,-6 8 1 16,-8-2 3-16,-13-1 50 15,-8-4 22-15,-15-6 52 16,-4-1 15 0,-6-5-27-16,-1-5-19 0,5 1-50 15,2-5-22-15,8 1-25 16,3 1-6-16,5-7-41 0,5 1-61 15,4-3-449 1</inkml:trace>
  <inkml:trace contextRef="#ctx0" brushRef="#br0" timeOffset="145673.67">1577 14456 548 0,'7'6'315'0,"3"3"-73"16,20-6-55-16,15 1-31 0,34-1-63 15,18-1-28-15,9-2-34 16,-2-3-6-16,-21 0-29 15,-11 0-56-15,-16 8-203 16</inkml:trace>
  <inkml:trace contextRef="#ctx0" brushRef="#br0" timeOffset="146058.17">1659 14641 627 0,'-11'4'293'0,"-11"-2"-71"16,10-1-43-16,17-3-50 0,18-4-27 15,35-1-63-15,13 2-21 16,23 2 7-16,-2 4 5 16,-13 5-4-16,-8-6 0 15,-17 0-21 1,-9-4-31-16,-15-3-103 15,-8 0-72-15,-17-6-67 0,-3-1 17 16,-8-9 99-16,-3-8 85 16,2-6 97-16,3 3 48 15,5 2 56-15,7 15 16 0,7 11 14 16,2 6-31 0,8 17-44-16,1 0-27 0,4 13-15 15,-3 1 15 1,-16-1 33-16,-9 1 22 0,-22-7 17 0,-8 0-9 15,-12-6-32 1,-4-7-105-16</inkml:trace>
  <inkml:trace contextRef="#ctx0" brushRef="#br0" timeOffset="146523.82">2868 14427 1002 0,'0'-1'382'0,"1"3"-292"16,3 15-35-16,0 17-32 15,2 11 3-15,-2 22 11 16,0 5 1-16,-1 11-5 16,2-3-4-16,2-14 0 15,-1-12-56-15,7-21-390 16</inkml:trace>
  <inkml:trace contextRef="#ctx0" brushRef="#br0" timeOffset="146688.87">2896 14468 1249 0,'12'-4'459'15,"14"-10"-367"-15,12 7-50 0,15 1-35 16,10 1-3-16,17 1 9 15,1 0-62-15,7 4-246 16</inkml:trace>
  <inkml:trace contextRef="#ctx0" brushRef="#br0" timeOffset="146912.15">2966 15092 943 0,'3'-2'412'16,"6"2"-196"-16,17 0-120 16,10 1-22-16,21 5-27 0,6-5-11 15,3 0-16-15,-4-1-3 0,-11 0-140 16</inkml:trace>
  <inkml:trace contextRef="#ctx0" brushRef="#br0" timeOffset="147085.48">2916 14893 806 0,'0'-9'461'15,"5"-6"-28"-15,11 1-303 0,22 3-117 16,17 3-13-16,23 4 0 16,9 0 16-16,9 3-171 15</inkml:trace>
  <inkml:trace contextRef="#ctx0" brushRef="#br0" timeOffset="147414.09">3355 15227 537 0,'5'-3'283'0,"9"-11"-58"16,2-3-50-16,3-5-18 15,1-6-1-15,-5-4-4 16,-4-2 0-16,-4 3-29 16,0 8-10-16,-2 13-51 15,-3 4-25-15,-4 12-35 16,3 9-18-16,-1 9 5 16,5 8 4-16,3 6 7 15,-2 1 2-15,0-2 3 16,4-1-72-16</inkml:trace>
  <inkml:trace contextRef="#ctx0" brushRef="#br0" timeOffset="147883.6">3631 15199 731 0,'0'8'285'16,"4"5"-172"-16,6 7-76 16,1-4 6-16,10 1-1 15,2-5-5-15,3-9 4 16,6-2 6-16,-6-10 7 15,-1-5 3-15,-3-5 13 16,-3-3 7-16,-7 0 8 16,-2 2 6-16,-7 10-25 15,-2 5-32-15,2 17-44 16,-1 12-16-16,1 21-11 16,3 8 14-16,-1 16 17 15,3 6 2 1,-8-6 14-16,-3-2 12 0,-13-13 46 0,-10-5 24 15,-13-9 19-15,-5-8 2 16,-1-15-25-16,1-13-6 16,9-15-9-16,7-9-7 15,15-9-28-15,5-4-22 16,14 0-37-16,5 0-21 16,11 0-79-16,9 3-64 0</inkml:trace>
  <inkml:trace contextRef="#ctx0" brushRef="#br0" timeOffset="148427.01">4266 15060 1019 0,'8'-1'390'0,"15"1"-275"0,13-1-37 16,10-1-31-16,6 2-13 15,1 2-17-15,-4 2-4 16,-2 3-83-16,-7-3-69 15,-12-6-218-15</inkml:trace>
  <inkml:trace contextRef="#ctx0" brushRef="#br0" timeOffset="148646.96">4325 15214 664 0,'-1'2'304'0,"3"1"-88"16,8-1-27-16,17 1-37 15,9 1-7-15,10 0-57 16,1 0-12-16,2 2-24 0,1-1-7 16,-8-6-47-16,-2 1-327 15</inkml:trace>
  <inkml:trace contextRef="#ctx0" brushRef="#br0" timeOffset="150057.5">5516 15137 938 0,'-5'1'399'15,"-3"0"-238"1,8 5-59-16,3 2-67 0,8 0-11 16,7 2 1-1,2-3 2-15,4-11 0 0,1 1 2 16,0-11 6-16,-7-4 6 15,-9 5 3-15,-5-2 1 0,-11-3-4 16,-6 3-5-16,-9 2-12 16,-3 0-13-16,0 14-26 15,1 8-16-15,4 11-12 16,7 5 4-16,12 6 16 16,1 5 10-16,16 1 14 15,2 0 4 1,11-7 5-16,6-6 1 0,9-10 8 0,-2-7-33 15,1-10-241-15</inkml:trace>
  <inkml:trace contextRef="#ctx0" brushRef="#br0" timeOffset="152672.58">5037 14626 897 0,'-9'-12'399'15,"-5"-11"-180"-15,64 69-59 0,-49-38-113 16,-1 8-19-1,2 24-38-15,-54-45-17 16,64 89 20-16,3 9 5 16,1-1 5-16,-3-5 2 0,-8-24-26 15,2-10-23-15,0-18-36 16,-2-10-8-16,-3-19 31 16,0-7 18-16,3-15 16 15,3-5 6-15,6-6-8 16,6 0 2-16,0 3 9 15,5 1 2-15,-1 8 24 16,-6-2 30-16,-7 7 65 16,-11 5 19-16,-18 5 5 15,-6 6-18-15,-13 6-59 16,0-1-20-16,11 8-32 16,10 0-7-16,19 3 4 15,13 2 3-15,15 1 11 0,10-1-2 16,7 2 2-1,3 0 0-15,-11-8-27 16</inkml:trace>
  <inkml:trace contextRef="#ctx0" brushRef="#br0" timeOffset="154203.95">6109 15274 786 0,'13'0'315'16,"12"-1"-179"-16,49-1-96 0,23-2 5 16,61 1 26-16,26 1 8 15,40 2 18-15,15 0 3 16,13 3-33-16,-5 2-11 15,-19-2-25-15,-11-3-11 16,-49-4-3-16,-14-1-45 16</inkml:trace>
  <inkml:trace contextRef="#ctx0" brushRef="#br0" timeOffset="156707.68">6648 14617 755 0,'-3'0'355'0,"0"-2"-112"0,-4 2-117 16,6 0-70-16,0 0-16 15,-4 9-31-15,-2 20-12 16,4 32-1-16,14-29 1 16,10-6-2-16,1-9-2 15,8-8 0-15,3-6 3 16,2-10 11-16,0-4 6 0,-10-5 13 15,-4 3 10 1,-6 4 13-16,-5 1 1 16,0 6-11-16,0 3-12 0,-2 10-23 15,0 13-3 1,1 16 4-16,-8 6 5 0,-14 7 11 16,-4-1 3-16,-28-11 4 15,-4-8 4-15,-10-21 5 16,-1-12-6-16,17-17-27 15,11-6-21-15,20-6-58 16,11 4-26-16,15 2-63 16,9 6-123-16</inkml:trace>
  <inkml:trace contextRef="#ctx0" brushRef="#br0" timeOffset="157037.95">7051 14211 562 0,'3'-10'345'15,"0"-7"-2"-15,-3 8-98 0,1 12-108 16,2 15-47 0,0 27-70-16,3 21-12 0,3 32 7 15,-2 6 3-15,-5 4 2 16,-2-7 3-16,0-14-2 16,-6-19 0-16,10-14-5 15,2-10-3-15,2-24 1 16,4 2-23-16</inkml:trace>
  <inkml:trace contextRef="#ctx0" brushRef="#br0" timeOffset="157754.97">7547 14641 434 0,'8'0'266'0,"4"-5"-4"15,-3-5-13-15,-3-1-43 16,-4-4-22-16,-4 0-42 16,-5-4-17-16,-8-1-23 15,-6-1-15-15,-6 5-46 16,1 5-27-16,1 14-47 16,4 8-12-16,2 11 4 15,4 7 10-15,10 6 16 16,2 2 4-16,14-3-2 15,1 0-6-15,13-11-11 16,2-8-13-16,4-12-11 16,3-6 5-16,-5-11 16 0,-7-8 15 15,-7-2 19-15,-4 1 9 16,-8 3 15-16,-3 5 5 16,-4 7-1-16,-2 4-11 15,-5 8-24-15,0 10-16 0,3 8-4 16,2 5 7-1,3 10 10-15,2 5 9 16,2 7 0-16,0-3 1 0,3-1 4 16,-1-3 3-16,0-17 5 15,2 5 1-15,2-18-26 16,0-6-152-16</inkml:trace>
  <inkml:trace contextRef="#ctx0" brushRef="#br0" timeOffset="158118.51">7723 14984 458 0,'2'1'260'0,"1"1"-18"16,6-1-66-16,0-3-45 15,4 0-25-15,3-5-36 16,2-3-14-16,0-4-16 16,0-4-5-16,-4 2 21 0,-3 1 24 15,-8 5 38 1,-3 2 13-16,0 8-24 0,-3 1-28 15,2 14-45-15,1 3-17 16,2 7-12-16,2 3-2 16,1 0-1-16,1-3 1 15,-4-6 5-15,0-5-65 16,3-8-217-16</inkml:trace>
  <inkml:trace contextRef="#ctx0" brushRef="#br0" timeOffset="158417.43">8031 14320 942 0,'0'-5'458'0,"0"-3"-175"15,0 5-88-15,-1 13-112 0,1 11-41 16,2 27-45-16,3 14 1 16,1 19 4-16,0 6 8 15,0 8-2 1,0 0 2-16,0-6-1 0,2-5-5 16,-2-27 6-1,1-10-1-15,2-20 2 0,-6-6 2 16,2-14 27-1,-2 1-42-15</inkml:trace>
  <inkml:trace contextRef="#ctx0" brushRef="#br0" timeOffset="160000.87">6414 15526 936 0,'-15'10'349'15,"-20"19"-248"-15,1 15-6 16,-3 28-11-16,7 19-17 16,22 17-44-16,10-5-11 15,31-12-12-15,11-13-4 16,13-26-2-16,7-9-21 16,3-22-126-16</inkml:trace>
  <inkml:trace contextRef="#ctx0" brushRef="#br0" timeOffset="160525.92">6848 16064 543 0,'4'-8'353'15,"2"-5"-29"1,-4-6-110-16,-3-1-32 0,-5-3-53 15,-2-1-18-15,-12 4-20 16,-9-4-15-16,-9 9-46 16,-5 2-26-16,3 16-40 15,7 11-14-15,12 12-1 16,11 6 10 0,11 5 13-16,9-1 10 15,12-5 10-15,6-6 0 16,8-8 4-16,-2-7 2 15,2-9 6-15,-4-6 5 16,-9-8 3-16,-4-5 0 0,-9-5 1 16,-2 4-2-16,-4 3-2 15,-1 7-6-15,-3 15-11 16,5 6-4-16,-6 6-1 16,4 2 3-16,4 3 11 15,0 0-49-15,9 0-316 16</inkml:trace>
  <inkml:trace contextRef="#ctx0" brushRef="#br0" timeOffset="160817.95">6870 15679 847 0,'0'-15'331'0,"13"-10"-184"0,2 4-51 16,11 14-23-16,8 8-1 16,-4 7-35-16,-1 5-16 15,-13 9-1-15,-9 1 10 16,-15 11 6-16,-10 2 1 16,-2 1-7-16,-1-2-11 0,15-11-18 15,8-3-6-15,16-9-7 16,9-2-1-16,13-6 3 15,2 1-18-15,1 1-103 16,-4-1-99-16</inkml:trace>
  <inkml:trace contextRef="#ctx0" brushRef="#br0" timeOffset="160988.61">7305 15787 636 0,'5'0'352'16,"5"0"-63"-16,-7 17-128 0,-1 9-46 15,0 19-37 1,0 7-17-16,5 6-32 0,-6-4-9 16,5-9-8-16,-3-6-2 15,2-13-18-15,4-5-73 16</inkml:trace>
  <inkml:trace contextRef="#ctx0" brushRef="#br0" timeOffset="161165.19">7245 16048 845 0,'3'1'411'0,"7"-2"-126"0,9 1-178 16,12 2-37-16,6-1-23 16,1 4-8-16,5 3-14 15,-5-4-8-15,5-1-46 16,4 3-45-16</inkml:trace>
  <inkml:trace contextRef="#ctx0" brushRef="#br0" timeOffset="161714.58">7706 15860 917 0,'-9'16'362'16,"-6"13"-200"-16,7 11-135 0,7 3-2 16,13-5-8-1,11 0-9-15,11-14-1 0,2-2 3 16,-4-17 16-16,-2-6 8 16,-11-10 18-16,-4-5 2 15,-5-2 2-15,-8-8 10 16,-7-4 20-16,1 6 2 15,0 6-15-15,-1 5-30 16,8 16-54-16,-3 7-14 16,7 19-7-16,7 9 8 0,1 16 12 15,-1 7-2-15,-8 9 6 16,-7 2 5 0,-15-3 6-16,0-2 10 0,-13-18 11 15,-2-8 2-15,-9-25 20 16,-1-14 3-1,-4-24-48-15,5-12-32 0,11-19-85 16,10-3-43 0,16-4-67-16,11 0-110 0</inkml:trace>
  <inkml:trace contextRef="#ctx0" brushRef="#br0" timeOffset="162013.69">7863 15648 982 0,'0'-4'390'0,"-1"-2"-270"16,5 0-45-16,16 0-54 15,4 3-13-15,11 0-10 16,-3 1 2-16,-9 7 6 15,-8 3 7-15,-18 8 15 16,-8 7 4-16,-10 8 2 16,-4 2-6-16,9-2-10 15,7-3-3-15,13-11-1 16,14-5-1-16,15-10-5 16,5-6 2-16,12-8-88 15,-2-2-213-15</inkml:trace>
  <inkml:trace contextRef="#ctx0" brushRef="#br0" timeOffset="162301.66">8194 15652 800 0,'6'-2'352'16,"12"8"-170"-16,11 9-91 0,4 18-61 15,0 23-3-15,-4 23 10 16,-7 7 10-16,-15 1 9 16,-3-5 2-16,-17-10-2 15,-12-6-4-15,-11-11 10 16,-1-14-5-16,-2-27-49 15,8-14-77-15</inkml:trace>
  <inkml:trace contextRef="#ctx0" brushRef="#br0" timeOffset="162839.88">8476 15525 814 0,'1'-4'367'15,"7"-4"-177"1,6-1-46-16,9 0-72 0,5-3-20 15,9 9-27-15,-1 3-11 16,-8 2-10 0,-7 9 0-16,-20 3 6 0,-9-1 5 15,-16 3 7 1,-2-3 1-16,3-3-9 0,8 2-11 16,15-7-17-1,5 2-5-15,13-3-1 0,3 2 6 16,4-2 12-16,-2 4 4 15,-14 3 15 1,-6-1 6-16,-13 3 2 0,-7-2 8 16,-7 1-109-16,-1-1-137 15</inkml:trace>
  <inkml:trace contextRef="#ctx0" brushRef="#br0" timeOffset="163042.93">8466 15783 857 0,'3'1'368'15,"13"4"-165"-15,11-3-66 0,19 2-23 16,11 1-18-16,7 0-44 16,-4 0-10-16,-15-5-18 15,-8-2-5-15,-11-5-108 16</inkml:trace>
  <inkml:trace contextRef="#ctx0" brushRef="#br0" timeOffset="163513.93">8545 15976 837 0,'7'-5'385'16,"3"-5"-144"-16,13 4-140 16,5 2-28-16,6 2-34 0,2 5-18 15,-10 6-11-15,-10 0 1 16,-15 9 12-16,-9 0 2 15,-16 1 4-15,-2 3-2 16,0-5-14-16,7-5-10 16,19 0-11-16,5-4-4 15,16-5 2-15,6 2 5 16,4 0 8-16,0 0 1 0,-2-1 2 31,-3-3-12-31</inkml:trace>
  <inkml:trace contextRef="#ctx0" brushRef="#br0" timeOffset="163982.38">8349 15258 844 0,'-1'-2'354'0,"4"1"-193"15,8 3-76-15,18 4-6 16,27 2 7-16,11-5 1 16,21-1-26-16,-9-2-19 15,-15-6-16-15,-12-2 11 0,-26 1 98 16</inkml:trace>
  <inkml:trace contextRef="#ctx0" brushRef="#br0" timeOffset="178536.06">2133 16908 681 0,'5'-10'352'16,"-5"-11"-89"-16,-7 1-10 0,-9 8-44 15,-17 1-42-15,-5 9-65 16,-14 4-28-16,-12 19-45 16,4 10-26-16,3 16-32 15,14 10-6-15,25 10 9 16,18 2 10-16,23-2 20 15,12-5 1-15,19-16 6 16,4-12-3-16,11-22 2 16,-2-15 5-16,-7-25 19 15,-8-12 21-15,-17-18 14 16,-9-2 4-16,-24-8-15 0,-11-3-25 16,-21 4-52-16,-6 5-19 15,-5 19-43-15,0 15-59 16,3 27-189-16</inkml:trace>
  <inkml:trace contextRef="#ctx0" brushRef="#br0" timeOffset="178669">1725 16715 1441 0,'-3'-6'592'0,"-3"-5"-395"15,3 5-80-15,13 10-93 16,6 7-50-16</inkml:trace>
  <inkml:trace contextRef="#ctx0" brushRef="#br0" timeOffset="179028.04">2305 17076 777 0,'-1'-9'480'0,"-4"-15"-66"15,5 22-193-15,2 8-56 16,4 21-123-16,3 13-39 16,2 30-7-16,-1 13 5 15,-5 11 6-15,-3 2 1 16,-2-17 2 0,1-10 1-16,2-22-43 0,0-14-59 15,-1-18-143-15,1-9-301 16</inkml:trace>
  <inkml:trace contextRef="#ctx0" brushRef="#br0" timeOffset="179168.85">2331 17331 1028 0,'-1'0'475'0,"1"-1"-227"16,6 2-96-16,-6-1-98 15,27 2-34-15,46 8-7 16,-25-7-48-16,-5 2-222 15</inkml:trace>
  <inkml:trace contextRef="#ctx0" brushRef="#br0" timeOffset="179407.13">2838 17237 971 0,'-7'-6'462'0,"-12"-7"-171"16,-3-2-62-16,-8 1-71 0,0 0-42 15,0 6-69-15,3 7-26 16,7 6-43-16,3 4-11 16,8 9 3-16,9 3 8 15,10 3 19-15,11 2 6 16,10-5 4-16,1-3 1 16,3-9 0-16,-2-3 2 15,-8-8-78-15,-3-4-71 16,-9-8-303-16</inkml:trace>
  <inkml:trace contextRef="#ctx0" brushRef="#br0" timeOffset="179532.83">2919 17171 847 0,'3'4'452'16,"0"7"-113"-16,3 5-175 16,0 5-29-16,2 3-70 15,0 1-20-15,-1 3-73 16,1-3-98-16</inkml:trace>
  <inkml:trace contextRef="#ctx0" brushRef="#br0" timeOffset="179984.45">3460 17195 705 0,'4'5'385'16,"4"4"-91"-16,-12 9-74 16,-9 1-21-16,-16 5-36 0,-11-1-28 15,-8-6-55-15,-4-5-16 16,4-13-32-16,1-6-6 16,12-7-47-1,21 2-20 1,7 7-17-16,0-1-11 0,-3-15 20 15,11 2 13-15,24 7 24 16,7 13 12-16,15 14 20 16,-1 8 0-16,-9 11-8 15,-3 6-2-15,-10-1-17 16,-4 2-109-16</inkml:trace>
  <inkml:trace contextRef="#ctx0" brushRef="#br0" timeOffset="180152.09">3768 17394 998 0,'5'3'490'0,"1"7"-128"16,-3 3-144-16,-10 13-70 0,-7 4-33 16,-9 6-56-16,-2-2-16 15</inkml:trace>
  <inkml:trace contextRef="#ctx0" brushRef="#br0" timeOffset="181021.51">4446 16907 1082 0,'1'6'447'0,"-2"3"-249"0,2 22-131 16,-3 13-31-16,4 26-16 15,4 17-10-15,1 12 5 16,4 2-2-16,0-16 1 16,-5-15 0-16,5-23-54 15,-1-19-66-15</inkml:trace>
  <inkml:trace contextRef="#ctx0" brushRef="#br0" timeOffset="181196.68">4382 17012 920 0,'15'-15'420'16,"11"-11"-219"-16,12 7-99 0,8 5-27 15,22 12-56 1,11 5-9-16,22 11 9 0,-2 2-73 0</inkml:trace>
  <inkml:trace contextRef="#ctx0" brushRef="#br0" timeOffset="181448.83">4467 17580 981 0,'1'-1'412'0,"7"0"-237"0,22 0-84 0,15 1-19 0,20 4-27 16,7 3-11-16,2 1-14 15,-5 3 0-15,-15-1-251 16</inkml:trace>
  <inkml:trace contextRef="#ctx0" brushRef="#br0" timeOffset="181638.23">4554 17427 1400 0,'7'-1'519'16,"6"-5"-374"-16,24 4-130 0,15 3-8 16,21 2-4-16,9 4-100 15</inkml:trace>
  <inkml:trace contextRef="#ctx0" brushRef="#br0" timeOffset="182076.89">5022 17502 1038 0,'-1'-7'424'16,"8"-8"-253"-16,5 2-37 15,13 11-45-15,7 1-24 16,-1 6-41-16,-1 7-6 16,-18 4 8-16,-9 6 4 15,-18 6 3-15,-8-2-2 16,-4 0-14-16,-2-6-5 16,6-12-12-16,9-4-8 0,7-6-16 15,7-2-16 1,8 1 14-16,9 4 13 15,12 7 19-15,6 2 15 16,6 6-4-16,-4 0-4 16,0 2-33-16</inkml:trace>
  <inkml:trace contextRef="#ctx0" brushRef="#br0" timeOffset="182585.43">5443 17492 919 0,'0'4'411'0,"-6"4"-212"0,6 8-76 16,4 12-93-16,1 2-12 16,9 6-7-16,-1-4 1 15,2-7-2-15,1-11 0 16,6-13 8-16,-2-5 6 0,-4-15 13 15,-5 1 3-15,-6-7 13 16,-4-1 9-16,-1 7-1 16,2 7 2-16,2 8-32 15,4 11-18-15,5 14-20 16,0 8-8-16,-3 19 1 16,-6 3 2-16,-13 9 7 15,-9-2 5-15,-9-12 7 16,-3-6 6-16,0-27 19 15,2-13 3-15,0-23-11 16,5-11-15-16,5-6-59 16,6-5-57-16,17 1-169 15</inkml:trace>
  <inkml:trace contextRef="#ctx0" brushRef="#br0" timeOffset="183144.76">6028 17355 962 0,'9'-1'401'0,"17"-1"-215"0,11 3-88 15,17 1-38-15,7 5-19 16,3 2-27-16,-5 1 0 16,-16-3-110-16,-6-5-126 15</inkml:trace>
  <inkml:trace contextRef="#ctx0" brushRef="#br0" timeOffset="183377.54">6064 17548 1005 0,'10'1'439'0,"17"1"-199"0,18-1-73 16,21 2-30-16,5-2-28 15,-5 0-43-15,-14 0-18 16,-22 0-5-16,-5-2-82 16</inkml:trace>
  <inkml:trace contextRef="#ctx0" brushRef="#br0" timeOffset="185162.8">6921 16997 528 0,'-2'-8'366'0,"-1"-6"69"16,-2 1-153-16,5 13-117 16,-3 5-51-16,7 19-83 15,5 13-28-15,-1 21-2 16,4 12 4-16,-8 9 3 16,-4 4 2-16,0-7-1 15,0-11-5-15,3-21-118 0,1-14-70 16</inkml:trace>
  <inkml:trace contextRef="#ctx0" brushRef="#br0" timeOffset="185373.04">7133 17258 909 0,'-8'-4'420'15,"-16"-4"-156"-15,-5 2-55 0,-8 8-83 16,1 8-40-16,9 9-78 15,6 5-12-15,11 3-7 16,8-1 3-16,19-3 2 16,7-3 1-16,20-4-4 15,6-3 2-15,7-5-83 16,-2-1-102-16</inkml:trace>
  <inkml:trace contextRef="#ctx0" brushRef="#br0" timeOffset="185739.87">7366 17467 819 0,'1'6'324'0,"3"0"-180"0,8 5-112 15,4 1-2 1,8-7 4-16,2-1 1 0,-1-12-1 16,2-1 4-16,-6-9 20 15,-5-1 16-15,-10-1 36 16,-6-1 15-16,-11 4-8 16,-6 6-13-16,-11 8-38 15,-2 4-24-15,3 17-26 16,2 2-9-16,12 8-11 15,2 4-2-15,12 2 1 16,7-2 2-16,9-1 1 16,7-4 2-16,10-8 2 15,6-5 1-15,3-8 0 16,-1-6 9-16</inkml:trace>
  <inkml:trace contextRef="#ctx0" brushRef="#br0" timeOffset="186543.36">7938 17434 1201 0,'6'-1'416'0,"28"-5"-316"0,33 1-125 16,58-3 0-16,27-5 39 15,64 1 24-15,22-1 1 16,27 0 3 0,19 3-4-16,-18 1-3 15,-7 2-1-15,-37 14-6 0,-24 7-3 16,-35 13 8-1,-24 3 113-15</inkml:trace>
  <inkml:trace contextRef="#ctx0" brushRef="#br0" timeOffset="188105.12">8526 16755 707 0,'0'-5'349'0,"0"-2"-111"0,0 4-36 15,-3 6-81-15,2-3-38 16,0 0-60-16,-3 28-14 16,-3 42-4-16,7-25-1 15,9-1 1-15,4-1 1 16,4-17 2-16,2-4 1 15,5-17 9-15,2-11 3 0,-2-7 7 16,0-5 2-16,-5-2-4 16,-4 2-7-16,0 5-15 31,0 7-5-31,3 20-10 16,1 8 1-16,-3 9 5 0,2 8 1 15,-12-4 4 1,-6-2 4-16,-17-3 6 0,-12-7 7 15,-19-15 22 1,-4-8 3-16,-1-9-6 0,5-4-8 16,22 2-62-16,5 4-46 15,18 1-160-15,5 3-217 16</inkml:trace>
  <inkml:trace contextRef="#ctx0" brushRef="#br0" timeOffset="188619.14">9038 16440 601 0,'-3'-4'324'0,"-1"0"-52"15,3 3-67 1,-1 1-62-16,2 0-27 16,-1 0-52-16,1 0-12 0,0 0-20 15,0 9-14 1,5 21-13-16,13 63-3 0,-10-18 2 15,4 15 1-15,-4 8 3 16,-3-3 2 0,0-17 1-16,-1-18 0 0,-3-23 1 15,0-11 1-15,-1-14 14 16,-2-9-6-16,-4-5-388 16</inkml:trace>
  <inkml:trace contextRef="#ctx0" brushRef="#br0" timeOffset="189406.8">9484 16817 714 0,'2'-8'359'0,"0"-12"-113"16,-2-1-35-16,-2 3-63 15,-5 0-32-15,-7 0-48 0,-2 2-18 16,-8 5-38-16,0 3-17 16,0 11-26-16,3 7-10 15,6 10-6-15,-4 4 2 16,14 7 6-16,1 3 3 15,11-1 15-15,12 1 7 16,6-8 13-16,6-9 1 16,7-9 1-16,0-6 4 15,-7-13 5-15,-2-3 4 0,-10-7 11 16,-6-5 3-16,-9 4 12 16,-5 0 21-1,-10 5 10-15,-3 2 2 0,2 9-16 16,-4 2-27-16,9 8-26 15,1 4-8-15,5 12-5 16,2 7 2-16,8 11 4 16,6 8 3-16,4-1 1 15,-1 0-1-15,-3-9 0 16,-2-4 0-16,-7-8 3 16,-2-6 3-16,-3-7 2 15,-1-2 0-15,0-7-6 0,-1-1-56 16</inkml:trace>
  <inkml:trace contextRef="#ctx0" brushRef="#br0" timeOffset="191310.75">9676 16984 793 0,'0'-6'386'15,"5"-5"-123"-15,10-2-127 16,7 0-23-16,7 5-37 15,3 8-17-15,-3 14-23 16,-5 7-7-16,-12 5 9 16,-11 2 1-16,-16-4-3 15,-5-2-2-15,-6-2-8 16,0-5-4-16,9-7-8 16,4-4-5-16,12-4-16 0,3-2-3 15,13 1 0-15,7-1 4 16,2 3 10-16,5 6 3 15,-1 1 14-15,-1 2-44 16</inkml:trace>
  <inkml:trace contextRef="#ctx0" brushRef="#br0" timeOffset="191640.66">10056 16548 803 0,'-3'1'406'0,"2"4"-120"15,4 8-123-15,2 18-88 0,4 13-13 16,2 23-5-16,-3 11-2 16,-3 12-4-16,-1-5-8 15,-5-15-7-15,-1-8-1 16,-1-21 4-16,1-10 2 16,3-11-3-16,2-8 0 15,-2-10-41-15,2 1 29 16</inkml:trace>
  <inkml:trace contextRef="#ctx0" brushRef="#br0" timeOffset="192745.64">8247 17622 649 0,'-4'-11'409'15,"1"-4"-63"-15,-13 9-94 16,-6 8-41-16,-9 17-95 0,-6 7-47 15,1 23-42-15,7 10-12 16,15 17-16-16,11 1 0 16,18-6-2-16,11-11-2 15,21-24 2-15,8-7 0 16,9-18-89-16,-5-8-78 16</inkml:trace>
  <inkml:trace contextRef="#ctx0" brushRef="#br0" timeOffset="193260.94">8445 17722 779 0,'-1'-6'417'16,"-1"-4"-64"-16,0 3-124 15,2 9-113-15,2 6-37 16,-1 13-60-16,1 7-17 15,0 13 6-15,-2 5 1 16,-1 3-1-16,-1-6 1 16,-4-11 2-16,3-7 2 15,-3-16 7-15,4-6 4 16,-1-7 1-16,2-9-3 16,3-4-21-16,4-3-6 0,13-6-15 15,7 4-6-15,11 9 3 16,5 8 3-1,3 12 8-15,-4 11 6 0,-9 5 6 16,-10 5 5-16,-22 3 5 16,-10-2 4-16,-21-3 5 15,-7-7 6-15,-5-17 6 16,2-2-30-16,14-13-119 16,6 4-86-16,14-4-344 15</inkml:trace>
  <inkml:trace contextRef="#ctx0" brushRef="#br0" timeOffset="193692.48">8748 17640 554 0,'0'-7'331'0,"7"-2"9"16,5 1-131-16,5 4-88 15,7 4-20-15,2 4-52 16,-1 4-10-16,-4 0-2 16,-6 5 2-16,-12 0 4 15,-2 4-2-15,-10 3-2 16,-9 3-6-16,2-2-8 16,-6-4-4-16,9-5-9 15,7-3-4-15,6-5 0 16,2-1 7-16,11-2 3 15,6 0 3-15,6-1-9 16,11 2-16-16,4-1-124 16</inkml:trace>
  <inkml:trace contextRef="#ctx0" brushRef="#br0" timeOffset="194032.94">9233 17753 1073 0,'0'0'490'0,"-4"1"-242"15,2 8-105-15,5 14-97 16,0 9-24-16,7 14-6 0,0 0-3 16,-3 2-4-16,0-5-1 15,-3-14-42-15,1-4-55 16,-5-17-162-16</inkml:trace>
  <inkml:trace contextRef="#ctx0" brushRef="#br0" timeOffset="194192.6">9117 17935 1057 0,'12'-3'477'16,"20"-5"-240"-16,10 3-73 0,8 3-82 15,0-1-38-15,-5 3-32 16,0 0-101-16</inkml:trace>
  <inkml:trace contextRef="#ctx0" brushRef="#br0" timeOffset="194811.3">9628 17774 708 0,'-6'4'336'0,"-3"6"-124"15,2 8-104-15,4 4-26 0,5 7-28 16,5-2-11-16,7-5-16 16,2-4 2-16,5-10 14 15,-2-8 9-15,1-11 7 16,0-4-3-16,-3-10-12 16,1-3-10-16,-8 2-9 15,4 0-5-15,-5 9-13 16,-5 7-5-16,2 10-9 15,-6 3-2-15,2 16 1 16,5 6 0-16,3 21 3 16,2 5 1-16,-3 4 1 15,-2-1 3-15,-10-14 7 16,-7-7 6-16,-2-5 23 16,-13-3 5-16,-3-4 4 15,-6-2-1-15,-9-14-14 16,9-5-4-16,5-10-50 15,9-3-48-15,17-5-157 16,6-3-170-16</inkml:trace>
  <inkml:trace contextRef="#ctx0" brushRef="#br0" timeOffset="195190.43">9854 17582 825 0,'3'-3'366'0,"2"-5"-172"15,7-3-32-15,6 3-38 16,2 5-19-16,5 3-33 16,-1 3-16-16,0 4-11 15,-10 1 4-15,-13 10 4 16,-8 1 3-16,-15 4-11 0,2 2-11 16,-1-8-19-1,8 0-6-15,10-3-10 16,4-4-3-16,13 0-2 0,2-5 1 15,12-3 5 1,0-2-1-16,6-3-35 16,-2 2-71-16</inkml:trace>
  <inkml:trace contextRef="#ctx0" brushRef="#br0" timeOffset="195447.48">10249 17599 1232 0,'6'-3'485'0,"9"6"-340"0,2 9-46 15,2 15-35 1,-2 13-12-16,-1 13-5 0,-7 7-4 16,-13 5-15-1,-5-2 0-15,-16-3-1 16,-3-12 0-16,-1-14-1 15,-5-11-4-15,17-22-40 16,8 0-51 0,1 0-212-16</inkml:trace>
  <inkml:trace contextRef="#ctx0" brushRef="#br0" timeOffset="196023.41">10535 17594 809 0,'1'0'362'0,"5"-4"-167"0,5 3-44 16,6-1-48-16,5 0-16 15,8 1-25-15,1-2-11 16,-1 6-20-16,-6 0-5 16,-15 6-6-16,-8 2 3 15,-13 0 6-15,-3-3 0 16,1-2-3-16,0 3-5 15,9-6-21-15,5 1-6 0,9 1-8 16,4-2-1-16,7 4 11 16,1 2 2-16,-5 4 2 15,-2 0 3-15,-13 1 6 16,-5-1 2 0,-14-1 2-16,-10-1 6 0,-1-5-99 15,-1-4-74 1</inkml:trace>
  <inkml:trace contextRef="#ctx0" brushRef="#br0" timeOffset="196239.38">10543 17820 840 0,'6'1'431'15,"9"1"-122"1,9 4-66-16,14 0-83 16,3 1-50-16,4-4-60 0,-8-3-15 15,-5-2-49-15,0-7-70 16</inkml:trace>
  <inkml:trace contextRef="#ctx0" brushRef="#br0" timeOffset="196642.06">10676 17988 691 0,'10'-4'360'16,"10"-7"-114"0,3 7-31-16,-6 4-76 15,1 1-36-15,-2 9-36 0,-5-1-15 16,-7 6-15-16,-4 3-6 16,-8 0-4-16,-4-2-3 15,-2-4-3 1,-2-4 0-16,6-8-3 15,0 1-4-15,4-1-11 16,6 0-4-16,0 0-8 16,0 0 1-16,0 0 6 15,1 0 2-15,17 8 6 16,33 12 1-16,-30-17 0 16,-3-2 1-16,6-3 5 15,-3-4-13-15,0-3-119 0,-2-1 74 16</inkml:trace>
  <inkml:trace contextRef="#ctx0" brushRef="#br0" timeOffset="-154732.9">9802 15013 878 0,'6'-12'394'16,"4"-6"-180"-16,11 0-79 0,2 0-19 16,18 10-51-16,4 4-31 15,3 15-25-15,-10 7-4 16,-27 11 13-16,-15 6 6 16,-30-3 7-16,-4-1 6 15,-3-11 4-15,5-9-4 16,20-9-24-16,7-7-28 15,18-2-38-15,12 3-11 0,22 10 9 16,9 11 21 0,2 15 23-1,-5 3 10-15,-27 6 7 0,-16 2 5 16,-31 0 12-16,-13-4-30 0,-16-11-102 16,1-11-140-16</inkml:trace>
  <inkml:trace contextRef="#ctx0" brushRef="#br0" timeOffset="-154407">9986 14697 1118 0,'-32'0'482'15,"-22"0"-258"-15,-7 23-141 0,-12 11-32 16,-2 31-52-1,2 12-8-15,11 15-13 16,22 6-2-16,32 3 4 0,15 1 1 16,29-4-4-1,19-8 0-15,28-26-2 0,13-17 0 16,24-40 4-16,5-14 6 16,-5-37 18-16,-10-25 25 15,-27-29 80 1,-24-15 50-16,-39-6 54 15,-16 10-10-15,-41 13-19 16,-8 15-41-16,-28 21-59 16,-9 10-18-16,-2 19-102 0,1 5-82 15,31 13-520-15</inkml:trace>
  <inkml:trace contextRef="#ctx0" brushRef="#br0" timeOffset="-153802.39">11777 17086 1257 0,'-7'8'468'16,"-13"15"-355"-16,3 9-30 15,10 14-27-15,-4 2-17 0,15 0-25 16,5-7-5-1,10-12-1-15,5-7-3 16,4-19-5-16,3-6-6 0,0-17-4 16,4-5-8-16,-2-3-24 15,-3-2 0-15,-7 4 10 16,-7-1 16-16,-11 4 64 0,-5 6 34 16,-13 10 16-1,-2 13-4-15,-3 18-37 0,0 7-29 16,13 18-27-1,2-1-3-15,13-1-22 16,6-1-85-16,1-12-328 16</inkml:trace>
  <inkml:trace contextRef="#ctx0" brushRef="#br0" timeOffset="-153455.56">11911 16847 1218 0,'-30'-5'515'0,"-22"-2"-280"16,-6 18-156-16,-6 9-34 15,-10 27-59-15,-5 8-19 16,9 21-14-16,14 9 7 16,29 14 4-16,20 8-4 15,31-7 0-15,22-9 0 16,34-22 7-16,10-14 6 0,22-26 7 0,3-16 1 31,4-35 14-31,-3-18 26 16,-25-35 69-16,-16-19 48 0,-37-22 95 15,-28-13 29-15,-20 15-25 16,-16 9-39-16,-31 19-87 16,-3 22-53-16,-23 10-47 15,0 12-37-15,10 21-156 0,15 6-90 0</inkml:trace>
</inkml:ink>
</file>

<file path=ppt/ink/ink24.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2-11T12:24:26.225"/>
    </inkml:context>
    <inkml:brush xml:id="br0">
      <inkml:brushProperty name="width" value="0.05292" units="cm"/>
      <inkml:brushProperty name="height" value="0.05292" units="cm"/>
      <inkml:brushProperty name="color" value="#FF0000"/>
    </inkml:brush>
  </inkml:definitions>
  <inkml:trace contextRef="#ctx0" brushRef="#br0">19149 9783 535 0,'-1'1'295'0,"-2"4"-69"0,1 5-99 16,0 1-32-16,-1 5-33 15,2 1-12-15,3 5-20 16,-1-1-7-16,7 0-17 16,3-2-4-16,1-7 2 15,5-3 3-15,4-8 4 16,1-2 1-16,4-13 1 16,-2-4-2-16,-4-10 2 15,-2-5-1-15,-7-3 3 16,-2-1 0-16,-8 8 5 15,-2 3 1-15,-8 9 0 16,5 8 5-16,2 14-8 16,0 10-5-16,6 25-8 15,4 9-8-15,7 17 0 16,2 8 3-16,-2-1 8 16,0 4 19-16,-9-10 33 15,-4-2 8-15,-9-14 23 16,-6-9-1-16,-16-16-17 0,-5-12-4 15,-6-14-24-15,-2-7-20 16,11-10-28-16,5-6-7 16,14-6-208-16</inkml:trace>
</inkml:ink>
</file>

<file path=ppt/ink/ink25.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2-13T08:41:18.450"/>
    </inkml:context>
    <inkml:brush xml:id="br0">
      <inkml:brushProperty name="width" value="0.05292" units="cm"/>
      <inkml:brushProperty name="height" value="0.05292" units="cm"/>
      <inkml:brushProperty name="color" value="#FF0000"/>
    </inkml:brush>
  </inkml:definitions>
  <inkml:trace contextRef="#ctx0" brushRef="#br0">2359 6958 510 0,'6'4'347'15,"4"4"-38"-15,-24 5-45 0,-6 3-15 16,-24 0-69-16,-11 0-32 16,-9-6-53-16,-7-7-22 15,6-4-33-15,9-5-12 0,16-2-23 16,14 2-13-1,21 3-47-15,13-2-4 16,26 6 1 0,6 2 6-16,19 10 42 15,-3 5 4-15,-9 6 11 0,-5 8 8 16,-27 12 4-16,-10 7 4 16,-24 16-2-16,-14 1-4 15,-5-3-9-15,-1-3-2 0,1-27-1 16,2-8 1-16,0-23-1 15,7-4-1 1,19-5-28-16,10-2-3 0,28 3 0 0,11 0 2 16,13 2 28-16,5 2 3 15,3-1 3 1,-6 4 0-16,-4 2-12 0,-2 5-110 16</inkml:trace>
  <inkml:trace contextRef="#ctx0" brushRef="#br0" timeOffset="269.17">2455 7291 715 0,'4'-1'391'16,"1"-2"-18"-16,-3 11-274 15,-4 6-17-15,-1 14-21 16,-4 2-8-16,7 6-18 0,4-2-8 15,11-10-9-15,7-2-2 16,5-14 2-16,4-7 4 16,-5-6 20-16,1-6 11 15,-5-1 25-15,-4-3 4 16,-9 0-5-16,-4-6-9 16,-10 0-32-16,-4-1-44 15,-5-1-168-15,-2 4-109 16</inkml:trace>
  <inkml:trace contextRef="#ctx0" brushRef="#br0" timeOffset="487.86">2725 7329 879 0,'6'8'418'16,"7"5"-154"-16,1 8-153 16,0 7-39-16,-3 1-30 15,-1-5-9-15,-2-4-10 16,3-6-2-16,1-6-1 15,0-5 0-15,3-10 22 16,2-5 14-16,2-13 6 16,6-2-1-16,-3-6-25 15,-2 1-14-15,-7 8-113 16,-9 5-94-16</inkml:trace>
  <inkml:trace contextRef="#ctx0" brushRef="#br0" timeOffset="769.73">3261 7409 1012 0,'-4'-6'442'16,"-4"-5"-227"-16,1-1-50 0,-7-5-32 15,-3 1-6-15,-7 0-12 16,-5 2-14-16,-3 14-52 15,-1 11-24-15,6 15-27 16,1 5-6-16,16 8 3 16,10 1 0-16,19-10 3 15,7-7 2-15,12-13 0 16,4-10 2-16,-2-7 2 16,-2-6 2-16,-20-3-73 15,0-6-75-15</inkml:trace>
  <inkml:trace contextRef="#ctx0" brushRef="#br0" timeOffset="1035.18">3218 7242 626 0,'6'-11'392'0,"9"-13"5"16,-4 1-81-16,18 3-88 0,10 5-48 16,7 9-81-16,13 6-21 15,-14 14-29-15,-7 8-12 16,-6 12-14-16,-5 5-3 15,-5 2-5-15,-4 2-5 16,-5-5-1-16,-4-5-1 16,-5-9 0-16,-1-4 0 15,-5-13-9-15,0-6-20 16,-7-1-31-16,-2-5-14 16,-2 5-10-16,-9 4 12 0,2 6 22 15,3 6 28-15,-2 2-127 16,6 1-237-16</inkml:trace>
  <inkml:trace contextRef="#ctx0" brushRef="#br0" timeOffset="1223.58">3759 7326 1214 0,'1'-13'532'0,"3"-9"-264"15,8 6-83-15,1 12-92 16,-2 9-38-16,4 14-50 0,-1 12-8 16,-1 16 13-16,-4 3-40 15</inkml:trace>
  <inkml:trace contextRef="#ctx0" brushRef="#br0" timeOffset="1852.37">4073 7264 1302 0,'0'0'530'0,"3"-6"-320"0,0 13-154 16,6 11-33-16,1 8-27 16,-7 8-3-16,2 4 2 15,-10-5-11-15,0-5-82 16,3-9-33-16,2-8-36 15,4-4 10-15,-2-15 84 16,0-7 35-16,-1-12 62 16,6 2 24-16,1 2 38 15,-1 5 25-15,-4 10 5 16,-3 5-14-16,-8 10-26 16,-6 7-19-16,2 9-20 15,-2 1-5-15,11 0-14 16,9 1-6-16,11-6-8 15,8-3-3-15,9-4-17 0,-2-6-36 16,10-1-100-16,-1-4-31 16,6-5-95-1,4-11-40-15,-7 0-29 0,0-5 27 16,-4-3 128-16,-1 1 118 16,-2 1 265-16,-5 5 72 15,-10 10 66-15,-6 10-10 16,-13 6-71-16,-3 10-40 0,-14 1-38 15,-3 1-21-15,-8-3-51 16,0-4-21-16,-2-7-35 16,1-8-10-16,3-7-28 15,-4-5-20-15,4-8-27 16,7 4-6-16,5-4-3 16,7 2 2-16,11 3 8 15,5-1 8-15,6 9 21 16,10 7 15-16,-1 10 16 15,0 7-3-15,-1 6-1 16,-5-1-2-16,0 3-1 16,-3-7-2-16,-3 0-10 15,-2-1-113-15</inkml:trace>
  <inkml:trace contextRef="#ctx0" brushRef="#br0" timeOffset="2001.67">4571 7077 1039 0,'-1'-3'615'15,"-2"-2"-23"-15,4 4-428 0,-1 1-74 16,0 0-50-16,5 1-82 0</inkml:trace>
  <inkml:trace contextRef="#ctx0" brushRef="#br0" timeOffset="2285.96">5088 7179 1401 0,'-2'0'623'0,"-1"1"-318"31,2 1-100-31,0-2-131 0,1 0-28 16,0 0-31-1,0 0-3-15,0 0-148 0,0 0-99 16</inkml:trace>
  <inkml:trace contextRef="#ctx0" brushRef="#br0" timeOffset="2487.64">5093 7451 1565 0,'0'0'656'0,"1"2"-360"16,1 1-65-16,-2-3-88 16,0 0-29-16,0 0-60 15,0 0-13-15,0-2 93 16</inkml:trace>
  <inkml:trace contextRef="#ctx0" brushRef="#br0" timeOffset="3297.16">1953 8527 1409 0,'-2'-3'565'0,"1"9"-403"0,1 11-63 16,9 35-99-16,4 22-9 15,-3 33 8 1,4 10 5-16,-5-4 9 0,-3-10-3 16,2-22 1-16,-1-14-1 15,-2-21-32-15,-2-14-90 16,-2-20-285-1</inkml:trace>
  <inkml:trace contextRef="#ctx0" brushRef="#br0" timeOffset="3493.61">1914 8607 1003 0,'17'-7'430'0,"12"-1"-200"16,29-3-170-16,17 2-12 15,15 3-24-15,9-2 21 0,-2 8-201 16</inkml:trace>
  <inkml:trace contextRef="#ctx0" brushRef="#br0" timeOffset="3759.82">2084 9301 857 0,'-4'0'453'16,"1"1"-34"-16,12 2-321 0,15 0-29 16,21 0-8-16,8-1-4 15,15-2-13-15,-1 0-4 16,-9-1-24-16,-8-3-104 16</inkml:trace>
  <inkml:trace contextRef="#ctx0" brushRef="#br0" timeOffset="3965.85">2077 8981 1148 0,'4'-4'525'16,"2"-1"-226"-16,26 5-178 15,9-2-29-15,14 6-52 16,10 3-10-16,-1 3 3 0,-3-3-107 16</inkml:trace>
  <inkml:trace contextRef="#ctx0" brushRef="#br0" timeOffset="4403.71">2620 9241 1067 0,'-5'-1'528'16,"-2"1"-173"-16,3 11-235 0,4 9-51 16,5 18-55-16,1 10-4 15,4 6 1 1,0-1-1-16,-5-8-1 16,2-2 0-16,-4-12-51 15,-6-7-77-15,1-9-361 16</inkml:trace>
  <inkml:trace contextRef="#ctx0" brushRef="#br0" timeOffset="4585.79">2620 9236 715 0,'11'-5'411'0,"19"-1"-38"0,6 5-193 0,1 9-98 15,-5 5-19-15,-20 10-16 16,-7 3 4-16,-14 8 16 15,-10 3-7-15,-8-5-6 16,-9-8 1-16,4-15-122 16,5-9-56-1</inkml:trace>
  <inkml:trace contextRef="#ctx0" brushRef="#br0" timeOffset="5030.85">3246 9072 968 0,'9'-1'418'0,"20"0"-215"15,11-1-54-15,12 2-62 16,3 2-26-16,-7-2-35 16,-7 0-12-16,-11 0-144 15,-1 3-201-15</inkml:trace>
  <inkml:trace contextRef="#ctx0" brushRef="#br0" timeOffset="5288.89">3249 9239 851 0,'5'2'365'16,"7"1"-162"-16,10-2-52 15,21 0 3-15,9 2-7 16,7-1-40-16,-7 0-11 16,-12 1-41-16,-8 0-20 15,-5 0-60-15,-2-2-38 16</inkml:trace>
  <inkml:trace contextRef="#ctx0" brushRef="#br0" timeOffset="5776.7">1933 8249 753 0,'-3'0'384'15,"0"-1"-147"-15,9-3-71 0,-6 3-22 16,28-4-60-16,53-5-25 16,-9 9-21-16,1 1-9 15,5 6-16-15,-2-1 2 16,-9 1-96 0,-6-2-36-16,-18-4-115 15,-7-4-116-15</inkml:trace>
  <inkml:trace contextRef="#ctx0" brushRef="#br0" timeOffset="5943.54">2571 8208 130 0,'-4'-3'145'0,"-7"0"50"16,-8-4 59-16,5 1-54 16,-1 1-32-16,10 1-60 0,6 2-20 15,6 2-22-15,6 3-12 16,1 3-17 0,0-1-8-16,2 6-4 0,-5 0 12 15,-10 3 22 1,2 3 22-16,-15 6 31 0,-4 4-8 15,-5 5-19 1,-4-2-22-16,1-8-60 0,5-8-52 16</inkml:trace>
  <inkml:trace contextRef="#ctx0" brushRef="#br0" timeOffset="6734.09">4236 8599 829 0,'-5'-2'527'0,"1"0"1"15,-3 17-367-15,-1 16-63 0,4 36-83 16,4 17-7-16,3 21 2 15,0 4 2-15,1-12 1 0,-1-15-2 32,0-20 1-32,1-12-66 15,7-25-142-15,0-9-109 16</inkml:trace>
  <inkml:trace contextRef="#ctx0" brushRef="#br0" timeOffset="6918.88">4146 8658 1281 0,'8'-10'508'0,"16"-10"-337"16,11 3-81-16,28 6-66 15,10 4-9-15,15 6-6 0,1 1-22 16,-14 7-180-16</inkml:trace>
  <inkml:trace contextRef="#ctx0" brushRef="#br0" timeOffset="7173.32">4197 9298 1067 0,'2'0'444'0,"15"0"-259"16,12 2-85-16,32 2-49 0,12 3-9 16,1 1-8-16,-1-1-4 15,-15 1-60-15,-11-5-70 16</inkml:trace>
  <inkml:trace contextRef="#ctx0" brushRef="#br0" timeOffset="7368.81">4280 9044 1235 0,'0'-1'526'15,"2"-2"-260"1,22 3-209-16,13-2-31 16,20 4-24-16,7-2 2 15,5 0-158-15,-2 0-212 0</inkml:trace>
  <inkml:trace contextRef="#ctx0" brushRef="#br0" timeOffset="7628.17">4694 9168 1252 0,'-1'0'487'0,"-2"9"-353"16,4 12-52-16,5 18-68 0,-1 9-4 15,2 12-5-15,-3-2 1 16,0-10-65 0,-1-10-65-16</inkml:trace>
  <inkml:trace contextRef="#ctx0" brushRef="#br0" timeOffset="7802.69">4718 9228 937 0,'15'-9'425'15,"19"-5"-190"-15,3 9-49 16,3 11-87-16,-9 5-19 0,-16 6-31 16,-14 7-3-16,-22 3-8 15,-8 1-5-15,-13-4-93 16,4-10-73-16</inkml:trace>
  <inkml:trace contextRef="#ctx0" brushRef="#br0" timeOffset="8041.78">4975 9472 1153 0,'3'5'493'16,"3"6"-232"-16,9 6-183 0,2 3-25 16,5 4-19-16,-7-10-6 15,6 10-22-15,0-1-66 16,-4-7-196-16</inkml:trace>
  <inkml:trace contextRef="#ctx0" brushRef="#br0" timeOffset="8185.14">5166 9450 1284 0,'-15'9'548'0,"-18"13"-307"15,-6 5-83-15,2 5-91 16,-1 1-31-16,4-5-106 15,10 3-64-15</inkml:trace>
  <inkml:trace contextRef="#ctx0" brushRef="#br0" timeOffset="8398.26">5486 9158 1288 0,'-3'-2'645'0,"1"2"-220"0,1 4-181 16,0-4-154-16,0 0-68 15</inkml:trace>
  <inkml:trace contextRef="#ctx0" brushRef="#br0" timeOffset="8835.04">5939 9047 625 0,'0'0'394'15,"0"2"31"-15,0 1-188 16,0-3-74-16,0 0-23 16,0 19-41-16,-6 38-29 15,0-20-40-15,3 3-8 16,3-4-12-16,4-3-4 15,9-14-6-15,8-5-1 0,3-10-48 16,4-4-76-16,-3-7-223 16</inkml:trace>
  <inkml:trace contextRef="#ctx0" brushRef="#br0" timeOffset="9034.26">5923 8845 880 0,'0'-5'560'0,"1"-3"36"16,2 2-333-16,5 3-143 0,-2 3-48 16,0 1-43-16,0 1-88 15</inkml:trace>
  <inkml:trace contextRef="#ctx0" brushRef="#br0" timeOffset="13230.61">5872 8445 867 0,'-16'-4'423'0,"-8"1"-118"15,13 2-195-15,13 1-37 16,27 4-38-16,12 1-21 15,14 2-9-15,8 0 2 16,1 1-1 0,-1-5 0-16,-7 0-3 0,-9-2-20 0,-16-7-46 15,-11-1-19 1,-19-11-38-16,-7-2 16 0,-10-2 50 16,1 3 30-16,2 7 84 15,6 4 22-15,7 9 7 16,3 5-6-16,5 9-37 15,1 8-10-15,-2 7 7 16,-5 6 8-16,-12-4 6 16,-5-3-7-16,0-5-6 15,2-7-58-15</inkml:trace>
  <inkml:trace contextRef="#ctx0" brushRef="#br0" timeOffset="13583.53">6939 8819 899 0,'7'0'382'16,"4"6"-207"-16,-15 8-35 15,9 26-66-15,-2 9-12 16,2 11-6-16,11 8-4 0,-16-11-3 15,0-1-2-15,1-12-11 0,-1-8-85 16,4-10-173 0</inkml:trace>
  <inkml:trace contextRef="#ctx0" brushRef="#br0" timeOffset="13743.09">6749 9096 1265 0,'16'-1'542'16,"12"-2"-224"-16,25-3-220 16,12 0-18-16,11-2-6 15,-11 2-18-15,8 3-57 0,-4 3-109 16</inkml:trace>
  <inkml:trace contextRef="#ctx0" brushRef="#br0" timeOffset="14086.36">7771 8564 939 0,'2'0'472'16,"1"1"-113"-16,8 25-259 15,-2 18-50-15,5 38-28 0,2 18 0 16,-10 10 0-16,-3-1 0 15,2-15-2 1,-6-13-1-16,10-13-23 0,4-12-70 16,-8-26-104-1,6-16-138-15</inkml:trace>
  <inkml:trace contextRef="#ctx0" brushRef="#br0" timeOffset="14278.78">7693 8693 957 0,'21'-13'449'16,"15"-9"-166"-16,19 5-167 15,10 4-33-15,14 7-41 16,2 3-15-16,1 4-48 16,-3 8-71-16,-14 4-168 15,-4 5-155-15</inkml:trace>
  <inkml:trace contextRef="#ctx0" brushRef="#br0" timeOffset="14487.91">7828 9343 934 0,'7'-1'448'0,"19"2"-141"0,6-3-135 16,24-2-77-16,5 2-21 16,17-4-34-16,5 7-12 15,-8 0-139-15,-11 0-98 16</inkml:trace>
  <inkml:trace contextRef="#ctx0" brushRef="#br0" timeOffset="14672.18">7861 9042 1334 0,'1'-4'538'16,"3"0"-315"-16,29 3-163 0,14-3-34 16,29 4-12-1,10-2-5-15,3 0-60 16,-5-2-65-16</inkml:trace>
  <inkml:trace contextRef="#ctx0" brushRef="#br0" timeOffset="15004.57">8406 9172 616 0,'3'-3'327'0,"4"-5"-76"0,1 11-101 15,4 10-14-15,-2 18-40 16,1 10-20-16,-3 17-22 16,-6 0-9-16,-2-4-14 15,-5-6 7-15,1-17-140 16,1-7-86-16,2-14-262 16</inkml:trace>
  <inkml:trace contextRef="#ctx0" brushRef="#br0" timeOffset="15151.52">8475 9268 413 0,'10'-2'251'16,"14"-2"-5"-16,0 3-23 16,3 4-27-16,0 3-16 15,-11 0-35-15,-8 3-18 16,-21 5-40-16,-8 0-21 16,-13 1-45-1,2-5-45-15,8-4-207 0</inkml:trace>
  <inkml:trace contextRef="#ctx0" brushRef="#br0" timeOffset="15658.24">8706 9539 1104 0,'4'7'455'16,"4"8"-270"-16,10 3-88 16,-3 4-55-16,-2-2-14 15,1-3-64-15,-7-3-68 0</inkml:trace>
  <inkml:trace contextRef="#ctx0" brushRef="#br0" timeOffset="15805.5">8911 9497 1161 0,'-4'7'560'0,"-8"8"-208"16,-3 12-154-16,-14 8-126 15,1 12-29-15,-4 9-22 16,-5 4-6-16,9-3-59 15,2-9-105-15</inkml:trace>
  <inkml:trace contextRef="#ctx0" brushRef="#br0" timeOffset="16197.01">9291 9086 1118 0,'-2'1'610'16,"-5"-1"-93"-16,5 2-365 0,2-2-61 0,0-1-87 15,0 0-84-15</inkml:trace>
  <inkml:trace contextRef="#ctx0" brushRef="#br0" timeOffset="16453.98">9772 8937 1322 0,'0'-7'631'16,"-2"-8"-252"-16,-1 5-131 0,-3 2-154 15,1 4-41 1,-1 2-144-16,4 3-88 0</inkml:trace>
  <inkml:trace contextRef="#ctx0" brushRef="#br0" timeOffset="16755.15">9809 9168 271 0,'0'31'230'16,"1"24"19"-1,-3 12-34-15,-10 4-5 0,-4-3-2 0,-9-2 4 16,-11-13-15-16,-4-4-11 31,-10-9-64-31,1-8-28 0,7-12-33 0,3-18-24 16,13-20-37-16,9-13-24 15,11-22-67-15,6-11-49 16,12-15-87-16,8-4-91 0</inkml:trace>
  <inkml:trace contextRef="#ctx0" brushRef="#br0" timeOffset="17352.61">9604 8536 956 0,'1'0'355'0,"14"0"-267"16,9 0-28-16,26 1-33 15,4-1 0-15,16 0-13 16,3 3-4-16,-5-3 0 15,3 0 0-15,-17-3 5 0,-10 0-10 16,-24-3-24 0,-11-3-20-16,-18-1-12 0,-8-1 9 15,-8-5 45-15,-1 6 34 16,9-2 36-16,4 5 13 16,13 7-2-16,5 0-12 15,11 15-23 1,7 0-11-16,7 8-13 15,1 6 0-15,-13-2 40 0,-10 1 36 16,-24-3 51 0,-14-2 16-16,-11-8-33 0,-3-3-26 15,8-11-117-15</inkml:trace>
  <inkml:trace contextRef="#ctx0" brushRef="#br0" timeOffset="21239.12">3084 10696 849 0,'0'0'325'0,"12"0"-211"16,4 1-36-16,23 3-20 16,6 1-9-16,13 0-30 0,1 3-5 15,-9 0 33-15,-4 2-82 16</inkml:trace>
  <inkml:trace contextRef="#ctx0" brushRef="#br0" timeOffset="21442.32">3151 10872 892 0,'15'-2'362'0,"27"1"-212"16,-1 0-2-1,-20 1-32-15,0 0-3 0,62 4-36 16,-3 0-25-16,-20 1 0 16</inkml:trace>
  <inkml:trace contextRef="#ctx0" brushRef="#br0" timeOffset="64568.69">4236 10918 939 0,'10'-20'373'16,"8"-13"-226"-16,8-12-77 0,6-3 2 16,-3 1 18-16,-2 4 9 15,-12 12 12-15,-4 9 2 16,-3 17-43-16,-2 6-28 16,3 22-40-16,-3 10-12 0,1 23 7 15,-1 7 3-15,-2 6 3 16,1-7 1-1,-2-15-66 1,6-13-83-16</inkml:trace>
  <inkml:trace contextRef="#ctx0" brushRef="#br0" timeOffset="64902.81">4457 10438 1233 0,'-33'-2'506'16,"-29"9"-343"-16,-18 2-45 0,1 25-102 16,6 15-25-16,7 22-14 0,17 17 0 15,20 17 12 1,18 3-1-16,24-10-5 16,18-10 0-16,37-27-3 15,22-16 2-15,31-29 13 16,11-12 6-16,-3-34 16 15,-10-14 9-15,-18-29 16 16,-13-16 16-16,-33-18 56 0,-26-1 3 0,-47 5 8 31,-23 11-11-31,-34 19-71 16,-8 9-19-16,-1 18-36 16,14 9-22-16,22 21-69 15,14 6-53-15,26 22-336 16</inkml:trace>
  <inkml:trace contextRef="#ctx0" brushRef="#br0" timeOffset="65176.17">5334 10598 1173 0,'0'-4'520'15,"-2"-4"-278"-15,2 18-158 16,0 12-47-16,4 25-47 16,0 12 5-16,6 19 6 15,-1 1 4-15,0-9-40 16,0-11-53-16,-3-26-159 15</inkml:trace>
  <inkml:trace contextRef="#ctx0" brushRef="#br0" timeOffset="65322">5110 10827 1055 0,'17'3'455'0,"6"5"-229"16,41-1-127-16,15 0-16 15,3-4-32-15,8-1 45 16</inkml:trace>
  <inkml:trace contextRef="#ctx0" brushRef="#br0" timeOffset="65881">6350 10934 281 0,'-14'10'270'0,"-21"7"74"0,-16-4-30 15,-18-14-81 1,0-11-37-16,10-21-55 16,10-7-43-16,32-8-94 0,14 2-48 15,21 12-36-15,13 5 18 16,18 13 53-16,5 8 27 16,10 16 18-16,0 7-2 15,-17 12 12-15,-15 6 3 0,-36 11 13 16,-25 3 1-16,-16 1-19 15,-10-1-3 1,7-17-18-16,12-1-7 0,17-10-20 16,18-5-11-16,19-4-9 15,15-4 2-15,12-2 12 16,4-3 3-16,1-2-21 16,2 0-84-16</inkml:trace>
  <inkml:trace contextRef="#ctx0" brushRef="#br0" timeOffset="66200.54">6413 10559 1105 0,'-30'-17'507'0,"-21"-20"-203"16,-7 20-205-16,-5 10-44 16,-7 14-44-16,0 16-16 15,3 17-27-15,9 13-3 16,13 23 2-16,6 14 7 15,24 16 11-15,10-3-1 0,25-5 1 16,14-12 0 0,27-21-5-1,18-10 1-15,36-33 5 0,8-20 5 0,6-41 18 16,-2-20 13 0,-27-27 44-16,-11-10 31 0,-44-12 85 15,-29-3 30 1,-57 12-2-16,-32 13-38 0,-26 27-96 15,-7 17-42-15,2 17-63 16,13 5-54-16,16 15-73 16</inkml:trace>
  <inkml:trace contextRef="#ctx0" brushRef="#br0" timeOffset="67008.95">4272 9792 1093 0,'-54'33'446'15,"-40"21"-272"-15,2 47-121 16,-5 34-22-16,21 54-33 16,14 27-9-16,41 18-4 15,34-8 0-15,48-36 2 16,19-32 10-16,31-46-147 16,4-31-280-16</inkml:trace>
  <inkml:trace contextRef="#ctx0" brushRef="#br0" timeOffset="67568.12">6610 9982 1032 0,'7'-13'451'0,"11"-1"-277"0,11 13-71 15,29 33-97-15,12 27-27 16,15 54 7-16,-5 26 9 16,-30 33 12-16,-17 18 2 15,-38-10-2-15,-17-6 0 16,-16-23 3-16,-2-27 2 15,3-38 3-15,5-22-21 16,14-34-69-16,-1-21-51 16</inkml:trace>
  <inkml:trace contextRef="#ctx0" brushRef="#br0" timeOffset="67913.46">7516 10828 940 0,'3'11'427'0,"2"11"-194"16,-5 12-104-16,-4 8-29 0,-10 6-38 15,-3-1-12 1,7-3-30-16,2-9-10 16,18-8-16-16,9-9-6 15,13-12-13-15,5-6-49 0,-1-9-266 16</inkml:trace>
  <inkml:trace contextRef="#ctx0" brushRef="#br0" timeOffset="68088.15">7467 10661 1465 0,'-2'0'619'15,"0"-3"-320"-15,3 2-227 0,-1 1-44 16,0 0-110-16,6 0-111 16</inkml:trace>
  <inkml:trace contextRef="#ctx0" brushRef="#br0" timeOffset="68439.16">7210 10347 1318 0,'8'-2'455'16,"24"2"-397"-16,6-1-47 0,25 4-21 15,15 5 12-15,7 2 1 0,6 2 0 16,-8-6-8-1,-18-2-30-15,-20-4-78 16,-15-5-32-16,-20-6-36 0,-5-4 32 16,-7-4 81-16,0 2 55 15,1 1 88 1,-3 5 32-16,9 6 14 0,3 5-14 0,1 9-10 16,6 9-11-1,-9 11 5-15,-2 2 11 0,-11 11 1 16,-9-2-16-16,-3-6 10 15,0 1-106 1</inkml:trace>
  <inkml:trace contextRef="#ctx0" brushRef="#br0" timeOffset="68841.56">8479 10710 1276 0,'-3'-2'562'15,"-1"-3"-283"-15,1 20-197 16,6 11-58-16,7 27-36 0,2 10 3 15,3 10 9-15,-3-3 2 16,-4-14 56-16,0-6-109 16,-1-19-190-16</inkml:trace>
  <inkml:trace contextRef="#ctx0" brushRef="#br0" timeOffset="69005.11">8307 10976 1170 0,'12'3'503'0,"8"1"-206"0,26-5-164 16,15 1-3-16,16-6-17 15,6 0-29-15,-5 3-8 16,-9 0-85-16</inkml:trace>
  <inkml:trace contextRef="#ctx0" brushRef="#br0" timeOffset="69602.62">9688 10103 939 0,'-24'8'384'16,"-35"22"-212"-1,-11 18-62-15,2 51-32 0,2 22-23 0,24 45-44 31,16 20-7-31,26-4-5 16,18-6-3-16,38-35 2 16,13-27 0-16,32-38 2 15,-2-24 39-15,-1-37 53 16</inkml:trace>
  <inkml:trace contextRef="#ctx0" brushRef="#br0" timeOffset="70234.48">9983 10650 1117 0,'-1'-3'472'0,"-1"-6"-278"0,13-1-130 15,9 3-34 1,14-2-48-16,14 8-5 16,2 1 11-16,-1 3 7 15,-12 8 6-15,-19-1 3 0,-20 10-1 16,-12-1 2-16,-15 4 7 16,1-1 0-16,6-5-7 15,10-1-15-15,19-5-23 16,10 0-4-16,14 6 6 15,5 0 13-15,-10 5 17 16,-5 2 4-16,-19 5 28 16,-10 0 6-16,-28-1 10 15,-12 0 3-15,-14-16-54 16,-3-6-89-16</inkml:trace>
  <inkml:trace contextRef="#ctx0" brushRef="#br0" timeOffset="70564.91">10174 10459 1215 0,'-26'-13'506'16,"-29"-4"-313"-16,4 21-68 16,25-1-100-1,2-1-29-15,-73 37-29 0,7 18-4 0,18 27 0 16,44-6 1-16,26 23 3 15,10-1 1 1,31-7 2-16,16-9 3 16,33-34 6-16,20-12 2 15,16-34 13-15,1-18 7 0,-9-42 35 16,-10-14 22-16,-27-35 63 0,-23-10 39 16,-54 3 14-1,-32 0-16-15,-47 22-49 0,-6 19-48 0,-1 25-59 16,6 15-15-16,22 24-93 15,9 7-72-15</inkml:trace>
  <inkml:trace contextRef="#ctx0" brushRef="#br0" timeOffset="70833.56">10744 10898 1233 0,'13'0'482'0,"17"6"-284"0,26 0-99 16,6 4 2-16,21 0-8 15,-5 0-25-15,-16-6-37 16,-6-4 18-16,-15-3 195 16</inkml:trace>
  <inkml:trace contextRef="#ctx0" brushRef="#br0" timeOffset="71355.79">11767 10604 531 0,'-2'0'358'15,"-6"0"27"-15,-1 8-105 16,-9 8-110-16,-3 7-26 15,4 8-62-15,2 2-29 16,15 1-48-16,8 0-5 16,12-9 0-16,7-3 1 0,6-15 7 15,0-7 3-15,-2-16 6 16,0-5 6-16,-7-8-5 16,-4-1-8-16,-11 4-6 15,-3 3-6-15,-6 10 0 16,-3 8 10-16,-2 15 1 15,-2 8 0-15,3 17 0 16,3 6-8-16,7 11-1 16,3 2-1-16,3-8-47 15,0-4-81-15</inkml:trace>
  <inkml:trace contextRef="#ctx0" brushRef="#br0" timeOffset="71690.91">11999 10390 1171 0,'-30'-13'534'0,"-35"-9"-220"0,-3 7-137 16,-10 15-104 0,-3 12-32-16,-2 21-49 0,0 11-13 0,16 22-7 15,11 10-6 1,31 18-3-16,17 13-3 15,33 8 5-15,20-7 5 16,39-16 2-16,12-15 4 0,12-32 4 16,4-15 1-1,-4-40 16-15,0-21 10 0,-17-31 18 16,-14-18 43-16,-34-28 85 16,-24-15 31-16,-30-10 22 15,-16-1-31 1,-35 22-94-16,-16 21-53 0,-19 36-56 15,-5 24-57-15,11 33 346 0</inkml:trace>
  <inkml:trace contextRef="#ctx0" brushRef="#br0" timeOffset="72209.51">12351 10023 993 0,'3'2'387'0,"18"10"-259"16,6 10-83-16,32 35-43 0,10 18 12 15,1 43 9-15,-5 12 2 16,-40 20-4-16,-23 6-1 16,-41-14 2-16,-13-6-1 15,-10-29 4-15,7-24 13 16,22-32 8-16,11-21 25 15,17-33-14 1,5-15-48-16,10-20-100 16,5-1-104-16</inkml:trace>
  <inkml:trace contextRef="#ctx0" brushRef="#br0" timeOffset="72599.25">13273 10584 1363 0,'0'0'618'0,"-2"-5"-279"16,1 0-104-16,1 4-128 15,0 0-39-15,0 0-56 16,0-1-30-16,1 1-186 16,9 0-210-16</inkml:trace>
  <inkml:trace contextRef="#ctx0" brushRef="#br0" timeOffset="72912.55">13288 10768 738 0,'4'10'342'0,"0"11"-113"0,8 22-161 16,-3 13-29-16,-3 11-14 15,-4 2-6-15,-12 0 4 16,-6-1 35-16,-5-3 26 16,-4-3 3-16,-3-17 7 15,0-11-12-15,-6-28 14 16,0-12 2-16,2-28-56 16,2-9-38-16,15-18-95 15,8-3-45-15,16-11-54 16,13-4-157-16</inkml:trace>
  <inkml:trace contextRef="#ctx0" brushRef="#br0" timeOffset="73371.38">13040 10267 1085 0,'0'-3'468'15,"2"-3"-262"-15,19 2-148 0,11-2-34 16,24 1-35-16,18 2 3 15,14 2 14-15,6 2 1 16,-5 1-2-16,-18 0 4 16,-22 1-87-16,-20-2-60 15,-27-1-56-15,-7-1-18 16,-19-6 88-16,-7-4 62 16,-4-6 95-16,4 1 28 0,12 2 30 15,9 4-10-15,20 5-41 16,8 3-8-16,14 6-29 15,10 7 9-15,-9 8 30 16,-5 4 14-16,-18 5 84 16,-14 2 40-16,-17-1 36 15,-8-1-3-15,-9-10-75 16,2-11-30-16,9-13-706 16</inkml:trace>
</inkml:ink>
</file>

<file path=ppt/ink/ink26.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2-13T11:21:14.688"/>
    </inkml:context>
    <inkml:brush xml:id="br0">
      <inkml:brushProperty name="width" value="0.05292" units="cm"/>
      <inkml:brushProperty name="height" value="0.05292" units="cm"/>
      <inkml:brushProperty name="color" value="#FF0000"/>
    </inkml:brush>
  </inkml:definitions>
  <inkml:trace contextRef="#ctx0" brushRef="#br0">3087 12419 595 0,'-4'3'249'15,"9"8"-116"-15,10-5-30 16,12-1-10-16,10-1-18 16,-3-8-45-16,14 3-14 15,6-1-8-15,2-1-1 16,4 3-57-16,-18 1-65 0</inkml:trace>
  <inkml:trace contextRef="#ctx0" brushRef="#br0" timeOffset="234.72">3127 12588 479 0,'-2'-2'249'16,"2"3"-35"-16,11-1-55 15,13 0-7-15,17 3-13 16,6-3-23-16,8-2-52 16,-1 1-9-16,-6-2-16 15,-8 0-7-15,-11 4-89 0</inkml:trace>
  <inkml:trace contextRef="#ctx0" brushRef="#br0" timeOffset="1376.23">3939 12169 595 0,'0'-9'297'0,"1"-3"-73"15,1-1-49-15,-1 8-82 16,3 8-27-16,-2 12-54 16,0 14-12-16,7 20 8 15,3 16-1-15,-6 19-1 0,6 0-2 16,-6-4 2-16,-6-7 1 15,6-14 0-15,-8-5 1 16,-1-11-1-16,2-8-1 16,1-13-76-16,1-8-67 15,4-9-230-15</inkml:trace>
  <inkml:trace contextRef="#ctx0" brushRef="#br0" timeOffset="1595.22">4160 12600 652 0,'-14'0'292'0,"-12"2"-135"15,-1 4-43-15,1-2-46 16,1 4-20-16,8 2-35 16,3 2-6-16,6 6-7 15,7 2 0-15,10 1 8 16,0-1 7-16,14-3 6 15,2-2-1-15,8-9-4 16,7 0-6-16,0-8-38 16,8-2-107-16</inkml:trace>
  <inkml:trace contextRef="#ctx0" brushRef="#br0" timeOffset="2017.74">4448 12760 382 0,'-1'2'219'15,"3"2"16"-15,5 1-163 16,5 2-8-16,8-4-15 16,-3-2-12-16,3-1-9 15,-2-6 1-15,-5-2 1 16,5 0 1-16,-12-6 2 16,-3 3 8-16,-5-1 19 15,-10 1-2-15,-9 5-9 16,-2 3-10-16,-5 7-27 15,0 3-6-15,2 8-9 16,-1 2-5-16,6 7 1 16,5 3 4-16,14 2 8 15,10 2 6-15,10 0 5 0,4-3 2 16,6-3 0-16,-1-7-2 16,3-7-8-16,3-4-26 15</inkml:trace>
  <inkml:trace contextRef="#ctx0" brushRef="#br0" timeOffset="2454.75">5223 11954 684 0,'-19'0'313'0,"-12"1"-131"15,-8 18-119-15,-4 10-25 16,2 24-28-16,1 20-10 16,0 43-2-16,6 17-4 15,20 26-3-15,14 7 1 16,30-16 0-16,13-11 2 15,14-31 5-15,5-18 2 16,5-25 3-16,-1-12-6 16</inkml:trace>
  <inkml:trace contextRef="#ctx0" brushRef="#br0" timeOffset="3033.52">5480 12677 152 0</inkml:trace>
  <inkml:trace contextRef="#ctx0" brushRef="#br0" timeOffset="3377.19">5845 12633 712 0,'-54'1'259'16,"-41"-1"-194"-16,17 3-23 16,16 0 5-16,34-3 8 15,20 0-8-15,38-1-33 16,27 1-9-16,51 3-8 16,28 1 4-16,44-4 6 15,9 0 11-15,25-1 26 16,3 0 13-16,-2-6 10 15,3-1-3-15,-31-3-18 16,-11 0-9-16,-33 5-11 16,-23-2-4-16,-36 1-5 15,-20 6-2-15,-27 1-9 16,-14 0-72-16</inkml:trace>
  <inkml:trace contextRef="#ctx0" brushRef="#br0" timeOffset="4675.86">6460 11891 458 0,'0'-15'296'16,"0"-15"44"-16,-1 3-99 15,0 12-53-15,-1 6-19 16,0 10-74-16,-3 8-39 15,4 23-51-15,-2 9-12 0,-1 25 0 16,4 4 1-16,-3 7 6 16,3 3 2-16,3-10 6 15,-1-3-1-15,1-15 0 16,-2-8 1-16,0-18 0 16,4-5 1-16,-2-14-27 15,3-6-56-15,0-8-376 16</inkml:trace>
  <inkml:trace contextRef="#ctx0" brushRef="#br0" timeOffset="5253.85">6873 12162 432 0,'3'-4'253'15,"4"-3"-17"-15,-1 1-35 16,-6-7-43-16,-1 1-6 15,-4-2-20-15,-9-3-15 0,-4 1-42 16,-4 2-30-16,-8 4-46 16,4 6-16-16,-1 10-12 15,1 1-4-15,6 6 1 16,4 2 6-16,9 2 9 16,7 5 5-16,9-2 6 15,5 1 1-15,6-5 3 16,5-3 2-16,-1-6 1 15,3-4-1-15,0-6-2 16,-6-4-4-16,-7-4 0 16,-4-4 1-16,-5 2 6 15,0-1 4-15,-1 5 1 16,-3 4 0-16,-3 4-12 16,-2 2-4-16,3-1-4 15,0 0-1-15,0 9 10 16,0 13 4-16,2 34 5 0,-2-28 4 15,-2 5 8-15,2 0 2 16,1-1 5-16,2-2 0 16,0-5-5-16,3-6-2 15,-5-8-6-15,3-2-8 16,0-10-149-16</inkml:trace>
  <inkml:trace contextRef="#ctx0" brushRef="#br0" timeOffset="5659.59">7058 12381 384 0,'1'0'228'0,"2"-1"-8"16,0-3-25-16,-3 3-44 15,0 0-17-15,0 0-37 16,4-3-13-16,6-7-22 16,29-33-8-16,-28 28-3 15,-8 1 4-15,3 3 11 0,-3 1 3 16,-2 4-9-16,2 1-12 15,-6 6-24-15,1 5-10 16,1-5-14-16,0 0-2 16,-2 20 0-16,1 36 0 15,2-29 2-15,4 1 0 16,1-3 0-16,3-5-1 16,3-6-109-16,-2-2-105 15</inkml:trace>
  <inkml:trace contextRef="#ctx0" brushRef="#br0" timeOffset="5972.43">7390 11887 862 0,'-1'-16'412'15,"-1"-10"-157"-15,4 1-124 16,2 8-35-16,-3 10-54 16,1 6-16-16,-2 8-23 15,-5 4-5-15,8 18 1 16,-2 13 0-16,0 17-3 16,1 7 0-16,1 8 3 0,0-2 1 15,5-1 1 1,4-3 4-16,-2-9 0 0,-2-8 1 15,1-16 2-15,-3-6-2 16,-2-16-52-16,1-3-95 16</inkml:trace>
  <inkml:trace contextRef="#ctx0" brushRef="#br0" timeOffset="7003.31">5885 12845 688 0,'-18'0'326'15,"-12"3"-125"-15,-7 8-116 16,-1 9-14-16,-1 18-46 15,5 8-17-15,7 13-12 16,9 2-2-16,18 4-2 16,8-1-1-16,18 0 0 15,8 0 0-15,11-13 0 0,1-5 2 16,4-16-126-16</inkml:trace>
  <inkml:trace contextRef="#ctx0" brushRef="#br0" timeOffset="7471.96">6154 13279 554 0,'6'-4'249'0,"3"-7"-88"16,2 0-12-16,-1-4-13 15,-1 2-9-15,-3-2-24 16,-4 0-7-16,-4 0 5 16,-9 0 1-16,-7 1-28 15,-5 5-21-15,-8 5-48 16,0 4-23-16,0 10-9 16,1 8 0-16,11 7 9 15,7 3 7-15,11 3 4 16,3 1 1-16,13-4 0 15,4-3-1-15,10-9-1 16,5-6 1-16,-2-10 6 0,0-6 1 16,-6-8-17-16,-7-6-15 15,-6-2 1-15,-6 1 2 16,-7-4 25-16,-2 3 13 16,-4 7-3-16,1 5-7 15,-1 10-29-15,2 5-5 16,4 10 0-16,1 5 2 15,8 16 22-15,3 2 4 16,4 4 5-16,0-3 2 0,4-13-21 16,4-6-101-16</inkml:trace>
  <inkml:trace contextRef="#ctx0" brushRef="#br0" timeOffset="7753.28">6286 12943 867 0,'0'-3'351'0,"1"-8"-201"16,5 1-46-16,9 5-54 16,3 1-12-16,4 5-37 15,2 4-1-15,-11 2 9 16,1 1 5-16,-14 8 4 15,-4 1 2-15,-5 7-3 0,-7 0-5 16,6-2-6-16,3-2-5 16,9-7-8-16,11-2-5 15,9 2-6-15,2-3-19 16,7-3-140-16,1 1-90 16</inkml:trace>
  <inkml:trace contextRef="#ctx0" brushRef="#br0" timeOffset="7971.96">6671 13057 607 0,'2'0'284'0,"0"5"-91"16,1 7-74-16,0 5-60 16,-2 4-1-16,2 7-22 15,-1 6-10-15,-1 6-9 16,-1 3-4-16,2-3-4 15,2-3-2-15,2-7-1 16,3-5-6-16,-1-10-106 16,0-2-180-16</inkml:trace>
  <inkml:trace contextRef="#ctx0" brushRef="#br0" timeOffset="8143.8">6543 13233 830 0,'0'1'328'0,"6"0"-209"0,7 0-63 16,13 1-52-16,11 1 9 15,8-2-2-15,1 2-6 16,3 1 1-16,-5-1-48 16,-8-2-198-16</inkml:trace>
  <inkml:trace contextRef="#ctx0" brushRef="#br0" timeOffset="8551.42">6983 13174 691 0,'-4'-1'338'0,"-8"4"-129"16,2 1-85-16,1 6-88 15,4 5-18-15,5 3-12 16,6 3-3-16,6-2 3 15,1-3 0-15,8-6 2 16,1-3 2-16,3-7 6 16,4-3 5-16,-7-10 5 15,-1-2 3-15,-9-4-2 16,-4 1 1-16,-3 1 1 16,-4 2 2-16,-1 7 4 0,0 4-9 15,-2 8-14-15,-1 7-6 16,3 10-14-16,2 5 2 15,1 18 1-15,2 8 0 16,0 12 3 0,1 2 2-16,-6-8 5 0,-1-6 2 15,-7-13 5-15,-5-10 2 0,-5-7 4 16,-5-8 9-16,-7-14 7 16,-5-7-9-16,3-13-56 15,0-4-51-15,6-6-181 16,8-1-106-16</inkml:trace>
  <inkml:trace contextRef="#ctx0" brushRef="#br0" timeOffset="8848.69">7179 12969 879 0,'4'-6'378'0,"4"-8"-203"16,2 4-31-16,6-1-56 15,3 6-20-15,0 6-34 16,-3 2-11-16,-6 5-6 0,-7 3 3 16,-7 4 3-16,-6 3-1 15,-5 5-9-15,-1 1-3 16,6-4-6-16,4-2-4 15,12-8-4-15,9 0-5 0,10-5-5 16,6-1 1-16,6 0-20 16,-5-2-48-16,-3-2-278 15</inkml:trace>
  <inkml:trace contextRef="#ctx0" brushRef="#br0" timeOffset="9145.9">7466 12837 893 0,'-1'-4'414'0,"3"-3"-189"16,3 4-73-16,12 14-93 16,6 11-33-16,9 23-26 15,1 9 1-15,-2 11 8 16,-6 4 2-16,-16 0 2 15,-9-1 0-15,-19 0-2 16,-4-1-1-16,0-13 1 16,2-7 0-16,5-17 1 0,2-9 1 15,6-11-29-15,0-4-37 16,2-8-105-16,2-6-136 16</inkml:trace>
  <inkml:trace contextRef="#ctx0" brushRef="#br0" timeOffset="9583.09">7787 12750 508 0,'-1'-5'305'0,"3"-4"-1"16,4 0-115-16,4 0-75 15,4 4-28-15,-3 1-52 16,3 4-20-16,1 6-14 15,-2 3-3-15,-3 4 6 0,-7 1 3 16,-8 3 4-16,-4 0 0 16,0 1-2-16,3-6-5 15,7-2-9-15,7-4-4 16,8-2-2-16,6 4 2 16,3 1 8-16,4 3 2 15,-10 2 10-15,-7-1 7 16,-12 1 10-16,-12-1 2 15,-6-2-1-15,-3-6-5 0,4-3-87 16,6-2-134-16</inkml:trace>
  <inkml:trace contextRef="#ctx0" brushRef="#br0" timeOffset="9770.68">7836 13074 700 0,'12'3'270'0,"14"-2"-182"16,2 0-40-16,2-2-16 16,-2-1-6-16,-3 2-201 15</inkml:trace>
  <inkml:trace contextRef="#ctx0" brushRef="#br0" timeOffset="10082.78">7902 13161 490 0,'0'-1'296'0,"6"-1"24"16,3-2-178-16,14 5-83 15,1 2-8-15,2 2-27 16,-2 4-4-16,-11 0 13 16,-6 3 3-16,-12 6 3 15,-8-1-7-15,-10 7-16 16,1-4-3-16,6-2-5 16,2 2-1-16,13-7-2 15,2 0 2-15,10-3 7 16,3-3 2-16,9-5 0 15,1-3-3-15,6-10-90 16,1-4-215-16</inkml:trace>
  <inkml:trace contextRef="#ctx0" brushRef="#br0" timeOffset="10582.88">8446 12423 552 0,'0'-3'369'15,"-2"-2"-5"-15,0 5-166 16,0 0-54-16,1 0-88 16,0 30-38-16,1 43-17 0,1-24 2 15,3 1 2-15,-1-3 2 16,8-2 0-16,-2-10 0 15,2-9 3-15,0-5-36 16,-5-13-164-16,-4-4-219 16</inkml:trace>
  <inkml:trace contextRef="#ctx0" brushRef="#br0" timeOffset="10754.9">8324 12574 876 0,'2'0'355'0,"11"-1"-212"16,3 1-47-16,18 0-31 16,6-2-6-16,10 3-16 15,4-1-7-15,-1 3-10 16,-6 1 15-16</inkml:trace>
  <inkml:trace contextRef="#ctx0" brushRef="#br0" timeOffset="11426.21">9156 12653 631 0,'8'-1'263'0,"13"-2"-86"16,32 0-151-16,26-2-14 15,53-1 44-15,17-4 7 16,53 8 7-16,11-1 5 16,14 0-4-16,5 3-2 15,-7-3-17-15,-7-3-10 16,-21 2-13-16,-8-4-6 0,-24-3-7 16,-18 3-4-16,-26-2-4 15,-16 6-43-15,-37 4-231 16</inkml:trace>
  <inkml:trace contextRef="#ctx0" brushRef="#br0" timeOffset="13004.73">10219 11758 887 0,'0'0'380'0,"-2"0"-247"16,1 7-53-16,0-7-81 16,-4 30-19-16,-2 62 13 15,8-18 3-15,5 8 4 16,1 5 3-16,1 0 2 15,-4-8 0-15,-2-10 4 16,0-14 1-16,1-19 2 16,-1-10 3-16,2-14 8 15,-5-8 13-15,0-11-62 16,1-7-95-16</inkml:trace>
  <inkml:trace contextRef="#ctx0" brushRef="#br0" timeOffset="13551.7">10617 12209 537 0,'5'-4'267'0,"3"-4"-77"15,-1-1-20-15,-5-5-8 16,-2 0-6-16,-5-1-8 16,-4-2-20-16,-7 4-59 15,-5-1-30-15,-8 9-55 16,-2 3-12-16,1 5-6 15,3 4 0-15,7 4 7 16,4 3 4-16,9 1 7 16,5 5 3-16,5-5 4 15,6 1-1-15,8-2-2 16,1-5 1-16,6-4 2 16,3-3 3-16,-1-5 5 0,1-3 2 15,-9-2 5-15,1 0 2 16,-8 0-1-16,-4 2-3 15,-5 5-4-15,-2 1-1 16,0 9 1-16,-2 4 0 16,1 8 0-16,-3 6 0 15,4 8 0-15,3 3 0 16,3 2 3-16,2 0 1 16,-1-11 2-16,-2-7 2 0,-1-10 2 15,-2-6 0-15,2-6-57 16,-3-4-146-16</inkml:trace>
  <inkml:trace contextRef="#ctx0" brushRef="#br0" timeOffset="16978.67">10769 12268 459 0,'-1'-7'297'0,"-3"-4"-8"15,2 1-111-15,4 2-43 16,3 1-62-16,3-1-30 15,10 2-33-15,-1 0-1 16,4 6-2-16,2 5-1 16,-8 3 4-16,-5 4 5 0,-12 1 10 15,-10 1 1-15,-10 5-2 16,3 1-5-16,1-1-7 16,5-1-4-16,7-3-4 15,6-4-3-15,-1-3-2 16,4 2-3-16,6-3-1 15,-2-1 1-15,14 0 0 16,2-3 1-16,6 1 3 16,6 0-18-16,-7-5-172 15</inkml:trace>
  <inkml:trace contextRef="#ctx0" brushRef="#br0" timeOffset="17400.87">11188 11908 487 0,'0'-7'262'0,"1"-1"-43"16,-1 2-30-16,-5 6-96 15,3 9-37-15,-1 12-65 16,0 8-7-16,2 16 22 15,-2 2 6-15,1 10 5 16,2 4 0-16,3 2-1 16,0 3 0-16,1-4-4 15,0-5-2-15,-3-18 1 16,4-7 0-16,-1-16 6 16,-2-3-41-16</inkml:trace>
  <inkml:trace contextRef="#ctx0" brushRef="#br0" timeOffset="18338.99">9558 12820 561 0,'-6'0'303'15,"-10"0"-73"-15,-7 7-84 16,-11 19-81-16,-2 10-16 16,4 21-10-16,6 6-16 0,16 10-18 15,9-1-5-15,21-1-6 16,11-5 4-16,15-10 3 15,6-7 5-15,5-19-65 16,-2-5-46-16</inkml:trace>
  <inkml:trace contextRef="#ctx0" brushRef="#br0" timeOffset="18886.37">9841 12996 885 0,'-1'-3'393'0,"-5"-4"-203"15,3 6-54-15,2 8-85 16,-3 7-32-16,4 14-30 16,1 9 2-16,-1 12 10 15,-1 5 4-15,-2 1-1 16,3-1 2-16,0-10 3 15,0-7 1-15,1-16 6 16,0-7 4-16,-1-16 15 16,0-6 2-16,2-11-9 15,1-8-7-15,9-2-26 16,5 0-9-16,7 8-14 16,2 5-4-16,4 8 1 15,-1 6 1-15,-1 10 11 16,-6 6 5-16,-10 6 9 15,-11 3 4-15,-14 3 9 16,-10 2 5-16,-17 1 5 16,0-6 4-16,4-11-10 0,5-8-27 15,16-7-84-15,5-5-61 16</inkml:trace>
  <inkml:trace contextRef="#ctx0" brushRef="#br0" timeOffset="19245.68">10082 12887 525 0,'2'-6'254'0,"7"-7"-65"16,1 5-40-16,12 4-50 15,2 4-24-15,4 10-49 16,-2 6-10-16,-10 7 5 16,-5 0 9-16,-12 4 9 15,-7-2 1-15,-9-2-6 16,1 0-6-16,2-9-8 15,5 1-6-15,10-7-6 16,4-6-5-16,9 1-3 0,8-3 0 16,2 0 0-16,7 1-1 15,0 1-48-15,-1-1-54 16</inkml:trace>
  <inkml:trace contextRef="#ctx0" brushRef="#br0" timeOffset="19496.03">10481 13106 544 0,'0'0'278'0,"-3"7"-44"15,0 0-124-15,1 12-60 16,0 7 4-16,2 10-11 15,0 5-13-15,2 2-11 16,1-1-2-16,3-6 0 16,0-5-1-16,-1-11 5 15,0-7-38-15,-2-9-164 16</inkml:trace>
  <inkml:trace contextRef="#ctx0" brushRef="#br0" timeOffset="19652.14">10347 13252 635 0,'4'1'277'16,"6"2"-123"-16,9-1-97 15,8 3-36-15,7-4 1 16,11-1-1-16,1-1-6 16,1-5-107-16,-3-1-117 15</inkml:trace>
  <inkml:trace contextRef="#ctx0" brushRef="#br0" timeOffset="20043.4">10750 13170 600 0,'-4'3'289'15,"-4"-2"-110"-15,0 7-88 16,1 3-25-16,3 7-35 16,5 5-15-16,1 2-11 15,5 3 0-15,3-4-2 16,3-2 2-16,9-9 6 15,-1-9 3-15,6-10 4 16,1-4 3-16,2-10 2 16,-1 0-3-16,-5-3 2 15,-4 1-2-15,-7 4-3 16,-2 5-4-16,-5 5-5 16,-4 3-8-16,-2 5-12 15,-1 7-3-15,0 10 3 16,1 7 6-1,0 17 7-15,0 7 1 0,0 12-2 0,-5 1 2 16,-7-1 12-16,-3-6 7 16,-9-9 16-16,-2-3 10 15,-4-10 16-15,1-7 2 16,2-14 14-16,5-10-2 16,6-10-40-16,-2-11-36 0,6-5-104 15,1-4-62-15</inkml:trace>
  <inkml:trace contextRef="#ctx0" brushRef="#br0" timeOffset="20417.96">10973 12949 731 0,'0'-7'335'0,"1"-3"-122"16,2 1-47-16,8 0-52 0,1 3-20 15,5 0-54-15,3 2-17 16,-3 5-17-16,-1 5-6 15,-8 5-1-15,-4 5-1 16,-12 4 3-16,-4 2 4 16,-4 6 1-16,0-4-1 15,10-3-4-15,6 0-1 0,12-12-10 16,7 0-6-16,7-6-27 16,5-1-18-16,-1-2-68 15,-3-1-78-15</inkml:trace>
  <inkml:trace contextRef="#ctx0" brushRef="#br0" timeOffset="20730.39">11253 12788 740 0,'6'-2'354'16,"2"2"-122"-16,13 15-165 15,4 14-33-15,9 27-27 0,0 6 0 16,0 14 14-16,-5 0 11 16,-19-2 12-16,-10 5 2 15,-18 3-8-15,-9-5-9 16,-3-12-7-16,6-15 2 15,2-25 4-15,2-9-5 16,8-16-106-16,-2-5-113 16</inkml:trace>
  <inkml:trace contextRef="#ctx0" brushRef="#br0" timeOffset="21247.46">11574 12750 578 0,'6'-5'298'0,"2"-3"-81"16,3 0-102-16,2 1-29 15,2 3-48-15,0 4-22 16,-1 6-23-16,0 5-2 0,-9-1 4 16,0 3 5-16,-6-2 9 15,-8 3 4-15,1 1 6 16,-2-5-2-16,5-3-11 16,6-3-4-16,6-4-6 15,4-1-1-15,4-2 14 16,0 2 8-16,-4 1 8 15,-2 5 6-15,-7 3 8 16,-4 0 1-16,-5 0 4 16,-4-1-7-16,2 0-105 15,4 1-139-15</inkml:trace>
  <inkml:trace contextRef="#ctx0" brushRef="#br0" timeOffset="21467.19">11560 13010 850 0,'13'0'358'16,"11"0"-200"-16,4-4-35 15,4 4-59 1,-4-3-17-16,0 4-30 0,-4 2-5 0,-9-1-51 15,2 3-102-15</inkml:trace>
  <inkml:trace contextRef="#ctx0" brushRef="#br0" timeOffset="21780.02">11663 13070 774 0,'4'-1'360'16,"2"-1"-158"-16,9 2-113 15,-6 0-27-15,10 3-42 16,-4 3-9-16,-6 1-6 0,6 3 1 16,-12-2 9-16,2 5 5 15,-10-2 3-15,-3 2 0 31,-5 3-11-31,-5-2-3 0,10 6-6 0,-1-3-1 32,9-2-5-32,6-4-3 15,5-5 0-15,8-2 2 16,5-4 7-16,1 0 4 0,-1-5 8 0,-2-1-23 16,-7-2-157-16</inkml:trace>
  <inkml:trace contextRef="#ctx0" brushRef="#br0" timeOffset="25819.91">12088 11922 503 0,'12'-12'285'0,"11"-4"-72"15,7 16-106-15,2 14-42 16,6 36-52-16,-5 13-6 16,1 48 16-16,-6 25 9 0,-28 32 2 15,-4 19-4 1,-25-4-11-16,-8-13-1 0,4-32-3 16,-10-19 1-16,5-31 3 15,-2-17 1-15,0-25-16 16,10-10-39-16,7-15-143 15</inkml:trace>
  <inkml:trace contextRef="#ctx0" brushRef="#br0" timeOffset="27524.39">3055 14372 480 0,'-3'-5'328'16,"3"-2"1"-16,-5 6-139 15,3 2-47-15,0 12-85 16,-2 8-31-16,3 19-34 16,3 9-3-16,2 10 9 15,1 2 1-15,-3-3 8 16,4-5 1-16,2-8 15 16,-8-9-57-16,8-10-135 15</inkml:trace>
  <inkml:trace contextRef="#ctx0" brushRef="#br0" timeOffset="27712.14">2865 14595 869 0,'0'0'355'16,"14"0"-197"-16,6-2-60 15,20 0-46-15,13-2 1 16,14 1-15-16,3 3-13 15,1 0-9-15,-5 4 1 16,-16 6-188-16</inkml:trace>
  <inkml:trace contextRef="#ctx0" brushRef="#br0" timeOffset="28213.3">3828 14273 576 0,'-1'-6'322'0,"0"-5"-45"15,-2 7-84-15,3 12-128 16,0 13-38-16,3 32-57 16,3 12 10-16,0 24 27 15,1 7 3-15,-2-2 2 16,-5 2 1-16,-1-10-19 15,-3-7-31-15,2-23-60 16,1-13-77-16</inkml:trace>
  <inkml:trace contextRef="#ctx0" brushRef="#br0" timeOffset="28447.22">3998 14782 685 0,'-2'-6'350'0,"-4"-3"-131"15,-7 4-76-15,-2 2-21 16,-4 5-46-16,1 2-16 16,-2 4-31-16,3 1-20 15,10 4-20-15,8 1-2 16,15-1 4-16,7 1 6 16,10-1 5-16,-1-2 2 15,2 0 3-15,4 0-22 16,-3-3-149-16,-2-1-228 15</inkml:trace>
  <inkml:trace contextRef="#ctx0" brushRef="#br0" timeOffset="28760.85">4226 14962 648 0,'1'1'286'16,"3"3"-136"-16,10-1-74 15,5 2-3-15,4-7-31 16,3 2-14-16,-2-9-9 16,-4-1 4-16,-3-3 3 15,1-5 1-15,-8-2 5 16,-4-2 2-16,-10 1 12 16,-5 4 9-16,-11 5-6 0,-1 3-5 15,-4 11-25-15,-2 5-17 16,0 14-14-16,6 7-6 15,6 8 0-15,10-2 4 16,13 2 10-16,8-5 4 16,13-1 7-16,2-6 1 15,5-7 3-15,0-4 2 16,-1-11-93-16</inkml:trace>
  <inkml:trace contextRef="#ctx0" brushRef="#br0" timeOffset="29230.07">5143 14131 764 0,'-30'39'275'0,"-33"61"-197"15,2 27-25-15,26 39 5 16,10 20 8-16,32 4-15 15,18-7-3-15,28-27-3 16,13-31-12-16,11-36-14 16,2-18-14-16</inkml:trace>
  <inkml:trace contextRef="#ctx0" brushRef="#br0" timeOffset="30121.31">5629 14963 782 0,'-5'-2'308'16,"-3"-1"-173"-16,38 0-142 15,20 2-20-15,36-3 8 16,21-1 8 0,41-1 6-16,13-1 11 0,41 2 33 15,15 3 15-15,7 0 13 16,12 2-3-16,-24 0-16 0,-6 1-4 15,-32 1-2-15,-16 0-3 16,-23 2-9-16,-21 1-4 16,-24-2-181-16</inkml:trace>
  <inkml:trace contextRef="#ctx0" brushRef="#br0" timeOffset="30832.44">6164 14347 550 0,'0'5'240'0,"0"4"-66"16,-3 10-125-16,2 5 1 15,-1 8-1-15,2 2-14 0,6 1-18 16,7-3-3-16,7-8 3 15,4-8 2-15,8-8 5 16,0-6 4-16,-4-8 2 16,2-4 0-16,-5-12-3 15,-6-3-2-15,-5-6-1 16,-2 2 1-16,-10-2-1 16,-3 2 0-16,-4 8 10 15,-4 5 2-15,2 14-11 16,2 5-6-16,1 17-21 15,0 4-9-15,1 14-7 16,4 6 0-16,7 7 2 16,-3 0-4-16,-5 6 48 15,-1-2 12-15,-16-2 19 16,-2 2 14-16,-12-11-33 16,-6-5-2-16,-7-19-2 0,4-7 4 15,5-23-12-15,4-7-22 16,17-13-61-16,5-3-43 15,13 1-113-15,9-2-123 32</inkml:trace>
  <inkml:trace contextRef="#ctx0" brushRef="#br0" timeOffset="31105.91">6675 14072 694 0,'2'-5'348'15,"2"-4"-123"-15,-1 4-92 16,-5 7-37-16,-1 8-52 16,-1 8-17-16,2 24-16 15,2 6-1-15,4 23-2 16,-1 9-3-16,2 8-1 15,-2-2 2-15,1-16 5 16,-1-9 0-16,-1-17-34 16,1-9-73-16</inkml:trace>
  <inkml:trace contextRef="#ctx0" brushRef="#br0" timeOffset="31715.18">7006 14479 295 0,'7'-7'237'16,"6"-1"6"-16,-4-5-44 15,2 2-21-15,-5-2-35 16,0-2-11-16,-6 0-22 15,-2-2-19-15,-7 4-31 16,-5 0-11-16,-6 4-26 16,-4 6-13-16,-2 3-21 15,4 7-14-15,2 9-5 0,4 2 1 16,10 10 7-16,-1 2 3 16,6 0 9-16,3-3 3 15,5-5 2-15,7-2-5 16,6-7-20-16,3-6-15 15,2-10-42-15,-2-4-11 16,-4-6 15-16,-2 0 18 16,-8 0 47-16,-1 2 18 15,-3 3 12-15,-3 4 0 0,-1 8 7 16,-2 2 4-16,0-6-1 16,0 9 7-16,-4 17-1 15,-3 32-3-15,8-21-2 16,1-4-6-16,6-1-3 15,-2-4 1-15,2-10-6 16,-2-4-53-16</inkml:trace>
  <inkml:trace contextRef="#ctx0" brushRef="#br0" timeOffset="32606.65">7622 14121 695 0,'-1'-11'342'0,"-4"-13"-108"16,4 6-28-16,0 9-51 16,-1 2-29-16,-1 4-79 15,1 10-31-15,0 12-41 16,2 11-11-16,9 28 12 16,0 3 10-16,4 23 10 15,-2 5 4-15,-3-6 3 0,-2-8 6 16,-6-22 1-1,0-9 0-15,-3-13 2 0,-2-3-2 16,3-8-68-16,-3-5-120 16</inkml:trace>
  <inkml:trace contextRef="#ctx0" brushRef="#br0" timeOffset="35095.15">7245 14689 315 0,'2'-3'186'0,"4"-4"3"15,1-1-27-15,6-2-17 16,-3-1-6-16,3-3-22 16,1-2-10-16,-4 1-14 15,-2 0-4-15,-2 6-7 16,-3 6-14-16,-3 8-39 15,1 7-19-15,-4 9-30 0,1 8 4 16,-1 3 14-16,3 3 4 16,5-6-84-16</inkml:trace>
  <inkml:trace contextRef="#ctx0" brushRef="#br0" timeOffset="56728.85">8536 14999 754 0,'0'10'374'0,"-6"-5"-137"15,10-3-88-15,10-2-28 0,17-10-50 16,17 9-19-16,16 1-20 15,3 2-1-15,-13 1-4 16,-1 2-1-16,-13-2-187 16</inkml:trace>
  <inkml:trace contextRef="#ctx0" brushRef="#br0" timeOffset="57531.1">9409 15033 453 0,'-13'2'224'0,"-3"1"-87"31,15 0-45-31,21 3-45 0,22-1-6 0,41-6 13 15,22-4 6-15,55-2 9 16,24-1 11-16,31 3-4 16,12 1 17-16,9-2 5 31,-4 0-17-31,-18-3-17 0,-16-2-23 16,-38 6-22-16,-20 0-5 0,-26 5-175 15</inkml:trace>
  <inkml:trace contextRef="#ctx0" brushRef="#br0" timeOffset="6288.06">6069 12282 312 0,'6'-2'209'0,"3"-3"-12"0,-3-3-2 16,0-2-3 0,-6-4-15-16,0 1-12 15,-5-5-20-15,-1 3-7 16,-5 0-32-16,-5 4-21 0,-4 5-43 15,-3 4-22-15,-3 6-25 16,3 7-16-16,0 10-15 0,4 2-8 16,-1 10-15-1,3 2 3-15,13 1 6 16,4 1 8-16,13-9 22 16,8-7 8-16,5-14 11 15,2-7 2-15,7-15 7 16,-1-8 6-16,-7-10 5 15,-3-1 3-15,-10 2 2 16,-7-1 2-16,-7 11 22 16,-4 5 5-16,-4 12-2 0,-2 9-7 15,1 12-25-15,3 7-10 16,6 9-9-16,7 2-3 16,12-4-1-16,8-6 0 15,5-10 5-15,4-10-47 16</inkml:trace>
  <inkml:trace contextRef="#ctx0" brushRef="#br0" timeOffset="7277.8">9698 11992 1668 0,'0'4'-4'0,"1"-3"2"16,2 10 3-16,-1 1-13 16,3 11 5-16,3 7 4 15,-5 9 1-15,3 8 2 16,-1-2 1-16,-5 3 3 15,2-12 2-15,-2-6 2 0,-2-10 2 16,2-6 1-16,3-14 11 16,0-4 3-16,3-11 0 15,3-8-3-15,3-2-14 16,4-4-8-16,4 7-6 16,-3 3-4-16,5 6-1 15,1 5 0-15,5 10 4 16,2 7 5-16,-12 8 4 15,-2 6 3-15,-15 4 12 16,-4 4 3-16,-14 1 6 16,-4-1 2-16,-9-7-4 15,-2-2-3-15,4-6-5 0,0-7-5 16,12-5-44-16,8-8-61 16,6-7-261-1</inkml:trace>
  <inkml:trace contextRef="#ctx0" brushRef="#br0" timeOffset="29850.52">5953 15161 465 0,'-6'-7'293'16,"-1"-4"-30"-16,-8 4-90 0,-1 4-38 15,-7 13-48 1,-10 11-22-16,-2 22-25 0,1 12-4 16,3 15-22-1,7 4-5-15,16-4-4 0,8 2-3 16,10-15-2-16,11-3-2 15,11-11-7 1,2-11-8-16,15-13-113 0,7-9-95 16</inkml:trace>
  <inkml:trace contextRef="#ctx0" brushRef="#br0" timeOffset="30351.83">6217 15646 331 0,'1'-6'158'16,"2"-7"-36"-16,0-3-3 0,-3-4 23 16,-2 3-3-16,-3-4-13 15,-6-1-2-15,1 4-15 16,-1-2-8-16,-6 7-12 15,-1 6-18-15,-8 4-32 16,-5 7-14-16,2 13-25 16,3 4-10-16,10 12-11 15,1 2-4-15,9 2-2 16,3 0 4-16,9-7 10 16,11-5 5-16,13-15 5 15,4-5-1-15,1-17-20 16,3-7-21-16,-4-10-33 15,-2-3-3-15,-8 1 23 0,-9-3 23 16,-10 11 43-16,-6 4 13 16,-6 10 30-16,-1 9 4 15,-3 7 2-15,0 6-10 16,6 8-34 0,1 1-10-16,9 1-10 0,5 1-1 15,7-8 1-15,7 1-30 16,-3-2-252-16</inkml:trace>
  <inkml:trace contextRef="#ctx0" brushRef="#br0" timeOffset="30618.19">6228 15262 635 0,'7'-13'294'16,"7"-4"-125"-16,9-4-74 0,7 4-14 15,2 7-37-15,-3 2-17 16,-9 13-4-16,-12 5 6 16,-8 12 8-16,-10 6 0 15,-9 3-11-15,5 2-10 16,-3-5-8-16,10-4-4 15,9-7-2-15,8-5-1 16,15-3-2 0,-1-2-1-16,6 0-7 0,-4 0-39 15,-5-1-241-15</inkml:trace>
  <inkml:trace contextRef="#ctx0" brushRef="#br0" timeOffset="30822.25">6575 15377 618 0,'1'2'290'0,"3"6"-83"15,-2 2-55-15,-1 6-30 16,3 6-22-16,-4 4-53 16,1 4-15-16,3 5-17 15,0-1-6-15,2-4-4 16,2 3-1-16,-1-7-109 15,-4-2-111-15</inkml:trace>
  <inkml:trace contextRef="#ctx0" brushRef="#br0" timeOffset="31003.93">6534 15583 835 0,'2'3'324'0,"4"0"-216"15,1 1-61-15,12 1-24 16,3-2-5-16,5 0-8 16,6-2-10-16,4-4-133 15,3-5-135-15</inkml:trace>
  <inkml:trace contextRef="#ctx0" brushRef="#br0" timeOffset="31443.65">6931 15454 567 0,'-4'7'243'0,"-4"10"-119"15,-2 2-60-15,10 6-38 0,2-2-4 16,3-1-9-16,9 0-3 15,-2-10 5-15,4 0 4 16,5-12 11-16,-1-3 7 16,6-8 4-16,-3-8-3 15,-4-5-7 1,0-3-1-16,-9-2 13 16,1 6 11-16,-9 7 13 15,-1 8 1-15,-2 12-10 16,-4 5-13-16,2 16-18 0,-2 6-6 15,5 19-12 1,0 9-1-16,-3 10 4 0,2 6 3 16,-7-10 2-16,-2-7 2 15,-1-19-4 1,-5-9 2-16,1-9 10 0,-4-9 2 16,2-12-13-16,-2-11-19 15,-4-19-60-15,4-3-45 16,0-10-116-16,4 0-78 0</inkml:trace>
  <inkml:trace contextRef="#ctx0" brushRef="#br0" timeOffset="31861.67">7114 15231 642 0,'-2'-4'276'16,"2"-9"-148"-16,4 2-34 15,3-3-41-15,3-2-13 16,11 2-15-16,2 3-6 0,7 5-8 16,-1 6-3-1,-12 14 5-15,-5 2 8 16,-14 13 12-16,-5 1 1 16,-6 4-8-16,-1 0-7 0,3-8-10 15,5-6-4-15,8-12-5 16,7-5 0-1,7-4 4-15,4-5 0 16,4-2 3-16,1 0-2 0,0-1-4 16,-4 1-8-1,-2 4-165-15</inkml:trace>
  <inkml:trace contextRef="#ctx0" brushRef="#br0" timeOffset="32186.38">7455 15157 674 0,'6'3'293'16,"7"10"-131"-16,2 5-51 15,8 15-31-15,-3 6-2 0,-6 12 4 16,-5 3-4 0,-12 8-8-16,-10 1-8 15,-8 2-26-15,-4-5-7 0,-3-9-8 16,2-9-1-16,6-14-5 16,6-8-10-16,6-15-56 0,4-5-49 15,4-5-130-15,3-6-138 16</inkml:trace>
  <inkml:trace contextRef="#ctx0" brushRef="#br0" timeOffset="32738.04">7756 15145 663 0,'0'-4'324'15,"5"-6"-107"-15,4 0-52 0,2-6-59 16,11 8-27-16,3 0-39 15,1 1-10-15,-6 8-13 16,-3 0 0-16,-11 8 3 16,-6 3 1-16,-1 5 2 15,-10-2-1-15,-2 0-7 16,5 0-4-16,2-4-8 16,6-1-6-16,5-4-7 15,3 1-1-15,6-2 2 16,4 3 3-16,-4 2 6 15,-1 0 1-15,-7 3 6 16,-15-2 3-16,-4 7 2 16,-8-1 0-16,-10-5-25 15,3 1-44-15,2-13-188 16</inkml:trace>
  <inkml:trace contextRef="#ctx0" brushRef="#br0" timeOffset="32984.92">7691 15439 666 0,'8'0'315'0,"19"3"-109"16,6-5-109-16,7-1-52 15,2-3-18-15,-5 2-17 16,-3 1 0-16,-1 2-30 16,-4 0-73-16</inkml:trace>
  <inkml:trace contextRef="#ctx0" brushRef="#br0" timeOffset="33368.1">7804 15526 1296 0,'12'-1'11'15,"4"-3"-8"-15,13 3 11 0,-1 3-16 16,0 2 1-16,-13 10 10 16,-7-2 9-16,-8 8 13 15,-9 3 8-15,-12-2 6 16,2 1-1-16,-4-10-6 16,1-3-6-16,9-7-14 15,0-2-6 1,7-5-16-16,8 1-6 0,5-1 1 15,1-3 3-15,11 3 8 16,-5-2 6-16,6 7-2 0,2 1-2 16,-3 2 0-1,5 1-27-15</inkml:trace>
  <inkml:trace contextRef="#ctx0" brushRef="#br0" timeOffset="34870.73">9701 14464 741 0,'-2'3'287'0,"-3"7"-197"0,0 5-38 16,-1 10-33-16,1 1-7 15,5 3-12-15,3-3-5 16,11-7-2-16,5-1 2 0,7-12 5 16,4-4 6-16,-1-9 5 15,1-7 1-15,-3-9-2 16,-5 0 0-16,-7-4 0 15,-5 1 1-15,-3 6 0 16,-5 3 1-16,-2 6 15 16,2 9 2-16,-9 8-3 15,3 9-2-15,2 13-24 16,-1 3-4-16,6 10-3 16,2 3 0-16,-4 3 5 15,-1 3 5-15,-4-3 9 16,-1-2 7-16,-5-3 10 15,-7-9 2-15,-2-10-1 16,0-2-2-16,-4-20-18 16,1-3-25-16,4-15-64 0,4-3-55 15,5-7-175-15</inkml:trace>
  <inkml:trace contextRef="#ctx0" brushRef="#br0" timeOffset="35185.01">10241 14143 738 0,'0'-2'369'15,"1"-4"-140"-15,2 9-109 16,-3-3-30-16,0 5-56 16,2 25-18-16,7 59 3 15,-3-25-6-15,-1 8-4 16,-1 2-1-16,-1-6 0 16,-2-7-1-16,6-14 0 0,-6-7-1 15,1-13-39 1,4-7-61-16</inkml:trace>
  <inkml:trace contextRef="#ctx0" brushRef="#br0" timeOffset="35780.51">10697 14421 287 0,'4'-2'191'0,"1"-5"-3"16,2 0-19-16,-8-3-49 16,1-2-16-16,-6 3-17 15,-8-3-2-15,-9 1-5 16,-9 1-13-16,-4 3-31 16,1 5-15-16,2 12-25 0,4 7-8 15,7 4-8-15,6 4-1 16,11 0-4-16,5-1 0 15,15-1 8-15,-2-5 4 16,17-5 10 0,4-4 3-16,0-8 4 15,5-2-1-15,-13-7-5 0,-3-4-2 16,-8-5 4-16,-4 0 2 16,-6 2 12-16,-3 4 13 15,-2 9 18-15,-2 3 7 16,-2 12 4-16,-5 4-8 0,2 14-16 15,2 0-7-15,0 4-10 16,5-4-3-16,3-5-6 16,2 0-2-16,1-9 1 15,-1 4 0-15,0-5-2 16,1-2-20-16,0 2-96 16,1 0-121-16</inkml:trace>
  <inkml:trace contextRef="#ctx0" brushRef="#br0" timeOffset="36197.64">10838 14628 638 0,'4'-8'294'0,"2"-5"-105"0,4 6-37 31,-4 3-35-31,0 2-21 0,19-7-47 0,-1 8-17 16,-4 7-16-16,-11 7 2 0,-10 6 5 15,-7 2 1-15,-6 2-5 16,-3-1-2-16,0-5-2 16,6-3-1-1,5-10-2-15,2 0-7 16,6-4-9-16,2 1-5 16,-4-1-5-16,0-1 4 0,12 1 3 15,35 0 2-15,-25 1 5 16,1 2 1-16,0-1-35 15,0 1-59-15</inkml:trace>
  <inkml:trace contextRef="#ctx0" brushRef="#br0" timeOffset="36534.38">11206 14264 726 0,'9'-11'388'0,"2"-13"-115"0,-1 8-77 15,-5 3-25-15,-5 6-62 16,0 4-32-16,-1 6-36 15,1-3-19-15,0 6-11 16,-2 24 1-16,0 65-6 16,2-27-1-16,0 5-3 15,8-4-1-15,-2-19 1 16,3-6-1-16,-1-14-32 16,-3-6-41-16,-2-10-193 15</inkml:trace>
  <inkml:trace contextRef="#ctx0" brushRef="#br0" timeOffset="37112.33">9666 15327 668 0,'-10'0'319'16,"-7"0"-127"-16,-9 8-58 16,-4 7-12-16,-1 15-38 15,-1 4-15-15,6 12-48 0,8 2-13 16,12 7-10-16,7 3 1 15,18 0-2-15,4 1-1 16,7-7-35-16,0-7-33 16,0-12-97-16,1-9-108 15</inkml:trace>
  <inkml:trace contextRef="#ctx0" brushRef="#br0" timeOffset="37566.7">9816 15410 706 0,'0'-1'320'0,"0"-5"-150"15,0 9-96-15,0-3-22 16,0 0-28-16,3 24-7 15,9 43-7 1,-8-24-2-16,-4 0 0 0,0 2 3 16,-1-3 3-1,-1-6 1-15,2-10-1 0,0-9-1 16,2-10-5-16,2-4-3 16,2-10-7-16,3-4-4 15,2-6-2-15,7-5-1 16,2 5 1-16,2 2-1 0,2 9 0 31,1 6 0-31,-1 7 2 0,-5 6 2 16,-6 7 10-16,-7 6 7 0,-14 3 13 15,-6 2 4 1,-9-4 2-16,-4-4-1 16,-1-12 0-16,0-9-7 15,1-10-48-15,3-4-30 16,10-2-74-16,4 4-46 15</inkml:trace>
  <inkml:trace contextRef="#ctx0" brushRef="#br0" timeOffset="37953.65">10050 15436 427 0,'2'-14'234'0,"9"-13"7"0,4 3-83 15,9 6-33-15,6 5-13 16,5 8-51-16,7 5-29 0,-12 7-14 0,-5 3 6 15,-13 7 15 1,-13 2 3-16,-7 9-5 16,-9 1-5-1,-7-3-13-15,-1 0-2 16,4-13-6-16,7-1-7 16,13-8-12-16,5-1-4 0,12 2-3 15,1-4 3-15,8 6 5 16,0-1 2-16,-3 2-61 15,3 1-67-15</inkml:trace>
  <inkml:trace contextRef="#ctx0" brushRef="#br0" timeOffset="38150.95">10513 15473 695 0,'-2'1'378'0,"-1"2"-62"16,1 16-169-16,1 1-35 15,1 9-39-15,0 7-18 16,3 1-30-16,-2 1-8 16,1 1-8-16,0-3-4 15,2-6-2-15,-1-6-2 16,1-9-87-16,-4-5-68 16</inkml:trace>
  <inkml:trace contextRef="#ctx0" brushRef="#br0" timeOffset="38301.66">10395 15718 799 0,'2'-1'377'15,"5"-2"-129"-15,11 0-134 16,8-1-31-16,11-4-29 16,2-2-15-16,7 1-27 15,1 1 4-15,-4 5-196 16</inkml:trace>
  <inkml:trace contextRef="#ctx0" brushRef="#br0" timeOffset="38914.05">10825 15595 762 0,'-4'4'314'0,"-4"8"-186"15,0 2-46-15,7 7-34 0,-1 0-19 16,5 1-23 0,12-2-1-16,6-2 0 15,6-3 1-15,8-9 5 16,-3-6 4-16,-2-10 7 15,-3-5 3-15,-10-8 1 16,-4 1 1-16,-9 0-4 16,-2 2 0-16,-5 7-3 15,-4 0-3-15,2 8 1 16,-1 4-7-16,1 10-4 16,2 9-1-16,3 17-5 15,1 7-1-15,1 17 0 0,2 9 1 16,-6 2 4-16,-2 7 14 15,-11-13 16 1,-2-6 2-16,-9-10 3 0,-4-14-7 16,6-11-6-16,0-11 2 15,2-17-13-15,5-6-14 16,-1-17-43-16,2-8-44 16,13-5-127-16,4-6-102 0</inkml:trace>
  <inkml:trace contextRef="#ctx0" brushRef="#br0" timeOffset="39295.6">11046 15372 637 0,'0'-8'299'0,"3"-9"-119"16,4-3-31-16,15 3-35 0,1 0-16 0,8 6-30 16,4 7-22-1,-12 0-30-15,-1 11-6 0,-14 8 7 16,-8 7 3-16,-9 13-2 15,-5-4 2-15,-4-1-9 16,0-5-4-16,11-3-5 16,3-7-2-1,6-5-3-15,7-1 1 0,4-8 1 16,4 3-1-16,9 1-4 16,-7-5-27-1,4 5-90-15,3-2-84 16</inkml:trace>
  <inkml:trace contextRef="#ctx0" brushRef="#br0" timeOffset="39566.9">11414 15364 633 0,'2'1'311'0,"4"2"-109"15,4 11-81-15,3 7-22 16,3 14-25-16,0 5-8 16,-2 11-11-16,-5 1-6 15,-9 9-10-15,-11 5-9 0,-10 5-10 16,-4 0-4-16,1-14-4 16,4-8 1-1,2-22-4 1,3-9-15-16,3-17-97 15,6-7-154-15</inkml:trace>
  <inkml:trace contextRef="#ctx0" brushRef="#br0" timeOffset="40168.6">11658 15244 471 0,'7'-4'247'16,"2"-7"-46"-16,4 1-39 0,2 1-44 16,-4-3-24-16,9 8-48 15,-3 0-18-15,-5 4-14 16,-4 7 2-16,-10 3 5 16,-2 4 1-1,-6 4-2-15,-1-5-5 0,1-2-8 16,3-4-7-16,9-6-8 15,9 2-3-15,10 1 1 0,-4-1 5 16,5 12 4 0,1-2 5-16,-8 8 15 0,-1 2 6 15,-18-6 9 1,-6 5 0-16,-10-5-8 16,2-4-39-16,2-8-92 0,0-7-144 15</inkml:trace>
  <inkml:trace contextRef="#ctx0" brushRef="#br0" timeOffset="40351.88">11669 15505 789 0,'6'2'328'0,"16"1"-188"0,4-2-49 15,8 0-46-15,5 0-10 0,-2-1-19 0,-1 1 3 32,-6-1-151-32</inkml:trace>
  <inkml:trace contextRef="#ctx0" brushRef="#br0" timeOffset="40761.2">11712 15664 754 0,'3'-5'310'0,"1"-8"-160"15,7 3-28-15,7 0-21 16,4 1-18-16,9 9-46 0,-6 0-17 16,-4 8-18-16,-7 1 3 15,-12 6 5 1,-9 2 3-16,-11 6 3 16,-4 2 0-16,-9-8-2 0,9-1-3 0,0-10-5 15,7-2-5 1,11-4-12-16,-2-2-4 15,10 0-4-15,4-2 7 0,9 4 13 16,3 1 9-16,6 3 10 16,3 2-4-16,-4-3-2 15,1 2-2-15,-1-4-45 16,-5 0-106 0</inkml:trace>
  <inkml:trace contextRef="#ctx0" brushRef="#br0" timeOffset="41378.6">12131 14124 842 0,'9'6'299'16,"22"25"-236"-1,8 17-33-15,27 40 3 0,7 19 8 0,4 24-9 32,-9 27 1-32,-36 6-10 15,-17 5-3-15,-37 0 2 16,-12-23 6-16,-19-25 41 15,0-11 16-15,3-23 35 16,7-10 9-16,16-16-34 16,4-8-15-16,5-21-37 0,5-8-18 15,7-16-78-15,1-8-67 16</inkml:trace>
  <inkml:trace contextRef="#ctx0" brushRef="#br0" timeOffset="54042.72">12711 12587 292 0,'-1'0'176'16,"-6"-1"-3"-16,-4-1-35 16,1 3-37-16,0-2-17 15,4 3-37-15,1 1-14 0,2 2-26 16,3 2-7-16,1-3-5 15,2 3 4-15,9-1 9 16,-2-1 9 0,-1-5 36-16,2-1 25 0,-8-6 33 15,-4 0 11-15,-4-2-15 16,-1 3-23-16,1 2-43 16,1 2-28-16,8 1-137 15,-4 1-195-15</inkml:trace>
  <inkml:trace contextRef="#ctx0" brushRef="#br0" timeOffset="54470.29">13096 12418 698 0,'0'-6'374'0,"-1"-3"-106"16,-2 5-90-16,1 2-44 0,0 6-83 0,2-4-30 16,-1 2-35-16,-3 26 0 15,-5 44 9 1,4-26 2-16,6-1 1 0,5-1 1 16,10-6 1-1,6-6 0-15,7-9 0 16,0-6 0-16,-3-11 2 0,2-2 1 15,-7-8-44 1,-5-4-79-16</inkml:trace>
  <inkml:trace contextRef="#ctx0" brushRef="#br0" timeOffset="54863.73">13048 12218 689 0,'0'-1'377'16,"2"-3"-50"-16,2 4-227 16,-4 0-46-16,0-1-39 15,6 0-34-15</inkml:trace>
  <inkml:trace contextRef="#ctx0" brushRef="#br0" timeOffset="55508.62">12992 11991 421 0,'-8'0'219'0,"-8"0"-33"16,7 0-89-16,3 0-21 16,18 5-20-16,8-3-20 15,18 4-25-15,8 1 1 16,2-5-6-16,1 4-2 15,0-2 3-15,-5-3 1 16,-2 3 5-16,-4-3 3 16,-14-8 4-16,-5 3 1 0,-15-8 1 15,-4 2-2-15,-7 2-3 16,-2-5-5-16,0 6-5 16,2-1-2-16,2 6-7 15,3 2-6-15,6 3-4 16,-4-3 1-16,0 0 11 15,4 12 8-15,39 34 14 16,-32-26 3-16,-7-3 4 16,-5-2 4-16,-13-5 5 15,-2 0-2-15,-9-2-6 16,0 0-5-16</inkml:trace>
  <inkml:trace contextRef="#ctx0" brushRef="#br0" timeOffset="56396.7">13078 12194 148 0,'-3'-1'130'0,"0"0"49"15,-2-2-22-15,4 3-39 16,0 0-21-16,-1 0-46 16,1 0-21-16,0 0-26 15,0 0-5-15,0 0 1 16,0 0 8-16,1 1 26 15,1 2 16-15,-1-3 42 16,4 2 19-16,-4-2 24 16,0 0 5-16,0-1-30 15,0 0-22-15,-1 0-55 16,0-1-32-16,-10 2-29 0,-24 19-28 16</inkml:trace>
  <inkml:trace contextRef="#ctx0" brushRef="#br0" timeOffset="57196.27">12858 14988 400 0,'-2'-2'221'0,"-7"-2"-51"0,0-1-32 15,-2 5-61-15,3 2-30 16,0 1-37-16,3 0-8 16,5 3-2-16,2 3 0 15,4 0 3-15,3-2 5 16,-3-5 24-16,1-2 22 16,-1 0 52-16,-1 0 20 15,-2-9 14-15,-2 5-7 16,-1-3-41-16,-2-1-21 0,-1 6-47 15,0-2-61-15</inkml:trace>
  <inkml:trace contextRef="#ctx0" brushRef="#br0" timeOffset="57671.8">13303 14751 1057 0,'0'-4'464'0,"-3"2"-251"15,-1 2-53-15,3 0-97 16,0 0-34 0,1 0-36-16,0 0-44 0,0 0-159 15,0 0-266-15</inkml:trace>
  <inkml:trace contextRef="#ctx0" brushRef="#br0" timeOffset="58080.03">13321 14995 586 0,'-2'0'319'16,"-2"4"-71"-1,0 7-147-15,1 5-41 0,1 12-45 16,2 6-10-16,0 16-5 15,1 8 0-15,-1 17 2 16,-6 3 3 0,-9 2 5-16,-3-5 5 15,-9-13 2-15,-2-8 34 16,-2-18 28-16,-4-7 24 16,0-26 18-16,0-11-33 15,9-23-40-15,6-12-36 0,17-13-35 16,5-5-12-16,17-12-41 15,9 5-31-15,14 1-142 16</inkml:trace>
  <inkml:trace contextRef="#ctx0" brushRef="#br0" timeOffset="58717.07">13134 14411 388 0,'-7'-2'247'0,"-8"2"31"0,2 1-146 16,17 2-65-16,5 4-15 15,19-1-26-15,8 0 2 16,14-2-3 0,5-1-5-16,4-3-10 15,0 0-1-15,-8-2 0 16,-6 0 2-16,-12-3-21 0,-10 0-36 15,-14-6-48-15,-4 0-20 0,-12-4 14 32,-3-1 36-32,-4-2 50 15,1 2 25-15,7 6 37 16,3-1 17-16,4 8 9 16,4 3 0-16,6 5-15 0,5 6-6 15,2 9 8-15,-3 6 0 0,-7 10-2 16,-11 3 24-1,-12-2 0-15,-4-2-4 0,-7-13-6 16,3-9-34-16,8-7-124 16</inkml:trace>
</inkml:ink>
</file>

<file path=ppt/ink/ink27.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2-11T12:24:32.139"/>
    </inkml:context>
    <inkml:brush xml:id="br0">
      <inkml:brushProperty name="width" value="0.05292" units="cm"/>
      <inkml:brushProperty name="height" value="0.05292" units="cm"/>
      <inkml:brushProperty name="color" value="#FF0000"/>
    </inkml:brush>
  </inkml:definitions>
  <inkml:trace contextRef="#ctx0" brushRef="#br0">19149 9783 535 0,'-1'1'295'0,"-2"4"-69"0,1 5-99 16,0 1-32-16,-1 5-33 15,2 1-12-15,3 5-20 16,-1-1-7-16,7 0-17 16,3-2-4-16,1-7 2 15,5-3 3-15,4-8 4 16,1-2 1-16,4-13 1 16,-2-4-2-16,-4-10 2 15,-2-5-1-15,-7-3 3 16,-2-1 0-16,-8 8 5 15,-2 3 1-15,-8 9 0 16,5 8 5-16,2 14-8 16,0 10-5-16,6 25-8 15,4 9-8-15,7 17 0 16,2 8 3-16,-2-1 8 16,0 4 19-16,-9-10 33 15,-4-2 8-15,-9-14 23 16,-6-9-1-16,-16-16-17 0,-5-12-4 15,-6-14-24-15,-2-7-20 16,11-10-28-16,5-6-7 16,14-6-208-16</inkml:trace>
</inkml:ink>
</file>

<file path=ppt/ink/ink28.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2-13T08:43:26.420"/>
    </inkml:context>
    <inkml:brush xml:id="br0">
      <inkml:brushProperty name="width" value="0.05292" units="cm"/>
      <inkml:brushProperty name="height" value="0.05292" units="cm"/>
      <inkml:brushProperty name="color" value="#FF0000"/>
    </inkml:brush>
  </inkml:definitions>
  <inkml:trace contextRef="#ctx0" brushRef="#br0">2031 7079 729 0,'3'-11'405'0,"3"-7"-109"0,-7 17-134 16,-10 10-45-16,0 30-77 15,-7 13-24-15,-5 34-4 16,3 12-1-16,-2-4-6 16,4-8 1-16,11-28 1 15,5-15-2-15,9-26-7 16,6-13-3-16,10-20 5 15,0-16 4-15,-7-24 11 32,-8 27 6-32,1 1 3 0,22-99 1 0,-6-10-6 15,-2 1-4-15,-11 78-7 16,-1 18 2-16,-4 26 0 16,-2 16 0-16,-1 27-3 15,1 12-7-15,-2 27-1 16,7 9-1-16,13 13 2 0,7 2 0 15,12-18 2-15,-5-11 2 16,-1-22-1-16,-3-10 3 16,-5-7-175-16,-2-4-198 15</inkml:trace>
  <inkml:trace contextRef="#ctx0" brushRef="#br0" timeOffset="136.07">1995 7478 998 0,'12'2'374'0,"16"-2"-287"16,8 2-46-16,11-4-20 15,5-2-13-15</inkml:trace>
  <inkml:trace contextRef="#ctx0" brushRef="#br0" timeOffset="393.98">2519 7479 812 0,'-2'7'377'16,"2"12"-137"-16,-1 5-52 0,-7-3-57 16,4 3-23-16,-5-9-55 15,0-7-5-15,4-8-9 16,0-5-11-16,5-12-14 16,4-3-8-1,4-10-22-15,6-4 1 16,6 3 1-16,-2 2 4 0,4 13 13 15,-2 7 7-15,-3 12 12 16,2 8 0 0,-4 7-4-16,3 8-4 15,-4 0 5-15,-1 4-61 16,5-3-292-16</inkml:trace>
  <inkml:trace contextRef="#ctx0" brushRef="#br0" timeOffset="650.45">3052 7550 708 0,'0'-4'392'16,"0"-7"-43"-1,0 0-59-15,-10-7-69 16,-2-2-29-16,-4-6-76 0,-4 4-29 16,-7 4-46-1,-1 7-15-15,-8 14-21 16,17 13-8 15,9-8-9-31,6-3-5 0,-1-1 0 0,-11 39-1 0,17 2 5 16,23-7 5-16,24-28 8 15,-4-13 6-15,-9-8 12 16,-5-1-23-16,-15-6-463 0</inkml:trace>
  <inkml:trace contextRef="#ctx0" brushRef="#br0" timeOffset="1274.22">3758 7373 897 0,'2'1'396'0,"5"3"-190"16,15 0-83-16,10 0-66 15,11 0-14-15,7-6-18 16,-6-4-4-16,-10-6 2 0,-10 1 2 15,-15-1 12-15,-3 4 9 16,-11 9-14 0,-11 3-1-16,-13 15-12 0,-8 8-10 15,-1 9 4-15,4 5-2 16,14-1-8-16,11-1-3 16,20-4-6-16,16-6-1 0,14-7-5 15,2-5 2-15,8-11-8 16,0-5-45-16,-1-11-103 15,3-5-82 1,-5-9-122-16,-2-4 31 16,-8 5 113-16,-5 2 104 0,-14 3 293 15,-10 5 92-15,-17-1 96 16,-8 3 28-16,-19 1-99 16,-2 0-65-16,-3 5-97 15,-2 2-51-15,12 10-68 16,4 3-20-16,14 9-18 15,11 6-4-15,13-3 1 16,7-2 5-16,11-5 11 0,1-9 7 16,2-1 10-16,-3-1 4 15,-10-7 12-15,-2-1 7 16,-14-7-10-16,-5-5-65 16</inkml:trace>
  <inkml:trace contextRef="#ctx0" brushRef="#br0" timeOffset="1822.45">5285 7376 595 0,'-5'-7'420'0,"1"0"3"0,-3 8-161 15,-5 21-157-15,-5 14-60 16,-2 12-36-16,-1 9-2 16,0-2-2-16,10-4 0 15,2-13 2-15,4-11-1 16,6-18 4-16,4-8 8 16,5-17 9-16,-1-6 1 15,5-17 1-15,-1-6-5 0,1-11-6 16,5-6-2-16,0 2-8 15,1 3-7-15,-1 18-7 16,-4 15-9-16,-3 24-7 16,-3 15 2-16,-2 27 7 15,2 4 8-15,5 16 5 16,4 2 4-16,5-8-2 16,4-1 0-16,-1-14-19 15,-1-9-60-15,-4-15-164 16,-10-7-259-16</inkml:trace>
  <inkml:trace contextRef="#ctx0" brushRef="#br0" timeOffset="1947.4">5212 7607 897 0,'11'1'345'15,"18"1"-252"-15,9-2-47 16,14 2-29-16,-2 2 23 15</inkml:trace>
  <inkml:trace contextRef="#ctx0" brushRef="#br0" timeOffset="2166.09">5637 7062 1384 0,'4'0'530'0,"8"3"-386"15,12 15-90-15,18 29-59 16,-1 15 0-16,-5 36 7 16,-14 8 6-16,-27 7 7 15,-13-8 2-15,-13-24 2 16,-2-9 0-16,6-24-113 16,7-9-98-16</inkml:trace>
  <inkml:trace contextRef="#ctx0" brushRef="#br0" timeOffset="2972.63">6854 7473 863 0,'-14'-7'418'31,"-15"0"-136"-31,-7 1-72 0,-6 6-84 16,5 5-35-16,8 5-66 15,11 4-31-15,16 3-29 16,3 5-3-16,20-1 7 16,7 0 10-16,12-5 14 0,1-5 7 0,-8-7 2 31,-5-2 3-31,-14 1 2 0,-11-1-2 0,-12 1-5 31,-9 3-1-31,-13 3-6 0,-2 2 1 0,3 3 4 16,5-3-2-1,15 2-7-15,5-1-3 0,13 1-2 16,8 1-1-16,12-4 9 16,2 0 3-16,8-4 4 31,1-3 2-31,-7-3 2 16,4-5 1-16,-4-5 1 15,1-1 3-15,0-6 3 0,-5-1 4 16,-6-2 10-16,-8-2 5 15,-14-2 14-15,-10 1 4 16,-12 1 4-16,-4 5-10 16,-3 7-31-16,6 10-12 15,13 20-26 1,4-11 2-16,1 2 5 16,-10 39 3-16,12 21 7 0,5 4 1 0,14-15 7 15,2-3 2-15,-1-5 2 16,-6-10 1-1,-4-10 2-15,1-9 2 0,-5-12-100 16,0-5-107-16</inkml:trace>
  <inkml:trace contextRef="#ctx0" brushRef="#br0" timeOffset="3402.02">7281 7566 750 0,'-1'-4'407'0,"1"-3"-85"16,0 7-202-16,-4 2-47 15,3-2-47-15,0 4-10 16,-7 23 2-16,-2 31-1 16,16-29-7-16,2-5-2 15,11-7-1-15,-2-5 3 16,4-12 9-16,2-3 5 15,-7-14 8-15,-1-4 2 16,-5-3 1-16,-2-2 0 16,-3 0-7-16,-1 5-4 0,-4 9-8 15,-2 0-8 1,-2 12-16-16,-1 7-6 0,5 7-8 16,2 10 2-16,4 6 11 15,7 1 2-15,2-2 4 16,2-5 1-16,11-10 6 0,-3-7 6 15,5-10 35 1,0-10 4-16,-7-9 9 0,-4-3 2 16,-11-3-25-1,-1-1-37-15,-7 2-155 0,-5 0-102 16,-3 2-275-16</inkml:trace>
  <inkml:trace contextRef="#ctx0" brushRef="#br0" timeOffset="3501.31">7462 7331 916 0,'-5'-5'531'0,"-4"-1"-130"0,4 4-167 16,3 2-73 0,7 7-126-16,3 5 17 15,15 10-245 1</inkml:trace>
  <inkml:trace contextRef="#ctx0" brushRef="#br0" timeOffset="4223.95">7758 7451 745 0,'0'-2'350'0,"3"2"-163"0,7 4-81 15,14 6-96-15,4 3-14 16,11 1-1-16,-2-6 5 15,-2-1 10-15,-2-1 8 16,-15-8 10-16,-2 2 8 16,-13-5 11-16,-5-2-4 15,-10 5-27-15,-4-1-17 16,-7 9-28-16,-2 6-2 16,2 6 16-16,5 9 9 0,5 4 5 15,5 7 0 1,9 3-7-16,2-5 1 0,9-8 4 15,7-10 6-15,9-17 13 16,6-6 7 0,2-15 8-16,-3-5 3 0,-8-4-1 15,-5-1-2-15,-5 2-9 16,-7 7-3-16,-4 9 16 16,1 6-9-16,-7 11-3 15,5 3-1-15,-3 9-22 16,-4 3 7-16,3 3 2 15,-6-1-1-15,6-4-1 16,5-4-1-16,1-8 7 16,-1-6 5-16,7-12 4 15,-2-5 3-15,10-7-8 16,4-1-6-16,2 3-11 0,1 4-1 16,-4 8 4-16,-1 2 4 15,-7 8 9-15,-3 8 3 16,-4 8-5-1,-4 7 1-15,-2 7-6 0,2 1 8 16,-3 2-218-16</inkml:trace>
  <inkml:trace contextRef="#ctx0" brushRef="#br0" timeOffset="4454.28">8421 7464 1056 0,'4'-7'520'16,"-1"-8"-186"-16,7 10-203 16,4 12-58-16,-2 18-65 0,3 12-12 15,-5 23 5-15,-5 8 4 0,-8 14 3 16,-1 5 0-16,-3-3-1 16,1-8-2-16,1-22 21 31,4-12-75-31,3-21-203 0</inkml:trace>
  <inkml:trace contextRef="#ctx0" brushRef="#br0" timeOffset="4618.93">8511 7766 816 0,'2'-5'446'0,"2"-5"-13"15,13-1-359-15,8 2-45 16,10 0-26-16,5 3 9 16,3 4-459-16</inkml:trace>
  <inkml:trace contextRef="#ctx0" brushRef="#br0" timeOffset="4915.34">9175 7562 1171 0,'-11'3'481'0,"-12"13"-276"16,-7 2-56-16,-10 1-62 15,0 2-19-15,-2-5-39 16,7-3-9-16,2-9-29 16,3-6-24-16,10-11-17 15,0-3-5-15,5-6 21 16,6 2 17-16,5 1 4 15,4 2 3-15,14 12 5 16,5 3 4-16,9 8 9 16,9 10 9-16,1 2 20 15,3 9 13-15,-6 4 16 16,-16 0-2-16,4 1-18 16,-8-4-9-16,-6-13 14 15</inkml:trace>
  <inkml:trace contextRef="#ctx0" brushRef="#br0" timeOffset="27361.95">9761 7459 916 0,'-4'0'476'16,"4"1"-142"-16,2 3-133 16,-2-4-53-16,0 0-70 15,0 0-34-15,0 0-21 16,0 0-7-1,0 0-8-15,0 0 6 0,0 0-157 16,0 0-208-16</inkml:trace>
  <inkml:trace contextRef="#ctx0" brushRef="#br0" timeOffset="27640.72">9773 7692 613 0,'0'1'437'0,"7"4"52"0,-10-8-118 16,3 3-129-16,-4-2-55 0,3 1-70 15,0 0-30 1,1 1-7-16,0 0 3 15,0 0 4-15,0 0-3 0,0 0-22 16,0 0-6 0,0 0-22-16,0 0-9 0,0 0-9 0,0 0-89 15</inkml:trace>
  <inkml:trace contextRef="#ctx0" brushRef="#br0" timeOffset="28447.83">1815 8683 1225 0,'-1'0'520'16,"0"4"-326"-16,-1 13-65 15,2 29-100-15,2 21-20 16,2 24-2-16,1 8 4 16,2 3 2-16,0-6-3 15,-3-8 1-15,-3-8 1 16,-1-20-48-16,3-14-70 0</inkml:trace>
  <inkml:trace contextRef="#ctx0" brushRef="#br0" timeOffset="28637.95">1833 8801 907 0,'26'-9'385'16,"18"-6"-211"-16,25 1-112 0,7 4-23 16,10 0-26-16,-5 3-22 15</inkml:trace>
  <inkml:trace contextRef="#ctx0" brushRef="#br0" timeOffset="28878.25">1898 9335 722 0,'3'4'344'15,"7"4"-103"-15,25-1-131 16,9-2-10-16,16-5-21 15,6 1-18-15,-2-2-27 16,-6-2-10-16,-4-2-122 16,-8-2-200-16</inkml:trace>
  <inkml:trace contextRef="#ctx0" brushRef="#br0" timeOffset="29053.73">1922 9163 1062 0,'22'-7'457'31,"14"-8"-209"-31,23 2-188 0,9 1-21 16,3 1-16-16,-4 9-65 15</inkml:trace>
  <inkml:trace contextRef="#ctx0" brushRef="#br0" timeOffset="29358.95">2533 9246 1070 0,'-3'8'450'15,"-3"11"-234"-15,5 16-156 16,0 11-22-16,0 10-23 15,1-1-7-15,2-8 2 16,12 4-32-16,-5-22-225 16</inkml:trace>
  <inkml:trace contextRef="#ctx0" brushRef="#br0" timeOffset="29552.62">2501 9284 980 0,'15'-6'429'0,"17"-4"-200"16,10 10-135-16,-2 3-20 16,-2 9-12-16,-9 4 3 15,-18 4-2-15,-8 3 1 16,-16 3-8-16,-9-2-8 16,-8-6-21-16,0-6-83 15,5-6-321-15</inkml:trace>
  <inkml:trace contextRef="#ctx0" brushRef="#br0" timeOffset="29866.62">2726 9596 1078 0,'0'-4'494'0,"8"-1"-236"0,7 5-96 15,7 3-97-15,4 2-23 16,1 10-5-16,0 5-6 15,1 6-4-15,-6 6-6 16,-2-4-25 0,-4-2-82-16,-5-3-371 0</inkml:trace>
  <inkml:trace contextRef="#ctx0" brushRef="#br0" timeOffset="30048.97">3017 9531 1285 0,'-10'3'567'0,"-13"8"-301"16,0 5-99-16,-14 9-103 15,-2 7-28-15,0 6-19 16,-1 3-5-16,13-5-107 16,11-7-96-16</inkml:trace>
  <inkml:trace contextRef="#ctx0" brushRef="#br0" timeOffset="30494.19">3449 9147 831 0,'0'2'427'16,"2"2"-112"-16,14-2-178 0,12 4-47 15,10-6-22-15,6 0 3 16,2 0-31-16,1 0-7 15,-6 0-16-15,0 1-7 16,-11 2-142-16,0 7-150 16</inkml:trace>
  <inkml:trace contextRef="#ctx0" brushRef="#br0" timeOffset="30745.83">3476 9314 492 0,'0'1'282'16,"7"3"-13"-16,2-2-71 0,14-2-52 15,6-1 12-15,9-2-5 16,8 0-15-16,4 4-24 15,0 1-24-15,-9 1-36 0,-6 0-12 16,-12-2-19-16,-6 2 6 0</inkml:trace>
  <inkml:trace contextRef="#ctx0" brushRef="#br0" timeOffset="44519.51">4429 8809 887 0,'-9'-24'440'0,"-7"-22"-148"16,7 18-116-16,9 14-51 15,6 17-59-15,4 15-24 16,10 38-46-16,1 21-2 15,-4 22 6-15,-1 9 3 16,-8 2 8-16,-8-7-1 0,6-6 2 16,0-13-53-1,-1-26-111-15,3-14-69 0,-1-27-292 16</inkml:trace>
  <inkml:trace contextRef="#ctx0" brushRef="#br0" timeOffset="44694.29">4714 9241 654 0,'-7'0'424'16,"-6"0"-34"-16,-22 8-152 16,-4 10-54-16,0 7-92 15,-1 2-33-15,20 1-52 0,8 0-16 16,17-6-12-16,9-5 1 16,23-4 12-16,4-6 7 15,6-2 7-15,5-3 17 16,-8-3-202-16</inkml:trace>
  <inkml:trace contextRef="#ctx0" brushRef="#br0" timeOffset="45028.82">4935 9494 896 0,'3'2'427'0,"1"3"-84"0,12-1-302 16,8 6-23-16,1-9-5 16,4-4 0-16,-1-6 4 15,-4-6 4-15,-3-7 6 16,-6-3 5-16,-15-4 31 16,-3 5 31-16,-17 6 17 0,-7 6 3 15,-3 13-30-15,-7 6-33 16,7 15-36-1,-1 7-14-15,8 8-15 16,13 3-6-16,15 0 3 0,19-3 3 16,18-3 8-16,4-7 9 15,11-7 6-15,-5-10 2 16,-4-10-96 0</inkml:trace>
  <inkml:trace contextRef="#ctx0" brushRef="#br0" timeOffset="45580.91">6079 8410 898 0,'-23'11'403'0,"-37"29"-213"0,-4 19-77 0,-1 62-77 31,-3 33-23-31,18 55 8 16,21 17 12-16,46-2 5 16,25-12 5-16,37-42-5 15,3-28-6-15,-1-46-3 16,-8-22 0-16,-12-35-12 15,-10-9-33-15</inkml:trace>
  <inkml:trace contextRef="#ctx0" brushRef="#br0" timeOffset="46675.37">6462 9460 539 0,'-25'-2'296'0,"-13"1"-63"16,19 2-89-16,37 3-107 0,27 0-21 15,66 1-25 1,37-7 16-16,83-3 22 0,34 0 9 15,33 0 38 1,17 1 10-16,-16 3-4 0,-5-1-7 16,-36-2-37-1,-21 1-9-15,-48-3-10 0,-35 1 0 16,-53 3-5-16,-27 3-1 16,-36 7-33-1,-16-2-77-15</inkml:trace>
  <inkml:trace contextRef="#ctx0" brushRef="#br0" timeOffset="48413.34">6984 8771 714 0,'2'-3'384'0,"-2"-4"-125"15,0 8-117-15,-2-1-41 16,1 8-69-16,-2 22-12 16,-2 68-5-16,9-36 0 15,4-10-5-15,9-11-3 0,7-17 2 16,11-11 0-1,6-16-1-15,2-10 2 0,-6-13 7 16,-6-5 7 0,-13-9 48-16,-8-1 13 15,-11 2 23-15,-6 3 2 16,-5 19-42-16,2 6-24 0,2 22-51 16,3 13-14-16,7 19-12 15,6 10 6-15,7 4 18 16,2 0 3-16,-8-4 6 15,-7-3 4-15,-16-8 4 16,-8-4 3-16,-15-15 11 16,-5-9 8-16,-3-18 11 0,3-9-3 15,15-12-37 1,9-1-38-16,14 3-143 16,5 3-77-16</inkml:trace>
  <inkml:trace contextRef="#ctx0" brushRef="#br0" timeOffset="49053.59">7544 8525 586 0,'2'-9'314'16,"0"-10"-43"-16,2 3-17 15,-1 6-35-15,-1 3-24 16,-2 2-69-16,0 7-32 0,-3 12-54 15,-2 10-20-15,0 24-22 16,-2 13-2-16,4 29 4 16,3 11 0-16,3 1 5 15,1-4 2 1,1-24 0-16,2-15 2 0,1-19-1 16,1-10-7-16,-1-14-134 15,-2-5-44-15</inkml:trace>
  <inkml:trace contextRef="#ctx0" brushRef="#br0" timeOffset="56013.43">8060 8886 364 0,'5'-4'260'15,"2"-9"-7"-15,-1-1-63 16,0-1-19-16,-3-3-21 15,-3 2-1-15,-6-1-12 16,-3 0-15-16,-9 7-46 16,-5 1-24-16,-6 7-38 15,-3 4-15-15,-1 6-23 16,5 5-7-16,8 11-13 16,8 3 1-16,7 7 13 0,7-1 4 15,9-4 12-15,6-6 3 16,18-12 1-1,-2-8-2-15,5-10 8 16,-4-5 4-16,-9-10 12 0,-2-1 7 16,-11 0 6-16,-6 3 6 0,-1 9 24 15,-6 3-2-15,-5 10-12 16,0 8-7-16,-3 12-34 16,2 5-3-1,5 11 2-15,2 3-3 0,5 2 1 16,1 2 1-1,1-9 2-15,-1 1 2 16,-4-10 3-16,4-6 0 0,2-2 3 16,2-10 0-16,-1-8-53 15,-2-4-232 1</inkml:trace>
  <inkml:trace contextRef="#ctx0" brushRef="#br0" timeOffset="56440.16">8443 8614 616 0,'1'-10'331'0,"1"-9"-82"16,1 6-30-16,-3 3-53 15,-4 6-34-15,-1 8-54 16,1 6-32-16,-4 17-48 15,3 12-9-15,1 24 4 16,-1 12 1-16,6 15 4 16,-1-1 2-16,6-8 3 0,-4-10 1 15,3-20 1 1,-3-7 2 0,4-17 0-16,2-7 3 15,-2-13 11-15,-1-7 6 16,1-3 249-16</inkml:trace>
  <inkml:trace contextRef="#ctx0" brushRef="#br0" timeOffset="57631.88">6982 9703 529 0,'-9'-4'340'0,"-8"2"17"16,-5 2-140-16,-4 16-104 15,1 12-34-15,-7 29-50 0,4 16-10 0,10 17-15 16,12 4 0-16,25-4-3 15,8-6 1-15,14-13 1 32,0-10 1-32,6-23-81 0,6-8-240 0</inkml:trace>
  <inkml:trace contextRef="#ctx0" brushRef="#br0" timeOffset="58226.74">7426 10188 823 0,'0'-9'392'0,"-5"-12"-150"15,2 0-48-15,-10-1-60 0,-8 3-30 16,1 8-50-16,-8 1-21 16,-4 13-52-16,2 5-13 15,0 13-8-15,8 8 4 16,12 7 17-1,7 4 5-15,19-1 4 0,9-4-2 16,9-12-9 0,5-5-7-16,-3-18-3 0,-4-3 5 0,-6-14 19 15,-7-5 9-15,-6-2 16 16,-10-2 6-16,-3 7 15 16,-2 4 2-16,-7 7-7 15,3 6-7-15,-1 12-22 16,-3 3-5-16,11 12-6 15,0 0-2-15,13 0-31 16,11 1-92-16</inkml:trace>
  <inkml:trace contextRef="#ctx0" brushRef="#br0" timeOffset="58514.44">7508 9841 626 0,'0'-16'337'15,"3"-17"-44"-15,5 7-98 0,13 13-77 16,9 8-27 0,6 11-48-16,1 7-16 0,-12 14-1 31,-12 3 1-31,-26 9-1 0,-12 5-2 15,-8-2-5-15,2-3-5 16,15-13-8-16,10-9-7 16,23-5-17-16,9-5-6 0,19-3-52 15,6 2-73-15</inkml:trace>
  <inkml:trace contextRef="#ctx0" brushRef="#br0" timeOffset="58712.94">7982 10026 621 0,'0'3'317'0,"0"5"-83"0,5 7-115 16,5 10-67-16,1 9-12 0,1 8-9 31,-4 1-2-31,-4 2-8 16,-4-6-4-16,2-7-33 0,-1-5-76 15</inkml:trace>
  <inkml:trace contextRef="#ctx0" brushRef="#br0" timeOffset="58861.13">7869 10197 1061 0,'7'0'425'0,"12"-1"-268"0,9-1-72 15,15-2-53-15,3 0-7 16,5 0-8-16,-1 2-95 16</inkml:trace>
  <inkml:trace contextRef="#ctx0" brushRef="#br0" timeOffset="59328.31">8337 10106 770 0,'0'-5'411'0,"-1"1"-129"15,1 3-91-15,-2 1-122 0,1 0-43 16,0 0-26-16,0 23 0 15,6 32 0-15,5-28 0 16,3-6 0-16,-2-4-1 16,10-9-2-16,0-6 0 15,2-7 4-15,-1-4 6 16,-6-5 12-16,-2 0 4 16,-11-3 13-16,-2 3 8 15,-3 3-5-15,-2 5-7 16,3 11-25-16,1 6-12 0,1 17-10 15,4 8 3-15,4 24 4 16,-2 4 0-16,-2 12 4 16,-7-3 3-16,-16-11 6 15,-5-4 5 1,-8-13 11-16,-5-6 5 0,1-15 15 16,3-11 11-16,4-21-4 15,6-14-15-15,12-14-50 16,10-7-55-16,12-7-172 15</inkml:trace>
  <inkml:trace contextRef="#ctx0" brushRef="#br0" timeOffset="59683.26">8481 9822 818 0,'1'-9'439'0,"2"-6"-77"16,12 5-220-16,8 1-44 0,17 9-49 15,3 1-16 1,-6 6-4-16,-8 2 2 15,-24 5 2-15,-11 3-2 16,-17 12-10-16,-6 1-6 16,2-1-7-16,3 1-4 15,18-11-4-15,6 0-2 0,13-7-6 16,10-1 0-16,13-2-1 16,3-6 0-16,6 7-49 0,-2-6-76 15</inkml:trace>
  <inkml:trace contextRef="#ctx0" brushRef="#br0" timeOffset="59890.79">8877 9696 1023 0,'5'0'433'0,"9"2"-267"15,3 11-40-15,15 19-89 0,3 14-16 16,2 25-7-16,-9 7-1 15,-15 1 7 1,-13 1 2-16,-25-8 5 0,-6 0 1 0,-9-6-1 16,6-8-3-16,11-23 13 15,7-12-98 1</inkml:trace>
  <inkml:trace contextRef="#ctx0" brushRef="#br0" timeOffset="60461.78">9265 9666 661 0,'-3'-7'349'15,"3"-6"-83"-15,2 2-47 16,5-1-77-16,8 6-36 0,6 4-54 16,2 2-14-1,4 3-16-15,-5 3 0 16,-5 2-1-16,-2 4 3 0,-15 0 0 15,-6 2-1 1,-12 1-2-16,-6-2-4 16,5-4-4-16,7-2-4 0,7-5-16 15,7 1-9-15,6 0-8 16,0-1-1-16,12 8 11 16,2 1 7-16,1 4 6 15,-2 4 1-15,-17-2 6 16,-7 0 2-16,-15-1-1 15,-6 0 9-15,-2-9-89 0,6-3-63 16</inkml:trace>
  <inkml:trace contextRef="#ctx0" brushRef="#br0" timeOffset="60662.66">9220 9920 847 0,'13'3'371'0,"16"-1"-162"0,11 4-49 15,7-2-58-15,-1-4-19 16,-2 3-49-16,-1-2-45 16,-8 5-279-16</inkml:trace>
  <inkml:trace contextRef="#ctx0" brushRef="#br0" timeOffset="61008.5">9295 10107 1004 0,'1'-3'368'16,"13"-1"-280"-1,1-6-36-15,18 6-26 0,8 2 3 16,0 3-13-16,1 10-4 16,-19 1 6-16,-12 1 5 15,-20 5 5 1,-11 0-2-16,-14 1-8 0,3 2-4 16,3-6-2-1,5-6-2-15,12-3-7 16,9-2-7-16,4-1-6 0,9 3 0 15,14 3 5 1,1-1 6-16,13 4 4 0,1 0 3 16,-2-6 11-16,-2 0 4 15,-14-10 24-15,-4-3-47 16</inkml:trace>
  <inkml:trace contextRef="#ctx0" brushRef="#br0" timeOffset="63041.24">10151 9184 983 0,'0'-5'443'0,"-1"-4"-199"15,1 5-59-15,0 9-87 16,4 8-39-16,7 24-53 16,2 12-7-16,3 25 4 15,-1 6 5-15,-6-12 2 16,-1-6 22-16,-3-23-144 0,2-10-105 16</inkml:trace>
  <inkml:trace contextRef="#ctx0" brushRef="#br0" timeOffset="63204.2">9937 9376 787 0,'5'1'365'16,"7"1"-131"-16,16 1-62 16,28-1-69-16,17-2 13 15,10 4-23-15,0-3-22 16,-14 4-25-16,-13 0-55 15</inkml:trace>
  <inkml:trace contextRef="#ctx0" brushRef="#br0" timeOffset="64058.62">11222 9341 501 0,'-32'1'225'0,"-30"-1"-89"16,20 0-1-16,38-1-57 15,24-1-25-15,46 2-36 16,31-2-16-16,67-4 38 15,34-1 12-15,71-1 1 16,23 1-1-16,28 7 9 16,-1 4 3-16,-11 3 11 15,-27-1 5-15,-50-4-11 16,-31-2-6-16,-80-5-12 16,-26-1-5-16,-55 1-17 15,-23-1-28-15,-16 0-145 16</inkml:trace>
  <inkml:trace contextRef="#ctx0" brushRef="#br0" timeOffset="65313.44">11684 8617 569 0,'2'-7'338'16,"-2"-7"-55"-16,0 5-81 15,-5-1-35-15,2 10-83 16,3 7-36-16,0 15-51 16,3 9-8-16,0 13 6 15,1 5 4-15,8 2 2 16,1-6 1-16,12-12-3 15,1-6 0-15,8-20 5 16,-2-7 6-16,-2-17 24 16,-1-11 13-16,-6-6 24 15,-5-4 14-15,-9-3 11 16,-4 6-5-16,-6 8-26 0,-3 9-22 16,1 11-42-16,0 7-15 15,3 16-14-15,2 9-1 16,7 26 12-1,1 10 5-15,0 10 9 16,-8 1 3-16,-14-11 3 0,-9-6 5 16,-19-17 3-16,-5-5 3 15,-5-16 11-15,2-11 5 0,6-18-20 16,4-7-10 0,13-8-45-16,7 3-35 15,18 5-46-15,8 4-37 16</inkml:trace>
  <inkml:trace contextRef="#ctx0" brushRef="#br0" timeOffset="66133.59">12354 8312 582 0,'-1'-2'306'0,"-3"-4"-66"0,1-1-49 0,1 3-60 16,-3-2-18-16,4 4-35 15,-2 2-21-15,2 0-33 16,1 2-17 0,1 29-23-16,8 88 1 15,0-22 5-15,1 5 7 16,-4 8 8-16,-1-2 5 15,-6-20 3-15,-3-10 0 16,-2-33 2-16,2-9 2 0,-1-19 3 16,2-7 3-16,2-10-13 15,-3-1-55-15</inkml:trace>
  <inkml:trace contextRef="#ctx0" brushRef="#br0" timeOffset="66816.25">12919 8675 421 0,'2'-3'289'0,"0"-4"-14"16,-1 1-57-16,-1 0-24 15,-5-2-55-15,-2 0-26 16,-10 1-43-16,-5-2-17 16,-10 2-27-16,-4 1-16 15,2 6-27-15,4 4-6 0,5 11-12 16,4 1 2-1,16 7 11-15,-2 1 1 16,13-2 10 0,12 2-1-16,-2-7-1 15,13 0 1-15,3-8 3 16,0-8 3-16,6-4 6 16,-10-8 2-16,-2-5 5 15,-1-1 3-15,-9-3 11 16,-4 1 7-16,-9 1 27 15,-7 7 8-15,-1 6 0 0,-2 5-7 16,-1 15-33-16,4 3-11 16,-3 12-12-16,2 5 0 15,5 9 0-15,5 6 0 0,3 0 1 16,2 0 1-16,-10-13 3 16,7-11 1-16,0-11 2 15,-4-5 14-15,8-12-88 16,-19 4-321-16</inkml:trace>
  <inkml:trace contextRef="#ctx0" brushRef="#br0" timeOffset="69869.17">13272 8387 609 0,'0'-13'348'0,"4"-11"-29"0,-4 1-95 16,2 4-74-16,3 1-22 16,-4 13-66-16,3 8-34 15,6 29-34-15,-5 18-14 16,1 26 10 0,-2 14 4-16,-8 18 9 15,1 2 1-15,0-7 4 16,3-13 2-16,4-31-2 15,-1-14 1-15,5-22-4 0,1-4 0 16,1-11 7-16,-2-5 16 0,-1 0-156 31</inkml:trace>
  <inkml:trace contextRef="#ctx0" brushRef="#br0" timeOffset="71581.11">11388 9614 690 0,'-12'-1'414'15,"-11"-1"-13"-15,-8 15-247 16,-3 17-48-16,3 34-53 0,2 21-20 16,21 26-27-16,10 6-8 0,20-3-2 15,6-13 3 1,3-23 10-16,2-9-31 15,-4-26-263-15</inkml:trace>
  <inkml:trace contextRef="#ctx0" brushRef="#br0" timeOffset="72970.32">11809 10201 246 0,'4'-7'225'0,"5"-4"37"0,-5-1-24 16,0-3-12-16,-4-3-28 16,-2 1-16-16,-6-1-32 0,-4-4-12 15,-8 4-34-15,-1 0-18 16,-9 5-50-16,0 9-26 16,-4 8-35-16,0 5-9 0,4 13 0 15,5 5 7-15,17 6 8 16,7 7 2-1,16-7-1 1,7-3-1-16,9-8 5 16,5-8 2-16,-8-14 8 15,4-7 2-15,-2-9-2 16,-9-4 2-16,-3 2 0 16,-8 3 1-16,-8 11-6 0,0 6 0 15,-2 18-1-15,-6 4 1 16,7 9 8-1,2-1-1-15,13-5 4 16,6-3-97-16</inkml:trace>
  <inkml:trace contextRef="#ctx0" brushRef="#br0" timeOffset="73273.61">11810 9677 833 0,'0'-11'388'0,"8"-8"-167"16,5 7-59-16,12 12-79 16,10 9-33-16,-4 14-37 15,5 6-3-15,-13 6 5 16,-17 5 7-16,-10 2 6 15,-12 3-1-15,-2-4-5 16,4-8-7-16,10-13-14 16,7-12-7-16,17-10-11 0,13-4-4 15,13-3-15 1,3 7-39-16,-2 2-175 16</inkml:trace>
  <inkml:trace contextRef="#ctx0" brushRef="#br0" timeOffset="73524.93">12339 10030 743 0,'3'-5'425'0,"3"-5"-46"0,0 9-247 16,6 3-37-16,-2 14-61 16,1 10-14-16,-2 12-5 15,-2 4 0-15,-7 7-19 0,0-7-90 16</inkml:trace>
  <inkml:trace contextRef="#ctx0" brushRef="#br0" timeOffset="73691.54">12255 10144 1029 0,'6'0'448'16,"15"-2"-194"-16,11-1-149 16,13-1-49-16,-3 2-11 15,11-4-16-15,-3 3-29 16</inkml:trace>
  <inkml:trace contextRef="#ctx0" brushRef="#br0" timeOffset="74158.4">12784 9984 695 0,'-4'4'290'16,"4"15"-147"-1,-1 5-26-15,1 6-16 0,9 5-15 16,6-4-41-16,5-4-9 0,8-8-18 31,0-9-1-31,5-12 9 0,0-7 7 16,-7-11 10-16,-3-2 5 15,-10 2 34-15,-6-5 8 16,-6 8-5-16,0 3-7 0,-1 10-71 31,0 9-19-31,4 21-19 0,-1 12-2 16,1 26 20-16,-6 10 8 15,-8 14 8-15,-12-2 3 0,-7-14 10 16,-3-7 3 0,-5-25 8-16,5-12 7 15,0-16 11-15,3-13-15 16,7-15-63-16,8-7-63 0,5-20-209 16</inkml:trace>
  <inkml:trace contextRef="#ctx0" brushRef="#br0" timeOffset="74506.38">13050 9726 965 0,'-2'-10'451'0,"9"-7"-180"0,3-1-92 15,9 1-98-15,5 6-18 16,1 4-34-16,0 4-8 16,-7 6-16-16,-4 6-1 15,-13 9 1-15,-4 6-1 0,-10 6 2 16,-5 2 0-16,6 1-6 15,5-1-3-15,12-7-10 16,12-4-2-16,9-12-1 16,5-6 4-16,9-7-79 15,1-5-95-15</inkml:trace>
  <inkml:trace contextRef="#ctx0" brushRef="#br0" timeOffset="74773.48">13383 9614 630 0,'3'-4'417'16,"8"3"2"-16,3 5-228 15,15 20-140-15,4 10-27 16,2 23 5-16,-1 17 2 15,-21 11 10-15,-6 3-1 16,-17-1-12-16,-8-5-3 16,-11-5-8-1,-3-5-3-15,2-18 3 16,3-10 0-16,12-23-205 16</inkml:trace>
  <inkml:trace contextRef="#ctx0" brushRef="#br0" timeOffset="75347.77">13779 9638 806 0,'-1'-6'384'0,"4"-1"-155"0,0 0-75 15,14 4-99-15,6 2-25 16,7 3-26-16,5 4-7 15,-7 1 4-15,-9 1 7 0,-13 2 13 16,-11 1 8-16,-11 4 6 16,-3-2 1-16,1-5-5 15,7-2-8-15,8-5-23 16,5-1-8-16,8 3-12 16,4 0-1-16,7 4 11 15,1 6 5-15,-5 1 8 16,-5 3 6-16,-14 0 9 15,-10-1 2-15,-9-4-46 16,-1-2-60-16</inkml:trace>
  <inkml:trace contextRef="#ctx0" brushRef="#br0" timeOffset="75521.32">13766 9901 685 0,'9'4'335'16,"14"3"-112"-16,10-1-70 0,15-4-67 16,6 2-28-16,1-3-33 15,-5-2-8-15,-7 2-102 16,-8-2-165-16</inkml:trace>
  <inkml:trace contextRef="#ctx0" brushRef="#br0" timeOffset="75815.8">13857 10053 924 0,'2'-3'421'0,"7"0"-182"15,6 3-124-15,13 1-94 16,6 5-5-16,1-2-6 0,-4 1-1 15,-17 2 2-15,-13 3 5 16,-17 6 6-16,-13-2 1 16,-8 3-1-16,0 0-5 15,9-2-9-15,8-1-5 16,18-4-6-16,7-2 1 16,18 4-1-16,10-3 3 15,9-1 2-15,7 1-2 16,-2-5-85-16</inkml:trace>
  <inkml:trace contextRef="#ctx0" brushRef="#br0" timeOffset="76308.95">14073 8283 746 0,'15'-4'326'16,"26"3"-195"-16,18 19 3 15,33 48-69-15,21 24 2 16,8 61 6-16,1 33-8 0,-30 43-3 16,-31 18-15-16,-55 8-16 15,-29-9 1-15,-37-37-3 16,-18-11 2-16,-11-46 10 0,-1-24 2 31,1-43-2-31,10-28-125 16</inkml:trace>
  <inkml:trace contextRef="#ctx0" brushRef="#br0" timeOffset="82562.35">3450 11268 737 0,'-4'4'355'15,"4"4"-125"-15,11 4-121 16,12 1-23-16,22 2-40 16,8-2-16-16,9-3-22 15,6-3-65-15,-8-4-228 16</inkml:trace>
  <inkml:trace contextRef="#ctx0" brushRef="#br0" timeOffset="82737.36">3449 11547 809 0,'19'6'356'16,"10"-11"-152"-16,18 8-73 15,16 0-40-15,-6-8-25 16,12 9-56-16,-8-3-127 16</inkml:trace>
  <inkml:trace contextRef="#ctx0" brushRef="#br0" timeOffset="83296.01">4831 11408 510 0,'-32'3'315'0,"-21"5"-47"15,-7-18-62-15,3-11-11 16,13-12-55-16,7-10-28 15,20-4-72-15,9-1-32 16,18 6-47-16,10 7-1 16,20 12 25-16,8 9 15 15,14 18 29-15,8 12-2 16,-2 21 2-16,-11 7 9 0,-41 16 20 16,-24 6 8-1,-51 7-1-15,-15 5-14 16,-16-4-25-16,7-8-7 0,19-20-5 15,16-13 1-15,29-19-6 16,4-10-18-16,19-4-19 16,2-7 1-16,21 1 10 15,13 4 20-15,18 4 31 16,11 8 0-16,-2 4 16 16,-8 0-1-16,-20 0-7 15,-5-4-16-15</inkml:trace>
  <inkml:trace contextRef="#ctx0" brushRef="#br0" timeOffset="83745.09">5174 11157 885 0,'-3'-19'410'16,"-3"-15"-143"-16,6 21-128 16,0 6-46-16,6 19-35 15,1 14-38-15,1 27-15 16,0 22 1-16,-2 26 4 15,-3 2 1-15,-3-8 0 16,3-10 1-16,0-27-130 0,3-8-72 16,1-22-162-16</inkml:trace>
  <inkml:trace contextRef="#ctx0" brushRef="#br0" timeOffset="83923.94">5399 11539 1043 0,'-14'0'446'16,"-16"6"-227"-16,-3 1-56 16,0 2-71-16,7 2-28 15,13 0-50-15,13 3-16 16,20-4-8-16,12 3 2 0,18-3-1 16,2-5 30-16,0 3-170 15</inkml:trace>
  <inkml:trace contextRef="#ctx0" brushRef="#br0" timeOffset="84276.65">5618 11715 700 0,'5'5'313'0,"3"3"-131"0,9 1-105 15,7-1-11-15,5-6-16 16,1-2-5-16,-1-10-5 16,-5-2 3-16,-10-6 11 15,-7-2 3-15,-13 0 20 16,-10 0 9-16,-8 4-4 16,-6 7-12-16,-3 10-59 15,0 13-24 1,3 11-20-16,5 7 0 0,12 3 22 15,7 2 8-15,17 0 4 16,11 5 5-16,15-8 6 16,4-6 8-16,6-11 3 15,1-3 2-15,-10-12-2 16,-6-2 2-16</inkml:trace>
  <inkml:trace contextRef="#ctx0" brushRef="#br0" timeOffset="85565.78">6712 11887 690 0,'-27'0'290'15,"-22"0"-144"-15,23 3-59 16,45-3-31-16,30 3-4 0,59-1-26 15,43-1 4 1,-76 1-11-16,2-1-6 0,315 3-3 16,33-1 8-16,45 0 7 15,-139-2 1-15,-23-4-1 16,-16-3-7-16,-44-8-7 16,-27 2 0-16,-59-2 0 15,-29 2 1-15,-53 8-7 16,-24 1-28-16,-31 9-198 15</inkml:trace>
  <inkml:trace contextRef="#ctx0" brushRef="#br0" timeOffset="86423.24">7452 11191 634 0,'0'-4'372'0,"-3"-1"-70"16,-7 0-81-16,3 15-118 16,-5 8-49-16,6 20-38 0,6 10-10 15,3 5 2-15,8-1-1 16,11-13 7-1,2-9 4-15,10-16 6 0,0-8 7 0,-4-15 1 16,-4-5 5-16,-8-14 3 16,-6-3 0-1,-8-2-1-15,2-4-7 0,-7 10-16 32,-5 9-12-32,5 14-31 0,-1 10-6 0,4 23-1 15,8 12 4-15,1 16 20 16,1 5 3-1,-2 0 6-15,-10-7 1 16,-11-9 9-16,-8-8 6 0,-15-16 12 16,-5-6 5-16,-4-16 15 15,2-6 2-15,5-17-20 0,7-4-21 16,14 3-90-16,5 1-49 16,13 10-279-1</inkml:trace>
  <inkml:trace contextRef="#ctx0" brushRef="#br0" timeOffset="86753.12">7907 11058 702 0,'-1'-17'394'0,"-8"-20"-76"15,12 24-83 1,0 4-50-16,2 13-83 16,5 15-39-16,-10 8-63 0,3 17-7 15,3 21 16-15,0 10 3 16,6 16 0-16,-5-1 3 15,-3-8-2-15,-1-13 0 16,0-18 0-16,1-11 1 16,-2-14-1-16,6-3-13 15,-1-14-177-15</inkml:trace>
  <inkml:trace contextRef="#ctx0" brushRef="#br0" timeOffset="87422.68">8422 11341 331 0,'0'-4'288'15,"5"-1"32"1,-4-5-56-16,2-1-32 15,-3 0-52-15,-1 0-28 16,-10-4-41-16,-7 0-24 16,-1 2-52-16,-3 7-19 15,0 9-35-15,-1 6-7 0,1 5 0 16,0 3 5-16,10 5 8 16,9 2 2-16,12 3 4 15,7-4 0-15,7-6-1 16,4-4 3-16,-1-11 5 0,4-2 0 15,-3-7 7-15,-2-3 1 16,-6-3 2 0,-5-2 2-16,-9 2 6 15,-5 0 0-15,-4 2 0 0,-3 3 4 16,-1 5-14-16,2 4-7 16,3 13-11-16,-2 4-8 15,4 13 2-15,2 10 3 16,5 6 5-16,-1-2 2 15,2 2 6-15,-4-7 0 16,-1-6 4-16,1-2 0 16,-3-10 1-16,3-2 0 15,-3-10 2-15,1-2 2 16,-1-3-1-16,1-5 14 16,0 0-95-16,-1 0-111 15</inkml:trace>
  <inkml:trace contextRef="#ctx0" brushRef="#br0" timeOffset="87829.43">8722 11100 662 0,'1'-6'379'16,"4"-10"-58"-16,-5 9-136 15,0 4-56-15,1 9-71 16,-5 14-32-16,4 17-29 15,0 11 4-15,-3 20 10 0,3 7 0 16,0 5-3 0,3-2-1-16,8-13 0 0,-1-12 0 15,-3-15 1-15,2-5 2 16,-7-10 3-16,3-3 4 16,-1-6 34-16,-4-6 8 15,0-5 8-15,0 0 3 0,0-7-29 16,0 3-18-1,0 0-113-15</inkml:trace>
  <inkml:trace contextRef="#ctx0" brushRef="#br0" timeOffset="88395.41">7331 12136 810 0,'-12'4'363'16,"-23"6"-143"-16,-4 7-39 15,-8 21-50-15,3 17-26 0,17 26-66 16,14 11-16-16,22-1-17 16,14-10-1-16,13-21 2 15,6-11-2-15,3-15-29 16,0-6-69-16</inkml:trace>
  <inkml:trace contextRef="#ctx0" brushRef="#br0" timeOffset="88822.88">7696 12655 326 0,'8'-2'214'0,"8"-3"16"0,-1-1-15 15,-2-2-30-15,-4-3-9 16,-3-7-10-16,-1 2-6 16,-5-1-6-16,-5 0-5 15,-13-1-31-15,-7-3-16 16,-10 3-48-16,0 7-31 16,1 11-38-16,3 7-17 15,10 12-4-15,2 2 9 0,8 9 13 16,10 0 2-16,10-6 1 15,11 0 3-15,10-13 3 16,7-6 2-16,-1-8 5 16,-5-8 3-16,-8-1 4 15,-6-2 3-15,-8 6-3 16,-3 3-5-16,-6 11-9 16,-5 3-5-16,2 10-1 15,2 3 2-15,10 2 11 16,10 0-59-16,8-8-281 15</inkml:trace>
  <inkml:trace contextRef="#ctx0" brushRef="#br0" timeOffset="89103.93">7808 12188 921 0,'0'-7'386'16,"10"-4"-226"-16,6 3-60 16,8 3-61-16,9 7-13 0,-6 9-15 15,-4 0-3 1,-11 11 13-16,-17-2 8 16,-14 3 9-16,-6 2 2 0,0-1-14 15,8-2-9-15,14-3-19 16,3-7-4-16,19-6-4 15,11 0-2-15,13 0-42 16,8 1-78-16</inkml:trace>
  <inkml:trace contextRef="#ctx0" brushRef="#br0" timeOffset="89302.95">8242 12371 712 0,'4'-1'409'16,"3"-1"-54"-16,-5 15-186 0,-1 9-46 0,1 17-36 16,-2 7-10-16,3 2-26 15,0 2-11-15,2-7-17 16,0-5-7 0,1-10-54-16,-1-7-57 15,-2-10-341-15</inkml:trace>
  <inkml:trace contextRef="#ctx0" brushRef="#br0" timeOffset="89470.08">8081 12587 831 0,'10'-5'333'15,"19"0"-192"-15,10-2-63 0,15 1-18 16,4 5-4-16,-3 2-21 15,-5 2-9-15,-9 5-80 16</inkml:trace>
  <inkml:trace contextRef="#ctx0" brushRef="#br0" timeOffset="89926.74">8611 12480 781 0,'-1'2'313'16,"-4"6"-206"0,0 7-52-16,5 5-51 0,0 6-2 15,11 4 3-15,9-2 4 16,6-6 6-16,5-6 5 15,0-9 6-15,1-6 5 16,-8-8 43-16,-2-2 19 16,-10-6 20-16,-6-5 19 15,-7 1-11-15,-5-2-15 16,0 7-29-16,0 5-35 0,2 12-58 16,4 10-13-16,2 11-6 15,4 10 4-15,3 19 19 16,2 9 2-16,-2 19 5 15,-8-1 3-15,-10-7 5 16,-7-4 6-16,-18-19 13 16,-3-9 5-16,-11-15 8 15,-6-15 5-15,7-17 2 16,5-7-10-16,19-19-54 16,7-6-38-16,16-25-127 15,10-12-137-15</inkml:trace>
  <inkml:trace contextRef="#ctx0" brushRef="#br0" timeOffset="90247.47">8852 12225 820 0,'0'-9'420'16,"6"-8"-123"-16,12 7-151 15,8 1-34-15,4 6-64 16,-3 3-24-16,-6 1-9 16,-9 3-2-16,-14 9 1 15,-9 2 1-15,-16 7-5 16,1 3 0-16,4 0-3 15,7-7-3-15,15-1-7 16,5-2-2-16,18-3-2 16,4-2 0-16,15-3-22 15,9-2-61-15</inkml:trace>
  <inkml:trace contextRef="#ctx0" brushRef="#br0" timeOffset="90510.32">9313 12169 863 0,'5'5'328'16,"9"18"-211"-16,4 13-10 15,6 31 14-15,-3 8 13 16,-6 13-10-16,-10-3-14 0,-18-10-32 15,1-3-12-15,-18-9 10 16,2-6 13 0,1-18 10-16,-3-10-3 0,9-15-103 15,1-12-96-15</inkml:trace>
  <inkml:trace contextRef="#ctx0" brushRef="#br0" timeOffset="91144.19">9737 12111 464 0,'-4'-6'284'15,"4"-1"-35"-15,0-2-37 16,9 3-91-16,8 3-37 0,2-2-47 15,12 5-13-15,-2 5-14 16,2 4-4-16,-8 4 17 16,-12-2 8-16,-12 2 27 15,-9-4 15-15,-8 0 0 16,0-1 1-16,4-5-21 16,2-3-23-16,14 2-30 15,0-2-7-15,13 1-9 16,10 5 6-16,0 0 10 15,1 3 1-15,-6 7 3 16,-12-2 9 0,-15 4 14-16,-9 0 2 15,-17-5 1-15,-2 0 0 16,7-7-136-16,5 0-125 0</inkml:trace>
  <inkml:trace contextRef="#ctx0" brushRef="#br0" timeOffset="91370.62">9642 12386 682 0,'7'0'331'0,"19"0"-119"15,8 0-31-15,12-2-34 16,10 2-31-16,7-2-38 15,-1 2-16-15,-1 0-26 16,-12-2-12-16,-17 0-13 0,-7 1-63 16,-14 1-244-16</inkml:trace>
  <inkml:trace contextRef="#ctx0" brushRef="#br0" timeOffset="91727.96">9758 12585 666 0,'8'-7'364'0,"10"-1"-80"0,10 1-123 15,5 2-16-15,9 5-48 16,-2 1-24-16,-5 6-5 15,-6 0-3-15,-21 5-9 16,-10-2 2-16,-26 7-11 16,-9 2-11-16,-7 5-12 15,4 0-8-15,12-8-12 0,9-2-7 16,15-6-15 0,8-1-4-16,9-2 5 0,5-2 6 15,14 0 11-15,4-1 3 16,10-1 0-16,-1 1 1 15,-8-2 1-15,-5-3 34 16,-6-4-61-16</inkml:trace>
  <inkml:trace contextRef="#ctx0" brushRef="#br0" timeOffset="92163.97">10570 11872 560 0,'0'3'422'15,"0"-2"110"-15,0 3-137 16,-1-4-105-16,1 0-54 15,0 0-94-15,-1-1-33 16,-1 1-38 0,1 0-8-16,0 0-16 0,1 0-8 15,0 0-15-15,0 0-7 0,0 0-9 16,0 0 9-16,0 0-99 16</inkml:trace>
  <inkml:trace contextRef="#ctx0" brushRef="#br0" timeOffset="99507.46">1756 13650 998 0,'-1'9'370'0,"-4"25"-270"15,4 19-50-15,4 35 4 16,-2 10 12-16,0 10 3 15,-5-3-1-15,-5-18-10 16,0-3-8-16,1-18-11 16,6-15-7-16,0-26-27 15,4-6-73-15</inkml:trace>
  <inkml:trace contextRef="#ctx0" brushRef="#br0" timeOffset="99703.98">1667 13821 1004 0,'7'-10'382'16,"7"-6"-250"0,33 0-118-16,21 1-19 15,30 5 3-15,10 3 0 16,5 8 4-16,-8 4-36 15</inkml:trace>
  <inkml:trace contextRef="#ctx0" brushRef="#br0" timeOffset="99946.48">1825 14413 1444 0,'12'-1'51'15,"10"-2"58"1,2 3-50-16,32 1-34 0,7 1-5 0,0 1-5 16,-2 1-1-16,-12-4-102 31,-2 1-178-31</inkml:trace>
  <inkml:trace contextRef="#ctx0" brushRef="#br0" timeOffset="100122.07">1875 14179 964 0,'21'-8'379'0,"13"-7"-235"16,22 9-118-16,5 1-10 16,8 6-8-16,0 6-21 15</inkml:trace>
  <inkml:trace contextRef="#ctx0" brushRef="#br0" timeOffset="100789.52">2675 14565 905 0,'2'1'384'0,"9"8"-186"16,0-1-83-1,8 8-45-15,1 5-7 0,1-3-31 16,0 3-9-16,-3-5-107 16,-2-6-116-16</inkml:trace>
  <inkml:trace contextRef="#ctx0" brushRef="#br0" timeOffset="100931.21">2907 14542 838 0,'-10'13'476'15,"-6"8"-72"-15,-11 11-183 16,-2 4-41-16,-3 8-67 16,4-1-28-16,11-3-36 15,3-6-87-15</inkml:trace>
  <inkml:trace contextRef="#ctx0" brushRef="#br0" timeOffset="101449.69">3355 14255 690 0,'9'0'362'15,"3"0"-42"-15,19 1-202 16,8 1-28-16,7-1-27 16,6 0-22-16,-3 1-25 15,-7-1 0-15,-6 3-114 16,-4-2-129-16</inkml:trace>
  <inkml:trace contextRef="#ctx0" brushRef="#br0" timeOffset="101624.07">3429 14420 897 0,'15'-1'405'0,"20"0"-175"15,7 2-42-15,8-1-56 16,-1 1-32-16,-3-1 2 16,-6-5-106-16</inkml:trace>
  <inkml:trace contextRef="#ctx0" brushRef="#br0" timeOffset="102952.09">4366 13851 680 0,'-4'-17'445'15,"-1"-11"30"1,-1 11-258-16,3 9-57 0,3 16-92 16,3 16-36-16,8 34-55 15,1 20-4-15,7 28 13 16,-7 10 8-16,2 3 9 16,-3-9 3-16,-2-24-32 15,5-19-70 1,-3-28-181-16,0-14-167 15</inkml:trace>
  <inkml:trace contextRef="#ctx0" brushRef="#br0" timeOffset="103165.4">4611 14319 589 0,'-11'-2'376'0,"-8"1"25"0,-14 6-224 31,1 5-50-31,-8 6-58 16,5 8-31-16,14 3-38 0,3-1-5 16,28 0-2-16,10-5-2 0,20-6 1 31,11-3 0-31,10-3-6 16,0-5-75-16</inkml:trace>
  <inkml:trace contextRef="#ctx0" brushRef="#br0" timeOffset="103557.22">4747 14520 761 0,'-5'6'322'0,"0"5"-182"15,5 0-64-15,18 2-46 16,6-4-8-16,14-3-5 16,5-3 1-16,-4-6 0 15,0-7 3-15,-19-4 35 16,-4-5 21-16,-10 2 27 16,-9-2 13-16,-5 4-22 15,-11 6-16-15,-16 6-32 16,-3 6-21-16,0 13-22 15,2 5-11-15,17 9-6 16,9 2-2-16,23 5 2 16,14 2 2-16,20-3 9 15,4-2 3-15,-5-14 8 16,1-7 1-16,-3-11-15 16,-3-5-449-16</inkml:trace>
  <inkml:trace contextRef="#ctx0" brushRef="#br0" timeOffset="104607.18">5897 13584 904 0,'-19'14'346'0,"-31"38"-251"15,9 32-47-15,5 50-32 16,10 28-4-16,26 45-5 16,13 1-1-16,22-9 1 15,9-17 1-15,10-52 2 16,-2-24 4-16,-7-38 2 15,-2-12 0-15</inkml:trace>
  <inkml:trace contextRef="#ctx0" brushRef="#br0" timeOffset="116746.66">7538 14558 1274 0,'203'0'68'0,"-62"-2"53"0,29 0-36 15,137-4-20 1,-34-2-31-16,-22-2-10 0,-56-1-9 16,-35-3 8-16</inkml:trace>
  <inkml:trace contextRef="#ctx0" brushRef="#br0" timeOffset="117745.95">6364 14558 1109 0,'-4'-4'393'0,"10"2"-359"0,18-7-18 0,54 6-9 16,38 2 9-16,56-4 56 15,29 5 17 1,18 1 11-16,-5 1-10 16,-14 2-39-16,-22-4-12 0</inkml:trace>
  <inkml:trace contextRef="#ctx0" brushRef="#br0" timeOffset="118586.9">6856 13911 994 0,'-1'2'361'0,"-1"12"-306"0,1 11-45 16,-1 8-30-16,5 8 3 16,3 1 15-16,1-6 0 15,12-9-1-15,2-7 1 16,9-15 5-16,5-6 6 0,-1-11 26 16,-3-4 30-16,-9-10 55 15,-6-3 19-15,-9-3 7 16,-2-1-25-16,-3 15-54 15,-1 4-29-15,2 18-46 16,2 7-11-16,7 19-12 16,3 8 6-16,-1 14 15 15,-3 4 6-15,-15 2 7 16,-9-3 3-16,-10-7 2 16,-7-8-1-16,-6-18 0 15,3-11-13-15,-3-22-64 16,-2-13-36-16,13-11-136 15,2-1-165-15</inkml:trace>
  <inkml:trace contextRef="#ctx0" brushRef="#br0" timeOffset="118915.07">7516 13610 890 0,'-5'-4'483'0,"1"-3"-108"0,-1 13-262 16,3 14-58-16,1 26-62 0,1 19 4 15,7 37 5 1,-1 5 3-16,4-4-2 0,-1-10 0 16,0-27 1-1,0-9 3-15,2-14 0 16,-2-12 4-16,-3-17-117 0,-1-10-154 16</inkml:trace>
  <inkml:trace contextRef="#ctx0" brushRef="#br0" timeOffset="119461.3">8052 14035 560 0,'1'-6'346'0,"-1"-9"-58"0,-4-2-59 15,-6-5-13-15,-10-1-63 16,-6 2-29-16,-5 5-73 16,2 7-41-16,4 9-53 15,2 9-16-15,8 15 6 16,0 5 9-16,10 2 15 16,9 4 5-16,8-11-1 15,4-2 1-15,10-7 7 16,-3-9 7-16,7-6 12 15,-1-3 5-15,-6-7 9 16,-2-1 4-16,-8-2 2 16,-5 1 4-16,-4 3 39 15,-3 4 8-15,-2 4-7 16,-3 6-8-16,3-5-46 0,0 0-12 16,-2 23 3-16,-1 31 2 15,10-19 0 1,1-3-1-16,0 1-1 15,-1-3-1-15,-4-8-61 0,-1-3-77 16</inkml:trace>
  <inkml:trace contextRef="#ctx0" brushRef="#br0" timeOffset="119775.39">8337 13641 920 0,'1'-6'474'0,"2"-1"-146"0,-2 7-110 16,-5 6-127-16,4 13-50 15,-4 19-45-15,2 14 3 16,8 28 5-16,-5 3 0 15,5 2 2-15,3-5 0 16,-2-18 1-16,2-9 1 16,-3-14 1-16,-1-8 0 15,-1-12 0 1,-2-1 10-16,0-13-154 0</inkml:trace>
  <inkml:trace contextRef="#ctx0" brushRef="#br0" timeOffset="120349.48">6839 14759 894 0,'-16'0'400'16,"-25"6"-181"-16,-6 15-80 0,-3 26-69 16,4 12-24-16,20 19-37 15,12 3-9-15,21-3-2 16,14-4-4-16,18-11-3 15,7-6 0-15,12-16-91 16,1-5-180-16</inkml:trace>
  <inkml:trace contextRef="#ctx0" brushRef="#br0" timeOffset="120747.29">7256 15219 692 0,'3'-8'328'16,"0"-10"-116"-16,3-2-7 15,-6-2-23-15,-1 2-21 16,-12 1-30-16,-4 2-16 16,-10 3-40-16,-3 6-20 15,-4 6-48-15,-5 8-14 16,3 12-14-16,1 1 3 15,15 15 3-15,6-2-2 0,14 5-2 16,11-5-4 0,13-11 0-16,14-4 3 0,6-11 7 15,-1-6 7-15,-5-8 10 16,-8-6 5-16,-12-8 10 16,-1-2 3-16,-11 1 4 15,-1 3 0-15,-6 7 1 16,-5 8-5-16,3 10-17 15,0 8-6-15,9 10-13 16,6 1-1-16,5 4 7 16,-1-4-23-16,5-5-207 15</inkml:trace>
  <inkml:trace contextRef="#ctx0" brushRef="#br0" timeOffset="120996.88">7322 14790 926 0,'6'-8'426'0,"12"-5"-192"0,7 6-72 0,-2 10-93 16,1 3-25 0,-16 10-20-16,-6 7 1 0,-9 9 8 15,-6 8 0 1,-5 2-6-16,2-2-8 0,9-10-23 15,7-9-10 1,16-10-10-16,9-5-3 0,11-8-73 0,7 2-45 16,4 2-234-16</inkml:trace>
  <inkml:trace contextRef="#ctx0" brushRef="#br0" timeOffset="121176.68">7677 14930 738 0,'5'2'343'0,"4"6"-112"16,0 9-73 0,-1 14-69-16,-1 4-3 0,-2 11-24 15,-2 1-16 1,0 5-11-16,-3-1-5 0,0-12-35 16,0-8-98-1</inkml:trace>
  <inkml:trace contextRef="#ctx0" brushRef="#br0" timeOffset="121325.57">7532 15159 1101 0,'2'1'425'16,"17"4"-275"-16,10-2-90 15,22-2-30-15,11 2-3 16,-1 0-5-16,-6-2-46 0</inkml:trace>
  <inkml:trace contextRef="#ctx0" brushRef="#br0" timeOffset="121710.86">7980 15097 798 0,'-1'0'360'15,"0"1"-158"-15,3 6-98 16,-2-7-17-16,0 0-20 16,6 10-13-16,27 39-15 0,-14-26-8 15,0-7-12 1,0-5-5-16,3-8 0 16,-1-6 3-16,0-8 11 0,-1-2 8 15,-5-6 15-15,-2 0 4 16,-5 3-3-16,0 3-12 15,-6 14-30-15,2 3-12 16,2 18-12-16,1 9 3 16,4 17 6-16,2 16 2 0,-4 11 0 15,-3-1 4-15,-13-3 10 16,-12-9 6-16,-15-13 13 16,-11-8 6-16,-5-17 8 15,-2-10 7-15,7-20-19 16,6-10-21-16,10-15-69 15,9-7-66-15,13-14-141 16</inkml:trace>
  <inkml:trace contextRef="#ctx0" brushRef="#br0" timeOffset="122061.88">8208 14842 977 0,'-4'-3'423'16,"3"-9"-240"-1,4 2-71-15,15 0-65 0,5 1-24 0,8 6-12 16,4 2 2-16,-9 6-5 15,-3 8 1 1,-16 8 15-16,-7 6 6 0,-13 8 7 16,-6-2-1-16,-1 0-14 15,3-8-7 1,10-12-16-16,8 0-10 0,14-8-4 16,10 1 0-16,11-1 8 0,3-5-15 31,7-3-207-31</inkml:trace>
  <inkml:trace contextRef="#ctx0" brushRef="#br0" timeOffset="122373.81">8592 14787 946 0,'5'-14'476'0,"13"-3"-175"0,5 10-124 16,14 24-107-16,4 26-47 15,4 27-15-15,-8 11 6 16,-19 7 14-16,-11 3 2 15,-28-4 4-15,-6 2-2 16,-18-14 0-16,-5-19-2 16,9-25-72-16,3-18-83 15</inkml:trace>
  <inkml:trace contextRef="#ctx0" brushRef="#br0" timeOffset="122897.76">8932 14747 618 0,'7'-5'325'0,"2"-7"-102"16,13 8-95-16,3 2-35 0,6 9-58 16,6 7-23-1,-8 6 9-15,-7 1 8 16,-21 0 17-16,-10 3 3 0,-11-8 0 16,-1-3-4-1,9-10-2-15,2-7-16 0,13-6-46 16,8-4-15-16,12 1-21 15,5 4 9-15,1 8 32 16,-2 5 9-16,-10 6 18 16,-6 6 11-16,-14 7 14 15,-13 1 0-15,-12 3-54 16,-6-2-90-16</inkml:trace>
  <inkml:trace contextRef="#ctx0" brushRef="#br0" timeOffset="123062.65">8989 15068 905 0,'7'1'367'0,"17"0"-210"0,12 2-97 16,16 4-27-16,6-2-8 15,-8 0-2-15,-9-5-39 16</inkml:trace>
  <inkml:trace contextRef="#ctx0" brushRef="#br0" timeOffset="123346.36">9071 15181 820 0,'15'0'348'15,"9"0"-171"-15,13 1-116 0,-1 3-7 16,-8 1-1 0,-12 2 5-16,-17 5 4 15,-14 5 1-15,-18 4-17 0,-5 5-13 16,0 0-17 0,7-3-5-16,17-4-16 0,11-6-7 15,13-4 4-15,9 1 2 16,11-6 10-1,2 2 5-15,9-2-5 16,-3-4 35-16</inkml:trace>
  <inkml:trace contextRef="#ctx0" brushRef="#br0" timeOffset="123892.17">9694 14489 873 0,'5'1'367'0,"10"3"-184"0,15-2-100 15,6-1-16 1,21-1 1-16,3 0-2 15,9 0-16-15,-1 3-6 0,-20-3-9 16,-10-2-4-16,-20-1-2 16,-7 0 4-16,-11 0-54 15,-1 2-77-15</inkml:trace>
  <inkml:trace contextRef="#ctx0" brushRef="#br0" timeOffset="124709.83">10729 14498 808 0,'2'0'242'0,"19"5"-235"16,22 2-24-16,55 1 23 15,30 4 55-15,49-7 29 16,26 2 1-16,18 0-6 16,13-2-21-16,-5 1-40 15,7-4-6-15,-22-7-9 16,-15 0 0-16,-24-7-24 0,-34 0-99 15</inkml:trace>
  <inkml:trace contextRef="#ctx0" brushRef="#br0" timeOffset="125368.56">11121 13779 821 0,'3'-2'363'16,"1"-2"-188"-16,-3 4-57 15,-2 0-65-15,-1 13-25 0,-8 60-23 32,10-21 1-32,13-3 1 0,8-9 0 15,10-15 3-15,2-8 3 16,0-19 8-16,-1-4 6 0,-3-11 19 0,-9-6 22 15,-3-2 16-15,-7 1 2 16,-5 2-21-16,-2 5-30 16,0 15-40-16,4 10-15 15,5 23-5-15,-1 8 2 16,0 12 13-16,-8-1 6 16,-15 0 9-1,-8-3 6-15,-13-8 10 16,-2-4 1-16,-5-18 12 15,-2-11 5-15,4-15-14 16,2-8-28-16,16-9-95 16,6 1-76-16</inkml:trace>
  <inkml:trace contextRef="#ctx0" brushRef="#br0" timeOffset="125681.47">11687 13605 919 0,'0'-7'432'16,"1"1"-163"-16,4 3-76 15,-6 3-80-15,1 0-32 0,0 0-44 16,2 24-18 0,6 68-10-16,-2-9 1 15,-3 19-1-15,-2 3-1 16,0-13 0-16,1-17 1 0,0-22 0 16,-2-12 1-16,3-18-51 15,-3-4-97-15</inkml:trace>
  <inkml:trace contextRef="#ctx0" brushRef="#br0" timeOffset="126273.34">12160 14000 180 0,'7'2'205'16,"3"-1"0"-16,-1-2 89 15,-2-3-27-15,-3-4-66 16,1-2-22-16,-2-3-36 16,-3-3-11-16,0-4-15 15,-13-2-19-15,-6 3-52 16,-6 5-30-16,-11 14-42 16,2 3-11-16,-3 16-3 15,7 6 9-15,13 6 9 16,9 9 1-16,13-9 2 15,11-4-2-15,13-7 1 0,7-7 2 16,0-5 12-16,-4-7 6 16,-7-5 12-16,-8-5 4 15,-6-8 5-15,-1 0 0 16,-6 0 20-16,-2 1 9 16,-3 12 4-16,1 4-4 15,-2 9-30-15,4 7-13 16,-2 7-11-1,-2 2-1-15,3 8 5 16,-2 5 0-16,4 3 0 16,-2-2 2-16,3-6 2 0,-4-7 1 15,-2-13 3-15,3-4-26 16,0-9-132-16</inkml:trace>
  <inkml:trace contextRef="#ctx0" brushRef="#br0" timeOffset="126583.27">12489 13695 608 0,'0'-2'421'16,"-3"-4"50"-16,2 2-203 0,0 4-134 15,-1 0-56 1,1 21-63-16,2 53-6 0,8-4-1 16,-1 7 0-16,5 7-5 15,0-4 1 1,-1-15 2-16,-4-12 1 0,-1-13 5 16,0-9 2-16,-3-15 3 15,0-5 5-15,-2-11-28 16,-3-1-210-1</inkml:trace>
  <inkml:trace contextRef="#ctx0" brushRef="#br0" timeOffset="127073.67">11069 14826 827 0,'-23'-8'415'0,"-20"-7"-143"0,0 18-119 16,-6 12-49-16,4 28-59 15,4 15-21 1,14 12-29-16,11 6-5 0,16 0-1 16,11-3 0-1,19-2 0-15,9-7 1 16,14-16-32-16,5-11-86 0</inkml:trace>
  <inkml:trace contextRef="#ctx0" brushRef="#br0" timeOffset="127449.77">11349 15347 428 0,'2'-7'253'15,"3"-9"1"1,1-1-43-16,-5-5-16 0,0 0-22 16,-2-4-35-16,-6 2-17 15,-2 6-33-15,-5 4-20 16,-8 11-41-16,-1 4-17 0,-3 11-22 31,1 4-1-31,3 9 0 0,7 4 3 0,5 2 0 16,5 2-2-1,9-6 0 1,9-3-1-16,12-10 1 0,3-11 3 16,5-6 9-16,-2-9 2 0,-7-4 1 15,-2 3-3-15,-6 8-6 16,-4 5-7 0,-3 12 2-16,0 8 1 0,-3 5 5 15,3 2 5 1,2-4-85-16,0-8-100 0</inkml:trace>
  <inkml:trace contextRef="#ctx0" brushRef="#br0" timeOffset="127700.78">11415 14945 906 0,'7'-11'403'16,"11"-11"-208"-16,6 6-47 0,9 6-53 15,2 9-40-15,1 11-31 16,-7 4-6-16,-13 11 6 16,-12-1 5-16,-14 5 6 15,-3 5-3-15,-2-9-12 16,5-2-10-16,14-9-15 31,6-6-4-31,16 0-6 0,1 0-16 16,2-4-113-16,1 3-72 0</inkml:trace>
  <inkml:trace contextRef="#ctx0" brushRef="#br0" timeOffset="127858.59">11791 15086 566 0,'3'-6'333'0,"6"-7"-19"16,-1-1-53-16,-2 11-81 16,0 1-35-16,-3 12-64 0,-1 6-26 15,1 14-24-15,1 8-6 16,-2 4-13-16,4 5-3 15,-1-5 7 1,-2-4-61-16,0-10-163 0</inkml:trace>
  <inkml:trace contextRef="#ctx0" brushRef="#br0" timeOffset="128023.69">11716 15241 878 0,'9'0'439'15,"4"-1"-52"1,20 0-339 0,13 1-7-16,10 0-24 15,8-2-6-15,4-1-17 0,-4 0-84 16</inkml:trace>
  <inkml:trace contextRef="#ctx0" brushRef="#br0" timeOffset="128397.36">12172 15114 927 0,'0'1'417'0,"0"5"-222"16,0 2-67-16,4 8-98 15,2 5-17-15,0 2-3 16,8 2-2-16,-3-5-2 15,5-6 1-15,1-10 7 16,-1-5 4-16,0-10 10 16,-4-5 5-16,1-1 0 15,-4 1 2-15,-2 5-2 16,-2 5-6-16,-5 10-10 16,-1 9-6-16,1 20-10 15,3 9 0-15,2 24-1 16,-5 5 0-16,-10 7 9 15,-4-6 7-15,-11-14 14 0,1-10 6 16,2-16 6-16,-5-12 4 16,-6-21 7-16,3-10-7 15,-4-22-84-15,7-5-59 16,13-16-193-16</inkml:trace>
  <inkml:trace contextRef="#ctx0" brushRef="#br0" timeOffset="128677.06">12346 14866 986 0,'12'-7'438'0,"13"-4"-239"15,3 10-47-15,-7 12-81 0,-4 9-16 16,-14 11 3-16,-7 3 8 15,-20 3-3-15,-7-1-6 16,4-8-27-16,6-2-15 16,20-12-25-16,10-2-10 15,18-9-5 1,7-4-1-16,14 1-4 16,-1-3-44-16,-2 1-107 15,-6 1-121-15</inkml:trace>
  <inkml:trace contextRef="#ctx0" brushRef="#br0" timeOffset="128917.12">12751 14870 749 0,'1'10'344'16,"7"19"-87"-16,7 11-106 15,6 16-11-15,-1 1 2 0,-7 7-29 16,-4 3-18-16,-13-1-22 16,-11 0-4-16,-10-12 4 15,-4-6 6 1,-6-16-6-16,1-8-10 0,3-14-97 16,-1-5-73-16</inkml:trace>
  <inkml:trace contextRef="#ctx0" brushRef="#br0" timeOffset="129445.54">13001 14822 584 0,'3'-3'305'0,"2"-9"-65"16,9 3-86-16,7 1-52 16,7 0-10-16,2 8-22 15,-3 4-19-15,1 4-35 16,-11 4-2-16,-9 2 24 15,-2-1 9-15,-21-1 9 16,2 2 0-16,-5-1-27 16,3-3-14-16,9-2-27 15,5-1-12-15,10 1-5 16,4 2 1-16,9 0 17 0,-7-1 7 16,-3 2 4-16,-2 0 2 15,-11 5 3-15,-4 0-37 16,-11 3-178-16</inkml:trace>
  <inkml:trace contextRef="#ctx0" brushRef="#br0" timeOffset="129639.61">12998 15119 1063 0,'1'0'466'0,"8"0"-237"16,10 1-102-16,19-2-92 15,4 1-10-15,9 0-12 16,-4 2-1-16,-10 5-4 16,-3-1-8-16,-11-5-167 15,-1 6-326-15</inkml:trace>
  <inkml:trace contextRef="#ctx0" brushRef="#br0" timeOffset="129910.68">13090 15267 925 0,'3'2'394'0,"8"0"-196"16,0 3-108-16,9 1-50 0,3 4-4 16,-3-2-7-16,-2 0-4 15,-11-1 10-15,-6 1 9 16,-11 2 11-16,-8 4-2 0,0-1-14 15,0-2-11 1,11 0-22-16,4-2-6 0,11 1-4 16,5 3 0-1,4 3 3-15,6 0 2 16,3-3 0-16,1-1-4 16,10-6 47-16</inkml:trace>
  <inkml:trace contextRef="#ctx0" brushRef="#br0" timeOffset="130344.01">13138 13190 874 0,'17'0'318'15,"21"21"-256"-15,11 33-39 16,22 63-22-16,8 38 20 16,4 76 19-16,-8 22 6 15,-24 25 4-15,-25-4-1 16,-26-43 18-16,-11-33 25 0,-20-48 23 16,-4-23 0-16,-16-35-15 15,-3-12-27-15,2-33-78 16,5-19-499-16</inkml:trace>
  <inkml:trace contextRef="#ctx0" brushRef="#br0" timeOffset="130911.53">14148 14217 1017 0,'8'2'358'16,"18"7"-289"-16,13 2-10 15,17-1 10-15,9 1-12 0,3-5-33 16,-1-5 6-16,-14-1-183 16</inkml:trace>
  <inkml:trace contextRef="#ctx0" brushRef="#br0" timeOffset="131130.64">14147 14468 1084 0,'6'3'425'0,"9"0"-246"15,7 1-94-15,25 4-18 0,8-1 1 16,16-2-28-16,-1 2-9 16,-4-8 13-16,-4 0-74 15</inkml:trace>
  <inkml:trace contextRef="#ctx0" brushRef="#br0" timeOffset="131621.35">15494 14038 1157 0,'-16'-9'483'16,"-24"-5"-309"-16,-1 8-57 15,-8 10-90-15,-1 13-26 16,4 15-14-16,2 6-2 15,14 16-2-15,13 11-4 16,22 15-1-16,16 0-1 0,22-10 4 16,9-10 8-16,11-26 10 15,6-7 4-15,-3-21 20 16,0-7 15 0,-15-21 47-16,-6-12 29 0,-12-22 56 15,-13-10 17 1,-15-7-64-16,-16-4-29 0,-18 14-82 15,-10 3-47-15,-11 21-5 16,0 12-29-16,1 16-89 16,3 9-79-16</inkml:trace>
  <inkml:trace contextRef="#ctx0" brushRef="#br0" timeOffset="131871.31">15546 14103 914 0,'1'-1'453'0,"3"-1"-164"16,-5 2-109-16,0 0-48 16,0 0-49-16,0 0-23 15,-7 12-3-15,-48 48 0 0,18-14-6 16,-8 6-6-16,-8 9-19 15,1 0-6-15,8-3-9 16,10-7-4-16,17-18-6 16,8-11-3-16,11-13-141 15</inkml:trace>
  <inkml:trace contextRef="#ctx0" brushRef="#br0" timeOffset="139857.33">2359 14400 890 0,'0'0'394'0,"0"3"-201"0,0 1-79 16,0-4-77-16,0 7-6 0,2 23 14 16,3 46 1-16,-5-32 4 15,-1 2-9-15,1-5-24 16,3-8-3-16,4-9-32 15,0-8-48 1,2-13-205-16</inkml:trace>
  <inkml:trace contextRef="#ctx0" brushRef="#br0" timeOffset="140079.66">2331 14429 487 0,'3'-14'309'16,"8"-14"65"-16,8 0-161 0,15 11-81 16,3 6-26-16,5 14-70 15,-7 6-9 1,-15 13 22-16,-8 3 31 0,-17 9 20 16,-11-1 0-16,-14-7-16 15,-1-4-20-15,-3-19-117 16,7-6-162-16</inkml:trace>
  <inkml:trace contextRef="#ctx0" brushRef="#br0" timeOffset="181225.56">1755 17323 862 0,'2'1'361'0,"9"-5"-184"15,3-11-15-15,7-26-19 16,8-14-24-16,12-21-53 15,6-11-16-15,2-13-17 0,-1-4-6 16,-14 7-8 0,-12 7-1-16,-9 36 9 0,-9 19 11 15,-4 22 7-15,2 12-10 16,-4 18-25-16,1 13-17 0,8 37-21 16,13 24 9-16,14 25 9 15,10 8 5-15,5-6 10 16,-2-8 3-16,-9-24 3 15,0-13 2-15,-11-29-90 16,-4-13-83-16</inkml:trace>
  <inkml:trace contextRef="#ctx0" brushRef="#br0" timeOffset="181368.29">2026 17069 1146 0,'14'11'385'0,"13"3"-370"16,8 1-7-16,11 1 3 0,-2-6-11 16</inkml:trace>
  <inkml:trace contextRef="#ctx0" brushRef="#br0" timeOffset="181518.63">1692 16962 1415 0,'-7'0'540'16,"-6"4"-411"-16,10 5-76 16,18 4-54-16,12 3-16 0,27 2-20 15,24 1-87-15</inkml:trace>
  <inkml:trace contextRef="#ctx0" brushRef="#br0" timeOffset="181802.89">2570 17271 1368 0,'7'12'453'0,"9"8"-448"15,12 3-2-15,12-8 11 0,4-6 2 16,4-13 1-16,-2-6 2 16,-9-15 6-16,-7-3 3 15,-17-7 14-15,-9-2 4 16,-25 1 13-1,-12 4-3-15,-10 18-29 0,-2 7-10 16,8 27-29-16,1 15-6 0,10 14 8 31,9 13-1-31,13 4 5 0,7-2 2 16,16-9 2-16,-2-8 1 16,11-16 1-16,2-11-46 15,3-11-189 1</inkml:trace>
  <inkml:trace contextRef="#ctx0" brushRef="#br0" timeOffset="182068.81">3273 17165 714 0,'5'4'409'0,"1"1"3"0,-11 15-247 15,-9 4 3 1,-13 8-35-16,-6 5-2 15,-2-6-86-15,1-4-13 16,5-13-17-16,6-11-21 16,4-11-49-16,6-5-18 15,6-8-17-15,4-1 26 0,13 4 59 16,-2 2 20-16,15 13 38 16,8 6-2-16,6 17-3 15,7 3-5-15,0 11-11 16,-4 2 6-16</inkml:trace>
  <inkml:trace contextRef="#ctx0" brushRef="#br0" timeOffset="182481.22">5208 16572 757 0,'-4'-4'455'0,"-1"-5"-37"0,2 21-294 16,3 24-55-16,4 44-58 16,0 26-2-16,-1 24 18 15,-3 6 3-15,0-14-1 16,1-13-1-1,-1-32-4-15,2-17-3 16,3-34-124-16,-4-15-105 0</inkml:trace>
  <inkml:trace contextRef="#ctx0" brushRef="#br0" timeOffset="182636.28">5121 16727 1009 0,'2'-10'448'0,"11"-11"-211"0,13 0-121 16,28 1-89-16,17 4-10 16,18 9-11-16,5 5 1 15,1 13-157-15</inkml:trace>
  <inkml:trace contextRef="#ctx0" brushRef="#br0" timeOffset="182876.66">5116 17481 1243 0,'4'0'453'0,"17"0"-341"16,22 0-41-16,32-6-8 0,11 0 6 15,6 1-17 1,-10-1-11-16,-21 4-16 16,-7-2 10-16,-14-3-207 15</inkml:trace>
  <inkml:trace contextRef="#ctx0" brushRef="#br0" timeOffset="183065.43">5203 17118 1289 0,'1'-4'522'15,"12"-4"-319"1,15 4-89-16,26 1-63 0,12 3-4 16,11 5-14-16,-2 0-9 15,-6 1 9-15,-6-1-105 16</inkml:trace>
  <inkml:trace contextRef="#ctx0" brushRef="#br0" timeOffset="183409.83">5940 17288 977 0,'0'-1'562'16,"-2"-1"-123"-16,-4 10-249 15,5 12-64-15,0 18-109 0,1 10-12 16,4 11-1-16,-3 1 1 16,-1-5 2-1,4-6 0-15,2-15-40 16,-2-12-85-16,1-15-232 0,-5-6-201 16</inkml:trace>
  <inkml:trace contextRef="#ctx0" brushRef="#br0" timeOffset="183577.27">5855 17345 606 0,'22'-15'371'0,"18"-13"16"16,12 13-204-16,4 8-27 0,4 14-21 15,-6 7-16-15,-20 10-25 16,-16 7-8 0,-30 7 37-16,-17 3-10 0,-19-5-15 15,-5-6 6-15,8-15-212 16,6-5-299-16</inkml:trace>
  <inkml:trace contextRef="#ctx0" brushRef="#br0" timeOffset="184178.1">5287 16293 1124 0,'-5'3'426'0,"-5"-2"-315"15,12 9-70-15,29-2-34 0,10 0-3 16,31 1 3-16,8-6 4 0,17-1 3 31,6 2-2-31,-9-4-3 0,-7 2 0 16,-31 2 1 0,-18-4 0-16,-22 2 4 15,-13-2 5-15,-10-6 10 0,-7-7 4 16,0-2 2-1,3 0-2-15,6 4-9 0,5 6-6 16,4 5-12-16,5 7-6 16,5 9-5-1,-3 9 5-15,1 11 12 16,-7 7 6-16,-7 3 9 0,-4 0-1 0,-11-10-3 16,7-5 50-16,-3-15-139 15</inkml:trace>
  <inkml:trace contextRef="#ctx0" brushRef="#br0" timeOffset="184551.65">6681 17028 1257 0,'9'1'444'16,"21"0"-367"-16,17 4-38 15,18 2-5-15,6-3-1 16,-5 0-13-16,-4 0-5 0,-14-4-72 16,-8 2-83-1</inkml:trace>
  <inkml:trace contextRef="#ctx0" brushRef="#br0" timeOffset="184749.61">6732 17175 1066 0,'8'3'447'16,"7"1"-242"-16,22 6-87 15,9-1-1-15,9 1-22 0,2-1-17 16,-9-3-32-16,-3 0-13 16,-6-5-67-16</inkml:trace>
  <inkml:trace contextRef="#ctx0" brushRef="#br0" timeOffset="185474.61">8217 16252 935 0,'-21'5'381'0,"-35"23"-221"16,-11 25-72-16,-5 52-56 16,4 23 1-16,15 46-15 15,21 6-2-15,27-2-6 16,13-9 0-16,37-47 0 15,6-18-1-15,27-43-7 16,12-16 2-16</inkml:trace>
  <inkml:trace contextRef="#ctx0" brushRef="#br0" timeOffset="185989.98">8759 17049 967 0,'-29'-7'493'0,"-18"-4"-175"15,-3-12-106-15,2-11-45 16,15-22-101-16,15-13-41 16,24-9-68-16,16 4-15 15,26 20 20-15,8 15 9 16,12 29 29-1,0 15 11-15,-8 30-1 0,-9 14 7 16,-34 23 7-16,-17 8 4 16,-28 10 0-1,-16-1-7-15,-8-8-5 0,0-11-4 16,4-23 0 0,6-12 3-16,13-28-13 15,10-9-6-15,13-16-22 16,8-1 0-16,19 2 12 0,8 3 5 15,17 10 16-15,7 5-7 16,-1 13 0-16,0 7 17 0,-8 6-189 16</inkml:trace>
  <inkml:trace contextRef="#ctx0" brushRef="#br0" timeOffset="186301.36">9129 16661 844 0,'7'-9'422'0,"4"-11"-147"16,-3 12-107-16,-2 7-31 0,-1 19-63 16,-3 16-30-1,1 38-22-15,-3 15-3 0,-2 15-6 32,-1 1-2-32,3-9 58 0,4-10-145 15,10-14-251-15</inkml:trace>
  <inkml:trace contextRef="#ctx0" brushRef="#br0" timeOffset="186476.41">9330 17121 717 0,'-3'0'370'0,"-6"-1"-89"16,-11 9-176 0,1 7-42-16,-4 0-24 15,6 4 0-15,8-7-4 16,10 0-1-16,14-4-5 15,5-2-4-15,13-4-12 16,2 0 12-16,9 1-217 16</inkml:trace>
  <inkml:trace contextRef="#ctx0" brushRef="#br0" timeOffset="186771.49">9597 17256 1071 0,'0'4'432'0,"0"0"-264"15,7 3-101-15,8-2-9 16,15-4-20-16,8-1-6 16,4-8-8-16,-20-4 2 31,-10 7 0-31,-1 0 5 0,16-22 13 16,-12-1 6-16,-19-2 18 0,-15 12-3 15,-11 11-27-15,-6 3-14 16,0 15-31-16,1 7-9 0,10 9 2 15,7 9 2-15,16 6 1 16,7 4 2-16,21-1 4 16,10-4 0-16,12-6 3 15,5-10 0-15,3-11-26 16,3-12 387-16</inkml:trace>
  <inkml:trace contextRef="#ctx0" brushRef="#br0" timeOffset="187344.98">10287 17137 1055 0,'20'-1'363'0,"18"-1"-266"0,70 2-118 16,33 0 18-1,75 1 53-15,21 0 9 16,34-2 3 0,5-1-6-16,19-6-28 0,4 0-18 0,-21-3 49 15,-6 4 2-15,-68 10 1 16,-35 6 10-16,-65 8-102 15,-33 2-86-15</inkml:trace>
  <inkml:trace contextRef="#ctx0" brushRef="#br0" timeOffset="188019.5">11115 16164 800 0,'-4'-3'428'0,"-5"-4"-87"16,3 7-109-1,1 16-130-15,0 14-40 0,2 35-58 16,1 19-3-1,-2 16 8-15,5 6 3 16,5-15 0-16,2-7 0 16,5-19-4-16,-1-13-2 15,6-16-14-15,-3-14-51 0,2-8-252 16</inkml:trace>
  <inkml:trace contextRef="#ctx0" brushRef="#br0" timeOffset="188753.44">11541 16539 846 0,'3'-9'385'0,"-3"-12"-169"16,-2 0-16-16,-11-2-24 15,-9-2-10-15,-11-5-46 16,-3 1-30-16,-4 13-71 16,4 10-38-16,9 21-22 15,5 16-2-15,12 10 12 16,3 5 11-16,12-2 5 15,7-10 1-15,11-8-2 16,9-9-1-16,1-14 4 16,0-5 6-16,-4-13 12 0,-3-5 6 15,-8-4 7 1,-4 0 2-16,-5 3 7 16,-4 6-1-16,-4 13-9 15,-1 3-6-15,0 15-10 0,0 8-1 16,-1 11 7-16,0 7 0 15,1 11 0-15,3-2-1 16,4-2-3-16,3-5 0 0,4-16 11 16,0-7-58-1,0-12-184-15</inkml:trace>
  <inkml:trace contextRef="#ctx0" brushRef="#br0" timeOffset="189046.79">11793 16281 528 0,'5'-9'323'0,"-3"-8"25"15,-2 4-83-15,1 8-62 16,-3 5-35-16,2 8-76 15,2 11-25-15,3 22-28 16,5 16 0-16,-5 16 6 16,0 9-1-1,-5 2-4-15,-5-4-3 0,5-5-15 16,0-8-5-16,12-20-36 16,2-11-40-1</inkml:trace>
  <inkml:trace contextRef="#ctx0" brushRef="#br0" timeOffset="189591.58">12200 16479 499 0,'-2'-7'357'0,"-8"-1"58"31,1 4-173-31,2 14-125 16,-5 7-46-16,0 11-57 0,4 6-10 16,6 1 1-16,6 0-1 15,11-11 1-15,5-5 2 16,8-9 12-16,-5-12 15 16,0-7 14-16,-5-7 4 15,-3-2-4-15,-2-5-10 16,-6-4-7-16,1 1-4 15,-5 4-13-15,5 7-7 0,-2 15-21 16,1 5-4-16,2 13 2 16,2 9 0-16,5 18 12 15,0 10 2-15,-8 9 6 16,-6 2 5-16,-17-6 12 16,-9-9 4-16,-13-17 9 15,-1-12 6-15,-2-21 6 16,-1-8-4-16,5-15-39 15,1-2-62-15,11-5-331 16</inkml:trace>
  <inkml:trace contextRef="#ctx0" brushRef="#br0" timeOffset="190028.6">10736 17293 1017 0,'-9'2'407'0,"-25"12"-234"16,-7 8-45-16,-16 28-27 15,-2 13-25-15,16 17-53 0,10 8-12 16,28 5-7-16,13-5-4 16,26-7-4-16,15-9-4 15,20-23-20 1,3-18-44-16,11-19-263 16</inkml:trace>
  <inkml:trace contextRef="#ctx0" brushRef="#br0" timeOffset="190409.63">11159 17841 664 0,'1'-12'346'0,"3"-6"-98"0,-4-1-68 0,-2 0-4 16,-2-1-24-16,-4-3-9 15,-6 2-11-15,-3 0-7 16,-8 6-37-16,-3 9-32 15,-7 6-47 1,-2 9-14-16,0 13-10 0,6 5 4 16,11 6 1-16,8 2-1 0,14 3-2 15,8-3 0 1,12-6-2 0,7-11-1-16,7-15 0 15,0-8 2-15,2-13 8 16,-1-3 0-16,-5-9-2 15,-2 3 3-15,-13 9 0 16,-4 6 2-16,-12 17 4 16,-3 9 1-16,2 12-1 15,1 4 0-15,12 4-1 16,-1-3 14-16,7-14-160 16,-3-4-206-16</inkml:trace>
  <inkml:trace contextRef="#ctx0" brushRef="#br0" timeOffset="190660.53">11159 17450 1019 0,'14'-20'445'16,"8"-13"-198"-16,10 9-160 15,4 10-14-15,1 15-33 16,-4 10-18-16,-6 11 9 15,-8 5 7-15,-21 10 15 16,-11 0 2-16,-11 1-13 16,1-3-9-16,9-12-23 15,4-4-15-15,19-10-18 16,8-7-4-16,18-2 7 16,11-2-73-16</inkml:trace>
  <inkml:trace contextRef="#ctx0" brushRef="#br0" timeOffset="190921.37">11733 17637 899 0,'0'0'444'0,"0"3"-151"16,-5 10-123 0,7 14-125-16,-1 11-10 15,3 12-13-15,1 4-7 0,0-3-3 16,-5-5 29-16,-5-16-146 16,3-9-96-16</inkml:trace>
  <inkml:trace contextRef="#ctx0" brushRef="#br0" timeOffset="191054.38">11514 17791 1248 0,'6'0'449'0,"18"4"-340"0,12-2-66 16,21-2-3-16,6 0-3 16,-1-2-11-16,-2-1-29 15</inkml:trace>
  <inkml:trace contextRef="#ctx0" brushRef="#br0" timeOffset="191548.21">12122 17604 1070 0,'-5'0'443'0,"-5"7"-261"15,-1 9-96-15,4 15-77 0,6 9-1 16,12 6-2-16,8 0-3 15,11-9-3 1,-1-8-1-16,1-19 7 16,-5-10 6-16,-11-15 16 15,2-9 8-15,-9-7 4 0,-3-3-1 0,-3 2-4 16,-1 3-1 0,-1 10-8-16,2 6-6 15,0 15-19-15,2 10-6 16,4 18-7-16,-1 9 1 0,4 19 8 15,-1 8 2-15,-8 2 6 16,-2-4 6 0,-17-16 10-16,-5-9 8 0,-6-17 8 15,-4-7 3-15,-4-16 6 32,0-7-43-32,5-18-131 0,8-11-123 0</inkml:trace>
  <inkml:trace contextRef="#ctx0" brushRef="#br0" timeOffset="191831.6">12408 17511 980 0,'6'-10'418'0,"13"-11"-216"15,6 0-42-15,10 6-56 16,3 6-29-16,-5 10-40 16,-4 2-1-16,-20 12 11 15,-11 3 7-15,-18 11-1 16,-13 3-6-16,-5 4-17 16,2-3-10-16,15-6-18 15,11-3-10-15,19-12-16 16,11-2-4-16,16-10 4 0,7-6-12 15,8 2-124-15</inkml:trace>
  <inkml:trace contextRef="#ctx0" brushRef="#br0" timeOffset="192144.08">12782 17464 871 0,'4'-4'423'15,"5"-2"-191"-15,7 13-101 16,6 11-31-16,9 15-45 15,-2 10 9-15,-11 13 20 16,-11 5 11-16,-22 14-8 16,-10 0-14-16,-10-8-29 15,2-10-12-15,9-31-57 16,6-14-69-16</inkml:trace>
  <inkml:trace contextRef="#ctx0" brushRef="#br0" timeOffset="192566.21">13074 17329 784 0,'-1'-5'396'15,"1"-4"-98"-15,11 2-198 16,9 0-22-16,13 1-26 16,3 1 0-16,0 2-7 15,-4 3-3-15,-11 4 2 16,-6 1-2-16,-16 5-3 15,-7 0 0-15,-7 2-5 16,0-2 0-16,4-3-12 16,5-2-15-16,4-1-20 15,6 4-7-15,6 4-2 16,-2 2 9-16,7 6 12 16,-2-1 4-16,-10-1 8 15,-2 2 2-15,-4-11 9 0,-6 5-75 16,-1-6-276-16</inkml:trace>
  <inkml:trace contextRef="#ctx0" brushRef="#br0" timeOffset="192722.43">13103 17607 765 0,'-3'0'449'0,"0"0"-37"0,14 5-257 15,11 2-32-15,19-1-64 16,6-2-11-16,3-4-28 15,0-2 11-15,-6-2-158 16,-7 1-213-16</inkml:trace>
  <inkml:trace contextRef="#ctx0" brushRef="#br0" timeOffset="193034.92">13135 17751 977 0,'3'0'368'15,"5"-1"-246"-15,10 1-87 16,4 2-7-16,8 4-3 0,1 3-7 16,-8 0 3-16,-5 0 3 15,-14 3 39-15,-8 1 15 16,-12 4 9-16,-6 4 4 15,-1-2-35-15,-2-2-15 16,8-2-21-16,6-2-15 16,10-4-13-16,11 3-5 15,9-2 1-15,10 2 5 0,3 0 14 16,1 0-38-16,7-5-131 16</inkml:trace>
  <inkml:trace contextRef="#ctx0" brushRef="#br0" timeOffset="193463.84">13538 16185 1188 0,'6'5'450'16,"15"26"-328"-16,10 28-82 0,21 55-38 15,4 25 16-15,-1 40 26 16,-9 8 1-16,-20 5-2 16,-14-6-2-16,-17-34-8 15,-6-24-1-15,-7-41-2 16,1-22 12-16,-5-30-149 15,3-12-209-15</inkml:trace>
  <inkml:trace contextRef="#ctx0" brushRef="#br0" timeOffset="193887.58">14454 16865 1249 0,'0'0'498'0,"0"14"-294"0,0 14-137 16,-2 17-27-16,-2 9 14 15,-4 4 6-15,-1-4-5 16,9-6-22-16,7-7-10 15,17-14-11 1,11-6-1-16,7-12-4 16,-3-6 1-16,-6-8-50 0,-7-4-68 15</inkml:trace>
  <inkml:trace contextRef="#ctx0" brushRef="#br0" timeOffset="194079.4">14380 16624 1309 0,'2'-4'542'0,"4"1"-273"0,3 3-139 15,2 0-54-15,4 4-15 16,-1-4-30-16,1-6-63 15</inkml:trace>
  <inkml:trace contextRef="#ctx0" brushRef="#br0" timeOffset="194552.69">14156 16231 1156 0,'11'-4'409'0,"18"-3"-307"16,17 2-25-16,29 2 31 0,21 0-5 15,19 4-39-15,0 1-12 16,-6 0-21-16,-15 0-7 16,-20 1-6-16,-16-2-12 15,-32-1-66-15,-14-4-24 16,-24-5-28-16,-12-7 10 16,-14-8 74-16,-5-2 40 0,7-1 44 15,7 6 10-15,20 9-11 16,8 4-28-16,15 13-25 15,10 6-10-15,20 15 1 16,4 10 7-16,-4 4 34 16,-7 1 19-16,-27 0 56 15,-12-4 31-15,-25-3 29 16,-12-3-2-16,-13-4-38 16,-1-3-31-16,5-5-41 15,4-6-40-15</inkml:trace>
  <inkml:trace contextRef="#ctx0" brushRef="#br0" timeOffset="197808.53">15692 16777 870 0,'-1'-3'461'15,"1"1"-129"-15,-7 13-182 0,0 11-45 16,1 31-71-16,2 14-20 16,4 15-1-16,0 1-2 15,2-11 1-15,6-11 2 16,0-19 6-16,6-8-65 16,-1-25-110-1,-3-7-100-15</inkml:trace>
  <inkml:trace contextRef="#ctx0" brushRef="#br0" timeOffset="197947.3">15378 17090 957 0,'-3'-1'439'16,"3"1"-214"-16,15 0-69 16,26 0-62-16,16 1-16 0,18 3-6 15,9-2-7-15,1 2-30 16,2 1-10-16,-3 0-433 15</inkml:trace>
  <inkml:trace contextRef="#ctx0" brushRef="#br0" timeOffset="198444.12">16829 16681 1186 0,'-14'2'454'0,"-21"7"-342"0,-2 9-42 15,-1 20-60-15,6 11-11 16,13 27-18 0,12 11-1-16,24 2 4 0,11-2 0 15,28-15 8-15,10-12 5 31,23-20 9-31,-4-16 5 0,4-33 23 16,-5-19 32-16,-13-29 52 16,-2-9 6-16,-26-11 2 0,-18-3-25 15,-38 2-43 1,-24 4 0-16,-29 15-31 0,-3 13-14 16,-3 30-23-1,4 10-46-15,13 19-135 0,4 5-107 16</inkml:trace>
  <inkml:trace contextRef="#ctx0" brushRef="#br0" timeOffset="198655.32">17230 16805 954 0,'-8'2'498'16,"-19"13"-89"-16,-4 9-139 16,-14 24-108-16,-9 9-31 15,-5 6-67-15,-1 2-26 16,18-17-33-16,13-8-100 16</inkml:trace>
  <inkml:trace contextRef="#ctx0" brushRef="#br0" timeOffset="199013.35">17752 17016 1277 0,'-1'-1'623'0,"0"0"-212"0,1 0-247 16,0 0-56-16,0 1-69 16,0 0-18-16,3-1-37 15,12-1-83-15</inkml:trace>
  <inkml:trace contextRef="#ctx0" brushRef="#br0" timeOffset="199284.07">18415 16773 1493 0,'2'-8'615'0,"-2"-5"-391"0,3 5-69 15,1 7-110-15,-5 1-30 16,2 5-53-16,-1-5-86 16</inkml:trace>
  <inkml:trace contextRef="#ctx0" brushRef="#br0" timeOffset="199572.53">18428 16968 855 0,'-1'5'410'0,"-1"8"-62"0,4 16-309 0,0 8-17 16,4 20-11-16,-1 6-6 15,-7 14-1-15,-7 5 3 16,-16 1-3 0,-7-6 35-16,-13-10 95 15,-4-9 14-15,-1-18 21 16,1-9-26-16,7-23-74 16,9-11-12-16,10-21-38 15,3-12-28-15,16-19-74 16,4-12-38-16,15-23-77 15</inkml:trace>
  <inkml:trace contextRef="#ctx0" brushRef="#br0" timeOffset="200151.06">18196 16232 954 0,'-5'-1'432'0,"-3"-3"-222"15,18 0-109-15,12 0-23 16,28-1-49-16,18-2-9 16,21 7 11-16,9 0-4 15,7 3-8-15,-1 6-4 16,-10-6-2-1,-13-1 1-15,-29-4 5 0,-18-5-6 16,-21-1-16-16,-8-4-6 16,-16-2-2-16,-11-4 8 15,-13-5 19-15,-6 6 15 16,6 2 9-16,7 8 0 16,16 6-15-16,8-3-15 15,12 12-19-15,11 3-5 0,16 12 4 16,3 8 4-1,-2 1 7-15,-12-1 4 0,-19 3 29 16,-5-2 35 0,-20 5 63-16,-6 0 17 0,-11-4-11 15,-6-2-33-15,8-13-49 16,8-8-44-16</inkml:trace>
</inkml:ink>
</file>

<file path=ppt/ink/ink29.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2-13T11:30:13.408"/>
    </inkml:context>
    <inkml:brush xml:id="br0">
      <inkml:brushProperty name="width" value="0.05292" units="cm"/>
      <inkml:brushProperty name="height" value="0.05292" units="cm"/>
      <inkml:brushProperty name="color" value="#FFFFFF"/>
    </inkml:brush>
    <inkml:brush xml:id="br1">
      <inkml:brushProperty name="width" value="0.05292" units="cm"/>
      <inkml:brushProperty name="height" value="0.05292" units="cm"/>
      <inkml:brushProperty name="color" value="#FF0000"/>
    </inkml:brush>
  </inkml:definitions>
  <inkml:trace contextRef="#ctx0" brushRef="#br0">7097 8892 789 0,'-8'-7'441'0,"-4"-7"-85"0,-1 5-126 15,-1 2-32 1,3 7-64-16,0 5-37 16,-1 7-65-16,0 7-22 0,5 5-20 15,1 5-5 1,11 4 5-16,2 3 2 0,4-7 2 15,2-3 1-15,1-9 2 16,2-12 4-16,1-5 13 16,1-7 9-16,-1-12 20 0,-3-7 8 15,-4-6 9-15,-6-1-2 16,-8-2-1 0,-3 4 1-16,-7 5-12 15,1-4-1-15,-4 3-12 0,1 3-10 16,0 7-4-16,2 6-4 15,3 11-14-15,-1 11-5 16,1 9-10-16,1 5-3 0,6 10 4 16,3 0 3-16,1 2 5 15,5 8 2-15,1-6 3 16,0 0 0-16,4-2-1 31,-2-13 0-31,4-8-4 0,2-8 1 0,3-20 3 31,-1-4 1-31,-1-21 4 0,7-4 3 16,-13 2 1 0,-4-6 0-16,-5 8 4 0,-12 5 1 0,2 0 6 15,-3 3 4 1,0 8 5-16,-2 4-2 16,-3 15-12-16,6 7-7 15,-3 15-13-15,-3 5-5 0,4 10-1 0,4 2 1 31,1 9 2-31,9 6 3 16,0 3 4-16,0 0 0 16,10-13 0-16,3-9-2 0,9-18-1 15,2-7 0-15,4-17 4 16,-4-13 1-16,-3-12 6 16,-5-12 2-16,-8-3 2 15,-2 1-1-15,-6-1 0 16,0 4 1-16,-3 5-1 15,5 5-1-15,-12 18-2 16,-2 16-71-16</inkml:trace>
  <inkml:trace contextRef="#ctx0" brushRef="#br0" timeOffset="2289.97">7235 8834 546 0,'-15'-16'339'0,"-14"-14"52"16,8 6-174-16,-7 5-40 15,6 6-2-15,3 9-30 16,-8 1-30-16,11 8-54 16,-1 8-21-16,1 16-35 0,0 8-7 15,4 9-3-15,4 1 4 16,8 1 3-1,6-2 3-15,5-7 0 0,4-2 0 16,5-20 4 0,8-9 1-16,0-17 6 0,5-14 1 15,-1-10 2 1,-4-3 0-16,-6-5 3 16,-12-1 4-16,-10-4 6 15,-9-2 12-15,-13 7 22 16,-1 5 9-16,-7 15 2 15,-6 8-15-15,3 15-35 0,-7 5-19 16,7 18-21-16,3 11-3 16,10 11 0-16,8 6 2 15,6-2 6-15,4 0 2 16,3 3 3-16,2-1 1 16,12-7-1-16,5-8 0 15,10-16-3-15,3-14 3 16,8-22 3-16,-2-12 3 15,-3-25 4-15,-1-2 0 0,-12-1 2 16,-2 2 0-16,-13 9 3 16,-7-1 1-16,-8 5 4 15,-10 7 2-15,-4 9 3 16,-6 6-4-16,-4 17-15 16,1 10-8-16,2 16-12 15,0 9-3-15,12 8 3 16,0-1 3-16,8 6 4 15,8 2 3-15,9 6 3 16,8-3-1-16,15-14-1 16,-1-11-1-16,8-25 4 15,2-9 1-15,0-17 4 16,-2-9 4-16,-10-11 1 16,-5 1 2-16,-16-4 4 0,-10 1 0 15,-17 0 2 1,-7-4-2-16,-8 3 1 0,0 8-2 15,-3 16-5-15,0 12-7 16,-2 25-13-16,3 10-7 16,5 12-3-16,4 8 1 15,12 6 5-15,5 3 3 16,10 4 5-16,6 1 2 16,6-10 2-16,8-9 0 0,12-16 1 15,5-10-1-15,0-9 5 16,1-12 2-16,-3-17 5 15,-2-6 4-15,-6-16 1 16,-5 1 1-16,-13-3 0 16,-7 2-1-16,-10 5 1 15,-5 2-1-15,-7 10 2 16,-7 3 1-16,2 18-8 16,-6 5-6-16,-2 14-12 15,2 8-8-15,1 9-1 16,4 6 2-16,5 8 4 0,6 5 2 15,6 7 3-15,6 3 2 16,14-10 2 0,1-2 0-16,12-14 2 15,-1-7 0-15,3-9 1 16,2-8 2-16,-1-13 4 0,2-10 3 16,-3-7 3-1,-1-9 1-15,-9-12 1 0,-3-2 0 16,-13-13 1-16,-7 4-1 15,-8 11 0-15,-5 7 1 16,-5 19-2-16,0 5-3 0,-7 13-13 16,0 6-7-1,2 14-10-15,-2 7-1 0,8 9 7 16,2 5 3 0,8 6 3-16,11 4 1 0,3-12 0 15,9-6 2-15,10-9 1 16,2-6 2-16,13-5 4 0,-1-4 1 15,-1-16 3-15,1-5 3 16,-1-7 0-16,-1-7 2 16,1-12 0-1,-5-7 0-15,-10-11 1 0,-5 3 1 16,-18 12 4 0,-6 9 3-16,-14 13 2 0,-8 9-3 15,-5 12-12-15,-4 4-10 16,2 16-12-1,1 6-5-15,4 7 3 0,8 12 4 0,1 6 5 16,9-3 0-16,16 2 0 16,4-10 0-16,19-12 2 15,3-2 0-15,11-15 5 16,1-9 3 0,3-9 1-16,1-7 4 0,-3-10 2 15,-1 3 2 1,-3-3-1-16,-6-5 2 15,-9-6 2-15,-9-10-1 0,-9 0 3 16,-4 4 0-16,-12 8-1 16,-4 2 2-16,-7 6-4 15,-3 4-1-15,2 7-10 16,5 10-7-16,1 9-10 0,1 3-4 16,7 13-1-1,0 5 1-15,7 5 6 0,7 12 3 0,7 1 5 31,4-3 2-31,6-4 3 0,-1-8 0 16,3-8 1-16,1-1-1 16,1-12 0-1,3-7 2-15,-2-12 4 16,-2-12 2-16,-1-7 4 16,-6-6 3-16,-15-7 2 15,-6 0 3-15,-18 5 4 16,-7-3-1-16,-4 17-6 15,-1 9-8-15,-2 8-15 16,5 17-6-16,4 9-8 0,0 2 2 16,10 13 3-1,-1-2 1-15,8-1 2 16,17 5 0-16,10-4 2 0,5-3 1 16,13 1 4-16,-1-6 2 15,7-12 3-15,8-5 1 16,3-11 1-16,-1-9 2 0,-1-15 4 15,-2-6 1 1,-17-14 4-16,-5-3 2 16,-15-2 6-16,-12 4 3 0,-11 11 8 15,-12 10 1-15,-10 17-5 16,-2 3-7-16,-2 14-16 16,4 1-4-16,7 3-8 15,5 4 0-15,7 0-1 16,4 1-2-16,9 9-1 15,6 1 1-15,6-4 5 16,8 2 3-16,6-14 6 0,1-5 3 16,9-11 2-1,0-11 1-15,3-6-67 0,4-5-97 16</inkml:trace>
  <inkml:trace contextRef="#ctx0" brushRef="#br0" timeOffset="6224.26">11750 8672 856 0,'-3'-17'348'0,"2"-15"-171"0,-4 8-22 15,4 9 4-15,1 14 0 16,-6 11-50-16,0 8-31 16,2 27-41-16,-7 7-5 15,-6 17 4-15,0 5-2 16,-5-13-2-16,4-6-4 16,9-16-6-16,8-8-2 0,5-13-3 15,6-6 5-15,11-17 12 16,0-14 3-16,4-18 3 15,-1-12-4-15,-11-18-9 16,-2-2-1-16,-9-5-2 16,-4 2 0-16,-4 15 14 15,3 12 9-15,-5 21 7 16,-2 12-7-16,-3 22-33 16,-7 9-14-16,0 26-16 15,-2 10 6-15,-2 13 5 16,-4 5 2-16,7-2 2 15,5-7-4-15,20-15 4 16,12-5-1-16,14-23 0 16,7-10 1-16,1-16 4 15,-2-16 4-15,-7-15 4 0,0-7 1 32,-7-10 2-32,-5-8 0 0,-4-1 3 0,-10-5 1 15,-9 1 0-15,-7 12-1 16,-4 19 6-16,-5 9-4 15,-3 27-13-15,-2 12-4 16,-11 24-17-16,-5 15-2 16,-2 23 5-16,1 8 3 0,11 2 2 15,9-5 2-15,24-10 0 16,13-11-1-16,23-20-1 16,15-9 0-16,11-32 4 15,3-15 3-15,-6-21 5 16,-8-9 3-16,-11-12 3 15,-9-3 3-15,-15-11 4 32,-9-3 2-32,-14 0 0 0,-9-2-1 0,-7 22 6 15,0 16 6-15,-10 23-5 16,5 17-6-16,-2 16-21 16,-7 9-11-16,7 25-4 15,-6 6 2-15,0 15 5 16,9 1 1-16,12-4 1 15,12-4 0-15,22-17-2 16,8-5 0-16,7-23-1 16,4-4 2-1,1-17 5-15,3-13 3 16,-3-12 7-16,-3-6 4 16,-5-12 1-16,-6-3-1 15,-9-8 1-15,-4-5 0 16,-11 7 4-16,-7 4 1 0,-11 17 5 15,-6 10-3-15,-13 16-12 16,0 9-9-16,-1 26-14 16,-2 9-4-16,5 22 3 15,-4 9 2-15,2 3 5 16,7 3 1-16,14-13 3 16,13-8-3-16,22-13-4 15,8-14 0-15,12-19 3 16,4-14 4-16,3-21 8 15,3-8 3-15,-2-12 1 16,0-3 1-16,-16-9 1 16,-5-1 0-16,-12-2 3 0,-10 0 3 15,-9 10 5-15,-9 10 5 16,-12 15-2-16,-5 11-4 16,-10 19-18-16,-1 8-7 15,2 23-12-15,-2 9 0 16,-1 18 5-16,-3 6 2 15,2 3 2-15,12-2 0 16,19-12 0-16,15-2-1 16,21-16-1-16,4-4-1 0,12-17 3 15,4-13 1-15,3-12 7 16,5-12 3-16,0-15 4 16,-9 3 1-16,-8-14 1 15,-4-3 0-15,-14-3 3 16,-4-6 4-16,-21 5 6 15,-6 7 2-15,-17 16-3 16,-8 8-6-16,-6 22-14 16,-4 9-7-16,4 19-8 15,0 11-2-15,-5 11 3 16,3 3 1-16,4 4 0 16,10-3 2-16,26-2-1 15,9-6-2-15,25-13 0 16,11-4 1-16,11-19 3 15,4-8 3-15,7-14 6 16,-2-8 2-16,-9-13 5 0,1 0 1 16,-15-9 3-16,-8-1 3 15,-11-7 4-15,-13-1 3 16,-17-2 7-16,-14 1 3 16,-12 12-8-16,-5 8-7 15,-2 22-19-15,5 12-11 0,1 26-9 16,3 11-1-16,1 20 2 15,1 10 4-15,20 4 6 16,5-3 1 0,28-11 4-16,5-11 0 0,7-16 2 15,6-8 1-15,1-14 4 16,5-9 2-16,-5-15 8 16,-3-3 2-16,-11-19 4 15,-4-2 1-15,-9-11-1 16,-4-8 0-16,-11-6-2 15,-6-4 0-15,-3 8-2 16,-6 6-1-16,2 24-4 16,-5 12-6-16,1 18-15 15,4 12-8-15,0 22-5 0,4 13 2 16,7 22 7-16,2 5 6 16,6 3 5-16,6-4 3 15,2-18 3-15,3-6 2 16,6-18-1-16,2-6 0 15,0-17 4-15,2-10 3 0,-2-21 6 32,-4-7 4-32,-4-15 0 0,-4-7 0 15,-7-9-1-15,-1-8-1 16,-4-4-4-16,1 2-3 16,-2 17-5-16,0 15 3 15,-7 21-3-15,-1 16-3 16,-1 19-10-16,-5 8-7 0,8 26-3 15,3 7 5-15,3 6 7 16,9 2 4-16,0-17 3 16,6-8 1-16,10-16 2 15,0-8 1-15,6-10 4 0,-2-2 4 16,-5-12 8 0,-2-6 2-16,-5-9 2 0,-2-9-2 15,-6-6-4-15,-3-5-3 16,-4-2-2-1,-7 2 0-15,-5 14-1 0,-5 8-3 16,-7 20-13-16,-3 13-6 0,-2 19-9 16,3 9-2-1,10 10 9-15,2-1 3 0,15-6 4 16,4-24 2 0,-1-9-1-16,1 0 0 0,16 18 2 15,8-8 1-15,7-15 5 16,-2-17 3-1,1-3 4-15,-5-5 0 16,-7-9 3-16,-3 3-1 16,-11-9 5-16,-5-4 1 15,-13-3 0-15,-5-8 1 16,-10 3-2-16,-3 2-4 16,2 12-8-16,-2 8-5 0,8 14-8 15,5 6-3-15,-1 6-5 16,5 9-2-16,-4 4-1 15,0 3 0 1,9 14 2-16,-1 4 1 0,11 10 5 16,-1-2 3-16,10-3 5 0,7-9 0 15,2-14 1-15,6-2-2 16,2-14 2-16,-4-7 1 0,5-17 3 31,-5-10 2-31,-8-13 5 16,-3-5 3-16,-13-7 7 15,-9-1 3-15,-11-3 2 16,-7 3-5-16,5 18-8 16,1 9-4-16,3 26-11 15,-5 9-5-15,-3 19-7 16,4 13-2-16,-1 16 3 0,8 11 3 16,6 6 6-16,5-3 1 15,16-11 3 1,9-6 0-16,12-13 3 15,-2-12 1-15,1-11 0 16,-3-7 2-16,-3-13 4 0,3-6 1 16,-4-12 1-16,0-9 1 0,-2-12-3 15,-3-4 2-15,-10-5 2 16,-3 4 2-16,-11 12 3 16,-7 13 0-1,-9 24-15-15,-6 9-5 0,-4 25-12 16,-1 14-4-16,6 17 6 15,4 5 3-15,10-2 5 16,4-5 1-16,8-11 2 16,5-8 0-16,7-10-1 15,1-9 0-15,3-13 1 16,1-8 3-16,0-13 3 16,6-7 4-16,-4-13 2 15,-4 0 2-15,-8-7 1 16,-7-3 2-16,-6 3 0 15,-4 1 0-15,-5 8-3 0,-2 8-2 16,-1 8-5-16,0 7-4 16,0 7-7-16,1 4-2 15,0 6-5-15,-2 0-2 16,-2 8-3-16,3 4-4 16,8 7 1-16,5 2 2 15,17-3 5-15,3-5 5 0,6-7 6 16,11-3 1-16,-2-10 3 15,8 0 1 1,2-9 3-16,-7-7 3 0,10-8 4 16,-19-5 3-1,-11-4 3-15,-6-1 2 0,-23-2 6 16,2-1 3-16,-13-5 1 16,-6 3-4-16,-10 5-10 15,2 7-8-15,-1 21-14 16,4 5-9-16,9 22-10 15,-7 8-2-15,6 5 5 16,3 2 3-16,13 2 6 0,14-5 2 16,17-5 4-1,10-6 2-15,9-12 3 0,6-1 2 16,5-13 2-16,-6-4 2 16,1-7 5-1,-9-12 1-15,-4-6 4 0,-5-4 2 16,-15-9 4-16,-8-1 5 0,-14-3 2 31,-8 4-1-31,-7 8-7 0,0 12-7 0,8 17-14 16,1 5-6-16,7 5-7 31,-1 7-3-31,5 7 4 0,-1 1 1 0,5 8 2 16,4-2 3-16,7 2 2 15,8 1 1 1,8-4 3-16,4-4 1 0,0-11 2 15,1-4 1-15,-3-7 1 16,-4-4 3 0,-9-6 4-16,-7-3 2 0,-8-6 2 15,-7-3-2-15,-10-2-4 16,-5-3-1-16,-9-2-3 16,3 5 0-16,4 6-4 15,4 7-5-15,5 10-16 0,-2 6-8 16,8 13-10-1,0 3 2-15,17 9 11 16,-2-1 7-16,1-3 11 0,11 0 3 0,-4-6 5 16,13-3 1-1,10-6 1-15,-8-8 4 0,3-9 4 16,-5-4 2-16,-5-8 1 31,-3 2-1-31,-7 6-10 0,-3 3-33 0,-8 10-184 16,-5 5-144-16</inkml:trace>
  <inkml:trace contextRef="#ctx0" brushRef="#br1" timeOffset="12821.66">7117 9125 327 0,'0'-4'196'0,"5"-4"-19"16,2-4-40-16,-2-8-47 15,2 3-15-15,-4-7-6 16,-3-1 10-16,0 0 19 16,-4 1 4-16,-7 7 0 15,-4 3-15-15,-11 11-39 0,-1 7-18 16,-3 13-33 0,-2 5-11-16,4 13-13 15,5 3 0-15,8 6 3 16,8 2 1-16,16-4 9 15,7-3 3-15,10-15 4 16,10-12 4-16,12-14 6 16,-4-11 5-16,-1-16 9 15,-3-1 4-15,-15-10 5 0,-3 1 2 16,-11 4 27 0,-9 2 12-16,-7 8 8 15,-6 6 10-15,-5 10-18 16,0 5-17-16,4 12-27 15,3 5-23-15,9 9-25 0,4 3-2 0,13 7 12 32,6-2 8-32,13 1 9 0,2-5 3 15,1-5-41-15,1-6-80 16</inkml:trace>
  <inkml:trace contextRef="#ctx0" brushRef="#br1" timeOffset="13887.92">11881 8914 385 0,'0'-9'266'0,"-3"-4"-1"0,3 0-68 16,-1-4-16-16,-2 2-23 15,-5-2-15-15,-5-3-33 16,0 5-17-16,-4 3-34 15,-5 1-16-15,1 10-31 16,-3 7-19 0,-6 11-26-16,4 8-4 0,-9 9 0 15,5 2 3-15,10 3 9 16,9 1 1 0,18-4 5-16,7-4 0 15,12-11-2-15,2-11 2 0,2-13 10 16,1-8 7-16,-4-14 10 15,-3-3 4-15,0-6 8 0,-9-4 11 0,-6 1 18 32,2 2 4-32,-8 12 15 0,0 5-4 0,-3 11-13 31,-5 7-13-31,0 10-37 16,3 9-11-16,4 12-15 15,6 2 5-15,6 0 9 0,6-1 4 16,8-9 7-1,4-7 1-15,6-11 12 0,3-5-23 0</inkml:trace>
  <inkml:trace contextRef="#ctx0" brushRef="#br0" timeOffset="20256.43">7417 11182 963 0,'-3'8'345'0,"-3"12"-278"16,-4 8-32-16,10 11-13 16,-3 1 1-16,4-1-9 15,2-4-6-15,6-9-5 0,0-5-2 16,0-10 1-16,4-2 0 15,-11-9 7-15,1 0 7 16,2-7 11-16,1-5 3 16,6-14 3-16,-7-9-3 15,5-11 0-15,1-2 3 16,-4 3 15-16,0 8 11 0,-7 11 10 16,-6 6 10-16,-4 13-12 15,-2 4-17-15,-3 14-28 16,-3 13-20-16,3 16-13 15,-3 8 1-15,8 15 7 16,4-5 2-16,8 0 1 16,7-10 0-16,8-16 2 15,5-4 0-15,7-20 0 16,3-4 0-16,2-13 2 16,0-11 1-16,-8-8 6 15,-3-3 3-15,-12-7 10 16,-7-1 8-16,-7-2 9 15,1 2 6-15,-12 8 9 16,-2 6 0-16,-4 16-12 0,-10 6-14 16,6 22-30-1,-1 11-12-15,1 16-5 0,6 7 3 16,3-3 8 0,12-1 3-16,7-6-1 0,10-1 2 15,16-8 10 1,-5-12-11-16,12-15 0 15,-6-8 0-15,0-16-10 0,4-2 13 16,-11-4 5-16,0-6 2 16,-14-4 2-16,-7-3 3 15,-10-6 4-15,-9-2 3 16,-14 3 0-16,-3 4 2 16,-10 17-3-16,2 15-9 0,1 19-9 15,0 11-8 1,8 16-9-16,6 8 2 15,11 0 6-15,2-1 1 0,13-3 3 16,2-6 1-16,16-6 2 16,12-3-1-16,6-21 1 15,9-9 0-15,2-17 1 16,4-6 1-16,-5-9 5 0,-7 1 2 16,-13-4 5-16,-11-2 4 15,-15 1 4 1,-8-2 4-16,-14 4 4 0,-6 3 3 15,-9 11-4-15,-4 6-5 16,-1 19-16 0,-1 11-10-16,10 15-9 0,1 1-1 0,11 4 4 31,7 3 2-31,7-9 1 0,7 3 0 16,15-3 1-16,2-10 2 15,16-2 2 1,3-8 0-16,5-17 2 0,-2-3 1 15,0-13 3-15,-2 2 1 16,-15-4 5-16,-1-7 1 16,-18 2 6-16,-7-11 1 0,-18-2 0 15,-7 1 0 1,-10 1-8-16,1 11-5 0,0 19-11 16,3 12-11-1,6 23-7-15,1 12-1 0,3 7 3 16,5 5 6-16,10-1 7 15,7-2 2-15,16 0 2 0,-2-11 1 16,10-4 0 0,7-3 2-16,0-12 0 0,9-2 2 15,-2-15 0-15,-5-12 2 16,-4-10 3 0,-4-5 2-16,-9-12 4 15,-4 2 2-15,-12-10 3 16,-10-7 0-16,-10 0-3 15,-4 3-3-15,-1 16-2 0,2 12-2 16,-1 21-9 0,1 13-7-16,7 21-12 0,-2 6-1 15,12 17 6 1,1-5 3-16,8 2 8 0,5-5 1 16,9-7 1-1,7-2 0-15,4-13 1 0,5 0 0 0,-1-18 0 16,0-8 0-1,-1-13 0-15,-3-9 2 16,-1-6 1-16,-3-6 3 16,-10-5 3-16,-4 9 2 15,-8 2 2-15,-5 5 1 16,-7 15-1-16,-4-2-5 16,-6 21-16-16,-2 6-7 0,-1 17-8 15,1 13 0-15,2 5 11 16,4 3 4-16,5-1 8 15,6-12 0-15,8-12 0 16,4-5-2-16,9-17 1 16,-1-6 0-16,4-17 4 15,0-9 1-15,0-12 3 16,0-5 0-16,-3 2 2 16,-4 1 1-16,-6 6 0 15,-3 2 0-15,-3 4 1 0,-2 5 0 16,-3 9 4-16,-1 12-2 15,-1 14-12-15,-1 11-5 16,1 8-10 0,3 9 1-16,2 9 10 15,2 0 2-15,5-2 3 0,3-8 1 16,6-18-3-16,4-10 0 0,2-20 0 16,1-12-1-1,4-13 3-15,-5-5 3 16,-3-3 4-16,-8 1 3 0,-13-3 3 15,-3 6 1-15,-10 3-1 16,-2 4 1-16,-3 5-4 16,-2 5-3-16,-2 18-13 15,3 9-7-15,4 22-9 16,0 9-2-16,12 12 7 16,0-2 3-16,8-1 7 15,6-1 3-15,6-11 2 0,8 0 2 16,14-13 1-16,2-8 0 15,3-12 2-15,0-4 1 16,-6-14 2-16,-6-2 3 16,-6-5 5-16,-9-7 2 15,-10 1 1-15,-3-1 1 16,-13-7-1-16,-2-1-1 16,-9 2-2-16,-3-1-2 0,-3 19-6 15,-6 12-7 1,6 22-11-16,-3 13-6 15,9 16-3-15,4 2 4 0,7 5 7 16,13 2 1 0,3-11 4-16,10 3-1 15,9-10 4-15,1-6-1 16,12-8 2-16,1-6 1 16,6-13 0-16,-2-1 1 0,-2-12 2 15,-2-4 1-15,-10-12 3 16,2-5 2-16,-10-1 4 15,-8-9 2-15,-11 3 4 0,-8 4 3 16,-15-1 5 0,-5 10 2-16,-6 11-6 15,-3 6-7-15,-1 14-17 16,3 9-9-16,2 11-6 16,9 4 0-16,1 8 4 15,4-3 2-15,7 3 2 0,4 1 0 16,13-3 2-1,10 3 0-15,11-6 3 0,0-8 0 16,12-9 3 0,1-8 0-16,9-6 1 15,3-7 2-15,-7-9 1 16,-2-4 2-16,-7-12 3 16,-9 1 1-16,-4-4 3 15,-6-4 1-15,-11-4-1 0,-3-4 0 16,-13-2 0-16,-6 2-1 15,-2 11-2-15,0 9-3 16,0 17-7-16,1 10-9 16,2 18-9-16,-2 12-3 15,2 13 1-15,4 3 5 16,9 2 6-16,6-2 3 16,10-6 2-16,5-7 2 0,7-8 1 15,7-5 1-15,-4-13 1 16,0-7 1-16,0-13 3 15,-8-12 0-15,8-4 3 16,-4-10 0 0,-10-6 3-16,-2 3 0 0,-11-8-1 15,-3 7 0-15,-5 7-1 16,-6 7 1-16,-6 17-3 16,-3 8-6-16,-6 17-8 15,0 8-7-15,-1 12-3 16,4-1 4-16,5 8 4 0,3 2 2 15,9-5 4-15,2 0-1 16,10-12 0-16,3-7 1 16,12-10 1-1,7-7 0-15,7-11 3 0,6-11 0 16,3-14 0-16,0-9 2 16,-1-4 1-16,-4 0 0 15,-8 8 4 1,-9 7 3-16,-15 18 10 0,-8 5 1 15,-13 17-9-15,-8 11-6 16,-8 14-10-16,-2 5-5 16,-1 5 6-16,4-1 1 0,5-10 2 15,8-5 0 1,15-16-5-16,7-7-5 0,15-13-2 16,6-10-1-16,15-16 7 15,-2-7 3 1,7-2 3-16,-7 2 2 0,-12 18 5 15,-5 9 7-15,-18 16-6 16,-8 8-7-16,-10 18-105 16,-1 7 191-16</inkml:trace>
  <inkml:trace contextRef="#ctx0" brushRef="#br1" timeOffset="23020.61">7508 11485 429 0,'0'-6'275'0,"-2"1"-8"0,-1-5-108 0,0-1-16 15,-3-2-16 1,1-3-6-16,-6-2-12 0,-5 2-5 16,2 5-22-1,-7 0-12-15,-3 11-29 0,3 3-21 16,-9 9-34-16,1 6-15 15,4 2-12-15,0 5-7 16,8 5 2-16,14 4 2 16,12 7 13-1,5-3 10-15,11-10 15 0,4-2 3 16,1-18 3-16,9-2 0 0,-3-16 5 16,-5-7 6-16,-4-13 9 15,-8-6 4 1,-8-3 5-16,-2 1 11 15,-6 12 24-15,-5 1 9 16,-2 15 22-16,-5 3-12 16,-1 7-37-16,2 4-18 15,1 8-33-15,-2 2-7 16,3 6 7-16,5 5 2 16,7 2 3-16,8 1 2 0,10-3 0 15,2-6 0-15,5-7 3 16,3-5-34-16</inkml:trace>
</inkml:ink>
</file>

<file path=ppt/ink/ink3.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2-11T08:32:38.805"/>
    </inkml:context>
    <inkml:brush xml:id="br0">
      <inkml:brushProperty name="width" value="0.05292" units="cm"/>
      <inkml:brushProperty name="height" value="0.05292" units="cm"/>
      <inkml:brushProperty name="color" value="#FF0000"/>
    </inkml:brush>
  </inkml:definitions>
  <inkml:trace contextRef="#ctx0" brushRef="#br0">2150 13613 999 0,'-2'-7'451'16,"1"-4"-208"-16,3 15-61 15,-4 12-78-15,1 16-38 16,1 32-32-16,0 13-1 16,9 29 3-16,3 3-1 0,-1-6-15 15,-1-7-2-15,1-16-1 16,-2-10 0-16,-4-22 1 15,-5-16 15-15,-3-12-173 16,3-9-169-16</inkml:trace>
  <inkml:trace contextRef="#ctx0" brushRef="#br0" timeOffset="402.15">2721 14133 596 0,'-9'0'377'0,"-16"-7"-9"0,-1 6-125 0,1 8-122 16,-7 1-51-16,7 18-68 16,5 9-18-16,1 4-12 15,11 6 0-15,11-4 9 16,4-10 11-16,16-20 20 16,6-7 19-16,1-18 60 15,-2-3 29-15,-17-4 57 16,-5 5 10-16,-15 8-48 15,-8 5-34-15,-3 11-76 16,-6 4-27-16,9 5-150 16,11-1-173-16</inkml:trace>
  <inkml:trace contextRef="#ctx0" brushRef="#br0" timeOffset="747.53">3062 14168 986 0,'-5'-4'458'15,"-5"0"-174"-15,-8-1-55 16,3 6-89-16,-4 5-36 15,-2 4-82-15,7 9-22 16,-2 5-26-16,5 4-4 16,7 11 11-16,5 2 3 15,14-2 3-15,6 1 4 16,12-16-1-16,-4-10 5 0,4-17 9 0,3-9 11 16,-11-19 23-16,0-7 24 15,-17-5 17-15,-11-3 0 16,-17 3-20-1,-2 9-28-15,-6 10-101 16,6 11-126-16</inkml:trace>
  <inkml:trace contextRef="#ctx0" brushRef="#br0" timeOffset="1171.01">3342 14372 928 0,'2'1'397'15,"6"5"-206"-15,6-3-63 16,10-1-45-16,3 1-13 15,5-9-22-15,-2-1-3 16,-9-10-4-16,-1-9 0 16,-8 0 3-16,-8-6-1 0,-4 3 29 15,-4 3-3-15,-8 9-14 16,-8 7-7-16,-7 11-49 16,-6 13-10-16,-1 13-6 15,3 10 0-15,7 14 5 16,4 0 3-16,10 7 3 15,7 1 4-15,10 0 5 16,6 2 2-16,6-2 6 16,1-4-3-16,1-9 1 15,4-8 7-15,-3-23-162 16,-2-10-168-16</inkml:trace>
  <inkml:trace contextRef="#ctx0" brushRef="#br0" timeOffset="1600.66">3683 14420 882 0,'0'0'407'16,"0"6"-161"-16,11 1-163 16,9 0-39-16,9 1-22 15,5-4 1-15,0-4 0 16,2-3 0-16,-7-7 9 16,-1-2 3-16,-11-9 9 15,-9-1 2-15,-8-3-2 16,-8-4-4-16,-14 4-6 15,-3-1-6-15,-12 9-8 16,1 4-6-16,5 11-17 0,7 6-11 16,8 11-13-1,2 12 4-15,6 17 18 0,1 9 7 16,14 19 13-16,3 3-6 16,4 4-8-16,-1-2 3 15,-4-6 0-15,1-9 5 0,4-22-57 16,7-11-135-16</inkml:trace>
  <inkml:trace contextRef="#ctx0" brushRef="#br0" timeOffset="2025.42">4249 14388 380 0,'4'-6'262'0,"4"-7"26"0,-2 3-67 16,-6-3-25-16,-2 4-2 15,-9-1-7-15,-2 0-11 16,-7 4-61-16,0 0-30 0,-4 5-50 16,2 2-24-16,5 10-20 15,-1 5-8-15,8 11-5 16,9 4 2-16,8-1 5 16,9-3 3-16,14-12 7 15,1-9 5-15,7-11 9 16,0-7 6-16,-10-6 12 15,-4-5 6-15,-19-4 5 16,-6 0-2-16,-13 0-78 16,-2 5-96-1</inkml:trace>
  <inkml:trace contextRef="#ctx0" brushRef="#br0" timeOffset="2437.82">4516 14285 879 0,'0'13'366'0,"-4"15"-224"16,0 0-42-16,1 1-54 15,-2-1-15-15,0-11-9 16,3-1 0-16,0-9 17 16,-2-4 6-16,4-13 1 15,-2-10-4-15,2-15-20 0,6-5-10 16,5-4-1-16,5 2 6 15,6 10 18-15,3 7 6 16,-1 11 6-16,6 13-3 16,-6 14 2-16,-3 11-2 15,-6 15-3-15,-6 8-3 16,-4 6-15-16,-2-1-7 16,0-9-67-16,2-7-137 15</inkml:trace>
  <inkml:trace contextRef="#ctx0" brushRef="#br0" timeOffset="2627.46">4947 14304 1174 0,'1'5'457'0,"-2"9"-307"15,0 9-60-15,5 13-43 16,0 1-6-16,3-1-20 0,0-6-6 15,0-10-127-15,0-9-137 16</inkml:trace>
  <inkml:trace contextRef="#ctx0" brushRef="#br0" timeOffset="2754.97">5010 13954 967 0,'0'-5'537'0,"-5"-8"-48"15,-1 7-369-15,7 8-84 0,-2 8-50 16,2 5-53-16</inkml:trace>
  <inkml:trace contextRef="#ctx0" brushRef="#br0" timeOffset="3116.23">5483 14209 464 0,'-3'13'321'0,"-2"10"-11"16,-11 14-91-16,-5 9-15 16,-3 5-71-16,-7-2-31 15,-4-7-44-15,2-10-14 16,-7-22-10-16,7-5-5 15,8-17-8-15,1-8-6 16,5-7-10-16,4-6-1 0,9-1-5 16,6 3 7-16,13 8 4 15,3 7 9-15,17 12 20 16,1 8-1-16,14 16 10 16,-1 6-1-16,-3 6 5 15,-19-4-2-15,-3 7-11 16,-1 0-4-16,-12-7 8 15,17 8-138-15</inkml:trace>
  <inkml:trace contextRef="#ctx0" brushRef="#br0" timeOffset="3800.62">6289 14263 1047 0,'1'0'397'0,"10"-4"-289"15,15 0-28-15,20-3-24 16,21 0-9-16,36 6-11 16,14 0-12-16,8 3-10 15,-4 2 0-15,-25-3-2 0,-11 0 2 16,-10 1-178-16</inkml:trace>
  <inkml:trace contextRef="#ctx0" brushRef="#br0" timeOffset="4059.5">6431 14460 895 0,'-1'-4'408'16,"1"-7"-161"-1,17 9-153-15,12-1-26 16,27 4-14-16,15 3 3 0,21 1-9 16,5 4 0-16,-4-4-9 15,-5-2-9 1,-14-6-11-16,-2-5-4 0,-11-8-111 0,-5-5-118 16</inkml:trace>
  <inkml:trace contextRef="#ctx0" brushRef="#br0" timeOffset="4340.13">6992 14149 947 0,'0'-8'428'0,"6"-2"-185"15,6-3-74 1,10 11-69-16,9 2-32 0,14 11-50 15,3 8-3-15,9 8-3 16,-4 6-2-16,-11 0 3 16,-4 2-2-1,-19-3-3 1,-8-2 0-16,-20 3-4 0,-9 0-4 16,-30 2 4-16,-13 0 0 15,-10-10-71-15,-5-6-62 16</inkml:trace>
  <inkml:trace contextRef="#ctx0" brushRef="#br0" timeOffset="4687.16">6466 14199 833 0,'-5'-6'420'0,"-11"-1"-121"16,-3 5-96-16,-11 10-91 15,-8 8-27-15,-1 10-45 0,1 10-15 16,15 9-10-16,14 2-11 16,22 1 0-16,6-4 1 15,10-11 4-15,4-4 6 16,-3-13 2-16,2-3 1 16,7-8-4-16,10 0-11 15,20-3-185-15</inkml:trace>
  <inkml:trace contextRef="#ctx0" brushRef="#br0" timeOffset="5523.89">8075 14241 658 0,'9'-20'295'0,"18"-26"-126"0,2-5-21 0,-1-7-23 16,1 1-12-16,-11-1 4 16,-8 5 2-16,-8 17-35 15,-1 12-9-15,-1 18-63 16,-1 10-17-16,-2 24-5 16,0 15-2-16,3 26 12 15,3 10 1-15,3 11 14 16,-3 4 0-16,-3-2 4 15,-1-5-1-15,1-24-5 16,3-14 3-16,-2-29-6 0,6-7 3 16,4-19-120-16,1-14-132 15</inkml:trace>
  <inkml:trace contextRef="#ctx0" brushRef="#br0" timeOffset="5951.05">8779 13983 972 0,'-11'-14'440'0,"-8"-11"-207"16,-1 6-100-16,-5 8-38 16,2 11-65-16,-1 7-30 15,3 14-37-15,4 4-5 16,7 6 9-16,5 0 9 15,12-5 18-15,6-8 8 0,11-12 14 32,6-6 6-32,1-14 16 15,-2-3 5-15,-4-6 6 0,-4-3 1 16,-11 0-6-16,0 4-6 16,-6 1-11-16,-3 6-8 15,5 4-15-15,2-2-6 0,1 4-9 16,5-2-2-1,-1 7-4-15,1 4-1 0,1 10 0 16,-3 7 1-16,0 9 10 16,-7 0 5-16,-5 4 10 15,-5-2 3-15,-3-4 1 16,-1-5 0-16,1-13-7 16,2 4-27-16,5-9-208 15,1-1-279-15</inkml:trace>
  <inkml:trace contextRef="#ctx0" brushRef="#br0" timeOffset="6141.52">8528 14281 1044 0,'10'-3'396'16,"20"1"-290"-16,10-3-18 0,18 3-27 15,2-1-14-15,-5-3-21 16,-8 4-8-16,-23-2-105 16,-3 4-183-16</inkml:trace>
  <inkml:trace contextRef="#ctx0" brushRef="#br0" timeOffset="6300.28">8579 14406 930 0,'3'0'419'0,"15"-3"-161"16,10-3-84-16,19-3-44 15,4-3-27-15,-1 4-53 16,-5 2-20-16</inkml:trace>
  <inkml:trace contextRef="#ctx0" brushRef="#br0" timeOffset="6917.45">9381 14062 786 0,'-1'-6'419'0,"-2"-6"-143"16,3 19-141-16,2 9-48 15,-2 28-69-15,0 13 1 16,-1 21-4-16,-4 6 1 15,4-7-3-15,1-6 1 16,0-26 0 0,2-12 1-16,-2-21 13 0,1-14 9 15,3-19 1-15,2-15 1 16,2-25-8-16,-1-10-9 16,2-6-4-16,-4-1-1 0,0 14-9 15,-4 8-2-15,1 16-4 31,3 10-2-31,-1 13-6 0,2 8-7 0,0 14-2 16,4 9-3-16,7 9 6 16,6 9 5-16,6 13 3 31,4 7 1-31,7 7 2 0,-4 3 1 0,5-4 0 31,-8-9 2-31,1-14 1 0,-7-15 3 0,0-23 16 16,-2-15 24-16,-8-26 31 15,3-7 16-15,-11-12-10 16,1 3-20-16,-8 2-30 0,-2 8-19 16,-9 15-21-16,-2 8-50 15,1 23-162 1,1 6-236-16</inkml:trace>
  <inkml:trace contextRef="#ctx0" brushRef="#br0" timeOffset="7094.3">10117 14520 1119 0,'0'-3'594'16,"-1"-2"-142"-16,1 4-249 15,0 1-76-15,0 0-79 16,0 0-60-16</inkml:trace>
  <inkml:trace contextRef="#ctx0" brushRef="#br0" timeOffset="7752">10572 14065 1022 0,'-3'9'359'0,"-8"21"-302"16,-1 14-37-16,0 26-7 15,-2 16 3-15,7 7-6 16,3-7-1-16,3-21 1 15,2-15 1-15,3-30 9 0,1-8 20 16,4-22 25-16,5-12 9 16,1-26 13-16,5-14-11 15,-5-20-11-15,-6-4-10 16,1 2-24-16,2 11-11 16,2 23-20-16,2 17-4 15,-8 21-15-15,-1 12 0 0,1 22 2 16,1 6-1-16,8 19 15 15,3 7 1-15,3 9 1 16,0-2 0-16,3-10 1 16,3-6 0-16,4-21 1 15,0-6 6-15,-2-22 16 16,-2-15 21-16,-7-22 51 16,-5-11 19-16,-5-11 0 15,-7-1-19-15,-8 2-46 16,-5 4-24-16,-6 14-21 15,-1 6-23-15,1 17-115 16,3 13-120-16</inkml:trace>
  <inkml:trace contextRef="#ctx0" brushRef="#br0" timeOffset="8949.24">11250 14434 533 0,'13'-1'306'0,"6"-6"-45"0,3-4-107 15,7-2-9-15,-5-9-18 16,-1 1-6-16,-10 0-29 16,-8 3-12-16,-12 2-16 15,-11 3-13-15,-8 9-27 16,-4 6-17-16,-4 18-36 16,6 10-5-16,-2 14-4 15,8 5 5-15,13-1 8 16,5 2 6-16,19-15 14 0,5-6 5 15,10-16 10-15,2-11 4 16,1-10 8-16,4-7 4 16,-1-14 5-16,-3-4 3 0,-6-10-2 15,-7-2 0-15,-12-1-3 32,0 2-3-32,-8 17-1 0,-1 5 1 0,-4 19-15 15,-5 8-5-15,-2 13-10 16,0 10-10-16,4 10 7 15,5 3 1-15,8-1 0 16,1-8 0-16,8-9 3 16,2-5 2-16,3-14 8 15,0 0 5-15,1-10 10 16,0-5 1-16,-3-4-1 16,-1-1-5-16,-3 1-11 15,-3 3-3-15,-3 5-11 16,-2 6-5-16,-4 7 0 15,0 11 0 1,1 8 8-16,1-3 3 0,6-1 0 16,0-9-1-16,6-7 3 15,4-6 3-15,1-13 7 0,1-7 3 16,0-15 2 0,-3-4-1-16,2-16-2 0,2-5 2 15,-2-11 2-15,-5-2 0 16,-2 7-6-16,-2 9-7 15,-6 22-3 1,1 12 1-16,-6 18 6 0,-5 6 2 16,-4 16-5-16,3 9-4 0,4 22-6 15,2 7 0 1,11 17 4-16,-1 9 2 0,4-1 2 16,0 0 1-1,-4-18-1-15,-2-15 0 0,-3-20 2 16,-4-12-4-16,-6-11-50 15,-3-8-19-15,-10-14-11 16,-5-1 1 0,0-10 50-16,1 1 17 0,9 5 3 15,9 2-8-15,8 7-18 16,5 1 2-16,12 4 9 0,2 2 13 16,8 1 17-1,4 4-1-15,6 2 0 0,6 2 0 16,6 2 2-16,3-3 0 15,-4 0 0 1,-7-6 3-16,-13-5 3 16,-8 1 3-16,-12 0 7 0,-7-3 8 0,-6 7 23 31,-7-1-1-31,-3 3 0 16,-8 1-9-16,0 7-33 0,3 7-7 0,-5 14-16 15,8 6-5-15,5 6 3 16,5 4 2-16,9-6 3 15,6-8 0-15,9-8 2 16,-1-11 2-16,4-12 13 16,-3-6 7-16,-3-13 13 15,-3-6 1-15,-5-8-7 16,-4-2-6-16,-4-1-68 31,2 5-81-31</inkml:trace>
  <inkml:trace contextRef="#ctx0" brushRef="#br0" timeOffset="9344.65">12522 14302 803 0,'3'-1'419'0,"6"1"-78"15,-2 13-203 1,-3-6-85-16,0 0-16 0,9 30-10 16,-5 3 2-16,-4 6-3 15,-6-16-1-15,-2-8-6 16,3-2-5-16,-1-13 17 16,2-6 11-16,3-10 3 15,1-9-1-15,7-7-20 16,4-4-11-16,4-2-6 15,1 1 1-15,1 6 1 0,-5 4 1 16,-4 11 4-16,2 5-1 16,-3 7 4-16,4 4 0 15,2 8 2-15,-3 2 2 16,2 5 3-16,-3 2 2 16,-2 7 0-16,-2-1 2 15,-6 0-2-15,0-1-1 0,-4-9-6 16,0-2 30-16</inkml:trace>
  <inkml:trace contextRef="#ctx0" brushRef="#br0" timeOffset="10375.2">5421 15640 326 0,'-2'1'262'15,"-2"0"99"-15,-4 0-76 16,-14 0-32-16,-2 1-35 0,-22-2-58 0,-10 0-28 0,-22 1-39 16,-7-1-20-16,-12 5-44 15,-8 5-14-15,-3 6-12 16,0 7-3-16,21-2-2 31,25-1-1-31,25-6-18 16,23-2-17-16,20-8-10 15,9 0-2-15,39 4 18 16,1-1 15-16,33 11 11 16,7 8 4-16,-18 8 0 15,-5 7 1-15,-35 6 5 16,-21 1 4-16,-23 5 4 15,-16 8 0-15,-37 10-4 16,-12 13-4-16,-18 7-2 16,2-6-1-16,18-17 3 0,13-15 1 15,19-22 2-15,8-9 1 16,18-10-8-16,6-4-3 16,19-3-8-16,11-1-2 0,24 0 5 15,13-2 6-15,26 1 14 16,12 0 5-16,-9 0 5 15,-9 2 0-15,-24-2-7 16,-13 3 18-16</inkml:trace>
  <inkml:trace contextRef="#ctx0" brushRef="#br0" timeOffset="10773.92">5609 15831 930 0,'0'-2'404'16,"-1"-2"-236"-16,-1 8-45 0,0-4-58 16,1 30-18-16,-3 82-2 15,0-28-5-15,-2 22-10 16,5 2-5-16,-1-6-7 15,1-5 0-15,0-31 0 16,-3-15-1-16,3-21 2 16,0-15-40-16,2-16-176 15</inkml:trace>
  <inkml:trace contextRef="#ctx0" brushRef="#br0" timeOffset="10971.33">5536 15844 1088 0,'-2'-12'485'31,"-1"-5"-232"-31,18 4-170 0,17 4-34 16,30 5-40-16,17-1-2 16,9 0 1-16,2-2 1 15,-8 0 0 1,-10 2-38-16,-6 2-248 0</inkml:trace>
  <inkml:trace contextRef="#ctx0" brushRef="#br0" timeOffset="11222.52">5535 16345 989 0,'4'-1'420'0,"6"-3"-187"0,24-2-109 16,16-1 11-16,21 1-6 16,4 3-24-16,-7 5-45 15,-11 1-24-15,-10 1-103 16,0-3-244-16</inkml:trace>
  <inkml:trace contextRef="#ctx0" brushRef="#br0" timeOffset="11515.28">6069 16605 1084 0,'-1'-4'496'0,"1"0"-239"15,3-2-88-15,17 12-102 16,6 5-30-16,16 16-22 15,3 8-1-15,-4 4 0 16,-4-1-3-16,-8-4 11 16,-5-5-102-16,-6-11-381 15</inkml:trace>
  <inkml:trace contextRef="#ctx0" brushRef="#br0" timeOffset="11723.67">6407 16579 1008 0,'-4'-4'479'0,"-9"0"-220"0,1 8-75 16,-12 4-99-16,0 9-41 15,-8 13-23-15,-3 2 0 16,-7 11-8-16,2 8-4 16,-4-6-1-16,7-6-2 15,14-10 0-15,4-11-40 16,16-9-294-16</inkml:trace>
  <inkml:trace contextRef="#ctx0" brushRef="#br0" timeOffset="12369.49">5749 15495 760 0,'-10'1'396'16,"-2"1"-72"-16,5-1-133 0,14-1-94 16,13-1-42-16,25 1-62 15,11-1 9-15,16 4 8 16,6 2 4-16,0 1-3 0,-1-2-1 16,-8-4 1-16,-5 0 1 15,-20-8-17 1,-10-3-32-16,-20-9-33 0,-13-4-3 15,-9-3 24-15,-5 1 32 16,-4 4 29-16,6 5 6 16,-2 10-5-16,7 4 0 15,5 6 5-15,2 4 2 0,13 7 0 32,-1 4 2-32,9 7 11 0,-3 2 12 0,-11 0 31 15,-2 2 17 1,-14-2 6-16,-6-1-13 0,-4-1-32 15,-2-2-19-15,4-7-169 16</inkml:trace>
  <inkml:trace contextRef="#ctx0" brushRef="#br0" timeOffset="12736.07">6805 16195 1108 0,'2'0'471'0,"7"-2"-239"16,7-2-106-16,21 2-66 15,12 1-9-15,22 1-20 16,11 4-9-16,4-4-10 0,0 0-3 15,-21 0-80-15,-10 0-90 16</inkml:trace>
  <inkml:trace contextRef="#ctx0" brushRef="#br0" timeOffset="12989.92">6794 16445 1210 0,'0'1'472'15,"9"-1"-319"-15,10 0-33 0,14 0-33 16,11 1 15-16,15 3 2 16,3 3-12-16,5 0-27 15,-5-3-17-15,-9-4-24 16,-5-3-4-16,-13 0-64 15,-7-3-165-15</inkml:trace>
  <inkml:trace contextRef="#ctx0" brushRef="#br0" timeOffset="13507.64">8288 15783 931 0,'-44'0'377'0,"-35"0"-233"16,-1 21-71-16,11 14-14 15,12 26-31-15,16 9-11 16,22 17-23-16,9 5-7 15,24 5 2-15,12 1 7 16,31-21 11-16,16-10 8 16,32-34 10-16,7-21 2 0,6-31 42 15,-2-23 28-15,-14-33 46 16,-13-9 10-16,-34-6-33 16,-20 0-19-16,-43 11-37 15,-16-1-10-15,-35 8-17 16,-11 13-16-16,-12 18-25 15,1 17-12-15,25 18-86 16,-1 2-76-16,22 10-225 16</inkml:trace>
  <inkml:trace contextRef="#ctx0" brushRef="#br0" timeOffset="13773.5">8586 15783 998 0,'-1'0'445'16,"-6"3"-230"-16,-4 9-45 16,-13 19-59-16,-10 12-31 15,-10 21-24-15,-4 8-14 16,1 15-17-16,-2-3-7 0,1 1-11 15,1-2 2-15,9-26 0 16,11-1-5-16,13-33-53 16,8-11-135-16</inkml:trace>
  <inkml:trace contextRef="#ctx0" brushRef="#br0" timeOffset="14353.44">7919 15531 830 0,'3'-4'386'16,"1"-5"-93"-16,18-6-244 0,19 4-21 0,29 3-5 16,23 4-3-16,16 4-6 15,7 2 0-15,2-1-1 16,-8 2-1-16,-14-4-1 15,-16-2-36-15,-30-4-64 16,-19-5-8-16,-21-4 10 16,-15-4 42-16,-12-5 85 15,-7 1 24-15,-10 3 8 16,3 6 0-16,-2 2-7 16,6 3-9-16,9 7-11 15,8 1-3-15,9 4-20 16,4 4-7-16,9 4-9 15,7 0-4-15,8 7 5 16,6-1 1-16,3 4 2 16,-2 1 0-16,-2 3 2 15,-6-1-1-15,-13-2 5 16,-6 0 31-16,-14-3 57 0,-4 5 24 16,-12 0 10-16,1 5-27 31,-7-8-52-31,-1-5-24 0,4-13-8 0,-1-7-56 15</inkml:trace>
</inkml:ink>
</file>

<file path=ppt/ink/ink30.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2-11T12:25:04.658"/>
    </inkml:context>
    <inkml:brush xml:id="br0">
      <inkml:brushProperty name="width" value="0.05292" units="cm"/>
      <inkml:brushProperty name="height" value="0.05292" units="cm"/>
      <inkml:brushProperty name="color" value="#FF0000"/>
    </inkml:brush>
  </inkml:definitions>
  <inkml:trace contextRef="#ctx0" brushRef="#br0">19149 9783 535 0,'-1'1'295'0,"-2"4"-69"0,1 5-99 16,0 1-32-16,-1 5-33 15,2 1-12-15,3 5-20 16,-1-1-7-16,7 0-17 16,3-2-4-16,1-7 2 15,5-3 3-15,4-8 4 16,1-2 1-16,4-13 1 16,-2-4-2-16,-4-10 2 15,-2-5-1-15,-7-3 3 16,-2-1 0-16,-8 8 5 15,-2 3 1-15,-8 9 0 16,5 8 5-16,2 14-8 16,0 10-5-16,6 25-8 15,4 9-8-15,7 17 0 16,2 8 3-16,-2-1 8 16,0 4 19-16,-9-10 33 15,-4-2 8-15,-9-14 23 16,-6-9-1-16,-16-16-17 0,-5-12-4 15,-6-14-24-15,-2-7-20 16,11-10-28-16,5-6-7 16,14-6-208-16</inkml:trace>
</inkml:ink>
</file>

<file path=ppt/ink/ink31.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2-13T08:47:36.901"/>
    </inkml:context>
    <inkml:brush xml:id="br0">
      <inkml:brushProperty name="width" value="0.05292" units="cm"/>
      <inkml:brushProperty name="height" value="0.05292" units="cm"/>
      <inkml:brushProperty name="color" value="#FF0000"/>
    </inkml:brush>
  </inkml:definitions>
  <inkml:trace contextRef="#ctx0" brushRef="#br0">1833 7325 819 0,'8'-17'375'0,"11"-28"-147"16,4-2-29-16,2-6-38 16,1-7-21-16,-2-4-41 0,-2-4-15 15,-3-4-18-15,-2 3-6 16,-5 6-10-16,-4 8-3 15,-5 17-6-15,0 8-2 16,1 15-1 0,-4 7-7-16,2 8-31 0,1 8-16 15,2 20-22-15,4 14-1 16,8 38 15 0,4 10 11-16,8 9 12 0,0-3 1 0,1-20 5 15,-1-6 2 1,-6-19 2-16,1-10 0 15,-8-17-50-15,-4-7-42 16,-11-13-121-16,-5-7-114 0</inkml:trace>
  <inkml:trace contextRef="#ctx0" brushRef="#br0" timeOffset="190.62">1891 7158 708 0,'9'-4'400'0,"18"-6"-57"16,11 2-166-16,11 1-115 16,0 2-25-16,3 2-153 0</inkml:trace>
  <inkml:trace contextRef="#ctx0" brushRef="#br0" timeOffset="461.99">2351 7046 1389 0,'8'0'524'0,"9"3"-391"0,10 13-70 16,1 8-43-16,0 8-5 15,0 11-4-15,-12-5 1 16,2 0-1-16,-5-7 2 16,1-14 3-16,3-8 3 15,4-18 14-15,-1-9 6 16,-2-18 20-16,1-2-2 0,-9-6-12 16,0 8-8-1,0 8-108-15,-2 8-184 0</inkml:trace>
  <inkml:trace contextRef="#ctx0" brushRef="#br0" timeOffset="1113.6">3582 7056 388 0,'-3'1'248'0,"-3"6"37"15,-1 8-123-15,-1 11-49 16,5 5-3-16,3 4-26 15,3-3-11-15,13-7-18 0,4-5 6 16,11-12 2-16,6-8 0 16,-1-13-8-16,-3-10-5 15,-10-9 19-15,-4-4 14 16,-10 6 17-16,-2 3-2 16,-7 11-27-16,0 6-28 15,0 15-44 1,-1 11-8-16,2 23-17 15,2 11 7-15,1 20 11 16,-3 7 2-16,-2 2 6 0,-16-2 0 16,5-16 3-1,-3-5 2-15,-5-16 7 0,6-11 8 16,-10-17 24-16,0-12 8 16,-1-24-4-16,0-8-5 15,9-17-37-15,4-6-31 16,14-6-58-16,11-2-47 15,13 6-130-15,13 12-82 16</inkml:trace>
  <inkml:trace contextRef="#ctx0" brushRef="#br0" timeOffset="1477.65">4072 6959 1156 0,'4'2'448'16,"1"3"-314"-16,13 3-43 15,13 7-53 1,6 0-4-16,10 2-14 15,0-4-5-15,-5-1-5 16,-2-1 0-16,-10-2-1 16,-3 4-2-16,-7-4-2 0,-1 2-1 15,-13-1-1-15,-2-2 0 16,-13 2 4-16,-13 3 5 16,-8 7 22-16,-10 5 7 15,-4 1 1-15,5 1-6 16,10-11-20-16,8-3-7 15,17-10-113-15,6-3-92 0</inkml:trace>
  <inkml:trace contextRef="#ctx0" brushRef="#br0" timeOffset="1891.15">4548 6969 956 0,'2'-2'451'0,"-2"-3"-196"16,4 9-130-1,-4-4-41-15,6 2-50 0,24 4-9 16,37 38-10-16,-28-30-1 16,0 1-7-16,-2-2 0 0,-1 0 0 15,-5 1-1-15,-10-5 2 16,-6-1 0-16,-8-3 2 16,-4-3 2-16,-5 4 1 15,-4 1 11-15,-17 4 20 16,-6 9 7-16,-12 7 7 15,-3 4-12-15,9 3-21 16,5-4-2-16,19-13-120 16,10-8-33-16</inkml:trace>
  <inkml:trace contextRef="#ctx0" brushRef="#br0" timeOffset="2536.69">5431 7207 568 0,'2'-7'334'0,"0"-5"-66"15,1-3-74-15,3 2-24 0,-6 0-33 16,-9-7-10-16,7 9-18 16,-11-4-8-16,-2 1-27 15,6 11-17 1,-24-4-32-16,4 7-16 0,-12 6-24 16,1 2-10-16,10 10-13 15,4 1-4-15,16 8-5 16,4-2 4-16,9 4 18 15,12-3 11-15,15-5 19 16,8-6 6-16,11-10 3 16,-5-5-1-16,-2-5-1 15,-8-4 4-15,-9-7 7 16,-3-3 6-16,-9-5 11 16,-5 1 1-16,-10 5 5 15,-3 4 1-15,-6 5 0 16,-1 7-7-16,5 8-18 0,-4 5-9 15,12 10-16 1,1 3-1-16,10 3 4 0,7 0 1 16,4-2 5-16,3-4 1 15,-3-7-1-15,-2-5-69 16</inkml:trace>
  <inkml:trace contextRef="#ctx0" brushRef="#br0" timeOffset="5488.36">6377 7091 602 0,'1'-2'290'15,"9"1"-58"-15,8 1-62 16,23 2-46-16,17 2 0 16,25-4-33-16,10-2-27 0,-2-3-18 15,-10-1-10-15,-21 1-16 16,-12 3-20-1,-19 1-101-15,-5 1-71 0,-14 6-253 16</inkml:trace>
  <inkml:trace contextRef="#ctx0" brushRef="#br0" timeOffset="5715.49">6447 7197 829 0,'5'0'323'16,"9"2"-196"-16,16-2-29 15,18 4-26-15,15 0-2 16,19-1-27 0,-3 5-17-16,-6-3-9 0,-6-2 1 15,-14-5-21-15,-3-4-63 16,-5-9-285-16</inkml:trace>
  <inkml:trace contextRef="#ctx0" brushRef="#br0" timeOffset="5938.11">7014 7036 754 0,'4'-4'292'16,"10"4"-194"-16,5 0-42 0,19 13-12 15,2 4 2-15,0 9 17 16,-4 3 6-16,-18 2 3 15,-10 3 29-15,-24 1 22 16,-11-4 0-16,-14-1-5 16,-2-3-39-16,8-9-147 0,6-1-434 15</inkml:trace>
  <inkml:trace contextRef="#ctx0" brushRef="#br0" timeOffset="6635.63">7971 7023 945 0,'0'-2'442'0,"-2"-5"-176"16,-4 7-188-16,5 12-45 16,-4 6-39-16,5 11-7 15,7 3 13-15,1-1 3 16,15-7 9-16,6-6 6 16,9-14 6-16,4-9 3 15,2-15 1-15,-4-4 3 16,-9-7 5-16,-4 0 4 15,-14 1 31-15,-2 3 4 0,-9 10 3 16,-2 9-20 0,-1 17-55-16,-2 11-14 15,4 27-24-15,4 14 11 0,-1 28 13 16,3 11 4-16,-5-4 10 16,-3-6 3-16,-9-26 4 15,-5-13 3-15,-12-18 1 16,-4-13 10-16,-11-20 21 15,0-10-5-15,-1-15-28 16,2-9-26-16,13-8-72 16,7-4-92-16</inkml:trace>
  <inkml:trace contextRef="#ctx0" brushRef="#br0" timeOffset="7002.21">8292 6642 906 0,'4'-10'394'0,"2"-8"-188"0,14 6-82 0,3-5-14 15,13 11-32-15,7 6-26 16,-6 2-36-16,-1 10-12 16,-23 6-7-16,-18 6 0 15,-25 14 2-15,-5 2 2 16,-3 1 8-16,8-9-1 16,19-10-1-16,4-4-6 15,12-11 5 1,6-1 1-16,20-6 2 15,10 0 6-15,12 3-9 16,0 3-2-16,3 9-124 16</inkml:trace>
  <inkml:trace contextRef="#ctx0" brushRef="#br0" timeOffset="7386.72">8835 6929 933 0,'7'3'406'15,"7"3"-207"-15,13 8-105 16,9 2-8-16,11 6-36 16,-2 0-10-16,6-2-18 15,-4-1-8-15,-9-8 0 16,-1 2 0-16,-20-2-9 16,-6-2-4-16,-16 2 0 15,-12-3 2-15,-19 4 13 16,-8-2 5-16,-9 4 1 15,1 1-1-15,12-2-8 16,10-2-4-16,17-3-81 16,10-2-106-16</inkml:trace>
  <inkml:trace contextRef="#ctx0" brushRef="#br0" timeOffset="7730.04">9357 6910 765 0,'1'1'378'0,"8"8"-109"15,9 6-123-15,17 9-74 16,9 2-8-16,9 2-23 15,3-4-2 1,-10-5-12-16,-4-4-7 0,-9-9 2 16,-7 0 3-16,-9-7 2 0,-6 0 1 15,-10-4 1-15,-2 5-11 16,-19 6-6-16,-7 1 8 16,-22 10 11-1,-4 3 9-15,2 4-2 16,6 3-12-16,20-5-58 0,10-3-105 15</inkml:trace>
  <inkml:trace contextRef="#ctx0" brushRef="#br0" timeOffset="8317.84">10336 7143 795 0,'4'-2'338'0,"6"-5"-172"16,1-1-31-16,0-5-19 15,-1-1 4-15,-1 1 3 0,-4 0 5 16,-9 0-10-1,-4 0-17-15,-10 0-42 0,-6 1-25 16,-6 5-38-16,-3 3-13 16,1 6-26-16,2 9-8 15,6 12-6-15,8 5 6 16,13 6 24-16,11-3 15 16,16-6 19-16,3-4 3 15,7-10 7 1,0-6 3-16,2-10-1 0,1-3 2 15,-8-7 5-15,-7-1 3 16,-14 1 1-16,-7 2-3 16,-5 8-9-16,-4 4-5 15,0 6-13-15,2 5 0 16,10 8-7-16,7 2-2 16,12-1-2-16,6 1-62 0,4-9-161 15</inkml:trace>
  <inkml:trace contextRef="#ctx0" brushRef="#br0" timeOffset="8688.71">10478 6702 953 0,'4'-20'424'15,"2"-25"-190"-15,15 24-114 0,6 5-30 16,16 13-33-16,3 6-22 16,1 10-26-16,-5 3-6 15,-19 5-4 1,-14-1 1-16,-15 6 10 0,-14-2 3 16,-21-1 10-16,2-2 1 15,2-5-5-15,12-6-2 16,23 0-5-16,9-3 0 15,22-2 2-15,11 5-1 16,8-1-3-16,4 2 0 0,-4 1-5 16,-1-1 0-1,-12-3 3-15,-9-1 1 16,-16-3 3-16,-10-3-3 0,-5 1-26 16,-6-1-83-16</inkml:trace>
  <inkml:trace contextRef="#ctx0" brushRef="#br0" timeOffset="22725.99">12606 2693 1114 0,'-3'0'474'0,"1"0"-270"0,-4 0-64 16,5 0-87-16,-2 12-30 15,-13 80-32-15,11-15-2 0,4 22 10 16,3 6 3-16,5-8 5 16,0-2 1-1,0-18 5-15,2-15 1 16,0-24-37-16,2-13-66 15,0-22-165-15</inkml:trace>
  <inkml:trace contextRef="#ctx0" brushRef="#br0" timeOffset="22968.04">12539 2859 932 0,'0'-1'403'15,"7"-2"-205"-15,9-2-88 16,28-2-74-16,17-3-10 0,28-7-12 16,11 4-3-16,1 3 2 15,-3 6-46-15</inkml:trace>
  <inkml:trace contextRef="#ctx0" brushRef="#br0" timeOffset="23244.47">12522 3513 661 0,'1'4'289'0,"13"1"-100"0,12-3-35 0,31-1 0 16,8-1-2-16,14-6-53 15,-5 1-26-15,-11-2-38 16,-8-2-14-16,-17 3-72 15,-7 0-64 1</inkml:trace>
  <inkml:trace contextRef="#ctx0" brushRef="#br0" timeOffset="23423.23">12668 3252 823 0,'4'-1'351'16,"10"-2"-169"-16,10-1-75 0,16 4-50 0,11 0-11 15,7 1-28-15,6 3-19 16</inkml:trace>
  <inkml:trace contextRef="#ctx0" brushRef="#br0" timeOffset="23746.77">13163 3412 1009 0,'-3'0'464'0,"0"11"-220"0,-6 3-75 16,6 15-102-16,-1 6-24 16,-3 10-22-16,7 2-6 15,-2 1-5-15,0-3-1 16,7-12-43-16,-5-6-52 15,2-13-92-15,5-11-59 0,-6-13-167 16</inkml:trace>
  <inkml:trace contextRef="#ctx0" brushRef="#br0" timeOffset="23916.23">13098 3582 387 0,'-3'-18'250'16,"-3"-14"-17"0,6 10-76-16,7 4-20 0,12 5-41 15,8 2-18-15,10 6-25 16,0 5 6-16,-2 7 9 15,-7 4 2-15,-13 6 31 16,-6 5 6-16,-18 2 21 16,-5 1 3-16,-16-4-35 15,-7-7-23-15,0-10-76 16,3-1-98-16</inkml:trace>
  <inkml:trace contextRef="#ctx0" brushRef="#br0" timeOffset="24218.82">13655 3340 1029 0,'0'0'449'16,"8"0"-230"-16,7 2-71 0,20-2-77 15,5 0-8-15,9 0-20 16,0-1-10-16,-5 2-17 16,-7 4-6-16,-13-2-54 15,-6 3-56-15,-10-1-151 16,-1-2-130-16</inkml:trace>
  <inkml:trace contextRef="#ctx0" brushRef="#br0" timeOffset="24382.66">13724 3474 425 0,'-6'4'314'16,"-5"8"9"-16,13-4-83 0,11-2-16 15,18-1-24-15,10 1-8 0,10-6-38 16,1 0-33-16,-8 0-53 15,-6-1-21 1,-13 0-17-16,-7-4-53 16</inkml:trace>
  <inkml:trace contextRef="#ctx0" brushRef="#br0" timeOffset="25264.88">14897 3197 638 0,'-19'7'323'0,"-30"3"-92"0,-14-1-42 0,-1-9-65 15,-2-3-22-15,13-12-37 16,13-6-21-16,14-5-32 16,12-3-15-16,25 4-14 15,13 0 9-15,14 10 21 16,6 1 14-1,17 13 5-15,1 12-9 0,0 8-7 16,-7 8 2 0,-39 11 21-16,-25 1 7 15,-40 16-1-15,-12 3-3 16,-5-3-22-16,6-6-8 16,25-16-5-16,12-7-5 0,21-10-6 15,9-6-1 1,14-3-4-16,7 0 2 15,11-4 4-15,11 3 1 16,5-2 2-16,0-2 3 0,-4-3-131 16,-10-3-208-16</inkml:trace>
  <inkml:trace contextRef="#ctx0" brushRef="#br0" timeOffset="25660.49">15010 3078 827 0,'12'-17'444'16,"9"-17"-126"-16,-5 15-103 0,-4 4-47 16,-9 14-74-16,7 9-30 15,-5 15-38-15,0 11-6 16,2 17-2 0,-9 8-3-16,2 18-4 15,-5 3-1-15,5-8-4 0,2-11-2 16,10-23-7-1,4-9-11-15,-1-15-34 16,-2-9-22-16,-1-14-20 0,6-13 0 16,2-14 30-16,2-3 20 15,2-4 23-15,-1 5 9 16,-9 11 6-16,-6 10 2 16,-12 17 20-16,-13 6 7 15,-6 14 14-15,-3 3 2 16,6 1-14-16,5 1-8 15,11-3-13-15,6-6-3 16,9 0-1-16,8-5 1 0,10-4 1 16,4 0-2-16,3-4 43 15,5 2-108-15,4-3-443 16</inkml:trace>
  <inkml:trace contextRef="#ctx0" brushRef="#br0" timeOffset="26044.53">15529 3566 684 0,'0'-1'335'0,"2"-2"-104"16,9 3-49-1,13 2-54-15,3-1-21 0,3-1-43 16,-17-19-16-16,8 10-23 16,-1-4-5-16,-10-1-3 15,7 12-1 1,-29-11 10-16,-4 4 3 16,-7-1-1-16,-3 8-3 15,-1 5-11-15,0 6-8 16,0 9-5-16,2 0-1 15,17 5 0-15,6 4 2 0,22 7 8 16,3-3 7-16,9-1 14 16,1-4 4-16,1-14-1 15,5-2-6-15,1-14-31 16,3-5-12-16</inkml:trace>
  <inkml:trace contextRef="#ctx0" brushRef="#br0" timeOffset="26665.53">16403 3505 411 0,'-20'2'236'0,"-17"-2"-14"0,17 3-61 16,36 6-66-16,20-8-6 16,38 3-30-16,19-6 10 15,54 0 27-15,21 1 3 16,51-5 11-16,18 6-3 15,24 4-29-15,6 3-16 16,-18 4-27-16,-21-3-6 16,-51-1-8-16,-27-3-3 15,-52-1-2-15,-16 1-41 0,-43-4-263 16</inkml:trace>
  <inkml:trace contextRef="#ctx0" brushRef="#br0" timeOffset="27240.14">16864 2820 606 0,'-1'-8'362'0,"-3"-9"-38"0,-4 8-135 16,-4 7-37-16,-4 8-75 16,0 10-36-1,7 16-39-15,6 11-2 0,13 3 0 16,9-2 1-16,13-13 3 16,5-8 1-16,0-10 3 15,-1-7 3-15,-11-6 5 16,-2-3 4-16,-9-9-5 15,-2-1 44-15,-7-2 7 16,-3 0-3-16,-2 7-1 0,3 7-52 16,-2 15-17-16,4 7-4 0,3 19 2 15,-5 2 4-15,-5-1 5 16,-6-2 1 0,-16-6 2-16,-10-6 3 15,-7-11 3-15,-5-7 5 16,5-16-29-16,6-9-36 15,15-9-125-15,10-1-126 16</inkml:trace>
  <inkml:trace contextRef="#ctx0" brushRef="#br0" timeOffset="27556.55">17314 2670 567 0,'2'-9'372'0,"5"-10"28"16,-1 4-141-16,-4 10-98 15,1 2-36-15,-4 9-62 16,-1-6-20-16,0 19-27 15,-5 53-1-15,5 1 1 16,2 6-2-16,1 5-4 16,5-3-2-16,-2-14 1 15,0-10 1-15,2-12 2 16,-2-9 1-16,1-13-74 16,-2-6-74-16</inkml:trace>
  <inkml:trace contextRef="#ctx0" brushRef="#br0" timeOffset="28185.27">17821 3055 324 0,'3'-2'269'16,"2"-6"72"-16,-2-5-58 15,-3 0-73-15,-3-2-24 16,-8-1-48-16,-5 0-22 16,-11-2-44-16,-3 5-25 15,-2 10-37-15,-1 3-12 16,-2 12-11-16,6 5 0 16,8 8 3-1,6 1 2-15,13 0 3 0,7 1 1 16,11-7-1-1,6-3 0-15,9-9 0 16,1-3 2-16,-2-11 2 0,0-1 2 16,-7-8 3-16,-2-1 1 15,-3 3 4-15,-4-1-1 0,-6 4-2 16,-5 3 2 0,-5 7-2-16,-4 6-3 15,0 10-1-15,2 4-5 16,4 10-2-16,1 4 3 15,5 8-1-15,-1-1 2 0,-5 2 2 16,1-2 1-16,-1-5 1 16,0-4 2-16,1-11 2 15,-1-7 2-15,4-6 3 0,-2-7 0 16,3-7-57 0,1-5-178-16</inkml:trace>
  <inkml:trace contextRef="#ctx0" brushRef="#br0" timeOffset="28544.22">18142 2706 607 0,'1'-7'349'15,"2"-4"-18"-15,0 5-91 16,-8 6-94-16,1 5-41 0,-2 11-69 16,-2 8-14-16,7 18-1 15,-1 12 0-15,10 19-8 16,2 3-4-16,2-1-2 15,-1-8 0-15,-5-16 3 16,0-8 1-16,-1-8 2 16,-3-7 0-16,1-8-1 15,-3-3 2-15,0-11 1 16,0-1-18-16</inkml:trace>
  <inkml:trace contextRef="#ctx0" brushRef="#br0" timeOffset="29068.58">16632 3828 564 0,'-6'-4'334'16,"-18"2"-37"-16,-2 8-86 15,-12 26-90 1,-8 13-35-16,3 20-41 0,4 9-15 16,19 8-16-1,10 2-4-15,25 0-6 16,12 3 1-16,19-20-2 0,3-13 0 16,15-19-37-16,-2-16-69 15</inkml:trace>
  <inkml:trace contextRef="#ctx0" brushRef="#br0" timeOffset="29547.08">17002 4399 430 0,'5'-3'241'0,"7"-5"-15"15,3-4-32-15,-4-2-17 0,0-2-4 16,-11-6-21-16,0-1-10 16,-9 0-29-16,-4 0-20 15,-5 5-36 1,-7 3-22-16,-9 10-38 15,-3 5-13-15,-1 14-12 16,6 7 4-16,10 11 9 16,8 4 6-16,15 2 4 0,10-2 1 15,19-13 2 1,7-5 1-16,8-14 2 16,-1-4 2-16,-12-11 3 0,-2-4 3 15,-14-9 5-15,-4-1 0 16,-10 7-2-16,-2 3-1 15,-7 13-6-15,0 5-2 16,4 17-2-16,-3 2-1 0,7 10-2 16,6-3 1-1,7-4-1-15,3-4-32 0,4-10-143 16,-1-9-172-16</inkml:trace>
  <inkml:trace contextRef="#ctx0" brushRef="#br0" timeOffset="29789.79">17109 4026 771 0,'3'-13'368'0,"10"-10"-121"31,9 2-59-31,13 10-81 0,6 7-19 16,6 7-47-16,-1 7-23 15,-14 7-3-15,-16-1 1 16,-31 10 2-1,-16 0 1-15,-18 3-3 16,4 1-4-16,13-13-3 16,15 1-6-16,26-7-9 0,14-2-5 15,22 1 26-15,2-3-106 16</inkml:trace>
  <inkml:trace contextRef="#ctx0" brushRef="#br0" timeOffset="30015.32">17605 4169 915 0,'0'-3'525'16,"-2"-3"-85"-16,0 12-258 15,0 9-61-15,-3 15-65 16,4 11-8-16,1 11-13 15,0 2-13-15,5-1-8 16,-2-4 9-16,2-17-108 16,1-8-74-16</inkml:trace>
  <inkml:trace contextRef="#ctx0" brushRef="#br0" timeOffset="30161.01">17443 4327 825 0,'9'2'411'0,"8"3"-90"16,13 2-211-16,5 3-33 16,13 0-28-16,3 1-12 15,0-3-20-15,0-6-43 16</inkml:trace>
  <inkml:trace contextRef="#ctx0" brushRef="#br0" timeOffset="30599.87">17926 4224 630 0,'1'-1'394'0,"1"-4"-31"16,-4 4-106-16,2 1-139 0,0 0-47 15,0 0-51-15,5 16-8 16,20 32 1-16,-6-31-1 15,-8-7 0-15,3-3 1 16,2-7 0-16,-2-8 1 16,8-6 2-16,-3-2-1 15,-6-7 3-15,1 0 1 16,-9 2 9 0,-2 4 10-16,0 10-8 15,-8 7-5-15,-2 14-18 0,1 5-13 16,-3 21-4-1,7 9 1-15,9 24 1 16,3 3 1-16,7 6 6 0,3-5 1 16,-13-17 3-16,-8-3 5 15,-18-15 40-15,-12-10 20 16,-7-17 28-16,-3-12 5 16,-8-24-32-16,3-10-17 15,9-9-48-15,6 0-43 16,20 7-96-16,7 1-69 15,10 4-234-15</inkml:trace>
  <inkml:trace contextRef="#ctx0" brushRef="#br0" timeOffset="30969.45">18130 3996 758 0,'-5'-1'349'0,"1"1"-146"16,3-1-51-16,1 1-50 16,0-2-18-16,30 0-19 15,39-7-10 1,-16 9-16-16,-2 4-5 15,-12 1-10-15,-11 3 0 16,-31 0 1-16,-15 4-2 0,-22 6-3 16,-2 3-5-16,8 0-7 15,7-2-1 1,24-4-3-16,9 1-3 0,19-3-1 0,9-3 0 31,5-3-1-31,0-3 6 16,-6 0-96-16,-4-2-102 0</inkml:trace>
  <inkml:trace contextRef="#ctx0" brushRef="#br0" timeOffset="31181.53">18549 3927 854 0,'8'1'401'16,"7"6"-149"-16,13 18-131 15,4 9-42-15,6 23 2 16,-4 9 2-16,-15 19 3 0,-16 6-3 16,-28-1-14-16,-13-8 10 15,-10-20 22-15,3-13 0 16,8-20-6 0,9-10-12-16,13-11 59 0</inkml:trace>
  <inkml:trace contextRef="#ctx0" brushRef="#br0" timeOffset="31770.26">18883 3780 607 0,'4'-6'364'0,"7"0"-36"0,5-6-145 16,9 3-40-16,3 4-56 15,2 3-21-15,-4 5-42 16,-8 3-6-16,-10 3 9 16,-12 1 5-1,-14 2 2-15,-5 1 0 16,-6-2-15-16,5 1-4 16,3-5-8-16,10 0-5 15,16 0-4-15,6 0-4 0,16 3 1 0,-1 2 2 16,5 6 3-16,-3 2 1 15,-10 0 3-15,-11-1 4 16,-19-7 3-16,-7 2-1 0,-9-4-10 31,3-2-77-31,2-5-264 0</inkml:trace>
  <inkml:trace contextRef="#ctx0" brushRef="#br0" timeOffset="31961.17">18815 4037 751 0,'-1'-1'414'0,"1"1"-84"15,21 0-178-15,13 1-43 16,23 4-34-16,9 0-8 16,10 0-10-16,-3 2-10 15,-6-2-23-15,-7-6-6 16,-21 2-52-16,-10-1-61 15</inkml:trace>
  <inkml:trace contextRef="#ctx0" brushRef="#br0" timeOffset="32364.75">18927 4268 1114 0,'0'-4'462'0,"6"0"-279"16,8-1-67-16,7 4-73 0,7 1-13 15,8 5-18-15,0 5-2 16,-2 7-2-16,-11 4-1 16,-25 6 4-16,-15 3 1 15,-19 3 1-15,-3-2 0 16,13-4-1-16,8-7-2 15,17-9 1-15,7-3-2 16,10-8 3-16,12-2 2 16,14-4 2-16,2-1 4 15,3 3 6 1,-9 0 1-16,-11 3 1 0,-8 1-1 16,-13 2 9-16,-7-1-1 15,-11 5-3-15,1-1-4 0,-3-5-83 16,5-2-524-16</inkml:trace>
  <inkml:trace contextRef="#ctx0" brushRef="#br0" timeOffset="39519.49">11405 7059 498 0,'0'3'249'0,"3"1"-49"16,12 1-29-16,21 0-17 15,13-4-19-15,29 2-38 16,2-3-15-16,18-4-32 31,-6 2-5-31,-2-5-20 0,-2 6-1 0,-25-1-97 16,-10-3-70-16,-25 7-200 15</inkml:trace>
  <inkml:trace contextRef="#ctx0" brushRef="#br0" timeOffset="39806.47">11547 7223 686 0,'0'0'324'15,"3"-1"-103"-15,19 1-108 16,15 1-17-16,17-2-4 16,9-2-11-16,13 2-33 15,-4-1-10-15,4 2-19 16,-4 0-7-16,-14-1-29 16,-1-2-63-16</inkml:trace>
  <inkml:trace contextRef="#ctx0" brushRef="#br0" timeOffset="40087.27">12042 6963 746 0,'6'0'318'0,"5"3"-157"0,15 10-111 16,11 9-30-16,6 9-7 16,-2 5-2-16,-10 1 1 15,-12-1 6-15,-19-4 13 16,-4-1 25-16,-19-4 54 16,-7-4 15-16,-9-5 1 15,-5-4-24-15,2-3-57 16,8-1 11-16,13-3-245 15</inkml:trace>
  <inkml:trace contextRef="#ctx0" brushRef="#br0" timeOffset="42273.11">13099 7178 388 0,'0'-9'301'16,"0"-6"35"-16,-12-5-74 15,-7 2-33-15,-9 1-69 16,-7 2-44-16,-2 11-59 16,1 4-21-16,3 8-29 15,6 6-12-15,4 10-11 0,8 6 0 16,15 9 4-16,4-3 2 15,19-2-3-15,7-4-3 16,12-12-2-16,5-6-1 16,4-13 8-1,-2-9 10-15,-12-10 10 16,-5-3 8-16,-13-5 8 16,-8 2 0-16,-8 8 27 15,-4 5-1-15,-10 13-14 16,0 10-5-16,-4 13-35 15,4 8-4-15,11 6 2 16,2 1 1-16,16-5-14 16,8-10-50-16,1-18-159 15,7-8-262-15</inkml:trace>
  <inkml:trace contextRef="#ctx0" brushRef="#br0" timeOffset="42535.09">13075 6733 772 0,'0'-11'383'15,"7"-8"-121"-15,8 3-72 16,11 5-88-16,7 7-20 0,1 8-36 16,-3 9-11-1,-12 8-1-15,-12 4 1 0,-19 12-1 16,-14 3 0-16,-3 6-11 31,0-2-8-31,16-13-16 0,17-6-12 0,22-17-14 16,14-4-2-16,24-4-38 15,5 3-126-15</inkml:trace>
  <inkml:trace contextRef="#ctx0" brushRef="#br0" timeOffset="42776.96">13666 7099 627 0,'4'-4'391'0,"-3"-7"-7"16,-1 9-210-1,1 2-46 1,-2 10-59-16,1 11-23 15,0 13-22-15,-1 7-6 16,0 3-6-16,-2 0-1 16,7-7-22-16,-2-7-71 0</inkml:trace>
  <inkml:trace contextRef="#ctx0" brushRef="#br0" timeOffset="42918.46">13470 7231 944 0,'20'1'373'16,"15"1"-233"-16,18 1-101 15,4-2-11-15,3 0-1 16,1 0-65-16</inkml:trace>
  <inkml:trace contextRef="#ctx0" brushRef="#br0" timeOffset="43354.94">14099 7125 819 0,'0'-1'372'0,"0"4"-207"16,-9 0-63-16,-1 14-72 15,-1 7-26-15,2 9 5 16,4 1-2-16,13 4-3 16,4-8 0-16,9-12 0 15,8-2 4-15,-7-20 6 16,-1-6 6-16,2-10 28 16,-7-4 15-16,0-4 33 15,-2 2 11-15,-10 2-3 16,2 9-18-16,-6 11-46 15,-3 4-20-15,-3 20-26 0,-1 6-3 16,7 21 4-16,3 10 1 16,5 7 2-1,0 5-1-15,-6-8 3 16,-5-6 2-16,-14-10 3 16,-6-4 3-16,-12-10 4 15,-6-3 0-15,-9-14 2 0,-5-12-25 16,7-19-87-1,9-11-99-15,22-24-302 0</inkml:trace>
  <inkml:trace contextRef="#ctx0" brushRef="#br0" timeOffset="43769.96">14197 6725 722 0,'6'-6'344'0,"5"-2"-121"0,6 0-93 31,9 0-26-31,8 2-32 0,7 1-22 16,0 6-29-16,-5 6-5 15,-13 7 4-15,-14 4 2 16,-26 12 2 0,-11 3 0-16,-13 8-10 15,3 1-3-15,17-7-5 0,11-4-4 16,21-13 11-16,14-6 12 15,19-9 13-15,9-2 2 0,10-3-6 16,-6 0-14 0,-11-3-8-16,-11 2-6 15</inkml:trace>
  <inkml:trace contextRef="#ctx0" brushRef="#br0" timeOffset="45302.27">14852 7209 693 0,'1'-7'320'16,"7"-5"-123"-16,2-1-47 15,10-5-51-15,6 2-17 16,7-3-30-16,3 4-7 0,-3 7-13 16,-3 8-5-16,-12 11-10 15,-3 10-3-15,-6 10-1 16,1 0 1-16,3 0-4 15,-1-7-2-15,6-14 4 16,4-10 17-16,3-17 19 16,0-8 11-16,-7-6 7 15,-7-1-14-15,-11 7-52 16,-6 6-48-16,0 11-279 16</inkml:trace>
  <inkml:trace contextRef="#ctx0" brushRef="#br0" timeOffset="45768.43">14820 7448 772 0,'7'-9'331'0,"7"-12"-182"16,4-7-34-16,10 7-30 16,1-1-14-16,3 14-14 15,2 7-7-15,-6 8-17 16,-2 8-5-16,-8 10-8 0,-3 2-3 16,-1 2-4-16,0-2-4 15,5-12-3-15,6-3 0 0,5-16 18 16,3-6 8-16,1-10 20 15,-7-6 11 1,-8 2-9-16,-5-4-6 16,-8 6-66-16,-3 5-41 0</inkml:trace>
  <inkml:trace contextRef="#ctx0" brushRef="#br0" timeOffset="46688.1">15739 7174 689 0,'-3'0'327'16,"-5"-2"-134"-16,2 2-49 16,-2 9-76-16,4 3-29 15,7 14-32-15,-3-2-3 16,17 6 1-1,0 0-3-15,13-7 1 0,6-2 2 0,2-18 9 16,4-7 5-16,-4-17 8 16,-4-3 32-1,-8-8 37-15,-6 0 18 0,-8 2 19 16,-5 0-27-16,-7 13-35 16,-2 12-27-16,-8 15-36 15,2 12-8 1,4 18-15-16,-2 13 2 0,8 26 6 15,-2 3-2-15,5 10 3 16,-2-6 3 0,-6-14 3-16,-5-8 4 0,-18-21 10 15,-2-10 4 1,-14-27-32-16,-1-13-37 16,4-25-88-16,1-11-130 0</inkml:trace>
  <inkml:trace contextRef="#ctx0" brushRef="#br0" timeOffset="47119.24">16079 6841 753 0,'-2'-6'358'16,"2"-6"-139"-16,4 4-79 15,2-3-49-15,15 2-16 0,9 0-11 16,8 2-7-16,10 7-10 15,-8 4 1-15,-14 8 2 16,-11 2 2-16,-23 11-2 16,-14 7-5-16,-13 9-8 15,-7 0-8-15,6-7-13 16,9-10-6-16,19-10-19 16,12-4-6-16,25-10 0 15,11-2 3-15,20-4 14 16,7 0 3-16,1 1-2 15,-5 5-2-15,-22 0-49 16,-9 2-31-16</inkml:trace>
  <inkml:trace contextRef="#ctx0" brushRef="#br0" timeOffset="79219.4">1903 9674 703 0,'1'-3'293'16,"10"-6"-129"-16,7-7-56 15,13-16-30 1,6-14 2-16,2-27-26 0,2-12 6 16,3-11 29-16,-7-2 21 15,-14 7 34-15,-9 9-12 16,-15 19-41-1,-3 15-23-15,1 22-35 0,0 16-15 16,0 22-17-16,0 14-8 16,4 35-27-16,8 11 9 15,11 29 15-15,7 8 6 16,7-2 8-16,1-10 1 16,11-22-1-16,-1-16 1 15,2-22-50-15,-1-10-49 16,-12-21-133-16,-1-9-199 0</inkml:trace>
  <inkml:trace contextRef="#ctx0" brushRef="#br0" timeOffset="79360.45">2077 9473 706 0,'4'4'332'15,"9"1"-58"-15,13-2-239 16,15-1-2-16,10-1-2 15,5-1-53-15</inkml:trace>
  <inkml:trace contextRef="#ctx0" brushRef="#br0" timeOffset="79532.35">2017 9389 1170 0,'0'0'411'0,"4"3"-370"16,11 2-78-16,18 5-63 15,9 4-161-15</inkml:trace>
  <inkml:trace contextRef="#ctx0" brushRef="#br0" timeOffset="79813.62">2670 9637 775 0,'12'8'387'0,"6"3"-85"16,11-1-210-16,-2-7-10 0,-2-9-14 15,0-4 0-15,-6-11 11 16,-1-2-1-16,-11-6-4 16,-9-4-2-16,-12 3-20 15,-4 6-10-15,-1 12-25 16,2 12-13-16,-3 20-9 15,1 7 1-15,-2 17 4 16,5 9-1-16,10 12 3 16,8 3-1-16,14 5 0 15,5-10 3-15,3-12-31 16,3-10-57-16,1-21-174 16,-1-10-198-16</inkml:trace>
  <inkml:trace contextRef="#ctx0" brushRef="#br0" timeOffset="80070.97">3278 9585 967 0,'-2'9'465'0,"-3"15"-174"16,-9 3-49-16,-13 5-93 0,-7-3-45 15,-4-12-53 1,-10-13-19-16,16-10-52 0,6-9-24 15,11-7-31 1,15 1 0-16,0-5 32 16,5 3 27-16,10 8 23 15,5 2 11-15,17 14 7 16,6 7-6-16,0 13-3 16,-7 7-3-16,-3 5 5 15,-6 1-7-15</inkml:trace>
  <inkml:trace contextRef="#ctx0" brushRef="#br0" timeOffset="80521.58">5014 9564 1003 0,'5'-3'418'16,"-3"-1"-262"-16,2 12-72 15,1 34-51-15,-5 17 4 0,0 48 23 16,-1 14-1-1,-2 3-15-15,-2-5-10 16,2-31-14 0,-7-16 0-16,6-19-19 15,4-10-63-15,2-16-208 0</inkml:trace>
  <inkml:trace contextRef="#ctx0" brushRef="#br0" timeOffset="80722.38">4900 9617 1044 0,'23'-10'411'16,"20"-9"-246"-16,28 3-134 15,13 6-13-15,27 5-3 0,4 3-4 16,-5 8-180-16</inkml:trace>
  <inkml:trace contextRef="#ctx0" brushRef="#br0" timeOffset="80974.38">4998 10424 994 0,'6'5'376'16,"25"2"-265"-16,18 2-34 16,30 0-7-16,10-3-7 15,-4 1-20-15,-8-6-3 16,-20-1-99-16,-9 0-97 15</inkml:trace>
  <inkml:trace contextRef="#ctx0" brushRef="#br0" timeOffset="81156.34">5129 10131 1064 0,'3'-4'485'0,"13"-7"-216"16,9 0-115-16,29 4-114 16,10 1-11-16,5 4-18 15,4 3 22-15,-15-1-176 0</inkml:trace>
  <inkml:trace contextRef="#ctx0" brushRef="#br0" timeOffset="81439.27">5621 10277 1156 0,'1'4'461'0,"3"11"-294"16,3 7-71-16,4 20-44 16,-2 7-11-16,-2 8-14 15,-4-3-7-15,-4-9-14 0,-2-7-54 16,-1-15-157-16,0-7-187 16</inkml:trace>
  <inkml:trace contextRef="#ctx0" brushRef="#br0" timeOffset="81603.42">5593 10340 743 0,'14'-15'389'16,"23"-11"-126"-1,8 7-56-15,5 11-101 0,0 8-37 16,-14 10-5-16,-12 4 6 16,-18 10 34-1,-12 6 2-15,-21 3-26 16,-4 1-13-16,-9-9-40 15,5-8-83-15</inkml:trace>
  <inkml:trace contextRef="#ctx0" brushRef="#br0" timeOffset="81980.26">6239 10099 1095 0,'0'1'455'0,"6"2"-264"0,11-1-93 16,21-2-78-16,7 2-2 16,15-2-1-16,2-1 0 15,-10-4-17-15,-4 1-52 16,-17 3-142-16,-8 1-118 15</inkml:trace>
  <inkml:trace contextRef="#ctx0" brushRef="#br0" timeOffset="82154.75">6277 10286 789 0,'10'1'451'0,"20"1"-12"15,7 1-189-15,8-1-66 16,1 0-32-16,-2-2-62 16,-5-1-20-16,-3-2-11 15,-8-5-53-15</inkml:trace>
  <inkml:trace contextRef="#ctx0" brushRef="#br0" timeOffset="83456.36">7255 10022 970 0,'-10'-31'370'16,"-6"-37"-243"-16,16 0-34 0,24 5-30 16,13 10-5-16,17 22-39 15,3 11-12-15,6 21-1 16,0 17-6-16,-19 20 2 16,-16 18 8-1,-55 23 6-15,-22 6 0 16,-32 9-1-16,-7-9-3 0,14-22-15 15,10-13-8 1,27-27-8 0,18-11-5-16,26-16-11 0,13-5 14 15,32-3 34-15,10 4 15 16,13 3 43-16,5 5-2 16,-14 4-22-16,-2 3-9 15,-21 6-12-15,-15 0-55 16</inkml:trace>
  <inkml:trace contextRef="#ctx0" brushRef="#br0" timeOffset="83719.69">7850 9774 948 0,'1'-15'456'0,"4"-11"-173"16,-3 6-67-16,6 20-124 16,2 10-41-16,-2 26-56 15,4 19-9-15,-4 27 8 0,-2 5 5 16,-4 1 3-16,0-7 1 16,-2-13-32-1,-5-7-34-15,5-18-105 0,8-10-65 16,1-21-149-1</inkml:trace>
  <inkml:trace contextRef="#ctx0" brushRef="#br0" timeOffset="83874.21">8075 10143 449 0,'-2'0'332'16,"-9"2"22"-16,-6 7-81 16,-11 6-109-16,-2 3-36 0,7 1-38 15,0-1-21 1,19-2-36-16,6-4-5 0,15-3-9 15,14-1-4 1,10-7-5-16,8 1 21 0,4-2-211 16</inkml:trace>
  <inkml:trace contextRef="#ctx0" brushRef="#br0" timeOffset="84238.47">8318 10409 990 0,'10'0'365'16,"8"-1"-274"-16,8-4-6 0,4-5-10 16,-1-5-9-16,-2-3-24 15,-3-2-3-15,-11-2 6 16,-6 3 0-16,-12 0 26 15,-8 5 4-15,-13 5 9 16,-4 1-3 0,0 11-47-16,6 4-18 0,4 12-26 15,6 10-7 1,8 9 7-16,1 7 8 0,20 2 5 16,4-4 6-16,15-11 6 0,6-6 4 31,2-15 4-31,-1-4 2 0,-9-11 6 15,-2-6 5-15,-11-6-68 16</inkml:trace>
  <inkml:trace contextRef="#ctx0" brushRef="#br0" timeOffset="85651.86">9101 10257 776 0,'4'1'283'15,"31"4"-166"-15,28-2-15 16,64-3 7-16,44 1 8 16,71-1-33-16,33 3-15 15,40 0-15-15,13 6-5 16,-15 3-26-16,1 1-7 15,-43-5-3-15,-30-7 0 16,-62-2 0 0,-41-3 2-16,-58 1-59 0,-26 3-44 15,-29-3-377-15</inkml:trace>
  <inkml:trace contextRef="#ctx0" brushRef="#br0" timeOffset="86406.84">9883 9417 745 0,'2'-3'387'0,"-2"3"-66"16,2 16-259-16,1 8-45 15,2 16-16-15,3 4 5 16,5-2 3-16,6 0 0 16,5-9 0-16,5-5 3 15,5-14 13-15,0-8 7 16,-2-13 16-16,-1-10 6 15,-9-8 7-15,-4-5 5 16,-8-2-7-16,-10 0-6 0,-2 9-24 16,0 5-27-16,-4 21-39 15,5 13-8-15,1 17 0 16,4 12 12-16,-1 14 27 16,-3 9 3-16,-14 6 3 15,-6-3 5-15,-14-11 4 16,-5-10 4-16,-4-19 9 15,-2-14 13-15,4-17 12 16,3-14-4-16,7-24-38 16,8-10-47-16,-2-13-148 15,23 5-134-15</inkml:trace>
  <inkml:trace contextRef="#ctx0" brushRef="#br0" timeOffset="86700.1">10378 9153 727 0,'7'-20'381'0,"5"-10"-136"15,-3 12-27 1,-3 6-43-16,-3 16-97 15,2 6-47-15,-3 26-50 0,2 14 5 16,4 36 14 0,-2 12 6-16,-2 7 4 15,-3-3-2-15,-4-18-2 16,-1-13 1-16,2-10 3 16,1-5 1-16,1-12 0 15,2-5 0-15,4-17-160 0</inkml:trace>
  <inkml:trace contextRef="#ctx0" brushRef="#br0" timeOffset="87351.79">10958 9611 664 0,'3'-4'340'0,"-1"-7"-90"16,-2 0-47-16,-3-5-68 0,-4-1-22 15,-11 3-48-15,-6-4-25 16,-7 13-40-16,-6 5-16 16,8 8-24-16,3 9-2 15,5 7 4-15,6 3 0 16,9 2 8-16,6-1 2 15,7-3 5-15,7-2 6 16,9-10 13-16,5 0 8 0,6-13 13 16,2-2 5-1,-6-10 7-15,-3-4 1 16,-9-3 0-16,-4-1 1 16,-7-1-5-16,-3 5 8 0,-4 7 4 15,0 2-2 1,-1 8-12-16,-2 0-20 0,2-1-15 15,-1 0-7-15,2 22 5 16,6 38 6-16,-1-22 2 16,-2 4 2-16,1 10-1 15,-2 4 1-15,-2-1 6 16,-1-2 1-16,-4-13 4 16,1-7 0-16,0-10-3 0,2-4 0 15,1-7 3-15,0-5 3 16,-1-5-11-1,2-4-52-15</inkml:trace>
  <inkml:trace contextRef="#ctx0" brushRef="#br0" timeOffset="87773.74">11307 9192 715 0,'0'-6'362'0,"0"-2"-110"15,0 3-81-15,-4 9-110 16,5 7-33-16,-4 17-42 0,-1 12 3 16,7 31 15-1,-3 8 2-15,7 13 1 16,-5-2 0-16,-2-14 0 16,-1-6-1-16,-4-10 0 15,5 0 1-15,1-13-1 16,5-2 1-16,-4-13 47 15,-2-7 8-15,3-3 10 16,-6-10 4-16,3-5-43 16,6-4-7-16,-6-4-15 15,2 1-53-15</inkml:trace>
  <inkml:trace contextRef="#ctx0" brushRef="#br0" timeOffset="90334.88">10201 10673 1036 0,'-19'11'403'16,"-23"21"-277"-16,-1 16-58 15,5 33-51-15,7 10-4 16,18 8-10-16,9-3-1 0,12-13 2 16,0-5 0-1,20-13-28-15,7-9-31 0,19-16-275 16</inkml:trace>
  <inkml:trace contextRef="#ctx0" brushRef="#br0" timeOffset="90791.7">10460 11020 976 0,'-1'1'386'0,"-3"6"-253"16,0 6-68-16,4 15-64 0,0 2 5 15,5 7 0-15,5-1-1 16,7-3-1-16,6-7 2 16,11-12 8-16,2-6 7 0,-1-16 11 15,1-7 5-15,-12-10 4 16,-4-6 1-16,-11-1-1 15,-7 0-3-15,-2 7-13 16,-1 5-10 0,-3 10-42-16,5 9-18 0,-2 9-15 15,-3 13 2 1,1 15 25-16,2 12 13 16,1 19 13-16,3 6 2 0,-2 8 5 15,-1-1 0-15,-3-12 2 16,-8-7 1-16,-12-7 27 15,-11-5 17-15,-12-6 19 0,-3-7 8 16,7-20-5-16,2-13-1 16,15-18-53-16,8-10-55 15,17-15-136 1,9-4-347-16</inkml:trace>
  <inkml:trace contextRef="#ctx0" brushRef="#br0" timeOffset="91201.6">10744 10764 744 0,'3'-7'363'16,"4"-4"-140"-16,8 1-74 16,1-3-23-16,19 5-50 15,2 2-23-15,1 6-32 16,-1 3-12-16,-22 8-5 0,-11 4-1 15,-22 11-1 1,-11 9 1-16,-7 8 3 0,5 0 0 16,15-8-2-16,9-9-2 15,18-13 3-15,7-6 1 16,19-6 0-16,9 0 0 16,12 2-3-16,-1-2 21 0,-4 5-152 31</inkml:trace>
  <inkml:trace contextRef="#ctx0" brushRef="#br0" timeOffset="91684.94">11228 10704 1024 0,'2'0'432'16,"9"7"-254"-16,4 13-55 0,14 39-70 15,8 19-7-15,-4 22-5 16,-7 5-6-16,-31-3-8 16,-15-3-6-16,-14-13-4 15,1-5 1 1,8-29 5-16,4-16 5 0,14-22-23 16,0-11-48-16</inkml:trace>
  <inkml:trace contextRef="#ctx0" brushRef="#br0" timeOffset="92274.39">11722 10535 495 0,'6'-5'219'15,"7"-5"-55"1,3 2-31-16,7 1-9 15,5 3-6-15,4 7-47 16,-2 3-27-16,-11 3-13 16,-10 5 4-16,-14-2 2 15,-10 6 3-15,-8 0-4 16,-7-5-3-16,11 1 1 0,3-6 1 16,10-6-18-16,12 1-7 15,6-3-12 1,8 3-5-16,8 0 11 15,-4-1 6-15,-4 5 6 16,-3 3 5-16,-17 2 8 16,-10 3-1-16,-15 0 1 15,-8-2-53-15</inkml:trace>
  <inkml:trace contextRef="#ctx0" brushRef="#br0" timeOffset="92503.52">11670 10869 1059 0,'9'4'426'0,"1"-5"-270"15,24 6-40-15,14 1-31 16,5-2-27-16,12 4-31 15,-9-10-5-15,-3-1-53 16,-9-2-109-16</inkml:trace>
  <inkml:trace contextRef="#ctx0" brushRef="#br0" timeOffset="92804.75">11761 11096 757 0,'-3'-1'424'0,"1"-1"-4"16,11-5-331-16,10 2-25 15,14 0-34-15,6-1-2 16,3 8-13-16,-2 3-1 0,-16 2-1 16,-11 5-1-1,-17 1 7-15,-15 5 3 16,-12 11 3-16,-6-3-1 15,1 1-3-15,11 0-6 0,11-8-6 16,10-2-2 0,15-8 1-16,6-1 3 0,15-6 5 15,7-2 2 1,6-1-1-16,1-8 0 16,2-5-48-16</inkml:trace>
  <inkml:trace contextRef="#ctx0" brushRef="#br0" timeOffset="93416.64">12748 10187 561 0,'9'0'320'0,"5"0"-65"15,14-4-64-15,12 2-20 16,16 1-57-16,11-1-24 16,-1 4-57-16,-7 2-12 15,-17 5-75-15,-11-1-77 16</inkml:trace>
  <inkml:trace contextRef="#ctx0" brushRef="#br0" timeOffset="93658.05">12756 10367 656 0,'18'3'343'16,"13"2"-117"-16,20 4-30 0,8 0-12 15,4 3-55 1,-1-1-33-16,-9-4-38 0,-11-5-16 16,-12-4-6-16,-9-5-34 15,-10-3-165 1</inkml:trace>
  <inkml:trace contextRef="#ctx0" brushRef="#br0" timeOffset="97312.88">14231 9919 580 0,'-11'1'298'0,"-21"-1"-65"16,-1-2-17-16,-8-14-27 15,-4-4-22-15,4-13-45 0,8-2-29 0,19 0-63 16,14 0-29-16,27 7-40 16,10 1-4-16,14 11 9 15,4 7 9-15,3 20 22 16,1 12-4-16,-16 15 7 16,-12 7 10-1,-49 18 7-15,-24 7 2 16,-26 6 1-16,-14-5-5 15,13-18-3-15,11-9-2 16,26-19-13-16,23-4-5 16,28-9-6-16,16-2-1 15,15 1 9-15,4 2 4 16,2-2 4-16,2 0 4 0,-7-2 4 16,-2-3-15-1</inkml:trace>
  <inkml:trace contextRef="#ctx0" brushRef="#br0" timeOffset="97731.91">14664 9735 1033 0,'-5'-9'451'16,"0"-4"-229"-16,0 9-147 15,1 9-42-15,2 20-45 16,1 13-16-16,-2 27 14 16,-2 7 4-16,0 6 9 0,-1-2 3 15,3-15-61-15,3-7-7 16,1-12-61-16,4-10-35 16,3-12-2-16,4-10-6 15,8-15 4-15,6-7 23 16,9-18 35-16,1-4 12 15,-5-3 87-15,-6 4 60 16,-17 12 133-16,-10 5 36 0,-18 14 39 16,-8 5-23-1,-8 7-67-15,1 6-30 0,8 1-59 16,9 0-32-16,16 4-34 16,4-1-7-16,24-4-7 15,7-2 3-15,16-6 5 16,5-4-22-16,-2-4-137 15,-2-2-167-15</inkml:trace>
  <inkml:trace contextRef="#ctx0" brushRef="#br0" timeOffset="98044.85">15081 10254 598 0,'12'3'319'16,"6"2"-83"-16,0-4-99 16,5-1-25-16,-1-6-39 0,-3-4-12 15,3-3-13-15,-8-3-4 16,-9 0-1-16,-5 0-5 16,-12-1-11-16,-7 2-4 15,-7 7-14-15,-2 7-9 16,2 10-20-16,5 11-6 15,3 11 10-15,6 3 9 16,13 9 18-16,8 2 7 16,11-3-4-16,6-3 0 0,8-15 3 15,1-11 1-15,14-13-29 16,3-7-76-16</inkml:trace>
  <inkml:trace contextRef="#ctx0" brushRef="#br0" timeOffset="98674.35">15957 10121 679 0,'-24'-1'302'16,"-15"0"-101"-1,8 0-67-15,40 1-68 16,27-3-7-16,39-2-30 0,36 2-9 15,55-1 56-15,23-1 11 16,43 4 2-16,7-1-7 16,1 2-34-16,-16-2-9 15,-36-2-7-15,-27-4-3 16,-55-2-21-16,-23 1-69 16</inkml:trace>
  <inkml:trace contextRef="#ctx0" brushRef="#br0" timeOffset="99233.37">16423 9379 453 0,'0'-6'224'15,"3"-8"-38"1,-1 6 1-16,-6 4-18 15,-1 3-28-15,-4 8-66 0,-2 7-34 16,3 15-33-16,3 8 0 0,13 2-2 16,8-2 1-1,14-5 5-15,3-11 3 16,2-7 7-16,3-9 8 16,-3-9 13-16,-3-6 8 0,-11-14 9 15,-7-6-2-15,-10-8-5 16,-5-1-7-16,0 6-20 15,-4 7-12-15,0 17-46 16,1 10-8-16,2 22-5 16,3 7 4-16,8 15 27 0,2 10 4 15,1 0 5-15,-4-2 2 16,-12-5 7-16,-4-5 4 16,-14-5 12-1,-9-5 4-15,-5-8 3 0,-8-10 3 16,-8-16-35-1,7-9-47-15,10-4-248 16</inkml:trace>
  <inkml:trace contextRef="#ctx0" brushRef="#br0" timeOffset="99523.71">16890 8950 803 0,'3'-8'419'0,"3"-4"-132"0,-4 12-143 16,-2 2-52-16,-2 25-67 15,1 9-23-15,2 24 2 16,4 15 4-16,0 27-1 15,1 10 0-15,2 4 0 16,-1-4 2-16,1-25 4 16,-3-12 3-16,-5-21-33 15,0-9-54-15</inkml:trace>
  <inkml:trace contextRef="#ctx0" brushRef="#br0" timeOffset="100116.78">17315 9532 293 0,'11'-4'246'0,"6"-5"40"0,-3-2-49 16,-4-2-16-16,-4-2-31 16,-4-2-24-16,-8-4-46 15,-7 0-22-15,-12-4-55 16,-3 6-26-16,-9 8-33 15,-5 7-14-15,3 15-12 16,3 5 0-16,11 12 6 16,11 4 5-16,11 0 21 0,3-2 7 15,16-3 7 1,4-8 3-16,16-6 4 0,3-4 4 16,-3-9 7-1,0-8 2-15,-7-6 6 0,-3-4-1 16,-3-3-4-16,-7 6-3 15,-6-2-8-15,-6 8-4 16,-3 5-5-16,-3 4-4 16,-4 8-4-16,2 7-3 15,-2 9-1-15,5 5 1 16,1 7 5 0,4 2 0-16,5 6 1 0,0 1 3 15,2-3 4-15,-2-4-2 16,-3-6 2-16,0-7 1 0,-5-10-5 15,4-4-44 1,-3-8-238-16</inkml:trace>
  <inkml:trace contextRef="#ctx0" brushRef="#br0" timeOffset="100470.93">17682 9111 828 0,'0'-7'384'0,"1"-4"-149"0,-1 1-54 16,-2 10-102-16,-1 9-24 15,0 12-49-15,2 11-1 16,2 21 13-16,1 11 5 0,4 23-4 16,-3 0-4-16,1-5-2 15,-1-8-4-15,-4-18 1 16,1-6 0-16,1-9 2 16,3-4 2-16,-1-11 1 15,0-6 3-15,-2-9 7 16,-1-9 18-16,0-4-98 15</inkml:trace>
  <inkml:trace contextRef="#ctx0" brushRef="#br0" timeOffset="101279.59">16761 10589 499 0,'0'-1'277'0,"-1"1"-65"16,-1 0-91-16,1 0-66 15,0 0-20-15,-2 10 16 16,-11 47-1-16,14-23-10 16,6 2 0-16,10-4-20 15,6-3-1-15,11-10 9 0,4-7 7 16,3-12 21-16,2-9 7 16,-3-13 8-16,-9-4 0 15,-7-7-2-15,-3 0 0 16,-12 1-4-16,-1-2-2 15,-9 11-16-15,-4 6-15 0,-4 12-32 16,1 9-12-16,3 13-15 16,1 11 0-16,1 20 10 15,2 9 6-15,-3 20 5 16,5 5 3 0,-3-5 3-16,-2-3 0 0,-3-18 0 15,-7-3-1-15,-10-4 14 16,-6-5 6-16,-11-13 12 15,1-12 12-15,1-19 2 16,5-9 2-16,10-17-18 16,10-8-21-16,18-5-54 15,8-10-32-15,14-2-114 16,2-1-76-16</inkml:trace>
  <inkml:trace contextRef="#ctx0" brushRef="#br0" timeOffset="101983.5">17251 10367 568 0,'1'-5'302'15,"3"-4"-67"1,9 1-88-16,4-3-17 15,11 3-25-15,7 1-17 0,7 7-32 16,1 3-14-16,-6 7-16 16,-9 2-3-1,-19 1-6-15,-5 1 3 16,-11 2 5-16,-3 0 2 0,-5 3-2 16,-2-1-3-16,4-4-7 15,2-5-4 1,5-3-6-16,7-1-4 0,8 1-2 15,6 4 0-15,8 0-1 16,-3 3 1-16,1 1 1 16,2 5 0-16,-12 0 0 15,-3-1 2-15,-11 1 7 0,-14-3 4 16,-11-2 8 0,-7-2 6-16,-7-6 3 0,2-6-2 15,8-3-5 1,7-3-4-16,12 1-35 15,6-2-53-15</inkml:trace>
  <inkml:trace contextRef="#ctx0" brushRef="#br0" timeOffset="104794.13">18340 10135 495 0,'0'-2'304'0,"0"0"-1"16,0-1-86-16,0 2-69 15,0 0-28-15,0-1-29 16,0 1-9-16,0 0 8 16,0 0 4-16,0 0-5 15,0 0-7-15,0 0-24 0,0-1-10 16,0 2-11-16,0 0 2 16,0 0 10-16,0 0 9 15,0 0-9-15,0 0-6 16,0 0-17-16,0 0-8 15,0 0-4-15,0 0 3 16,0 0-7-16,0 0-4 0,0 0 3 16,1 0-3-1,3 0 6-15,-2 0-2 0,-2 0-41 16,0 0-65-16</inkml:trace>
  <inkml:trace contextRef="#ctx0" brushRef="#br0" timeOffset="107847.53">2221 12605 417 0,'-9'-2'273'0,"-20"-6"41"16,-2 3-135-16,-3 8-61 0,-4-1-19 15,7 15-51-15,2 9-27 16,12 6-31 0,10 11-5-16,15 2 3 0,13-3 6 15,10-7-1-15,7-9 1 0,8-18 6 16,-3-9 6-1,-3-17 57-15,-5-9 22 16,-17-12 51 0,-9-7 10-16,-18-8-35 0,-11-8-15 15,-15-18-36-15,-2-6-11 16,9-7-17 0,6 7-11-16,22 22-39 15,11 15-21-15,13 20-16 0,13 8-2 16,13 18-50-16,8 7-72 15</inkml:trace>
  <inkml:trace contextRef="#ctx0" brushRef="#br0" timeOffset="108183.26">2391 12638 994 0,'0'0'372'0,"6"1"-276"16,7 5-40-16,11 11-33 15,-1 4 10-15,-2 9 6 16,-4-1 2-16,-11 3 2 16,-3-1-5-16,-5-6-10 15,-1-1-2-15,0-12 5 16,-1-9 4-16,4-11-6 0,0-8-11 15,0-10-26-15,12-3-13 16,3 2-14-16,5 7 0 16,6 12 11-16,-1 8 7 15,2 11 17-15,1 6 10 16,-12 8 3-16,-2 1 34 16,-5 4-235-16</inkml:trace>
  <inkml:trace contextRef="#ctx0" brushRef="#br0" timeOffset="108507.54">2733 12512 991 0,'167'-53'1238'78,"0"0"-1233"-78,-161 93 2 16,-2-14 5-16,-5 4-6 16,2 26 1-16,-1-6 0 15,-4-3 1-15,3-9 0 0,-4-8-2 16,0-10 4 0,1-9 5-16,1-9 22 15,-2-5 2-15,-9-5-8 16,0 1-16-16,-11 5-34 15,-1 4-9-15,-1 11-50 16,-5 2-24-16,7 4-89 16,4 1-99-16</inkml:trace>
  <inkml:trace contextRef="#ctx0" brushRef="#br0" timeOffset="108689.01">3465 12767 1268 0,'2'0'542'0,"-2"2"-302"15,6 2-45-15,-6-4-78 16,-1 0-36-16,-1 0-44 0,1-2 383 16</inkml:trace>
  <inkml:trace contextRef="#ctx0" brushRef="#br0" timeOffset="109429.34">4378 13719 1184 0,'0'7'423'15,"0"10"-293"-15,7 49-158 16,4 23-12-16,2 36 34 16,-4 17 6-16,2-2 10 15,-6-6 1-15,2-26 3 16,2-18 22-16,2-34-160 16,1-16-187-16</inkml:trace>
  <inkml:trace contextRef="#ctx0" brushRef="#br0" timeOffset="109636.6">5120 13883 1433 0</inkml:trace>
  <inkml:trace contextRef="#ctx0" brushRef="#br0" timeOffset="109854.95">4483 14659 899 0,'3'0'391'0,"12"-4"-167"0,13 2-80 16,27 0-33-16,13 2-9 15,16 2-35-15,0 3-20 16,-19-1-23-16,-10-2-34 0,-22 1-245 15</inkml:trace>
  <inkml:trace contextRef="#ctx0" brushRef="#br0" timeOffset="110049.19">4560 14354 1932 0,'54'0'16'15,"-16"2"10"-15,12 2-2 0,35 2 31 16,-5-3-86-16</inkml:trace>
  <inkml:trace contextRef="#ctx0" brushRef="#br0" timeOffset="110389.19">4432 13813 1198 0,'0'-4'500'0,"1"-3"-304"15,6 5-57-15,26 2-65 16,19 2-7-16,33 2-3 15,16 1-9-15,3 0-17 16,-11-2-11-16,-25 2-110 16,-9-1 136-16</inkml:trace>
  <inkml:trace contextRef="#ctx0" brushRef="#br0" timeOffset="110706.77">5080 14562 795 0,'-2'0'451'0,"0"1"-54"15,2 8-223-15,6 15-143 16,2 10-13-16,3 17-7 16,0 5-1-16,-3 2 1 15,-1-4 57-15,-5-16-203 16</inkml:trace>
  <inkml:trace contextRef="#ctx0" brushRef="#br0" timeOffset="110901.27">5086 14545 913 0,'16'-10'423'0,"25"-2"-148"0,7 7-107 15,5 13-69-15,1 11-11 16,-21 7-31-16,-10 5-7 15,-27 13-7-15,-21-1-4 16,-11 2-8 0,-6-6-34-16,2-22-142 15,6-12-357-15</inkml:trace>
  <inkml:trace contextRef="#ctx0" brushRef="#br0" timeOffset="111545.65">4507 13461 712 0,'-2'-1'392'16,"-4"-5"-92"-16,10 5-204 15,15 4-39-15,19 2-58 16,12 3 1-1,27 2 8-15,7 1-1 0,5 0-2 16,-3-4-1-16,-5-7-2 16,-11-8 1-16,-16-3-34 15,-10-4-5-15,-28-4-4 16,-10 1 4-16,-15-5 41 16,-4 0 20-16,-4 2 27 15,4 5-3-15,6 9-6 16,3 6-26-16,7 11-26 15,6 4-4-15,6 12 3 16,6 5 15-16,-4 8 19 16,-3-4 13-16,-14 4 47 0,-10-4 8 15,-7-7-7-15,0 1 19 16,8-16-590-16</inkml:trace>
  <inkml:trace contextRef="#ctx0" brushRef="#br0" timeOffset="111960.26">5928 14244 799 0,'3'2'359'0,"1"1"-140"15,7 2-129-15,22 1-25 0,13-3-5 16,23 0-11-16,6 0-7 16,-2-1-20-16,-10 2-40 15,-21-2-171 1,-9-2-145-16</inkml:trace>
  <inkml:trace contextRef="#ctx0" brushRef="#br0" timeOffset="112143.31">5958 14435 747 0,'14'4'402'16,"7"1"-104"-16,23 3-89 15,15 0-17-15,6-3-59 16,4 0-34-16,-9-1-43 16,-10-5-18-16</inkml:trace>
  <inkml:trace contextRef="#ctx0" brushRef="#br0" timeOffset="112826.45">7484 14194 529 0,'-20'6'289'16,"-25"3"-32"-16,-8-4-40 15,0-17-63-15,-1-4-28 16,5-17-67-16,10-7-26 0,18-13-33 31,12-5-18-31,22-1 0 0,11 3 18 16,19 22 25-16,4 11 14 15,4 29 1 1,-1 18-13-16,-10 27 1 0,-14 10 6 0,-29 17 6 31,-20 4-4-31,-35 10-11 0,-10 7-8 0,-5-12-7 16,7-18-1-1,26-31 9-15,11-24-7 0,21-19-29 16,7-6-16-16,12-8 4 0,11 4 11 31,17 4 30-31,11 7 17 16,10 12-11-16,2 7-4 0,-11 7 1 0,-9-1-2 16,-14 0-99-1,-7-1-227-15</inkml:trace>
  <inkml:trace contextRef="#ctx0" brushRef="#br0" timeOffset="113088.92">7677 13846 1020 0,'-2'-16'529'16,"0"-10"-100"-16,-2 15-304 15,4 6-57-15,0 24-70 0,1 13-43 16,9 28 27-16,0 16 8 16,3 19 7-1,-1 3 3-15,-2 2 4 16,2-6 0-16,-4-16 1 0,2-13 1 16,-4-27-36-1,3-11-31-15,-5-22-54 0,4-10-91 16,4-19-153-16</inkml:trace>
  <inkml:trace contextRef="#ctx0" brushRef="#br0" timeOffset="113255.74">7919 14302 545 0,'0'0'360'15,"-2"5"-58"-15,-12 5-69 16,-10 12-120-16,0 4-48 0,1 1-9 16,8 1-15-16,10-4-20 15,2-5-8-15,13-2-4 16,3-3 1-16,8-8 1 15,11 2-2-15,6-6-19 16,7-2-78-16</inkml:trace>
  <inkml:trace contextRef="#ctx0" brushRef="#br0" timeOffset="113576.65">8159 14478 918 0,'1'7'350'0,"5"2"-240"16,6 5-23-16,10 0-9 0,4-3-19 0,3-4-27 15,1-6 1 1,-7-5 14-16,-3-7 3 16,-4-2 4-16,-5 2-1 15,-10-6-6-15,-6-4 0 16,-13 2-9-16,-11-1-18 15,1 13-33-15,-2 9-17 16,0 18-13-16,9 6 8 16,7 11 20-16,6 0 9 0,14 3 9 15,8 0 8-15,12-5 23 16,5-1 11-16,3-9 1 16,0-5-4-16,-4-15-3 15,1-9-27-15</inkml:trace>
  <inkml:trace contextRef="#ctx0" brushRef="#br0" timeOffset="114136.59">8978 14507 960 0,'-1'-2'364'15,"-3"4"-212"-15,27-2-166 16,22 4-8-16,39 1 20 16,20-5 22-16,45 0 38 15,16-3 19-15,32-1 23 16,17-1-5-16,10-5-33 0,2-1-17 15,-36-2-18-15,-24-2-6 16,-47 3-8-16,-25 2-17 16,-23 3-230-16</inkml:trace>
  <inkml:trace contextRef="#ctx0" brushRef="#br0" timeOffset="114770.04">9469 13660 924 0,'-9'5'325'16,"-6"12"-271"-16,1 6-65 16,3 12-5-16,6 3 11 15,12-2 19-15,6-5 10 16,15-10 10-16,6-10 5 0,0-11 9 16,-2-5 9-1,-6-13 25-15,-4-3 12 16,-7-6 4-16,-5-3-2 0,-5 1-18 15,-1 2-13 1,-4 10-23-16,0 5-19 0,0 15-26 16,-2 8-9-16,2 18-5 15,0 10 2-15,3 20 9 16,4 8 1-16,-1 1 2 16,-2-3 3-16,-9-11 3 15,-9-8 3-15,-10-8 5 16,-7-4 2-16,-8-7 5 15,-2-9 8-15,1-15 10 16,4-9-9-16,5-16-64 16,6-7-63-16,12-4-161 15,11-2-149-15</inkml:trace>
  <inkml:trace contextRef="#ctx0" brushRef="#br0" timeOffset="115044.75">9819 13393 855 0,'0'-5'419'0,"4"1"-157"16,-5 0-99-1,1 4-99-15,0 1-26 0,0 29-19 16,7 67-4-16,-4-21-5 15,3 12-2-15,-4 10 0 16,-1-2 1-16,8-10-1 16,0-10 0-16,-1-30-1 15,1-9-18-15,-8-17-127 16,4-8-314-16</inkml:trace>
  <inkml:trace contextRef="#ctx0" brushRef="#br0" timeOffset="115558.46">10274 13900 586 0,'5'-9'359'16,"-2"-7"-37"0,0-5-98-16,-3-2-23 0,-8-2-34 15,-1 0-27-15,-9 7-66 16,-5 2-35-16,-3 13-59 16,-1 5-13-16,2 10-3 15,3 10 5-15,6 5 13 16,7 4 5-16,11 2 6 15,5-3 2-15,13-2 1 16,4-6 0-16,3-8 1 16,-1-7 2-16,-9-13 4 0,3 1 3 15,-8-12 4-15,-1 3 2 16,3 1 0 0,-7 0-2-16,-3 7-10 0,-2 4-2 15,0 7-3-15,-1 7 1 16,-1 10 5-1,0 3 1-15,1 10 0 16,1 4 0-16,1-1 2 16,2 3 0-16,-2-7 1 0,-2-5 1 15,5-5 1 1,-5-6 2-16,2-8 10 0,-1-4-42 16,0-6-283-16</inkml:trace>
  <inkml:trace contextRef="#ctx0" brushRef="#br0" timeOffset="115868.2">10611 13519 942 0,'-1'-4'473'15,"-2"-4"-156"-15,3 8-201 0,0 8-50 0,0 13-63 32,0 8-10-32,2 14 9 0,5 13 6 15,-1 13 7-15,2 11 2 0,-1 1-2 16,-3-2-5-16,2-17 1 16,0-10 1-16,2-14 1 31,-3-8 2-31,1-9-1 15,-1-6 0-15,-1-15-14 16,1-3 38-16</inkml:trace>
  <inkml:trace contextRef="#ctx0" brushRef="#br0" timeOffset="116547.1">9774 14942 568 0,'-2'-4'350'15,"-1"-6"-13"-15,-3 9-126 16,2 15-101-16,2 9-52 16,3 14-58-16,4 3 5 15,4 3 1-15,5-3 1 0,7-6 1 16,5-6 0-16,5-17 9 16,-1-11 7-16,-1-10 30 15,-6-8 13-15,-10-9 8 16,-1 0 1-16,-12-5-17 15,0 0 2-15,-4 2-8 16,-2 3-9-16,2 13-29 16,0 13-19-16,5 23-14 15,2 7-1-15,6 23 7 16,1 11 4-16,0 16 1 16,0 14 4-16,-10 3 5 15,-7-4 3-15,-14-10 3 16,-5-13 3-16,-3-16 7 15,-6-13 2-15,5-18 6 16,-2-8 4-16,3-19 2 16,4-8-8-16,0-20-31 15,10-7-22-15,17-8-79 16,9-7-49-16,17-6-144 16</inkml:trace>
  <inkml:trace contextRef="#ctx0" brushRef="#br0" timeOffset="117020.49">10234 14784 913 0,'-3'-2'416'15,"1"-3"-174"-15,0-1-59 16,8-4-70-16,10 1-28 16,9-2-48-16,5 3-4 0,4 3-8 15,0 1-5 1,-4 9-2-16,-6 3 4 0,-15 6 4 15,-10 6 0-15,-15 4-1 16,-9 1-5 0,1-1-5-16,5-3-3 0,8-11-12 15,10-1-9-15,11-3-15 32,5 0-2-32,12 2 7 0,3 6 8 15,2 1 11 1,-3 5 2-16,-13 4 8 0,-12 0 4 15,-27-2 8 1,-10 2 2-16,-16-6 1 0,4-5 0 16,9-10-29-16,5-9-77 15</inkml:trace>
  <inkml:trace contextRef="#ctx0" brushRef="#br0" timeOffset="117383.45">11446 14444 1238 0,'-1'-1'631'0,"-4"-2"-161"16,4 3-271-16,0 0-53 15,0 0-71-15,0 0-26 16,-1 0-57-16,2 0-70 16</inkml:trace>
  <inkml:trace contextRef="#ctx0" brushRef="#br0" timeOffset="117809.13">12147 14221 893 0,'0'1'464'16,"-1"1"-70"0,-3 17-310-16,0 8-55 15,-2 23-24-15,3 7 1 16,3 7 0-16,2-2 1 15,9-18-2-15,0-10 1 16,5-15 10-16,-1-9 8 0,-2-9 12 16,4-2-1-16,-4-9-9 15,-1-5-41 1,8 0-130-16,-3 1-199 0</inkml:trace>
  <inkml:trace contextRef="#ctx0" brushRef="#br0" timeOffset="118027.66">12040 14096 1066 0,'4'-2'456'0,"11"-2"-251"16,1 3-47-16,8 1-63 16,-3 3-36-16,-3 0-62 15,-1 0 519-15</inkml:trace>
  <inkml:trace contextRef="#ctx0" brushRef="#br0" timeOffset="118651.73">11952 13732 793 0,'-9'-1'333'15,"-8"-3"-175"-15,7 3-37 16,13 1-27-16,7 0-10 16,20 0-30-16,12 1-9 15,21-1-10-15,7 1-4 16,12 2-3 0,5-1-4-16,-4 1-8 0,-4-3 0 0,-19-4 0 15,-17-2 3 1,-25 0 4-16,-10-1 0 15,-18-1-9-15,-9-1-2 0,-9-7-4 16,-5-4-1 0,3 2 0-16,4 1-6 0,11 6-11 15,7 5-14 1,11 6-12-16,11 6 3 16,14 8 11-16,5 5 11 0,9 8 17 15,-3 7 5-15,-15 4 12 16,-9 1 5-16,-25-1 65 15,-11-2 33-15,-15-6 31 16,-6-5 5-16,-3-8-60 16,1 1-36-16,5-12-41 15,4 3-81-15</inkml:trace>
</inkml:ink>
</file>

<file path=ppt/ink/ink32.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2-13T11:31:04.119"/>
    </inkml:context>
    <inkml:brush xml:id="br0">
      <inkml:brushProperty name="width" value="0.05292" units="cm"/>
      <inkml:brushProperty name="height" value="0.05292" units="cm"/>
      <inkml:brushProperty name="color" value="#FFFFFF"/>
    </inkml:brush>
    <inkml:brush xml:id="br1">
      <inkml:brushProperty name="width" value="0.05292" units="cm"/>
      <inkml:brushProperty name="height" value="0.05292" units="cm"/>
      <inkml:brushProperty name="color" value="#FF0000"/>
    </inkml:brush>
  </inkml:definitions>
  <inkml:trace contextRef="#ctx0" brushRef="#br0">9900 9481 118 0,'1'-11'128'0,"4"-15"68"16,1 3 21-16,-2 4 19 15,3 0-8-15,-2 4-17 16,-4 6-10-16,-1 6-41 16,-2 5-31-16,-7 14-51 15,0 12-29-15,-2 17-34 16,-7 9-2-16,3 17-5 15,3-4-1-15,3-9-3 16,9-6-1-16,3-25-3 16,3-5-4-16,8-15 1 15,-7-10 3-15,5-17 8 0,1-4 6 16,-3-20 3-16,5-1 1 16,-1-4 4-16,-2-11 6 15,-2 10 7-15,-2 2 2 16,-7 5 1-16,-1 8 1 15,-3 12 11-15,-2 9-1 16,-2 18-20-16,-2 7-14 16,-3 22-29-16,-4 2-5 0,0 20 8 15,2 9 5-15,1-3 8 16,1 8 3-16,9-15-2 16,-4-15-2-16,11-16-10 15,11-13 0-15,-6-16 5 16,13-6 4-16,-3-14 11 15,-7-7 0-15,8-12-3 16,-6-1 0-16,0-11 0 16,-2 5 0-16,-5 6 2 15,-3 4 1-15,-5 15 4 16,-5 5 2-16,-8 13-6 16,-2 11-5-16,-7 13-9 15,1 15-6-15,1 15 1 16,-1 6 2-16,8 15 0 15,5-7 0-15,7 3 1 0,0-6 0 16,12-18-1-16,-4-8-1 16,9-18 0-16,8-5 2 15,-6-18 5-15,8-7 4 16,0-17 5-16,-3-7 1 16,1-11 3-16,-12-5 3 15,-6-2 1-15,-5 2 2 16,-11 8-4-16,4 9-4 15,-5 14 0-15,-1 9-6 16,-3 20-8-16,-5 9-3 0,-1 27-6 16,-2 9 0-16,4 26 5 15,3 3 2-15,1 1-1 16,10-1 0-16,4-24-1 16,2-8-1-16,10-21 0 15,1-8-2-15,8-11 6 16,6-8 3-16,1-12 6 15,-1-11 4-15,1-19 0 16,-1-3-1-16,-6-18 1 16,-6-6 2-16,-8 9 0 15,-5 0 1-15,-1 22 1 16,-4 11 2-16,-6 16-4 0,-4 10-4 16,-9 16-9-16,-4 9-4 15,0 19-3-15,2 10 3 16,5 14 0-16,4-5-1 15,14 9 0-15,-1-10 1 16,15-14-1-16,5-3-1 16,5-21-1-16,9-7 1 15,1-9 6-15,0-8 2 0,3-19 6 16,2-7 1-16,-8-18 2 16,1-5 1-16,-12-5 6 15,-4 4 1 1,-11 10 0-16,-4 4 2 0,-7 15-1 15,-9 5-1-15,-6 8-6 16,1 10-7 0,-3 11-13-16,1 14-6 0,-2 19-2 15,0 8 2-15,1 12 4 16,9 3 3-16,11-3 2 16,6-9 0-16,13-14-3 15,2-12-2-15,9-12 0 16,0-10 2-16,1-11 8 15,2-7 3-15,-4-14 5 16,5-4 0-16,-5-13 2 16,-3-5 2-16,-8-7 5 0,-7 1 1 15,-7 3-2-15,-6 4-1 16,-1 18-5-16,-5 4 1 16,-2 20-7-16,-1 12-7 15,-5 17-7-15,2 10-3 0,-5 21 2 16,4 6 4-1,2 4 2-15,2 6 2 0,12-16 1 16,5-10-1-16,7-13-2 16,5-12-2-16,6-8 1 15,-3-10 5-15,2-13 4 16,1-7 5-16,4-13 1 16,2-4-1-16,-2-10 1 15,-6-9 0 1,-4 5 2-16,-5-7 0 0,-7 7 0 15,0 12-1-15,-8 8-1 16,1 16 0-16,-6 15-9 16,-1 11-5-16,-3 24-5 0,-4 5-1 15,3 23 4-15,4 2 3 16,5 1 2-16,4-5 1 16,5-19 0-16,0-11-1 15,6-16-2 1,1-6 1-16,3-12 6 0,1-8 4 15,1-13 6-15,2-7 0 16,-5-14-2-16,1-6 0 16,-8-4 0-16,-2-1-2 0,-1 5-2 15,0 15-3-15,0 12-2 16,-2 11 1-16,1 13-7 16,-2 6-5-16,0 21-2 15,-1 8-1-15,-1 21 6 16,-2 4 3-16,3-2 4 15,1-1 0-15,3-23 0 16,3-5-1-16,4-20-3 16,1-9 4-16,3-9 3 15,2-12 3-15,4-15 2 16,1-6-3-16,3-15-3 16,-3 1 1-16,-3 7 4 15,-6 2 0-15,-4 13 1 16,-2 12-1-16,-4 12-8 15,-1 15-5-15,-8 30-4 0,-1 12-1 16,-6 22 3-16,-5 6 4 16,2-2 3-16,1-13 1 15,9-20 0-15,5-11 0 16,6-20-3-16,6-7 1 16,5-13 2-16,3-11 0 15,6-20 6-15,3-6-4 16,-4-4 0-16,2 2 1 0,-7 9 0 15,-7 6 0-15,0 18-1 16,-7 2 0-16,-4 24-5 16,0 17-1-16,-12 5-1 15,-6 18 1-15,-7 3 4 16,-1-6 1-16,-1-2 2 16,8-10 1-16,-1-15 6 15,-2-6 2-15,5-12-1 16,2-2-4-16,6-7-8 15,7-4-5 1,6 0-6-16,3-2 0 0,6-1-3 16,5 1-1-1,5 5-1-15,0 2 3 16,2 7 4-16,-4 6 3 0,-6 5 6 16,-3 6 1-16,-11 4 7 0,-6 2 1 15,-12 4 3-15,-3-7 3 16,-7-5 3-16,-4-9 2 15,1-9-3 1,1-6-2 0,8-9-11-16,1 3-3 0,10-3-12 15,5-2-7-15,9 2-4 16,10-1-1-16,8 2 2 16,6 4 2-16,3 4 5 15,1 3 2-15,-2 9 8 16,-3 2 4-16,-8 8 4 15,-5 1 4-15,-12 4 4 16,-6 0 1-16,-11-2 3 16,-3 1 0-16,-5-5 2 15,-1-3 1-15,2-8-3 16,3-4-6-16,7-9-13 16,6-2-8-16,11-5-11 15,5-3-1-15,7 0 4 16,6 1 4-16,0 8 6 15,2 6 3-15,-2 7 2 0,-1 7 4 16,-1 8 2-16,-9 4 4 16,-1 3 3-16,-7-4 0 15,-4 1 0-15,-2-3 0 16,-4-7 4-16,2-2 5 16,-3-8 2-16,1-3-1 0,1-6-7 15,-4-3-5 1,1-4-6-16,3-2-2 0,1 3-1 15,3 2 1-15,2 6 2 16,-2 3-3-16,5 6-11 16,0 6-4-16,5 7-5 15,2 5 2-15,7 2 8 16,1-1 4-16,9-3 1 16,2-5 2-16,0-5 5 15,0-1 1-15,-4-8 9 16,-8-3 7-16,-9-3 7 15,-9-7 4-15,-14 4-1 16,-2-5-2-16,-12-1-6 16,-2 0-2-16,-2-1-11 0,4 3-4 15,9 8-8-15,4 7-9 16,7 9-7-16,-2 1-1 16,10 6 1-16,4 2 4 15,4-2 5-15,9 2 1 16,8 1 1-16,-4-4 2 15,10-4 4-15,3 1 2 0,0-10 4 16,3-1 1-16,0-3 3 16,-7-3 2-1,-11-3 6-15,-7-1 4 0,-9-2 4 16,1-1 2-16,-4-1-2 16,-3 1-2-16,-8-6-4 15,-5-5-4-15,-6-8-3 16,2 5-4-16,3 5-4 15,2 6-5-15,1 17-8 16,1 9-2-16,2 11 1 16,-1 3 1-16,6 1 5 15,0-3-1-15,6-1 0 16,6 1-1-16,6-1-1 16,5 0 1-16,6-3 2 0,4-2 2 15,3-4 6-15,5-6 1 16,-2-9 1-16,4-3 0 15,-10-5 4-15,-4-6 5 16,-12 0 8-16,-11-3 5 16,-8-7 1-16,-5 8-3 15,-8-3-7-15,-5 1-4 0,2 10-10 16,1 2-6-16,0 8-10 16,5 7-2-16,7 7-2 15,1 3 0-15,10 4 4 16,0-4 3-1,7 1 2-15,6-1 1 0,7-1 3 16,6 0-1-16,7-5 5 16,2-6 1-16,6-1 2 15,-4-6 4-15,-4-2 0 16,-4-3 3-16,-12-4 6 16,-3-2 6-16,-12 0 10 15,-7 0 1-15,-15 4-4 16,-9 0-5-16,-8 0-15 15,1 7-5-15,6 2-10 0,7 6-5 16,12 8-6-16,-2-1-1 16,13 2 1-16,1-1 0 15,8-1-1-15,11 0 0 16,8 0 7-16,5-8 3 0,12-3 8 16,-1-2 2-16,3-12 2 15,-2 2 0 1,-7-2 5-16,-3-2 2 0,-16 3 10 15,-6-1 7-15,-15-2 5 16,-11 6-1-16,-11 2-7 16,4-1-6-1,-19 5-12-15,3-2-3 0,2 4-10 16,-6 6-4 0,22-1-4-16,4 5-1 0,10 1-2 15,7-2-2-15,9 4 4 16,9 4 1-16,11-6 9 15,5 0 3 1,3-7 2-16,2-4 2 16,-5-1 2-16,-4-1 1 15,-8 2 6-15,-9 0 7 0,-12-2 15 16,-6-4 3 0,-12-2-1-16,-3-4-8 15,-10-1-14-15,-2 2-3 16,-2 1-4-16,0 5-3 0,8 4-8 15,5 2-4-15,11 8-6 16,3-1-2-16,2 1 0 16,5-1 0-16,5 2 3 15,7 3 2-15,12 2 5 16,2-2 3-16,5-13 4 16,5 0 3-16,-8-8 1 15,0-5 3-15,-11 5 7 16,-5-6 6-16,-9 2 11 15,-6 2 2-15,-13 2-7 16,-11 3-5-16,-10 3-14 16,1 4-4-16,-2 1-7 0,9 6-4 15,14 7-7-15,2 0-1 16,13 4-3-16,3-2 2 16,9 0 4-16,5-3 1 15,8-5 7-15,4-3 3 16,6-13 5-16,0-5 0 15,-1-13 5-15,-2-3 2 16,-7-4 2-16,0 3 2 0,-11 7 7 16,-8 2 2-16,-11 4 3 15,-5-1-2-15,-9 2-8 16,2 1-4-16,1 0-7 16,6 1-2-16,3-4-6 15,1-6-5-15,6-10-6 16,0-9-3-16,3-18-2 15,4-7 2-15,-2-5 7 16,1 4 5-16,-4 16 9 16,-2 9 4-16,-5 21 0 15,-5 6-2-15,-7 16-14 16,0 10-8-16,-5 12-6 16,2 7-1-16,4 4 9 15,1 7 5-15,5-2 7 0,0-4 1 16,8-3 2-16,2-16-2 15,4-14 4-15,5-3 3 16,-4-20 5-16,3-4 4 16,1-9-3-16,2-3-3 15,-4 2-2-15,-1 2 0 16,-4 6 1-16,-1 4 2 16,-1 9 3-16,-4 7-4 0,-6 14-11 15,-3 9-2-15,-3 13-5 16,-4 2 3-16,3-3 9 15,-1-5 0-15,12-8 2 16,4-7-1-16,2-9 0 16,9-3 2-16,-1-12-1 15,6-5 0-15,6-5 1 16,-11-4-1-16,-2 6 4 16,-1 5 3-16,-6 11 5 15,1 8-3-15,-5 14-5 16,-7 9-3-16,4 9-5 15,-4 0 2-15,6-5-1 16,2-3-2-16,3-17-1 0,3-3 0 16,11-9 7-16,1-5 3 15,4-5 1-15,4 1-1 16,-5 0-3-16,0 1 0 16,-5 12-1-16,-4-1 0 15,-3 3 4-15,1 4-12 16,-3-7-184-16</inkml:trace>
  <inkml:trace contextRef="#ctx0" brushRef="#br0" timeOffset="3948.64">16519 9358 776 0,'1'-14'363'0,"2"-10"-131"32,2 5-18-32,-5 15-51 0,-1 6-42 0,-6 18-75 15,-8 7-27-15,0 16-16 16,1 4 4-16,4 0 6 15,5-7 0-15,4-8-4 16,1-8 0-16,0-11 2 16,2-3-1-16,2-11 13 15,-2-9 3-15,-1-14 1 16,3-5 0-16,-3-14-9 16,-1 3-2-16,-4 3 2 0,-3 5 14 15,-5 12 8-15,-1 11-3 16,-2 16-19-16,-2 10-20 15,4 17-21 1,3 0 1-16,6 4 6 16,4-5 4-16,9-7 7 15,4-5 0-15,7-11 5 16,2-3 3-16,-1-10 8 16,1-3 4-16,-4-9 7 0,-3-6 4 15,-8-5 6-15,-10-5 5 16,-7 0 10-16,-5 5 0 0,-10 1-4 15,-2 12-10-15,-6 15-29 16,-7 6-9 0,9 23-17-1,4 4-2-15,9-2 6 0,9 6 5 16,11-10 3-16,5-6 2 0,16-4 1 16,4-11 0-16,7-12 9 31,8 0 3-31,-1-10 10 15,-3-6 1-15,-9-3 3 0,-11-9 6 16,-15-4 12-16,-4 2 4 16,-13-6 5-16,-4 6-4 15,-3 12-17-15,-4 3-10 16,-5 22-19-16,1 14-8 16,-1 13-4-16,4 12 2 0,10 1 5 15,6-1 3-15,10-3 0 16,8-4-1-16,10-9 2 15,7-6 1-15,9-10 2 16,5-5 2-16,2-13 6 16,-3-5 2-16,-12-12 0 15,-8-5 2-15,-10-7 5 16,-8-2 4-16,-7 1 5 16,-4-1-1-16,-2 7-9 15,-6 7-7-15,6 16-17 16,-7 9-6-16,-2 20-4 15,6 13-2-15,-5 12 10 0,8 6 5 16,4 4 2-16,4-3 1 16,9-5 1-16,6-7-1 15,6-13-1-15,6-10 2 16,2-16 3-16,1-9 3 16,-2-15 2-16,-7-7 2 15,-1-10 0-15,-4 0 1 16,-4-1 6-16,2 1-1 0,-9 3-3 15,0 3-3-15,-6 9-5 16,1 6-1 0,-1 15-8-16,0 6-5 15,2 24-1-15,-9 7-1 0,4 15 5 16,-3 7 1-16,4 2 4 16,3 1 3-16,0-5 0 15,1-8 3-15,6-17-6 16,-1-9-1-16,2-19 5 15,4-4 3-15,5-17 8 16,5-10 0-16,1-11-2 16,0-6 2-16,-10-4-3 0,1 3-2 15,-1-4-3-15,2 11-3 16,3 5-1-16,-2 5-1 16,-1 20-5-16,-4 6-3 15,-4 18-2-15,-2 11 1 16,-6 21 7-16,-2 5 4 15,-5 12 3-15,-4-2 1 0,3-8-1 16,0-7-1 0,2-12 1-16,7-8 1 15,-1-15 9-15,5-3-1 0,1-15-1 16,-9-8-3 0,9-13-11-16,-2-8-1 0,8-5-2 15,6-3 0-15,2 2-1 16,-2-3 2-1,0 4 1-15,1 9 2 0,-4 9-2 16,6 18-3-16,-9 18 4 16,-1 8 1-16,-7 17 2 15,-2 4 4-15,-3 7-1 0,-5 0-1 16,-2-1 2 0,1-1 0-16,-1-7 1 0,-2-6 2 15,4-13 6-15,1-8 3 16,-3-14-4-16,9-10-3 15,5-11-9-15,0-11-8 16,15-9-4-16,-2-5 0 16,8-4 1-16,-2 2 5 0,2 2 4 15,4-1 1-15,-4 7 1 16,6 4 0-16,-10 14 0 16,-3 11-1-16,-6 14-6 15,-5 11-1-15,-3 22 0 16,-7 9 1-16,-9 16 5 15,-1 2 4-15,-5 2 4 16,4-3-1 0,1-8 2-16,2-10-5 15,6-18 3-15,2-8 7 0,1-16 4 16,-2-6 2-16,3-15-7 16,-6-10-3-16,-4-8-10 15,1-5 2 1,1-4-4-16,2 2-6 0,11-1-1 15,7 4-6-15,6 7 5 0,1 6-1 16,-4 14-2-16,-1 6-3 16,-4 19-1-16,-2 13 3 15,-2 19 4-15,-5 9 7 16,-5 10 1 0,-4 3 1-16,-2 0 4 0,-6-2-1 15,-8-7 3-15,6-6 1 0,0-17 5 31,5-6 6-31,5-21 5 0,-3-9 0 0,3-20-13 16,4-10-10-16,10-10-13 16,9-9-3-16,13 2 0 15,9 3 4-15,5 4 3 16,0 3 0-16,-3 16 3 16,-5 8 0-16,-7 19-2 15,-2 13 2-15,-18 14 5 16,-1 11 3-16,-15 9 6 15,-1 9 1 1,-9-2 2-16,-9 0-1 16,-1-9 3-16,-3-13 4 0,4-17 8 15,7-12 1 1,3-21-6-16,4-7-7 0,11-12-15 0,2 0-3 16,8 2-2-16,4-2-1 15,7 9-1-15,3-2-2 31,7 5-8-31,8 10-1 16,4 3 5-16,4 12 2 16,-6 11 6-16,-9 5 4 15,-12 9 4-15,-12 6 2 0,-7 13 9 16,-3 0 1-16,-8 1-1 16,1-3 1-16,-1-16 4 15,0-6 3-15,2-13 6 16,-1-8 1-16,2-9-10 15,0-5-8-15,7-7-12 16,7-3-4-16,5-5-3 16,8-3 2-16,11-1 1 15,-2-3 1-15,6 0 2 16,1 2 0-16,-3 2 5 16,2 3 1-16,-10 10 1 15,-5 7 1-15,-7 11-6 16,-2 10-3-16,-4 12-1 15,2 10 1-15,-6 9 4 0,2 2 2 16,-1 4 1-16,3-3 1 16,2-6 0-16,-1-7 0 15,5-12 1-15,-5-8 1 16,2-12 11-16,2-10 2 16,-4-16 2-16,-2-4 0 15,-1-13-5-15,-3 0 0 16,-2-6-2-16,1-2-2 0,-2 2-10 15,8 3-4-15,3 16-4 16,3 5-1-16,4 14-1 16,-4 4-3-16,2 8-6 15,-3 4 0-15,5 12 2 16,1 3 5-16,3 13 8 16,-3 4 2-16,-8 7 4 15,-2 5 1-15,-12 3 1 16,2 1 1-16,-4-2 1 15,-1-6 2-15,1-9 0 16,2-10 2-16,2-15 9 16,1-6 1-16,6-9-2 15,2-8-4-15,1-11-12 16,5-9-4-16,5-7 0 16,0-1-1-16,3-6 5 15,1-2-1-15,-2 1 0 0,3 2 1 16,-2 8-1-16,0 9 1 15,-2 17 0-15,-5 8-6 16,-3 13-4-16,-2 13-1 16,-3 18 3-16,-4 8 7 15,-3 9 2-15,-2 2 2 16,-4-2-1-16,1 2 0 16,2-2-2-16,0-4-1 0,4-7 1 15,-1-10 1-15,1-11 8 16,-1-9 6-16,0-14 4 15,0-7-1-15,2-10-7 16,-1-5-6-16,3-1-4 16,-3 3-1-16,6 9-1 15,3 6-3-15,-1 5-16 16,5 1-5-16,-5-1 1 16,0 0 1-16,1 0 16 15,13 7 4-15,22 22 4 16,-33-20 3-16,-2 2 2 15,-1 0 2-15,-7 2 0 16,0 3 1-16,-8-1-3 0,-5-1 0 16,4-6-4-16,7 0-2 15,3-8-4 1,6 0-4-16,6 0-1 0,-6-1 0 16,0 0 4-16,8 0 1 15,6-1 3-15,27-3 0 16,-32 1 2-16,-3 2 2 15,0-5 8-15,1 0 0 0,0-3 1 16,-3-5 0 0,2-1-6-16,-2-1 4 0,3 2-78 15,4 3-63-15</inkml:trace>
  <inkml:trace contextRef="#ctx0" brushRef="#br0" timeOffset="7504.71">9500 13568 545 0,'-3'-8'296'0,"-7"-3"-27"16,5 2-39-16,-1 11-66 15,0 7-29-15,0 10-61 16,-1 11-23-16,0 13-7 16,2 3-1-16,1 9-8 15,3-5-5-15,2-10-7 0,1-5-5 16,2-19-5-16,-1-7 0 16,3-10 17-16,5-8 4 15,2-14 8-15,2-9 4 16,5-12-13-16,0-2-2 15,-8-2-3-15,-1 7-1 16,-11 13 2-16,-4 9 6 16,-9 13-15-16,-4 9-12 15,-7 19-15-15,-1 11-11 0,-2 16 3 16,4 6 8-16,9 0 8 16,3-5 3-16,7-12 1 15,4-10 0-15,6-9 0 16,4-8 1-16,2-7 7 15,1-4 3-15,-2-13 7 16,1-9 1-16,-5-8-2 16,-3-6 1-16,-6-9 0 15,-4 5-2-15,-3 1-2 16,-5 4-3-16,4 20-11 16,-2 8-10-16,-4 19-16 15,4 11-6-15,-6 17 1 16,8 5 8-16,7 5 8 15,3-4 4-15,13-12 2 16,-1-7 1-16,8-10 5 0,4-1 2 16,4-16 6-16,1-4 3 15,-2-11 6-15,-4-9 0 16,-7-4 3-16,-5-4-1 16,-7-11 2-16,-7 0 3 15,-12-1 3-15,-5 2-1 16,-10 14-15-16,2 9-13 15,1 23-20-15,3 15-9 16,7 24-2-16,-1 8 6 0,11 4 12 16,4 2 4-16,4-18 7 15,9-3 0-15,4-15 2 16,1-10 1-16,8-7 6 16,2-10 3-16,3-11 3 15,2-3 1-15,-9-15 0 16,-1-1 0-16,-6-9-2 15,-5 1 0-15,-3 2 0 16,-4 4 1-16,-4 13-1 16,-4 3 5-16,-1 15-5 15,-2 8-7-15,0 19-12 16,-5 11-8-16,2 16-2 16,1 6 4-16,4 3 5 15,4-3 3-15,0-8 2 0,4-4 1 16,4-14 3-16,3-7 0 15,6-16 4-15,-3-8 3 16,1-13 5-16,-3-8 2 16,-1-12-2-16,0-1 0 15,-2-7-2-15,-2-4 1 0,-6 1-2 16,1-3-1-16,0 12-5 16,-1 10-1-16,-1 14 2 15,0 8-4 1,-2 18-12-16,1 8-4 0,0 23-6 15,0 7 1-15,1 8 14 16,1-1 2-16,1-5 4 16,-1-5 1-16,2-11 1 15,0-6 0 1,1-16 0-16,1-3 0 0,4-17 5 16,1-9 2-16,2-16 2 15,1-6 1-15,1-5-3 16,-2-4-1-16,0-6-6 15,-2 0-2-15,2 0 0 16,-2 4-2-16,-1 14 3 0,-1 5 2 16,-4 18 4-16,-1 9-4 15,-1 14-10-15,-3 14-4 16,1 14-7-16,-2 11 5 16,-1 7 8-16,1 3 3 15,0-4 2-15,0-11 1 16,3-11 2-16,0-8 0 15,2-10 2-15,0-7 0 16,1-11 5-16,-1-8 2 0,0-15-2 16,0 0-1-16,1-10-6 15,1-4 0 1,2-6 0-16,-3-3 0 0,0-3 0 16,0 0-1-1,0 14-1-15,-1 5 0 16,2 19-2-16,-2 12-7 0,0 16-7 15,1 13-3-15,0 16 0 16,2 9 5-16,2 3 8 16,1-1 3-16,1-5 2 15,-3-6 1-15,-1-10 2 16,-2-3 1-16,-2-10 2 0,-2-5-1 16,0-12 10-1,-3-4-1-15,0-16-4 0,0-7-2 31,4-13-14-31,3-6-3 0,11-3-1 16,3 5 0-16,0 11 6 16,-6 7-2-16,-1 22-5 0,-3 7-2 15,-5 19 1-15,-4 7 3 16,-13 9 7-16,0 6 2 16,-9 2 1-16,1 0 3 0,7 1-1 15,-11-7 4 1,6-14 5-16,1-8 2 0,-4-15 4 31,11-7-4-31,5-6-11 16,4-3-4-16,6-10-9 15,0-4 0-15,9-7 1 16,3-1 0-16,8 3 1 16,5 13 1-16,-1 11 1 15,-3-4 1-15,-8 13 2 0,-6 2 2 16,-13 8 3-16,-2 15 2 15,-14 3 3-15,-5-3 6 16,-2-6 4-16,-2-10 3 16,5-16-1-16,2-8-9 0,5-14-10 15,5-4-9-15,10-6-9 16,4 3-1-16,5 9 4 16,4 1 1-16,1 13 3 15,3 4-3-15,3 8-2 16,0 7 3-16,2 8 5 15,2 5 5-15,-5 4 3 16,1-1 1-16,0-1 3 16,-9-10 0-16,-1-7 3 15,-5-3 7-15,-9-10 10 16,3 1 2-16,-10-10-1 16,-4-6-8-16,-5-4-9 15,-6-2-2-15,2 0-4 16,6 8-2-16,5 7-8 0,6 4-5 15,4 8-6-15,3 1-4 16,3 8-1-16,1 5 3 16,5 5 4-16,1 3 5 15,7 2 6-15,5 0 0 16,3-6 5-16,2-2 1 16,0-11 4-16,-2-3 1 15,-5-5 3-15,-2-4 2 0,-5-6 4 16,-3-3 2-16,-6-14-1 15,-6 3 1-15,-11-5 1 16,-10-1 2-16,-4 9-5 16,-3 0-8-16,4 14-16 15,8 6-12-15,3 11-10 16,4 9-2-16,11 7 6 16,-2 6 4-16,12 5 10 15,6-5 3-15,4-3 5 16,9-3 2-16,4-10 4 15,3 0 0-15,5-7 4 16,-2-5 1-16,-9-4 3 0,-4-5 2 16,-8-5 6-16,-5-4 1 15,-9-11 7-15,-5-1 0 16,-14-4-1-16,-8-2 1 16,-9 4-11-16,-2 8-7 0,0 13-13 15,7 9-8-15,6 11-8 16,4 3-1-1,8 1 5-15,-1 2 1 0,13 1 2 16,5 3 0-16,6-2 4 16,6-6 5-16,5-4 6 15,4-4 1-15,6-2 1 16,4 0 2-16,0-4 1 16,-5-5 2-1,-10-6 4-15,-5-2 3 16,-13-4 10-16,-2 0 3 0,-14 2 0 15,-7 1-2-15,-7 3-17 16,-5 11-9-16,5 7-17 16,5 7-4-16,9 9-2 15,3-3 1-15,12-4 9 0,4 1 1 16,12-6 7-16,6-2 2 16,7-8 4-1,7-5 0-15,-2-9 3 0,1-10 3 16,-1-7 2-16,-8-4 1 0,-3 3 3 31,-9 3 1-31,-9 10 0 16,0 1 0-16,-6 4 2 0,-1 1 0 15,-1 5 3-15,-3 1 0 0,1 1-6 16,1 5-3-16,2-2-5 16,1 1-1-16,0 1-2 15,-1-2 0 1,1 1-45-16,0 0-89 0</inkml:trace>
  <inkml:trace contextRef="#ctx0" brushRef="#br1" timeOffset="10314.07">10048 9782 731 0,'-2'-7'328'16,"-7"-12"-134"-16,-3 0-23 15,-9-6-28-15,-2-1-15 16,3 8-43-16,-2 2-17 0,0 15-34 15,3 5-15-15,-5 17-23 16,0 6-7-16,3 7-9 16,2 5-2-16,8 1 3 15,7-2 3-15,6-4 8 16,6-3 4-16,11-9 8 16,-4-10 3-16,10-13 10 15,2-8 4-15,2-9 5 16,3-3 1-16,-7-10 0 15,-2-7-1-15,-3 1-7 16,-5 4-1-16,-6 7-5 16,-2 8 16-16,-8 10 23 15,0 4 1-15,1 7-6 16,-6 5-20-16,0 6-26 0,-2 4-3 16,2 13-3-16,16 0 3 15,-3 4-1-15,4-5 3 16,5-10 6-16,-7-5 0 15,18-10 3-15,2-4-2 16,1-5-26-16,-3-5-68 16</inkml:trace>
  <inkml:trace contextRef="#ctx0" brushRef="#br1" timeOffset="11524.7">16596 9720 536 0,'0'-8'279'0,"-4"-11"-50"0,2 1-37 16,-6-5-27-16,2 3-12 31,-5 1-25-31,-3 1-12 0,-3 8-37 0,-6 0-19 16,-3 10-43-16,-3 2-19 15,-1 13-19-15,-1 2-3 16,7 9-6-16,4 1-5 15,9 3 1-15,6 5 1 0,9-3 10 16,7-2 9 0,11-7 11-16,6-4 4 15,5-9 7 1,2-7 4-16,1-10 6 16,-6-8-1-16,-7-9-5 15,0-5-3-15,-9-2-1 16,-3-2 2-16,-6 5 6 15,-5 4 4-15,-4 10 22 16,1 6 0-16,-6 8-3 16,5 8-9-16,2 8-30 15,-3 4-8-15,6 5-3 0,2 1 5 16,1-4 7-16,5 3 5 16,6-7 6-16,4-2 1 15,2-4 4 1,-3-10 2-16,3-4-51 0,-5-4-71 15</inkml:trace>
  <inkml:trace contextRef="#ctx0" brushRef="#br1" timeOffset="12693.22">9404 14077 505 0,'4'-4'249'0,"-2"-9"-78"15,4 2-18-15,-3-5-17 16,-3-2-3-16,0-1-3 16,-3-2-1-16,-5 3-13 15,-4-3-3-15,-5 5-21 16,0 2-17-16,-1 7-38 15,1 5-23-15,-1 9-30 16,-1 1-9-16,0 7-9 16,-2 2-3-16,2 12-2 15,2 2 0-15,8 3 7 16,9 5 4-16,7-8 11 0,9 2 4 16,6-9 5-16,2-6 3 15,3-15 6-15,-1-9 5 16,-1-14 5-16,-3-5 1 15,-1-6-3-15,1 2 0 0,-5 1 1 16,-3 0 2 0,-10 7 4-16,-3 4-1 15,-2 10 7-15,-5 3 0 0,-1 11-4 16,-2 0-2-16,-1 8-11 16,6 3-3-16,4 1-6 15,0 4-1-15,7 3-3 16,4-1 2-16,7-3 9 15,6 0 4-15,2-10 7 16,1-3 3-16,-3-11 5 16,-1-7-6-16,0-5 30 15</inkml:trace>
</inkml:ink>
</file>

<file path=ppt/ink/ink33.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0-12-08T09:53:46.674"/>
    </inkml:context>
    <inkml:brush xml:id="br0">
      <inkml:brushProperty name="width" value="0.05292" units="cm"/>
      <inkml:brushProperty name="height" value="0.05292" units="cm"/>
    </inkml:brush>
  </inkml:definitions>
  <inkml:trace contextRef="#ctx0" brushRef="#br0">5655 13385 1301 0,'-3'0'188'0</inkml:trace>
  <inkml:trace contextRef="#ctx0" brushRef="#br0" timeOffset="1182.92">9077 13227 1468 0,'-5'4'236'0,"-5"5"-9"15,3-4-485-15</inkml:trace>
</inkml:ink>
</file>

<file path=ppt/ink/ink34.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2-13T09:01:59.255"/>
    </inkml:context>
    <inkml:brush xml:id="br0">
      <inkml:brushProperty name="width" value="0.05292" units="cm"/>
      <inkml:brushProperty name="height" value="0.05292" units="cm"/>
      <inkml:brushProperty name="color" value="#FF0000"/>
    </inkml:brush>
  </inkml:definitions>
  <inkml:trace contextRef="#ctx0" brushRef="#br0">10333 10315 452 0,'-2'-1'265'0,"-9"-4"-27"15,4 1-49-15,-1 0-62 16,0-3-17-16,8 0-17 15,-4 1-4-15,4-1-6 16,-3 5-5-16,-1 2-16 16,3 0-12-16,0 0-22 0,0 0-11 15,0 0-14 1,-1 0-2-16,1 1 1 0,-4 12-1 16,-30 28-1-16,32-29-2 15,0 2-4-15,3-3 1 0,5 0 0 31,4-1 0-31,5-4 6 16,0 1 3-16,3-6 3 0,-3-1 4 16,-1-5 15-1,0-3 27-15,-2-3 20 0,-1-2 25 16,-2 0 10 0,-6-1-8-16,1 2-2 15,-3-1-18-15,-6-1-19 16,0 3-18-16,-8-3-19 0,4 2-8 15,-3 4-10 1,-3 1-5-16,7 7-6 0,-4 4-3 16,4 6-2-16,2-3-1 15,-2 7 5-15,2 1 2 16,0-2 0-16,4 5 1 16,3-5-3-16,3-1 1 0,6 0 1 15,2-2 0 1,6-3 3-16,-3-2 1 0,-4-4 3 15,4 0 3-15,-2-5 5 16,-3-2-1-16,1-6 2 16,-3-2-2-16,-1-1-2 15,-2-1 2-15,0 1-1 16,-2 2 0-16,-2 0-1 16,-2-1-1-16,-7 6-3 15,-2-1-2-15,-3 4-3 16,1 4-3-16,-2 2-3 15,0 4 1-15,0 3 0 16,4 0 0-16,3 6-2 16,5 1-2-16,4 2 0 0,2 5-1 15,11-3 4-15,0 0 3 16,7-6 5-16,0-10 4 16,-1-5 5-1,5-6 2-15,-7-7 1 16,-4-4-16-16</inkml:trace>
  <inkml:trace contextRef="#ctx0" brushRef="#br0" timeOffset="2798.96">10293 10326 546 0,'6'0'158'0,"-4"-1"-42"15,3-2-46-15,-5 1 0 16,0 1 6-16,0 0 0 0,0 1-8 16,0-1-12-16,0 0-26 15,0 0-11-15,-1 0-9 16,0-1-1-16,-1 1 3 31,1 0 2-31,0 0 6 0,0 1 0 16,0 0 6-16,0-1 3 0,-1 0 5 15,1-1 0-15,0 1-2 16,0 0-3-16,1 0-2 16,-1 0 0-16,0 0-2 15,1 0-5-15,0-1-13 16,0 2-5-16,0 0-5 15,4 3 0 1,26 2 3-16,58 51 2 0,3-14-2 16,10 8 0-16,27 8 11 15,13 0 2-15,4 1 11 16,-1-3 0-16,-11-4-9 0,-11-6 1 16,-23-7 12-16,-15-7 23 15,-29-11 10 1,-17-4 3-16,-23-12-8 15,0 1-16-15,-10-4 2 16,1-1-3-16,1 1-8 16,-1-1-7-16,-3 2-15 15,1-1-3-15,-4-2-3 16,0 0 1-16,0 0-1 0,0 0 0 16,0 0 1-16,0 0-2 15,0 0-1-15,0 0-1 16,0 0 2-16,0 0-1 15,0 0 2-15,0 0-2 16,0 0-2-16,0 0 0 16,0 0 0-16,0 0 1 15,0 0 5-15,0 0 2 0,0-1 2 16,0 0 0 0,0 0-1-16,2-11-2 15,5-36-4-15,-10 26 0 0,-4 1-2 16,6 4 0-1,-6 2 0-15,1 3-3 0,1 6-3 16,1 4-5-16,6 6-3 16,3 2 0-16,0 8 3 15,7 7 5-15,4 4 4 16,6 9 1-16,10-3 1 16,-1 1 1-16,-3-4 1 15,-7-7 0-15,-13-4-3 16,-7-5 9-16,-18-12 7 15,-10 1 3-15,-17-6 10 16,3 4-12-16,5 2-5 16,0-1-2-16,22 6-5 15,1-5 6-15,13 4-1 0,11 4-48 16</inkml:trace>
  <inkml:trace contextRef="#ctx0" brushRef="#br0" timeOffset="3378.55">12263 10694 793 0,'5'-1'387'16,"2"-3"-140"-16,-1 6-142 0,-6 0-39 15,-7 8-55-15,-2 6-14 16,-12 11-1 0,6 6 3-16,1 9 3 0,-2 0 2 0,11 1 2 15,-4-6 1 1,3-13 4-16,4-5 1 16,-2-11 24-16,2-2 71 15,2-12 26-15,0-6 3 0,1-17-17 16,3-12-65-1,0-12-24-15,2-5-8 16,1 4-10-16,-3 3-7 16,-1 18-10-16,0 9 1 15,2 10-4-15,7 7-1 0,7 6-4 16,11 1-2 0,16 9 2-16,6 3 4 0,10 7 8 15,-2 1 0-15,1 3-3 16,-6-1-70-16,-8 0-187 15,-6 1-139-15</inkml:trace>
  <inkml:trace contextRef="#ctx0" brushRef="#br0" timeOffset="3730.04">12148 11023 507 0,'1'-3'309'0,"0"2"-76"16,6 2-52-16,-7-1-37 15,0 0-39 1,7 1-1 0,13 6-5-16,34 14-6 15,-18-8-26-15,6 1-11 0,6-2-27 16,-4 2-5-16,-10-5-7 0,-6-3 0 16,-10 0-32-16,-5-5-72 0,-6 1-323 15</inkml:trace>
  <inkml:trace contextRef="#ctx0" brushRef="#br0" timeOffset="3942.52">12153 10887 702 0,'11'4'343'0,"13"4"-132"16,6 0-25-16,17 7-59 16,0-4-33-16,10 1-36 0,-2 0-18 15,-10-5-3-15,-5-1-102 16</inkml:trace>
  <inkml:trace contextRef="#ctx0" brushRef="#br0" timeOffset="4607.86">12192 10421 320 0,'1'0'199'0,"3"0"-15"0,0 2-32 15,-4-2-38-15,7 2-6 16,23 0-11-16,66 46-3 16,-26-25-16-16,4 5-16 15,2-4-16-15,-9 1-11 16,-15-9-14-16,-5-2-2 15,-19-9 2-15,-6-2 29 16,-9-3 18-16,-8-5 3 16,-2 1-3-16,0-6-31 15,-4 0-29-15,-4 0-8 0,-5-1-11 16,2 1-4-16,-2 3-3 0,5 2 0 16,2 2-9-1,1 5 0-15,3 2 5 0,-1-4 1 16,0 0 12-16,2 7 3 0,6 14 1 31,20 28 1-31,-9-27 4 16,-4-2 2-16,-5-6 32 0,-4-4 11 15,-9-5 42 1,-6-5 9-16,-5 0-4 16,-5-1-3-16,-4-3-36 15,-2 1-10-15,-3-2 8 16,-5 4-133-16</inkml:trace>
  <inkml:trace contextRef="#ctx0" brushRef="#br0" timeOffset="8222.1">4951 8696 132 0,'1'-5'68'16,"4"-3"15"-16,-2-3 6 0,-1 1 30 31,4-1 6-31,-6 3-8 16,4 2-4-16,-4 3-7 15,-3 1-4-15,2 0-2 16,0 1-1-16,0 0 3 16,0 0 2-16,-1 0-12 15,1 1-15-15,0 0-32 16,-9 2-15-16,1 3-23 0,-30 24-6 15,29-16-6-15,7 1-4 16,1-1-1-16,5 2 1 16,4 0 4-16,1-6 0 15,2-1 2-15,4-3 0 16,2-6-1-16,0-1 3 16,-2-4 0-16,-6-3 34 15,0 0 38-15,-3-5 11 16,-4-1 39-16,1 0-16 15,-7 0-8-15,0 3-4 0,-3 4-28 16,-1 2-18 0,-4 7-24-16,3 4-9 0,-2 4-8 15,1 1-3-15,2 1-4 16,0-1-1-16,5 2-2 16,0-1-2-16,5 2-1 15,0-2 0-15,8 1 2 0,2-4 0 16,4-6 1-1,-1-2 1-15,1-7 7 0,2-1-1 16,-9-3 6-16,-2-3 39 16,-7 1 20-1,-11 0 10-15,0 5 3 16,-2 7-37-16,-2 2-27 16,3 5-8-16,4 1-10 0,3-1-28 15,13 4-445 1</inkml:trace>
  <inkml:trace contextRef="#ctx0" brushRef="#br0" timeOffset="10513.12">4019 8187 692 0,'-3'3'331'0,"-1"5"-114"0,-3-3-35 16,5-2-44-16,2-1-24 15,0 0-50-15,0-2-18 0,0 0-32 32,0 0-5-32,17 8-4 15,48 23-2-15,-2-6 0 16,19 11-1-16,40 17 0 16,16 11 2-16,26 15 3 15,-1 4 3-15,-12-5 2 16,-13-6 1-16,-38-24 0 0,-21-14 0 15,-37-19-5 1,-17-11-10-16</inkml:trace>
  <inkml:trace contextRef="#ctx0" brushRef="#br0" timeOffset="11261.44">4034 8176 593 0,'-7'-6'310'0,"-9"-5"-74"15,2 0-24-15,2 3-40 16,1 3-13-16,7 5-23 16,-1 1-14-16,4 8-40 15,3 4-23-15,6 9-37 0,5 6-11 0,3 6-8 16,3-1-1-16,-3-5 0 16,2-5 1-16,-4-7-2 15,-5-5-1 1,-4-8-4-1,-5-3-3-15,-5-8-5 16,-2-2 0-16,-7-8 4 16,3 0 4-16,-8-4 4 15,6-1 0-15,-4 0 3 16,5 1-1-16,8 5 1 16,1 3 1-16,12 5 4 0,4 2 2 15,18 3-1-15,5 0-1 16,13-3-4-16,1-1 0 15,-9-9 1-15,-1 0 0 16</inkml:trace>
  <inkml:trace contextRef="#ctx0" brushRef="#br0" timeOffset="12965.18">3392 7565 577 0,'-8'-9'324'16,"-5"-6"-40"-16,1 5-51 15,5 4-91-15,3 7-41 16,4 9-74-16,4 8-24 15,0 9-7-15,2 7 1 0,-2 6 5 0,-1 0 3 32,-3 3 0-32,0-6 2 15,0-7-1-15,-3-5 1 0,0-9 1 16,0-1-2-16,-2-4-40 16,2-2-42-16,-1-4-176 15</inkml:trace>
  <inkml:trace contextRef="#ctx0" brushRef="#br0" timeOffset="13169.03">3339 7532 603 0,'5'1'302'0,"5"-2"-83"0,8 3-47 15,17-2-44-15,9-2-26 16,12 2-42-16,3-4-17 16,-4 4-24-16,-8 1-42 15</inkml:trace>
  <inkml:trace contextRef="#ctx0" brushRef="#br0" timeOffset="13407.87">3279 7958 452 0,'13'-1'319'0,"21"0"40"16,9 1-131-16,11 0-102 0,-3 2-38 15,-5-2-47-15,-6-1-16 16,-8-1-8-16,-1-5-44 16</inkml:trace>
  <inkml:trace contextRef="#ctx0" brushRef="#br0" timeOffset="13630.69">3416 7747 735 0,'13'-5'401'0,"7"-4"-83"15,8 1-177-15,2 0-38 0,5 4-58 16,4 0-15-16,1 3-39 15,2 0-97-15</inkml:trace>
  <inkml:trace contextRef="#ctx0" brushRef="#br0" timeOffset="14314.45">3270 7373 252 0,'9'-3'196'16,"7"1"9"-16,13 0-61 16,13-3-19-16,3 5-27 15,3 0-12-15,-4-1-15 16,-2 0-11-16,-2 0-28 16,-8 1-8-16,-9-2-3 15,-5 2 4-15,-13-4 14 16,-5-2 5-16,-7-3-5 15,-7-2-5-15,-3-2-16 0,-1-2-5 16,4 0-6-16,3 0-2 16,4 5-8-16,2 2-5 15,2 3-4-15,6 5 3 16,6 3 5-16,4 4 4 16,13 8 4-16,3 1 0 15,2 6 3-15,-2-1 2 16,-15 1 7-16,-6 0 4 15,-15-4 55-15,-6-1 9 0,-10 3 15 16,-2-5 0 0,-4-2-53-16,5-1-13 15,6-1-67-15,7 4-103 0</inkml:trace>
</inkml:ink>
</file>

<file path=ppt/ink/ink35.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0-12-08T09:53:46.674"/>
    </inkml:context>
    <inkml:brush xml:id="br0">
      <inkml:brushProperty name="width" value="0.05292" units="cm"/>
      <inkml:brushProperty name="height" value="0.05292" units="cm"/>
    </inkml:brush>
  </inkml:definitions>
  <inkml:trace contextRef="#ctx0" brushRef="#br0">5655 13385 1301 0,'-3'0'188'0</inkml:trace>
  <inkml:trace contextRef="#ctx0" brushRef="#br0" timeOffset="1182.92">9077 13227 1468 0,'-5'4'236'0,"-5"5"-9"15,3-4-485-15</inkml:trace>
</inkml:ink>
</file>

<file path=ppt/ink/ink36.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0-12-10T08:32:23.540"/>
    </inkml:context>
    <inkml:brush xml:id="br0">
      <inkml:brushProperty name="width" value="0.05292" units="cm"/>
      <inkml:brushProperty name="height" value="0.05292" units="cm"/>
    </inkml:brush>
  </inkml:definitions>
  <inkml:trace contextRef="#ctx0" brushRef="#br0">22722 8501 1471 0,'-11'8'236'0,"-16"10"-84"16,-3 9-19-16,3 18-45 15,3 8-12-15,16 18-24 16,8 2-9-16,13 0-20 16,6-7-6-16,4-16-7 15,2-11-24-15,5-14-107 16,-2-9-112-16</inkml:trace>
  <inkml:trace contextRef="#ctx0" brushRef="#br0" timeOffset="453.33">22829 8713 1468 0,'2'2'247'0,"8"2"-54"16,5 5-41-16,8 13-47 15,5 6-18-15,-2 10-36 16,2 3-9-16,-5-2-18 0,-5-4-20 15,-4-8-64-15,-6-6-64 16</inkml:trace>
  <inkml:trace contextRef="#ctx0" brushRef="#br0" timeOffset="632.29">23052 8766 1468 0,'-4'-3'259'0,"-5"-2"-33"15,0 5-38-15,-8 13-56 16,-1 7-26-16,-5 12-51 16,3 8-20-16,-3 3-34 15,0-3-43-15,3-4-117 16,0-8-89-16</inkml:trace>
  <inkml:trace contextRef="#ctx0" brushRef="#br0" timeOffset="809.65">23128 8917 1364 0,'0'6'280'0,"-2"13"57"0,-3 1-115 15,-5 3-98-15,-1 2-27 16,3-3-90-16,1-4-65 15</inkml:trace>
  <inkml:trace contextRef="#ctx0" brushRef="#br0" timeOffset="1232.83">23225 8778 1436 0,'0'8'243'15,"-2"5"-42"-15,2 6-82 16,0 4-17-16,5 3-31 16,6-2-18-16,0-3-23 15,2-4-6-15,4-8-13 16,-2-7 0-16,1-4-1 15,3-6 0-15,-8-7 1 16,1-4 0-16,-4-5-3 16,-3 1-1-16,-1 4-1 15,1 4-2-15,-1 4 0 16,-1 7 0-16,0 7 2 16,4 8 3-16,1 11 5 0,5 5-1 15,-2 6 0-15,-3 5 4 16,-6 1 8-16,-4-3 9 15,-7 0 7-15,-5-4-2 16,-5-7-13-16,-3-1-18 16,-2-9-53-16,1-7-43 15,2-10-204-15</inkml:trace>
  <inkml:trace contextRef="#ctx0" brushRef="#br0" timeOffset="1544.51">23512 8632 1629 0,'13'10'342'0,"11"14"-170"16,2 5-37-16,-3 14-41 15,-8 5-11-15,-11 11-13 16,-9 1 13-16,-6-4-9 0,-3-8-18 16,0-15-22-16,3-7-29 15,1-7-69-15,3-4-61 16</inkml:trace>
</inkml:ink>
</file>

<file path=ppt/ink/ink37.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2-13T09:26:52.739"/>
    </inkml:context>
    <inkml:brush xml:id="br0">
      <inkml:brushProperty name="width" value="0.05292" units="cm"/>
      <inkml:brushProperty name="height" value="0.05292" units="cm"/>
      <inkml:brushProperty name="color" value="#FF0000"/>
    </inkml:brush>
  </inkml:definitions>
  <inkml:trace contextRef="#ctx0" brushRef="#br0">20087 8205 296 0,'0'-5'204'16,"0"-6"20"-16,-1 0-18 15,-4 3-27-15,-2-1-13 16,-1 5-13-16,0-2-4 15,-2 5-17-15,-2-3-12 0,-1 6-22 32,1 2-15-32,-1-1-31 15,0 4-12-15,-1 3-25 0,-1-1-12 0,3 6-14 16,1 2-8-16,6 1-10 31,4 4-1-31,3 1 7 16,5-1 4-16,9 1 11 15,-1-3 5-15,3-5 3 16,-3-3 5-16,1-7 3 16,1-2 3-16,6-8 0 15,3-3 1-15,1-6 1 16,0-2 1-16,-5-5 4 0,-3-1 2 16,-10 2 47-16,-7 0 19 15,-4 5 26-15,-8-2 8 16,-8-1-26-16,0 2-16 15,-5 4-23-15,0 3-14 16,-2 8-26-16,1 4-3 0,2 4-11 16,-1 2 2-1,1 1-7-15,3 2-5 16,-2 3-3-16,4 2-3 16,6 6 2-16,1 2 0 0,9 3 2 15,5 2 1-15,9-6 2 16,4-3 1-16,6-5 0 15,-1-7 2-15,8-6 2 16,3-5 3-16,-2-8 7 16,0-5 2-16,-8-2 4 15,-5-2 0-15,-8 2 1 16,-5 3 3-16,-7-1 5 16,-6-1 0-16,-5 0-1 0,-3-1-3 15,-3-2-5-15,0 2 0 16,-4 1-8-16,1 2-2 15,4 9-5-15,-1 5-5 16,3 10-2-16,-1 1-1 16,-2 5-1-16,-1 2-2 0,5 2 2 15,3 3-2 1,6 2 2-16,8 0 2 16,7-4 1-16,3-2 2 0,7-5 1 15,0-4 3 1,7-5 1-16,3-5 1 15,1-3 2-15,1-4 1 16,-5-6 3-16,-1-3 1 0,-7-6 1 16,-2 0 1-16,-6-1 1 15,-4 3 3-15,-6 4 5 16,-6 0 3-16,-6 0 5 16,-7-2 8-16,-5 0 3 15,0 3-1-15,-5 7-10 16,5 5-13-16,3 7-13 0,-7 2-5 15,11 7-3 1,-1 1 1-16,-1 3 0 0,5 0-2 16,3 5-1-1,2 2-1-15,9 1 1 16,5 0 1-16,8-2 2 16,2-2-1-16,7-6 2 0,5-1 1 15,1-10 1-15,3-4 3 16,1-6 1-16,-1-4 1 15,-7-4 4-15,-1 0 1 16,-8-4 2-16,-5-2 2 16,-5-4 3-1,-5 3 1-15,-8-2 3 16,-5 3-1-16,-9 1 0 0,-2 1-1 16,-1 12-3-16,-9-2 0 15,8 8-6-15,0 4-3 16,0 5-4-16,7 4-5 15,-2 5-2-15,1-3-1 0,11 3-2 16,4 4 0 0,9-1 0-16,7 3 0 0,9-3 3 15,-1-5 3-15,7-1 2 16,-2-4 2-16,4-7 1 16,-1-2 1-16,0-5 2 15,-2-7 2-15,-5-3 2 16,-1-6 0-16,-7-6 3 0,-5-2 2 15,-7 1 2-15,-7-1 2 16,-8 3 0 0,-5-1 1-16,-5 6-4 15,-2 4-4-15,0 9-5 16,4 6-4-16,0 10-6 0,-2 2-1 16,9 7-2-1,-6 4-1-15,13 2-2 0,1 2 0 16,7-1 2-1,8 2 0-15,3-3 2 16,6 0 1-16,7-7 1 16,-1-5 0-16,5-8 2 0,2-2 2 15,-2-6 2-15,2-1 1 16,-4-11 3-16,-3-1 1 16,-7-9 3-16,-3-1 2 15,-10-3 3-15,-5 0 1 16,-10 2 3-16,-5-1-2 0,-7 8-4 0,0 4-4 15,-1 12-10 1,2 4-3 0,-1 9-3-16,3 6-1 0,5 2 2 15,2 4 0-15,8 1-1 16,4 1 0-16,6 1 0 16,0-4 1-16,8-3 3 15,4 1 1-15,1-7 3 16,6-1 1-16,1-6 1 15,-1-4 1-15,2-5 2 16,-3-5 2-16,-2-5 2 16,-1-6 0-16,-8-6 4 15,-2-1 0-15,-8-1 2 16,-7 3 2-16,-7 4 0 16,-3 6 0-16,-2 6-6 0,-2 5-2 15,-1 8-8 1,-2 5-4-16,4 9-2 0,3 1 0 15,3 4 0-15,6-1 1 16,2-1-1-16,1 0-1 0,9 0-1 16,1-3 1-1,4-3 2-15,2-5 1 0,3 1 3 16,1-6 0 0,0-3 2-16,2-2 0 15,1-8 3-15,-3-3 1 16,-4-4 1-16,-2-1 1 15,-5-1 3-15,-4-2 1 0,-7 2 0 16,-6 0-1-16,-3 8-5 16,0 2-4-16,-4 9-5 15,4 5-2-15,1 3-1 16,0 5 0-16,7 1 3 16,-1-1-1-16,4-1 0 15,2 1-1-15,6-1 0 0,2-2-1 16,4 0 1-1,5-1 1-15,-5-3 3 0,9-3 1 16,-1-3 1-16,-2-1 1 16,3-5 2-16,-3-1 1 15,-4-2 1-15,-3-4 2 16,-5-3 2-16,-2-4 1 16,-3 1 0-1,-5-1 0-15,-8 1-1 0,2 3-2 0,-5 6-5 16,0 3-1-1,0 7-3-15,-1 4-2 16,1 4 0-16,2-1-1 16,2 5 0-16,4 0-1 0,2 1-2 15,2 5-1 1,8-1-1-16,1 2-1 16,11-2 2-16,-2 1 2 15,2-4 3-15,5-4 1 0,0-6 2 16,4-3 1-16,0-4 1 15,-3-2 2-15,-4-4 3 16,-2-4 1-16,-6-3 2 16,-1-5 0-16,-7-1 0 0,-1 0 1 15,-7 1-1 1,-2 2 0-16,-2 3-4 16,-6 4-3-16,1 6-2 15,-2 5-4-15,1 3-2 0,-2 7-2 16,-1 6 0-16,0 3 0 15,1 6 2-15,5-3 0 16,9 0-1-16,1-1-1 16,6-5-1-1,5-3 0-15,6-2 2 0,5-3 1 16,3-5 4-16,0 0 2 16,3-4 0-1,1-5 1-15,-1-2 2 0,0-4 0 16,-6-2 3-16,-4-1 2 15,-5-3 2-15,-3-1 2 16,-6-5 1-16,-4-1 1 16,-7 2-1-16,-5 1-2 15,-2 9-3-15,-2 7-3 16,-3 6-4-16,-4 6-1 0,3 6-2 16,-5 0-2-16,5 5 0 15,5 2-2-15,4-2-2 16,8 0-2-16,8-1 0 15,5-1 0-15,12 2 2 16,-4-3 3-16,8-3 3 16,3 0 0-16,2-7 2 15,4 1 0-15,0-2 1 16,-6-5 1-16,-2-6 2 16,0-5 1-16,-7-5 3 15,-3-4 2-15,-8-1 1 16,-3-4 2-16,-8 2 0 15,-4 2-1-15,-6 3-6 16,-1 8-3-16,-2 5-5 0,2 6-3 16,-2 4 0-16,2 3-1 15,-2 1 0-15,3 4-1 16,7 6-1-16,-3 1-2 16,6 5 0-16,5 0-1 15,1 0 3-15,4-1 0 0,6 2 3 16,2-3 0-16,2-4 2 15,1-1-1 1,4-10 1-16,2 1 0 16,5-7 2-16,-1-3 1 15,1-10 3-15,-3-3 2 0,-5-10 3 16,-2 1 1-16,-8-3 2 16,-4-4 0-16,-8 5-1 15,-2-3 1-15,-6 6-2 16,-4 4 1-16,-4 4-3 15,-4 4-2-15,-6 6-3 16,2 3-2-16,0 5-4 16,5 3-1-16,1 6-3 15,2 4-2-15,5 1-1 16,1 3-1-16,7 5 0 16,3 1 1-16,6 5 1 0,4 0 1 15,8-5 3 1,1-4 1-16,3-7 2 0,2-2-1 15,3-4 3-15,-1-5 0 16,1-5 3-16,0-3 1 0,-1-6 1 16,1-3 1-1,0-3 1-15,-6-5 1 0,-5-3 1 16,-2 0 1-16,-7 1 3 16,-2 1-1-16,-9 3 0 15,-2 2-2-15,-5 4-1 16,-4 3-3-1,-4 4-2-15,-3 2-3 16,1 6-3-16,4 6-2 0,-6 6-3 16,4 2 0-16,-5 6-1 15,-1-1 0-15,13 6 0 16,2-1 0-16,8-1-1 16,6 3 0-16,6-6 2 15,5-1 0-15,12-7 2 0,1-5 1 16,4-6 2-16,1-2 3 15,3-2 1-15,-1-4 2 16,2 1 1 0,-6-8 0-16,-3 0 1 15,-3-3 0-15,-5-8 2 16,1 2 0-16,-9-8 2 0,-3 3 1 16,-7 2 3-1,-6 1-1-15,-9 4 0 16,-1 2-3-16,-8 3-4 15,-4 6-4-15,1 6-3 16,3 4-4-16,3 9-6 16,4 2 0-16,-1 4-1 0,-2 2-1 0,1 1 3 15,7 3-1 1,9 5-1-16,7 3 2 0,11 0 2 16,3-3 2-1,3-4 2-15,3-4 1 16,4-9 1-16,2-3 2 0,2-8 1 15,1-5 1 1,-5-8 5-16,1-2 0 0,-6-6 4 16,-2-4 2-16,-5-2 0 15,-3-2 0-15,-9 4 2 16,-4 2-1-16,-8 5 1 16,-5 2 1-16,-7 2-6 15,-4 3-1-15,-2 5-7 16,3 4-2-16,2 5-5 15,3 6-1-15,1 5-6 16,-3 2-1-16,1 2 0 16,-1 3-1-16,6 5 3 15,7 2 2-15,5 5 0 16,6-3 1-16,13-6 3 16,2-1 0-16,11-6 3 15,-1-5 1-15,2-7 2 16,4-3 0-16,-1-6 1 0,-2-4 2 15,-2-1 6 1,-4-5 1-16,-5-5 1 0,-2 3 1 16,-5-7-4-16,-4 0 0 15,-7-1 3-15,-3 5 0 16,-8-1 2-16,-4 4-1 0,-8-3-1 16,-6-2-3-16,-1 5-5 15,-1 1-3-15,4 9-9 16,3 7-3-16,2 11-5 15,1 8 1-15,1 4 3 16,9-3 0 0,5-9 4-16,2-1-2 15,-4 35 2-15,4-2 2 0,15-2 2 16,6-14 0-16,4-8 2 16,2-1 0-16,4-8 1 15,0-5 1-15,5-5 1 0,-2-4 1 16,-1-4 2-16,1-6 1 15,-8-2 2 1,0-2 0-16,-8-6 2 0,-4 2 2 16,-5-8 1-16,-5 1 3 15,-7 0 3-15,-6 0-1 16,-8 6-1-16,-3 2-2 16,-5 6-8-16,3 3-3 0,0 9-5 15,-4 5-5-15,6 9-2 16,0 6-2-16,-1 5 1 15,10 1 2 1,-4 4 0-16,5-1-1 16,9 4 1-16,0 2 0 15,14-2 1-15,4-1 3 16,7-8-2-16,3-2 1 16,8-9 2-16,0-8 1 15,2-2 3-15,0-5 2 16,-5-9 5-16,-1 0 0 0,-5-10 4 15,-1-2 0-15,-10-2 1 16,-2-5 1-16,-8 6-1 0,-2 0-2 16,-9 5 0-16,-9 1-1 15,-7 3-3-15,-5 2-1 16,-1 7-5-16,-4 3 0 16,6 10-11-16,2 6-3 15,-1 7-1-15,5 4-1 0,2 4 6 16,0 2 0-16,15 5 2 15,4-2 1-15,2 2 3 16,10-2 1 0,1-6 1-1,9-1-2-15,6-6 0 16,2-9 0-16,3-10 2 0,1-3 2 0,0-11 8 16,-6-8 3-1,-15-11-5-15,0 7-38 16,-10 7-186-16</inkml:trace>
  <inkml:trace contextRef="#ctx0" brushRef="#br0" timeOffset="18326.3">20043 8417 210 0,'0'-2'169'0,"-1"-6"41"16,-2-4-17-16,2 4-17 15,0-3-6-15,0-1 11 16,1 2 4-16,-3 0 2 16,0 1-6-16,2 2-29 15,-3 2-16-15,1 0-39 16,3 1-16-16,1 2-24 16,-1 1-6-16,0 0-4 0,0 0 1 15,0 0 4-15,0-1 2 16,0 1 6-16,-1 0 2 15,0 0-3 1,0 1-4-16,0 0-14 0,1 0-10 16,0 0-12-16,0 0-5 15,0 0-5-15,-1 0-1 16,1 3-4-16,0 3 0 16,0 2 0-16,0-1 0 0,5 30 0 15,-3-29-1-15,-2 3 1 16,-2-2 1-1,2 0 0-15,-2 6 1 16,3-4 0-16,2 7 0 0,-2-3-1 16,2-3 0-16,2 6 0 15,-4-3 0-15,3 2-1 0,-4-3 2 16,0-3-1-16,-2-1 0 16,-1 1 1-16,-1 3-1 15,4 2 1 1,1 5 0-16,1 0 0 0,1 3 0 15,-3 0 0-15,1-1-1 0,-2-1 5 16,-1 0-4 0,-1 1 2-1,1 2-2-15,3-3-6 16,-1-3 1-16,0-3-1 0,0 0 0 16,0 0 2-1,1 1 1-15,-1-2 0 0,-1 0 0 16,-1 1 0-16,1-2 0 15,0 5 0-15,-3 0-1 0,4 6 4 16,0 0 0 0,0 1 0-16,-1 1 0 0,0-3-5 15,-1 4 0 1,2 1 1-16,1-6-1 0,-2-1 1 16,1-3 0-16,0 0 0 15,-2-1 0-15,-1-2 0 16,1 0 1-16,-1-4-1 15,3-1 1-15,0 0-1 16,0-1 0-16,0 1-1 0,0 0 1 16,-1 1-2-16,1-3 2 0,0 0 0 31,-1-3 0-31,1-4 1 16,0 3 0-16,0-5 0 0,-1 0 1 15,1 0 3-15,-1 0 2 16,0 0 3-16,-1 0 0 15,2-1-2 1,0-1-3-16,-1 1-2 0,1 0-1 0,-1 0-1 31,0-6 0-31,1-3-2 16,2-33 0-16,3 28-1 16,-4-5 1-16,-1-4-3 0,0-2-1 15,-1 0 2-15,1 0 1 16,0 2 6-16,0-2 1 15,0-4-7-15,3 1-2 16,0 2-2-16,-3 0-1 16,0 4 5-16,-3-1 0 15,3 2 0-15,2 0 2 16,-2 3-2-16,0 1 1 0,1 2 5 16,-1 5-1-16,-1-1 0 15,-1 1 0-15,2-2-5 16,3-1 0-16,-2-4 1 15,-1-4 0-15,0-1-3 16,0-4 0-16,-2 4-1 16,3 1 0-16,0-2 3 15,0-1 0-15,5-4 0 16,-5 0 0-16,0 0 0 16,-2 5 0-16,-1 2 0 15,0 2 0-15,1 3 1 16,2 2-1-16,-1 1 0 15,-2-3 1-15,-1 4-1 16,-1 0 0-16,4 0 0 16,0 5 0-16,1 0-1 0,1 1-1 15,-2 3 0-15,-2 2-1 16,2 2-2-16,-1 0-1 16,0 0 0-16,0 0 1 15,1 0 2-15,0 0 2 16,0 0 0-16,0 3 1 15,0 3-1-15,0 1 0 16,1 2 0-16,6 31-2 16,-7-25 1-16,-1-3 0 15,1 3 0-15,-1 3 2 0,3-1-1 16,1 1 2-16,1 1-1 16,-2-3 1-16,-2 2-1 15,3 4 0-15,-2 1 0 16,2 1 0-16,-1 0-1 15,-2-3 1-15,0 3 0 16,0-1 0-16,-2 0 0 16,4-3 1-16,-2-2 0 15,0-3-1-15,7 0 1 16,-8-2 0-16,1 1-1 16,0-2 0-16,-2 1 0 15,2 0 0-15,0 3 0 16,0-2 1-16,0 0 0 15,0 1-1-15,-1-4 1 16,0 1-1-16,3 4 0 0,-3 0 1 16,-2 5-1-16,3 2 0 15,-4-1 0-15,4 2 0 16,0-1 1-16,0-2 0 16,0-5 0-16,-1-1 0 15,-3-5 0-15,3-2 1 16,0-1 0-16,0-2-2 15,0 3 0-15,-2 2 0 0,3 3 0 16,0 2 0-16,-1-3 0 16,1 1 0-16,0-4 0 15,-1-2 1-15,1-1 1 16,0-3 0-16,1-3 1 16,-2 0 0-16,0 0 1 15,0 0 0-15,0 0-1 16,1 0 0-16,0-1-2 15,0 0 1-15,-2 0-1 16,1-1-1-16,0 1 1 16,0 0-1-16,0 0 1 15,1 0-1-15,0-3 0 16,0-11 1-16,0-33-1 16,0 32 2-16,-3-6-2 15,1-3 1-15,3-1-1 16,-2-2 0-16,2 0 0 15,4 1 1-15,-2 3 0 16,2-1-1-16,-4 2 1 0,-1 2-1 16,-2-6 0-16,0 3 1 15,-3-1-1-15,1-4 0 16,0-3 0-16,4-4 1 16,3 0-1-16,-2-3 1 15,2 4-1-15,-6 1 1 16,-2 0-1-16,4 7 1 0,-2 2-1 15,7 5 1-15,0-2-1 16,-4-2 0-16,1 2 0 16,-2 0 0-16,1 4-1 15,0 3 0-15,1 2 0 16,2 2 1-16,-3 3 0 16,-1 0 0-16,-1 2-1 15,1 4-1-15,1-1-1 16,0 1-1-16,0 2-2 15,0 0-1-15,0 0-1 16,0 0 0-16,0 0 3 16,1 6 0-16,3 11 1 15,7 31 1-15,-11-24 2 16,0-4-1-16,4 0 2 16,-3 5-1-16,1 0 1 15,0 1 0-15,-2 7-1 16,0 0 1-16,0-5 0 0,-2 2 0 15,1-4 0-15,0 1 0 16,0 3 0-16,4-3 0 16,-1-1 0-16,-1-3 0 15,-1-2 0-15,-3-2 1 16,2-2 0-16,-1 0 0 16,2 2 1-16,0 0-1 15,-1 3 0-15,0 1 2 16,1-1 2-16,0 1-1 15,0 1 1-15,-2-2-4 0,0 2 0 16,0-1 0-16,1-3-4 16,0-2-1-16,-1-4-1 15,0-1 0-15,-1 3 5 16,-2 0 0-16,0 3 0 16,4-1 0-16,4-2 0 15,-3-3 0-15,0-3 1 16,0-1 0-16,-6-5 0 15,7 1 0-15,-1-2 1 16,-1-1-1-16,1-2 1 16,0 0-1-16,0 0-1 15,0 0 1-15,0 0-1 16,0 5 0-16,0-1 0 0,-1 3 1 16,-1-5 1-16,2 0 0 15,-1-2 3-15,1 0 1 16,0 0-1-16,0 0-1 15,0 2-2-15,0-2 0 16,0 0-1-16,-1 0 1 16,0 0 0-16,0 0 1 15,0 0 2-15,0 0 0 16,-3-1 1-16,-11-5-1 0,-30-21-1 16,27 15-2-16,2 3-2 15,3-1 0-15,1 3 0 16,5-1 0-16,3 0 0 15,0-1-1-15,2-4 0 16,0 2 0-16,1-2 1 16,-1 2 0-16,2 3 0 15,0-2 1-15,3 7-1 16,-4-2 0-16,1 5-5 16,0 0-2-16,0 0-1 15,0 0 0-15,2 6 3 16,0 10 2-16,40 33 0 15,-26-29 1-15,3-1 1 16,-2-4 1-16,-2-3 1 16,1 0 1-16,-5-2 3 15,3 0 1-15,-4 1 0 0,0-1-2 16,-3 0-6-16,-4-3-1 16,1-3 1-16,-7-3 2 15,-1-2 7-15,2 0 3 16,1 0 3-16,0 0-1 15,0 0 1-15,-4-3-2 16,-7-6-4-16,-34-34-1 16,35 32-6-16,3 3 0 15,1 1 0-15,3 2 0 0,-3 1 0 16,1 1-1-16,4 0 0 16,0 0-1-16,2 1 0 15,0 1 1-15,0 1 0 16,0 0 0-16,0 0 0 15,0 0-1-15,0 0-4 16,0 0-2-16,0-1-2 16,0 2 0-16,0 0 4 15,4 5 2-15,9 8 3 16,27 29 1-16,-30-32 1 16,-3 0 1-16,0-2-1 15,-6-3 0-15,4 0-1 16,-2-2 1-16,0 1-1 15,0 0 1-15,-3-4 0 16,0 0 0-16,0 0 1 16,0 0 1-16,0 0 1 0,0 0 0 15,0 0-1-15,0 0-1 16,0-1-1-16,0-1-1 16,0 1 0-16,2 0 0 15,7-2-2-15,-1-2 1 16,34-19 0-16,-33 12 0 15,4 2 1-15,-2-2 0 16,-2 2 1-16,1 0 0 0,1 2 0 16,-3 1-1-16,0-1 1 15,-1 2-1-15,-4-4 0 16,3 3 0-16,-5 4 0 16,0 1-2-16,-1 4-1 15,-1-2 1-15,0 0 0 16,0 0 0-16,-3 11 2 15,-12 28 0-15,10-28 1 16,-3 0 0-16,-4-4 1 16,1 0-1-16,-2 4 0 15,0 1-1-15,-1 1 0 16,3 2 0-16,1-8 0 16,5 0 0-16,3-6 0 15,2-1 0-15,3 0 2 16,-2-1-1-16,0 0-1 15,0 0 0-15,0 0 0 16,1-8-2-16,13-5 1 0,25-30 0 16,-22 28-1-16,0 0 2 15,-4 2 0-15,2 1 1 16,-4 1 0-16,-3-2 0 16,2 1-1-16,-3 3 2 15,-1 0-1-15,-2 3 1 16,-1 3 0-16,-2-1-1 15,-1 4 0-15,-1 1-1 0,0 0 0 16,-1 0 0-16,1 0-2 16,0 0 1-16,-1 0 1 15,-6 2 1-15,-1 1 2 16,-27 12 0-16,29-13-2 16,-1-1 0-16,-1-4 0 15,1 2 1-15,-4-3 0 16,0 1 0-16,-6 3 1 15,-3 1 1-15,-2 0-1 16,2-1 1-16,0 2-3 16,1-4-1-16,6-2-4 15,-2 4-1-15,9-3 0 16,0 2-1-16,3 0 4 16,1 1 0-16,1-1-4 15,2 1-3-15,0 0-1 16,0 0 4-16,7 0 4 15,9 1 1-15,28 8 1 16,-28-9 0-16,2 3-1 0,-3 1 1 16,2-4 0-16,-1 4 1 15,0-4 0-15,0 2 0 16,-1-2 0-16,-1-2 0 16,-6 1 0-16,-2 1 0 15,-3 0-1-15,-1 3 1 16,-2-3 1-16,-1 0 1 15,0 0 4-15,0 0 0 0,0 0 2 16,-19 3-3-16,-34-6 0 16,29 0 0-16,4-4-4 15,4 7 0-15,-1 3-2 16,4-2-2-16,4 2 0 16,3-2 0-16,7-1-2 15,0 0-1-15,0 0-5 16,0-1 0-16,0 1 0 15,15-1 2-15,37-7 3 16,-27 6 1-16,3-1 3 16,0 5 1-16,-5 0 0 15,-2 3 0-15,-9-1 2 16,-1 0 0-16,-6-1 0 16,0-3 1-16,-2 0 0 15,0-1-1-15,-3 1-1 16,0-1-1-16,0 1 0 0,0 0-1 15,0 0 0-15,0 0 1 16,0 0 4-16,0 0 3 16,-1 0 2-16,-1 0 1 15,-1 0-5-15,-12-1 3 16,-27-5-43-16,32 0-60 16</inkml:trace>
  <inkml:trace contextRef="#ctx0" brushRef="#br0" timeOffset="19245.99">20553 9253 457 0,'-3'-7'284'0,"-1"-8"16"0,-4 1-27 16,-1 3-20-16,1 0-12 16,4 6-44-16,-1-6-25 0,3 9-44 15,0 1-21 1,-1 1-40-16,2 0-18 15,1 0-26-15,0 17-5 0,4 41 7 16,-3-25 6-16,-1 4 7 16,0-5-2-16,2-2-7 15,-1-4-3-15,1-2-6 16,0-5-1-16,-2-9-1 0,0 0 1 16,1-8 7-16,0-2 15 15,-1-5 21-15,-1 3-2 16,0 1-10-16,-3-16-15 15,-6-37-25-15,4 25-2 16,3-11-3-16,1-1-1 16,0-1-2-1,3 4-1-15,-1 6 2 16,3 7-1-16,0 8-1 0,-1-1 0 0,2 8 0 31,-1 2 2-31,-3-1 2 16,4 4-5-16,1-1-4 0,4 8-4 15,6 0-3-15,2 2 4 16,7 3 4-16,5-2 2 16,5 1 2-16,4-4 2 15,-2-2 1-15,0-2-1 16,-7-4-5-16,-8-1-1 0,-6 5-27 16,-5 2-31-16,-5 8-113 15,-3 1-81 1,-2 9-216-16</inkml:trace>
  <inkml:trace contextRef="#ctx0" brushRef="#br0" timeOffset="19524.71">20556 9278 569 0,'-7'0'349'16,"-3"-3"-24"-16,3 1-77 15,7-1-14 1,0 0-8-16,0 2-24 0,0-1-57 16,0 1-23-16,0 1-36 15,0 0-7-15,14 0-7 16,32 7-10-16,-24-2-21 16,-2-1-8-16,5 0-14 15,-7-1-4-15,-1 1-3 16,1-4 4-16,-3 4-176 31,0-4-177-31</inkml:trace>
  <inkml:trace contextRef="#ctx0" brushRef="#br0" timeOffset="20146.2">20694 9410 584 0,'-1'0'437'0,"-5"2"65"15,4 1-191-15,2-3-157 16,0 0-55-16,0 0-57 16,0 0-10-16,10 6-4 0,39 14-1 15,-28-19-1-15,-1-3 1 16,-1 1 8-16,-4-2 5 16,-2-3-1-16,-1-2-5 15,-3 0-9-15,3 3-6 16,-4 0 1-16,-6-1 3 15,1 3 7-15,-3-5 4 16,-5-2 22-16,-1 2 6 16,-3-1 3-16,-4 3-4 0,4 4-25 15,-1 0-10-15,-1 2-15 16,0 2-4-16,-5 6-4 16,-2-1 0-16,-2 6-1 15,-2-2 1-15,2-3-1 16,5 5-2-16,4-3 1 15,3 2-1-15,4 2-2 16,2 1 0-16,3-5 1 16,4 4 0-16,1 2 0 15,6-8 1-15,8 7 0 16,4-4 3-16,9-9 2 16,0 4 1-16,-2-6 1 15,0-8 0-15,-8-3-1 16,0 1 1-16,-10-6-11 15,-3 1-60-15,0-6-210 0</inkml:trace>
  <inkml:trace contextRef="#ctx0" brushRef="#br0" timeOffset="21218.89">20498 8855 731 0,'-7'0'396'0,"-2"-1"-67"0,-2 1-65 16,5-2-67-16,2 2-33 15,3 0-53-15,1 0-29 16,0 0-35-16,0 0-11 16,0 0-7-16,0 0 3 15,0 0-1-15,0 0 1 16,3 0-10-16,10 0-3 15,35 5-8-15,-25-1-3 0,8-3-3 16,5 0-2 0,6 0 1-16,2-1-1 15,-5 0 1-15,-2-2 1 0,-8 1 2 16,-9-3 1-16,-7 4 4 16,-3-1-1-16,-8 0 0 15,-2 0 0-15,-1-2 1 16,0 3 1-16,0 0 1 15,-1 0 0-15,1-2-4 16,0 1-2-16,-5 0-2 16,-4-1 0-16,-29-9-1 15,27 7 0-15,-1 0 1 0,-1-3 1 16,-3-2 0-16,-1-2 0 16,2-1 0-16,1 2-2 15,4 3-2-15,3 2-1 16,3 4 2-16,0-1-1 15,3 2 2-15,1 0-2 16,1 0-2-16,0 0-2 16,0 0-5-16,0 0-2 15,0 0-1-15,9 3 1 16,18 10 3-16,30 13 3 16,-24-13 1-16,-4-6 1 15,-7-1 1-15,-1-2 0 0,-6 0 0 16,-1 1 1-16,-5-1 0 15,-5 1 0-15,0-1-1 16,-1 1-1-16,-3-2 0 16,0-3 0-16,0 0 0 15,0 0 2-15,-1 0 5 16,0 0 4-16,0 0 13 16,-15 10 4-16,-35 16 9 15,26-20 0-15,5 1-5 16,3 2-6-16,4-3-9 15,3 1-3-15,3 0-5 0,0-4-1 16,1 1-1-16,3-4 0 16,0 0-1-16,2 0-1 15,0 0-2-15,1 0-3 0,0 0-45 32,0 0-250-32</inkml:trace>
  <inkml:trace contextRef="#ctx0" brushRef="#br0" timeOffset="48793.85">1733 8893 534 0,'-5'-2'280'15,"0"0"-63"-15,4 0-56 16,1 2-69-16,0 0-23 16,30 3-39-16,41 6 1 0,-5-3 7 15,2 2-10-15,2-1-8 16,0-1-2-16,-11-2-3 15,-2 0 1-15,-15-6-84 16,-8 0-78-16,-16-5-227 16</inkml:trace>
  <inkml:trace contextRef="#ctx0" brushRef="#br0" timeOffset="48990.6">2112 8926 380 0,'-10'0'240'0,"-5"4"-9"16,3 5-44-16,7 3-70 15,5 9-21-15,-1 9-22 16,1 1 1-16,5 14-11 0,-1 1-1 16,-2 8-10-16,0 2-2 15,-2 1-5-15,-1-3-9 16,4-5-17 0,-2-9-5-16,2-11-6 15,5-4-55-15,-2-13-115 16,7 0-105-16</inkml:trace>
  <inkml:trace contextRef="#ctx0" brushRef="#br0" timeOffset="49272.34">2425 9391 267 0,'4'-7'206'0,"10"-9"70"16,-2 1-59-16,-6 1-7 15,-2-1 1-15,-8 2-23 16,-8 0-8-16,-8 0-53 15,-3 7-37-15,-5 4-62 16,1 4-31-16,5 15-47 16,5 2-7-16,9 10 8 15,8 2 7-15,14 1 23 0,8-3 8 16,11-13 9-16,6-2 6 16,-4-11 14-16,-4-6 11 15,-12-1 26-15,-9-9 8 16,-8-1 3-16,-7-2-45 15,-4-4-218-15</inkml:trace>
  <inkml:trace contextRef="#ctx0" brushRef="#br0" timeOffset="49731.82">3156 9326 814 0,'5'-2'350'0,"8"7"-197"16,2 7-58-16,-3 9-44 16,0 9-12-16,-2 8 1 0,-6 1 0 0,-4-10-3 15,0 1-6-15,0-13-12 16,1-7-1 0,5-10 11-16,-1-8 2 15,3-13 1 1,2-5-2-16,7-1-19 15,3-2-8-15,5 4-9 16,4 3-5-16,0 6 4 16,0 10 3-16,-8 8 6 15,-4 9 6-15,-6 10 1 16,-2 2 3-16,-4 3 0 0,-5-2-1 16,1-3-55-16,4 1-128 15</inkml:trace>
  <inkml:trace contextRef="#ctx0" brushRef="#br0" timeOffset="50043.08">3489 9241 955 0,'9'-20'428'16,"8"-18"-220"-16,9 11-44 15,-4 4-23-15,7 14-57 16,0 3-31-16,3 16-39 15,1 10-9-15,-5 15 1 16,-2 7 2-16,-6 11 1 16,-3 4 2-16,-1-2 0 15,0 2 0-15,-1-16 2 0,0-6-2 16,-2-11 0 0,-4-7 2-16,-5-10 11 0,-4-2 6 15,-13-4 12 1,-7-1-5-16,-7 0-17 0,-3 0-9 15,1 2-21 1,6 3-3-16,9 4-122 16,7-1-104-16</inkml:trace>
  <inkml:trace contextRef="#ctx0" brushRef="#br0" timeOffset="50595.39">4153 9317 1031 0,'-10'-4'472'16,"-10"-4"-214"-16,2 5-146 16,-1 5-47-16,5 6-67 15,3 4-23-15,2-1-10 16,6 7-3-16,7-2 12 15,5 3 8-15,10 2 6 0,-1-12 6 16,1 2 7 0,-5-8 4-16,-6-1 3 0,-2 0 3 15,-12-2 4-15,-4 0-2 16,-12 3-7-16,-2 1-5 16,2 7-9-16,2 4-1 15,11 2-2 1,3 0 2-16,7 0 4 0,4 1-2 15,7-1 5 1,1-1 0-16,8-4 2 16,3-4 1-16,4-3-5 15,0-2-28-15,-3-8-75 0,0-5-27 0,-1-6 0 16,-1-4 30 0,-5-9 98-16,-3-3 62 15,-3-4 73-15,-6-1 26 16,-2 11 22-16,-1 7-22 0,-1 14-64 15,-1 5-31 1,0 11-42-16,0 9-16 16,0 7 2-16,0 0 3 15,-1 4-3-15,1-4 1 16,3-4-2-16,-2-3-16 0,5-5-114 16,-1-4-77-16</inkml:trace>
  <inkml:trace contextRef="#ctx0" brushRef="#br0" timeOffset="50795.54">4452 9457 431 0,'-3'-2'328'0,"1"-5"41"15,-3 4-83-15,2 6-124 16,-4 4-46-16,-1 5-51 16,-2 1-23-16,-1-3-20 0,2 3-5 15,3-1-16-15,5 1-3 16,8 4-5-16,1-7-1 15,7-1 3-15,1-1 1 16,3-3-84 0,2 1-83-16</inkml:trace>
  <inkml:trace contextRef="#ctx0" brushRef="#br0" timeOffset="51496.98">4584 9376 814 0,'-2'0'357'0,"0"1"-194"16,5-1-55-16,-3 0-52 15,10 0-22-15,17 3-13 16,28 1-2-16,-26-1-7 16,-2-2 1-16,-3-2 2 15,-2-2 1-15,-8-5-16 16,-3 0-21-16,-3 0-51 0,-4 0-21 15,-6 2-1-15,2 2 12 16,-7 5 38-16,-1 6 27 16,-5 11 47-16,-9 4 21 15,-3 7 26 1,1 1-3-16,7 3-35 16,4-3-12-16,13-3-20 15,3-5-5-15,12-7 0 16,4-3 3-16,9-8 3 0,3-1 4 0,1-3 3 15,2-5 0-15,-4-4 0 16,-3-2 0-16,0 1-1 16,-9-4 2-16,0-2-1 15,-6 4-1 1,-11-2 12-16,3 10 4 16,-2 7 3-16,0-3-4 15,-2 0-14-15,0 0-10 16,0 0-5-16,0 0 0 0,4 7-1 15,2 3 1-15,47 26 1 16,-28-32 3-16,0-3 19 16,4-1 14-16,-3-3 15 15,-3-5 2-15,-3-2-5 16,-2-4-6-16,-8-7-14 16,-3 3-3-16,-13-4-20 15,-3 5-11-15,-12 4-14 16,-2 3-3-16,0 10 0 15,-2-1-4-15,4 10-10 16,5 8-8-16,2 8 0 16,6 5 6-16,2 5 21 15,-1-3 8-15,6 1 8 16,-1-2 1-16,2 0 0 16,0-1 2-16,3-7-1 0,5-4-34 15,4-9-134-15,4-3-234 16</inkml:trace>
  <inkml:trace contextRef="#ctx0" brushRef="#br0" timeOffset="51826.16">5566 9454 497 0,'-3'-6'331'0,"-9"-5"43"16,-5-1-69-16,-5 0-86 16,-1 3-36-16,-1 4-91 15,2 5-26-15,6 11-36 16,0 4-17-16,7 5-10 15,5 2-8-15,3 4-6 16,6-6 1-16,8 2-1 16,3-1 6-16,9-8 1 15,0-3-6-15,2-9-70 16,1-5-72-16</inkml:trace>
  <inkml:trace contextRef="#ctx0" brushRef="#br0" timeOffset="51936.97">5565 9239 1019 0,'-7'-13'532'0,"-5"-10"-149"0,4 12-141 16,1 0-45 0,1 8-107-16,4 3-47 15,3 9-255-15</inkml:trace>
  <inkml:trace contextRef="#ctx0" brushRef="#br0" timeOffset="52523.44">5725 9426 969 0,'3'-6'458'0,"1"-3"-209"16,2 9-143-16,0 6-47 15,2 13-60-15,1 7-7 16,3 5 9-16,2 6 3 16,-2-6 4-16,1-6 2 15,-3-4-1-15,-2-8 1 0,-1-7-1 16,4-2 46-16,-3-9 36 16,0-4 13-1,3-11 16-15,-5-7-41 16,4-4-30-1,2-3-15-15,-2 4-40 0,0 5-70 16,-5 8-197-16</inkml:trace>
  <inkml:trace contextRef="#ctx0" brushRef="#br0" timeOffset="52713.14">6069 9404 834 0,'2'-2'389'0,"3"2"-165"0,0 1-63 31,-5-1-57-31,0 2-26 0,1 22-29 16,2 36-7-16,-3-33-17 15,1-2-10 1,7-8-6-16,4-2-53 0,9-2-195 0</inkml:trace>
  <inkml:trace contextRef="#ctx0" brushRef="#br0" timeOffset="53022.37">6463 9517 557 0,'0'-9'389'16,"-2"-5"16"-16,-5-2-141 15,0-4-21-15,-8 2-61 16,1-2-33-16,-2 6-69 0,0 6-38 15,-4 8-51-15,-1 7-16 16,1 12-9-16,4 1-1 16,9 11 13-16,6-3 4 15,10 1 4-15,6-3 1 16,8-7-1-16,5-4 3 16,1-12 8-16,-2-3 3 15,-3-11 20-15,-5-2 10 16,-10-9 12-16,5 5 6 15,-18-12-70-15,-2-3-123 0</inkml:trace>
  <inkml:trace contextRef="#ctx0" brushRef="#br0" timeOffset="53447.89">7059 9278 1084 0,'-2'1'444'16,"-1"4"-290"-16,3 10-76 0,7 27-70 15,-1 8-9-15,6 19 3 16,-1 10-1-16,-2-3 4 16,-4-3 1-16,-4-11 2 0,1-9 12 15,-1-14-147-15,2-9-79 16</inkml:trace>
  <inkml:trace contextRef="#ctx0" brushRef="#br0" timeOffset="53802.76">7085 9547 989 0,'11'-7'412'0,"5"-3"-233"0,14-1-144 15,7 5-30-15,13 8-17 16,4 0 10-16,-2 4-135 16,-1 1-95-16,-11-9-116 15,0-1-4-15,-5-4 170 16,-9-9 157-16,-6 1 231 15,-6-1 49-15,-11-4 65 16,0 2-22-16,-11-5-63 16,-5 0-20-16,-8 0-52 15,-4 3-35-15,-2 5-51 16,1 7-34 0,3 10-58-16,4 9-12 15,5 8-6-15,4 7-1 0,9 4 12 16,-5-4 5-16,14 3 0 15,6-7 4-15,7-3 2 16,10 2-1-16,1-12-79 16,3-1-79-16</inkml:trace>
  <inkml:trace contextRef="#ctx0" brushRef="#br0" timeOffset="54016.1">7668 9394 821 0,'-1'-17'480'0,"1"-10"-69"16,-1 5-198-1,3 13-77-15,3 11-83 0,-1 7-27 16,10 19-36 0,-4 2 3-16,5 8 7 15,-1-2 1-15,2-9 5 0,-2-5 2 16,0-13-1-16,1-1 4 16,-2-11 11-16,2-5 5 15,-4-4 7-15,-4-6-2 16,-3-5-43-16,0 0-76 15</inkml:trace>
  <inkml:trace contextRef="#ctx0" brushRef="#br0" timeOffset="54369.92">7962 9262 723 0,'-1'0'312'0,"-1"-2"-148"0,13 5-114 16,8 0-29-16,12-1-9 15,3 0 0-15,7-2-2 16,-3 0 4-16,-8 0 8 0,-3 0 5 16,-15-1 8-16,-4-1 7 15,-8-2 15-15,-5 1 3 16,-7 1-6-16,-7 2-9 15,-5 3-20-15,-4 3-6 16,2 9-8 0,-1 3 1-16,9 11-5 15,3 6-4-15,8 3-3 0,8 1 0 16,12-5 1 0,6-6 0-16,16-14 4 15,6-1 8-15,11-10-114 0,-1-4-113 16</inkml:trace>
  <inkml:trace contextRef="#ctx0" brushRef="#br0" timeOffset="54705.81">8514 9261 898 0,'-12'-2'375'0,"-11"-3"-202"0,3 6-97 16,1 4-31-16,9 3-36 15,3 1-18-15,7 2-15 0,7 0 5 16,9 3 18-16,2-3 5 16,2-3 8-1,-2 2 3-15,-9-8 3 0,-1-2 3 16,-8-1 1-16,-4-1-2 16,-13 2-10-16,-4 1-4 15,-3 6-6-15,-2 1 0 16,12 7 0-1,-1 0-2-15,10 5-6 0,4-1-2 16,7-1 2-16,9 3 2 16,7-6 6-16,4 3 1 15,1-8-3 1,0-1-51-16,0-3-218 0</inkml:trace>
  <inkml:trace contextRef="#ctx0" brushRef="#br0" timeOffset="55014.99">8570 9244 968 0,'5'-26'435'0,"5"-21"-194"16,15 12-129-16,3 10-21 15,5 9-24-15,-1 6-12 16,-4 10-10-16,-5 2-6 16,-9 15-20-16,2 9-4 0,-6 16-3 15,1 5 0-15,-2 12-3 16,-2 4 0-16,-5-8-1 15,6 0-3 1,-4-19 4-16,2-8 1 0,10-9-2 16,-11-11 5-16,6-3 13 15,-2-5 9-15,-16-13 15 16,-2-1-3-16,-5-3-22 16,-3 4-15-16,-7 3-23 15,2 5-4-15,-5 5-1 16,-2 4 1-16,6 0-73 15,6 3-77-15</inkml:trace>
  <inkml:trace contextRef="#ctx0" brushRef="#br0" timeOffset="55344.51">9226 9425 719 0,'3'-8'383'15,"-3"-11"-75"-15,-1 1-38 0,-11-9-59 16,-5 2-37-16,-1 2-76 16,-4 1-26-16,0 9-60 15,-1 6-28-15,-3 7-37 16,3 11-5-16,1 12 9 15,6 9 12-15,12 10 24 16,5-2 4-16,20-7 4 16,9-4 6-16,8-14 11 15,5-7 7-15,-2-9 16 16,-9-13 2-16,-9-11 13 16,-8-4-63-16</inkml:trace>
  <inkml:trace contextRef="#ctx0" brushRef="#br0" timeOffset="55931.27">9374 9335 460 0,'6'-5'285'16,"3"-3"-40"-16,-3 6-87 0,3 4-30 0,-1 11-57 15,3 4-21 1,-2 10-10-16,-6 3-3 15,-3-2 2 1,-3 0-1-16,-3-11-4 0,2-7 1 16,2-8 23-16,1-6 15 15,1-7 8-15,0-5-5 16,3-15-30-16,2-3-21 0,9-2-24 31,6 2-7-31,9 10-4 0,3 3 3 16,4 9 7-16,-3 9 4 15,-5 5 1-15,-8 10-2 0,-6 8-1 16,-3 5 0-16,-4 4 3 16,-2-3-42-16,-2 4-284 15</inkml:trace>
  <inkml:trace contextRef="#ctx0" brushRef="#br0" timeOffset="56343.84">9975 9367 537 0,'-1'-14'365'16,"0"-8"-15"-16,-10-1-100 15,-4 0-37-15,-7 8-86 0,-3 3-42 16,0 7-65-16,0 5-20 15,5 7-37-15,2 8-10 16,8 8 5-16,5 5 5 16,5 4 19-16,4-1 8 15,7-3 4-15,3-6 2 16,8-9 7-16,2-5 6 16,3-10 10-16,-2-5 4 15,-2-11 9-15,-1-4-1 0,-2-6 0 16,-4-3 1-1,-3 1-7-15,-4 5 3 16,-7 7-5-16,-1 9-16 0,-3 12-12 16,-3 5-9-16,3 12-5 15,-1 7 10-15,3 10 7 16,2 0 0-16,4 0 1 16,5-2-16-16,8-9-283 15</inkml:trace>
  <inkml:trace contextRef="#ctx0" brushRef="#br0" timeOffset="57664.26">10445 9240 649 0,'-12'-1'290'0,"-18"0"-118"16,0 1-36-16,7 5-47 15,1 0-25-15,11 2-61 16,2 5-16-16,9 7-13 16,5 1 2-16,10 3 14 15,7-5 7-15,8-5 10 16,1-1 5-16,-2-8 10 15,-6-3 5-15,-12-6 14 0,-5-2 4 16,-8-5 0-16,-6 3-3 16,-13 0-20-16,-3 2-8 15,-6 5-16-15,3 3-8 16,6 9-6-16,4 2-2 16,9 7 1-1,0 4 5-15,9 0 8 0,3 2 3 16,5-5 6-1,7-4 4-15,7-3 5 16,5-5 3-16,8-7 4 0,1-1-1 16,4-8 5-16,0-1 0 0,-7-8 2 15,-3 1 2-15,-13-2-2 16,-3 0-1-16,-9 10 14 16,-3 0 0-1,-1 4-11-15,-4 4-14 0,0 3-29 16,2-3-10-16,-1 1 4 15,0 21 8-15,-1 35-65 16,2-34-75-16</inkml:trace>
  <inkml:trace contextRef="#ctx0" brushRef="#br0" timeOffset="57821.54">10629 9109 1087 0,'-5'-14'516'15,"-2"-10"-226"-15,1 11-150 16,2 6-63-16,5 7-107 16,3 6 10-1,8 8-232-15</inkml:trace>
  <inkml:trace contextRef="#ctx0" brushRef="#br0" timeOffset="58554.14">10752 9267 927 0,'-1'-4'397'0,"1"-1"-235"0,1 0-69 16,-1 4-81-16,13 1-14 15,59 8-5-15,-22-2 1 16,1 2 8-16,-16-1 4 15,-2-3 9-15,-8 2 5 16,-11-6 12-16,1 0 8 16,-16 0 11-16,-5-3 5 0,-9 0-4 15,-5 3-5-15,-5 1-18 16,1 4-13-16,2 6-20 16,5 3-8-16,5 11-6 15,0 0 2-15,12 5 5 16,5 1 2-16,11-4 2 15,6 0 0-15,9-10-2 16,5-5-24-16,9-12-81 16,2-6-48-16,5-9-170 15,1-4-54-15,0-8 39 16,1-4 60-16,-6-2 277 0,-6 0 134 16,-15 13 139-1,-8 8 33-15,-15 12-61 16,-4 7-37-16,-12 11-65 0,-5 5-26 15,-14 6-17-15,-4-1-2 16,0-6-17-16,1-6-7 16,12-9-3-1,3-7-7-15,4-13-8 16,2-5-9-16,1-9-33 0,6 1-14 16,2 3-31-16,5 2-10 15,14 8-5-15,-3 5-3 16,7 10 4-16,-3 9 6 0,-3 14 13 15,6 5 11-15,-1 5 16 16,5-3 7 0,5-9 4-16,2-4 5 15,1-14 11-15,-1-5 7 0,-4-9 12 16,1-8 2-16,-2-6 5 16,-2-4 4-16,-5 1-1 15,0 0 0-15,-8 10-4 16,0 6-11-16,-3 10-17 15,-4 4-6-15,2 13-10 0,-3 3-3 16,0 10 5 0,2 1 2-16,0-1 0 15,3-4-6-15</inkml:trace>
  <inkml:trace contextRef="#ctx0" brushRef="#br0" timeOffset="59346.45">12326 9266 731 0,'-7'1'314'0,"-6"2"-149"0,0 18-143 15,1 8-29-15,5 12-5 16,7 7 9-16,6-10 6 16,7-5 6-16,9-12 17 15,4-11 23-15,2-9 53 16,1-5 14-16,-9-16 7 16,-2-1-10-16,-8-6-29 15,-5-2-14-15,-1 6-19 16,-3 2-15-16,-1 12-46 15,-1 7-20-15,-3 15-9 16,1 8 0-16,5 10 18 16,4 0 12-16,11-4 5 15,5-3 2-15,5-12 6 16,0-5 7-16,-5-11 17 16,-2-10 4-16,-4-8 9 15,-3-5-2-15,-2-8 3 0,2 1-3 16,0 0-17-16,6 5-8 15,0 11-19-15,0 5-5 16,2 13 1-16,1 6 0 16,0 10 0-16,-3 5 5 15,-13 4 14-15,-8 1 8 16,-13-2 6-16,0 0-3 16,3-4-56-16,4-8-81 0</inkml:trace>
  <inkml:trace contextRef="#ctx0" brushRef="#br0" timeOffset="59790.59">13543 9236 753 0,'-8'-6'412'0,"-10"-5"-78"16,-3 5-170-16,1 6-109 0,3 1-35 15,5 8-34-15,7 1-8 16,10 6-5-16,6 3 4 0,12-1 12 16,1-2 3-1,4-2 10-15,-1-2 4 0,-7-8 14 31,-6-1 10-31,-12-4 12 0,-5-3-2 0,-12 0-14 16,-7 1-11 0,-12 6-14-16,-1 1-1 0,2 8 0 15,6 4-7 1,13 3-4-16,8 3 0 0,7 1 8 16,4-8 5-16,7-1 8 15,6-2 0 1,4-5-2-16,2-3 2 15,1-1 3-15,-1-3 3 16,0-10-74-16,0 2-117 0</inkml:trace>
  <inkml:trace contextRef="#ctx0" brushRef="#br0" timeOffset="59901.04">13592 9096 818 0,'-3'-4'415'15,"-1"-9"-137"-15,1 2-100 16,1 10-123-16,1-1-51 15,2 5-173-15</inkml:trace>
  <inkml:trace contextRef="#ctx0" brushRef="#br0" timeOffset="60134.73">13638 9224 985 0,'2'7'448'16,"8"6"-192"-16,-2 5-109 15,0 5-29-15,4 4-35 16,-6-1-24-16,5 5-28 16,2-5-6-16,-3-7-5 15,2-6 0-15,-2-11 6 16,1-1 5-16,0-6 7 0,4-6 3 16,1-6-1-16,-1-5-3 15,-1 0-14-15,-4-1-13 16,-1 2-94-16,-1 4-76 15</inkml:trace>
  <inkml:trace contextRef="#ctx0" brushRef="#br0" timeOffset="60454.72">14355 9274 562 0,'-10'10'361'15,"-3"6"-25"-15,-10 7-124 16,-3 0-35-16,1 4-66 16,-5-6-29-16,5-5-38 15,6-2-6-15,-2-13-1 16,4-4 1-16,3-8-2 16,-7-8-7-16,9 2-10 15,0 1-6-15,2 0-9 16,8 3-4-16,3 0-23 15,9 4-6-15,0-1 3 0,5 10 1 16,5 8 19-16,-2 7 6 16,10 17 8-1,-5-1 6-15,3 2 3 0,-3-3 2 0,-5-7 57 16,-1-5-84 0</inkml:trace>
  <inkml:trace contextRef="#ctx0" brushRef="#br0" timeOffset="61441.36">2071 10330 742 0,'-9'-3'335'16,"-11"-1"-172"-16,-2 4-63 15,-2 10-71 1,0 5-38-16,2 15-31 0,7 9-7 16,13 3-6-16,6 4 4 15,16-9 12-15,10-4 6 16,7-6 18 0,4-8 8-16,2-7 13 0,-6-6 6 0,-11-6 23 31,-9-5 19-31,-18-4 80 0,-8-2 22 0,-15-1 1 15,0-1-14 1,-7-1-85-16,4 4-27 0,9 1-67 31,0 2-78-31</inkml:trace>
  <inkml:trace contextRef="#ctx0" brushRef="#br0" timeOffset="61885.13">2327 10427 952 0,'-4'-3'379'16,"-4"1"-261"-16,0 8-52 0,2 8-58 15,1 6-15-15,1 9-8 16,3-5-1-16,2 3 12 15,6-4 3-15,12-7 5 16,6-1 2-16,11-6 2 16,2-6 3-16,-4-6 8 15,-4-4 7-15,-8-3 21 16,-8-3 13-16,-7-4 12 16,-1 2 8-16,-7-2 9 15,-4 3-7-15,-2 8-27 16,-1 0-25-16,2 10-48 15,3 4-13-15,3 6 1 16,8 6 7-16,7-1 17 16,1-5 2-16,5-5 4 15,-3-6 2-15,4-4 5 16,1-1 5-16,-4-8 14 0,-7-2 11 16,-6-5 17-16,-3-3 0 15,-3 3-9-15,-1-2-24 16,-7 8-120-16,-1 1-86 15</inkml:trace>
  <inkml:trace contextRef="#ctx0" brushRef="#br0" timeOffset="62015.64">2557 10239 1123 0,'-2'-13'482'0,"-5"-12"-264"15,6 8-69-15,1 12-110 16,0 5-42-16,6 11-84 15,0 6-112-15</inkml:trace>
  <inkml:trace contextRef="#ctx0" brushRef="#br0" timeOffset="62248.92">2854 10337 1014 0,'0'3'437'16,"-3"4"-190"-16,6 17-191 0,1 10-43 16,3 16-4-16,2 10-1 15,1 9-2-15,-5 4 0 16,-2 3 1-16,-3-2-2 16,3-7 1-16,-1-12-1 15,5-16 1-15,-1-10 5 16,-2-17-156-16,0-5-17 15</inkml:trace>
  <inkml:trace contextRef="#ctx0" brushRef="#br0" timeOffset="62420.98">2931 10676 821 0,'1'-6'360'0,"6"-6"-174"16,2-2-79-16,9 5-77 15,6 2-19-15,2 4-23 16,4 3-3-16,6 1-49 16,0 0-79-16</inkml:trace>
  <inkml:trace contextRef="#ctx0" brushRef="#br0" timeOffset="62686.72">3472 10549 677 0,'0'1'353'0,"-2"0"-69"0,-2 1-55 15,3-2-68-15,0 0-29 16,-16 7-63-16,-36 20-23 16,25-18-19-16,1-4-3 15,3-3 1-15,2-2-3 16,10-5-9-16,0-2-12 16,6-3-20-16,4-2-11 15,-2 4-12-15,5-3 2 16,3 5 1-16,-4 4 4 15,14 2 17-15,2 8 6 0,7 5 13 16,10 3 7-16,-4 4 2 16,1-2-2-16,1 1 10 15,-1-1-146-15</inkml:trace>
  <inkml:trace contextRef="#ctx0" brushRef="#br0" timeOffset="63140.24">4448 10443 894 0,'-6'1'357'0,"-7"8"-248"16,1 8-57-16,2 11-58 15,2 4-6-15,8 3 7 16,3-3 4-16,10-5 12 16,6-5 8-16,7-6 29 15,-1-7 22-15,0-9 38 16,-4-8 17-16,-4-7-1 16,-2-1-12-16,-4-4-31 15,-3 1-22-15,-9-3-17 16,0 0-42-16,-4-4-118 15,5 6-99-15</inkml:trace>
  <inkml:trace contextRef="#ctx0" brushRef="#br0" timeOffset="63421.75">4756 10610 389 0,'1'8'281'15,"-1"9"19"-15,0-2-55 16,-2-2-102-16,-3-4-25 15,1-8-33-15,0 0-9 16,-3-4-12-16,-1-7-9 16,5-5-22-16,3-3-16 0,5-1-27 15,10-2-10-15,4 0-14 16,3 4 0-16,4 0 8 16,2 3 19-16,-2 7 17 15,-5 0 5-15,-5 14 5 16,3 8-8-16,-8 4 0 15,-3 4 3-15,0-3-4 16,-5 1-2-16,-2 0-72 16,7 4-160-16</inkml:trace>
  <inkml:trace contextRef="#ctx0" brushRef="#br0" timeOffset="63702.93">5343 10602 1213 0,'-11'-13'523'0,"-8"-12"-300"0,-5-2-61 16,4 9-96-16,0 3-31 16,0 9-25-16,1 4-8 15,-2 7-4-15,4 6-4 16,2 3-2-16,2 1-1 15,10 1 0-15,4 7-1 16,12-4-5-16,3 2 1 16,9-1-1-16,3-5 1 15,4-1 15-15,3-4-55 16,-6-9-138-16</inkml:trace>
  <inkml:trace contextRef="#ctx0" brushRef="#br0" timeOffset="63843.59">5302 10255 1106 0,'-4'-3'504'0,"-1"0"-276"15,2 6-81-15,4 14-118 16,3 5-36-16,7 16-54 16,2 4-79-16</inkml:trace>
  <inkml:trace contextRef="#ctx0" brushRef="#br0" timeOffset="64692.68">6286 10393 557 0,'-4'-7'333'0,"-5"-4"-36"16,-5 1-63-16,-5 5-89 16,-4 5-32-16,-2 4-51 15,2 6-41-15,11 9-50 16,6 1-11-16,9 0-4 15,10 4 9-15,10-5 19 16,5 0 4-16,5-6 10 0,-3-1 4 16,-7-9 11-16,-3-1 5 15,-13-4 4-15,-5-1-4 16,-7-1-10-16,-8 1-7 16,-9 3-9-16,-3 0-4 15,-2 6-4-15,-4 2 0 16,13 5-10-16,7 2 2 0,0-2 6 15,18 3 4-15,5-1 14 16,4 2 4 0,14-7 6-16,-2-1 0 0,-1-10 6 15,3-4 1-15,-5-3 1 16,-1-2 0-16,-5 2-5 16,0 1-3-16,-6 2-6 15,-4 2-4-15,-5 4-12 16,0 1-3-16,-4 9 0 15,2 1 3-15,-2 0 12 16,1 0 6-16,4-4 5 16,-6-4 4-16,1-4 14 15,0-4 3-15,0 2 0 0,0 1-3 16,1-10-14-16,12-37-5 16,-4 24-7-16,5 2-6 15,5-1-13-15,3 1-3 16,3 9 2-1,-4 5 4-15,-1 11 7 0,-2 6 4 16,-2 7-2-16,1 4 2 0,-2-3 2 16,-4 3 0-16,-2 3-41 15,-2-4-68-15</inkml:trace>
  <inkml:trace contextRef="#ctx0" brushRef="#br0" timeOffset="64873.36">6824 10474 953 0,'0'-8'474'0,"2"-4"-208"15,-2 12-138-15,0 8-43 16,2 14-77-16,0 6 0 16,-1 5 2-1,3 3-4-15,-4-4-31 0,-2-3-74 16</inkml:trace>
  <inkml:trace contextRef="#ctx0" brushRef="#br0" timeOffset="65029.31">6794 10221 880 0,'-1'-7'455'0,"-4"-6"-99"16,5 8-291-1,6 5-65-15,3 9-53 16,8 5-127-16</inkml:trace>
  <inkml:trace contextRef="#ctx0" brushRef="#br0" timeOffset="65357.96">7122 10486 745 0,'-6'-3'407'0,"-5"-2"-94"15,-2-1-99-15,-2 3-48 16,2 7-93-16,-1 3-58 16,6 11-46-16,5 0-8 15,7 10 7-15,12 3 13 16,9-2 6-16,2-4 3 0,2-11 10 16,-2-2 5-1,-7-10 15-15,0-1 9 0,-9-6 25 16,-4-8 8-16,-7-11 31 15,-3-4-2-15,-12-10 1 16,-2-11 2-16,-4-13-34 16,5-9-7-16,8-6-37 15,9 7-18-15,16 16-29 16,6 11-14-16,9 19-5 16,4 12-49-16,3 13-130 15,3 8-111-15</inkml:trace>
  <inkml:trace contextRef="#ctx0" brushRef="#br0" timeOffset="65720.25">7512 10620 648 0,'6'6'295'0,"9"3"-121"15,1-2-12-15,4-3-30 16,0-4-23-16,1-5-46 16,0-1-14-16,-6-6-5 15,-2-2-2-15,-13-1-28 16,-6-5-10-16,-10-2-23 16,-7 1-5-16,-5 1 13 15,2 4-3-15,1 12-4 16,7 5-7-16,4 15 1 15,2 4 6-15,6 4 12 16,6 4 7-16,6 6 7 16,5 5 3-16,7 3 2 15,-3 0 0-15,0-3 1 16,-1-5-2-16,-3-8 2 16,-1-4-29-16</inkml:trace>
  <inkml:trace contextRef="#ctx0" brushRef="#br0" timeOffset="66062.22">7991 10497 701 0,'-1'3'317'16,"-6"10"-116"-16,-2 2-66 0,-6 5-14 15,-5-4-16-15,0-1-27 16,3-4-25-16,1-5-14 16,0 0 4-16,-1-11-10 15,-3-2-14-15,3-7-24 16,6-1-17-16,5 0-14 16,5-4 1-16,5 3-8 15,0 1 6-15,11 7 23 16,7 5 13-16,0 8 31 0,2 6 4 15,-1 6-4 1,-4 0-3-16,7 4-11 0,0 1-2 16,-4-5 28-16,-2 4-91 15</inkml:trace>
  <inkml:trace contextRef="#ctx0" brushRef="#br0" timeOffset="66409.27">8360 10521 527 0,'-3'-9'372'0,"-2"-13"61"0,1 0-159 0,0 4-118 15,-6 3-45 1,-2 7-74-16,-2 4-30 15,-10 8-20-15,2 4-9 16,0 9-9-16,3 3 4 0,14 6 4 16,4 1 7-1,9-1 11-15,3 3 1 0,8-7 3 0,1-1 2 16,-4-8 7 0,2-2 4-16,-9-9-10 15,-6-4-27-15,2-6-77 16,-4-4-46-16,-4-2-71 15,0-3-8-15,-3-6 38 16,-4-6-58-16</inkml:trace>
  <inkml:trace contextRef="#ctx0" brushRef="#br0" timeOffset="66738.55">8461 10568 784 0,'4'3'390'0,"1"1"-131"0,1-3-47 16,1 6-89-16,-1-2-32 15,0 3-46-15,-2 0-10 16,0-2-13-16,-2 0-3 16,2-5 1-16,-2-1 5 15,-2-1 3-15,0-1 0 16,0 1-10-16,3-1-8 0,13-15-17 15,34-27-4-15,-24 35-5 16,1 1-2-16,0 6 15 16,-3 4 9-16,-8 7 13 15,-2 5 12-15,-6 4 7 16,-2 3-3-16,-3 4-6 16,0-2-9-16,0 1-5 15,-3 0-74-15</inkml:trace>
  <inkml:trace contextRef="#ctx0" brushRef="#br0" timeOffset="67366.9">9697 10395 1044 0,'-9'-11'454'15,"-12"-8"-260"-15,-3 6-48 16,-8 10-95-16,4 9-46 0,7 16-40 16,6 7-10-16,15 9 1 15,13 3 12 1,15-3 15-16,8-2 6 16,7-11 6-16,0-8 6 0,-7-8 10 15,-8-8 15 1,-10-6 34-16,-10-6 20 0,-9-12 18 15,-10-9-1-15,-5-15-21 16,-5-8-16 0,-5-16-23-16,0-2-13 0,8 1-19 0,6 9-11 31,19 19-27-31,11 5-14 0,8 16-17 0,5 6 0 16,4 7-28-16,1 10-52 15</inkml:trace>
  <inkml:trace contextRef="#ctx0" brushRef="#br0" timeOffset="67653.55">9909 10393 660 0,'0'9'296'0,"4"12"-146"15,-4 1-7-15,5 7-52 16,2 1-22-16,4-7-23 16,6 3-7-16,7-11 6 15,3-2 19-15,6-5 46 0,-1-6 18 16,-3-2 20-16,-1-5-14 16,-7-7-46-16,-4 1-20 15,-4-1-28-15,-2 4-6 16,-7-4-6-16,-4-3-27 15,-3 0-108-15,-5-6-96 16</inkml:trace>
  <inkml:trace contextRef="#ctx0" brushRef="#br0" timeOffset="67755.52">10090 10186 906 0,'-1'-3'441'16,"-1"0"-175"-16,2 3-162 15,0 0-62-15,0 0-61 16,0 0-37-16</inkml:trace>
  <inkml:trace contextRef="#ctx0" brushRef="#br0" timeOffset="67979.15">10298 10385 929 0,'2'9'398'15,"2"9"-200"-15,1 6-92 0,3 2-14 16,3 1-28-1,4-1-17-15,3-1-24 0,-1-8-3 16,3-7 27-16,-1-6 24 16,-1-7 30-16,2-2 11 15,-2-9-17-15,-1-1-20 16,-5-6-28-16,-2-2-6 16,-6-1-102-16,0-4-92 15</inkml:trace>
  <inkml:trace contextRef="#ctx0" brushRef="#br0" timeOffset="68295.31">10912 10446 664 0,'-4'7'326'0,"-9"8"-85"15,-2 6-41-15,-10-3-71 16,2 1-20-16,-3-4-58 15,3-7-10-15,2-2-7 16,1-5-2-16,3-7-17 16,0-3-13-16,7-9-27 15,3 3-11-15,6-3-15 16,4 2-2-16,10 2 1 16,3 0 11-16,4 10 33 0,0 0 14 15,0 10 15-15,-3 4 0 16,1 13-5-1,-2 1-5-15,-2 4 3 16,1-4-2-16,-2-3-32 16,0 1-94-16</inkml:trace>
  <inkml:trace contextRef="#ctx0" brushRef="#br0" timeOffset="68507.72">11040 10348 950 0,'4'-7'489'16,"1"-5"-178"0,0 10-156-16,-2 4-55 0,7 23-80 15,4 11-11-15,4 16-3 16,6 10 3-16,-5-5 2 16,-4-4 0-16,-5 0 1 15,-3-6 2-15,-4-7-94 16,2-7-60-16</inkml:trace>
  <inkml:trace contextRef="#ctx0" brushRef="#br0" timeOffset="69072.77">11146 10566 980 0,'6'-3'428'0,"4"-2"-185"16,9-2-205-16,5 2-32 0,4 0-17 15,-1 0-2 1,3 2-54-16,0-1-49 0,-3 2-139 16,-3-6-24-16,-4 0 80 15,-9-3 81 1,-3 2 207-16,-1 4 66 16,-1 7 54-16,1 0-8 15,-1 5-46-15,-1 1-33 0,-1 3-51 0,-1 3-11 16,0 2-8-1,-2 1-2-15,-1-9-12 0,0-1-6 32,0-6-8-32,1-1 1 15,-1-1-2-15,0-1-5 0,3 0-7 0,14-5-5 16,31-42-6 0,-31 30 0-16,2 6 1 15,-2 3-1-15,-4 9 5 16,-1 4 1-16,-6 4 2 15,0 7-1-15,-2 3-3 16,0 1 1-16,3-1-2 16,0-5-1-16,4-2-2 15,1-9 0-15,-1-1 1 16,2 0 1-16,1-10 4 16,1-1-1-16,3 1-1 15,2-2 1-15,3 8 5 16,2 4 3-16,1 2 9 0,0 6 4 15,-5 10-9-15,-6-1 0 16,-10 4 3-16,-9-3 1 16,-12-3 9-16,-6-2-1 15,-2-2-29-15,2 0-31 16</inkml:trace>
  <inkml:trace contextRef="#ctx0" brushRef="#br0" timeOffset="69657.39">12723 10312 806 0,'-7'-4'404'16,"1"-3"-142"-16,-8 3-109 15,-5 3-36-15,2 9-79 16,-3 7-28-16,4 14-33 0,6 6-7 15,14 9 10 1,17 3-2-16,1-9 8 16,12-5 7-16,-2-15 10 15,-7-12 11-15,7-3 37 16,-7-9 23-16,-14-5 36 16,-10-2 8-16,-14-9-27 15,-12 0-25-15,-3 1-43 16,-2-1-14-16,1 7-10 15,11 7-50-15,6 4-152 16,4 0-208-16</inkml:trace>
  <inkml:trace contextRef="#ctx0" brushRef="#br0" timeOffset="69842.71">12938 10341 773 0,'16'-3'362'16,"16"-5"-121"-16,11 3-118 0,5 5-49 16,-7 1-15-1,-6 3-20-15,-6-1-8 16,-11-3-32-16,-5-1-51 16,-1 1-204-16</inkml:trace>
  <inkml:trace contextRef="#ctx0" brushRef="#br0" timeOffset="70010.05">13104 10393 467 0,'-1'8'306'15,"-2"6"-18"-15,-1 6-94 16,4 2-35-16,1 3-58 16,2 0-28-16,5-1-34 15,-2-5-10-15,5-4-15 16,-2-1-36-16,1-5-392 15</inkml:trace>
  <inkml:trace contextRef="#ctx0" brushRef="#br0" timeOffset="70467.12">13455 10483 963 0,'-10'-17'501'0,"-10"-13"-157"15,-3-6-149-15,3 10-60 0,-2 6-96 16,0 10-45-16,-2 12-40 16,-1 6-10-16,5 12 7 15,2 3 12-15,15 5 10 16,4 5 6-16,11-6 0 16,6-1 2-16,9-8 9 15,5-5 4-15,5-7 9 16,-5-4 6-16,-2-6 8 15,-6-5 5-15,-3-3 7 16,-1-2 1-16,-10-6 1 16,-2-2 2-16,-1-1-7 15,-2-1-7-15,-1 9-23 16,1 6-17-16,-4 8-15 16,2 4-1-16,0 11 14 15,2 2 9-15,2 8 10 0,1 0 3 16,4-2 1-16,-2-1 1 15,2-7 6-15,-1-3 5 16,-5-11 40-16,3 0 13 16,2-5 19-16,-2-9 2 15,3 1-31-15,-2-3-5 16,-2-6-125-16,-2 5-126 16</inkml:trace>
  <inkml:trace contextRef="#ctx0" brushRef="#br0" timeOffset="71109.36">14205 10323 772 0,'-2'8'291'0,"-5"5"-190"16,7 6-65-16,7 6-2 16,10 3 9-16,8-4-3 15,4 1 0-15,0-7 0 16,-5-10 6-16,0-2 3 15,-8-11 17-15,-2-2 14 16,-6-2 12-16,-3-1-4 0,-2-9-8 16,-1-1-11-16,0 0-22 15,1 4-14-15,2 9-30 16,3 7-14-16,2 10-16 16,2 13-1-16,6 23 3 15,0 7 4-15,-6 9 9 16,-7-2 5-16,-15-6 8 15,-11 0 2-15,-14-6 5 16,-3-4 3-16,-8-13 4 16,2-11 11-16,4-20 14 15,5-12 7-15,13-17-23 16,7-4-27-16,7-10-45 16,13 3-24-16,9-4-50 15,5 3-71-15</inkml:trace>
  <inkml:trace contextRef="#ctx0" brushRef="#br0" timeOffset="71273.51">14525 10086 1178 0,'5'-4'511'0,"1"-5"-276"0,-2 5-137 15,0 4-41-15,-2 12-52 16,4 8-10-1,-6 14-27-15,0 5-71 16</inkml:trace>
  <inkml:trace contextRef="#ctx0" brushRef="#br0" timeOffset="71719.01">14634 10325 977 0,'-4'-1'377'16,"2"0"-283"-16,2 3-47 16,0-2-45-16,0 2-4 15,9 21 7 1,26 32 10-16,-10-37 6 0,3-2 2 16,1-13 49-16,-8-3 15 15,-2-7 19 1,-4-6 5-16,-5 0-35 0,-3-4-6 0,-1 2-4 15,-3 1-4 1,0 4-16-16,-1 3-17 16,-2 7-29-16,1 2-13 15,-1-2-10-15,3 17 1 0,13 60 4 16,-5-23 3 0,0 7 7-16,-6 0 2 15,-5-2 6-15,-7 2 0 16,-12-4 10-16,-7-4 5 15,-8-11 10-15,-2-10 7 16,2-16 24-16,0-13 16 16,9-14 32-16,3-8-1 0,7-10-30 15,6 2-25-15,6 1-57 16,4 3-45-16,-1 3-94 16,3 3-31-16</inkml:trace>
  <inkml:trace contextRef="#ctx0" brushRef="#br0" timeOffset="83997.84">15262 10745 767 0,'6'0'365'0,"5"4"-128"0,2 3-42 16,-7 11-62-16,-5 1-26 0,-7 2-38 16,-7 2-19-16,-6-7 26 15,-4-3-36-15</inkml:trace>
  <inkml:trace contextRef="#ctx0" brushRef="#br0" timeOffset="86109.69">2037 11586 725 0,'-2'-2'352'15,"-6"-8"-108"-15,-3 2-47 16,-11 0-53-16,-1-1-36 16,-5 5-66-16,1 3-23 15,4 5-42-15,5 4-14 16,11 6-5-16,7 3 2 16,14 5 11-16,8 1 10 15,10 1 7-15,4-3 3 16,-5-8 5-16,-5-3-5 15,-9-3 1-15,-9-4 4 16,-11-1 4-16,-6-1 9 0,-15-1 1 16,-6 2-6-1,-10 3-6-15,1 2-7 16,4 7-12-16,4 0-5 0,18 6-6 16,5 3 6-16,14 2 12 15,9-1 8-15,4-6 10 0,5-2 1 16,8-7 5-1,-1-5 0-15,-1-7 6 16,-3-7 4-16,-2-8 10 16,-2-4 10-16,-6-4 16 0,-1-2 10 15,-6 3 6-15,-6 2-4 16,-1 10-20-16,-2 4-23 16,-1 10-27-16,4 7-10 15,4 8-3-15,0 6 5 16,7 9 8-16,5 0 2 0,-2 1 0 15,5 0 0 1,1-12 4-16,-2-6 0 0,2-9 9 16,-2-10 7-16,-2-13 35 15,-2-4 13-15,-5-9 5 16,-1 1-5 0,-5 1-41-16,-3 3-62 15,1 11-202-15</inkml:trace>
  <inkml:trace contextRef="#ctx0" brushRef="#br0" timeOffset="86555.3">2564 11710 670 0,'-3'-1'340'15,"-1"-2"-99"-15,-1 7-161 16,3-4-35-16,1 0-43 16,-2 17-4-16,-3 38 3 15,11-28 4-15,0-4 4 16,6 0 2-16,6-8 4 16,-1-4 2-16,5-9 14 15,-3-5 13-15,-4-9 21 16,1-5 10-16,-4-3 13 0,-6-2-2 15,-2 1-12-15,-3 0-10 16,-1 10-32-16,-2 4-18 16,2 8-25-16,1 6-6 15,1 6 0-15,4 3 3 16,6 6 10-16,4 0 2 16,5-2 2-16,0 0 1 15,2-7 4-15,1-4 4 16,0-6 16-16,0-3 10 0,-5-9 13 15,-5-2 5-15,-7-11-14 16,-6-5-48 0,-10-4-134-16,-2-1-126 15</inkml:trace>
  <inkml:trace contextRef="#ctx0" brushRef="#br0" timeOffset="86674.75">2763 11554 837 0,'0'-5'445'0,"-3"0"-95"16,1 0-71-16,1 2-123 0,0 3-54 15,1 0-83-15,0 0-21 16,0 0-150 0,18 3-250-16</inkml:trace>
  <inkml:trace contextRef="#ctx0" brushRef="#br0" timeOffset="87022.68">3701 11587 897 0,'-9'-6'414'15,"-11"-8"-191"-15,-4 1-86 0,0 13-107 16,1 5-41-16,3 12-37 15,2 7 1-15,4 7 17 16,3 0 12-16,10 6 15 16,12 0 2-16,7-5 4 0,8-3 3 15,7-10 5-15,-4-7 3 16,-2-7 34-16,-6-6 14 16,-13-11 55-16,-8-4 10 15,-15-7-16-15,-8 0-12 16,-9-2-59-1,-1 2-35-15,3 7-133 16,9 4-133-16</inkml:trace>
  <inkml:trace contextRef="#ctx0" brushRef="#br0" timeOffset="87362.75">3711 11591 935 0,'12'-7'421'16,"12"-1"-190"-16,12-4-117 0,10 8-26 16,4 4-30-16,-5 0-13 15,-11 4-14-15,-6-2-4 16,-11-5-9-16,-5 3-2 16,-3-1-17-16,-6-3-30 15,-4 1-86-15,0-3-62 16,0 5-59-16,0 0 8 15,0 0 66-15,-5 0 57 0,-1 2 84 16,2 0 47-16,1 6 62 16,-26 44 28-16,26-28 16 15,1 2-19-15,2-2-43 16,-1 4-21-16,5-4-30 16,1 0-1-16,1-1-95 15,5-3-178-15</inkml:trace>
  <inkml:trace contextRef="#ctx0" brushRef="#br0" timeOffset="87774.71">4290 11760 665 0,'1'-10'346'16,"0"-12"-91"-16,-2-1-57 16,-8-3-43-1,-4 0-30-15,-4 8-37 0,-4 2-5 16,-1 11-58-16,1 6-21 15,-3 8-37-15,1 3-5 16,10 9 7-16,3 3 7 16,15 2 14-16,11 3-2 15,7-8 2-15,3-4 1 0,2-9 7 16,-1-5 4 0,-1-5 10-16,-4-8 5 0,-6-4 9 15,-2-2 3 1,-6-5 24-16,-1 3 2 15,-1 3-12-15,-1 1-11 16,-1 13-40-16,1 3-12 0,1 9 0 16,1 5 5-16,2 1 12 15,2-1 3-15,4-3 6 16,-2-3 3-16,-4-7 35 16,0-3 17-16,-4-7 14 15,3-6 12-15,0-3-23 16,-4-1-14-16,-1-1-8 15,-3-1-48-15,-1 7-88 16</inkml:trace>
  <inkml:trace contextRef="#ctx0" brushRef="#br0" timeOffset="88203.91">5139 11600 900 0,'4'0'376'0,"14"4"-210"15,1 3-58-15,18 12-59 16,7 4-6-16,2 6-19 16,-1 2-1-16,-12-1-4 15,-6-3 12-15,-10-7-171 16,-4-5-192-16</inkml:trace>
  <inkml:trace contextRef="#ctx0" brushRef="#br0" timeOffset="88328.28">5528 11621 665 0,'-5'-1'428'0,"-14"2"6"16,-4 5-239-16,-8 12-124 16,-8 5-34-1,-13 6-21-15,2 3-5 16,2-2-6-16,6-1-46 0</inkml:trace>
  <inkml:trace contextRef="#ctx0" brushRef="#br0" timeOffset="88533.76">5746 11446 1322 0,'-4'-3'516'15,"-6"2"-370"1,-1 1-62-16,0 4-69 0,1 4-16 15,2 7-47-15,0 4-69 0</inkml:trace>
  <inkml:trace contextRef="#ctx0" brushRef="#br0" timeOffset="88850.56">5751 11651 975 0,'11'2'433'0,"19"7"-228"15,6 4-43-15,3 6-82 16,-4 2-25-16,-4 5-23 16,-7-5-10-16,-2-5-8 15,-2-4 14 1,-8-6-104-16,1-1-59 0,-6-10-98 16,1-2-82-16,-1-9 74 15,0-6 60-15,-4-3 185 16,-3-1 125-16,-4 3 136 15,-5 7 43-15,-5 7-26 16,-4 3-36-16,-7 6-96 16,-1 0-42-16,-6 7-62 15,2 2-23-15,-3 6-14 16,-4 2-4-16,2 3-5 16,2 5-44-16,5-1-408 15</inkml:trace>
  <inkml:trace contextRef="#ctx0" brushRef="#br0" timeOffset="93918.57">6670 11583 792 0,'0'-1'359'0,"8"-4"-156"16,11 4-84-16,24 1-84 0,11 3-4 15,11 5-17 1,-1-3-4-16,-8-4-2 0,-6-1 2 15,-6-3-54-15,-9 3-66 16,-10-6-256-16</inkml:trace>
  <inkml:trace contextRef="#ctx0" brushRef="#br0" timeOffset="94058.18">6995 11592 322 0,'-5'5'215'0,"-2"6"2"0,4 4-74 16,3 4-12-16,1 5-37 31,1 0-22-31,5-3-34 16,1-2-9-16,7-2-73 0,1-4-85 15</inkml:trace>
  <inkml:trace contextRef="#ctx0" brushRef="#br0" timeOffset="94330.18">7390 11660 702 0,'-2'-8'363'0,"-2"-5"-111"0,-1 2-60 15,-7-3-19-15,-2 6-67 16,-6 2-44-16,-3 10-65 16,3 6-19-16,0 7-8 15,5 4 3-15,11 6 14 16,4-2 3-16,12 1 4 15,9-1 2-15,5-12 6 16,1-2 5-16,-7-11 17 16,-3-6 17-16,-5-10 28 15,-8-5 4-15,-6-4-9 16,-8-3-21-16,-7 4-167 16</inkml:trace>
  <inkml:trace contextRef="#ctx0" brushRef="#br0" timeOffset="94799.75">7992 11568 699 0,'9'2'353'0,"7"0"-126"15,6 11-101-15,2 7-8 16,-4 2-33-16,-5 3-4 15,-6 4-11-15,-6-10-12 16,-6-4-18-16,1-4-2 16,0-12 5-16,2-7-5 15,4-9-13-15,7-6-11 16,8-2-26 0,7 1-5-16,6 1-6 0,4 5 0 15,-2 13 5-15,-1 5 2 0,-14 9 10 16,-5 9 4-16,-13 5 4 15,-3 4 2 1,0 5 0 0,-3-2 31-16,5-3-222 0</inkml:trace>
  <inkml:trace contextRef="#ctx0" brushRef="#br0" timeOffset="95092.59">8381 11386 852 0,'12'-16'389'0,"11"-14"-164"16,4 10-57-16,0 20-64 0,0 10-31 15,-2 22-44-15,-3 8-2 16,-3 14 1 0,-3 0 0-16,-1-4-3 0,-1-6-3 15,1-11-6-15,-3-4-5 16,-2-14 1-16,-2-4 3 0,-8-12 18 15,-5-5 5 1,-11-3-11-16,-7 0-12 16,-13 1-35-16,-4 5-11 15,-2 6-3-15,5 4 3 16,12 8-51-16,8 0-107 16</inkml:trace>
  <inkml:trace contextRef="#ctx0" brushRef="#br0" timeOffset="95466">9007 11502 697 0,'-18'-8'338'0,"-12"-7"-104"0,8 12-155 15,6 3-30-15,9 7-48 16,3 3-10-16,9 7-7 16,2-3 5-16,12 0 17 15,4 0 2-15,0-5 3 16,1 1 1-16,-13-4 5 16,-6-5 3-16,-12-1 6 15,-6 3 2-15,-14-1 7 16,1 4-1-16,-3 3-8 15,7 0-8-15,10 4-18 16,6-1-6-16,12 5 1 16,5-4 2-16,12 1 4 15,2-1 1-15,6-2 1 16,-1 1-4-16,-2-6-93 16,1-2-81-16</inkml:trace>
  <inkml:trace contextRef="#ctx0" brushRef="#br0" timeOffset="95632.88">9227 11589 619 0,'2'-18'448'16,"2"-12"58"-16,1 5-120 16,-1 8-149-16,0 10-68 0,1 11-100 15,-2 6-38-15,4 10-34 16,-3 6-1-16,-3 4 4 16,0 1 0-16,-1 0-91 15,2-3-74-15,4-8-174 16,-2-5-164-16</inkml:trace>
  <inkml:trace contextRef="#ctx0" brushRef="#br0" timeOffset="95831.5">9372 11583 658 0,'2'-5'326'0,"-2"-5"-85"16,-1 4-42-16,-5 6-70 15,-5 2-23-15,-3 5-50 0,-3 0-14 16,-6 0-7-1,3 1-3-15,3 1-13 0,3 2-6 16,14-1-9-16,5 2 0 16,12-1 4-16,4 2 2 15,9-2 1-15,-4 1 1 16,5-4-99 0,3-1-87-16</inkml:trace>
  <inkml:trace contextRef="#ctx0" brushRef="#br0" timeOffset="96051.87">9477 11514 590 0,'2'-1'319'0,"10"-1"-36"16,7 4-102-16,15-1-70 15,5 3-19-15,4 0-37 16,-4-1-10-16,-6 2-8 15,0-4-9-15,-13 0-8 16,-2-1-9-16,-5-1-101 16,-3-1-80-16</inkml:trace>
  <inkml:trace contextRef="#ctx0" brushRef="#br0" timeOffset="96232.48">9684 11545 578 0,'0'-1'328'0,"0"0"-20"0,0 3-176 16,0-2-41-16,0 0-25 16,0 0-20-16,6 23-8 15,11 29 1-15,-7-28-12 16,-1-1-6-16,1-6-7 16,4-3-73-16</inkml:trace>
  <inkml:trace contextRef="#ctx0" brushRef="#br0" timeOffset="96610.06">9954 11635 698 0,'0'1'333'0,"7"1"-71"15,1-2-110-15,13 4-57 0,2-3 8 16,5 0-30 0,0-1-13-16,-2-7-11 15,-2 0-1-15,-4-6-6 16,-3-2-3-16,-6 4-4 16,-5-11-6-16,-8-1-5 15,-8-1-3-15,-12-7-8 16,-5 6-6-16,-6 10-24 15,-2 9-14-15,4 15-9 16,3 9 4-16,6 11 19 16,7 6 9-16,12 8 6 15,3 4 1-15,15 6 2 0,0 1 1 16,3-4 2-16,0-3 1 16,-4-13 2-16,1-6-64 15,-3-13-206-15</inkml:trace>
  <inkml:trace contextRef="#ctx0" brushRef="#br0" timeOffset="96909.53">10466 11651 370 0,'4'-7'287'0,"0"-10"81"15,0-2-83-15,-8 3-44 16,-2-1-16-16,-11 1-47 16,-1 3-26-16,-8 3-69 15,1 4-26-15,2 7-38 16,0 2-17-16,4 7-10 16,7 2-6-16,7 9-1 15,5 0 1-15,15 5 5 16,3 0 4-16,14-7-2 15,2 0-15-15,1-11-80 0,-4-4-54 16,-6-7-227-16</inkml:trace>
  <inkml:trace contextRef="#ctx0" brushRef="#br0" timeOffset="97009.87">10508 11483 634 0,'-5'-23'387'0,"-4"-20"2"0,1 4-83 0,2 17-141 15,0 9-59-15,5 14-136 16,1 8-156-1</inkml:trace>
  <inkml:trace contextRef="#ctx0" brushRef="#br0" timeOffset="97450.55">10601 11534 776 0,'5'7'303'0,"5"7"-207"0,5 5-29 16,2 5 13-16,-1-2-9 15,-3-5-6-15,-3-1-6 0,-2-4-17 16,2-4 2-16,-3-7 34 15,1-1 7 1,0-9 2-16,0-2-9 0,5-5-39 16,-4 0-37-1,1-2-125-15,3-2-104 0</inkml:trace>
  <inkml:trace contextRef="#ctx0" brushRef="#br0" timeOffset="97624.01">10965 11554 687 0,'4'-5'436'0,"0"1"-15"0,0 4-121 0,-3 0-153 15,-1 0-57-15,0 0-73 32,0 1-14-32,7 20 0 15,14 29-1-15,-10-28-62 16,2-1-78-16</inkml:trace>
  <inkml:trace contextRef="#ctx0" brushRef="#br0" timeOffset="97917.25">11342 11589 756 0,'-6'-7'421'16,"-7"-11"-53"-1,-3 0-107-15,-2 3-110 16,-1 1-47-16,0 14-83 16,2 2-22-16,1 11-21 15,4 4 0-15,4 6 2 16,8 4 2-16,11 2 9 16,0-3-2-16,11-6 8 15,2-3 5-15,5-12 6 16,3-5 9-16,-4-11 25 15,-8-8 17-15,-14-6 11 16,-4 0-6-16,-15-1-40 16,-8-2-60-16,-4 6-535 15</inkml:trace>
  <inkml:trace contextRef="#ctx0" brushRef="#br0" timeOffset="102989.99">12129 11502 802 0,'0'-2'388'0,"1"-3"-177"16,0 9-52-16,-1-4-92 0,0 7-37 0,2 23-19 31,3 38-2-31,-5-31 0 0,3-3 1 16,3-6-155-1,4-5-123-15</inkml:trace>
  <inkml:trace contextRef="#ctx0" brushRef="#br0" timeOffset="103268.13">12481 11561 877 0,'-10'-15'465'0,"-9"-10"-109"0,1 5-198 16,0 0-54-16,0 10-84 15,2 5-39-15,2 12-28 16,3 8 0-16,4 12 13 16,3-1 13-16,10 4 9 15,8 1-2-15,10-5-4 16,3-3 1-16,3-8 6 16,-3-6 7-16,-12-5 22 15,-3-4 9-15,-19-5 6 16,-8 3-3-16,-16-6-37 15,-4 0-66-15</inkml:trace>
  <inkml:trace contextRef="#ctx0" brushRef="#br0" timeOffset="106002.23">12788 11511 753 0,'-7'-9'361'16,"-9"-8"-151"-1,2 9-73-15,-2 11-101 0,-4 5-37 0,3 13-43 31,3 1-9-31,12 11 6 0,9 1 8 16,10-2 20 0,7-1 15-16,9-11 22 15,3-6 11-15,8-14 49 0,-5-7 39 16,-14-14 47 0,-11-4 16-16,-19-6-25 0,-12-5-39 15,-10 9-74 1,-4 2-68-16,3 8-166 15</inkml:trace>
  <inkml:trace contextRef="#ctx0" brushRef="#br0" timeOffset="106347.95">13104 11637 743 0,'7'2'308'0,"14"4"-169"16,3 1-12-16,2-5-25 15,4-2-14-15,-3-4-18 16,-3-8-1-16,-3-2 2 16,-6-4 1-16,-10-3-7 15,-2-1-1-15,-18-3-5 16,-4 3-12-16,-6 2-32 15,-2 10-23-15,3 13-39 0,-3 10-4 16,3 15 9-16,4 3 7 16,6 14 22-1,6 5 3-15,4 9 4 0,4 5 2 16,7 0 3-16,1-4 1 16,6-11-52-1,0-10-68-15</inkml:trace>
  <inkml:trace contextRef="#ctx0" brushRef="#br0" timeOffset="106726.33">13484 11645 581 0,'7'6'257'16,"14"5"-125"-16,1 1 13 16,7-3-15-16,1-1-15 15,-5-8-11-15,3-4 4 16,-13-9-10-16,-4-5-7 16,-3-3-25-16,-5-1-8 15,-6-4 6-15,-6 2-7 16,-8-1-19-1,-4 5-17-15,-4 15-46 16,-4 6-19-16,2 18-3 16,-2 3 5-16,10 10 19 15,5 5 14-15,7 11 2 16,6 2 1-16,6 10 1 16,3-1 2-16,7-6 94 15,1-3-166-15</inkml:trace>
  <inkml:trace contextRef="#ctx0" brushRef="#br0" timeOffset="107009.31">14028 11656 654 0,'0'-13'394'0,"-4"-13"-5"15,-7 7-185-15,-1 2-38 0,-8 2-66 16,1 5-41-16,-4 9-57 16,-2-1-13-16,5 9-19 15,0 5 1-15,11 5 4 16,4 1 6 0,9-2 16-16,7 3 3 0,6-4 1 15,6-3 2 1,5 0-3-16,1-5 0 0,1-4-96 15</inkml:trace>
  <inkml:trace contextRef="#ctx0" brushRef="#br0" timeOffset="107309.5">14167 11647 942 0,'0'3'400'0,"1"-1"-174"31,1 8-176-31,1 1-28 0,-2 0 1 0,-1 2-3 16,0-5-2-16,-7-3 1 16,7-3 15-16,0-2 3 15,2-9-15-15,2-4-8 16,0-9-21-16,1-4-8 0,10 0-3 16,3 4 1-16,4 5 22 31,-1 7 12-31,-6 9 28 15,0 1 14-15,-5 11-12 16,-1 8-6-16,-3 1-14 16,-2 7-11-16,3 0-48 15,-3-1-72-15</inkml:trace>
  <inkml:trace contextRef="#ctx0" brushRef="#br0" timeOffset="107815.21">14714 11534 846 0,'-9'-5'357'16,"-6"-3"-202"-16,5 5-55 15,-1 7-79-15,8 3-21 16,5 5-24-16,12 7-2 15,3-4 19-15,4 2 8 16,1-3 4-16,-8-8 3 0,1 1 4 16,-4-4 4-16,-7-3 16 15,-4-1 0-15,-11-4-6 16,-2 2-4-16,-13-3-17 16,0 1-4-16,4 5-2 15,1 0-8-15,8 9-15 16,7 3-2-16,2 3 4 15,3 4 7-15,8-1 15 16,4-1 6-16,3-2 9 16,5-1 8-16,4-9 10 15,0-5 3-15,8-7-2 0,-1-6-7 16,-2-5-3-16,-4-2-3 16,-4-3 0-1,1 1-1-15,-5 1-4 16,-2 2-4-16,-6 12-8 0,-2 1-9 15,-6 8-5-15,0 8 1 0,2 2 2 32,0 6 7-32,1 4-1 0,0 3 1 15,1 0-96-15,-1 2-118 0</inkml:trace>
  <inkml:trace contextRef="#ctx0" brushRef="#br0" timeOffset="107978.51">14948 11372 1196 0,'3'-7'560'0,"-2"-7"-250"0,3 10-173 0,0 2-53 16,3 6-60-16,0 4-75 16,2 8-349-1</inkml:trace>
  <inkml:trace contextRef="#ctx0" brushRef="#br0" timeOffset="108368.3">15346 11759 1370 0,'-2'-1'671'16,"2"1"-236"-16,-1 1-227 16,1-1-75-16,0 0-77 15,0-1-24-15,0 0-80 16</inkml:trace>
  <inkml:trace contextRef="#ctx0" brushRef="#br0" timeOffset="116148.46">16176 11280 317 0,'-6'1'197'0,"-3"9"-1"16,-6 9-100-16,1 26-78 16,1 8 1-1,-6 10-6-15,4-2-6 16,-1-15 0-16,1-7 2 16,12-17 40-16,-2-10 60 0,8-14 67 0,0-12 14 31,-3-10-18-31,9-3-56 15,-6-18-58-15,7-1-12 16,0-12-14-16,-9-4-2 0,10 9-9 16,0 5-4-16,3 13-8 15,2 12-1-15,-7 13-22 16,3 11-15-16,0 19-12 16,3 15-4-16,7 23 18 15,-3 4 13-15,5 7 13 16,-1-3 4-16,-1-14 16 15,1-7-73-15,-3-12-165 16</inkml:trace>
  <inkml:trace contextRef="#ctx0" brushRef="#br0" timeOffset="116292.48">16169 11534 629 0,'12'4'292'0,"4"4"-86"16,8-1-172-16,4 3 0 16</inkml:trace>
  <inkml:trace contextRef="#ctx0" brushRef="#br0" timeOffset="116463.48">15934 11382 1208 0,'-6'-3'456'16,"-4"-3"-333"-16,10 11-148 15,6 4-21-15,18 8-47 16,8 6-99-16</inkml:trace>
  <inkml:trace contextRef="#ctx0" brushRef="#br0" timeOffset="116761.45">16574 11637 490 0,'8'4'273'15,"9"4"-14"-15,4 1-140 16,0-3-48-16,1-2-12 0,-2-4-12 31,-6-4-1-31,-1-7 8 0,-7-4 1 16,-10-6-15-16,-5-2-8 15,-8-7-20-15,-5 3-9 16,3 5-4-16,3 5-13 16,5 13-3-16,4 8 0 0,-1 11 0 15,0 2 9-15,2 8 8 16,1 2 3-16,3 8 7 16,4 4 1-1,2 3-2-15,2-3-1 0,2-3 4 16,-5-1-6-16,3-4-157 15</inkml:trace>
  <inkml:trace contextRef="#ctx0" brushRef="#br0" timeOffset="117056.16">17167 11587 820 0,'-9'3'380'15,"-9"6"-156"-15,-4 5-74 16,-10-3-70-16,2 1-23 16,-4-7-27-16,0-5-31 15,7-6-45-15,1-9-13 16,11-7-14-16,3 2 23 16,11 0 50-16,7 3 20 15,9 10 16-15,3-1 9 16,8 12 6-16,-2 4-5 15,2 7-1-15,0 8-3 16,-5 6-16-16,0 2-5 0,-3-3-37 16,5-1-49-1</inkml:trace>
  <inkml:trace contextRef="#ctx0" brushRef="#br0" timeOffset="117572.47">17848 11427 992 0,'1'8'356'0,"0"19"-276"16,2 3-60-16,-2 11-7 16,-1 2 7-16,3-4 2 15,-1-1 14-15,5-9-271 16</inkml:trace>
  <inkml:trace contextRef="#ctx0" brushRef="#br0" timeOffset="117834.7">18185 11481 1071 0,'-14'-5'456'0,"-15"-3"-266"16,0 1-64-16,3 6-91 16,5 7-43-1,9 14-39-15,5 3-4 0,12 8 16 16,5 0 13-16,11-6 15 15,8-4 6-15,4-7 8 16,-2-9 7-16,-9-5 23 16,-7-5 10-1,-12-5 9-15,-6 0-5 16,-9-5-47-16,-8 1-48 16,-4-1-184-16</inkml:trace>
  <inkml:trace contextRef="#ctx0" brushRef="#br0" timeOffset="117989.44">18281 11510 597 0,'20'9'326'0,"11"9"-77"15,11 4-107-15,-6 3-32 0,-2 0-51 16,-4-2-15 0,-7 2-21-16,-5-5-4 0,-1-2-8 15,-2-7-31-15,1-8-157 16</inkml:trace>
  <inkml:trace contextRef="#ctx0" brushRef="#br0" timeOffset="118167.96">18595 11473 706 0,'-5'-9'390'0,"-5"-6"-89"16,-4 11-59-16,-2 12-101 16,-4 11-49-16,-13 16-54 15,-5 7-15-15,-13 13-11 16,-5 1-4-16,4 4-2 15,7 0-29-15,16-7-96 0,6-9-113 16</inkml:trace>
  <inkml:trace contextRef="#ctx0" brushRef="#br0" timeOffset="118454.86">18746 11469 952 0,'-2'-5'481'15,"-5"-3"-139"-15,-2-1-121 16,3 12-149-16,0 5-46 16,5 11-56-16,2 7-12 15,8 5 16-15,5-1 14 16,13-1 14-16,1-1 5 15,9-13 7 1,-2-1 6-16,-1-14 11 16,-5-7 5-16,-3-10 9 15,-7-7-3-15,-7-3-76 0,-5-5-72 16,-7 2-292 0</inkml:trace>
  <inkml:trace contextRef="#ctx0" brushRef="#br0" timeOffset="118585.87">18909 11313 970 0,'-4'-8'531'16,"1"-3"-140"-16,-1 4-184 16,3 2-71-16,1 5-118 15,5 2-31-15,-5-2-146 16,0 0-157-16</inkml:trace>
  <inkml:trace contextRef="#ctx0" brushRef="#br0" timeOffset="119135.05">19321 11448 763 0,'-11'-9'425'0,"-11"-6"-71"16,-1 4-226-16,1 9-56 16,1 6-75-16,5 4-20 15,8 7-16-15,4 1 1 0,10 1 12 16,5 0 5 0,5 2 15-16,4-9 6 0,0 2 3 15,-3 0-2-15,-7-12-10 16,-8 4-11-1,-6-3-8-15,-7-4 1 0,-9 7 11 16,-3-2 9-16,0 1 3 16,7 1-5-16,9 3-13 0,4 0-2 15,5 5 3-15,3-1 7 16,6 3 15-16,3-1 6 16,6-4 14-1,5 0 6-15,6-9 8 16,1-1 1-16,3-9-6 0,0-3-1 15,-6-9-5-15,3 1 0 16,-15-6 12-16,-2-2 17 16,-5 8 27-16,-4 1 7 15,-1 12-12-15,-4 6-26 16,-2 10-42 0,-4 8-12-16,2 7-8 15,1 3 5-15,4-1 7 16,3-1 18-16,7-1-130 0,2-2-134 15</inkml:trace>
  <inkml:trace contextRef="#ctx0" brushRef="#br0" timeOffset="119465.7">20242 11503 794 0,'-2'-7'395'0,"-7"-5"-131"15,-4-4-57-15,-8 5-81 16,-4 3-42-16,-4 7-67 0,0 1-21 16,2 13-38-16,5 7-5 15,7 7 5-15,9 4 5 16,15-2 20-1,6-5 8-15,15-5 22 16,4-6 22-16,4-7 39 16,0-5 21-16,-7-9 28 15,-6-4-2-15,-11-8-21 16,-5-4-19-16,-13-4-64 16,-9-1-56-16</inkml:trace>
  <inkml:trace contextRef="#ctx0" brushRef="#br0" timeOffset="119981.66">21052 11269 1128 0,'-3'-17'471'15,"-1"-15"-266"-15,21 6-143 0,7 6-23 0,19 9-13 16,3 9-5 0,2 9 6-16,0 12-10 15,-16 9-27-15,-10 3-4 16,-32 10-3-16,-20 0 2 0,-26 9 15 15,-6 3 1 1,8-6 2-16,13-6 0 0,29-9-3 16,11-11 2-1,19-4 1-15,7-4 2 16,13 0 2-16,5-4 0 16,3-4 4-16,2 0-23 0,-1-5-181 15</inkml:trace>
  <inkml:trace contextRef="#ctx0" brushRef="#br0" timeOffset="120235.6">21649 11245 727 0,'-8'-22'419'15,"-9"-24"-61"1,-8 9-115-16,-1 21-128 0,-1 6-46 0,5 13-78 16,4 6-24-16,8 9-15 31,5 4 3-31,8 3 25 0,7 3 9 15,14-4 11-15,1-2 4 16,6-7 8 0,4-5 3-16,-5-4-2 0,-1 1-1 15,-5-3-3 1,-8 1 0-16,-11-3 4 16,-5 1 0-16,-15 1-2 0,-5 2 1 15,-3 2-140-15</inkml:trace>
  <inkml:trace contextRef="#ctx0" brushRef="#br0" timeOffset="120426.05">21451 11491 1227 0,'10'0'458'0,"12"-7"-344"0,14 2-52 16,24 7-37-1,-4-2-7-15,3 2-12 0,-7 1-10 16,-15 3-121-16,-9-3-106 16</inkml:trace>
  <inkml:trace contextRef="#ctx0" brushRef="#br0" timeOffset="120577.71">21553 11602 923 0,'13'0'410'0,"16"0"-199"0,10 0-48 15,4-3-68-15,0 0-26 16,1 1-54-16,-6 1-66 16</inkml:trace>
  <inkml:trace contextRef="#ctx0" brushRef="#br0" timeOffset="121259.39">22312 11209 864 0,'0'-1'406'0,"-3"2"-233"0,2 13-74 0,0 21-114 15,1 15-17-15,2 16 33 16,1-1 4-16,5-5 4 16,-4-15 0-16,5-18 7 15,-4-6 8-15,-5-17 39 16,4-4 25-1,-5-15 14-15,-1-4-3 0,1-15-33 16,-3-10-22-16,0-14-18 16,-2-5-4-1,5 7-17-15,1 7-8 0,4 22-15 16,2 8-9-16,4 12-7 16,1 6-2-16,4 4-11 15,2 10 1-15,4 12 9 16,4 6 6-16,7 13 20 0,9 6 7 15,3-7 4 1,5 0 4-16,-7-16 8 16,-5-10 5-16,-9-16 20 0,-8-7 14 15,-10-16 31 1,-5-5 10-16,-9-15-7 16,-5-5-13-16,-5 0-35 15,0-2-16-15,4 15-22 16,4 9-46-16,5 20-172 15,-1 8-140-15</inkml:trace>
  <inkml:trace contextRef="#ctx0" brushRef="#br0" timeOffset="121462.76">22940 11614 1337 0,'0'-1'556'0,"2"0"-330"0,-2 0-73 16,0 1-79-16,0 0-26 15,0 0-31-15,0 0-17 16,0 0-409 0</inkml:trace>
  <inkml:trace contextRef="#ctx0" brushRef="#br0" timeOffset="122607.67">1885 12793 693 0,'-4'0'360'16,"-4"0"-126"-16,3 20-137 16,2 13-53-16,3 24-47 15,2 6 0-15,5 1 3 16,1-7 5-16,1-15 5 16,0-10 5-16,0-13 11 15,2-10 13-15,-3-14 17 16,0-10 2-16,-1-14 1 15,-1-7-12-15,-2-14-12 16,-4-11-4-16,-7-16 26 16,-3-5 4-16,-6 1 4 15,1 11-5-15,7 26-37 0,3 14-7 16,7 28-53-16,7 13-6 16,9 26-3-16,9 11-2 15,9 26 39-15,2 9 4 16,-2-1 5-16,-2-6 2 15,0-20 2-15,1-15 3 16,-1-20 5-16,1-9 5 16,-6-17 30-16,-5-10 32 15,-6-15 33-15,-3-13 18 16,-9-17-7-16,-2-3-43 0,-7-2-37 16,0 4-38-16,-3 21-110 15,5 6-58-15,1 23-369 16</inkml:trace>
  <inkml:trace contextRef="#ctx0" brushRef="#br0" timeOffset="123469.03">2675 13089 415 0,'12'0'205'0,"14"-2"-65"0,2-2-27 16,-4-9-19-16,-2 0-2 16,-12 0-10-16,-8-5 0 15,-6 4-18-15,-12-2-15 16,-14 1-9-16,-3 8 0 16,-6 7-3-16,1 4-7 15,8 10-21-15,1 5-17 0,12 5-17 16,9 3-1-16,8 1 5 15,10-2 6 1,15-2 14-16,1-4 5 0,10-5 8 16,1-7 5-16,-1-8 6 15,-3-7 4 1,-1-6 5-16,-4-4 0 0,-4-5 0 16,-2 2 0-16,-7-8 1 15,-7 2 3-15,-7-2 22 16,-1 0 10-16,-5 10 6 15,-1 1-5-15,-1 15-52 16,0 3-28-16,2 14-31 16,3 5-6-16,4 6 18 0,3 0 12 15,8-3 15-15,-1-2 3 16,7-8 3 0,1 1 2-16,2-8 5 15,-1-1 2-15,0-7 6 0,-5-6 2 16,-2-1-1-16,2-2 1 15,-7-2-6-15,0 4-1 16,0 2-7 0,-11 1-10-16,2 9-22 15,-1 7-4-15,-5 2-4 0,6 6 8 16,5-1 18-16,0-2 5 16,7-7 7-16,7 0 5 15,2-9 16-15,3-1 11 16,-2-4 16-16,-4-2 1 15,2-5-9-15,-2-2-11 16,1-7-31-16,-6-5-18 0,0-12-32 16,-1-9-4-16,-9-14 16 15,1-6 17 1,-6-6 30-16,0 3 4 0,4 13 22 16,3 9 23-16,1 24 38 0,-2 10-2 15,2 14-35 1,2 7-29-16,4 19-46 0,3 12-2 15,3 17 10-15,-1 11 4 16,0 12 0 0,-2 3 0-16,-4-9 0 15,-3-6 4-15,4-22-69 16,-5-10-42-16,3-11-133 0,-5-11-219 16</inkml:trace>
  <inkml:trace contextRef="#ctx0" brushRef="#br0" timeOffset="123603.57">3287 12916 839 0,'4'0'380'0,"8"-3"-162"0,10 1-123 0,14 2-76 0,4 0-8 16,5 6-18-16,-2 1-67 16</inkml:trace>
  <inkml:trace contextRef="#ctx0" brushRef="#br0" timeOffset="123872.38">3832 12979 755 0,'-10'-7'403'0,"-15"-6"-102"0,-2 2-83 15,3 6-128 1,-1 6-41-16,9 14-64 15,-1 3-14-15,9 5-7 16,7 2 2-16,9-2 21 16,7-1 8-16,8-8 18 15,3-1 10-15,-1-10 24 16,-3-3 19-16,-7-2 25 16,-1-5 4-16,-9-5-14 15,-1 1-20-15,-5-7-130 0,-5-1-88 16</inkml:trace>
  <inkml:trace contextRef="#ctx0" brushRef="#br0" timeOffset="124161.31">4034 12980 759 0,'0'8'393'0,"-1"12"-98"16,1-2-67-1,-3 3-94-15,-1-3-33 0,1-5-51 16,0 1-17-16,3-8-5 15,2-2 10-15,4-2 8 16,-4-11-1 0,2-9-13-16,1-5-18 0,11 0-22 15,7 1-5-15,6 4-3 16,2 6 0-16,-7 6 17 16,-3 7 7-16,-7 10 20 15,-5 5 7-15,-4 7-4 16,-4-1 0-16,1 2-12 15,2-2 0-15,1-5 8 16</inkml:trace>
  <inkml:trace contextRef="#ctx0" brushRef="#br0" timeOffset="124677.96">5193 12865 773 0,'-17'-4'412'16,"-13"-1"-108"-16,-4 8-153 0,0 7-52 16,6 16-79-16,8 6-21 15,12 12-28-15,7 1 1 0,16-6 15 16,4-8 8-16,17-10 14 16,5-7 3-16,1-8 7 15,0-4 7-15,-16-10 22 16,-7-3 20-1,-19-8 28-15,-9-2-1 0,-20 1-29 16,-7 7-23-16,-8 1-37 16,2 3-34-16,16 7-149 15</inkml:trace>
  <inkml:trace contextRef="#ctx0" brushRef="#br0" timeOffset="124884.33">5355 12912 952 0,'15'-4'383'15,"21"-9"-226"-15,6 4-45 0,-1 1-23 16,3 2-23-16,-9 5-35 16,-10-1-11-16,-8 4-43 15,-9-2-60-15,-7 0-187 16</inkml:trace>
  <inkml:trace contextRef="#ctx0" brushRef="#br0" timeOffset="125010.44">5489 12920 611 0,'-2'9'339'16,"-7"11"-54"-16,6 4-71 16,6 3-82-16,-2-4-33 15,6-4-52-15,1-1-15 16,-2-4-55-16,6-1-76 0</inkml:trace>
  <inkml:trace contextRef="#ctx0" brushRef="#br0" timeOffset="125444.3">5850 13070 607 0,'0'-5'345'0,"0"-3"-43"16,-5-4-37-16,-2-7-56 15,-5 0-26-15,-10-11-50 16,2 4-32-16,-2 11-61 16,-2 5-29-16,5 19-44 15,-2 5-9-15,5 9-2 16,8 6 7-16,10-1 22 16,8-3 7-16,10-4 9 15,5-7 0-15,3-8 2 16,0-3 0-16,-1-8-1 15,-1-2 3-15,-7-9 3 16,-3-2 2-16,-4-2 2 16,-2 2 1-16,-6 3-5 0,5 5-4 15,-2 9-15-15,-1 4-6 16,1 9-3-16,-2 3 2 16,0 2 10-16,4-2 5 15,2 2 4-15,0-1 2 16,-1-8 4-16,-3 0 26 15,0-9 41-15,-1-6 14 16,6-4 16-16,-2-2-21 16,1-6-38-16,-2 0-14 15,-4-2-64-15,3 4-96 16</inkml:trace>
  <inkml:trace contextRef="#ctx0" brushRef="#br0" timeOffset="125953.88">7120 12950 742 0,'-10'14'309'0,"-12"17"-162"16,-5-3-16-16,-8-5-41 16,1-4-13-16,0-8-38 15,4-2 1-15,2-10 4 0,3-9 1 16,5-7-1 0,0-1-6-16,5-7-11 0,8 3-7 15,7-1-15-15,7 1-9 16,9 10-11-16,3 10 0 0,4 13 4 15,5 10 4-15,4 15 7 16,2 1 2-16,-2-4 1 16,1 3 0-16,-6-13-37 15,-5-3-74-15</inkml:trace>
  <inkml:trace contextRef="#ctx0" brushRef="#br0" timeOffset="126107.23">6994 12705 1116 0,'-2'-3'491'15,"-1"-7"-231"1,3 10-212-16,9 2-49 0,10 7-71 16,7 5-85-16</inkml:trace>
  <inkml:trace contextRef="#ctx0" brushRef="#br0" timeOffset="126658.77">7227 12562 693 0,'1'-1'329'0,"6"-5"-116"16,5 3-123-16,17 3-57 16,6 0-3-16,5 0 5 15,-1-4-2-15,-4-1-1 16,-4-1-1-16,-11-3 3 0,-2 3 3 16,-11 0 6-16,-9-5-1 15,-8 5-17-15,-1 2-11 16,-4 5-21-16,3 6-11 15,3 8-6-15,0 2 0 16,9 6-3 0,0 6 5-16,6-2 9 0,6 4 5 15,0-3 8-15,4-4 3 0,-3-5 3 16,-4-3 3-16,-2-6 9 16,-7-4 23-16,-2-2 15 15,-2-2-1 1,3-2-14-16,0 0-29 0,0 0-26 15,-1 15-5-15,9 51 1 16,6-19 3-16,1 15 8 16,-6 2 1-16,-9-5 2 15,-7-6 2-15,-18-12 5 16,1-4 6-16,-6-13 11 16,0-9 14-16,2-16 19 15,0-10 6-15,9-16-5 16,4-5-24-16,16-5-59 15,6 1-55-15,15 7-122 16,4 5-82-16</inkml:trace>
  <inkml:trace contextRef="#ctx0" brushRef="#br0" timeOffset="127075.87">7827 13038 805 0,'-2'-8'386'0,"0"-5"-130"0,-7-4-44 0,-1-4-58 16,-1 0-23-16,-10-3-60 16,-1 3-28-1,0 16-54-15,-2 6-19 0,5 13-21 16,8 4 0 0,7 5 9-16,8-1 7 15,12 2 16-15,2-3 9 16,9-7 10-16,-1-3 5 0,1-7 7 15,-3-4 3-15,-5-4 6 16,-3-7 3-16,-7-5 25 0,-2-4 14 16,-1 3 15-16,1 5 0 15,-2 6-33 1,-2 1-25-16,1 9-29 16,-1 7-7-16,7 6 2 0,3 6 5 0,-1-3 8 15,2-4 1 1,2-7 5-16,2-3 5 0,0-6 11 15,-1-5 5-15,-5-3 5 16,1-5-1-16,-7 1-2 16,3-5-36-1,-3 1-125-15,1-1-152 0</inkml:trace>
  <inkml:trace contextRef="#ctx0" brushRef="#br0" timeOffset="127371.61">8498 12891 448 0,'-3'11'334'16,"-8"13"49"-16,-4 2-109 31,-7 1-113-31,-2-2-39 0,0-4-57 16,0-4-19-16,2-5-19 15,1-5-1 1,-2-8-42-16,2-4-22 0,-3-15-32 15,3 2-9-15,9-4 34 16,2-2 12-16,16 5 12 16,5 3 1-16,9 7 15 15,1 6 15-15,1 12 30 16,-1 6 10-16,-1 13 15 16,0 2 4-16,-4-2-5 15,2 1-5-15,-6-5-8 16,5-4-29-16</inkml:trace>
  <inkml:trace contextRef="#ctx0" brushRef="#br0" timeOffset="127950.42">9147 12863 620 0,'0'-5'391'0,"-2"-4"-3"16,2 6-192-16,1 13-126 15,6 6-44-15,8 16-37 16,5 3 5-16,10 4 12 16,1-3 1-16,-1-11 2 0,-4-2 6 15,-7-15 11-15,-2-6 7 16,-6-9 11-16,-1-8 2 15,-5-4 14-15,-2-3 14 16,-2-3 13-16,1 4-3 16,-3 4-25-1,1 7-29-15,3 20-37 0,4 8-11 0,4 20-7 16,-2 8 1 0,-7 10 4-16,-4 3 1 0,-14 3 7 15,-6-1 4 1,-6-5 10-16,-4-5 3 15,-7-18 10-15,0-13 7 16,-1-25 15-16,0-15 3 16,14-21-23-16,1-6-23 15,15-7-56-15,10 0-48 16,14 3-185-16</inkml:trace>
  <inkml:trace contextRef="#ctx0" brushRef="#br0" timeOffset="128112.81">9463 12656 923 0,'7'-10'498'0,"2"-11"-76"16,0 3-135-16,-4 10-130 15,-1 5-55 1,-3 12-93 0,2 8-27-16,-2 16-55 0,0 7-82 15</inkml:trace>
  <inkml:trace contextRef="#ctx0" brushRef="#br0" timeOffset="128528.64">9608 12865 790 0,'1'0'359'16,"2"0"-138"-16,3 10-146 0,2 6-46 15,9 10-7 1,0 3-4-16,9 3-4 0,-5-7-1 16,0-6 4-16,-1-6 6 15,-5-10 16 1,-1-3 9-16,-7-7 18 0,1-7 11 0,0-2 3 16,-1-4 6-16,-3 2-16 15,1 3-16 1,-6 6-29-16,3 9-19 15,1 13-16-15,3 6-5 16,1 17 0-16,0 3 3 0,-3 9 3 31,-7 5-1-31,-7 0 6 16,-4 2 3-16,-13-5 8 16,1-6 6-16,-7-14 10 15,-4-12 8-15,2-20 8 16,2-12 4-16,6-16-36 15,9-3-32-15,14-7-104 16,7 3-99-16</inkml:trace>
  <inkml:trace contextRef="#ctx0" brushRef="#br0" timeOffset="128758.99">10236 12884 771 0,'2'-1'414'0,"0"1"-93"15,0 0-89-15,-3 0-117 16,0 0-36-16,1 0-51 16,0 0-13-16,0 0-9 15,0 6-6-15,0 0-127 16,1 0-142-16</inkml:trace>
  <inkml:trace contextRef="#ctx0" brushRef="#br0" timeOffset="128921.75">10239 13117 557 0,'0'1'415'0,"0"2"99"15,0-1-165-15,0-2-109 16,0 0-42-16,0 0-85 15,0 0-28-15,0 0-40 16,0 0-18-16,0 0 369 16</inkml:trace>
  <inkml:trace contextRef="#ctx0" brushRef="#br0" timeOffset="129922.61">12238 12713 583 0,'-2'-4'273'0,"-9"1"-120"15,0-1-32-15,-21-3-41 16,-10 2-7-16,-14-3 8 15,-9-2-3-15,2 8-20 16,4 1-16-16,12 5-33 16,6 3-8-16,16 1-11 15,12 1-4-15,13 0 4 16,14 1 4-16,16 2 10 16,5 0 5-16,11 3-1 15,3 5-3-15,-3 6-2 16,-4 1 0-16,-18 1-1 15,-12 3 0-15,-27 1-1 16,-17 6 0-16,-19 2 0 16,-11-3 0-16,5 1 0 15,5-5 0-15,13-8 2 0,11 2 2 16,10-12 2 0,6 1 5-16,16-3 11 15,4-2 11-15,17-1 15 0,8-2 1 16,18-1-10-16,4 0-10 15,11 0-17-15,2 0-3 0,-7-6 1 16,0 0 1-16,-18-2-70 16,-6 0-69-16</inkml:trace>
  <inkml:trace contextRef="#ctx0" brushRef="#br0" timeOffset="130352.06">12447 12795 675 0,'2'-5'353'16,"1"4"-99"-16,0 8-118 15,1 16-95-15,1 11-12 16,-2 17-1-16,0 7-2 15,-3 0 0 1,-5 0 4-16,-1-8-4 0,2-8-1 16,1-8-3-16,2-10-2 15,4-12 12-15,1-6 13 16,-1-11 23-16,0-7 3 0,-3-10-4 31,-1-7-12-31,-4-9-21 0,-2-8-4 16,-5-22-6-16,2-4-4 0,7-1-12 15,3 6-8-15,9 22-13 16,4 9-4-16,4 13-1 16,3 5 1-16,2 5 1 15,1 4-1-15,6 6-4 0,-2-1 1 16,10 4-8-16,2-1-51 16,15 2-134-1,6 5-222-15</inkml:trace>
  <inkml:trace contextRef="#ctx0" brushRef="#br0" timeOffset="130619.26">12439 13092 716 0,'0'-1'375'0,"1"1"-95"15,9 1-105 1,16 2-80-16,10 3-14 16,15-5-14-16,0 3-22 0,3-3-27 15,-3-2-74-15</inkml:trace>
  <inkml:trace contextRef="#ctx0" brushRef="#br0" timeOffset="131189.37">12901 13147 603 0,'0'-2'333'15,"0"-3"-75"-15,0 3-153 16,0 2-37-16,0 0-55 0,0 0-11 15,0 0 2-15,3 9 2 16,18 2 9-16,30 26 4 16,-26-36 11-16,-2-4 8 15,-7-5 34-15,-2-1 20 16,-3-1 25-16,-4-3 5 16,-6-2-25-16,2 7-20 15,-4 2-37-15,1 4-18 16,0 5-41-16,0-3-9 0,-1 0-8 15,0 13 3 1,1 54 20-16,0-24 7 0,-1 12 5 16,-1 3 1-16,-5-1 1 15,-4 0 0-15,-7-4-2 16,-9-6 1-16,-10-8 2 16,-2-2 3-16,-1-12 8 15,2-4 3-15,4-14 15 16,3-8 24-16,4-15 28 15,7-4 6-15,7-10-11 16,6-1-25-16,8-8-36 0,-1-5-36 16,8-3-111-16,4-5-76 15</inkml:trace>
  <inkml:trace contextRef="#ctx0" brushRef="#br0" timeOffset="131820.56">12613 12416 510 0,'-1'2'275'16,"2"-1"-74"-16,4 0-26 16,-5-1-64-16,9 0-33 0,21 0-30 15,41 3 0 1,-10 3 2-16,-2 0-5 15,14 3-10 1,-8-3-7-16,-21-2-5 0,-4 0 2 16,-23-3 3-16,-7-1 0 15,-5-1-1-15,-2-4-1 16,-4-5-8-16,-1-2-3 16,-3-3-9-16,-2-1-2 15,6 7-2-15,0 0-5 0,1 5-13 16,5 6-5-16,2 7 12 15,1 3 5 1,-3 14 14-16,0 3 8 0,-9-2 3 16,-3 1 5-16,-2-5-1 15,-2-3 26-15</inkml:trace>
  <inkml:trace contextRef="#ctx0" brushRef="#br0" timeOffset="132209.33">13551 12972 1024 0,'6'-1'394'0,"11"-4"-256"16,6 4-32-16,8-3-32 16,6 1-7-16,15 6-40 15,2-3-7-15,6 2-26 16,-2 0-77-16</inkml:trace>
  <inkml:trace contextRef="#ctx0" brushRef="#br0" timeOffset="132376.67">13661 13128 836 0,'7'0'410'16,"11"1"-140"-16,5 0-43 15,15 1-78-15,5-1-43 0,5 1-62 16,2-2-10-16</inkml:trace>
  <inkml:trace contextRef="#ctx0" brushRef="#br0" timeOffset="133075.68">14271 12871 800 0,'3'0'355'0,"7"8"-152"31,4 8-104-31,0 14-59 0,0 4-6 16,-6 6-12-16,-5-4-5 15,-4-4-4 1,-6-5 3-16,-2-8 3 0,2-2 2 15,4-9 19-15,2-4 15 16,3-11 9-16,4-8-1 0,4-10-16 16,3-2-14-16,5-8-16 15,2-2-5 1,6 5-10-16,3 3 4 16,0 15 6-16,-1 13 1 15,-8 10 1-15,-1 12-7 0,-7 6-6 16,-5 2 1-16,-4-3-2 15,-3-3 1-15,-5-4 2 16,0-6 1-16,4-5 1 16,0-4 1-16,3-2 3 15,5-3 0-15,-7 0 4 16,0 0 0-16,7-18-6 16,34-36-3-16,-22 26-6 15,2 3-4-15,6 9-1 16,-1 7 3-16,-10 9 2 15,0 9 2-15,-8 12 2 16,-4 3 0-16,3 8 3 16,-8-9-1-16,1-2 1 15,3-1-1-15,1-2-33 16,4-2-78-16</inkml:trace>
  <inkml:trace contextRef="#ctx0" brushRef="#br0" timeOffset="133580.36">15217 13006 404 0,'2'-5'262'0,"8"-4"13"16,-4-1-46-16,-3-5-35 15,1 4-13-15,-11-8-29 16,-5-2-18-16,-3-2-38 16,-8-4-21-16,0 7-40 15,0 5-18-15,-4 12-39 16,6 6-11-16,-2 14-9 0,5 3 6 15,8 14 10-15,-3-3 5 16,13 1 11-16,2-3 4 16,9-11 11-1,2 1 7-15,9-9 11 0,0-4 4 16,-1-11 3-16,3-3-3 0,-2-3-4 16,1-6-3-16,0 4 0 15,-4-7 0-15,-9 4-10 16,-2 5-7-16,-6 6-14 15,-1 7-4-15,1 14 3 16,0 2 4 0,1 2 8-16,4 2 4 0,5-7-1 15,2 3 6-15,3-5-103 16,-1-3-91-16</inkml:trace>
  <inkml:trace contextRef="#ctx0" brushRef="#br0" timeOffset="134020.36">15509 13017 848 0,'1'0'393'0,"1"-3"-175"15,0 0-65-15,-2 3-82 16,0 0-22-1,0 0-14-15,0 0-4 16,6 1 2-16,7 2 0 0,25 4-2 16,-29-14-2-16,0-4-2 15,-1 0-2-15,-1-5-6 16,1 3-3-16,-5 5 4 16,-4 0-5-16,-1 9-21 15,-2 2-5-15,4 14-17 16,2 3 2-16,0 13 16 15,-2 2 4-15,-2 2 5 16,-2 6 0-16,2 3 1 16,-3 0 0-16,-1 5 1 15,1-2 2-15,-11-5 16 16,8 1 7-16,-12-16 11 0,-1-8 7 16,-2-13 1-16,-5-10 0 15,-3-17 1-15,2-4-8 16,0-12-13-16,3-5-25 15,12-1-94-15,0-7-44 16</inkml:trace>
  <inkml:trace contextRef="#ctx0" brushRef="#br0" timeOffset="134736.9">15071 12627 414 0,'-5'0'251'0,"-4"-3"24"16,1-1-76-16,9 4-42 15,5-1-18-15,11 0-54 16,7-1-29-16,20 1-25 16,10-3-3-16,19 3-3 15,10 1-4-15,-3 0-4 0,-3 0 0 16,-22-3 3-1,-10-2 1-15,-14-4 0 0,-7 2-1 16,-15-1-16-16,-1 0-16 16,-11 0-24-16,-7-2-9 15,-1 7 2-15,-3-2 9 16,6 5 18-16,-4 0 6 16,2-4 9-16,2 4 5 0,0-6 17 15,11 6 1 1,-1-5-4-16,6 2-5 15,2 3-11-15,-2-2 7 16,4 4 14-16,-2 5 4 0,2 2 8 16,3 8-4-16,3 4 5 15,-2 2 5-15,-4 1 16 16,-10-7 17-16,-11-6 30 16,-6-5-1-16,-8-3 5 15,-6 0-77-15</inkml:trace>
  <inkml:trace contextRef="#ctx0" brushRef="#br0" timeOffset="137470.21">16473 12944 496 0,'-3'0'281'0,"1"-1"-25"15,5 0-114-15,-3 1-58 16,22 0-16-16,56 6-7 16,-23-3 1-16,21 5 2 15,10 0-6-15,3 4-18 16,-8-4-4-16,-13-6-80 16,-16-2-106-16</inkml:trace>
  <inkml:trace contextRef="#ctx0" brushRef="#br0" timeOffset="137711.42">16560 13092 676 0,'0'-3'343'16,"9"1"-72"-16,5 1-95 0,23 1-58 15,13 0-1 1,19-1-22-16,12 2-21 16,-4-3-31-16,0 2-13 15,-17-5-11-15,-7-2-39 16,-7 4-152-16,-9-4-149 16</inkml:trace>
  <inkml:trace contextRef="#ctx0" brushRef="#br0" timeOffset="137911.78">17110 12867 596 0,'16'1'346'16,"12"5"16"-16,12 13-237 16,-4 2-3-16,-8 8-21 15,-8 2-18-15,-18-3-41 16,-7 2-16-16,-18-6 8 15,-8-1-70-15,-10 2-223 16</inkml:trace>
  <inkml:trace contextRef="#ctx0" brushRef="#br0" timeOffset="138152.22">16515 12947 686 0,'-18'1'405'16,"-17"5"-8"-16,-9 10-262 15,6 3-41-15,13 8-36 16,17 2-4-16,32-4 2 15,16 4 0-15,25-6-7 16,5-5-5-16,10-3-86 16</inkml:trace>
  <inkml:trace contextRef="#ctx0" brushRef="#br0" timeOffset="138540.99">18151 12614 899 0,'1'-4'434'0,"-4"-4"-208"16,3 11-69-16,-4 21-108 16,1 12-42-16,3 30-7 15,-4 9 5-15,3 13 7 16,1-3 0-16,0-14 1 15,-1-11 0-15,3-20-13 16,1-10-54-16,2-13-229 16</inkml:trace>
  <inkml:trace contextRef="#ctx0" brushRef="#br0" timeOffset="138720.44">18007 12605 738 0,'1'-3'307'0,"11"-2"-182"0,11 3-31 16,21 0-33-16,15-3-6 0,23 2-8 15,1-3-11-15,-1 6-19 16,-6 2 9 0,-13 9-180-16</inkml:trace>
  <inkml:trace contextRef="#ctx0" brushRef="#br0" timeOffset="138923.18">18107 13012 1157 0,'3'0'461'0,"8"-2"-291"0,6 0-81 15,23 0-50 1,8 0-12-16,12 2 2 0,3 6-71 16</inkml:trace>
  <inkml:trace contextRef="#ctx0" brushRef="#br0" timeOffset="139281.7">18490 13165 996 0,'5'2'392'0,"3"4"-234"16,9-1-108-16,6 0 1 16,5-5-4-1,5-1-6 1,-1-6-6-16,-5-5-2 0,-7 3 0 15,-11-5-1-15,-9 4-11 0,-9-2-9 16,-14 4-29-16,-7 4-14 16,-11 7-8-16,3 9 7 15,7 9 12 1,5 5 7-16,13 9 3 0,4-1-3 0,13 5 13 16,8-1 13-16,6-8 24 15,10-2 5-15,15-14 0 16,0-11-8-16,9-14-2 31,-3-10-80-31</inkml:trace>
  <inkml:trace contextRef="#ctx0" brushRef="#br0" timeOffset="139773.92">18054 12351 599 0,'0'0'252'16,"13"3"-144"-16,15-1-37 15,20 3-40-15,15 3 9 16,17 1 17-16,2 2-1 16,-11 0-2-16,-5-3-10 15,-16-5-17-15,-11-2-3 16,-10-5-51-1,-9 0-37-15,-16-6-142 0,-12-3-77 16</inkml:trace>
  <inkml:trace contextRef="#ctx0" brushRef="#br0" timeOffset="139896.75">18538 12283 107 0,'-5'-6'116'15,"0"2"65"-15,-3-4 49 16,7 8-37-16,5 7-15 0,8 6-32 16,2 7-2-16,4 6 9 15,-6 4-5-15,-9 3-37 16,-5-1-17-16,-14-4-42 15,-4 0-2-15</inkml:trace>
  <inkml:trace contextRef="#ctx0" brushRef="#br0" timeOffset="141553.83">19181 12868 434 0,'-7'-1'322'0,"-7"0"14"16,9 1-97-16,5-1-41 15,11 1-75 1,7 1-37-16,18-1-48 0,11 2-9 15,13 1-16-15,5 2-5 16,-11 1 1-16,-6 5-58 0,-7 0-180 16</inkml:trace>
  <inkml:trace contextRef="#ctx0" brushRef="#br0" timeOffset="141728.62">19243 13032 767 0,'3'1'390'0,"4"0"-66"15,16-1-176-15,11 0-35 0,12 0-33 16,6 4-32-16,1-2-33 16,-1 4-30-16</inkml:trace>
  <inkml:trace contextRef="#ctx0" brushRef="#br0" timeOffset="142301.15">19960 12775 432 0,'9'-1'262'16,"7"0"-20"-16,-3 12-71 16,5 11-23-16,-1 17-40 0,-7 10-24 15,0 1-43-15,-10-1-8 16,-7-12-8-16,-2-10-4 15,-1-9-1-15,4-6 7 16,6-12 18-16,2-7 2 16,5-13-4-16,0-8-8 15,7-7-31-15,4 2-4 16,9 3 11-16,3 1 11 16,1 13 20-16,1 8 7 15,-4 15-7-15,-5 8-11 16,-10 9-15-16,-5 4-5 0,-13-3-6 15,-3-2-1 1,-3-3 1-16,-2-5-1 16,5-6-4-16,7-6-17 0,6-8-17 15,8-9-3-15,11-5-2 16,3-5 13-16,9-1 16 16,-1-1 1-16,-3 3 19 15,-5 5 15-15,-12 10 8 16,0 7 4-16,-4 15-7 15,-7 5-13-15,-2 11-8 16,-2 1-3-16,-6-2-3 16,4 1 17-16,-1-7-159 15</inkml:trace>
  <inkml:trace contextRef="#ctx0" brushRef="#br0" timeOffset="142809.24">20876 12980 515 0,'6'-4'284'15,"6"-9"-38"1,-8-3-36-16,-4-5-42 0,-4-2-15 16,-12 0-43-16,-6 0-19 0,-11 9-47 15,-3 6-26 1,-2 15-33-1,-1 7-13-15,11 13-9 16,5 4 2-16,15 4 16 0,8 0 7 16,9-9 17-16,8-4 5 15,13-8-2 1,3-7 0-16,5-7 0 0,-2-4 2 16,-7-7 6-16,-6-1 4 15,-9-5-2-15,-3 2-1 16,-6 1 0-16,-1 6 6 0,-2 8 4 15,0 2 5 1,4 12-1-16,-1 0-9 16,8 8-7-16,-2-1-6 15,-2-2 16-15,5 2-68 16</inkml:trace>
  <inkml:trace contextRef="#ctx0" brushRef="#br0" timeOffset="143218.58">21070 13041 789 0,'-1'0'366'0,"-1"1"-169"15,2 1-72-15,0-2-68 16,0 0-7-16,11 3 15 15,41 14-5-15,-28-20-7 16,-1-3-1-16,-4 0 0 16,-3-5 3-16,-7 0 8 15,-2 2-2-15,-7-2-8 16,-1 3-11-16,0 2-31 16,-3 7-10-16,0 12-14 0,0 6-5 15,1 15 8-15,2-1 3 16,2 12 3-16,1 2 1 15,-2 4 0-15,-2 1-2 16,-14-7-3-16,-5-8 2 16,-11-8 19-16,-4-6 10 15,-2-15 15-15,4-6 3 0,4-17-14 16,5-10-28-16,12-13-98 16,1-8-65-16</inkml:trace>
  <inkml:trace contextRef="#ctx0" brushRef="#br0" timeOffset="143832.3">20678 12585 753 0,'-7'0'310'0,"-4"4"-195"16,8-4-30-16,21 4-14 15,14-1-16-15,33 1-11 16,11-1-2-16,18 1-15 15,-2-2-1-15,-18-2 4 16,-9-4 11-16,-29 1 43 0,-13-3 19 16,-15-1 20-1,-8-1-10-15,-6 0-56 0,-5 0-26 16,-6-1-28 0,2-3-3-16,3 1-11 0,3 0-15 15,8 6-26-15,4-1-12 0,8 6-4 16,3 5 12-16,7 5 24 15,-1 5 15-15,0 5 24 16,-6 1 16-16,-11-3 34 16,-5 4 17-16,-22-5 14 15,-4-1-7-15,-4 1-28 16,2-5-41-16</inkml:trace>
  <inkml:trace contextRef="#ctx0" brushRef="#br0" timeOffset="144646.06">21922 12859 489 0,'-1'1'218'0,"-1"0"-77"16,9 1-13-16,-3-2-17 15,27 0-5-15,102 0-34 16,-32 0-5-16,5-2 6 16,7 2-8-16,-7 4-14 15,-12-4-12-15,-19 0-63 16,-24-4-53-16,-28 2-103 15,-11 3-73-15</inkml:trace>
  <inkml:trace contextRef="#ctx0" brushRef="#br0" timeOffset="144927.26">22001 13026 720 0,'-2'0'303'0,"1"-3"-173"16,5 3-26-16,-4-1-17 15,17-1-16-15,67 2-17 16,-19-1-2-16,22 1-20 15,6 0-9-15,0 3-10 16,-1 2-4-16,-15-1-51 16,-12-2-73-16</inkml:trace>
  <inkml:trace contextRef="#ctx0" brushRef="#br0" timeOffset="145364.66">22527 12679 495 0,'0'0'250'0,"2"3"-59"16,3 3-51-16,15 9-51 16,9 7-7-16,16 11-27 15,8 0-13-15,2 5-14 16,0 1-7-16,-11-8-2 15,-7-4 0-15,-12-13 16 16,-6-8 25-16,-8-6 39 16,-1-4 15-16,-10 1 7 15,-4 0-26-15,-11 9-35 16,-6 7-15-16,-14 11-21 16,-7 4 0-16,-9 9-7 15,2-2 52-15</inkml:trace>
  <inkml:trace contextRef="#ctx0" brushRef="#br0" timeOffset="146946.33">1673 14428 774 0,'1'1'273'0,"13"6"-202"15,11-2-12-15,27-1 2 16,21 0-1-16,23-3-30 15,13-2 7-15,5-7 10 0,-2 3 0 16,-20-4 0-16,-20 3-18 16,-51 6-24-1,-11 0-27 1,0 1-115-16,9 2-136 0</inkml:trace>
  <inkml:trace contextRef="#ctx0" brushRef="#br0" timeOffset="147217.31">1720 14579 785 0,'-3'-2'352'0,"-5"0"-149"15,6 2-92-15,10 1-50 0,11 2-8 16,25 1-19-16,15-1-5 16,23-1-11-16,4 2-3 15,11-3-3 1,0-1-4-16,-5-7 25 16,-4-4-96-16</inkml:trace>
  <inkml:trace contextRef="#ctx0" brushRef="#br0" timeOffset="147581.96">2278 14293 785 0,'0'-8'449'16,"-1"-6"-11"-16,7 5-291 16,7 3-34-16,13 9-55 15,9 5-25-15,10 15-25 16,2 4 1-16,3 8 0 16,-9-2-1-16,-5-3-1 0,-2-5 0 15,-9-10 3 1,1-3 2-16,-11-6 4 15,-7 0-1-15,-9-2 13 16,-7 0 13-16,-16 9 23 16,-9 3 11-16,-10 11-5 15,-5 8-14-15,-5 4-26 16,2 5-30-16</inkml:trace>
  <inkml:trace contextRef="#ctx0" brushRef="#br0" timeOffset="155851.15">23814 7588 1107 0,'0'-6'483'0,"-2"2"-272"16,1 8-74-16,1 21-89 16,-3 14-33-16,0 20-22 15,-2 10 7-15,-2 5 3 16,6-3 8-16,0-12-107 16,4-11-106-16</inkml:trace>
  <inkml:trace contextRef="#ctx0" brushRef="#br0" timeOffset="156012.26">23564 7829 777 0,'7'0'390'0,"10"-1"-120"16,23-2-104-16,16-1-5 15,11-2-46-15,1-1-24 16,-5 2-42-16,-8 0-31 15</inkml:trace>
  <inkml:trace contextRef="#ctx0" brushRef="#br0" timeOffset="156580.46">22985 6650 775 0,'1'-5'392'0,"0"2"-133"15,2 4-99-15,-3-1-96 16,1 14-23-16,10 58-11 15,-3-19-7-15,-2 10-9 16,2 0 1-16,1-9 1 16,-2-8 1-16,-1-17-45 15,-1-8-40-15,-5-15-91 16,-1-5-107-16</inkml:trace>
  <inkml:trace contextRef="#ctx0" brushRef="#br0" timeOffset="156718.3">22858 6865 594 0,'6'4'285'0,"7"-1"-72"0,6 0-14 16,22-2-19-16,5-4-18 15,17-5-58-15,10 4-18 16,-9-2-29-16,-8 1 0 16</inkml:trace>
  <inkml:trace contextRef="#ctx0" brushRef="#br0" timeOffset="165622.76">3247 14448 623 0,'-4'0'325'16,"-1"-5"-80"-16,1-2-64 0,25 10-54 15,12-1-22-15,25 7-29 16,7 5-11 0,3-8-19-16,-3 1-8 15,-11-5-8-15,1-1 2 0,-16-4-207 0</inkml:trace>
  <inkml:trace contextRef="#ctx0" brushRef="#br0" timeOffset="165990.12">4091 14140 1034 0,'-3'-4'452'0,"3"3"-246"16,-4 6-136-16,3-5-36 16,-1 23-32-16,1 52 3 0,0-4 12 15,-3 8-1-15,-3-2-1 16,3-1-1 0,4-18-3-16,0-6 0 0,6-9-74 15,0-6-88 1</inkml:trace>
  <inkml:trace contextRef="#ctx0" brushRef="#br0" timeOffset="166208.46">4013 14195 892 0,'10'-14'415'15,"7"-11"-177"-15,16 7-124 0,10 6-27 16,15 11-52-16,3 1-21 16,2 10-4-16,-5 1-5 15,-13 3-82 1,-4 4-129-16</inkml:trace>
  <inkml:trace contextRef="#ctx0" brushRef="#br0" timeOffset="166418.27">4061 14394 931 0,'-5'0'413'0,"-5"2"-218"15,10 4-52-15,17-1-60 0,10-1-35 16,20 2-28-1,12-2-6-15,11 1 10 0,-2 4-82 16,-10-1-391 0</inkml:trace>
  <inkml:trace contextRef="#ctx0" brushRef="#br0" timeOffset="166890.86">4420 14754 387 0,'6'0'224'15,"5"-1"-16"-15,1-1-17 0,1-5-36 16,-2 0-18-16,0-2-41 16,-1 0-14-16,-4-4-15 15,0 1 2-15,0 2 5 16,-6-1 2-16,-4 0-13 15,-1 2-13-15,-8-1-39 16,-1 4-24-16,-1 8-27 16,-3 7-10-16,2 10 2 15,5 4 14-15,3 9 20 16,3-1 10-16,10 6 12 16,4 0 3-16,6-6 21 15,6-3 8-15,1-10 29 0,1-6 9 16,-1-10-5-16,2-2-5 15,1-13-6-15,-1-2-59 16</inkml:trace>
  <inkml:trace contextRef="#ctx0" brushRef="#br0" timeOffset="168590.18">4991 14429 712 0,'-3'-2'299'0,"8"2"-147"0,12 2-82 16,7 1-18-16,25 0-7 16,2-3-12-16,11 5-17 15,-1-1-4-15,-10 4-44 16,-8-2-76-16</inkml:trace>
  <inkml:trace contextRef="#ctx0" brushRef="#br0" timeOffset="168811.07">5038 14584 724 0,'0'0'300'16,"10"3"-143"-16,8 1-25 15,19-4-16-15,8 4-7 16,10-1-49-16,2 1-10 16,-4 1-27-16,-5-2-2 15,-12-3-146-15</inkml:trace>
  <inkml:trace contextRef="#ctx0" brushRef="#br0" timeOffset="169485.7">5734 14299 618 0,'4'2'254'0,"8"8"-130"0,4 8-57 16,1 13-6-16,0 6 4 15,-7 5-5-15,-3 1-1 16,-7-9-12 0,0-4-5-16,-3-12-7 15,0-9-1-15,0-5 22 0,1-4 6 16,2-12-2-16,2-3-4 16,5-15-30-16,0-3-11 15,11-4-12-15,1 1-2 16,5 7 9-16,-2 6 6 0,-6 14 6 15,2 8-1 1,-6 11-12-16,3 10-5 16,0 10-1-16,-4 2 0 0,-3 1 3 15,-8-3 0-15,-2-7 0 16,-1-5 0-16,3-5 0 16,3-5-1-16,2-11 5 15,1 0-5-15,3-11 3 16,5-4 1-16,7-6-7 15,2-5 3-15,5 1-9 16,-3 4-5-16,4 10-7 16,1 5 2-16,-8 17 5 15,0 5 3-15,-13 12 12 16,-3 4 1-16,-5-2 7 0,-1 3 1 16,0-7-4-16,0-2 3 15,7-6-158-15</inkml:trace>
  <inkml:trace contextRef="#ctx0" brushRef="#br0" timeOffset="170073.53">6695 14480 394 0,'5'-7'291'0,"-1"-9"50"0,0 1-56 16,-4-2-67-16,-4-2-28 15,-6-2-50-15,-6 0-14 16,-4 2-59 0,-2 3-23-16,-2 11-47 0,-4 7-24 0,-2 14-16 15,-1 8 0 1,6 14 11-16,4 3 8 0,17 1 15 31,4-3 1-31,16-9 2 0,9-5 0 0,10-12 3 16,4-7 3-1,0-13 10-15,-3-7 4 16,-7-5 9-16,-5-4 2 16,-8-6 1-16,-2-1 2 15,-7-4 1-15,-4 5 10 16,-4 12 5-16,1 4-3 0,-5 18-17 0,5 9-14 15,0 8-10-15,2 7 0 16,1 4 4 0,0-2 0-16,6-3-2 15,-4 0-10-15,5-9-254 16</inkml:trace>
  <inkml:trace contextRef="#ctx0" brushRef="#br0" timeOffset="170576.38">6949 14616 648 0,'0'0'342'0,"1"-1"-35"16,1 1-237-16,-2 0-35 16,0 0-19-16,9 3-6 15,6 3-1-15,29 14 1 0,-31-16 5 16,-2-4 2-16,6-4 7 16,-5-3 1-16,2-5 4 15,0-2-2 1,-3-1-5-16,-1 4 9 0,-5-2 21 15,1 9 2-15,-6 4-3 16,0-2-20-16,0 2-30 16,-1 0-5-16,0 0-3 15,0 20 4-15,-2 37-1 16,3-22 0-16,0 9 1 16,2 5 3-16,3 6 0 15,0-3 3-15,-3-6 1 16,-2-8 26-16,-15-22 52 15,1 7 28-15,-12-12 53 16,-3-5-4-16,-4 1-32 16,-3-16-29-16,9-8-50 15,7-3-43-15,8-5-119 16,11-2-51-16</inkml:trace>
  <inkml:trace contextRef="#ctx0" brushRef="#br0" timeOffset="176495.92">7873 14390 632 0,'1'4'249'16,"1"0"-131"-16,18 3-77 0,10-2-4 15,27-3 17-15,17-2-4 16,16-2-17-16,-3-1-8 16,-10 0-6-1,-9-1 6-15,-16 2-129 16,-7-1-92-16</inkml:trace>
  <inkml:trace contextRef="#ctx0" brushRef="#br0" timeOffset="176754.43">7985 14537 466 0,'-7'1'237'16,"-5"3"-82"-16,14 2-75 16,10 1-7-16,18-1 2 15,12-2 0-15,17-1-3 16,8-2-5-16,4-1-28 16,-6-3 0-16,-7-1-10 15,-3 2-8-15,-13-5-60 16,0-1-142-16</inkml:trace>
  <inkml:trace contextRef="#ctx0" brushRef="#br0" timeOffset="177042.89">8399 14301 587 0,'8'0'272'0,"7"0"-122"16,14 8-51-16,9 5-11 16,7 10-9-16,0 1-10 15,-11 3-3-15,-6-1 1 16,-15-1-20-16,-11-2-2 0,-11-5-18 15,-11-1-7-15,-11 1-20 16,0-1-57 0</inkml:trace>
  <inkml:trace contextRef="#ctx0" brushRef="#br0" timeOffset="177403.05">8060 14323 514 0,'-13'-9'321'0,"-7"-4"-8"15,-10 9-155-15,-4 1-34 16,-3 14-37-16,2 7-22 16,13 18-31-16,2 7-13 15,18 6-21-15,8 0-1 16,11-9 2-16,14-5 0 15,21-10 4-15,3-7 0 16,13-5-60-16</inkml:trace>
  <inkml:trace contextRef="#ctx0" brushRef="#br0" timeOffset="178933.76">9128 14472 453 0,'0'3'328'0,"8"-1"43"0,9 0-138 0,26 2-84 31,8-4-34-31,20 6-36 16,5 1-16-16,-7 2-29 16,-3-1-8-16,-11-3-134 15</inkml:trace>
  <inkml:trace contextRef="#ctx0" brushRef="#br0" timeOffset="179973.67">10067 14478 432 0,'1'-8'282'0,"0"-7"-13"0,-4-3-83 16,-3-2-21-16,-9-1-55 15,-3 0-28-15,-8 4-49 16,-2 2-23-16,-2 11-25 16,0 6-11-16,5 10-6 15,4 6 1-15,7 5 4 16,5 4-2-16,9-1 1 16,8 0 1-16,14-1 6 0,6-4 7 15,8-3 9 1,2-7 1-16,-1-9-14 15,-1-2-18-15,-9-5-14 0,-4-7 3 16,-8-4 23-16,-5-1 24 16,-5-1 54-16,-1 4 26 0,-4 4 18 15,-1 1 2-15,-4 5-35 16,-1 1-26-16,4 3-29 16,0 0-10-16,1 0-10 15,1 0-1 1,0 0 11-16,0 0 7 0,0 0 12 15,0 0 13-15,0 0 12 16,0 6 8 0,0-5 9-16,0 0-7 15,0 3-14-15,-2-1-8 0,1-3-15 16,0 2-4 0,0-2-4-16,0 0-1 15,1 1-7-15,0-1-3 16,0 6-7-16,0 3-3 0,0 16 1 0,1 36 1 31,-1-20 2-31,0 8 3 0,-5 5 4 16,2 3 1-1,-2-6 3-15,2-7 1 0,4-13 1 16,0-11 0-16,1-12 22 16,1-4-59-16</inkml:trace>
  <inkml:trace contextRef="#ctx0" brushRef="#br0" timeOffset="181129.7">10500 14066 722 0,'-4'-3'435'16,"-5"-5"-44"-16,2 8-242 16,-2 5-58-16,-1 17-85 15,4 15-18-15,2 22 6 16,1 12 7-16,3 17 7 0,1-1 2 16,2-16 1-16,2-14 0 15,4-26-55-15,1-8-39 16</inkml:trace>
  <inkml:trace contextRef="#ctx0" brushRef="#br0" timeOffset="181322.46">10400 14092 687 0,'4'-5'342'15,"14"-2"-89"-15,10 4-101 0,20-4-76 16,15 5-19-16,1 1-34 16,3 2-11-16,-10 10-30 15,-7 0-106-15</inkml:trace>
  <inkml:trace contextRef="#ctx0" brushRef="#br0" timeOffset="181600.56">10441 14621 636 0,'4'0'319'16,"15"-4"-49"-16,8 3-91 0,21 1-18 16,6 0-21-16,-2 2-51 15,1 1-18-15,-16-1-27 16,-8 0-13-16,-14-3-83 16,-6 0-149-16</inkml:trace>
  <inkml:trace contextRef="#ctx0" brushRef="#br0" timeOffset="181908.98">10436 14312 973 0,'7'-1'416'16,"14"-4"-211"0,16 3-21-16,21 2-31 15,5 0-26-15,-2 2-47 0,-10 3-17 16,-20-4-18-16,-7 1-11 15,-8-1-49-15,2-1-34 16</inkml:trace>
  <inkml:trace contextRef="#ctx0" brushRef="#br0" timeOffset="185370.26">11351 14436 632 0,'12'0'272'0,"25"1"-142"32,11-1-34-32,17 0-43 0,3 3-14 0,-13-1-82 31,-6 0-117-31</inkml:trace>
  <inkml:trace contextRef="#ctx0" brushRef="#br0" timeOffset="185573.53">11368 14569 718 0,'5'1'384'0,"10"4"-113"16,12-2-76-16,7-2-4 16,16 1-77-16,-2-2-30 15,2-2-47-15,-10-2-7 16,-6 1-197-16</inkml:trace>
  <inkml:trace contextRef="#ctx0" brushRef="#br0" timeOffset="186324.38">12141 14359 602 0,'6'5'295'0,"10"11"-72"15,-3 6-75-15,-6 12-34 16,-4 3-11-16,-5-2-36 15,-6-1-10-15,0-8-23 16,1-8-7-16,3-6 2 16,2-11-2-16,2-9-11 15,0-8-3-15,3-14-10 16,8-4-3-16,3-2 1 16,2 2 9-16,2 8 18 15,-3 8 9-15,4 12 12 16,3 9-5-16,-2 13-18 15,0 7-5-15,-5 6-9 16,-5-2-3-16,-9-1-1 16,1-3-1-16,-5-7 2 15,1-1-1-15,2-12 2 16,1-3-3-16,7-10-2 16,3-6 0-16,8-7-4 0,4-5 0 15,5 3-2-15,1-3-1 16,1 11 2-16,0 7 4 15,-4 14 4-15,-2 7 3 16,-9 13 1-16,-4 4-1 16,-7 3 1-16,-4 3-1 15,-2-9-2-15,-1-3 1 16,0-3-7-16,1-7-79 16</inkml:trace>
  <inkml:trace contextRef="#ctx0" brushRef="#br0" timeOffset="187046.22">13120 14588 414 0,'5'-10'276'15,"6"-8"-5"-15,-5-4-67 16,-4-1-16-16,-2-3-18 16,0 0-14-16,-8-4-25 15,-6 1-17-15,-11 5-45 16,-10 4-23-16,-5 16-43 16,-2 7-13-16,3 14-19 15,2 6-11-15,10 8 5 16,8 4 3-16,15 2 14 15,7 1 12-15,13-8 5 16,7-6 1-16,12-10 7 0,2-6 2 16,4-11 5-16,1-3-3 15,-11-11-10-15,0-2-1 16,-9-3 0-16,-5-2 0 16,-9 6 12-16,-3 3 7 15,-7 12-3-15,-2 6 3 16,4 12 0-16,-2 3-9 15,5 5 0-15,2-1-3 16,3-4 11-16,5 2-44 16,-1-4-241-16</inkml:trace>
  <inkml:trace contextRef="#ctx0" brushRef="#br0" timeOffset="187504.23">13381 14542 780 0,'-3'5'325'0,"0"9"-178"0,2-2-33 0,3 2-33 16,8 0-17-1,4-2-31-15,3-1-1 16,4-7 6 0,-1-4 3-16,-1-7 6 0,0-5 1 15,-7-3-5-15,-3 0-3 0,-3 5 7 16,-2-1 0-16,-3 9-14 16,0 2-21-1,0 4-28-15,-1-4-9 0,2 11-2 16,10 54 15-16,-4-17 5 15,-2 1 1 1,-6 8 3-16,-7-4 1 0,-16-3 5 16,-1 2 8-16,-15-10 33 15,-2-5 18-15,-2-16 38 16,0-7 10-16,9-19-14 16,9-5-16-16,14-13-72 15,2-11-44-15,9-11-119 16,5-2-114-16</inkml:trace>
  <inkml:trace contextRef="#ctx0" brushRef="#br0" timeOffset="189358.09">14219 14405 572 0,'2'1'254'16,"9"0"-110"-16,23-1-67 0,14-3-3 16,35-3-14-16,7 0-10 15,-3 2-14-15,-1 0-3 16,-22 4-11-16,-10 6-8 16,-16 2-44-1,-12 3-43-15</inkml:trace>
  <inkml:trace contextRef="#ctx0" brushRef="#br0" timeOffset="189578.06">14318 14526 938 0,'-2'-3'399'0,"4"2"-252"16,14-2-38-1,27 0-68-15,17 0-20 0,21 1-5 0,2 2 1 16,-1 4-2 0,-9 0-3-1,-14-1-13-15,-4-2-47 0,-16-2-149 16</inkml:trace>
  <inkml:trace contextRef="#ctx0" brushRef="#br0" timeOffset="189797.28">14829 14300 860 0,'8'0'372'0,"15"2"-172"15,8 10-112-15,10 9-45 16,2 6-1-16,-11 6-2 15,-8-1-1-15,-24-1 2 16,-6 0-3-16,-21-5-10 0,-6 0-25 16,-9-2-160-16</inkml:trace>
  <inkml:trace contextRef="#ctx0" brushRef="#br0" timeOffset="190046.52">14290 14371 878 0,'-14'13'402'15,"-9"5"-183"-15,9 12-111 16,9 5-14-16,12 1-47 15,5 1-16-15,15-7-11 16,6-5-4-16,10-6-54 16,4-3-104-16</inkml:trace>
  <inkml:trace contextRef="#ctx0" brushRef="#br0" timeOffset="190652.24">15961 14466 218 0,'10'-2'194'0,"11"-8"59"0,-3-2 5 15,-5-4-31-15,-4-4-26 0,-3-2-33 16,-5 0-7 0,-11-3-21-16,-10-1-18 15,-19 5-37-15,-6 2-26 16,-7 16-48-16,2 9-17 0,7 13-26 16,7 11-8-1,16 13 5-15,8 1 7 16,22 0 11-16,10-3 9 15,14-14 7-15,7-7 1 16,2-8 8 0,0-11 3-16,-3-9 8 0,-2-4 0 15,-9-7 4-15,-5-2-2 16,-12-1-5-16,1 1 0 16,-12 4-9-16,2 8-8 0,-3 12-7 15,-3 7 0 1,0 9 0-16,2 4 7 15,1 5 2-15,6-3 0 16,6 2-17-16,-1-5-81 0</inkml:trace>
  <inkml:trace contextRef="#ctx0" brushRef="#br0" timeOffset="191111.83">16279 14505 748 0,'-2'3'331'0,"-2"2"-113"0,5 7-124 15,6 3-39-15,5 0-1 16,10 0-17-16,2-6-5 15,2-7 4-15,2-2 1 16,-5-5 3-16,-2-3 4 16,-9-4 2-16,-1 1 4 0,-5-3 24 15,-3 1-2 1,-3 7-9-16,0 2-19 16,-1 11-45-16,-1 5-9 15,2 16-9-15,0 7 7 16,4 16 4-16,2 6 2 15,-6 11 6-15,-5 0 1 0,-17-7 6 16,-8-4 5-16,-9-21 8 16,-1-6 6-16,-2-24 47 15,3-6 8-15,8-12-3 16,1-16-11-16,15-8-67 16,9-4-31-16,13-9-73 0,9 2-66 15</inkml:trace>
  <inkml:trace contextRef="#ctx0" brushRef="#br0" timeOffset="191504.97">16884 14331 880 0,'6'-2'360'0,"15"0"-223"16,6 2-26-16,10 1-42 0,6 5-20 0,4 1-23 16,3 1-10-16,0-4-61 15,-2-1-72 1</inkml:trace>
  <inkml:trace contextRef="#ctx0" brushRef="#br0" timeOffset="191743.76">16938 14531 736 0,'14'0'390'16,"6"0"-112"-1,15 2-84-15,6 2-25 16,4-3-56-16,0 1-27 16,-4-4-37-16,-3-1-10 15,-9 0-16-15,-4-2-72 0</inkml:trace>
  <inkml:trace contextRef="#ctx0" brushRef="#br0" timeOffset="192332.42">17781 14474 923 0,'-1'-2'406'16,"4"2"-243"-1,10 0-33-15,17 3-48 0,11 1-27 16,16-1 1-16,1 2-9 16,4-4-22-16,-1 3-5 15,-8-4-23-15,-3-2-80 16</inkml:trace>
  <inkml:trace contextRef="#ctx0" brushRef="#br0" timeOffset="193177.72">18701 14435 741 0,'-15'5'321'0,"-16"-1"-134"0,30 7-174 16,16-1-13-16,33-7-3 16,28 3 3-16,28-3 20 15,23-2 12-15,26 3 30 16,-2 1 14-16,21-2 15 15,0 3-9 1,-22-2-20-16,-10-7-8 0,-44-13-51 16,-25 8-48-16</inkml:trace>
  <inkml:trace contextRef="#ctx0" brushRef="#br0" timeOffset="193866.22">19231 14042 487 0,'4'-7'311'16,"-1"-13"13"-1,0 0-62-15,-8-3-66 16,-1 3-32-16,-9-1-67 16,-6 3-28-16,-6 5-49 15,-6 0-20-15,0 17-26 16,4 4-8-16,6 15-8 15,5 2-2-15,11 2 2 16,1 2 2-16,7-6 12 16,7 1 9-16,7-4 14 0,5-7 6 15,10-6 8 1,0-4 5-16,0-7 2 0,-3-6 0 16,-5-3 2-16,-3-2-2 15,-8 5-5-15,-1 2-3 16,-8 7-17-16,-2 1-3 0,1 8 3 15,-1 7 2 1,3 13 11-16,-3 1 4 16,4 7-1-16,3 2-1 15,-1-7 2-15,5 6 0 16,-3-9 4-16,-1-4 1 16,-3-10 4-16,-2-7 4 15,-2-4-47-15,0-4-157 0</inkml:trace>
  <inkml:trace contextRef="#ctx0" brushRef="#br0" timeOffset="194172.69">19544 13791 842 0,'-1'0'405'0,"-10"-3"-153"16,8 8-85 0,-1 13-90-16,-1 7-23 0,5 22-23 15,-4 1-6-15,2 10-7 16,-2-4-2-16,4-10-3 15,3-3 0-15,-1-16-44 16,3-3-59-16</inkml:trace>
  <inkml:trace contextRef="#ctx0" brushRef="#br0" timeOffset="194411.56">19508 13759 826 0,'14'-2'388'16,"18"1"-164"-16,20 0-73 16,13 1-12-16,11 3-52 15,-7 1-28 1,-10 2-32-16,-10-2-6 0,-14 0-82 15,-10 3-66-15,-14 3-316 16</inkml:trace>
  <inkml:trace contextRef="#ctx0" brushRef="#br0" timeOffset="194724.83">19440 14292 854 0,'3'0'376'0,"8"-1"-163"16,4 2-29-16,17 0-36 16,11 3-33-16,16 1-57 15,2-1-23-15,-5-1-8 16,-5 1-7-16,-14-3-38 16,-7-1-61-16</inkml:trace>
  <inkml:trace contextRef="#ctx0" brushRef="#br0" timeOffset="195114.21">19491 14059 785 0,'-1'-2'404'0,"4"2"-109"16,0 0-102-16,-3 0-60 16,17 0-19-16,60 1-2 0,-15-2-6 15,8 1-29-15,-3 1-14 16,-17-1-29-16,-12 0-9 16,-14 0-99-1,-5 4-160-15</inkml:trace>
  <inkml:trace contextRef="#ctx0" brushRef="#br0" timeOffset="196561.29">19051 14779 725 0,'10'0'309'0,"13"8"-160"16,2 6-57-16,-1 12-30 16,1 7-9-16,-12 6-7 15,-2 4-5-15,-11-5-8 16,-6-4-3-16,-3-13-1 0,-2-4 2 16,3-14 23-16,4-5-2 15,0-15-9-15,5-13-7 16,11-8-35-16,3-4-1 15,11 4 16 1,3 2 10-16,4 11 13 0,0 7 4 16,-3 14-21-16,-1 9-9 15,-7 11-11-15,-3 9-2 16,-7 4 2-16,-6 1-1 16,-10 2 3-16,-6-4 1 0,3-5 3 15,-1-9 2 1,7-12 16-16,2-3 2 0,6-19 1 15,7-1-4-15,2-14-19 16,4-1-2-16,1 3 10 16,1 5 6-16,2 12 4 15,2 7 1-15,-3 12-17 16,-4 5-4-16,-3 14-3 16,-4 5 0-16,-4 7 6 15,-1 4 2-15,-7-4 7 16,0-3 1-16,0-9 5 15,1-5 5-15,0-8 4 16,-1-6 2-16,4 0-1 16,-4-1-4-16,0-2-28 15,0 0-288-15</inkml:trace>
  <inkml:trace contextRef="#ctx0" brushRef="#br0" timeOffset="214424.81">1679 16406 758 0,'6'4'301'16,"14"-1"-179"-16,8-3 1 15,14-24 22-15,5-7-6 16,5-24-17-16,-2-10-1 15,-8-5-17-15,-13-6-17 16,-12 3-15-16,-5 3-8 16,-12 5-17-16,4 12-8 15,-5 19-6-15,-2 12-8 0,3 19-28 16,-3 10-9-16,7 27-22 16,3 11-2-1,8 22 20-15,4 4 9 0,8 5 6 16,3-2 1-16,2-5 2 15,3-7 1-15,-3-14-50 16,-6-13-54-16,-4-15-144 16,-8-7-294-16</inkml:trace>
  <inkml:trace contextRef="#ctx0" brushRef="#br0" timeOffset="214574.43">2026 16268 533 0,'7'5'287'0,"8"3"-46"0,4 0-87 16,6-1-52-16,5-4-28 0,0-3-148 15</inkml:trace>
  <inkml:trace contextRef="#ctx0" brushRef="#br0" timeOffset="214723.75">1795 16085 1058 0,'-7'-1'505'0,"-5"-2"-168"0,8 6-235 15,4 1-36-15,10 3-61 16,5 4-17-16,9-1-137 16,9 5-215-16</inkml:trace>
  <inkml:trace contextRef="#ctx0" brushRef="#br0" timeOffset="-214473.09">2425 16255 545 0,'11'10'330'15,"14"7"38"-15,3-1-159 0,7-1-38 16,-3-6-29-16,-1-5-51 16,0-5-19-1,-1-9-16-15,0-6-5 0,-5-6-1 16,-9-2 0-16,-13-4 11 15,-9 2 1-15,-15 6-15 16,-6 5-20 0,-6 15-38-16,3 8-11 0,3 15-7 15,9 10 6 1,8 6 13-16,0 8-1 0,10 3 3 16,1 1 1-1,7-2 4-15,8-3 2 16,2-8 0-16,1-1 7 15,2-5-169-15,0-3-153 16</inkml:trace>
  <inkml:trace contextRef="#ctx0" brushRef="#br0" timeOffset="-214174.3">3221 16191 763 0,'4'3'393'15,"3"5"-130"-15,-11 11-49 16,-5 6-30-16,-10 9-44 16,-6-1-29-16,-3-3-50 15,-1-2-18-15,4-17-113 0,2-4-47 16,-1-16-26 0,2-7-6-16,2-7 98 0,3-3 59 15,17 4 53-15,2-2 12 16,9 9 20-16,5 4-8 15,2 8-18-15,6 7-6 16,3 10-17-16,3 7-5 16,3 7-12-1,-3 2-4-15,-2 0-23 0,-2-3-276 16</inkml:trace>
  <inkml:trace contextRef="#ctx0" brushRef="#br0" timeOffset="-213493.89">5242 16555 500 0,'7'-16'319'16,"4"-12"-47"-16,-4-6-45 0,-7-2-21 16,-11-2-17-1,-8 3-7-15,-16 8-38 0,-4 7-27 31,-10 22-68-31,3 11-23 16,8 25-33-16,6 13-9 0,19 11-4 0,6 2 0 16,14-8 4-16,8-2 2 15,14-17 3 1,10-6-3-16,10-19-2 16,1-15 4-16,0-18 12 0,-7-11 10 15,-14-3 17 1,-8-4 4-16,-12-3 4 15,-8-2-1-15,-4 2 0 16,-4 7 6-16,-1 15-11 16,1 12-7-16,1 20-21 15,1 6-10-15,4 15-3 16,1 3 2-16,8 4 7 16,6 2 2-16,8 2 0 15,3-5 1-15,8-8 12 16,-5-8-50-16,4-12-184 15</inkml:trace>
  <inkml:trace contextRef="#ctx0" brushRef="#br0" timeOffset="-213028.23">5005 16070 1056 0,'0'0'423'15,"0"0"-284"-15,5 0-60 0,-5 0-45 16,30 2-21-16,57 6-11 16,-20-4-1-1,8-2 2-15,-7 0 23 16,-14 2-135-16,-9-3-95 0</inkml:trace>
  <inkml:trace contextRef="#ctx0" brushRef="#br0" timeOffset="-212850.1">5412 15982 797 0,'-4'-3'378'0,"-2"-3"-139"16,2 4-51-16,3 2-82 16,8 4-35-16,2 3-57 15,4 5-1-15,2 2 38 0,-3 4 21 16,-5 3 42-16,-1 3 11 16,-12-1-31-16,-1 0-21 15,-5-4-21-15,0-3-102 16</inkml:trace>
  <inkml:trace contextRef="#ctx0" brushRef="#br0" timeOffset="-212503.46">5985 16436 1100 0,'4'3'485'0,"6"0"-209"15,15 2-198-15,11-1-23 16,21 5-27-16,5-1-7 0,2-4-3 16,-9-3-44-16,-11-2-200 15</inkml:trace>
  <inkml:trace contextRef="#ctx0" brushRef="#br0" timeOffset="-212281.15">5970 16635 1193 0,'6'0'473'0,"9"0"-299"16,12 1-34-16,17-1-9 0,8 0-15 16,8 2-32-16,-5 1-19 15,-9-1-29-15,-9 1 10 16,-7 0-100 0</inkml:trace>
  <inkml:trace contextRef="#ctx0" brushRef="#br0" timeOffset="-211554.44">7228 16496 527 0,'1'-12'354'16,"-1"-8"-5"-16,-4-1-115 16,-4-1-25-16,-7-1-45 15,-7 1-18-15,-8 5-52 16,-3 5-27-16,-5 13-56 16,0 9-27-16,6 19-30 0,2 8 0 15,11 12 9-15,12 2 8 16,8 0 17-1,6-3 2-15,14-12 4 0,2-5-1 16,16-16-1-16,7-10 2 16,3-18 10-16,-3-9 6 15,-8-9 14-15,-7-4 5 16,-14 3 8-16,-7-1 1 16,-11 4 22-16,-6 6 11 15,-3 10 10-15,2 11-1 16,-1 11-36-16,2 4-17 15,5 12-27-15,3 3-4 16,13 5 0-16,5 2 1 16,8 0 12-16,0 1-49 15,-4-3-190-15,0-4-375 0</inkml:trace>
  <inkml:trace contextRef="#ctx0" brushRef="#br0" timeOffset="-211372.13">7518 16669 877 0,'0'1'438'16,"2"3"-76"-16,7 5-236 15,8 8-86-15,4 1-2 16,4 7-19-16,1-1-6 0,-1 3 0 16,-2-2-8-16,-2-5-156 15,-3-3-108 1</inkml:trace>
  <inkml:trace contextRef="#ctx0" brushRef="#br0" timeOffset="-211224.54">7764 16664 1085 0,'-9'0'525'0,"-11"1"-202"0,-8 13-169 16,-5 6-38-16,-9 11-62 15,1 4-16-15,0 4-22 0,3 3-6 16,8-4-59-16,7-4-75 15</inkml:trace>
  <inkml:trace contextRef="#ctx0" brushRef="#br0" timeOffset="-208639.46">8019 16620 1219 0,'0'0'514'0,"0"-4"-308"16,-2-1-60-16,2 3-72 0,0 1-85 15</inkml:trace>
  <inkml:trace contextRef="#ctx0" brushRef="#br0" timeOffset="-208347.14">8369 16315 1245 0,'-1'-4'518'15,"1"-2"-310"-15,1 8-138 16,-1-2-31-16,1 4-39 16,8 26-4-16,9 39 4 15,-16-25 3-15,0 1 3 16,-1-10 0-16,4-5 0 16,2-7-2-16,2-12 4 15,7 0-1-15,4-8 2 16,1-3 0-16,-2 0-65 15,-1 0-79-15</inkml:trace>
  <inkml:trace contextRef="#ctx0" brushRef="#br0" timeOffset="-208186.99">8314 16112 1077 0,'-4'-2'505'16,"1"-1"-194"-16,3-1-188 0,0 4-107 16,0 0-1-16,0 0-200 15</inkml:trace>
  <inkml:trace contextRef="#ctx0" brushRef="#br0" timeOffset="-207814.68">8155 15885 1298 0,'3'-5'486'16,"5"-8"-358"-16,26 7-96 0,7 5-16 15,18 2-14-15,7 3-2 16,-3 0-1-16,-2 0 3 15,-13-3-1-15,-5 0-8 16,-16-4-13 0,-5-3 1-16,-10-7 13 0,-7-7 12 0,-2-1 16 31,0-2-3-31,1 4-5 0,3 6 1 16,0 11-2-16,1 3 4 15,-4 15 11-15,-2 9 3 16,-7 11 6-16,-4 7 0 0,1 2 16 15</inkml:trace>
  <inkml:trace contextRef="#ctx0" brushRef="#br0" timeOffset="-207529.58">9355 16149 917 0,'2'-3'432'15,"3"-2"-185"-15,2 17-152 16,-4 11-28-16,2 20-44 16,3 10 6-16,7 18-4 0,-4 1-2 15,5-6-4-15,-3-6-5 16,-8-18-62-16,4-8-112 16</inkml:trace>
  <inkml:trace contextRef="#ctx0" brushRef="#br0" timeOffset="-207372.82">9148 16477 1274 0,'12'0'521'0,"11"-1"-271"0,21 3-189 16,10 5-5-16,12 0-12 16,5-3-7-16,5-1 16 15,6-3-91-15</inkml:trace>
  <inkml:trace contextRef="#ctx0" brushRef="#br0" timeOffset="-206900.8">10352 16541 711 0,'1'-9'423'0,"1"-7"-62"15,-5-5-85-15,-2 0-31 16,-12-6-50-16,-4-2-28 15,-6 4-82-15,-3 4-27 16,-5 14-63-16,-2 12-28 0,3 15-12 16,4 10-1-1,11 11 13-15,10 0 7 0,18 1 7 16,10-3 1 0,17-13 3-16,7-6-1 0,0-17 2 15,-1-6 4-15,-7-12 9 16,-7-6 3-16,-1-3 10 15,-7-4 2-15,-5 5 0 16,-2 4-3-16,-9 8-3 16,-1 9-4-16,-1 12 1 0,2 9 3 15,2 7-5 1,1 2 0-16,5 1-3 16,-1 1-114-16</inkml:trace>
  <inkml:trace contextRef="#ctx0" brushRef="#br0" timeOffset="-206641.65">10747 16579 582 0,'0'0'332'0,"0"-1"-61"0,0 1-172 16,0 0-49-16,0 0-224 0</inkml:trace>
  <inkml:trace contextRef="#ctx0" brushRef="#br0" timeOffset="-205928.95">10730 16619 894 0,'-2'0'408'16,"-4"4"-125"-16,5 9-225 0,-3 5-21 16,4 8-13-16,4 1-4 15,2 0-11-15,1-4-1 16,1-8-1 0,4-6 2-16,4-12 16 0,2-10 8 15,-2-11 48-15,-7-5 20 16,-2 0 26-16,-4-1 10 15,-3 6-36 1,3 6-21-16,-3 7-50 0,0 10-27 16,3 9-19-16,2 8-7 15,3 15 0-15,-1 11 7 16,-5 15 6-16,-2 8 1 16,-10 2 7-16,-9-4 1 15,-3-6 5-15,-4-10 2 0,-4-16 10 16,1-8 6-1,-3-20 2-15,-2-6-4 0,2-14-17 16,2-7-13-16,12-4-25 16,6-1-8-1,17-10-93-15,9-2-34 0</inkml:trace>
  <inkml:trace contextRef="#ctx0" brushRef="#br0" timeOffset="-205645.13">11250 16468 1429 0,'0'3'578'15,"0"-1"-371"-15,0 3-43 0,0-5-89 16,0 0-24 0,0 0-28-16,0 0-100 15</inkml:trace>
  <inkml:trace contextRef="#ctx0" brushRef="#br0" timeOffset="-205325.81">11746 16345 850 0,'1'-8'534'16,"-1"-9"0"-16,3 4-246 15,-1 10-165-15,-1 1-63 16,0 3-54-16,-1-1-74 0,-1 0-220 16</inkml:trace>
  <inkml:trace contextRef="#ctx0" brushRef="#br0" timeOffset="-205083.82">11722 16630 560 0,'-2'25'314'16,"2"19"-60"-16,0 15-84 0,-2 6-5 15,-6 2-10-15,3 2 14 16,-11-13-14-16,0-9-18 16,-2-9-39-1,-15-10-33-15,0-14-11 0,-3-9 4 16,-1-18-22-1,5-8-51-15,7-12-97 0,6-11-72 0,13-26-221 16</inkml:trace>
  <inkml:trace contextRef="#ctx0" brushRef="#br0" timeOffset="-204665.73">11612 16027 1134 0,'-8'0'478'16,"-2"-3"-248"-16,5 0-104 15,13 3-64-15,9 0-26 16,17 4-36-16,5 0 1 15,8-1 5-15,6 1 0 16,-2-2-1 0,-1-2 2-16,-5 0 0 0,-11-6 1 15,-12 0-21 1,-6-1-11-16,-9-8-6 16,-3 1 2-16,-6-3 19 0,1-7 11 15,1 9-7-15,0 1-15 16,5 7-11-1,2 9-1-15,1 6 21 0,-1 4 14 16,0 11 22 0,-7 1 4-16,-1 6 3 15,-4 4-3-15,-3-9-9 16,4-2 11-16,3-10-460 16</inkml:trace>
  <inkml:trace contextRef="#ctx0" brushRef="#br0" timeOffset="-204369.42">12416 16470 756 0,'8'-2'366'0,"14"-1"-80"16,11 1-127-16,13 3-57 0,7 3-17 16,1 2-50-16,-5 1-11 15,-7 0-9-15,-5-1-27 16,-13-4-160-16,-2 2-190 15</inkml:trace>
  <inkml:trace contextRef="#ctx0" brushRef="#br0" timeOffset="-204193.7">12487 16601 1085 0,'1'0'477'16,"5"0"-237"-16,17 3-139 15,9-2-33-15,16 6-31 16,-3 0-7-16,-3 0-9 16,-4-1 26-16,-2-4-42 15</inkml:trace>
  <inkml:trace contextRef="#ctx0" brushRef="#br0" timeOffset="-203727.53">13657 16215 936 0,'-14'-11'471'15,"-13"-10"-127"1,-8 16-216-16,-2 6-46 16,-8 20-66-16,3 11-17 15,10 25-23-15,11 11-4 16,22 10 10-16,11-3-1 15,25-13 5-15,13-11 6 0,16-17 11 16,-2-11 7 0,1-21 50-16,-3-9 37 0,-11-16 54 0,-3-9 17 15,-14-16-12 1,-13-7-15-16,-18-6-67 16,-7-1-21-16,-21 6-38 15,-10 10-29-15,-6 12-18 16,-3 6-26-16,-1 15-105 15,9 8-78-15</inkml:trace>
  <inkml:trace contextRef="#ctx0" brushRef="#br0" timeOffset="-203523.29">13763 16220 629 0,'0'-3'413'0,"-2"-1"-7"16,-1 10-216-16,-7 7-37 16,-5 21-64-16,-4 12-12 15,-7 18-11-15,-1 7-10 16,-3-7-20-16,2-11-8 16,8-18-25-16,4-12-67 15</inkml:trace>
  <inkml:trace contextRef="#ctx0" brushRef="#br0" timeOffset="-202906.53">14236 16540 866 0,'-1'0'520'0,"-2"-1"17"0,3 1-378 0,0 0-42 15,0-1-78 1,0 0-31-16,2 0-122 0</inkml:trace>
  <inkml:trace contextRef="#ctx0" brushRef="#br0" timeOffset="-202593.18">14656 16370 832 0,'-3'0'371'16,"3"0"-157"-16,0 9-69 15,4 9-57-15,3 8-11 16,-6 11-34-16,2 5-12 16,-3 4-14-16,4-1-5 15,3-8-9-15,5-8 0 16,6-9 1-16,0-12 0 0,9-12-65 15,-3-7-66-15</inkml:trace>
  <inkml:trace contextRef="#ctx0" brushRef="#br0" timeOffset="-202371.14">14578 16175 812 0,'4'-4'452'0,"0"-1"-15"16,2 0-312-16,7 3-24 15,0 2-53-15,2 0 10 16,0 2-204-16</inkml:trace>
  <inkml:trace contextRef="#ctx0" brushRef="#br0" timeOffset="-201941.77">14356 15970 700 0,'0'-4'401'0,"4"-5"0"16,9 0-259-16,16 1-79 0,14 2-5 16,20 6-4-16,6 0-15 15,6 4-16-15,-2 1-2 16,-13 3-8-16,-6-2-1 15,-16-3 3-15,-10 0-20 16,-16-7-28-16,-5-4-15 16,-9-9-38-16,-4-6 17 15,-1-6 18 1,-1 0 11-16,8 8 27 0,1 4 9 16,6 11 7-16,2 6 8 15,5 10 11-15,-1 7 2 16,2 13 16-16,-5 2 7 15,-10 6 18-15,-2 1 5 16,-14-6-10-16,-4-3-9 16,1-12-30-16,-1-6 56 15</inkml:trace>
  <inkml:trace contextRef="#ctx0" brushRef="#br0" timeOffset="-200823.19">15539 16228 904 0,'0'-8'475'16,"1"-4"-91"-16,1 5-150 16,5 15-122-16,-2 10-39 15,4 23-60-15,0 14-3 16,5 13 4-16,1 5 0 0,-5-18-1 15,-2-8-1 1,-1-13-7-16,-2-8-68 0,0-9-194 16,0-6-197-16</inkml:trace>
  <inkml:trace contextRef="#ctx0" brushRef="#br0" timeOffset="-200054.99">15362 16460 1114 0,'14'0'427'0,"26"0"-301"16,12 0-37-16,13 6-35 16,6 0-12-16,11-2 0 15,2-1-58 1</inkml:trace>
  <inkml:trace contextRef="#ctx0" brushRef="#br0" timeOffset="-199179">16508 15706 746 0,'-14'0'363'0,"-12"5"-75"16,-18 26-202-16,-8 24-19 15,-7 37-15-15,1 16-13 16,18 37-21-16,9 10-6 15,26-5-7-15,18-1 1 16,29-33-3-16,20-19 0 16,25-23 1-16,3-13 8 15,-5-23-123-15,-4-9-201 16</inkml:trace>
  <inkml:trace contextRef="#ctx0" brushRef="#br0" timeOffset="-198912.86">16594 16386 991 0,'0'0'382'0,"10"0"-205"16,10 0-77-16,27 1-5 0,13-1-1 16,17 0-49-16,-1 0-14 15,-9 1-54-15,-7 1-140 16</inkml:trace>
  <inkml:trace contextRef="#ctx0" brushRef="#br0" timeOffset="-197927.65">17673 15929 689 0,'-4'-12'324'16,"-7"-14"-121"-16,-3 1-25 15,-9 2-41-15,0 1-29 16,1 8-54-16,-2 1-24 16,3 14-43-16,-2 4-11 15,6 8-17-15,2 4-7 16,5 4 2-16,9 4-1 15,9 4 16-15,5-1 10 0,9-6 14 16,4-2 9-16,0-10 7 16,0-6 4-1,0-4 6-15,-5-3 3 0,-2-7 4 16,-6-3 3-16,-3-4-2 16,-5 5-3-16,-4 6 21 15,-1 6-5-15,-5 16 0 16,-5 8-2-16,-8 4-30 15,15 19-3-15,3 8-3 16,7 0 1-16,13 8 1 16,-9-15 4-16,2-15 16 15,2-8-47-15</inkml:trace>
  <inkml:trace contextRef="#ctx0" brushRef="#br0" timeOffset="-197415.98">18089 15767 884 0,'-2'-8'425'0,"0"-6"-137"16,-5 6-80-16,-2 10-98 16,2 11-41-16,-2 19-66 0,6 19-10 15,3 21 9-15,-4 2 1 16,3-4 4-16,1-11 0 15,2-21 1-15,2-7 2 16,4-15 6-16,-4-9 9 16,2-10 23-16,0-12 6 15,-6-14 4-15,-1-2-5 16,-7-17-18-16,-1-9-4 16,-1-19-9-16,0-9-5 15,7 4-11-15,-2 7-6 0,5 23-9 16,2 12-7-16,3 16-12 15,4 5-18-15,14 11-9 16,13 5 2-16,23 6 13 16,13 7 19-16,12 2-51 15,4 1-38-15,-6 1-165 16,-8 1-251-16</inkml:trace>
  <inkml:trace contextRef="#ctx0" brushRef="#br0" timeOffset="-197166.64">18088 16182 573 0,'-3'3'302'16,"6"4"-109"-1,17-1-11-15,13-5-13 0,24-1-30 16,8 2-17-16,3 3-43 16,-5 1-14-16,-17 2-34 15,-9-5 0-15,-23 1-117 16,-7-2-144-16</inkml:trace>
  <inkml:trace contextRef="#ctx0" brushRef="#br0" timeOffset="-196977.59">18047 15953 1192 0,'-1'-1'459'16,"3"-1"-314"-16,10 2-81 16,32 6-44-16,10 3 5 15,32 2-1-15,2 2-6 0,-7 0 19 16,-10-1-62-16,-20 0-285 15</inkml:trace>
  <inkml:trace contextRef="#ctx0" brushRef="#br0" timeOffset="-196621.56">17363 16430 779 0,'0'-2'382'0,"3"-3"-97"15,17 2-181-15,12 1-4 16,29 1-6-16,22 1 7 16,46 3-10-16,12 5-13 15,26 3-23 1,2 3-11-16,-16-3-28 16,-2-5-3-16,-22-7-55 15,-9-6-51-15,-21-5-107 16,-16 0-203-16</inkml:trace>
  <inkml:trace contextRef="#ctx0" brushRef="#br0" timeOffset="-196009.19">17779 16688 660 0,'3'0'313'0,"8"1"-73"16,1 5-136-16,11 9-46 16,2 4 4-16,-5 8 15 15,-4 5-3-15,-12 0-2 16,-5 1 1-16,-7-5-29 0,-4-7-8 16,1-12 9-16,1-7 6 15,5-17 1 1,2-8-6-16,8-10-34 15,9-1-16-15,16 4-21 0,3 4-3 16,7 14 11-16,-3 5 9 16,-4 11 13-16,-6 9 7 15,-17 8 1-15,0 4 0 16,-11 6 1-16,-8 0 1 16,6-3-1-16,-3-7-1 15,0-12 10-15,4-7 0 16,2-17-8-16,4-7-6 15,13-9-21-15,12-2-6 16,14 4 0-16,2 5-2 0,6 11 3 16,-7 6 2-16,-6 11 10 15,-2 8 9 1,-17 7 12-16,-4 9 3 0,-15 7-2 16,-9 2-4-16,-3 3-12 15,-2-3-80-15</inkml:trace>
  <inkml:trace contextRef="#ctx0" brushRef="#br0" timeOffset="-195515.97">19054 15482 878 0,'19'14'326'16,"30"27"-229"-1,13 19-8-15,13 45 23 16,1 20-1-16,-17 19-24 15,-13 2-19-15,-31-3-29 16,-16-13-8-16,-19-19-6 16,-11-11-1-16,-8-27 0 15,-1-9 3-15,0-12-1 16,3-7 1-16,10-14 0 16,3-6 3-16,3-18-79 15,7-6-81-15</inkml:trace>
  <inkml:trace contextRef="#ctx0" brushRef="#br0" timeOffset="-195032.75">19983 16051 1049 0,'6'-1'507'16,"2"0"-166"-16,-5 0-119 16,5-1-87-16,-4 2-36 0,-2 0-51 15,9 4-20 1,-5-4-35-16,6-1-66 16</inkml:trace>
  <inkml:trace contextRef="#ctx0" brushRef="#br0" timeOffset="-194593.04">20038 16304 920 0,'0'-1'424'0,"-1"1"-195"0,1 15-123 15,-1 10-34 1,0 22-33-16,-1 8 1 0,0 11-7 16,2 2-5-1,-4-4-3-15,-1 0 0 0,-5-11 0 16,1-1 5-16,-8-10 4 16,0-8 1-1,-6-13 2-15,0-9 2 16,-3-17 2-16,-1-10-20 0,6-14-60 15,-1-9-43-15,13-7-71 16,5-3-10-16,12-4-233 16</inkml:trace>
  <inkml:trace contextRef="#ctx0" brushRef="#br0" timeOffset="-194041.26">19862 15691 521 0,'-5'-2'289'16,"-7"-2"-62"-16,12 1-64 15,7 3-24-15,13-1-58 16,13 1-32-16,9 0-12 16,8 3 2-16,14 0-7 15,4 1-9-15,5-1-3 0,-8-3 1 16,-17-1 12 0,-11-6-8-16,-15-3-35 15,-6-4-14-15,-8-2-15 16,-2 2 5-16,-2 0 24 15,-4 4 13-15,0 8 4 0,0 4 2 16,2 14 6-16,1 9-5 16,-2 11 6-16,1 4 3 15,-7-1 0-15,0-3 0 16,5-6-41 0</inkml:trace>
  <inkml:trace contextRef="#ctx0" brushRef="#br0" timeOffset="-193619.93">20606 16236 665 0,'0'0'312'0,"-3"0"-115"16,10 1-94-16,-7-1-11 0,9 1-7 15,55 10-11 1,-18-9-20-16,1 0-9 16,4-2-23-16,-6 0-5 15,-12 0-45-15,-6-1-58 16,-15 1-190-16</inkml:trace>
  <inkml:trace contextRef="#ctx0" brushRef="#br0" timeOffset="-193429.8">20627 16439 967 0,'4'-1'418'0,"9"-2"-192"15,7 3-67-15,15 0-55 16,5 1-19-16,6 3-45 16,-2-1-12-16,-12 1-9 15,1-3-56-15</inkml:trace>
  <inkml:trace contextRef="#ctx0" brushRef="#br0" timeOffset="-193021.14">21308 16365 632 0,'3'-2'369'16,"5"-2"-10"-16,11 2-162 0,4 2-10 16,12 1-43-16,13 7-42 15,10 4-50-15,2-3-18 16,6 0-73-16,-8-7-441 0</inkml:trace>
  <inkml:trace contextRef="#ctx0" brushRef="#br0" timeOffset="-192455.31">22241 15835 708 0,'5'-8'336'0,"4"-6"-141"15,-4-4-37-15,-4 2-2 16,-8-4-27-16,-8-2-25 0,-9 4-52 16,-8 3-27-16,-8 12-43 15,1 6-18 1,2 12-18-16,7 8 0 16,13 11-5-16,10 4 11 0,16 6 20 15,6-6 10 1,15-7 22-1,0-10 6-15,5-12 10 0,2-5 3 0,-8-8 5 16,-2-7 4 0,-7-7-2-16,-4-2-1 15,-4-3-1-15,-5 4-6 0,-6 5 0 0,-1 6-8 16,-4 11-14-16,0 9-1 16,-1 16-9-1,2 7 3-15,0 14 8 0,3-2 4 16,0-1 1-1,1-1 1-15,4-10 8 16,1-1-28-16,4-12-195 16</inkml:trace>
  <inkml:trace contextRef="#ctx0" brushRef="#br0" timeOffset="-192108.8">22482 15691 1035 0,'-1'0'367'0,"-2"9"-294"15,3 12-58-15,0 18-15 0,1 11 8 16,2 12 5-16,-1-1 4 16,-2-9 5-16,0-12 4 15,-2-17 1-15,-1-7 10 16,3-11 46-16,-2-9 13 15,-9-14 8-15,2-9-8 16,-1-15-34-16,-1-9-7 16,9-18-6-16,-1-5-4 15,0 1-19-15,7 9-12 16,7 15-18-16,9 7-8 0,11 7-10 16,4 6-6-16,10 10-16 15,3 5 2-15,11 17 4 16,3 1 9-16,-4 8-67 15,-1 5-63-15</inkml:trace>
  <inkml:trace contextRef="#ctx0" brushRef="#br0" timeOffset="-191858.55">22457 16042 444 0,'0'4'243'16,"0"1"6"-16,2-1-114 16,-2-4-30-16,10 1-9 15,20 1-46-15,49 2-13 16,-24-4-22-16,4 0-6 15,-8 6-55-15,-7-4-126 0</inkml:trace>
  <inkml:trace contextRef="#ctx0" brushRef="#br0" timeOffset="-191655.47">22448 15761 1047 0,'2'0'393'0,"5"0"-264"16,10 2-41-16,24 2-16 15,4-1-7-15,20 1-40 16,2-3-7-16,-7-2-88 16</inkml:trace>
  <inkml:trace contextRef="#ctx0" brushRef="#br0" timeOffset="-191200.68">21939 16457 702 0,'2'-2'320'0,"1"-5"-104"0,6 1-83 16,15-1-21-16,11 0 13 15,28 3-6-15,18 0-10 16,18 7-29-16,9 2-21 15,3 3-31-15,2-1-9 16,0-8 0-16,-5-3-28 16,-19-11-156-16,-9-3-335 15</inkml:trace>
  <inkml:trace contextRef="#ctx0" brushRef="#br0" timeOffset="-190162.61">22064 16785 935 0,'2'0'363'15,"5"7"-217"-15,2 6-100 16,3 16-28-16,-2 8 8 0,-3 5-6 15,-2-2-1 1,-7-7 3-16,-3-4-3 0,-2-12 1 16,-1-4-2-16,3-12-16 15,4-3-6-15,5-15-14 16,3-6-1 0,10-10 10-16,7-6 10 0,8 5 32 15,2 2 24 1,0 12 25-16,-3 10 2 15,-6 14-24-15,-1 11-20 0,-10 14-23 16,-2 0-5-16,-7 3-1 16,-2-6-1-16,-3-7 3 0,-2-3 1 15,-1-11 5-15,4-3 4 16,7-12-2-16,2-11-1 16,9-14-9-16,-4-5-6 15,8 2-6-15,4 4-5 16,6 14 6-16,0 7 2 15,-5 11 6-15,-5 7 2 16,-8 16-3-16,-4 6-1 0,-5 12 4 16,-1 0 0-16,-5-4 0 15,-1-4 1 1,-1-13-10-16,0-9-65 0</inkml:trace>
  <inkml:trace contextRef="#ctx0" brushRef="#br0" timeOffset="-189592.64">23472 16096 1393 0,'-2'0'536'0,"1"0"-390"16,-1 0-58-16,2 0-48 15,0 0-18-15,0 0-40 16,0 0-86-16</inkml:trace>
  <inkml:trace contextRef="#ctx0" brushRef="#br0" timeOffset="-189146.47">23450 16335 1089 0,'0'1'461'15,"-3"1"-284"-15,3 5-63 0,0-7-68 16,0 18-18-16,7 53-1 16,-1-20 1-16,1 3-9 15,-5 3-4-15,-6-1-1 16,-6-2 3-16,-10-2 7 15,-3-3 6-15,-4-8 10 16,-2-3 3-16,4-8 5 16,-6-10 6-16,0-18 3 15,-3-11 0-15,3-21-16 16,7-8-37-16,5-12-79 16,9-6-57-16,14-5-154 15</inkml:trace>
  <inkml:trace contextRef="#ctx0" brushRef="#br0" timeOffset="-188418.22">23266 15734 756 0,'0'0'327'0,"3"0"-157"0,4 0-53 0,-7 0-14 16,8-1 4-1,22 0 4-15,48 1-12 16,-17 0-30-16,5 2-20 16,3 3-29-16,-7-4-6 15,-17 0 3-15,-6-1 0 16,-19-3 3-16,-7 3-7 16,-11-2-37-16,-2 0-25 15,-8-2-21-15,-2-2-3 16,-7-3 21-16,-3-2 20 15,-2-2 21-15,-4-6 11 16,6 3 7-16,5 2-1 16,10 7 2-16,5 7-7 0,8 4-1 15,4 0 0-15,6 5-2 16,3 0 3-16,2 4 5 16,3 4 0-16,-5 1-2 15,2 4 0-15,-7-6 1 16,-6 0 12-16,-6-5 42 15,-4-2 15-15,-9 2 36 16,-3 4 2-16,-8 5-27 16,-6 2-13-16,-5 2-35 15,1-1-12-15,3 0-74 16,4-2 367-16</inkml:trace>
</inkml:ink>
</file>

<file path=ppt/ink/ink38.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2-13T09:31:27.695"/>
    </inkml:context>
    <inkml:brush xml:id="br0">
      <inkml:brushProperty name="width" value="0.05292" units="cm"/>
      <inkml:brushProperty name="height" value="0.05292" units="cm"/>
      <inkml:brushProperty name="color" value="#FF0000"/>
    </inkml:brush>
  </inkml:definitions>
  <inkml:trace contextRef="#ctx0" brushRef="#br0">14636 6469 559 0,'0'-5'322'0,"-2"-4"-23"0,2 2-37 16,1 2-45-16,-1 1-31 0,3 4-80 15,-3 0-29-15,0 0-53 16,0 3-14-16,0 25-3 16,4 33-3-16,-8-17-3 15,0 2 2-15,0 1-1 16,3-2 2-16,7-13 4 15,3-5 0-15,-1-10 2 16,4-4 2-16,0-7-1 16,2-2-1-16,2-1-2 15,-1-3-7-15,1-4-133 16,-3 2-86-16</inkml:trace>
  <inkml:trace contextRef="#ctx0" brushRef="#br0" timeOffset="234.69">14581 6662 749 0,'1'-2'408'0,"1"0"-102"0,5 0-73 15,-7 0-104-15,0 1-33 16,23-6-36-16,28-8-17 0,-28 12-17 16,-6-3-7-16,3 1-135 15,1 2-157-15</inkml:trace>
  <inkml:trace contextRef="#ctx0" brushRef="#br0" timeOffset="598.86">14842 6656 764 0,'-1'-3'427'0,"-2"0"-71"0,3 2-111 16,0 1-115-16,0 0-39 15,0 0-53-15,1 0-9 16,13 2-15-16,31 9-5 15,-30-7-2-15,3-1-2 16,4-3-47-16,1-3-49 16,-8-16-114-16,9 10-101 15</inkml:trace>
  <inkml:trace contextRef="#ctx0" brushRef="#br0" timeOffset="885.88">14855 6819 717 0,'0'0'366'16,"-2"1"-116"-16,2-1-110 15,0 0-17-15,0 0-10 0,0 0-1 16,10 0 0-16,4 2-14 16,33 3-28-16,-28-2-10 15,0-3-30-15,1-2-9 16,2-2-9-16,3-1-34 16,0-1-160-16</inkml:trace>
  <inkml:trace contextRef="#ctx0" brushRef="#br0" timeOffset="1406.38">15318 6627 640 0,'-2'-5'335'0,"-1"-2"-67"16,-3-3-54-16,-4 1-63 15,-3 2-25-15,-2 4-55 16,-2 4-23-16,-2 10-40 16,2 3-13-16,-2 8-16 15,3 5-4 1,7 6-3-16,3 2-1 0,6 0 1 16,11-2 2-16,4-3 7 15,2-7 4-15,9-12 15 16,1-9 4-1,4-12 12-15,1-5 8 0,-4-11 44 16,-5-1 28 0,-8-6 49-16,-6 1 18 0,-10 4-21 0,-6 3-28 15,-9 9-51 1,-3 4-25-16,-5 7-41 16,-1 3-46-16,3 2-150 15,3 3-122-15</inkml:trace>
  <inkml:trace contextRef="#ctx0" brushRef="#br0" timeOffset="1790.69">15167 6870 535 0,'2'2'258'0,"1"-2"-71"15,2-3-30-15,-5 2 4 16,0-1 3-16,19-14-10 16,35-39 2-16,-24 23-24 15,2 2-15-15,-8 6-17 16,-5 2-15-16,-8 9-27 16,-4 4-13-16,-6 9-48 15,-1 3-68-15</inkml:trace>
  <inkml:trace contextRef="#ctx0" brushRef="#br0" timeOffset="5056.59">15134 8098 289 0,'-5'19'185'15,"-7"17"-16"-15,-6 2-72 16,1 1-16-16,0-2-37 16,4-4-12-16,7-9-5 15,4-4 9-15,-1-11 47 16,4-4 35-16,3-6 38 15,-2-7-7-15,4-7-11 16,3-3-21-16,0-8-29 16,3-3-2-16,3-3-33 15,3-4-15-15,-3 2-14 16,0-3-3-16,-3 1 5 16,-2 4 7-16,-3 7 17 0,-3 0 6 15,0 12 1-15,-4 0-6 16,1 6-14-16,2 3-8 15,-3 3-14-15,5 5-3 16,-5-4-8-16,0 0-3 16,8 15 3-16,28 38-2 15,-16-16-2-15,3 3 0 0,4 2 1 16,-3 1 1-16,-5-6 3 16,-2-2 0-16,-9-11-1 15,1-3 0-15,-6-10-36 16,-2-4-36-16,1-7-107 15,-2-2-126-15</inkml:trace>
  <inkml:trace contextRef="#ctx0" brushRef="#br0" timeOffset="5374.3">15118 8216 731 0,'-5'0'369'15,"8"0"-96"-15,-1 0-64 16,-2-1-55-16,0 0-17 0,17-1-34 15,32-5-16-15,-27 5-28 16,1-1-10-16,0 2-19 16,0-1-10-16,-6 1-9 15,0-2-2-15,-6 1-79 16</inkml:trace>
  <inkml:trace contextRef="#ctx0" brushRef="#br0" timeOffset="6989.76">22443 8848 705 0,'-1'-4'355'0,"-2"-1"-97"16,0-1-49-16,3 2-70 15,-1 5-38-15,1-1-54 0,0 0-14 16,2 23-15 0,9 41 1-16,-3-15 0 0,-1 0-4 15,-3-2-1-15,1-6 1 16,4-5-2-16,-5-10 3 15,-3-10-1-15,0-2 1 16,-6-11 2-16,5 1 2 16,-2-3-9-16,1-1-50 0,0-1-198 15</inkml:trace>
  <inkml:trace contextRef="#ctx0" brushRef="#br0" timeOffset="7669.78">22407 8923 782 0,'0'-3'390'16,"3"-3"-116"0,-3-1-77-16,7-1-79 0,-3 0-25 0,2-4-35 15,8 0-11 1,2-3-1-16,8 0-1 15,6 0-9 1,3 3-4-16,3 4-15 16,1 4-4-16,1 5-4 15,-3 4-2-15,-7 7-2 16,-9 3 1-16,-14 8 4 16,-10 2 3-16,-22 5 8 15,-6 4 1-15,-8-5-1 0,0-5-2 16,13-10-5-16,5-6 0 15,12-6-4-15,5-1-6 16,10-5-9-16,4 0-5 16,8-5-2-16,8 2 2 15,5 0 8-15,6 2 0 16,4 9 0-16,-1-2 0 0,0 13 0 16,-5 1 0-16,-10 5 3 15,-5-1-1-15,-12 0 2 16,-6 2-1-16,-6 0 0 15,-6 2 2-15,-12 2 1 16,-7-3 3-16,-14-4 6 16,-4 0 3-16,3-13 5 15,4-6 0-15,12-4-2 16,2-5-5-16,12 4-10 16,4 0-3-16,8 1-7 15,0 1-9-15,7 2-7 0,-3-1 0 16,0 2-74-16</inkml:trace>
  <inkml:trace contextRef="#ctx0" brushRef="#br0" timeOffset="88308.85">1694 9411 807 0,'-1'0'305'0,"4"0"-226"16,11 1-30-16,18 2-26 15,16 3 2-15,22-1 1 16,7 1 1-16,12-4 9 16,-3-2 0-16,-7 0 1 15,-1-4-3-15,-16 0-18 16,-5 2-40-16,-20 0-153 15,-12 2-108-15</inkml:trace>
  <inkml:trace contextRef="#ctx0" brushRef="#br0" timeOffset="88504.45">2184 9477 510 0,'-1'1'273'0,"-3"6"-46"16,4 6-112-16,0 5-15 15,6 13-28-15,0 3 3 16,-2 9 6-16,1 6 6 16,-5 0-2-16,0 0-18 0,3-8-37 15,2-5-15-15,4-10-95 16,5-1-77-16</inkml:trace>
  <inkml:trace contextRef="#ctx0" brushRef="#br0" timeOffset="88823.92">2646 9697 890 0,'-9'-8'418'0,"-14"-4"-172"16,2 4-97-16,3 8-102 0,0 6-37 16,5 8-37-16,3 9-10 15,10 2 7 1,7 9 7-16,13-2 17 0,4-7 8 16,11-3 22-16,0-12 26 0,-2-10 47 15,-5-4 22 1,-13-12 44-16,-6-3-7 0,-13-4-40 15,-9 0-53-15,-6 4-187 16</inkml:trace>
  <inkml:trace contextRef="#ctx0" brushRef="#br0" timeOffset="89461.81">3555 9709 598 0,'-4'-6'356'0,"-5"-7"-64"0,-9 2-75 16,-10 2-34-16,-8 6-77 15,0 4-32-15,6 13-80 16,6 4-17-16,14 10-10 16,9-2-3-16,14 6 17 15,13-1 1-15,7-3 7 16,3 2 7-16,-3-10 8 15,-7-7 5-15,-7-10 7 16,-4-3 5-16,-5-7 14 16,-3-1 5-16,-5-3 2 15,-2-1-4-15,-5 3-20 0,-1 5-17 16,1 13-11 0,-3 8-4-16,1 17 3 0,0 7 5 15,2 7 4 1,6 5-1-16,4-3 1 0,5 1 2 15,3-9-5-15,1-8-52 16,7-10-90-16,-3-7-162 16</inkml:trace>
  <inkml:trace contextRef="#ctx0" brushRef="#br0" timeOffset="89752.38">3874 9719 567 0,'-8'-8'328'0,"-8"-6"-36"15,-4 2-105-15,-9 12-102 0,7 4-35 16,-2 13-42 0,3 6-8-16,15 1-8 15,-3 5 3-15,15-1-3 0,8-3 2 0,13-3 19 16,6-7 25-16,5-10 35 15,1-7 10-15,-10-6 18 16,-9-5-9-16,-13-4-10 16,-7-1-12-16,-4 3-49 15,-2 5-55-15,-6 6-232 16</inkml:trace>
  <inkml:trace contextRef="#ctx0" brushRef="#br0" timeOffset="90090.12">4056 9873 1136 0,'4'2'458'0,"3"1"-288"0,-1-4-42 16,16 1-48-16,-3-4-21 16,7 0-30-16,0-3-4 31,-8-4-1-31,-1-1 1 15,-6-5 9-15,-4 1 2 0,-8-2-4 16,-4 2-2-16,-7 1-18 16,-4 2-10-16,-3 7-16 15,-3 4-11-15,-1 7-9 16,2 4 1-16,4 9 8 16,2 8 6-16,4 12 9 15,2 5 3-15,7 14 1 16,-2-2 3-16,5-3 2 15,3-5 1-15,-1-7 0 16,4-1 3-16,3-6-116 16,1-3-132-16</inkml:trace>
  <inkml:trace contextRef="#ctx0" brushRef="#br0" timeOffset="90575.64">4306 9742 592 0,'4'-4'336'0,"13"1"9"16,11 3-209-16,7 0-74 15,2 1-4-15,-2 2-25 16,-7 0-7-16,-8-2-3 15,-1-1 1-15,-10-2 4 16,-2-1 5-16,-6 2 19 16,-4 0 1-16,1 1-5 15,1 0-11-15,-8 1-32 16,-8 6-12-16,-27 28-8 16,29-11-1-16,8 7 4 15,7 1 5-15,5-1 4 16,6-2 2-16,3-10 5 15,-1-6 4-15,3-9 8 16,3-5 3-16,1-10 5 0,4-4 1 16,-2-8 2-16,0-3 0 15,0-4 0-15,-5 0-2 16,-5 7-7-16,-4 7 5 16,-6 11 8-16,-2 5-5 15,0 2-4-15,0-2-11 0,0 0-15 16,0 19-1-1,6 41 1-15,-3-27 4 0,0-4-94 16,0-7-80-16</inkml:trace>
  <inkml:trace contextRef="#ctx0" brushRef="#br0" timeOffset="90704.49">4716 9569 1050 0,'-2'-4'448'0,"1"1"-268"16,0 2-119-16,1 1-166 0</inkml:trace>
  <inkml:trace contextRef="#ctx0" brushRef="#br0" timeOffset="91003.33">5007 9813 734 0,'-4'-7'383'15,"-3"-9"-67"-15,-3 0-81 16,-2 4-71-16,0 2-46 16,-4 9-88-16,1 3-30 15,1 11-34-15,0 7-2 16,8 8 6-16,4 5 0 0,5 0 12 15,7-4 1-15,11-6 8 16,-2-9 14-16,6-12 44 16,-1-4 16-16,-6-12 31 0,-2-2 8 15,-12-8-9 1,-4-2-14-16,-9-1-57 16,-5 1-72-16</inkml:trace>
  <inkml:trace contextRef="#ctx0" brushRef="#br0" timeOffset="91497.32">5622 9628 1043 0,'0'7'383'0,"0"9"-260"15,4 30-115-15,1 17 16 16,0 31 13-16,-1 4 2 16,-4-4-7-16,0-10-7 15,2-24-8-15,1-6-21 16,6-13-194-16</inkml:trace>
  <inkml:trace contextRef="#ctx0" brushRef="#br0" timeOffset="91856.1">5634 9947 972 0,'3'0'393'0,"7"2"-222"16,11 2-125-16,20 4-54 16,9-2 8-16,9-5 6 15,0 0-21-15,-3-7-74 0,-3-3-26 16,-3-11-7-1,-4 0 22-15,-12-2 92 16,-5 0 57-16,-13 2 82 16,-12-1 37-16,-11-3 64 15,-8 0-3-15,-13 2-69 0,2 4-39 16,-4 7-76-16,1 7-33 16,1 6-20-1,5 6-5-15,9 6-16 0,6 0-2 16,11 10 8-1,1 0-1-15,11 6 6 0,1 2 2 16,10-10 6 0,2-1 6-16,1-12-30 0,0-3-54 15,-2-6-192-15</inkml:trace>
  <inkml:trace contextRef="#ctx0" brushRef="#br0" timeOffset="92061.23">6211 9738 738 0,'1'-3'394'15,"2"-4"-106"-15,3 7-81 0,2 6-95 16,2 4-44-16,3 10-36 0,1 3-5 16,2 6 0-1,-2-1-2-15,2-3-5 16,-2-4 0-16,3-11 13 0,1-6 22 16,-7-12 23-16,4-8 3 15,-4-8-11-15,1-4-23 16,-4 1-105-16,-2 1-100 15</inkml:trace>
  <inkml:trace contextRef="#ctx0" brushRef="#br0" timeOffset="92374.45">6545 9653 856 0,'0'-1'361'16,"9"-1"-192"-16,10 2-104 16,4 0-62-16,16 0 4 15,4 0 2-15,-8 1 3 16,5 0 4-16,-20 1-1 16,-13-2-7-16,-3 0-2 15,-15 0-1-15,-6 2 0 16,-8 5 25-16,-9 4 9 0,9 4 1 15,3 1 2-15,9 9-24 16,12-4-15-16,9 8-8 16,7 0-3-16,12-7 3 15,4 3-11-15,8-12-94 16,1-7-107-16</inkml:trace>
  <inkml:trace contextRef="#ctx0" brushRef="#br0" timeOffset="92686.62">7037 9640 717 0,'-8'-4'406'16,"-11"0"-50"-16,-3 1-142 15,3 4-117-15,3 6-41 16,5 3-56-16,8 4-20 16,7 6-14-16,3 0 5 15,14 0 10-15,0 0 1 0,6-7-33 16,2-1-15-16,-3-6-31 15,-7-5 3-15,-8-3 54 16,-6-3 28-16,-7 0 63 16,-8 1 17-16,-7 3 22 15,-6-2 5-15,-5 7-15 16,0 5-17-16,3 6-38 16,9 3-16-1,7 8-24-15,9-1-4 0,12 2-2 16,5-4 1-16,8-7-9 15,3-7-23-15,4-9-159 16</inkml:trace>
  <inkml:trace contextRef="#ctx0" brushRef="#br0" timeOffset="92993.45">7141 9656 700 0,'0'-16'341'0,"-4"-9"-76"15,15 5-147-15,9 3-14 16,10 7-1-16,11 2-11 15,-5 4-26-15,-3 8-17 16,-8 12-14 0,-5 7 0-16,-7 16 1 15,-5 6 4-15,-2 7 5 16,-2 3-2-16,-1-2-9 16,3-2-8-16,4-12-6 0,1-5-3 15,7-16-1-15,0-9 4 16,-2-9 12-16,-3-7 9 0,-12-10-16 15,-4-1-11 1,-16-2-31-16,-5 3-20 0,-1 11 1 16,-3 4 3-16,5 10 4 15,0-1 0 1,3 3-163-16</inkml:trace>
  <inkml:trace contextRef="#ctx0" brushRef="#br0" timeOffset="93269.38">7788 9824 885 0,'-5'-14'486'0,"-3"-9"-133"15,-8-3-109-15,-3 1-51 16,-8 2-93-16,-2 6-41 15,-2 12-62-15,0 5-9 16,6 14-10-16,0 4 1 16,13 8 4-16,5 5-3 15,15 3-5-15,9 1 2 16,18-7 4-16,5-5 2 0,3-12-36 16,-2-7-65-16</inkml:trace>
  <inkml:trace contextRef="#ctx0" brushRef="#br0" timeOffset="93592.72">7895 9713 788 0,'-1'3'359'0,"1"4"-111"0,3 5-157 0,0 3-11 16,5 9 2-16,-6-1-7 15,2 1-11-15,-4-1-7 16,2-7-14-16,-2-5-6 15,-4-7 7-15,4-4 11 16,-4-8 1-16,3-5-3 0,1-10-25 16,0-5-17-16,9-1-24 15,0 3-7-15,12 5-12 16,1 3 1 0,2 12 14-1,3 2 9-15,-9 10 14 0,-1 8 5 16,-4 5 4-1,-5 5-1-15,-2 6-1 16,-3 0-2-16,-2 2-4 16,3 2-14-16,3-11-199 15</inkml:trace>
  <inkml:trace contextRef="#ctx0" brushRef="#br0" timeOffset="93947.71">8473 9780 1085 0,'-11'-15'484'0,"-11"-16"-245"15,-2 3-69-15,5 13-104 16,-1 5-33-16,7 14-49 16,0 7-10-16,2 9-6 15,4 6 1-15,-1 4 11 16,9 2 0-16,10 1-1 15,3-3 3-15,6-9 10 16,3-7 5-16,2-13 13 16,0-3 2-16,0-13 1 15,0-6 0-15,-6-7-2 16,-3 3 4-16,-3 0 16 16,-5 2 5-16,-3 9 1 0,-4 1-9 15,-2 14-24-15,-2 7-8 16,-2 11-8-1,0 5 3-15,5 6 19 0,1 2-85 16</inkml:trace>
  <inkml:trace contextRef="#ctx0" brushRef="#br0" timeOffset="94459.62">8899 9743 1067 0,'-8'-8'438'0,"-8"-12"-272"16,0 6-54-16,3 9-66 15,-1 3-30-15,6 6-48 0,1 4-14 16,5 5-2-16,4 3 3 16,9 2 19-1,7 0 13-15,2-5 13 16,3 0 2-16,1-6 9 15,-9-1 4-15,-9-5 16 16,-7-2 5-16,-15-5-1 16,-4 3 1-16,-1 3-3 15,2 0-6-15,5 11-17 16,6 1-7-16,5 7-16 16,1 1-3-16,3 2 10 0,3 1 2 15,2-5 7 1,9 3 5-16,2-12 13 0,7-3 5 15,7-7 6-15,-1-11 0 16,5-3-1 0,-5-7-2-16,-12-5 4 0,6-2 2 15,-9-2 22-15,-2 5 4 0,-1 8 2 16,-11 4-3 0,-1 13-41-16,-4 1-15 0,2 11-17 15,0 7-5 1,-2 8 8-16,4 7 3 15,2 1 3-15,4 1 5 16,3-9-112-16,2-3-62 0,0-8-200 16</inkml:trace>
  <inkml:trace contextRef="#ctx0" brushRef="#br0" timeOffset="94595.02">9117 9591 1094 0,'-4'-21'517'0,"-4"-9"-208"15,3 5-126-15,3 21-161 16,2 4-35-16,2 11-42 16,3 8-124-16</inkml:trace>
  <inkml:trace contextRef="#ctx0" brushRef="#br0" timeOffset="94998.95">9299 9754 933 0,'8'-4'367'0,"9"-5"-254"15,4 1-47-15,11 2-49 0,0 3-7 16,0 3-8-16,-6 0 0 15,-16 5-5-15,-7 2 2 16,-12 6 6 0,-7 3 8-16,-5 5 9 0,2 3-4 15,8 2-10-15,8 2-7 0,10-2-41 16,4-2-80 0</inkml:trace>
  <inkml:trace contextRef="#ctx0" brushRef="#br0" timeOffset="95430.1">9882 9922 824 0,'-5'-3'428'15,"-3"3"-131"-15,-7-4-83 0,-9 1-115 16,-1 2-28-16,-4-6-24 16,-1 2-6-16,1-7-9 15,1-4-5-15,5-4-25 16,6 4-17-16,11-1-50 15,6 4-20-15,9 3-14 16,6 2 2-16,6 7 42 0,8 5 20 16,-4 17 34-1,-4 4 16-15,-4 13 10 16,-4 3 3-16,-2-7-4 16,5-3-2-16,3-10-5 15,2-8 1-15,6-6 13 16,1-11 7-16,0-8 10 15,-2-7 2-15,-4-13-1 0,-3-3 7 16,-8-5 22 0,-1-2 6-16,-3 10 1 0,-2 6-12 15,-5 14-37-15,2 7-19 16,-2 11-22 0,1 7-6-16,4 13 0 15,-7 6 5-15,5 2 6 0,2 2 0 16,1-10 24-16,7-3-98 15</inkml:trace>
  <inkml:trace contextRef="#ctx0" brushRef="#br0" timeOffset="96102.12">10676 9795 985 0,'-4'2'370'15,"-5"3"-283"-15,-1 6-38 0,3 7-29 16,2 1-6-16,9 9-5 15,4-3 3-15,7-3-2 16,4-1 2-16,1-13 10 16,3-6 11-1,-3-10 23-15,-1-7 10 16,-4-10 40-16,-6-5 6 0,-3-3 6 16,-6 2-5-16,-2 12-47 15,2 6-19-15,-2 11-53 16,2 2-17-16,4 14-10 15,-1 2 4-15,2 9 20 16,3 4 9-16,0-8 2 16,5-2 0-16,6-8 4 15,-2-8 4-15,1-6 3 16,2-8 1-16,3-9-4 16,2-1-5-16,5-1-8 0,3 6-4 15,2 10 0-15,-1 6 3 16,-5 9 8-16,-9 4 10 15,-13 3 33-15,-7 1 15 16,-15 1 18-16,-3-2-2 16,-4 2-31-1,1-2-25-15</inkml:trace>
  <inkml:trace contextRef="#ctx0" brushRef="#br0" timeOffset="101725.83">11775 9664 837 0,'-3'-1'380'0,"2"1"-184"16,2 14-133-16,4 12-42 0,2 21-27 0,3 8 5 15,-1 7 9-15,4 1 6 16,1-16-90 0,1-9-80-16</inkml:trace>
  <inkml:trace contextRef="#ctx0" brushRef="#br0" timeOffset="102048.76">11989 9746 972 0,'-15'4'394'0,"-22"3"-259"16,0 1-31-16,4 3-45 15,2-1-32-15,18 3-48 16,7 2-8-16,18 0-4 16,12 3 3-16,12-5 24 15,8 0 6-15,5-4 6 16,2-3 4-16,-6-6-16 0,-4-2-12 15,-18-11-11-15,0-2-1 16,-11-4 22 0,-1-3 20-16,2 3 52 0,-9 2 18 15,0 8 18-15,-4 2-9 16,-3 10-38-16,3 8-15 16,0 13-23-16,1 6 2 15,7 8-6-15,-3-1-2 0,3-5-72 16,2-4-100-1</inkml:trace>
  <inkml:trace contextRef="#ctx0" brushRef="#br0" timeOffset="102295.59">12398 9749 1093 0,'0'3'396'15,"-1"6"-303"-15,1 5-56 16,4 12-23-16,-2 4 3 16,5 3-13-16,1-1 1 15,1-12 6-15,5-4 8 16,7-16 24-16,3-9 18 16,4-15 29-16,2-6 5 0,-11-5-11 15,-2 4-18 1,-8 8-72-16,-7 4-80 0</inkml:trace>
  <inkml:trace contextRef="#ctx0" brushRef="#br0" timeOffset="102754.75">12886 9859 1076 0,'-5'-12'465'0,"-3"-10"-234"0,-4 1-46 16,-11 5-74-16,-1 7-40 15,-3 7-77-15,-3 4-16 16,9 10-28-16,1 6-3 16,9 7 12-16,10 3 7 15,4-1 21 1,9-2 10-16,13-9 7 15,5-3 3-15,7-10 8 16,-1-3 4-16,-6-7 0 16,-5-2-1-16,-6-3-3 0,-4 3-2 15,-6-1-3-15,-2 0-3 16,-5 6-14 0,-3-1-13-16,0 6-17 0,0-1-1 15,-1 0 8-15,1 0 7 16,2 7 13-16,5 7 2 15,29 25 7-15,-17-30 2 16,2-3 27-16,-2-6 14 16,-2-6 18-16,-2-4 5 15,-8-6-11-15,-3-1-42 16,-5-1-137-16,-3 0-123 16</inkml:trace>
  <inkml:trace contextRef="#ctx0" brushRef="#br0" timeOffset="102865.84">13023 9625 898 0,'-1'-11'513'0,"-4"-11"-85"16,4 9-227-16,0 4-76 16,1 9-142-16,0 10-15 15,4 15-353-15</inkml:trace>
  <inkml:trace contextRef="#ctx0" brushRef="#br0" timeOffset="103098.94">13240 9653 886 0,'-4'-5'529'16,"1"-3"-18"-16,2 16-403 0,2 11-56 0,10 21-60 15,2 13 8-15,3 23 4 16,-3 7 5-16,-5-2-1 15,-4-10 1 1,-3-18-33-16,1-8-45 0,0-16-120 0,1-5-97 16</inkml:trace>
  <inkml:trace contextRef="#ctx0" brushRef="#br0" timeOffset="103251.18">13278 9967 1217 0,'7'-6'501'0,"14"-6"-307"0,7 4-104 16,6 0-79-1,4 2 4-15,1 6-165 16,-1 0-183-16</inkml:trace>
  <inkml:trace contextRef="#ctx0" brushRef="#br0" timeOffset="103575.5">13678 9775 718 0,'-6'-9'448'0,"-2"-8"-4"0,0 1-180 16,2 7-121-16,-3 4-47 16,4 1-63-16,-1 4-27 15,1 3-39-15,4 5-10 16,3 2 2-16,7 3 5 15,7-1 22-15,3-1-5 16,0-1-26-16,-1-3-11 16,-8-2-16-16,1-2 9 15,-15-3 20-15,-10 1 13 0,-9 3 13 16,-7 0 16-16,4 7 23 16,4 1 3-16,11 3 12 15,6 1-6-15,6 2-1 16,8 1 1-16,7-1-3 15,10 0-3-15,0-5-4 16,-3-5-12-16,2-7-123 16</inkml:trace>
  <inkml:trace contextRef="#ctx0" brushRef="#br0" timeOffset="103838.55">13836 9767 941 0,'3'-6'466'16,"2"-3"-162"-16,2 6-101 16,2 10-106-16,1 4-44 15,4 12-40-15,-3 7-6 16,-4 6 2-16,0 2 1 16,-3-8-1-16,3-5 2 15,5-16 7-15,0-5 10 0,4-10 19 16,2-9 5-16,-1-7 0 15,3-5-7-15,-5-5-17 16,-3 1-7-16,-1 6-90 16,-6 4-85-16</inkml:trace>
  <inkml:trace contextRef="#ctx0" brushRef="#br0" timeOffset="104198.73">14379 9886 416 0,'2'-2'300'0,"2"-7"64"0,-2 1-78 16,-2-3-67-16,-3-1-13 15,-11-6-48-15,-1 1-32 16,-8 4-50-16,-2 1-39 16,2 12-59-16,1 4-24 15,6 11-14-15,0 7 4 0,14 13 22 16,3 2 12-16,19-3 18 16,6-5 4-1,12-17 11-15,0-5 7 0,-1-11 55 16,-6-13 17-16,-9-7 38 15,-5-3 8-15,-17-8-49 16,-3 2-30-16,-17 7-71 16</inkml:trace>
  <inkml:trace contextRef="#ctx0" brushRef="#br0" timeOffset="105090.12">2099 10722 916 0,'-7'-8'470'15,"-13"-7"-140"-15,0 4-160 16,-1 5-40-16,-12 8-79 16,2 6-29-16,2 9-52 15,2 6-11-15,19 10-1 16,8 7 4-16,19-1 16 16,9-2 4-16,9-12 9 15,3-10 6-15,-9-14 14 16,-5-2 16-16,-16-13 22 15,-10 0 9-15,-6-1-4 0,-10-1-16 16,-6 5-61-16,-3 3-74 16</inkml:trace>
  <inkml:trace contextRef="#ctx0" brushRef="#br0" timeOffset="105450.18">2456 10687 664 0,'-12'-13'388'0,"-9"-4"-45"16,-7 3-125-16,2 10-122 16,1 5-43-16,6 10-60 15,4 3-21-15,9 7-13 16,10 2 4-16,14 0 17 15,4-1 10-15,9-5 12 16,-5-3 4-16,-3-6 5 16,-4-2 2-16,-15-6 1 15,-4-2-4-15,-16-1-6 16,-9 1 2-16,-4 1 17 16,-1 2 11-16,7 2 24 15,6 4-1-15,12 6-6 0,5 0-5 16,10 6-14-16,9 1-3 15,13 2-12-15,4-4-4 16,5-5-69-16,4-5-84 16</inkml:trace>
  <inkml:trace contextRef="#ctx0" brushRef="#br0" timeOffset="105826.73">3249 10729 868 0,'-8'-4'401'0,"-12"-2"-171"16,4 11-90-16,-8 7-85 15,6 5-27-15,11 14-26 16,-2 1-5-16,20 7-5 15,5 1 7-15,8-8 4 16,5-8 3-16,0-11 11 16,-1-11 9-16,-6-9 19 15,-4-7 9-15,-9-14 7 16,-4-4 1-16,-9-11-2 16,-6-4 4-16,-12-6 3 15,7-1-6-15,8 0-25 0,7 2-20 16,20 5-30-16,3 3-40 15,7 11-86-15,2 5-56 16,-3 20-261-16</inkml:trace>
  <inkml:trace contextRef="#ctx0" brushRef="#br0" timeOffset="106094.21">3497 10685 1003 0,'1'0'457'16,"-1"2"-219"-16,-3 7-81 0,-2 11-90 15,2 4-25-15,6 11-18 16,3-1-2-16,3-5-6 16,1-1 2-16,3-14 7 15,2-4 10-15,8-10 35 16,-2-6 9-16,1-8 3 15,-4-2-7-15,-2-1-32 0,-2 3-10 16,-9-2-91-16,3 4-80 16</inkml:trace>
  <inkml:trace contextRef="#ctx0" brushRef="#br0" timeOffset="106377.73">3832 10782 663 0,'-5'2'363'16,"-6"1"-69"-16,2 3-147 15,2 3-47-15,5 6-40 16,4 3-13-16,9 5-11 16,6-3 4-16,12 0 8 15,-3-7 1-15,1-9 18 16,2-2-1-16,-10-12 14 15,4 2 2-15,-3-8-9 16,-9-4 9-16,-7 4-25 16,-7-2-10-16,-9 2-25 15,-7 1-15-15,-1 3-46 16,-6 4-58-16</inkml:trace>
  <inkml:trace contextRef="#ctx0" brushRef="#br0" timeOffset="106916.48">4830 10764 815 0,'-16'-2'424'16,"-14"-1"-121"-16,-8 9-142 15,5 12-56-15,8 19-65 0,11 10-26 16,18 13-24-16,11-4 2 16,19-13 2-1,9-11 5-15,6-18 10 0,-3-8 11 16,-14-15 29-16,-7-4 16 15,-17-20 15 1,-3-7-4-16,-5-16-26 16,-7-9-14-16,-5-8-14 15,-3-4-5-15,6 7-6 16,5 2-9-16,17 12-26 16,10 8-11-16,4 20-17 15,0 13-7-15,2 19-59 16,0 13-86-16</inkml:trace>
  <inkml:trace contextRef="#ctx0" brushRef="#br0" timeOffset="107088.6">5065 10831 823 0,'2'5'385'16,"-2"9"-126"-16,4 4-107 0,3 12-71 15,-1 2-15-15,6-1-38 16,-2 1-49-16,2-13-279 16</inkml:trace>
  <inkml:trace contextRef="#ctx0" brushRef="#br0" timeOffset="107350.14">5448 10912 1100 0,'-5'5'438'16,"-9"8"-272"0,0 2-33-16,-8 4-49 15,-1-4-15-15,-1-6-26 16,-6-9-12-16,3-13-31 16,1-1-14-16,9-7-32 0,4 0 2 15,12 1 14 1,3 2 3-16,10 6 23 15,3 4 5-15,7 12 17 0,3 9 13 16,-1 12-6-16,2 8-2 16,-8 5-6-16,-2-1-6 15</inkml:trace>
  <inkml:trace contextRef="#ctx0" brushRef="#br0" timeOffset="107799.98">5789 10754 1106 0,'-14'-7'509'0,"-9"-4"-232"15,-1 8-176-15,-5 10-59 0,5 16-65 16,0 5-11-16,10 13 5 15,9 2 9-15,13 2 13 16,7-4 2-16,12-11 5 16,3-8 5-16,2-12 9 15,1-4 11-15,-11-10 25 16,-8-5 15-16,-15-7 14 16,-12-11-4-1,-16-1-25-15,-4 0-13 0,-3 1-108 16,4 5-111-16</inkml:trace>
  <inkml:trace contextRef="#ctx0" brushRef="#br0" timeOffset="107964.81">5931 10835 1026 0,'16'-3'463'0,"26"-4"-232"16,6 3-56-16,-10-2-90 15,3 1-36-15,-15 4-26 16,-10 1-48-16,-7 1-139 16,-7 3-108-16</inkml:trace>
  <inkml:trace contextRef="#ctx0" brushRef="#br0" timeOffset="108098.63">6051 10831 697 0,'-2'11'432'0,"-2"6"11"15,-3 6-262-15,7 13-39 16,0-2-55-16,2 0-20 16,7-7-25-16,-2-5-90 0</inkml:trace>
  <inkml:trace contextRef="#ctx0" brushRef="#br0" timeOffset="108560.73">6614 10835 762 0,'-4'9'367'15,"-12"15"-120"-15,-9 5-49 16,-9 3-76-16,-4 0-32 15,1-12-48-15,5-8-1 16,4-12 3-16,3-8-4 16,4-13-20-16,5-3-10 15,10-6-20-15,6 1-7 0,13 5-13 16,5 6-8 0,7 14-1-16,2 6 10 0,2 20 28 15,1 6 16-15,-3 8 11 16,0 5-3-16,-6-5-18 15,-6-2-66-15</inkml:trace>
  <inkml:trace contextRef="#ctx0" brushRef="#br0" timeOffset="108713.36">6486 10623 1135 0,'0'-10'551'0,"4"-4"-191"0,-2 10-265 15,3 4-74-15,10 11-55 16,1 6-112-16</inkml:trace>
  <inkml:trace contextRef="#ctx0" brushRef="#br0" timeOffset="109002.18">6921 10834 735 0,'-5'-9'442'0,"-7"-4"-40"15,0 1-224-15,0 4-56 16,-9 10-84-16,1 6-27 16,-1 11-41-1,4 7-8-15,12 7 0 0,8 0 5 16,13-2 19-1,10-1 9-15,-1-13 10 0,-3-4 8 0,-4-11 22 32,-11-5 10-32,-6-4 24 15,-1-1-5-15,-14-1-28 16,-4 2-11-16,-5 0-139 16</inkml:trace>
  <inkml:trace contextRef="#ctx0" brushRef="#br0" timeOffset="109535.56">7292 10742 942 0,'-11'-9'433'0,"-11"-12"-181"0,0 12-163 16,1 6-36-16,7 6-53 16,9 9-14-16,9 9-13 15,8 3 0-15,11 2 18 16,4 1 9-16,1-5 6 16,-1-4-5-16,-10-6-38 15,-8-5-32-15,-9-7-44 16,-2 0-5-16,-13-4 37 15,-7-1 36-15,-9 2 49 16,-6 3 16-16,3 3 6 16,7 9-3-16,8 5 0 15,7 3 8-15,9 3 17 0,8-2 4 16,16-10 2 0,-11-5-9-1,0 0-12-15,39 11-2 0,4-12 3 16,1-6 0-16,-23-18-3 0,-2-4-2 15,-1-2-3-15,-1-3 0 16,-7-1 2-16,-3 5-1 16,-11 8 20-16,-5 3 5 15,-5 13-12-15,-3 2-2 16,1 18-28-16,0 4-10 0,5 10 2 16,1 0-1-16,6-5-22 15,2-4-57 1</inkml:trace>
  <inkml:trace contextRef="#ctx0" brushRef="#br0" timeOffset="109783.53">7704 10750 982 0,'7'2'395'0,"16"5"-261"15,0 8-34-15,3 11-27 0,2 5-7 16,-13 7-5 0,-3-2-6-16,-15-6-12 0,-8-4 0 15,-10-8 2 1,-3-6 3-16,-4-13-9 0,2-6-39 16,9-13-171-16,8-5-211 15</inkml:trace>
  <inkml:trace contextRef="#ctx0" brushRef="#br0" timeOffset="109987.94">8378 10825 1292 0,'-2'0'618'15,"2"0"-235"-15,3 0-215 16,-3 0-60-16,0 0-75 0,0 0-17 16,0 0-140-1,3 0-123-15</inkml:trace>
  <inkml:trace contextRef="#ctx0" brushRef="#br0" timeOffset="110194.77">8368 11033 1121 0,'-4'0'592'0,"4"0"-114"0,-1 1-161 16,0-2-116 0,0 0-49-16,1 0-82 0,0-1-28 15,0 2-25-15,0 0-9 16,0 0 4-16,0 0 0 0,0 0-55 15,3 2-54 1</inkml:trace>
  <inkml:trace contextRef="#ctx0" brushRef="#br0" timeOffset="112287.58">9085 11021 606 0,'0'0'339'16,"1"0"-74"-16,7-1-89 0,23 1-87 15,10 0-34-15,24 5-27 16,15 1-6-16,16 2-6 16,2 4-1-16,-5 0 3 15,-12-2 2 1,-26 0 2-16,-15-5-22 16,-24-5-55-16,-10-2-57 15,-20-10-113-15,-9-6-66 16,-5-6 47-16,-4-4 73 0,9 4 171 15,4 5 106-15,13 11 27 16,8 7-12-16,13 7-45 16,5 7-12-16,2 5 2 15,-3 4 17-15,-5 2 19 0,-7 0 11 16,-13 4 13 0,-12-6-16-16,-9-2-29 15,0-5-15-15,8-14-326 16</inkml:trace>
  <inkml:trace contextRef="#ctx0" brushRef="#br0" timeOffset="112759.58">10399 10910 729 0,'-12'-6'382'16,"-10"-5"-112"-16,-6 5-95 16,-3-3-37-16,2 12-86 15,4 7-48-15,3 16-45 16,8 5-6-16,12 7 11 15,9-1 14-15,14-9 28 16,8-2 10-16,13-14 9 16,-2-5 6-16,-4-9 12 15,-4-6 11-15,-19-6 17 16,-6 1-5-16,-14-5-99 0,-10-2-91 16</inkml:trace>
  <inkml:trace contextRef="#ctx0" brushRef="#br0" timeOffset="112961.46">10568 10860 1168 0,'2'-2'534'16,"2"-1"-251"-16,1 16-166 16,2 10-48-16,0 19-52 15,2 7-10-15,-1 12 0 16,-2 0-2-16,0-1 3 15,-3-5-30-15,-1-13-127 16,2-6-95-16</inkml:trace>
  <inkml:trace contextRef="#ctx0" brushRef="#br0" timeOffset="113094.8">10616 11076 829 0,'3'-5'458'0,"3"-2"-19"0,9 5-376 16,5 2-54-16,9 4-91 16,1 2-102-16</inkml:trace>
  <inkml:trace contextRef="#ctx0" brushRef="#br0" timeOffset="113372.79">11116 10972 1054 0,'0'-1'472'16,"-3"3"-231"-16,-2 5-69 16,-13 8-82-16,-6 5-18 0,-13 1-22 15,-6 4-13-15,-4-9-16 16,2 0-4-16,9-10-40 16,6-10-28-16,14-6-47 15,4-6-9-15,11-7 28 16,5 1 20-16,5-2 27 0,7 0 4 15,11 13 16 1,1 6 10-16,10 17 16 16,-2 6 5-16,-1 10-10 15,-3 1-3-15,-7 3-6 16,0-2-110-16</inkml:trace>
  <inkml:trace contextRef="#ctx0" brushRef="#br0" timeOffset="113658.56">11100 10768 914 0,'20'-18'441'0,"11"-13"-180"16,5 16-92-16,1 8-39 16,-8 14-68-16,0 12-27 15,4 13-26-15,-2 7 2 0,-1 11 4 16,-3 1-1-1,-5-5 1-15,-4-6 0 16,-5-11-1-16,-2-8 0 16,-8-14 10-16,-3-5 11 15,-11-7-3-15,-8-1-7 0,-15 0-25 16,-6 4-19-16,-3 6-9 16,3 3 4-16,12 8-79 15,17 6-77-15</inkml:trace>
  <inkml:trace contextRef="#ctx0" brushRef="#br0" timeOffset="113942.82">11712 10927 992 0,'6'10'415'15,"6"8"-245"-15,-8 2-81 0,-4 0-21 16,-1 0-15-16,-5-4-6 15,-3-8-4-15,4 0 0 16,1-8 8-16,0-5-5 16,7-9-17-16,0-2-12 15,9-6-32-15,2 2-2 16,7 1-1-16,8 8 1 0,2 5 11 16,4 6 6-1,-7 16 10-15,-9 0 4 0,-6 9-7 16,-8 0-4-16,-4-1-2 15,-1-1-72-15</inkml:trace>
  <inkml:trace contextRef="#ctx0" brushRef="#br0" timeOffset="114114.96">11878 10707 1141 0,'-1'-12'577'0,"-3"-9"-177"15,1 8-129-15,1 11-173 0,-1 6-58 16,-1 12-96 0,-3 1-56-16</inkml:trace>
  <inkml:trace contextRef="#ctx0" brushRef="#br0" timeOffset="114496.14">12523 10824 1013 0,'6'-7'459'0,"9"-1"-236"0,-3 8-76 15,-1 23-94-15,-4 13-39 16,-7 13-22-16,1 6 6 16,-2-2 31-16,-3-9-77 0,3-14-174 15,1-8-188-15</inkml:trace>
  <inkml:trace contextRef="#ctx0" brushRef="#br0" timeOffset="114820.17">12697 10931 750 0,'0'-2'406'0,"0"-4"-134"16,-7 5-103-16,-3 10-121 16,-9 2-40-16,1 6-8 15,3 0-1-15,8-2-11 0,9 2 0 0,10-7 7 32,5 0 4-32,14 2 10 15,6-3 3-15,4-4 1 16,1-3 4-16,-7-2 5 15,-5-7-1-15,-12 0 2 16,-3-3 0-16,-5-4-1 16,-2 1 3-16,-4-2-1 15,0 3 2-15,-2 6-5 16,0 4-9-16,4 12-4 16,-2 5-5-16,3 7-3 15,-1 1 4-15,3 0-1 0,-1 0 0 16,3-3 6-16,0-2 2 15,-3-11-124-15,1-7-200 16</inkml:trace>
  <inkml:trace contextRef="#ctx0" brushRef="#br0" timeOffset="114958.89">12926 10706 1282 0,'0'-4'499'0,"0"-2"-355"15,3 5-73-15,-3 1-71 16,0 0-65-16</inkml:trace>
  <inkml:trace contextRef="#ctx0" brushRef="#br0" timeOffset="115166.79">13090 10861 1008 0,'10'8'466'15,"8"7"-170"-15,2 12-206 0,0 6-13 16,-5 3-38-16,0 0-8 16,-5-8-9-16,-4-6-2 15,1-11 10-15,-1-7 9 16,7-5 15-16,1-7 4 16,1-9-7-16,2-4-8 15,-13-8-51-15,-1 0-60 16,2 8-197-16</inkml:trace>
  <inkml:trace contextRef="#ctx0" brushRef="#br0" timeOffset="115413.47">13362 10929 808 0,'5'5'443'16,"3"-2"-70"-16,4 9-193 16,-1 0-47-16,-3 2-48 15,-3 6-23-15,-5-6-32 16,-2-3-7-16,0-4-4 15,1-8-1-15,2-1 2 16,-1 1-6-16,0-1-7 16,0 1-6-16,14-10-9 15,37-37-1-15,-24 37-2 16,-1 3-6-16,-6 10-3 16,-3 7 1-16,-8 8-2 15,-3 3 9-15,-3 8-39 16,-3 0-106-16</inkml:trace>
  <inkml:trace contextRef="#ctx0" brushRef="#br0" timeOffset="115709.47">13960 10928 782 0,'-8'-20'427'0,"-5"-14"-92"16,-7 8-165-16,0 9-48 16,-5 13-75-16,-3 6-30 0,-1 12-20 15,1 6 0-15,9 8 7 16,10 1 5-16,15 1 5 16,8-5 3-16,5-6 6 15,1-4 1-15,-5-11 3 16,-3 0 0-16,-6-2 14 15,-5-4-6-15,-4-6-84 16,-5-3-71-16,-5-7-280 16</inkml:trace>
  <inkml:trace contextRef="#ctx0" brushRef="#br0" timeOffset="115945.02">13927 10900 788 0,'12'10'446'0,"8"3"-103"15,1 6-116-15,-4-1-46 16,-2 1-70-16,-3-1-28 15,-5-9-36 1,0 2-12-16,-2-8-11 0,2-2 1 16,3-1-3-16,3-6-2 15,2-11-21-15,2-2-9 16,3-5-9-16,0 3-6 0,-3 5 12 16,2 5-5-1,-4 12 6-15,0 9 4 16,-5 16 3-16,-7 3 7 15,-3 4 2-15,-2 2 1 16,1-6 384-16</inkml:trace>
  <inkml:trace contextRef="#ctx0" brushRef="#br0" timeOffset="116893.24">14803 10799 947 0,'1'-6'460'15,"2"-2"-195"-15,-2 9-81 16,3 29-109-16,1 19-49 16,3 24-27-16,1 9 0 0,-2-2 7 15,1-6 2 1,-2-12 3-16,2-8 1 0,0-16-158 16</inkml:trace>
  <inkml:trace contextRef="#ctx0" brushRef="#br0" timeOffset="117040.77">14842 10993 1062 0,'20'0'426'0,"15"-6"-235"15,14 5-168-15,6 0-19 16,1-3-34-16,-4 1-71 15</inkml:trace>
  <inkml:trace contextRef="#ctx0" brushRef="#br0" timeOffset="117355.73">15375 10816 740 0,'-15'-8'385'16,"-23"-5"-104"-16,-2 3-72 15,0 8-109 1,4 3-38-16,10 7-59 15,10 1-19-15,16 4-11 16,5 1 1-16,17-3 10 16,4 3 9-16,6-5 10 15,4-1 4-15,-9-2 3 16,-6-1 2-16,-14-2-5 16,-7 0-6-16,-12 2-11 15,-10 5 7-15,-5 6 25 16,3 3 12-16,6 3 13 15,6 1-10-15,13-3-12 0,6-4-1 16,16-3 5-16,12-4 1 16,11-7-3-16,7-1-44 15,3-3-149-15</inkml:trace>
  <inkml:trace contextRef="#ctx0" brushRef="#br0" timeOffset="117665.26">16026 10763 985 0,'-4'-10'480'0,"-9"-10"-182"16,0 8-91-16,-5 9-128 15,-4 8-48-15,-3 12-45 16,2 8-10-16,9 15 6 15,5 1 13-15,12 0 7 16,9-3 3-16,12-11 4 0,1-6 2 16,2-9 5-16,-1-4 5 15,-9-8 14-15,-6-4 6 16,-10-5 0-16,-7-1-11 0,-17-4-26 16,-2 0-16-16,-9 0-145 15,4 0-132-15</inkml:trace>
  <inkml:trace contextRef="#ctx0" brushRef="#br0" timeOffset="117969.51">16054 10799 775 0,'5'-4'451'0,"14"3"-15"16,8 0-228-16,20 6-120 15,10 3-23-15,0-4-36 16,-3 3-8-16,-16-7-15 15,-8 0-36-15,-13-4-97 16,-7-3-53-16,-14-1-126 0,-6 0-29 16,-7 2 56-1,-4 0 49-15,0 3 150 0,3 0 86 16,3 2 99-16,6 4 41 16,4 7 48-16,3 4 6 15,-1 8-18-15,2 3-32 16,-2 8-31-1,0 2-20-15,0 0-34 16,1-4-9-16,3-9-21 16,6-3-36-16,7-7-426 15</inkml:trace>
  <inkml:trace contextRef="#ctx0" brushRef="#br0" timeOffset="118246.6">16705 10921 943 0,'-7'5'421'0,"-1"4"-181"16,-11 5-116-16,-3-3-19 0,-3 1-35 15,-3-6-23-15,5-6-13 16,-1-8 2-16,4-9-30 0,4-2-21 16,5-8-26-16,6 3-10 0,10 4 13 15,4 2 13 1,7 11 11-1,0 6 8-15,-1 10 18 16,0 10 6-16,-2 11 2 0,0 1-3 16,-5 4-7-16,3-5-1 0,11 0-55 15,-5-9-88-15</inkml:trace>
  <inkml:trace contextRef="#ctx0" brushRef="#br0" timeOffset="118555.78">16838 10914 665 0,'6'-3'359'0,"6"-2"-65"16,1 5-84-16,-3 11-91 0,0 6-38 15,1 6-57-15,1-1-3 16,3 3 3-16,1-5 3 16,-2-10 15-1,2-3 5-15,-1-16 19 0,-1-7 4 16,-2-11-10-16,-5-6-6 15,-7-15-23-15,-7-1-8 16,-16-15-8-16,-4-1-2 16,-7 9-3-16,2 9 2 15,9 22-5-15,3 11-11 16,8 15-26-16,4 5-3 0,4 10-1 16,3 6 10-16,9 10 24 15,5 4 2-15,9 3 1 16,4 1 19-16,3 0-158 15,0-6-107-15</inkml:trace>
  <inkml:trace contextRef="#ctx0" brushRef="#br0" timeOffset="118681.03">17233 10958 1139 0,'0'1'541'0,"2"1"-209"16,0 0-80-16,-2-2-116 0,0 0-40 15,0-2 324-15</inkml:trace>
  <inkml:trace contextRef="#ctx0" brushRef="#br0" timeOffset="119323.71">17761 10737 690 0,'0'-7'402'0,"0"-7"-81"0,7 6-99 16,6 1-44-16,11 7-90 16,9 0-40-16,13 7-38 15,2 1-2-15,-2-3-1 16,-2-1 3-16,-19-4 5 15,-6-3-15-15,-17-1-41 16,-5 0-33-16,-9 0-33 16,-9 2 9-16,-4 2 35 15,-3 2 26-15,-2 5 32 16,6 5 6-16,7 6 6 16,4 5-1-16,12 8-6 15,6 5 0-15,8 3-2 16,6-2 4-16,6-7 12 15,1-3-3-15,0-15-59 16,5-5-87-16</inkml:trace>
  <inkml:trace contextRef="#ctx0" brushRef="#br0" timeOffset="119558.55">18369 10820 412 0,'8'-10'310'0,"8"-3"32"0,-7 6-67 15,-11 15-140-15,-7 10-54 16,-13 12-73-16,-7 4 1 15,-7 0 9-15,0-5 1 16,1-9 8-16,3-8-3 0,6-16-15 16,6-8-9-16,6-12-20 15,6-5-3-15,8 1 4 16,7 4 10-16,10 9 10 16,5 6 1-16,4 14 4 15,1 8-5-15,3 15-1 16,-1 6 1-16,-1 1 5 15,5-1-3-15,-9-3-262 16</inkml:trace>
  <inkml:trace contextRef="#ctx0" brushRef="#br0" timeOffset="119731.25">18476 10829 1006 0,'12'-1'446'16,"4"0"-230"-16,0 12-111 0,5 13-33 15,1 16-48-15,5 7-15 16,2 0-4-16,-2-3 3 16,-7-10-56-16,0-2-80 15</inkml:trace>
  <inkml:trace contextRef="#ctx0" brushRef="#br0" timeOffset="119887.5">18744 10810 1251 0,'-7'-5'496'0,"-8"-1"-343"16,-5 9-57-16,-11 19-65 16,-7 11-19-16,-9 13-17 15,2 4 5-15,2-2 7 16,6-3-16-16,5-11-138 16,2-6-92-16</inkml:trace>
  <inkml:trace contextRef="#ctx0" brushRef="#br0" timeOffset="120200.28">18887 10850 1648 0,'0'7'12'0,"-3"1"1"16,3 10 19-16,4 6-10 15,4 2 3-15,6 0-3 16,4-4 2-16,2-7 7 16,3-10 16-16,-1-5 5 0,1-11 9 15,-7-4 2-15,-2-4-9 16,-10-6-7-16,-6 2-42 15,-5 2-40-15,-6 1-153 16,2 4-115-16</inkml:trace>
  <inkml:trace contextRef="#ctx0" brushRef="#br0" timeOffset="120309.85">18967 10687 1220 0,'-1'-2'550'0,"-2"-3"-290"16,3 4-107-16,0 1-146 15,0 0-22-15,0 0-147 16</inkml:trace>
  <inkml:trace contextRef="#ctx0" brushRef="#br0" timeOffset="120903.55">19190 10771 925 0,'0'-3'402'0,"0"-1"-216"15,13 0-105-15,6 1-32 16,12 3-32-16,5 0-4 0,2 5-8 16,-2 0-1-1,-12 0 1-15,-6 2-1 16,-13-2-6-16,-3 0-7 0,-6 3-5 15,-4 1-1-15,-2 4 5 16,-2 3 3-16,5 2 0 16,0 3-1-16,6 3 1 15,3-1 5-15,5-6 20 16,3-4 10-16,5-6 11 16,1-6 5-16,2-3-2 15,1-3-3-15,-9-9-3 16,1 2-6-16,-3-2-15 15,0 1-6-15,4 9-15 16,-8 0-10-16,-4 8-12 16,0 4 6-16,2 4 11 15,1 1 10-15,-2-4 13 16,1-3 1-16,-2-1 9 0,-1-3 8 16,1-2 12-16,0-1-1 15,0 0-12-15,3-6-12 16,-1-20-15-16,51-32-9 15,-20 38-5-15,5 2 1 16,-5 6 2-16,-3 9 12 16,-11 7 12-16,-4 8 3 15,-8 8 2-15,-2 7-3 16,-4 6-7-16,0-1-2 0,-1-1-2 16,0-1-8-16,2-11-143 15</inkml:trace>
  <inkml:trace contextRef="#ctx0" brushRef="#br0" timeOffset="121217.56">19923 10812 777 0,'5'-4'395'0,"4"-2"-113"16,4 1-111-16,7 2-95 15,2 3-18-15,7 0-25 16,1 0-14-16,0 0-8 16,-3-2 1-16,-11 0 3 15,-6-2 1-15,-10 2-9 0,-1-2-10 16,-8 4-3-16,-5 4 2 16,-1 5 6-16,0 5 4 15,4 7-3-15,2 3-3 16,8 6-2-16,3 2 2 15,9-3 3-15,4-4 0 16,11-7-39-16,7-9-51 16,9-7-197-16,5-5-138 0</inkml:trace>
  <inkml:trace contextRef="#ctx0" brushRef="#br0" timeOffset="121467.16">20398 10944 159 0,'9'-7'165'0,"3"-1"63"16,6-6 83-16,-9 10-46 15,0 4-35-15,-9 3-89 16,0 6-42-16,-9 5-49 15,-7-2-6-15,-6 3-2 16,-4-1 1-16,-4-11-5 16,3-3-1-16,-3-15-20 15,4-5-13-15,7-4-23 16,4 0-9-16,15 1-1 16,6 2 1-16,15 7 5 15,2 5 10-15,7 13 43 16,-1 6 20-16,-7 17 15 15,-1 6-2-15,-4 7-23 16,-3-2-8-16,5-5-31 0,-1-8 81 16</inkml:trace>
  <inkml:trace contextRef="#ctx0" brushRef="#br0" timeOffset="122050.47">21336 10737 931 0,'-5'-5'437'16,"-6"-2"-190"-16,-6 0-54 0,-8 6-99 15,-2 5-46 1,-4 13-50-16,3 7-10 0,13 14-4 15,5 4 10-15,22 3 7 16,8-4 5 0,17-8 3-16,2-9 3 0,-3-18 16 15,-6-3 12-15,-13-16 22 16,-10-4 4-16,-12-9-16 16,-14-6-21-16,-14 2-34 15,-1 5-9-15,-2 9-75 16,9 9-78-1</inkml:trace>
  <inkml:trace contextRef="#ctx0" brushRef="#br0" timeOffset="122218.44">21411 10775 928 0,'11'-5'412'0,"13"-1"-206"16,13 2-78-16,12 1-78 0,1 3-18 0,0 0-16 15,-8 0-1-15,-13 0-24 32,-8 0-61-32,-17 0-241 0</inkml:trace>
  <inkml:trace contextRef="#ctx0" brushRef="#br0" timeOffset="122372.92">21618 10787 485 0,'0'7'305'15,"0"11"-16"-15,1 4-61 16,0 5-81-16,1 0-33 16,3-4-46-16,0-3-24 15,0-3-27-15,3-6-64 16,2-4-360-16</inkml:trace>
  <inkml:trace contextRef="#ctx0" brushRef="#br0" timeOffset="122777.17">21929 10863 826 0,'-9'-12'433'31,"-6"-11"-137"-31,0 2-110 0,0 3-46 16,2 9-93-16,1 6-40 16,-7 10-43-1,5 6-7-15,2 9 9 16,3 5 11-16,13 5 19 15,7 1 8-15,9-8 10 16,4-3 3-16,-2-13 12 16,1-4 5-16,-4-10 7 15,-7-3 4-15,-2-8-3 16,-5-4-2-16,3-1-3 16,-2-4-4-16,7 0-7 15,-5 0-7-15,-1 7-19 0,2 6-8 16,-3 12-10-16,0 4-2 15,1 9 10-15,-2 3 2 16,4 6 4-16,3 0 4 16,1-4 5-16,1-3 21 15,1-10 43-15,1-5 15 16,-1-9 14-16,1-7-11 0,-2-5-39 16,-3-1-17-16,-2 1-101 15,-2 3-80-15</inkml:trace>
  <inkml:trace contextRef="#ctx0" brushRef="#br0" timeOffset="123046.74">22571 10755 682 0,'3'0'387'0,"1"0"-5"16,12 10-261-16,7 11-41 0,10 17-17 15,1 3-10 1,3 6-21 0,-5-2-5-16,-3-12-9 15,-5-4 0-15,-9-15-40 0,-2-8-78 16,-6-12-278-16</inkml:trace>
  <inkml:trace contextRef="#ctx0" brushRef="#br0" timeOffset="123191.31">22884 10804 926 0,'-3'-6'454'16,"-2"0"-167"-16,-9 5-64 0,-2 9-113 16,-9 8-34-16,-9 12-53 15,2 5-6-15,-3 4-9 0,5-1-3 16,9-3-65-1,6-6-84-15</inkml:trace>
  <inkml:trace contextRef="#ctx0" brushRef="#br0" timeOffset="123355.12">22879 10618 1200 0,'2'-5'533'15,"-1"-3"-292"1,-1 6-89-16,0 7-119 0,-3 5-36 0,3 11-82 16,0 4-70-1</inkml:trace>
  <inkml:trace contextRef="#ctx0" brushRef="#br0" timeOffset="123534">22986 10780 1037 0,'6'9'457'16,"2"1"-205"-16,13 12-152 0,4 5-15 15,1 8-33-15,4 3-12 16,-7-2-27 0,-2-3-2-16,-6-13-32 15,-5-6-49-15,-5-9-235 16</inkml:trace>
  <inkml:trace contextRef="#ctx0" brushRef="#br0" timeOffset="123710.71">23221 10860 646 0,'3'-7'422'15,"-3"-7"9"-15,-1 6-101 0,-9 8-128 16,-6 1-64-16,-10 14-83 16,-4 6-27-1,-6 13-18-15,-3 0 1 0,3 2-2 16,0-5 0-16,11-7-1 15,9-5-1-15,10-10-119 32,5-5-117-32</inkml:trace>
  <inkml:trace contextRef="#ctx0" brushRef="#br0" timeOffset="125310.57">9010 12105 464 0,'-2'-1'278'0,"1"-4"-1"0,2 1-126 16,-1 3-55-16,0-1-3 15,30 0-6-15,61 0-4 16,-14 5-14-16,13 2-12 16,9 1-22-16,-7 1-11 0,-17-2-6 15,-14-2 4-15,-32-5-38 16,-10-2-31-16,-22-5-79 15,-9-4-42 1,-8-1-66-16,-3-4 8 0,6 0 54 16,5 5 36-16,12 2 119 15,6 8 43-15,10 6 60 16,4 11 39-16,0 10 51 16,1 4 7-16,-10 2 13 15,-9-5-18-15,-11-1-51 16,-8-5-29-16,0-4-46 15,1-4 7-15</inkml:trace>
  <inkml:trace contextRef="#ctx0" brushRef="#br0" timeOffset="125922.27">10751 12140 393 0,'-37'-1'170'15,"-36"-3"-43"-15,10-1 9 0,26 7 28 16,17-2-16-16,39 2-60 16,24-2-22-1,34-4-41-15,30 2 5 0,44-2 21 16,16 0-1-16,36 2-6 16,-2-2-4-1,-3 2-45-15,-9-1-85 0,-46-1-145 16,-25-2-91-16</inkml:trace>
  <inkml:trace contextRef="#ctx0" brushRef="#br0" timeOffset="126093.46">12108 11994 327 0,'8'-1'173'0,"10"1"-31"15,1 1-13-15,-3 9-28 16,1 0-17-16,-4 6-31 15,1 3-3-15,-7 4-10 16,2 4-1-16,-3 1-4 16,-1 2-6-16,-1-7-114 0</inkml:trace>
  <inkml:trace contextRef="#ctx0" brushRef="#br0" timeOffset="126257.05">12409 11991 745 0,'2'0'337'0,"5"5"-151"16,1 10-82-16,2 5-60 16,1 6-11-16,1 0-13 15,1 0-2-15,-4-2 3 16,1-5-31-16,-7-9-129 16</inkml:trace>
  <inkml:trace contextRef="#ctx0" brushRef="#br0" timeOffset="126491.03">12509 12087 1072 0,'6'-4'411'15,"8"-2"-283"-15,6 0-39 16,18 2-35-16,14 1 11 16,39 0-4-16,35-1 1 15,46-4-10-15,24-3-15 16,22 4-20-16,0 0-8 15,-1 4-3-15,-2 2-1 16,-25-3-1-16,-25-1 2 16,-50 0 1-16,-24-1-1 0,-33 0-8 31,-5 1-47-31</inkml:trace>
  <inkml:trace contextRef="#ctx0" brushRef="#br0" timeOffset="127148.19">15083 11813 1004 0,'3'0'413'16,"-5"7"-281"-16,2 10-58 15,4 18-84-15,-4 11-5 0,0 7 15 16,6-1 2-16,-2-14-55 16,1-8-71-16</inkml:trace>
  <inkml:trace contextRef="#ctx0" brushRef="#br0" timeOffset="127404.59">15224 11911 714 0,'0'-2'355'0,"-1"0"-134"16,-3 2-88-16,3 0-90 16,0 0-28-16,0 0-13 15,0 8 2-15,4 1 5 0,34 28 0 16,-1-34 1-16,4-7-3 15,18 2-6-15,9-2-2 16,23-2-7-16,17 3-3 16,31-10 3-16,5-1 1 15,20-4 36-15,-8 1 23 16,-30 6 7-16,-13 3 2 0,-50 12-33 16,-21 3-18-1,-18 5-82-15,-8 6-92 0</inkml:trace>
  <inkml:trace contextRef="#ctx0" brushRef="#br0" timeOffset="128348.01">17574 11730 595 0,'-5'-3'309'16,"-9"-4"-75"-16,-2 5-78 0,-4 2-69 15,0 3-27-15,-1 5-44 0,-1 3-23 16,12 8-22-1,4 4-1-15,16 6 13 16,9 0 10-16,4-6 12 16,5 0 6-16,-2-11 6 15,-4-5-1-15,-10-9-7 0,-8-3-9 16,-9-3-33-16,-5-1-8 16,-10 4-1-16,-5-1 4 15,-6 6 17-15,1 5 2 0,4 5-5 16,9 5-3-1,9 5 12-15,5-1 8 0,10-3 24 32,5 3 14-32,10-11 18 0,2-1 7 0,5-7-4 15,-1-6-4-15,0-4-15 16,-4-7-6 0,-5-3-4-16,3-1-3 15,-7 4-10-15,0 5-7 16,-7 10-9-16,-3 2-4 15,-5 10 4-15,-1 4 5 16,-4 2 5-16,-3 0 4 16,1-4 4-16,0-6 5 15,4-3 6-15,3-3-9 0,6-9-12 16,2-5-4-16,9-11-15 16,4-1 7-16,6 1 0 15,1 3 5-15,-3 9 28 16,-3 6 9-16,-7 10 12 0,-1 7 0 15,-7 12-25-15,-5 6-7 16,-2 9-7 0,-2-3-18-16,0-3-151 15</inkml:trace>
  <inkml:trace contextRef="#ctx0" brushRef="#br0" timeOffset="128516.02">17990 11783 1114 0,'7'-9'453'0,"-5"-3"-293"16,-1 7-51-16,1 16-56 0,-2 10-31 15,7 13-24-15,0 1 1 16,0 1-73-16,1-2-92 16</inkml:trace>
  <inkml:trace contextRef="#ctx0" brushRef="#br0" timeOffset="129089.5">18168 11826 923 0,'6'-4'390'0,"11"-5"-211"15,4 3-86-15,10 1-59 16,0 0-11-16,-2 3-10 15,-3-1-3-15,-10 1 2 16,-7 2 3-16,-8 2-4 16,-1-2-4-16,-7 1-11 15,6-1-2-15,0 0 8 16,-9 2 6-16,-5 6 10 16,-27 30 3-16,36-13-5 15,6 2 0-15,11 3-1 16,3-5-2-16,7-2-4 15,0-5 4-15,8-11-51 0,4 3-34 16,5-13-87 0,3-6-32-16,-1-8 35 0,3-5 33 15,-2-5 89-15,2 1 40 16,-7 2 57-16,-10 0 31 16,-8 12 54-16,-10 5-3 15,-7 14-33-15,-4 7-28 0,-6 9-53 16,-5 5-10-1,-6 1-7-15,-3-3-3 0,-6-10 5 16,0-4 4 0,-2-17 5-16,4-4-7 15,4-12-13-15,6-4-5 0,11 2-9 16,3-3 2-16,7 8-8 16,4 2-4-16,2 8 8 15,5 4 6-15,2 14 16 16,5 7 7-16,2 8-5 15,-2 8-2-15,1-4-6 16,-5 0 3-16,2 1-99 16,-6-14-120-16</inkml:trace>
  <inkml:trace contextRef="#ctx0" brushRef="#br0" timeOffset="129225.66">18698 11622 1258 0,'-4'-3'493'0,"-3"-5"-365"16,-1 4-99 0,2 11-130-16,6 6-162 15</inkml:trace>
  <inkml:trace contextRef="#ctx0" brushRef="#br0" timeOffset="129376.96">18892 11794 1254 0,'6'14'481'0,"5"20"-323"0,4 14-21 16,4 13-38 0,-4-1-19-16,-1-4-50 15,0-2-13-15,-4-10-38 16,4-4-82-16</inkml:trace>
  <inkml:trace contextRef="#ctx0" brushRef="#br0" timeOffset="129562.7">19106 11795 1171 0,'-10'-5'506'0,"-10"-4"-272"31,-6 9-61-31,-1 11-94 0,-4 9-31 0,-5 19-42 16,-6 9-3-16,-13 7-1 15,1 0 1-15,4-8-7 16,6-6-66-1,20-8-188-15</inkml:trace>
  <inkml:trace contextRef="#ctx0" brushRef="#br0" timeOffset="129898.76">19271 11808 960 0,'-3'-1'411'16,"1"-3"-230"-16,1 10-135 15,0-6-30-15,-1 6-23 16,2 20 6-16,9 33 18 15,6-28 4-15,5-6 9 16,8 0 12-16,2-10 43 16,-1-7 25-16,-6-9 18 15,-4-6-7-15,-6-12-36 16,-5-3-27-16,-7 1-53 0,-2 0-46 16,-5 6-154-1,1 1-191-15</inkml:trace>
  <inkml:trace contextRef="#ctx0" brushRef="#br0" timeOffset="130124.67">19513 11764 1228 0,'1'0'473'0,"3"7"-334"16,4 5-60 0,-3 15-40-16,4 5-10 0,4 7-10 15,-3 1-3-15,9-7-2 16,-3-5 2-1,-1-18 6-15,-1 2 7 0,-2-13 8 16,3-6 3-16,2-4 2 16,-2-12-2-16,0-2-3 15,-3 1-38-15,-1-1-106 16,-3 5-66-16</inkml:trace>
  <inkml:trace contextRef="#ctx0" brushRef="#br0" timeOffset="130439.26">20076 11861 583 0,'-1'-3'331'0,"1"-2"-54"15,-8-3-102-15,-1 2-28 16,-8-1-32-16,-4-1-18 0,0 3-33 15,-2 3-18-15,7 4-29 16,0 6-17-16,7 10-13 16,-1 0 3-16,6 9 4 15,4 3 7-15,12 4 12 16,8-4 2-16,2-9 2 16,-1-4 1-1,-7-10 6-15,-8-4 7 0,-6-3 5 16,-8-9-12-16,-4-1-92 15,0-6-73-15</inkml:trace>
  <inkml:trace contextRef="#ctx0" brushRef="#br0" timeOffset="130707.84">20050 11856 957 0,'9'4'476'0,"7"2"-178"0,4 8-147 15,-1 6-51-15,-1 3-47 16,-6 0-3-16,-2-6-16 15,-3-5-8-15,-4-6-8 16,2-4 0-16,2-1 5 16,3-3-5-16,8-10-25 15,7-4-10-15,6-8-9 16,2 2 0-16,1 4 14 16,-4 5 4-1,-6 8 4-15,-4 9 4 0,-8 12 15 16,-6 6 2-1,-6 11 1-15,-7 3 1 16,2 0-10-16,-1-1 12 16</inkml:trace>
  <inkml:trace contextRef="#ctx0" brushRef="#br0" timeOffset="131266.45">21286 11753 830 0,'-9'-5'386'0,"-11"-7"-165"16,-1 5-74-16,-3 8-98 16,0 8-30-16,2 9-36 15,5 7-4-15,8 6 8 16,9 2 13-16,11-3 21 15,6-3 8-15,9-10 16 16,1-6 8-16,-4-11 39 16,-7-6 8-16,-9-8-3 15,-8-5-12-15,-13-4-58 16,-6 1-20-16,-8 6-49 16,3 2-53-16,8 9-441 15</inkml:trace>
  <inkml:trace contextRef="#ctx0" brushRef="#br0" timeOffset="131466.12">21334 11752 874 0,'7'-1'407'0,"7"-3"-143"16,12 4-174-16,7-2-34 15,13 1-25-15,1 0-8 0,-1-1-5 16,-2 2-1-1,-17-4-20-15,-9 1-30 0,-11 1-110 16,-4 0-123-16</inkml:trace>
  <inkml:trace contextRef="#ctx0" brushRef="#br0" timeOffset="131598.74">21585 11779 582 0,'-2'4'337'0,"-4"9"-43"16,3 3-76-16,3 5-93 0,0 3-31 15,5 2-47 1,-2-3-17-16,6-4-75 16,2-5-77-16</inkml:trace>
  <inkml:trace contextRef="#ctx0" brushRef="#br0" timeOffset="132010.83">21924 11870 619 0,'0'-17'387'0,"-1"-13"-41"16,-7-6-106-16,-2-2-39 15,-3 10-89-15,-6 5-51 16,0 16-72-16,2 7-32 16,1 13-15-16,5 8 8 15,11 10 25-15,1 2 19 16,12 0 15-16,6-2 2 0,2-12 3 15,-2-4 3 1,1-11 7-16,-7-7 2 0,2-7 7 16,0-5-1-16,-3-2-5 0,2-2 0 15,-6-1-4-15,-2 3-4 16,0 7-6-16,-3 3-13 16,0 11-12-16,1 5-3 15,1 7 5-15,4 8 8 0,0 4 7 16,5 1 4-16,1-5 3 31,0-8 16-31,1-9 53 0,0-9 17 0,0-10 20 16,-1-5-9-16,-2-7-47 15,-3-2-19-15,-7 2-115 16,2 1-118 0</inkml:trace>
  <inkml:trace contextRef="#ctx0" brushRef="#br0" timeOffset="132540.79">22714 11726 653 0,'0'0'362'15,"0"0"-19"-15,1 13-257 16,4 4-50-16,8 9-5 0,3 2 7 16,7-3-1-16,4-4 1 15,1-12 5-15,-5-8 3 16,-3-9 3 0,-5-7 2-16,-5-6 0 15,3-1 5-15,-7-1 4 0,-3 2-5 16,-1 10-9-16,-4 3-15 15,1 14-35-15,-3 9-6 0,-2 28-15 16,3 18 1 0,-3 18 13-16,1 3 1 15,-2-6 3-15,-11-12 2 16,-9-12 4-16,-10-11 3 16,-7-20 14-16,-2-12 1 15,2-23-67-15,7-11-78 16,14-17-239-16</inkml:trace>
  <inkml:trace contextRef="#ctx0" brushRef="#br0" timeOffset="132706.59">22938 11506 1230 0,'1'-10'541'15,"9"0"-269"1,-5-2-87-16,-5 11-120 0,-1 7-46 15,-2 13-34-15,1 11-73 0,1 11-157 16</inkml:trace>
  <inkml:trace contextRef="#ctx0" brushRef="#br0" timeOffset="133118.29">23151 11645 971 0,'0'-2'399'0,"4"2"-236"0,1 7-119 15,3 4-26-15,9 11-10 16,3 2 6-16,7-2 4 16,4-1 2-16,-5-9 6 15,2-6 4-15,-7-8 9 16,-3-4 2-16,3-6 36 15,-11-3 10-15,2 1 12 16,-6-2 5-16,-4 7-42 16,-2 2-24-16,1 11-44 15,-2 12-16-15,-5 21-11 0,4 21 5 16,0 21 15 0,-1 7 3-16,3-7 4 0,-5-12 2 15,-10-18 1 1,-7-9 2-16,-18-17 10 15,-8-8 4-15,-13-20 22 16,6-8 4-16,12-8 1 16,15-1-4-16,19 2-37 0,6 4-15 15,5 6-41 1,1 1-38-16</inkml:trace>
  <inkml:trace contextRef="#ctx0" brushRef="#br0" timeOffset="143173.74">1901 12788 618 0,'-1'0'341'0,"-5"3"-14"16,-7 17-212-16,-8 7-37 0,-2 18-27 15,0 6-13-15,0 2-31 16,4-2-6-16,5-15 5 16,6-9-1-1,13-15 2-15,7-9 2 0,6-14 8 16,2-14 4-16,1-17 6 15,-1-10 3-15,-1-9-2 16,-7-1 2 0,-4 5 14-16,-5 5-3 15,1 16-8-15,3 11-6 16,-2 12-41-16,4 13-12 0,0 17-9 16,4 8-2-1,15 31 19-15,5 14 4 16,10 10 9-16,6 4 4 15,1-13 2-15,-1-9 4 0,-7-17 0 16,-11-8-1-16,-17-14-2 0,-13-7 4 16,-23-11 9-1,-11-4 2-15,-20-9 7 0,-7-5-5 0,-4 0-11 16,-1 1-4-16,9 6-29 16,8 4-33-16,17 5-79 15,11 4-55-15,13 6-142 16</inkml:trace>
  <inkml:trace contextRef="#ctx0" brushRef="#br0" timeOffset="143659.01">2554 13122 486 0,'0'-8'317'15,"-4"-7"31"-15,-6-4-39 0,-11 0-68 16,-5 2-40-16,-8 2-97 16,-1 4-47-16,2 12-62 15,6 6-22-15,12 14-12 16,9 8 5-16,14 1 23 15,7 1 7-15,9-8 3 16,5-8-2-16,2-3-7 16,0-6-2-16,-4-6 5 15,-6-4 5-15,-8-7 6 16,-1-2 3-16,-3 0 0 16,-7-2-1-16,3 6-4 15,-4 3-13-15,-4 7-38 0,-3 7-10 16,1 9-2-1,2 5 12-15,6 0 34 0,9-1 10 16,2-7 3-16,7-6 2 16,3-8 7-1,0-5 28-15,0-9 38 0,-3-1 15 16,-8-5 8-16,-5-1-25 16,-4 1-35-16,-1 5-23 15,-3 0-146-15,0 5-132 16</inkml:trace>
  <inkml:trace contextRef="#ctx0" brushRef="#br0" timeOffset="143945.98">2702 12893 794 0,'2'-20'375'0,"5"-22"-117"0,7 7-70 16,11 8-61-16,3 6-25 16,6 15-55-16,4 6-31 15,3 18-16-15,-3 11 0 16,-7 21 3-16,-9 8 4 15,-9 8 0-15,-2-5 0 16,-9-14 2-16,5-3 0 16,-1-15 2-16,0-1 2 0,1-11 1 31,-3-6 1-31,-3-8 17 16,-2-6-7-16,-6-4-28 0,-5-1-12 15,-12 5-33-15,-3 3-5 16,-10 7 19-1,2 3 8-15,7 4 11 16,8-1-24-16,20-5-176 16</inkml:trace>
  <inkml:trace contextRef="#ctx0" brushRef="#br0" timeOffset="144515.11">3377 13018 604 0,'-13'-9'354'0,"-9"-7"-47"0,-4 10-149 15,-2 7-47-15,4 13-71 16,5 2-23 0,10 1-23-16,8 0-1 0,8-4 4 15,7 2 0-15,10-2-1 16,0-4 1-16,2-4 6 15,-9-5 6-15,-8-2 16 16,-4 1 1-16,-9-3-12 16,-7 2-8-1,-12 3-17 1,-1 4-2-16,-3 5 1 16,5 4 0-16,11 2-2 15,5 1 0-15,11 0 7 16,4-3 5-16,10-2 4 15,2-5 1-15,6-7 3 16,1-1 2-16,0-8 3 0,1-2 3 16,-5-4 3-16,-2-1 2 15,-7-3 0-15,-1 3-3 16,-6 5-4-16,-3-1-4 16,-3 9-9-16,-4 3-2 15,-2 9-5-15,-2 4-1 16,8 4 5-16,0 1-1 0,9 2 3 15,10-2 2-15,1-4 3 16,5-6 2-16,-3-9 35 16,-6-3 18-16,-1-7 30 15,-7-1 6-15,-7-2-26 16,-3-1-34-16,-10 0-154 16,-1-1-110-16</inkml:trace>
  <inkml:trace contextRef="#ctx0" brushRef="#br0" timeOffset="144621.43">3568 12874 942 0,'0'-6'466'0,"0"-2"-164"16,-2 2-75-16,4 9-128 0,0 6-46 15,1 7-52-15,6 5-101 16</inkml:trace>
  <inkml:trace contextRef="#ctx0" brushRef="#br0" timeOffset="145203.88">4019 13159 507 0,'-1'-6'342'16,"-1"-5"33"-16,1-1-68 0,-10-2-87 15,-4-2-31-15,-4 1-74 16,-7 1-40-16,4 10-66 16,2 4-34-16,-2 8-23 15,4 4 0-15,12 7 20 0,3 3 14 16,14-4 8-16,7 2 2 16,5-8 4-1,6 0 0-15,-6-9 1 0,-2-3 5 16,-4-3 2-16,-5-6 4 15,-4 0 4-15,-4-3-1 0,-3 3-3 16,1 4-7-16,0 3-17 16,-2 4-4-16,0-2-3 15,0 0 3-15,1 6 13 16,4 5 1-16,29 24 3 31,-10-35 2-31,2-7 4 0,0-4 3 16,-5-6 2-16,-3 0 20 0,-6 0 25 15,0 1 12 1,-6-4 25-16,-1 5-14 0,-3 6-24 0,-2 0-20 16,0 17-37-1,-3 3-11-15,1 16-9 0,-3 9 5 16,0 13 8 0,3 13 5-16,3 16 1 0,4 2 2 15,2-6 3-15,3-12-1 16,-1-24 6-16,1-9-33 15,0-17-130 1,-4-5-49-16</inkml:trace>
  <inkml:trace contextRef="#ctx0" brushRef="#br0" timeOffset="145342.88">4235 13274 1049 0,'4'-2'416'0,"9"-2"-282"0,4 3-54 15,11 2-48-15,4 2-15 16,8-3-36 0,-1 0-86-16</inkml:trace>
  <inkml:trace contextRef="#ctx0" brushRef="#br0" timeOffset="145665.27">4786 13120 745 0,'-7'-7'376'15,"-11"-7"-101"-15,-7-1-58 16,-4 3-85-16,-2 1-37 16,3 9-75-16,2 2-26 15,7 4-34-15,7 5-7 16,16 2 12-16,6 0 5 16,15 1 17-16,4 0 7 15,2 0 4-15,-2-4 2 0,-7-1 10 16,-6-5 4-16,-12-2 4 15,-7 0-1-15,-18 0-7 16,-3 1-4-16,-8 4 7 16,0 2 0-16,7 2 8 15,7 4 0-15,12 1-6 16,9-2 1-16,14 0-1 16,8-3-1-16,14-2-1 15,3-3-2-15,3-2-15 16,-4-2-73-16</inkml:trace>
  <inkml:trace contextRef="#ctx0" brushRef="#br0" timeOffset="146126.96">5664 13034 1000 0,'-13'-2'417'16,"-21"2"-258"-16,0 3-67 15,0 16-68-15,3 3-20 16,7 8-9-16,8 3 0 16,14 2 4-16,4-3 2 15,21-7 6-15,4-3 5 16,11-14 8-16,6-2 5 15,-8-9 41-15,-7-5 9 16,-17-7 31-16,-9-4 4 0,-17-3-40 16,-8 0-13-1,-9 2-41-15,-1 1-28 0,5 8-136 16,5 0-257-16</inkml:trace>
  <inkml:trace contextRef="#ctx0" brushRef="#br0" timeOffset="146651.39">5811 13075 978 0,'17'0'405'0,"25"-3"-244"0,-1-2-56 0,6 5-62 16,-3-4-12 0,-3-2-12-16,-5 3-2 15,-14-3 7 1,-4 3 6-16,-18 0-6 15,-10 1-8-15,-15 2-15 0,-6 0-9 16,-5 4-3-16,4 5 2 16,9 2 7-16,4 5 0 15,14 8 5-15,3-4 2 16,8 4 0 0,8 3 2-16,7-9 2 0,3-3 2 15,7-9 6-15,-1-6 5 0,0-9 7 16,-1-3 0-1,-3-6-4-15,-3-4-4 16,-2 1-7-16,-2 5-6 0,-8 7-9 16,0 7-7-16,-8 7-7 15,-1 2 2-15,0 11 12 16,-2 1 9-16,-4 3 10 16,1 0 1-16,0-5-1 15,3-3-4-15,3-7-3 16,1-3 0-16,7-8-2 0,1-5-1 15,4-7-1 1,4 0-3-16,-2-2-1 16,4 3 0-16,-4 7 1 0,-5 2 0 15,-3 13 1-15,-7 6 0 0,1 12-1 16,1 4 0 0,-3 2 5-16,2 2 24 0</inkml:trace>
  <inkml:trace contextRef="#ctx0" brushRef="#br0" timeOffset="147205.2">7319 13109 920 0,'-9'-7'417'16,"-12"-6"-188"-16,-8 2-44 16,-8 10-78-16,-1 4-38 15,9 12-64-15,8 6-7 16,20 7-5-16,11 0-1 15,18 3 4-15,10-4 1 16,10-6 1-16,1-4 0 0,-13-15 8 16,-6-6 12-16,-19-17 27 15,-6-6 11-15,-8-13 17 16,-7-1-7 0,-3-16-8-16,-5-8-3 0,4-15-16 15,5-5-6-15,9 13-33 16,9 15-17-16,14 27-27 15,-2 11-3-15,6 22-91 16,-4 7-107-16</inkml:trace>
  <inkml:trace contextRef="#ctx0" brushRef="#br0" timeOffset="147408.95">7503 13069 879 0,'4'1'368'0,"4"6"-210"32,2 7-41-32,-3 5-39 0,-1 7-16 0,-7 4-19 15,-2-3-12 1,-1-1-15-16,4-3 6 16,9-8-143-1,5-6-279-15</inkml:trace>
  <inkml:trace contextRef="#ctx0" brushRef="#br0" timeOffset="147669.85">7888 13153 865 0,'-2'7'366'16,"-2"9"-188"-16,-5 1-23 16,-3 2-40-16,-2-3-15 0,-7-4-42 15,4-6-12-15,-5-7-11 16,2-3-4-16,3-10-23 15,-3-3-8-15,9-4-18 16,4-1-6-16,7 2 3 16,8 4-4-16,8 8 12 15,4 3 9-15,0 11 13 0,3 3 7 16,-4 10-5-16,-1 3-3 16,-1 2-3-16,-1 3 1 15,0-4-46 1,0-4-92-16</inkml:trace>
  <inkml:trace contextRef="#ctx0" brushRef="#br0" timeOffset="147989">8323 13143 626 0,'-15'-13'418'0,"-16"-8"26"0,-5-2-176 16,3 7-144-16,1 9-57 15,5 12-70-15,1 6-19 16,8 10 0-16,4 1 8 16,14 4 13-16,9 2 1 15,11-3 4-15,2-3 2 16,1-12 6-16,-3-5 2 16,-4-10 75-16,-4-9 14 15,-4-13 29-15,2-2 8 0,-5-11-49 16,2-3-10-16,-2-19-23 15,0-12-9-15,5-2-36 16,3 1-17-16,10 26-26 16,2 17-6-16,4 22 23 15,8 13-77-15,1 19-144 16</inkml:trace>
  <inkml:trace contextRef="#ctx0" brushRef="#br0" timeOffset="148508.88">8416 13147 843 0,'3'3'305'0,"6"5"-227"16,6 2-12-16,15 0 12 0,1-1-10 16,3-7-10-16,-2-3 6 15,-7-9 9-15,-3-2 5 16,-7-4-8-16,-6-3-11 16,-16 0-19-16,-8 1-12 15,-11 3-19-15,-4 4-18 16,1 8-24-16,1 7-12 15,1 12 1-15,2 7 9 16,9 14 18-16,7 7 12 16,11 15 2-1,6 4 1-15,5 2 3 16,2-5 4-16,0-18 15 0,2-5-51 16</inkml:trace>
  <inkml:trace contextRef="#ctx0" brushRef="#br0" timeOffset="148777.09">8912 13192 969 0,'-8'-15'462'15,"-8"-12"-196"-15,1 1-112 16,-2 6-40-16,-1 7-57 0,3 6-23 15,-2 8-26-15,1 5-8 0,7 11-10 16,1 6-1 0,12 5 2-16,4 1 3 15,6-3 0-15,3-3 1 16,9-4 1-16,1-7-3 16,8-7-73-16,-3-5-100 15</inkml:trace>
  <inkml:trace contextRef="#ctx0" brushRef="#br0" timeOffset="148945.31">9047 13074 799 0,'1'-10'418'0,"1"-6"-100"0,1 9-64 15,-3 15-130-15,0 10-43 0,-1 15-77 16,1 6-1 0,1 15 3-16,3 9 0 15,2 10 1-15,0 1 1 16,-2-2-1-16,-2-10 2 15,1-18-13-15,-1-10-106 16</inkml:trace>
  <inkml:trace contextRef="#ctx0" brushRef="#br0" timeOffset="149316.89">9073 13137 1059 0,'7'1'385'0,"15"1"-307"16,8 3-24-16,5 1-20 16,5 3-7-16,-8-3-15 15,-3-4 3-15,-8-2 11 16,-6-6 6-16,-3-3 10 16,-4 1-2-16,-3 1-15 0,-4 2-2 15,1 7-18 1,-2 3-3-16,0-5 3 0,-2 4-5 15,1 17 5-15,4 29 1 16,2-34 3 0,3-3 4-16,3-8 15 0,2-5 16 15,3-12 20-15,7 0 7 0,-1-10-4 16,0 1-14 0,-2 2-24-16,-1 1-12 15,-2 12-20-15,-2 6-9 0,-2 8-6 16,-3 8-2-16,-5 10-15 15,2 0-40-15,-7 1-153 16</inkml:trace>
  <inkml:trace contextRef="#ctx0" brushRef="#br0" timeOffset="149486.19">9543 12751 1178 0,'-3'-7'551'0,"-1"-8"-243"16,0 17-200-16,1 11-54 16,3 14-55-16,1 8-18 15</inkml:trace>
  <inkml:trace contextRef="#ctx0" brushRef="#br0" timeOffset="150011.93">10460 12927 507 0,'0'-8'377'0,"0"-1"4"31,-4 9-144-31,-6 19-146 0,-3 16-60 15,-8 15-21 1,0 5-3-16,3 1 4 0,-2 0 0 16,11-12 3-16,0-10 0 15,3-17 7 1,9-10 7-16,4-17 4 16,4-10 0-16,7-15-4 15,-2-9-4-15,2-6 0 16,1-10 9-16,2-16 13 0,-2 5-3 15,5 5 4-15,-1 15 1 16,-4 35-23-16,1 15-5 16,-6 31-17-16,-1 17-11 15,5 26 3-15,0 3 5 16,8-3 3-16,1-8 2 16,-4-12-48-16,0-8-92 0</inkml:trace>
  <inkml:trace contextRef="#ctx0" brushRef="#br0" timeOffset="150191.34">10387 13056 914 0,'0'1'393'0,"3"3"-157"15,5-4-128-15,20 4-46 16,7-2-3-16,23-1-31 0,8 2-17 15,8 2 99-15</inkml:trace>
  <inkml:trace contextRef="#ctx0" brushRef="#br0" timeOffset="150649.53">11022 13075 703 0,'-3'0'297'16,"-1"-5"-125"-16,4 5-108 15,0 0 3-15,0 0 25 16,16 2 1-16,53 8-14 16,-23-10 2-16,7-2-29 0,8 2-12 15,-3-1-19-15,1 1-9 16,-10-5-7 0,-7-2-9-16,-13-1-21 15,-9-4-7-15,-11 3-12 16,-8-3 7-16,-9-3 15 15,-4 1 6-15,-1 5 12 16,3 6 4-16,3 4 0 16,5 5 5-16,2 9 8 15,2 1 5-15,4 6 12 16,-1-4-2-16,0 1-5 0,-1-3-6 16,-1-5-51-16,2 3-123 15</inkml:trace>
  <inkml:trace contextRef="#ctx0" brushRef="#br0" timeOffset="150859.11">11675 12775 1159 0,'0'-2'442'0,"5"0"-324"0,-3 7-44 15,-2-5-56-15,8 27 3 16,10 51 3-1,-8-22 5-15,-3 4 2 0,-2-5-2 16,-1-8-7 0,-3-7 3-16,-1-9-120 15,-2-2-139-15</inkml:trace>
  <inkml:trace contextRef="#ctx0" brushRef="#br0" timeOffset="151217.71">11655 12771 972 0,'4'-9'422'0,"8"-9"-208"0,5 2-77 16,7 5-56-16,3 3-21 16,12 8-26-16,4 3-7 15,2 7-3-15,1 1-1 16,-19 4-4-16,-8-1-2 15,-19 2 0-15,-14-2-1 16,-16 1-1-16,-7 1 1 0,0-5-2 16,7-2-3-16,19-3-11 15,10-1-8-15,21 4-12 16,12 2-1-16,11 9 7 16,8 5 1-16,0 10 9 15,-4 4 3-15,-14-1 1 16,-8-2 3-16,-29-8 1 15,-15-5 2-15,-24-4-1 16,-11-5 1-16,-6-5-10 16,9 1-42-16</inkml:trace>
  <inkml:trace contextRef="#ctx0" brushRef="#br0" timeOffset="151522.41">12414 13147 1047 0,'-2'1'477'0,"-2"4"-211"16,0-3-58-16,3-2-70 16,0 0-23-16,0 0-31 15,-1 0-12-15,2 0-21 16,0 0-13-16,0 0-21 16,-1 0-71-16</inkml:trace>
  <inkml:trace contextRef="#ctx0" brushRef="#br0" timeOffset="-195145.73">13462 12669 723 0,'3'-4'385'0,"-3"1"-57"0,-4-4-71 15,-11 4-79-15,-9-1-39 16,-17 0-87-16,-7 1-24 16,-6 3-25-16,3 6-9 15,11 2-7-15,5 2-18 16,16 2-33-16,3-6-2 15,15-1-14 1,9 2 8-16,15 1 19 0,14 7-1 0,11 7 24 31,2 1 19-31,-9 7 28 16,-14 5 11-16,-32 12 0 0,-17 10-9 16,-21 6-6-16,-6-1-3 15,2-11 0-15,5-8 2 0,16-13-1 0,13-6 1 16,19-9 8-1,6-5 4-15,18-3 3 16,5-2-3-16,14-3-9 16,6-2-14-16,8-3-112 15,6-4-164 1</inkml:trace>
  <inkml:trace contextRef="#ctx0" brushRef="#br0" timeOffset="-194953.35">13611 13034 673 0,'20'3'270'0,"24"-1"-176"16,4-1-26-16,-2-4-26 15,-1-1-10-15,-5 1-61 16,-12-3-94-16</inkml:trace>
  <inkml:trace contextRef="#ctx0" brushRef="#br0" timeOffset="-194813.17">13751 13026 469 0,'-5'11'285'0,"-5"7"-58"16,4 2-60-16,7 4-18 0,2 2-49 16,6 2-14-16,-1-3-34 15,0-2-18-15,7-6-72 16,2-4-85-16</inkml:trace>
  <inkml:trace contextRef="#ctx0" brushRef="#br0" timeOffset="-194445.33">14168 13118 631 0,'-9'-4'418'0,"-10"-6"32"16,1 0-181-16,-6 7-121 0,4-1-57 15,2 8-78-15,1 4-24 16,6 2-27-16,4 5 0 16,9 3 10-16,4-1 9 15,10-3 14-15,3-2 7 16,1-4 10 0,-2-8 3-16,-6-3 6 0,6-3 3 15,-7-6 4-15,6 0 0 16,-3-3-5-16,-2 2-5 15,-2 6-14 1,2 7-5-16,4 7-7 16,-3 3 1-16,3 2 4 0,-4 1 3 15,-1 1 7-15,-3-4 5 16,-2-2 23-16,1-6 17 16,1-5 29-16,-3-4 3 0,2-3-15 15,-1 1-11-15,-1-3-196 16,-1 5-217-16</inkml:trace>
  <inkml:trace contextRef="#ctx0" brushRef="#br0" timeOffset="-194144.32">15162 13050 841 0,'1'-2'461'0,"3"-1"-51"16,8 4-257-16,16 12-111 15,7 2-13-15,9 8-10 0,-1 1-5 16,-9-2-3-16,-2 0-2 16,-5-5-92-16,-1-3-84 15</inkml:trace>
  <inkml:trace contextRef="#ctx0" brushRef="#br0" timeOffset="-194007.19">15538 13049 1127 0,'-9'-2'546'0,"-11"-3"-216"15,-8 8-104-15,-16 9-130 16,-4 8-41-16,-5 11-34 16,-1-1-13-16,12 1-60 15,10-2-71-15</inkml:trace>
  <inkml:trace contextRef="#ctx0" brushRef="#br0" timeOffset="-193833.06">15577 12754 1300 0,'-4'-6'507'0,"-12"-2"-374"15,2 6-93-15,-1 11-145 0,-3 11-403 16</inkml:trace>
  <inkml:trace contextRef="#ctx0" brushRef="#br0" timeOffset="-193682.51">15731 13012 1581 0,'9'7'558'0,"13"9"-488"15,7 4-23-15,3 1-27 16,0 3-6-16,-8-1-35 0,-2-3-51 15,-5-2-199-15</inkml:trace>
  <inkml:trace contextRef="#ctx0" brushRef="#br0" timeOffset="-193557.3">16010 13023 1149 0,'-9'2'579'0,"-11"-2"-194"0,-15 14-175 15,-10 1-67-15,-15 11-80 16,-1 4-29-16,10 5-105 15,7-2-102-15</inkml:trace>
  <inkml:trace contextRef="#ctx0" brushRef="#br0" timeOffset="-192987.86">16911 12947 947 0,'2'5'428'0,"-2"13"-183"16,-9 4-45-16,-19 3-49 15,-8 5-32-15,-11-3-47 16,-1-6-21-16,10-9-17 16,4-9-17-16,10-15-54 15,8-7-27-15,10-11-48 16,8-3-1-16,12 1 39 15,5 4 31-15,2 12 61 16,5 10 18-16,5 21 9 16,0 9-6-1,-4 12-24-15,-7 3-3 0,-7 2-6 16,-4-1-3-16,-2-4-159 16</inkml:trace>
  <inkml:trace contextRef="#ctx0" brushRef="#br0" timeOffset="-192852.25">16869 12733 1275 0,'-8'-1'500'16,"-3"-2"-296"0,7 7-202-16,8 10-133 15</inkml:trace>
  <inkml:trace contextRef="#ctx0" brushRef="#br0" timeOffset="-192373.17">17072 12638 1046 0,'8'-4'420'0,"12"0"-259"31,14 3-88-31,12 1-8 16,9-3-21-16,-5 0-14 0,-11-3-14 16,-7 3 1-16,-16 0 1 0,-9 1 5 15,-15 2-20 1,-7-4-11-16,-10 4-13 16,0 3-9-16,4 6 5 15,2 5 1-15,8 9-7 16,2 2 1-16,7 6 6 0,3 2 7 15,8-1 12 1,2-1 5-16,-1-3 3 16,-1-1 1-16,-2-8 3 15,0-3 2-15,1-6 10 16,1 1 2-16,6 1 0 16,4 7-2-16,0 5-13 15,-1 4-3-15,-13 4-3 16,-5-2 1-16,-20 0 13 15,-9-1 6-15,-13-11 13 16,-4-5 11-16,-1-12 2 0,3-9-7 16,8-14-43-1,12 3-37-15,14-1-70 0,7 5-43 16,16 6-154-16</inkml:trace>
  <inkml:trace contextRef="#ctx0" brushRef="#br0" timeOffset="-192049.57">17245 12941 793 0,'0'-6'475'15,"1"-6"16"-15,12 2-346 0,8 3-42 0,21 7-59 16,11 2-20-1,9 7-57-15,4 2-82 16</inkml:trace>
  <inkml:trace contextRef="#ctx0" brushRef="#br0" timeOffset="-191626.98">17812 13008 807 0,'-4'-6'382'0,"-16"-5"-141"16,-3-2-46-16,-7 7-93 15,-7 4-31-15,6 5-68 16,3 8-22-16,7 7-20 16,11 3-2-16,12 3 8 15,11 0 11-15,17-4 19 0,3-4 7 16,2-8 10-16,0-2 4 15,-3-7 5-15,-6-5 2 0,0-3 6 16,-5-5 0 0,-2-6-1-1,-3-3 13-15,-1-5 13 16,1 7 1-16,-5 6-2 16,-1 7-16-16,-5 10-26 0,3 9-5 15,-2 9-9-15,-3 1 0 16,4 4 4-16,-5-8 4 0,2-6 7 31,4 0 3-31,-5-11 12 0,8 0 7 16,0-5 6-16,0-4-3 15,1-2-12-15,-3-1-53 16,-3 3-167-16</inkml:trace>
  <inkml:trace contextRef="#ctx0" brushRef="#br0" timeOffset="-191348.01">18430 13022 613 0,'4'4'405'15,"6"5"-6"-15,-14 3-188 16,-9 4-30-16,-12-1-72 0,-5-2-24 0,-8-2-32 16,0-4-6-16,3-8-61 31,0-8-38-31,9-7-53 0,4-3-11 15,9-3 41-15,5 4 36 16,9-3 60-16,9 5 16 0,12 13 24 16,7 4 5-1,8 14-11 1,5 10-8-16,-2 4-23 16,-3 1-5-16,-6 1 0 15,-7-3-148-15</inkml:trace>
  <inkml:trace contextRef="#ctx0" brushRef="#br0" timeOffset="-190580.03">19058 12866 861 0,'8'-2'385'0,"13"-2"-190"0,7 2-50 16,8 4-64-16,3 3-23 16,5 2-27-16,-4 0-11 15,-12-4-6 1,-6 1 0-16,-17-3-2 0,-7 0-9 16,-16 2-17-16,-10 5-8 15,-8 7-1-15,2 3 7 16,7 4 9-16,10 2 2 15,16-2 2-15,3 1 4 16,16-7 12-16,4-5 6 0,6-4 3 16,3-5 0-16,-1-6-4 15,-2-3 0 1,-5-4-11-16,-1-6-6 0,-5-3-3 16,-2 1-4-1,-1 9 1-15,-5 3 4 0,-3 9-2 16,-4 8 3-16,-1 9 5 15,0 5 1-15,1 4 4 16,0-7 0-16,-1-7 1 16,1-6 0-16,5-7 9 15,-1-1-1-15,3-14-12 16,3-1-2-16,0-14-7 0,9-2 0 0,5-6 5 31,4 0 2-31,3 8 3 16,-3 8 9-16,-5 16 7 15,-3 7 1-15,-6 16-7 16,2 5-10-16,-5 5 2 16,-3 2 4-16,-5-3 4 15,-5-6 1-15,0-6-3 16,0-3 0-16,0-8 6 0,2-2 10 0,1-5-4 31,-3 1-5-31,0 1-50 0,0 0-61 16,0 0-247-16</inkml:trace>
  <inkml:trace contextRef="#ctx0" brushRef="#br0" timeOffset="-190058.81">19997 12841 842 0,'-2'0'472'15,"-2"-3"-92"-15,6 8-212 16,-2-5-46-16,3 6-67 16,19 23-8-16,24 30-14 15,-36-27 4-15,-20-13 0 0,-3-1-4 16,-7-13-8-16,-4-6-60 15</inkml:trace>
  <inkml:trace contextRef="#ctx0" brushRef="#br0" timeOffset="-189439.38">20682 12744 612 0,'10'0'305'15,"12"2"-80"-15,0 7-57 16,-1 18-57-16,-6 6-14 0,-11 12-29 16,-3 3-7-16,-6-1-10 15,-6-5-14-15,2-12-13 16,0-7-41-16,5-20-128 16,4-7-87-16,8-16-169 0,6-6-12 15,5-10 151-15,5 5 147 16,2 3 272-16,-4-1 89 15,-4 11 68 1,-12 1-17-16,-7 10-75 16,-3 5-40-16,-8 4-91 15,3 6-43-15,-5 3-36 16,1 5-8-16,8 5-6 16,5 2-3-16,14 0 4 15,5 0 7-15,10-8 10 16,2-3-1-16,2-5-3 0,-1-6 0 15,-7-3 4-15,-2-5 2 16,-6-5 8 0,-3-5 3-16,1-3-1 0,-2-3 0 15,-4 2 15-15,1 6 5 16,-6 8-7-16,-1 7-9 16,2 16-26-16,-3 6-9 15,4 11-4-15,-4 3 4 0,-2-2 10 16,0-6-45-16,-3-6-166 15,2-4-96-15</inkml:trace>
  <inkml:trace contextRef="#ctx0" brushRef="#br0" timeOffset="-189305.64">21051 12547 1099 0,'1'-4'433'16,"-1"0"-295"-16,2 9-140 0,-2-5-77 15,2 17-311-15</inkml:trace>
  <inkml:trace contextRef="#ctx0" brushRef="#br0" timeOffset="-189105.69">21275 12909 966 0,'12'9'403'0,"9"16"-230"0,-5-4-36 16,-7-1-45-16,-2-1-11 15,-2-8-25-15,-1 1-6 16,0-7-14-16,0-6 1 16,3-5 5-16,4-6 1 0,4-13-3 15,-1-1-11-15,-3-4-28 16,-2 1-36-16,-2 11-115 16,-1 5-93-16</inkml:trace>
  <inkml:trace contextRef="#ctx0" brushRef="#br0" timeOffset="-188799.77">21607 12863 683 0,'6'-4'434'16,"2"-2"-20"-16,0 6-253 0,-1 8-51 15,-2 14-63-15,-3 1-8 0,-3 8-2 16,-7 1-3-1,-2-12-12-15,1 1-2 16,5-12-1-16,3-5 9 16,5-10 4-1,4-10-2-15,12-9-6 0,2-3-12 0,7-1-5 32,1 4 8-32,2 11 13 0,-3 8 2 15,-5 14 6-15,-2 7-8 16,-11 7-15-16,-4 3-2 15,-3 0-9-15,-2-1-9 16,0-3-183-16</inkml:trace>
  <inkml:trace contextRef="#ctx0" brushRef="#br0" timeOffset="-188525.78">22215 12901 659 0,'-3'-14'440'0,"-3"-12"25"0,-3 10-273 16,-8 2-51-16,-5 10-89 0,-3 4-29 0,-1 9-32 31,1 9-3-31,7 14 2 16,4 5 3-16,12 1 12 15,6-3 5-15,15-8 5 16,3-5 3-16,1-10 3 15,-4-2 2-15,-7-10 17 16,-5-4 9-16,-9-6-23 16,-10-5-30-16,-8-7-144 15</inkml:trace>
  <inkml:trace contextRef="#ctx0" brushRef="#br0" timeOffset="-188092.7">22301 12895 1278 0,'12'4'524'16,"3"5"-325"-16,1 3-65 16,-9 8-69-16,-7-2-17 15,1 4-21-15,-2-1-4 0,1-5-9 16,-2-4-1-16,-3-9 1 16,4-3-1-16,1-10-13 15,6-5-5-15,11-7-7 16,6-5-3-16,2 3 8 15,0 2 3-15,0 12 3 16,-5 4 0-16,-4 12 0 16,-2 8-1-16,-10 9-9 15,-3 7 2-15,2 0-45 16,-1-2-69-16,7-8-141 16,5-7-38-16,4-12 37 15,1-5 96-15,2-11 242 16,1-4 100-16,1-4 102 0,1-3 17 15,2 4-53 1,7 9-46-16,-5 6-75 0,1 9-38 16,-3 13-45-16,-8 5-17 15,-2 5-10 1,-9 1 5-16,-8-6 13 16,-5-4 7-16,-16-1-4 0,-2-6-6 15,-21 4-78-15</inkml:trace>
  <inkml:trace contextRef="#ctx0" brushRef="#br0" timeOffset="-187189.11">1839 14067 629 0,'5'-9'424'15,"1"-8"-13"-15,-2 9-131 16,-4 3-46-16,-1 12-116 16,-1 10-50-16,-1 17-64 15,2 13-1-15,1 13 2 16,3-1 4-16,3-6-7 0,3-5-92 15</inkml:trace>
  <inkml:trace contextRef="#ctx0" brushRef="#br0" timeOffset="-186885.03">2237 14121 1075 0,'-17'-2'499'16,"-15"-4"-204"-16,0 9-190 16,2 5-47-16,7 11-51 15,4 7-11-15,8 8 0 16,10 3 3-16,6 0 3 16,6 0 3-16,19-10 1 15,-1-10 3-15,12-10 6 0,0-7 4 16,-15-9 18-16,-6-4 17 15,-19-4 15-15,-4 2-3 16,-18 0-24-16,-3 0-21 16,-7 4-81-16,-3 3-94 15</inkml:trace>
  <inkml:trace contextRef="#ctx0" brushRef="#br0" timeOffset="-186721.92">2323 14210 937 0,'20'3'414'0,"25"7"-215"16,3 7-57-1,-2 12-76-15,-5 7-26 0,-10 6-24 16,-6 1-5-16,-5-1-47 16,-3-7-52-16,-5-13-213 15</inkml:trace>
  <inkml:trace contextRef="#ctx0" brushRef="#br0" timeOffset="-186553.02">2659 14143 1192 0,'-15'0'568'0,"-9"0"-229"0,-3 18-180 16,-2 6-61-16,-5 20-63 31,-5 9-13-31,-12 12-15 0,-2 3 22 0,9 2-176 15,8-8-35-15</inkml:trace>
  <inkml:trace contextRef="#ctx0" brushRef="#br0" timeOffset="-186155.55">2772 14188 1047 0,'0'-4'489'16,"-2"-4"-184"-16,0 3-97 15,2 6-104-15,0 4-38 0,0-5-60 16,0 1-6-16,11 21 2 15,22 30 1-15,-7-31 2 16,0-1 3-16,2-8 3 16,-1-8 1-16,-1-4 4 15,-7-8 1-15,0-8-2 16,-2-2-5-16,-10-6-58 16,5-2-36-16,-12-5-58 15,0 0-6-15,-4-4 52 16,-3 4 32-16,0 10 76 15,4 4 21-15,2 14 9 16,-1-3-2-16,2 6-29 16,-1 0-123-16</inkml:trace>
  <inkml:trace contextRef="#ctx0" brushRef="#br0" timeOffset="-185667.24">3398 14127 810 0,'-8'-8'469'0,"-10"-6"-41"16,0 3-167-16,1 5-150 16,3 5-46-16,5 6-79 15,1 3-13-15,9 3-4 16,3 4 8-16,11 1 20 15,5 3-1-15,3-2 1 16,-3-4-2-16,-5-3-23 16,-3-3-10-16,-8-5-18 15,-7-1-6-15,-10 2 22 16,-10 0 11-16,-10-1 25 0,0 2 7 16,9 3 0-1,3 0-1-15,13 5 2 16,5 1 4-16,10 1 14 15,7-1 5-15,14-2-2 0,5-2-2 16,7-6-7 0,-6-3-3-16,-3-10 0 15,-3-3 0-15,-5-7 3 0,4 2 1 16,-6-5 2 0,-2 1 24-16,-8 3 28 15,-7 2 18-15,-3 10 17 0,-2 5-28 0,-6 9-36 16,5 6-21-1,-2 9-22-15,3 5 0 16,6 3-16-16,5 1-64 16</inkml:trace>
  <inkml:trace contextRef="#ctx0" brushRef="#br0" timeOffset="-185077.08">4601 14188 785 0,'0'-9'418'15,"-1"-6"-121"-15,-6-2-71 16,-2 3-25-16,-13 4-48 15,-1-1-34-15,-4 8-78 16,-3 3-24-16,9 11-48 16,1 8-4-16,13 12 11 15,6 2 11-15,14 1 17 16,4-2 2-16,15-10 4 16,-1-8-4-16,5-12-2 15,5-8-2-15,-13-13-75 0,-2-2-77 16,-16-6-319-16</inkml:trace>
  <inkml:trace contextRef="#ctx0" brushRef="#br0" timeOffset="-184970.1">4537 13934 835 0,'-2'-2'409'16,"-4"2"-170"-16,7 6-104 16,-1-6-118-1,0 0-20-15,0 0-170 0</inkml:trace>
  <inkml:trace contextRef="#ctx0" brushRef="#br0" timeOffset="-184556.56">4823 14098 644 0,'6'5'336'0,"10"2"-74"16,0 1-74-16,1 0-67 16,2-2-32-16,-6-3-49 0,4-3-6 15,-7-3-10-15,-1 2-1 16,-2-2-4-16,-6 2-2 15,-1 2-14-15,-1-1-6 16,0 0 3-16,0 0 0 16,-15 14 7-16,-34 32 4 15,37-24-7 1,4 1 1-16,10-1 10 0,10 0 5 16,8 0 7-16,7-2 0 15,-2-9-4 1,-1-4-2-16,1-12 2 15,-1-5 1-15,7-10-2 16,0-4 0-16,-1-1 5 0,-1-6-5 0,-11 1 20 16,-2-1 10-1,-7 9 6-15,-1 9 8 0,-7 7-27 16,-2 7-16 0,-3 9-19-16,1 7-8 0,3 14 4 15,2 4 0 1,4 0 0-16,3 1 2 0,-1-8-57 15,-2-4-78-15</inkml:trace>
  <inkml:trace contextRef="#ctx0" brushRef="#br0" timeOffset="-184175.14">2795 13712 1052 0,'13'8'446'0,"6"7"-216"0,1 12-115 16,-5 0-11-16,-8 5-27 15,-4-2-31-15,-3-7 2 16</inkml:trace>
  <inkml:trace contextRef="#ctx0" brushRef="#br0" timeOffset="-183397.94">7168 14432 1129 0,'5'-2'480'0,"15"7"-268"0,11 9-83 16,19 22-78-16,9 11-10 0,7 9-15 15,-2 4-5-15,-11-4-2 16,-8-9 0-16,-11-6-191 16,-5-8-112-16</inkml:trace>
  <inkml:trace contextRef="#ctx0" brushRef="#br0" timeOffset="-183181.31">7668 14489 1119 0,'-7'-6'523'0,"-6"-3"-221"16,-4 1-78-16,-6 9-102 15,-5 6-41 1,-13 9-53 0,-6 11-16-16,-8 11-14 15,-1 6-2-15,-4 8-4 0,2-3-54 16,11-7-136-1,8-5-81-15</inkml:trace>
  <inkml:trace contextRef="#ctx0" brushRef="#br0" timeOffset="-182855.41">7846 14771 935 0,'-3'-2'505'15,"0"0"-127"-15,3 12-226 16,-6 10-65-16,5 19-66 16,-1 9-7-16,2 3-6 15,5 0 1-15,-1-11-3 16,-2-8-1-16,2-13-165 16,-1-7-131-16</inkml:trace>
  <inkml:trace contextRef="#ctx0" brushRef="#br0" timeOffset="-182544.53">7778 14775 1143 0,'5'-8'500'0,"13"-9"-260"16,9 1-82 0,8 6-91-16,8 7-21 15,3 6-25-15,-6 3-3 16,-7 7 0-16,-8-2-7 15,-16 4-16-15,-7 3-8 0,-10 2-4 16,-3 4 1-16,-7-3 8 16,2-3-20-1,8-3-19-15,5-6-3 0,7-1 1 16,9 2 24 0,4 4 20-16,2 2 3 0,-4 6 0 15,-7 1-2-15,-13-3 1 16,-10 3 1-16,-16-6 8 15,-2-1-11-15,-1-8-82 16,4-5-180-16</inkml:trace>
  <inkml:trace contextRef="#ctx0" brushRef="#br0" timeOffset="-182182.11">8421 14573 835 0,'0'-7'480'15,"9"5"-25"-15,15-1-298 16,12 3-48-16,25 1-45 0,4-2-15 16,-2 0-23-1,-3-2-8-15,-21 1-12 0,-4 2-51 16,-10-2-160-16,-5 1-146 15</inkml:trace>
  <inkml:trace contextRef="#ctx0" brushRef="#br0" timeOffset="-181988.61">8533 14685 844 0,'1'4'449'0,"1"-2"-131"16,11-2-125-16,9 0-35 16,16-2-52-16,9 2-15 15,5 0-35-15,-5 0-16 16,-10-1-6-16,-3-3-66 16</inkml:trace>
  <inkml:trace contextRef="#ctx0" brushRef="#br0" timeOffset="-181622.5">9211 14371 925 0,'0'-3'434'16,"7"3"-190"-16,5 11-113 0,18 19-87 15,9 11-16 1,17 10 3-16,4 2-7 16,-2-5-5-16,2-3-3 0,-13-2-86 15,-5-5-104 1</inkml:trace>
  <inkml:trace contextRef="#ctx0" brushRef="#br0" timeOffset="-181433.72">9687 14417 1175 0,'-11'-6'520'0,"-9"-6"-258"15,-5 13-144-15,-6 4-34 16,-13 16-56-16,-6 10-19 16,-6 13-7-1,2 7-2-15,8-4 10 0,7-3-69 16,14-8-145-1,6-4-126-15</inkml:trace>
  <inkml:trace contextRef="#ctx0" brushRef="#br0" timeOffset="-181061.98">9787 14749 1015 0,'2'3'425'0,"-4"9"-217"15,-5 4-103-15,-3 11-56 16,-6 6-3-16,3-4-15 0,0-3-12 16,9-10-4-16,1-8 5 31,0-11-7-31,4-10-3 0,5-11-5 15,0-10-2-15,10-1 10 0,-5-4 7 16,1 3 4 0,3 7 3-16,-5 9 6 15,3 9-1-15,-1 11-2 0,5 8-5 16,0 14-14 0,3 6-5-16,1 8 0 15,-1 2 0-15,1 2 2 16,-4-6 8-16,-4-6-119 15,-3-9-70-15</inkml:trace>
  <inkml:trace contextRef="#ctx0" brushRef="#br0" timeOffset="-180924.45">9777 14806 1245 0,'3'4'485'0,"4"-1"-295"15,23 2-169-15,6-3-1 16,16-4-75-16</inkml:trace>
  <inkml:trace contextRef="#ctx0" brushRef="#br0" timeOffset="-180593.56">10574 14353 1054 0,'2'-2'530'0,"1"-4"-190"16,-1 13-204-16,2 14-62 16,3 20-66-16,0 8-5 15,2 6 4-15,1-5 4 16,-2-8 0-16,-1-4 14 16,-7-10-168-16,-1 0-121 15</inkml:trace>
  <inkml:trace contextRef="#ctx0" brushRef="#br0" timeOffset="-180445.13">10347 14540 1386 0,'6'0'529'0,"19"1"-387"16,12 3-46-16,28 1-53 15,12-2-12-15,4 1 3 16,-4-3-65-16</inkml:trace>
  <inkml:trace contextRef="#ctx0" brushRef="#br0" timeOffset="-179954.16">11164 14366 733 0,'9'-5'372'0,"9"-3"-106"15,-4 8-124-15,-2 8-25 16,-5 8-41-16,-3 9-18 0,-5 12-14 16,-4 4-3-16,3 6-10 15,3-4-5-15,10-6-7 16,5-6 0 0,9-11-2-16,5-7-1 0,12-14 4 15,0-8 0-15,2-13 2 16,-2-4 4-16,-12-9 2 15,-4-3 6-15,-10-7 27 16,-5-1 7-16,-9 7 13 16,-2 8 1-16,-7 20-30 0,-3 11-16 15,-4 23-29 1,0 12-7-16,4 12-6 16,7 3 5-16,9-2 4 15,5-1 2-15,10-7-64 16,2-5-104-16</inkml:trace>
  <inkml:trace contextRef="#ctx0" brushRef="#br0" timeOffset="-179708.65">11692 14644 783 0,'10'4'384'0,"10"8"-100"16,5 4-154-16,0 11-54 15,-3-1-12-15,2 4-18 16,-2 0-11-16,1-3-14 16,0-3-4-16,-1-9-99 15,-3-10-98-15</inkml:trace>
  <inkml:trace contextRef="#ctx0" brushRef="#br0" timeOffset="-179579.87">11966 14698 883 0,'-6'-1'446'0,"-12"1"-117"16,-8 4-86-16,-12 11-97 16,-3 4-36-16,-3 6-64 0,0 2-20 15,10 2-25-15,1-2-66 16</inkml:trace>
  <inkml:trace contextRef="#ctx0" brushRef="#br0" timeOffset="-179159.96">12254 14105 1300 0,'-2'0'515'15,"1"7"-357"-15,1 11-73 0,0 17-78 16,5 11-1-16,-1 22 1 16,3 12 0-16,2-2-2 15,1-5 1 1,11-18 5-16,5-12 0 0,7-15 3 15,2-9-3-15,-3-10-65 16,-6-5-78 0,-12-13-321-16</inkml:trace>
  <inkml:trace contextRef="#ctx0" brushRef="#br0" timeOffset="-178976.2">12142 14369 1170 0,'8'0'441'0,"15"2"-299"0,13 3-37 15,30 3-28-15,8-2-4 16,8-1-33-16,-9-3-6 16,-27 0-3-16</inkml:trace>
  <inkml:trace contextRef="#ctx0" brushRef="#br0" timeOffset="-164656.16">7372 16029 451 0,'2'10'241'15,"4"6"-44"-15,5-3-9 16,3-13-8-16,5-6 1 0,7-21-7 15,2-8-17-15,5-23-39 16,1-12-22-16,-3-12-17 16,-7-9-10-16,-14 6-1 15,-8 12 4-15,-16 15-1 16,-7 15-3-16,-4 27-41 16,-4 9-11-16,-1 27-32 15,2 16-14-15,10 26 10 16,14 16-3-16,19 16 5 15,13 0 9-15,25-13 5 16,12-21 1-16,20-31 1 16,6-13 2-16,-6-20 442 15</inkml:trace>
  <inkml:trace contextRef="#ctx0" brushRef="#br0" timeOffset="-160523.56">8347 15674 469 0,'-2'0'314'16,"-5"4"6"-16,6-4-70 15,12 2-63-15,8-2-27 0,19-3-42 16,8 2-27-1,9-3-50-15,5 1-16 0,-3 1-9 16,-7 1-8 0,-12 1-134-16,-5 0-97 0</inkml:trace>
  <inkml:trace contextRef="#ctx0" brushRef="#br0" timeOffset="-160305.01">8389 15830 676 0,'0'0'381'15,"3"-1"-32"-15,9-1-114 16,21-1-84 0,12 2-23-16,16 2-36 0,1 4-23 15,-10 1-25-15,-6-1-4 0,-13-1-40 31,-3-2-83-31</inkml:trace>
  <inkml:trace contextRef="#ctx0" brushRef="#br0" timeOffset="-157394.63">9472 15510 846 0,'-14'-9'420'0,"-12"0"-158"0,-3 5-75 15,0 14-103-15,5 13-53 0,3 15-42 16,11 7-12-16,12 9-2 16,14-2 11-1,26-5 7-15,10-9 3 0,26-21 8 16,5-14 6-16,-4-20 7 16,-9-10 44-16,-32-13 64 15,-15-2 24-15,-23-1 44 16,-14-2-34-1,-19 9-65-15,-12 0-30 0,-13 11-54 16,3 6-17 0,11 8-52-16,13 7-85 15,18 9-259-15</inkml:trace>
  <inkml:trace contextRef="#ctx0" brushRef="#br0" timeOffset="-157197.24">9615 15478 728 0,'0'0'421'15,"-1"5"-77"-15,-15 12-133 16,-8 11-34-16,-15 12-64 16,-4 6-23-16,0 2-46 15,8-3-12-15,16-10-135 16,10-8-107-16</inkml:trace>
  <inkml:trace contextRef="#ctx0" brushRef="#br0" timeOffset="-156696.65">10408 15493 1115 0,'-2'0'497'0,"-1"4"-262"0,0 9-71 0,1 12-98 15,1 14-25-15,1 20-21 16,1 8-3-16,5 5-1 16,2 0-6-16,1-18-21 15,3-11-49-15,-3-19-146 16,-2-14-127-16</inkml:trace>
  <inkml:trace contextRef="#ctx0" brushRef="#br0" timeOffset="-156531.62">10209 15765 794 0,'9'-3'434'16,"7"-3"-85"-16,22-4-160 15,14-2-12-15,23 3-59 0,12 5-36 0,-3 7-30 32,-13 6-4-32</inkml:trace>
  <inkml:trace contextRef="#ctx0" brushRef="#br0" timeOffset="-150688.49">11022 15747 441 0,'-4'-3'269'0,"0"-8"-3"16,0 0-38-16,10-8-57 15,6 0-25-15,12-9-33 16,9-2-10-16,8 1-16 16,0 4-12-16,-4 17-39 0,-5 8-23 15,-9 20-27-15,-4 10-2 16,-11 15 10-16,-8 2 9 16,-5 3 13-16,-2-1 2 15,7-14-2-15,8-5 0 16,6-20 2-16,5-10 2 15,8-18 4-15,1-11 3 0,3-12 3 16,-2-4-1-16,-8 1-4 16,-5 5-3-16,-6 11-6 15,-2 10-5-15,-8 16-19 16,-2 7-4-16,-5 23-2 16,-2 8 0-16,5 12 15 15,4 4 2-15,10-7 0 16,7-7-10-16,12-16-100 15,5-7-103-15</inkml:trace>
  <inkml:trace contextRef="#ctx0" brushRef="#br0" timeOffset="-150360.77">11800 15928 922 0,'-2'1'446'16,"-6"7"-159"-16,1 5-63 0,-1 5-104 15,-3 8-33-15,5 0-55 16,4 0-16-16,8-1-9 16,9-12-2-16,4-2-3 15,3-6-26-15,0-12-115 16,-4 2-89-16</inkml:trace>
  <inkml:trace contextRef="#ctx0" brushRef="#br0" timeOffset="-150157.54">11783 15752 1016 0,'-2'-4'578'15,"0"-4"-92"-15,2 6-273 0,6 1-66 16,-1 1-92-16,-5 0-24 15,0 0-21-15,0 0 0 16,0 0-44-16,0 0 423 16</inkml:trace>
  <inkml:trace contextRef="#ctx0" brushRef="#br0" timeOffset="-149657.61">12239 15821 797 0,'0'0'491'0,"-2"0"1"16,0 0-158-16,0 0-136 15,1 0-54-15,0 0-92 16,0 0-9-16,1 0-155 16</inkml:trace>
  <inkml:trace contextRef="#ctx0" brushRef="#br0" timeOffset="-149139.93">12755 15424 592 0,'-3'-3'385'0,"2"-4"42"16,-4 5-147-16,1 8-124 15,-3 13-45-15,0 17-72 16,-2 10-14-16,-9 18 6 16,3 7-3-16,7 5-15 0,4-4-4 15,16-11-4-15,7-10 0 16,5-25 5-16,6-7 3 15,4-15 5-15,-2-8 2 16,-1 3-15 0,-8-13-41-16,-13-4-140 15,-3-1-226-15</inkml:trace>
  <inkml:trace contextRef="#ctx0" brushRef="#br0" timeOffset="-148938.38">12540 15644 1283 0,'-1'2'502'0,"8"3"-349"15,9-1-62-15,25-2-29 16,9 0 26-16,19 0 15 16,4-2-1-16,-11-2-30 15,-2-2-29-15,-18-4-34 16,-10 1-62-1</inkml:trace>
  <inkml:trace contextRef="#ctx0" brushRef="#br0" timeOffset="-145982.89">7503 16626 797 0,'-1'-7'435'0,"-2"-6"-110"16,4 6-113-16,-1 2-39 0,1 13-88 31,1 12-35-31,-8 18-31 0,0 13 4 15,-1 21 2-15,-4 8-4 0,14 0-5 16,5-4-3-16,8-15-3 16,10-8 0-16,11-5-2 15,7-5-2-15,8-15-15 16,-1-10-56 0,-9-17-160-16</inkml:trace>
  <inkml:trace contextRef="#ctx0" brushRef="#br0" timeOffset="-145802.41">7386 16990 1097 0,'-2'0'533'16,"4"-2"-198"-16,7 3-137 0,6-2-116 15,8-1-35-15,15 7-28 16,5-5-5-16,13 1-88 15,10-1-162-15</inkml:trace>
  <inkml:trace contextRef="#ctx0" brushRef="#br0" timeOffset="-145516.07">8167 16908 1352 0,'12'-2'492'15,"21"2"-398"-15,12 2-35 16,8 5-24-16,3 3-11 0,-8 2-8 16,-1-4-34-1</inkml:trace>
  <inkml:trace contextRef="#ctx0" brushRef="#br0" timeOffset="-145297.57">8235 17097 1206 0,'12'0'453'0,"14"0"-315"0,8-1-26 15,11-3-11-15,3 2-6 16,1 3-36-16,-3 2-14 15,-5 2-16-15,-6-1 447 16</inkml:trace>
  <inkml:trace contextRef="#ctx0" brushRef="#br0" timeOffset="-144499.77">9111 17067 1113 0,'0'-1'418'15,"4"-1"-273"-15,35 3-124 16,20 3-12-16,37 2 17 16,19-2 4-16,26-3 24 15,1-1 2-15,3-1-4 16,-9-4-4-16,-22-2-139 16</inkml:trace>
  <inkml:trace contextRef="#ctx0" brushRef="#br0" timeOffset="-144044.68">9507 16805 794 0,'5'4'367'0,"4"4"-161"0,14-9-63 16,6-7-1-1,12-20-31-15,5-8-15 0,-2-14-41 16,-4-5-13-16,-11 0 0 16,-13-8 5-16,-13-4 19 15,-7 2 3-15,-14 4-19 16,-1 14-8-16,-4 24-45 16,-3 11-13-16,-1 30-11 15,1 16-3-15,7 32 16 16,13 13 6-16,27 9 12 15,18-4 5-15,19-15 14 16,2-12-31-16</inkml:trace>
  <inkml:trace contextRef="#ctx0" brushRef="#br0" timeOffset="-143491.72">9198 17472 553 0,'7'-4'302'16,"1"-6"-59"-16,12-5-75 16,3 0-3-16,4-1-30 15,-1 3-14-15,-8 7-40 16,-2 6-14-16,-12 13-13 15,-3 11-3-15,-6 15-9 16,2 5-5-16,0 3-11 16,5-2-5-16,9-11-4 15,-2-5 1-15,10-14 0 16,0-10 0-16,2-13 2 16,4-9 2-16,-1-16 1 0,-5-3 0 15,-3-7-5 1,0 3-2-16,-6 10-6 0,-2 3 2 15,-6 16 6-15,-3 3-1 16,2 10-6-16,0 10-5 16,3 8-7-16,1 7 0 15,3 8 2-15,2 0 2 16,0-1 26-16,0 0-66 0</inkml:trace>
  <inkml:trace contextRef="#ctx0" brushRef="#br0" timeOffset="-143229.32">9801 17684 748 0,'-1'-2'395'15,"-3"-1"-73"-15,4 4-131 16,-1-1-47-16,0 0-18 15,-1 26-24-15,-9 33-14 16,11-27-40-16,1-2-14 16,5-6-17-16,2-6-3 15,1-8-2-15,1-7-3 0,0-6-44 16,3-5-68 0,-1-5-307-1</inkml:trace>
  <inkml:trace contextRef="#ctx0" brushRef="#br0" timeOffset="-143036.82">9802 17529 1297 0,'1'-1'610'0,"-4"-2"-246"0,5 2-155 16,-2 1-126-1,0 0-36-15,0 0-31 0,0 0-8 16,0 0-613-16</inkml:trace>
  <inkml:trace contextRef="#ctx0" brushRef="#br0" timeOffset="-142586.24">10505 17021 1218 0,'8'0'474'0,"19"-1"-316"16,12 1-82-16,14-4-41 16,7 4-9-16,-6 0-15 15,-4 1 14-15,-9-1-202 16</inkml:trace>
  <inkml:trace contextRef="#ctx0" brushRef="#br0" timeOffset="-142397.76">10580 17140 993 0,'5'1'456'0,"8"3"-156"0,20 1-208 15,10 2-7-15,10-5-32 16,-6-2-11-16,0 0 10 16,-3-3-165-16</inkml:trace>
  <inkml:trace contextRef="#ctx0" brushRef="#br0" timeOffset="-141555.43">11333 17096 883 0,'5'-5'325'0,"20"-4"-229"16,15 0-73-16,55-3-11 16,20 7 21-16,51 6 32 15,16 4 2-15,0 7 1 16,4-3-7-16,-28 7-33 15,-18-2-4-15,-19-1-154 16</inkml:trace>
  <inkml:trace contextRef="#ctx0" brushRef="#br0" timeOffset="-140865.67">11592 16733 863 0,'3'0'325'16,"6"-4"-222"-16,9-5-26 0,12-7-22 16,6-7-7-16,3-5-26 15,-3-3 3-15,-9 1 17 16,-2 4 13-16,-11 6 28 15,-2 6 11-15,-8 13-15 16,-4 4-20-16,-6 16-36 16,-1 13-22-16,3 14-3 15,0 5 3-15,10 5-1 16,5-6-72-16,11-11-150 16</inkml:trace>
  <inkml:trace contextRef="#ctx0" brushRef="#br0" timeOffset="-140581.38">12212 16639 819 0,'-14'-10'484'0,"-6"-10"-93"16,-11 5-124-16,-2 2-50 15,-4 10-119-15,-5 6-42 16,9 12-52-16,4 9-10 0,15 10 1 15,7 4 0-15,16 6 2 16,13 0 1 0,16-8 1-16,6-4-2 15,7-17 1-15,-4-10 2 16,-10-15 10-16,-7-9 8 16,-15-12 15-16,-5-4 4 0,-11-1-31 15,-8 1-40-15,-6 3-157 16</inkml:trace>
  <inkml:trace contextRef="#ctx0" brushRef="#br0" timeOffset="-140383.14">12271 16517 1226 0,'0'-4'499'15,"14"-2"-299"1,13 7-119-16,7-6-59 0,14 10-10 0,-1 1-38 16,-6-3-72-16,-11 2-349 15</inkml:trace>
  <inkml:trace contextRef="#ctx0" brushRef="#br0" timeOffset="-140239.57">12668 16371 773 0,'-2'1'541'16,"-5"2"46"-16,2 8-260 16,-4 15-193-16,3 8-46 0,6 13-43 0,0 1-15 15,6-6 11-15,1 1-61 16</inkml:trace>
  <inkml:trace contextRef="#ctx0" brushRef="#br0" timeOffset="-139289.76">11410 17490 526 0,'1'-3'293'0,"3"-8"-31"0,6-1-96 15,9-2-54-15,7 0-17 16,15 2-34-16,6 8-15 16,6 11-18-16,-7 4-7 15,-15 12-5-15,-18 0-2 0,-32 9 3 16,-11-2 0-16,-16-1 1 15,1-2 5-15,8-17 6 16,9-3-3 0,14-9-26-16,9 1-19 15,17-3-17-15,11 3 3 16,15 2 26-16,7 6 14 16,-1 7 13-16,-10 2 1 15,-15 8 1-15,-17 3 1 0,-21 3-3 16,-9 0 0-1,-17-12-13-15,2-8-42 0,5-18-139 16,8-6-158-16</inkml:trace>
  <inkml:trace contextRef="#ctx0" brushRef="#br0" timeOffset="-139116.7">11907 17623 1264 0,'0'0'559'0,"0"2"-292"16,-1-1-65-1,1-1-83-15,0 0-39 0,0-1-99 16,0 0 62 0</inkml:trace>
  <inkml:trace contextRef="#ctx0" brushRef="#br0" timeOffset="-138745.76">12024 17732 518 0,'8'-9'262'0,"9"-16"-25"15,4-1-23-15,2-5 6 16,-1-1-16-16,-3 3-44 16,-3-3-10-16,-2 11-11 15,-3 4-19-15,-6 8-40 16,0 5-20-16,-2 4-36 15,2 1-5-15,-5-1-11 16,0 1-2-16,13 28 2 16,10 39 2-16,-20-22 0 15,1 3 3-15,-1-4-3 16,-3-1 8-16,7-13-229 16</inkml:trace>
  <inkml:trace contextRef="#ctx0" brushRef="#br0" timeOffset="-138438.9">12562 17524 845 0,'-9'-11'425'0,"-11"0"-105"31,11 5-65-31,0 1-80 0,-33-7-41 0,-2 15-79 15,-1 7-25-15,19 20-25 16,4 3-3-16,13 8-2 16,10 4-1-16,16-2 2 15,12-2 4-15,13-15 6 0,4-9 1 16,3-17 7 0,-1-8 4-16,-12-17 9 15,-7-1 3-15,-20-6 12 16,-9-5-2-16,-16 9-39 15,-7-4-57-15</inkml:trace>
  <inkml:trace contextRef="#ctx0" brushRef="#br0" timeOffset="-137973.29">12895 17363 770 0,'-8'-7'399'0,"-8"-2"-72"31,-4 2-60-31,-8 11-80 16,1 6-41-16,4 9-87 15,3 4-35-15,15 8-27 16,3 0 0-16,12 0-1 15,5-1 2-15,12-9 5 16,7-6 4-16,5-10 8 16,-2-5 5-16,-13-5 34 15,-9-6 14-15,-20-7 9 16,-13 1-8-16,-21-2-38 0,-5 2-13 16,4 6-112-16,3-6 355 15</inkml:trace>
  <inkml:trace contextRef="#ctx0" brushRef="#br0" timeOffset="-137606.63">13361 16962 1298 0,'3'-2'514'16,"10"-3"-365"-16,10 3-39 16,24 0-67-16,13-1-22 15,11 2-15-15,-2 0 24 0,-14-4-147 16,-9 3-78 0</inkml:trace>
  <inkml:trace contextRef="#ctx0" brushRef="#br0" timeOffset="-137461.03">13424 17064 847 0,'0'2'412'0,"8"0"-111"16,11-1-79-16,21 4-67 16,13-2-33-16,13 2-68 15,0-4-10-15,-2-4-127 16</inkml:trace>
  <inkml:trace contextRef="#ctx0" brushRef="#br0" timeOffset="-137052.28">14507 16711 881 0,'8'-17'394'0,"12"-24"-161"0,0-1-13 16,-2-3-8-16,0 3-28 15,-6 12-70-15,-8 7-25 16,-4 14-56-16,-1 11-26 16,-9 15-15-16,4 15-8 15,6 17 3-15,0 6 10 16,8 8 3-16,3 1 5 15,1-6-57-15,6-7-136 16</inkml:trace>
  <inkml:trace contextRef="#ctx0" brushRef="#br0" timeOffset="-136851.17">14279 16979 1395 0,'11'-3'499'0,"28"1"-421"16,19-1-23-16,30 3-11 15,5 3-10 1,4-4-14-16,-1-2-4 16,-4-5-93-16,-1-2-74 15</inkml:trace>
  <inkml:trace contextRef="#ctx0" brushRef="#br0" timeOffset="-136455.89">14453 17201 744 0,'-5'-6'445'15,"0"-2"23"1,7-4-263-16,18-1-118 0,9-2-16 0,15 4-41 31,6 2-10-31,1 11-7 16,-3 8-4-16,-15 5-3 16,-9 1-2-16,-24 4-3 15,-10 3 1-15,-17 3 3 16,-5-1 3-16,3-8 11 15,1-6-1-15,11-5-14 16,9-2-6-16,13 1-14 0,10 2 0 16,10 3 10-16,6 4 6 15,-2 7 4-15,-1 2 4 16,-15 4 13-16,-12 2 16 16,-29-2 11-16,-1 0-5 0,-12-9 3 15,4-8-28-15,2-19-151 16</inkml:trace>
  <inkml:trace contextRef="#ctx0" brushRef="#br0" timeOffset="-136143.48">15293 16924 1323 0,'-2'0'649'0,"0"-1"-217"0,0-3-262 16,2 3-63 0,0 0-97-16,0 0-105 0</inkml:trace>
  <inkml:trace contextRef="#ctx0" brushRef="#br0" timeOffset="-135726.07">15679 16857 1052 0,'-1'-3'450'0,"3"-8"-267"0,7-4-24 16,14-5-45-16,7-5-29 15,6-1-26-15,-1 1-12 16,-7 2-21-16,-6 1 18 15,-12 1 28-15,-4 5 7 16,-6 5 7-16,-7 6-30 0,-2 12-46 0,-1 7-10 16,-1 20-13-16,3 12 1 15,4 21 10 1,3 2 2-16,6-6 11 0,6-8-37 31,8-25-228-31,7-10-112 0</inkml:trace>
  <inkml:trace contextRef="#ctx0" brushRef="#br0" timeOffset="-135414.03">16285 16743 872 0,'-15'-18'515'16,"-12"-13"-22"-16,-1 7-266 15,3 7-47-15,0 14-81 16,2 4-38-16,3 13-55 16,-2 4-9-16,11 14-4 15,3 13-1-15,6 12 5 0,12 2 2 16,2-4 1-16,8-11 3 16,17-20 5-16,-3-9 1 15,9-21 8-15,0-5 6 16,-14-18 5-16,-4-6 3 15,-17-2 3-15,-9-2-5 16,-15 2-69-16,-7 5-100 0</inkml:trace>
  <inkml:trace contextRef="#ctx0" brushRef="#br0" timeOffset="-135200.12">16263 16427 1115 0,'2'-2'500'0,"10"2"-225"0,5 0-123 16,15 5-82-1,6 5-27-15,7-1-18 0,1 2-40 16,3-9-358-16</inkml:trace>
  <inkml:trace contextRef="#ctx0" brushRef="#br0" timeOffset="-134798.98">16698 16258 1094 0,'-2'-1'520'0,"-1"-3"-194"0,12 5-218 16,7 2-39-16,16 0-47 16,4-2-1-16,2-2-4 0,0-2-1 15,-9-4 1 1,-2-1-1-16,-14-3 1 15,-2 2 1-15,-10 2-3 0,-2 2-6 16,-5 9-11 0,0 6-2-16,-1 12 1 15,-1 7 6-15,4 16 9 16,4 5-1-16,2 7-3 16,6 2-2-16,4-11-1 15,-4-8 1-15,-1-16-1 16,-3-9 0-16,-4-9-47 15,0-5-52-15,-9-10-152 16,0-3-149-16</inkml:trace>
  <inkml:trace contextRef="#ctx0" brushRef="#br0" timeOffset="-134663.96">16742 16421 766 0,'-3'0'484'0,"-4"-1"-61"0,10 1-159 15,-3 0-57-15,8 0-112 0,22 4-46 16,60 7-21-16,-33-3-7 15,-4-2-8-15,-5 1 23 16,-9-5-467-16</inkml:trace>
  <inkml:trace contextRef="#ctx0" brushRef="#br0" timeOffset="-133809.83">17580 16755 1244 0,'-13'-4'512'16,"-17"0"-316"-16,2 4-49 0,3 2-94 0,4 5-30 15,9 5-37 1,9 1-7-16,17 10 10 0,8 5 5 16,12 8 5-16,4 3 2 15,-2-3 6 1,-6-3 0-16,-15-9 1 16,-12-2 7-16,-18-5 14 0,-12-7 3 0,-11-10 14 15,-2-5-2-15,6-10-77 31,9-1-69-31</inkml:trace>
  <inkml:trace contextRef="#ctx0" brushRef="#br0" timeOffset="-133422.12">17760 16816 962 0,'0'0'384'16,"4"3"-249"-16,4 2-37 16,11 2-34-16,6 1-13 15,8-1-17-15,3-5-2 0,-5-2-3 16,-5-6 1-16,-11-4 9 15,-2 1 8-15,-11-3 20 16,-3 2 3-16,-15-2-6 16,-7 2-7-16,-12-2-14 15,-5 5-8-15,6 11-13 16,0 2-6-16,12 12-13 16,6 5-2-16,15 8 3 15,8 7 1-15,20 1 1 16,12-4 1-16,12-6-2 15,7-6 7-15,-3-14-174 0,-4-3-98 16</inkml:trace>
  <inkml:trace contextRef="#ctx0" brushRef="#br0" timeOffset="-133003.68">18360 16807 541 0,'0'-5'358'16,"-3"-4"-30"-16,-12 1-63 15,-4 2-27-15,-11 5-55 16,-2 2-40-16,-1 7-64 16,5 5-24-16,3 6-41 15,3 3-7-15,13 10-5 16,7 2-1-16,12-5 6 16,12 2 2-16,12-8 4 15,4-6 2-15,7-3-2 16,3-7-1-16,-4-8 1 15,-7-6 0-15,-12-1 8 16,-11-4 2-16,-9 3-3 16,-5 3-9-16,-9 3-16 0,3 3 2 15,-5 3-87-15,2 2-41 16</inkml:trace>
</inkml:ink>
</file>

<file path=ppt/ink/ink39.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2-13T09:36:55.701"/>
    </inkml:context>
    <inkml:brush xml:id="br0">
      <inkml:brushProperty name="width" value="0.05292" units="cm"/>
      <inkml:brushProperty name="height" value="0.05292" units="cm"/>
      <inkml:brushProperty name="color" value="#FF0000"/>
    </inkml:brush>
  </inkml:definitions>
  <inkml:trace contextRef="#ctx0" brushRef="#br0">14961 6657 555 0,'-1'-4'288'15,"-4"-4"-77"-15,2 4-47 0,-2 5-70 16,2 6-27-1,-1 5-35-15,2 0-6 16,2 6-10-16,0 2 0 0,2 2-11 16,2 2-5-16,2-1 0 15,-1 0 0-15,5-3 0 16,0-1 1-16,-1-5 1 16,4-1 1-16,-4-11 5 15,-3-3 1-15,5-6 3 16,0-7 1-16,3-4-1 15,2-3 0-15,-7-4 1 16,-1 0 21-16,-2 4 15 16,0 4 2-16,-4 7 9 15,1 5-16-15,-3 5-14 16,4 2-7-16,-4-2-17 16,0 0-7-16,0 0-6 15,1 18 2-15,10 41 1 16,-7-26 1-16,3 8 2 0,-8-2 1 15,-7-6 1-15,-4-3 4 16,-8-6 9-16,-1-4 5 16,-7-8 2-16,-2-10-13 15,-1-10-25-15,2-5-23 16,9 0-79-16,4 6-56 16</inkml:trace>
  <inkml:trace contextRef="#ctx0" brushRef="#br0" timeOffset="299.74">15210 6822 924 0,'5'-3'363'16,"12"-1"-254"-16,1-3-23 16,9-3-31-16,2 5-20 15,-2-3-19-15,3 4-4 16,0 3-67-1,-2 0-123-15</inkml:trace>
  <inkml:trace contextRef="#ctx0" brushRef="#br0" timeOffset="529.67">15249 6946 833 0,'0'-2'346'0,"7"1"-186"15,2-2-38-15,6 0-38 0,4 1-19 16,2-1-40-16,-1 2-8 16,2 1-6-16,3 5-1 15,-1-4-124 1</inkml:trace>
  <inkml:trace contextRef="#ctx0" brushRef="#br0" timeOffset="1008.19">15693 6698 666 0,'-8'-3'375'15,"-6"-1"-70"-15,-3 1-125 16,0 3-37-16,2 3-69 15,0 5-29-15,4 8-49 16,-5 2-12-16,1 6-14 16,1 2-1-16,7 4 5 15,6-1 6-15,5-2 12 16,12-1 6-16,4-11 4 16,1-2 1-16,4-7 3 15,-3-6 0-15,-2-8 6 16,6-2 2-16,-3-13 29 0,0-4 5 15,-6-3 40-15,-8-5 24 16,-8 5 12-16,-6 0 6 16,-11 7-34-16,-5 2-29 15,-3 10-47-15,0 3-16 16,3 9-90 0,2 5-69-16,8 6-296 15</inkml:trace>
  <inkml:trace contextRef="#ctx0" brushRef="#br0" timeOffset="1351.87">15713 6721 334 0,'-1'1'195'0,"-2"2"5"16,1 2-67-16,1-5-43 0,0 0-1 16,-6 11-10-16,-28 40-2 15,21-23-3 1,2 2-3-16,-3-3-14 15,4 1-9-15,1-10-14 16,1-2-9-16,6-7-10 16,-1-5-1-16,4-2 7 0,2 0-47 15</inkml:trace>
  <inkml:trace contextRef="#ctx0" brushRef="#br0" timeOffset="3797.71">22660 9066 389 0,'-2'4'195'16,"-3"-2"-58"-16,-1 4-86 16,2 2-24-16,-1 0-21 15,2 8-4-15,0 4-1 16,3 0 0-16,0 5 7 16,3 0 5-16,4-1 9 15,1-2 6-15,8-1 4 16,1-6 9-16,4-6 18 15,2-7 14-15,0-6 17 0,1-9-4 16,-3-7-3-16,-3 1-3 16,-6-7-10-1,-5 2-2-15,-6 2 0 16,-2 2-13-16,-2 6-15 0,-2 3-6 16,-1 8-22-16,1 4-10 0,2 5-9 15,2 1-5-15,1 8-3 16,8 1 4-16,3 7 3 15,2 6 1-15,2 3 3 16,-8 3 3 0,-4 3 4-16,-3 0 1 15,-11-4 7-15,-8 0 4 0,-11-8 8 16,-4-4 6 0,-7-12 4-16,2-4-4 0,7-7-11 15,5-1-22-15,14-1-52 16,5 1-45-16,9-7-243 15</inkml:trace>
  <inkml:trace contextRef="#ctx0" brushRef="#br0" timeOffset="4190.07">22985 9343 814 0,'-2'4'358'0,"-3"2"-157"0,3 7-131 16,0 3-19-16,-1 5-22 0,1 2-11 15,1 0-12-15,-3-1-1 16,4-3 0-16,0 0 0 16,3-2 3-16,-1-3 2 15,-2-6 6-15,0-2 3 16,-1-6-75-16,-2-2-81 15</inkml:trace>
  <inkml:trace contextRef="#ctx0" brushRef="#br0" timeOffset="4675.77">22939 9379 783 0,'5'-3'336'0,"3"-6"-174"0,2 2-27 0,3-2-42 0,1 1-20 16,6 2-35-16,3 0-12 16,3 6-14-16,-2 0-2 31,-3 5-4-31,-4 2-2 15,-6 3 1-15,-2 1-1 16,-9 1-2-16,-5 2 2 16,-9 1 2-16,-2-1 2 15,-7 3 5-15,2-4 2 0,2-4-1 16,2-1-4-16,11-5-11 16,3-3-6-16,9 0-2 15,7 0-1-15,5-3 7 16,6 2 1-16,4 1 0 15,0 2 0-15,-4 5 1 16,-3 5 1-16,-12 3 0 16,-6 3 2-16,-12 3 5 15,-6-5 5-15,-7 4 12 16,-3-6 10-16,-5-11 18 16,0-1 0-16,2-7-14 15,6-1-12-15,6 0-26 16,1 0-23-16,8 4-74 15,5-1-76-15</inkml:trace>
  <inkml:trace contextRef="#ctx0" brushRef="#br0" timeOffset="5590.81">22077 8728 510 0,'-3'-4'294'0,"0"-4"-28"16,-1 2-61-16,3 4-65 16,0-1-29-16,1 3-52 15,0 0-19-15,0 0-23 16,0 8-3-16,1 22 2 16,3 42 1-16,-2-19 2 15,1 2 0-15,1-4-2 16,-1-6-1-16,1-11-2 15,2-5 0-15,-2-9 0 16,0-6 0-16,-1-9-22 16,-2-3-56-16,-2-8-277 0</inkml:trace>
  <inkml:trace contextRef="#ctx0" brushRef="#br0" timeOffset="6136.57">21946 8785 868 0,'8'-9'383'0,"9"-9"-183"15,0 0-47-15,11-1-53 16,-2 3-14-16,9 2-29 15,5 4-8-15,0 3-15 16,1 1-8-16,-10 6-10 16,-5 6-2-16,-13 2 3 15,-3 4 1-15,-10 4 3 16,-8 4 0-16,-9 3-2 16,-6 1-1-16,-8-1-1 0,0-5-1 15,4-7-1 1,5-3-3-16,12-5-7 15,5-2-5-15,9 1-5 0,5 0-2 16,13 1-2 0,4 2 3-16,15 4 3 15,1 0 1-15,1 6 4 0,0 4-2 16,-11 5 1-16,-7 4-1 16,-11-2 0-1,-10 1-1-15,-10-3 1 0,-7 2 1 0,-14 2 6 16,-8 3 3-1,-11-4 10-15,-6-7 12 16,5-9 5-16,2-8 0 16,14-7-7-16,9-2-11 0,10-2-10 15,4-4-5-15,8 4-9 16,-2-3-8-16,5 4-50 16,5 1-65-16</inkml:trace>
  <inkml:trace contextRef="#ctx0" brushRef="#br0" timeOffset="7520.01">15112 7954 727 0,'-2'0'390'0,"0"1"-76"15,-2 6-172-15,1 4-31 16,-4 7-43-16,0 1-15 15,-1 8-24-15,-6 3-11 16,2 7-8-16,-5 3-3 0,0-1 0 16,1-2-1-16,3-5-1 15,3-4 1-15,3-6-3 16,4-1 0-16,3-13 0 16,1-6 0-16,4-9-3 15,3-6 0-15,3-11 0 16,1-8-3-16,7-9 3 15,-7-6 1-15,3 1 11 16,-3-2 14-16,-4 7 21 16,2 7 8-16,0 7 9 15,-4 8-8-15,0 9-22 16,-2 5-9-16,0 5-21 0,8 5-5 16,3 5-4-16,3 3 1 15,5 5 0-15,0 4-1 16,0 4 1-16,2 4 1 15,-7 4 2-15,-3 2 1 16,-5 3 0-16,-1-6 3 16,-4-5 0-16,0-9 0 15,-4-6 0-15,0 0-12 16,-1-6-63-16,-2-2-39 16,-2-5-136-16,-1-7-213 0</inkml:trace>
  <inkml:trace contextRef="#ctx0" brushRef="#br0" timeOffset="7839.17">15011 8199 882 0,'-1'-1'371'15,"1"-4"-214"-15,1 2-40 16,-1 2-41-16,0 0-17 16,0 0-19-16,9-1-9 15,8 1-12-15,32 5-2 16,-26-3-3 0,-1-2-1-16,8-4-6 15,2-3 0-15,2 0 0 16,0-1 0-16,-8 2 3 15,-6 1 0-15,-9 4 1 16,-4 2 1-16,-8 0 11 16,0 5-46-16</inkml:trace>
  <inkml:trace contextRef="#ctx0" brushRef="#br0" timeOffset="10161.66">15172 7066 368 0,'0'2'179'0,"1"6"-51"15,-2-3-27-15,-6 4-31 0,5 3-9 16,-3 0-15-16,-1 2-4 16,3 0 0-16,-2-1 6 15,4-4-8 1,1-2-4-1,-1-4-7-15,1-3-10 0,-1-1 0 16,1 0 2-16,0 0 2 16,0 0 1-16,0 0 2 15,0-1-3-15,3-8-6 16,17-33-3-16,-11 26-2 16,-4-4 7-16,2 5 15 15,0 0 6-15,-6 6 17 16,3 4-3-16,-4 1-13 15,0 5-10-15,2-1-31 16,-2 1-7-16,0 0-5 16,0 0 3-16,0 0 7 15,7 5 0-15,3 2 1 16,30 35 0-16,-31-28 1 16,-2 3 1-16,-3-2 2 15,-2 0-8-15,-2-2-97 16,0-4-88-16</inkml:trace>
  <inkml:trace contextRef="#ctx0" brushRef="#br0" timeOffset="10390.59">15180 7151 511 0,'2'-3'319'0,"3"-3"-3"0,3-2-159 16,3-2-26-16,1 2-45 15,1 3-21-15,2 1-37 16,-2 3-13-16,0 5-69 16,-1 2-153-16</inkml:trace>
  <inkml:trace contextRef="#ctx0" brushRef="#br0" timeOffset="12388.64">23234 9155 449 0,'1'-2'282'15,"2"-5"-2"-15,5 2-80 16,7 4-63-16,2 0-28 0,9 3-39 16,4 3-16-16,-1 0-28 15,2 0-5-15,-5-4-4 16,-1 3-34 0,-2-4-244-1</inkml:trace>
  <inkml:trace contextRef="#ctx0" brushRef="#br0" timeOffset="12643.92">23312 9267 826 0,'3'1'398'0,"-1"-1"-148"0,5 1-131 16,-7-1-27-16,3 0-49 15,21 4-15-15,30 1-16 16,-29-6-1-16,6 0-104 16,3-4-226-16</inkml:trace>
  <inkml:trace contextRef="#ctx0" brushRef="#br0" timeOffset="13088.44">23624 8989 765 0,'-3'-2'380'0,"1"-6"-127"15,3-2-78-15,9-1-67 16,5-4-26-16,11-5-31 15,5 2-4-15,8 3-15 16,2 3-11-16,-8 11-8 16,-4 3-1-16,-12 8 0 15,-6 1 1-15,-6 6 2 16,-5 3 0-16,-3 8-2 16,-3-1-1-16,-5-1-3 15,0 1-1-15,-1-5-3 0,-3-2 0 16,10-3-2-1,0-4-3-15,8-4-2 0,1-2-4 16,1-4-59 0,3 3-54-16,0 1-289 0</inkml:trace>
  <inkml:trace contextRef="#ctx0" brushRef="#br0" timeOffset="13524.16">23816 9404 834 0,'-1'-1'432'0,"2"-4"-101"15,0 5-55-15,-1-1-65 16,0 0-23-16,0 0-37 16,0 0-24-16,0-1-32 0,0 1-9 15,0 0-28-15,0 0-5 16,0 0-21 0,2 0-11-16,-2 0 21 15,0-1-86-15</inkml:trace>
  <inkml:trace contextRef="#ctx0" brushRef="#br0" timeOffset="45821.58">2252 9942 369 0,'8'0'246'0,"7"3"37"0,-7 5-15 16,-14 4-19-16,-6 5-23 15,-14 1-57-15,-11 0-29 16,-4 0-55-16,-2-4-17 16,-9-11-33-16,3-3-14 15,1-1-18-15,3-6-8 16,21 6-20-16,9-3-10 0,15 4-14 16,11 1 1-16,21 8 11 15,12 6 15-15,9 5 19 16,-1 8 2-16,-18 7 5 15,-13 1 2-15,-16 16 1 16,-11 5 2-16,-15 3-2 16,-3-3 0-16,-6-13-2 15,3-7 3-15,2-16 7 16,2-6 1-16,8-7 13 16,5-5 1-16,10-3-4 15,2 2-2-15,15 0-15 16,5-2-4-16,8 1-4 15,5-1-1-15,4-1-1 0,1 1-19 16,10-2-259-16</inkml:trace>
  <inkml:trace contextRef="#ctx0" brushRef="#br0" timeOffset="46414.99">2303 10323 1025 0,'3'0'369'15,"13"2"-280"-15,11 2-73 0,18 1-18 16,9 0 9-16,-6-3 0 16,-2-2 1-1,-11-4 2-15,-8-3 3 0,-7-1 3 16,-6-3 7-16,-9-1 13 15,-5-2 12-15,-6 3 44 16,-3 3-2-16,-6 8-14 16,-1 6-11-16,-7 11-54 15,-2 8-8-15,3 9-6 16,4 2-3-16,6-6 3 0,17 6-1 16,10-8 5-16,0-11 3 15,7-1 2 1,-4-11 0-16,3-6-5 15,4 1-1-15,4-9-2 0,-3-8-2 16,-3-5 1 0,-1-1 2-16,-5 2 3 15,-3 5 2-15,-3 7 0 16,-1 3-1-16,-6 6 4 0,2 6 2 0,-5 5 0 16,-1 8 1-1,0 5-2-15,0-4-2 16,0-2 2-16,0-5-2 15,0-12-12-15,0-1-2 0,9-13-4 16,4-6 2 0,11-8 9-16,4-1 1 15,6 5 5-15,-1 8 1 16,-9 15 17-16,-4 4 9 0,-8 18 20 16,-4 4 8-16,-2 8-7 15,-3-1-7-15,0-2-64 16,1-3-181-16</inkml:trace>
  <inkml:trace contextRef="#ctx0" brushRef="#br0" timeOffset="46968.79">3895 10327 520 0,'-4'-1'343'16,"-8"0"32"-16,-8 0-102 0,-10 2-77 15,-10-1-33 1,17 9-70-16,8 5-39 0,13 6-42 15,21 11-15-15,9-5-7 16,6-4 5-16,12-1-1 16,-2-11 2-16,-12-7 4 15,-5-4 4-15,-14-14 14 16,-5 0 11-16,-4-10 14 16,-7-5 8-16,-10-12 11 15,-5-14-1-15,-3-7-16 16,6-2-13-16,10 7-30 15,9 7-12-15,6 13-13 16,5 7-7-16,6 19-97 16,-2 9-89-16</inkml:trace>
  <inkml:trace contextRef="#ctx0" brushRef="#br0" timeOffset="47187.54">4159 10310 1087 0,'0'1'486'16,"3"6"-210"-16,1 7-166 15,3 7-46-15,1 9-27 16,-1-4-8-16,-2 2-74 15,5 0-109-15</inkml:trace>
  <inkml:trace contextRef="#ctx0" brushRef="#br0" timeOffset="47466.45">4619 10410 915 0,'-7'8'510'0,"-8"4"-76"16,-9 4-250-16,-5 1-48 16,-5 2-69-16,1-2-19 15,-1-10-32-15,3-7-18 16,5-9-29-16,2-8-11 16,9-8-18-16,4 1 9 15,12-5 21-15,9 2 17 16,14 7 21-16,8 6 7 15,3 17 5-15,3 10-2 16,-5 16 3-16,-7 2 0 0,2 3 1 16,-1-4 22-16</inkml:trace>
  <inkml:trace contextRef="#ctx0" brushRef="#br0" timeOffset="47891.54">4976 10359 681 0,'-15'-11'468'16,"-25"-5"53"-16,-1 6-212 16,-5 10-163-16,5 11-51 0,18 12-79 15,5 6-14 1,22 6-8-16,13 2-3 16,11-12 5-16,11-2-1 0,-4-14 2 15,-7-8 3 1,-3-4 9-16,-9-4 8 0,-7-16 13 15,-5-9 4 1,-6-24 5-16,-7-13-4 16,-1-12 2-16,5 0-5 0,6 6-11 15,12 8-8-15,5 21-22 16,2 8-10-16,13 27 0 0,0 9-73 16,15 18-185-16,8 14-115 0</inkml:trace>
  <inkml:trace contextRef="#ctx0" brushRef="#br0" timeOffset="48239.51">5185 10393 750 0,'0'1'325'0,"3"6"-141"15,6 2-84-15,8-2-3 16,8 4-1-16,3-8-9 16,9-3-26-16,-3 0-9 15,-3-7-16-15,-7-8-4 16,-10-3-2-16,-8-5 6 0,-4 1 5 16,-3 2 1-16,-14 2 11 15,0-1 0-15,-17 11 8 16,-3 8-3-16,4 16-21 15,-1 11-6-15,10 16-18 16,7 4-2-16,13 7 0 16,4 3-2-16,14 1-2 15,0 2-1-15,-2 1 21 16,-3-2-104-16</inkml:trace>
  <inkml:trace contextRef="#ctx0" brushRef="#br0" timeOffset="48708.99">5655 10400 467 0,'0'-9'260'16,"0"-11"-83"-16,-8-1 9 0,-2 3 23 16,-9 5-18-16,0 4-5 15,-3 13-61-15,1 7-46 16,9 10-54 0,3 4-19-16,15-1-12 0,8-2 6 15,11-8 2 1,11-6 3-16,-8-7 4 0,5-5 3 15,-5-10 3 1,-9-1 3-16,-1-5-38 16,-16 2-71-16</inkml:trace>
  <inkml:trace contextRef="#ctx0" brushRef="#br0" timeOffset="48904.74">5916 10296 1358 0,'2'4'543'16,"3"12"-346"-16,-2 8-90 0,7 23-66 15,-4 11-10 1,-5 11-15-16,2 7-5 0,-4-7-14 16,-1 1-34-16,0-16-185 15,4-8-71-15</inkml:trace>
  <inkml:trace contextRef="#ctx0" brushRef="#br0" timeOffset="49274.3">5919 10476 817 0,'16'4'319'0,"19"-4"-214"16,4 2-47-16,1-2-31 15,-2 0-3-15,-2-4-3 0,-7-2 3 16,-5-6 5-16,-4-6 5 16,-10-1 20-16,2 2 19 15,-6 1 16-15,-2 2 4 16,1 9-7-16,1 5-16 16,-2 12-11-16,2 4-5 15,-5 3-12-15,1 3-8 0,2-1-12 16,-2-2-7-1,6-8-6-15,1-3-3 0,3-11-10 16,3-8-5-16,5-7-5 16,0-4-2-16,2-2 5 15,-1 2 2-15,-3 11-1 16,-3 8 0 0,-4 12-12-16,0 9-3 0,-6 8 24 15,1 3-95-15</inkml:trace>
  <inkml:trace contextRef="#ctx0" brushRef="#br0" timeOffset="49447.3">6388 10048 1608 0,'2'2'610'16,"-1"4"-463"-1,2 9-71-15,5 10-32 0,-1 5-59 16</inkml:trace>
  <inkml:trace contextRef="#ctx0" brushRef="#br0" timeOffset="50026.49">7396 10103 999 0,'-2'15'370'0,"-9"25"-286"15,-4 14-38-15,-1 20-15 16,-1 1-9-16,1-8-9 16,4-11-1-16,10-18 0 15,0-15 0-15,6-17 13 16,2-12 6-16,9-21 4 16,0-9 3-16,2-22-2 15,1-10-4-15,-9-10 25 16,0-3 4-1,-2 13 5-15,0 15 8 0,6 27-30 0,-5 9-14 16,3 24-21-16,-3 9-8 31,5 20 0-31,8 13 5 0,7 15 3 16,7 7-3-16,2 5-1 16,2-7 0-16,-5-17-54 15,-4-9-100-15</inkml:trace>
  <inkml:trace contextRef="#ctx0" brushRef="#br0" timeOffset="50184.55">7361 10408 1121 0,'3'0'480'15,"4"-6"-254"-15,17 2-150 0,13-2-37 16,24-2-30-16,8-1 25 15,12 9-202-15</inkml:trace>
  <inkml:trace contextRef="#ctx0" brushRef="#br0" timeOffset="50504.66">7865 10315 1011 0,'3'1'415'0,"3"2"-257"15,9 3-47-15,18-2-67 16,5-1-3-16,12 0-7 16,0-3-1-16,-4-1-4 15,-7-3-3-15,-11-4-6 16,-7-2 4-16,-14 0 4 15,-6-1-1-15,-3-1-6 16,-2 3-12-16,2 5-20 16,3 4-5-16,2 12 2 15,2 2 10-15,0 10 13 16,-3 5 6-16,-2-2-1 16,1 0 5-16</inkml:trace>
  <inkml:trace contextRef="#ctx0" brushRef="#br0" timeOffset="50735.58">8381 10052 859 0,'2'0'440'16,"0"-1"-114"-16,11 9-208 15,4 10-36-15,5 15-23 16,1 9 6-16,-6 16 3 15,-2 3-2-15,-11 2-25 0,-4-3-12 16,-6-15-15-16,-8-11-14 16,3-16-125-1,-2-12-64-15</inkml:trace>
  <inkml:trace contextRef="#ctx0" brushRef="#br0" timeOffset="51034.68">8354 10084 930 0,'10'-18'484'15,"15"-11"-169"1,9 10-133-16,5 7-39 16,11 13-81-16,-3 2-18 15,-3 9-20 1,-7-1-9-16,-19 6-9 0,-10-1 0 16,-21 9 1-16,-10 0 0 15,2-5 8 1,2 1-7-16,21-11-10 15,9-6-5-15,14 0-7 0,8-3 3 16,13 7 5-16,3 6 3 16,-7 8 1-16,-5 5 2 15,-21 3 4-15,-14 2 7 0,-16 5 12 16,-12 0 4-16,-26-2 1 16,-8-5-4-1,-3-13-11-15,6-7-22 0,24-13-166 16,13-4-78-16</inkml:trace>
  <inkml:trace contextRef="#ctx0" brushRef="#br0" timeOffset="51222.9">9214 10478 1182 0,'-3'5'570'0,"-7"10"-191"16,-8-2-90-16,-7 5-117 16,-5 5-45-16,-3-4-78 0,1 1-22 15,8 1-614-15</inkml:trace>
  <inkml:trace contextRef="#ctx0" brushRef="#br0" timeOffset="51837.62">9865 10237 563 0,'-4'-3'388'0,"-8"-5"-28"16,-8 7-100-16,2 3-33 15,-9 10-84-15,4 6-27 16,9 11-58-16,-2 3-26 16,16 6-13-16,11 1-1 15,8-9 0-15,5-2 0 0,6-16-2 16,-4-9 2-16,-2-9 4 16,-4-9 5-16,-14-5 4 15,-6-8-2 1,-14-3-11-1,-7 2-8-15,2 6-16 0,-8 2-20 0,10 10-93 16,5 4-65 0,2 6-290-16</inkml:trace>
  <inkml:trace contextRef="#ctx0" brushRef="#br0" timeOffset="52000.03">9917 10274 324 0,'18'3'235'0,"20"0"65"0,3-2-12 15,1 0-34-15,1-1-37 0,-1-1-94 0,-4-2-34 16,-7 1-47 0,-5-4-16-1,-14 1-9-15,0 3-58 0,-7 0-178 0,-7 0-150 16</inkml:trace>
  <inkml:trace contextRef="#ctx0" brushRef="#br0" timeOffset="52133.71">10163 10292 738 0,'1'9'358'0,"0"17"-136"0,4 3-45 16,-2 6-68-16,-2-1-36 15,3-1-42 1,-2-7-6-16,3-7-137 16,9-6-101-16</inkml:trace>
  <inkml:trace contextRef="#ctx0" brushRef="#br0" timeOffset="52535">10471 10432 572 0,'0'-4'285'15,"1"-8"-79"-15,-3-3-27 16,-8-4 6-16,-4-3-7 16,-6 0-24-16,-2 6-21 0,-1 8-68 15,4 8-28 1,4 12-37-16,4 10-8 15,11 9-7-15,1 4 5 16,14-3 6-16,6-5-1 0,2-10-10 16,2-8-3-16,2-9 0 15,-1-6 4-15,-7-9 14 16,4-3 8-16,-3-10 8 16,-2-1 6-16,1 5 25 15,-6 2 5-15,-5 14-2 16,1 6-4-16,-1 12-27 15,3 8-5-15,1 5-3 16,0 2-3-16,3-4-1 16,-1-6 0-16,-2-8 1 15,-1-4 3-15,-1-3 6 16,-3-9 3-16,5-4 1 16,4-2-2-16,-4-11-4 15,5 3-4-15,-8-6-66 16,-3-1-79-16</inkml:trace>
  <inkml:trace contextRef="#ctx0" brushRef="#br0" timeOffset="53061.26">11642 10239 438 0,'1'8'308'16,"-1"10"23"-1,-13 11-136-15,-10 6-37 16,-13 3-63-16,-8-8-30 15,-2-10-25 1,4-8 2-16,6-17-15 0,10-6-9 16,7-15-20-16,6-1-13 15,10-1-12-15,1 0 3 16,11 11 25-16,3 4 12 16,12 13 21-16,5 10 3 15,8 13-13-15,3 9-1 16,-3 9-1-16,-4 2-3 0,-12-7-1 15,-3-5-31-15</inkml:trace>
  <inkml:trace contextRef="#ctx0" brushRef="#br0" timeOffset="53209.25">11529 10061 964 0,'0'-2'508'15,"0"-7"-60"-15,7 9-369 0,4 1-48 16,16 8-100-16,5 4-97 16</inkml:trace>
  <inkml:trace contextRef="#ctx0" brushRef="#br0" timeOffset="53738.28">11848 9910 1046 0,'8'0'376'16,"12"2"-310"-16,4 2-31 0,11 3-14 15,4-1-3-15,4-5-5 16,-1 0-1-1,-5-3 4-15,-9-5 2 0,-15 1 13 16,-8-3-7-16,-12-2-18 16,-4 4-6-16,-9 2-29 15,-2 5-5-15,3 8 0 16,4 5-1-16,9 11 9 16,6 1 10-16,5 1 11 15,6 0 5-15,5-3 3 16,-1-1 2-16,-2-4 3 15,-3-4 2-15,-7-5 9 0,-3-2 8 16,-7-6 9 0,-1-1 3-16,-3 0-7 15,3 0-16-15,6 5-21 0,1 3-7 16,5 13-8-16,7 5 5 16,3 11 8-1,1 10 6-15,-6 3 9 0,-2 2 9 16,-13-5 46-16,-8-4 19 15,-12-17 23-15,-7-4 6 16,-5-18-18-16,4-7-18 0,6-6-30 16,6-6-28-16,16 0-97 15,10 1-55-15,15-2-262 0</inkml:trace>
  <inkml:trace contextRef="#ctx0" brushRef="#br0" timeOffset="54157.04">12451 10362 632 0,'-2'-8'355'0,"-7"-13"-22"16,-3 0-61-16,-8 1-75 15,-4 0-36-15,-1 6-93 16,0 8-42-16,4 11-54 15,1 7-18-15,9 11-1 16,5 2 12-16,6 5 20 16,6-3 12-16,8-6 3 15,4-3 0-15,7-11 4 16,3-3 1-16,0-10 4 16,-2-5-1-16,-4-8 5 0,0-1-1 15,-5-1-2-15,-3 3-2 16,-3 6-8-16,-4 7-2 15,-2 11-1-15,-1 6 3 16,2 10 2-16,0 1 5 16,4-3 0-16,0-3 3 15,4-12 9-15,4-1 4 0,0-11 19 16,1-6 6-16,-3-4 0 16,-5-3-3-16,-1 2-9 15,-4 1-79-15,-1 3-226 16</inkml:trace>
  <inkml:trace contextRef="#ctx0" brushRef="#br0" timeOffset="54485.51">13017 10270 843 0,'4'4'403'0,"-2"9"-170"0,-2 3-49 16,-9 12-93-16,-7 1-12 15,-10-1-19-15,-1 2-15 16,-4-6-18-16,3-7-22 16,4-13-46-16,0-9-22 15,3-15-21-15,3-3 12 16,5-5 42-16,6 3 19 16,7 5 15-16,4 2 12 15,12 8 19-15,8 4 3 16,6 9 12-16,2 10 7 15,4 15 16-15,-4 3 8 16,-6 3-4-16,-3-3-13 0,-6-4-117 16,-2-5-482-1</inkml:trace>
  <inkml:trace contextRef="#ctx0" brushRef="#br0" timeOffset="55171.37">13669 10280 762 0,'1'2'330'15,"2"3"-153"-15,4 8-129 16,6 3-37-16,5 2-3 15,5 1 4-15,3-10 6 16,1-2 6-16,-1-9 31 16,-1-5 3-16,-4-7 6 15,-4-5 9-15,-4-4 6 16,-4-3 14-16,-5 3 14 16,-4 3-12-16,-2 12-39 15,0 8-27-15,2 24-33 16,4 13-9-16,0 30-4 0,1 8 5 15,-10 9 2-15,-7-2 2 16,-15-15 6-16,-5-5 2 16,-1-16 17-16,-2-10 4 15,4-19 21-15,2-16 12 16,6-24 3-16,2-9-4 16,5-15-33-16,7 0-20 0,3-1-38 15,7-1-15-15,20 0-94 16,10 4-59-16</inkml:trace>
  <inkml:trace contextRef="#ctx0" brushRef="#br0" timeOffset="55473.95">14041 9956 1136 0,'6'-9'531'0,"3"-6"-253"0,-2 6-62 0,-4 17-124 16,-4 6-50 0,1 12-38-16,-1 5 4 0,1 6-204 15</inkml:trace>
  <inkml:trace contextRef="#ctx0" brushRef="#br0" timeOffset="55964.25">14207 10310 688 0,'-3'-7'437'16,"-3"-4"-13"-16,4 7-250 16,-3 7-59-16,5 11-85 0,0 7-22 15,3 10-9-15,6-3 0 16,8 4 1 0,4-7 2-16,6-12-1 15,1-5 1-15,-3-14 3 16,-1-7 5-16,-5-11 11 15,-1-2 5-15,-7-5 23 0,-3 1 10 16,-2 6-3-16,-5 4-7 16,2 12-36-16,2 8-20 15,2 22-15-15,3 15-2 16,2 26 6-16,0 9 5 16,-5 10 4-16,-7-4 0 15,-16-7 5-15,-15-7 4 0,-17-11 36 16,-10-9 18-16,-2-27 46 15,6-13 13-15,11-23-23 16,7-7-17-16,18-2-108 16,6-1-100-16</inkml:trace>
  <inkml:trace contextRef="#ctx0" brushRef="#br0" timeOffset="58383.18">1961 11454 949 0,'-4'4'347'0,"-1"11"-282"0,7 6-50 15,15 8-26-15,3 0 0 16,10-5 5-16,1-3 2 0,3-7 5 0,-1-6 6 16,-12-11 21-16,1-2 17 15,-15-14 31 1,-3-1 5-16,-6-8 10 16,-5-7-4-16,-10-14-8 0,-1-9-6 31,-3-9 3-31,-9-2-2 15,9 19-36-15,-5 13-3 16,-4 25-29-16,0 11-16 0,-7 11-19 16,6 12-8-16,13 15-7 15,14 7 0-15,24 7 22 16,13 0 2-16,16-5-69 16,9-5-90-16</inkml:trace>
  <inkml:trace contextRef="#ctx0" brushRef="#br0" timeOffset="58653.21">2718 11492 865 0,'-14'11'387'16,"-18"14"-174"-16,-5-4-59 16,-4-6-51-16,4-3-20 15,-3-10-50-15,1-6-36 16,1-9-61-16,-1-7-26 15,11-2-22-15,8 3 11 0,18-2 36 16,7 5 22-16,15 7 37 16,6 5 13-16,9 15 23 15,5 7 6 1,-3 9 18-16,-3-2 10 0,-7 5-7 16,-4-5-8-16,2-5-25 15,3-4-346-15</inkml:trace>
  <inkml:trace contextRef="#ctx0" brushRef="#br0" timeOffset="59093.52">3473 11348 887 0,'-6'-8'434'16,"-16"-11"-133"-16,0 5-81 16,-5 7-101-16,-3 4-44 0,9 10-83 15,1 7-31 1,11 6-10-16,6 5 3 15,8 0 12-15,8-1 7 16,9-9-5-16,2-3-1 0,1-5 5 16,-4-7 2-1,-9-5 16-15,-9 0 11 16,-12-4 7-16,-6 5 6 16,-13 6 0-16,-3 3-2 15,1 11-2-15,5 1-4 0,12 5-6 16,9-1-4-16,13-4-8 15,9-1 1-15,13-4-1 16,4-5 1-16,2-5 8 0,-7-3-28 0,-7-14-180 16</inkml:trace>
  <inkml:trace contextRef="#ctx0" brushRef="#br0" timeOffset="59223.75">3370 11134 1268 0,'-2'0'481'0,"-2"2"-398"16,2 2-64-16,2-4-100 15,1 5-109-15</inkml:trace>
  <inkml:trace contextRef="#ctx0" brushRef="#br0" timeOffset="59333.14">3581 11393 566 0,'17'19'368'0,"9"15"4"15,10 7-187-15,-1 1-52 0,-8-3-61 16,-11 1-29 0,1-2 7-16,-2-3-93 0</inkml:trace>
  <inkml:trace contextRef="#ctx0" brushRef="#br0" timeOffset="59500.2">3864 11439 895 0,'-7'-1'535'0,"-12"3"-44"16,-5 8-226-16,-8 16-158 16,-6 8-48-16,-5 7-39 15,0 5-7-15,9 3-70 16,4-1-71-16</inkml:trace>
  <inkml:trace contextRef="#ctx0" brushRef="#br0" timeOffset="60212.23">4144 11499 843 0,'-7'-10'395'0,"-10"-8"-143"0,-9-3-39 0,1 5-67 15,-1 5-29-15,6 8-81 16,1 3-37-16,8 12-61 16,1 3-10-16,7 9 8 15,4 4 10 1,10-1 21-16,5-1 2 0,11-10 0 31,6-6 5-31,8-7 15 0,-4-6 5 16,-5-9-16-1,-3-6 0-15,-15-5 5 0,-4 1 11 16,-8 3 79 0,-1-1 38-16,-6 6 26 0,-2 3-1 15,-1 5-64-15,-3 6-48 16,2 8-42-16,6 6-10 16,3 10 4-16,5 1 13 15,6 1 7-15,8-3 1 16,7-12 0-16,8 0 1 15,1-14 2-15,-1-3 5 16,-2-8 5-16,-4-9 3 16,-6-4 2-16,-3 1 1 15,-8-8 16-15,-5 5 15 0,-2 9 33 16,-4 4 2-16,2 20-24 16,-2 8-17-16,-1 15-39 15,1 13-6-15,-1 4 2 16,2 5 0-16,5 4-2 15,-4-3-1-15,2-3-63 16,0-7-54-16,-1-15-59 16,3-7-128-16</inkml:trace>
  <inkml:trace contextRef="#ctx0" brushRef="#br0" timeOffset="60353.55">4493 11583 877 0,'4'-2'409'0,"7"-3"-94"16,11 3-298-16,8-4-20 16,15 6-106-16,-1-2-282 15</inkml:trace>
  <inkml:trace contextRef="#ctx0" brushRef="#br0" timeOffset="60680.22">5053 11351 1309 0,'-16'-6'516'0,"-11"-5"-355"15,5 4-75-15,6 6-90 16,7 3-26-16,6 6-36 16,1 3-5-16,6 1 11 15,1 0 7-15,5 0 20 0,1 1 9 16,-2-1-17-16,1-3-16 15,-7-2-41-15,-3-3-24 16,-11 2 20-16,-5 2 22 16,-5 1 84-1,1 1 27-15,8 0 72 0,-1-1 12 16,9 2-30 0,4 2 5-16,7 0-33 0,9 2-5 15,10-4 10-15,5-6 3 16,4-2-25-1,2-6-4-15,6-5 111 16</inkml:trace>
  <inkml:trace contextRef="#ctx0" brushRef="#br0" timeOffset="61126.8">5976 11306 832 0,'0'-6'469'0,"-3"-4"-68"15,6 14-285-15,0 9-45 16,6 21-64-16,1 10-4 16,1 10 4-16,-5-2 3 15,-3-10-52-15,-2-7-92 16</inkml:trace>
  <inkml:trace contextRef="#ctx0" brushRef="#br0" timeOffset="61428.83">6214 11372 909 0,'-3'2'393'0,"-5"4"-197"15,-11 2-67-15,-10 6-76 0,0 1-12 16,-4 2-32-16,12 3-13 16,15-3-26-16,4-2-6 15,17-6-4-15,8-2 2 16,16-3 22-16,4-3 5 15,8-5 11 1,-3 1 4-16,-4-6 1 16,-11-4-2-16,-10-1 2 15,-7-3 2-15,-8 0 12 0,0 5 27 0,-7 4 26 16,-1 2-3 0,0 12-18-1,-1 10-25-15,0 6-31 0,2 8-1 16,-3 1 3-16,2-2-14 15,2 1-287-15</inkml:trace>
  <inkml:trace contextRef="#ctx0" brushRef="#br0" timeOffset="61562.09">6421 11072 1082 0,'-3'-1'405'0,"2"-1"-284"0,1 11-153 16,1 6-117-16</inkml:trace>
  <inkml:trace contextRef="#ctx0" brushRef="#br0" timeOffset="61755.78">6513 11368 590 0,'9'13'360'0,"7"14"-39"16,4 3-58-16,-4-3-116 0,-1 1-32 15,-3-8-43-15,-2-8-11 16,0-8-7-16,1-5 11 16,0-11 9-16,1-3-5 15,-1-13-15 1,-3 0-13-16,-1-5-110 0,0 3-93 16</inkml:trace>
  <inkml:trace contextRef="#ctx0" brushRef="#br0" timeOffset="62042.2">6896 11345 1000 0,'5'5'376'0,"6"9"-288"16,-2 7-28-16,-8 6-18 15,-1 4-3-15,-4-2-2 16,0-1-3-16,-3-10-8 15,4-5-3-15,-1-11-7 16,1-4-4-16,9-12-10 16,0-7-5-16,5 1-5 15,3-3 8-15,1 8 27 16,4 5 10-16,2 6 27 16,1 7 5-16,-7 10-5 15,-4 4-2-15,-2 9-22 16,-5-5-9-16,4-3-79 15</inkml:trace>
  <inkml:trace contextRef="#ctx0" brushRef="#br0" timeOffset="62543.51">7457 11403 816 0,'-7'-15'478'0,"-8"-13"-56"0,1 6-202 15,-1 6-59-15,-4 9-80 16,3 7-41-16,-5 12-44 16,1 3-18-16,10 11-3 15,-2 2 4-15,17 0-5 16,8-2 0-16,5-7 0 15,3-4 3-15,0-10 12 16,-5-5 6-16,-5-8 11 0,2-3 5 16,-5-1 8-16,-1 3-1 15,-1 5-10-15,-4 2-9 16,0 5-14-16,-2-3-1 16,0 0 5-1,4 14 7-15,12 29 4 0,-9-29 2 16,2-3 1-16,1-9 3 15,5-4 2-15,2-9 1 0,6-7-1 16,1-1-2-16,5-6-4 16,1 3-4-16,1 2-2 15,-2 7 8 1,-4 7 24-16,-4 6 11 16,-7 9 22-16,-4 6-1 15,-8 7-8-15,-2 1-3 0,-2 5-16 16,-4-5 19-1</inkml:trace>
  <inkml:trace contextRef="#ctx0" brushRef="#br0" timeOffset="63104.96">8502 11341 954 0,'-6'0'381'0,"-5"7"-280"15,3 5-40-15,6 15-60 16,3 6-12-16,12 3 5 16,5 0 7-16,10-11 26 15,7-6 17-15,7-17 36 16,0-6 25-16,-4-12 8 15,-6-8-3-15,-15-5-16 16,-5-3-22-16,-12 0-41 16,-2 5-48-16,-5 8-108 15,0 7-84-15</inkml:trace>
  <inkml:trace contextRef="#ctx0" brushRef="#br0" timeOffset="63340.61">8835 11455 525 0,'4'5'312'0,"6"7"-39"15,-5-3-83-15,2 2-42 0,-1-2-34 16,-4-7-17-16,-5-4-16 16,2-4-9-16,0 5-19 15,-1 0-10-15,2-22-35 16,2-36-11-16,5 28-25 16,7 2 2-16,8 11 7 15,0 6 13-15,3 14 21 16,-2 9 2-1,-4 11 4-15,-2 4-3 0,-5 9 1 16,-5-1-3-16,-2 0-26 16,-1-3-56-16</inkml:trace>
  <inkml:trace contextRef="#ctx0" brushRef="#br0" timeOffset="63598.04">9351 11439 832 0,'-4'-12'443'16,"-8"-15"-87"-1,-1-1-73-15,-2-1-89 0,-5 3-34 16,1 9-76-16,-3 8-30 16,-1 9-46-16,8 8-11 15,1 6-14 1,6 5-3-16,13 7-3 0,7 4-4 15,9 3 2-15,7-3 2 16,1-5 6-16,-1-6 9 16,-2-7-57-16,-6-8-53 15,-5-8-333-15</inkml:trace>
  <inkml:trace contextRef="#ctx0" brushRef="#br0" timeOffset="63720.24">9282 11106 1172 0,'0'-3'517'0,"-1"3"-301"16,0 0-71-16,1 0-105 16,0 0-40-16,3 26-35 15</inkml:trace>
  <inkml:trace contextRef="#ctx0" brushRef="#br0" timeOffset="64208.05">10222 11311 974 0,'-13'-5'471'15,"-8"-4"-181"-15,-9 8-158 16,-1 3-34-16,5 15-72 16,4 6-18-16,12 12-24 15,8 4-5-15,17-2-6 16,12-1 3-16,11-11 10 16,3-5 7-16,-4-10 18 0,-8-5 38 15,-14-9 69-15,-10-7 17 16,-15-8 4-1,-1 3-37-15,-15-5-82 16,-1 2-37-16,-3 0-105 0,0 1-66 16</inkml:trace>
  <inkml:trace contextRef="#ctx0" brushRef="#br0" timeOffset="64356.3">10335 11341 774 0,'20'-3'364'15,"27"-2"-154"-15,2 0-68 0,1 0-82 16,-4 3-19-16,-14 2-17 16,-4 0-14-16,-17 0-92 15,-5 0-65-15,-11 0-195 16</inkml:trace>
  <inkml:trace contextRef="#ctx0" brushRef="#br0" timeOffset="64487.96">10493 11347 772 0,'0'9'353'0,"0"15"-169"16,0 4-47-16,3 4-67 0,3 1-25 16,4-2-23-16,3-9-8 15,3-4-273-15</inkml:trace>
  <inkml:trace contextRef="#ctx0" brushRef="#br0" timeOffset="64752.31">10954 11391 614 0,'-8'11'394'16,"-7"8"-1"-16,-13 1-198 15,-2 0-46 1,-2-7-61-16,2-3-15 16,8-10-26-16,-3-5-3 0,7-8-27 15,0-3-16 1,6-4-20-16,5-1-14 0,6 1-9 15,9 5 1-15,-1 8 8 16,9 7 13-16,3 15 24 16,-7 7 6-16,10 12 5 15,-4 0-2-15,-1-3-3 16,6-4-8-16,5-10-261 16</inkml:trace>
  <inkml:trace contextRef="#ctx0" brushRef="#br0" timeOffset="65061.64">11188 11336 1031 0,'-6'6'401'0,"0"12"-270"31,-2 10-73-31,1 3-48 0,7 5-5 16,7-6-8-16,7-5-2 15,9-10 7 1,2-7 5-16,4-10 23 15,-3-10 10-15,1-12 19 16,-6-7 11-16,-8-14 18 16,-4-7 4-16,-18-9-3 0,-9-6-5 15,-17-3-22 1,-6 0-9-16,0 15-19 0,-2 11-17 16,3 24-10-16,1 15-7 0,5 16-8 15,5 7 0 1,27 7-16-16,11 4-6 15,29 4-46-15,15 3-84 16</inkml:trace>
  <inkml:trace contextRef="#ctx0" brushRef="#br0" timeOffset="65880.19">11793 11244 993 0,'-1'-6'468'0,"-7"-1"-218"16,-3 4-72-16,-1 5-117 16,-4 8-45-16,3 4-30 15,3 5-3-15,7 0 2 16,2-1-4-16,6-2-18 16,4-5 0-16,6-4 5 15,1-4 8-15,5-3 9 16,-4-5 1-16,-7-2 6 15,-6 1 1-15,-8 5-13 16,-7 2-8-16,-12 10-11 16,0 2-3-16,-3 8 20 15,6 1 9-15,8 1-7 16,12 0-2-16,7-5 4 16,9-2 3-16,8-9 20 0,5 1 9 15,9-6 6-15,2-1 1 16,4-1-6-16,1-1-4 15,-3 1-3-15,-3 0 1 16,-7-2 4-16,-2 0 1 16,-7-6 4-16,-1-3-1 15,-3 1-2-15,-3-9-2 0,-1 2-2 16,-2-1 4-16,-6 1 14 16,-4 6 5-16,-9 0 1 15,-4 3-11-15,-9 9-30 16,-6 2-12-16,-3 12-18 15,-2 7-3-15,3 5 18 16,3 9 12-16,10 0 15 16,6-1 7-16,9 2 1 15,5-2-6-15,9-3-3 16,-3-2 2-16,7-6-14 16,0-5-62-16</inkml:trace>
  <inkml:trace contextRef="#ctx0" brushRef="#br0" timeOffset="66193.68">12298 11297 1165 0,'12'2'453'16,"9"7"-315"-16,1 5-52 15,-1 11-44-15,-4 0-1 16,-7 1-2-16,-3 0-4 15,-7-7-4-15,-3-4-3 16,0-5 5-16,2-7-12 0,-1-12-22 16,1-3-10-16,2-12-27 15,4 1-1-15,7 3-3 16,3 3 0-16,5 10 0 16,3 3 9-16,-2 6 17 15,0 7 7-15,-6 7 13 16,-5 0 4-16,-5 10 6 15,-3-1 0-15,-3-1-46 16,-2-2-53-16</inkml:trace>
  <inkml:trace contextRef="#ctx0" brushRef="#br0" timeOffset="66334.75">12489 11016 1247 0,'0'-3'584'0,"0"-4"-265"16,-1 12-193-16,-1 9-66 16,2 14-61-16,1 2-20 15</inkml:trace>
  <inkml:trace contextRef="#ctx0" brushRef="#br0" timeOffset="67101.14">13508 11282 793 0,'0'-6'415'15,"-2"-5"-99"-15,-5-1-41 0,-13 3-113 16,-5 3-50-16,-4 5-93 16,1 2-19-16,7 10-30 15,2-1-5-15,14 5-11 16,7 2-3-16,18 0 8 15,7 3 3-15,11-3 18 16,0-5 9-16,-10-4 19 16,-6-6 11-16,-15-2 3 15,-7-2-1-15,-13 0-22 16,-10 2-13-16,-7 3-11 16,-3 5-2-16,4 5 8 15,9 3-1-15,12 2-11 16,7 2-3-16,11-3 0 15,8-1 7-15,13-7 20 16,3-4 7-16,6-5 9 16,2-2 3-16,-2-6 2 15,-5-4 1-15,-7-7 2 16,-6-2 2-16,-14-2 10 0,2 0 2 16,-7 8 4-16,-3 0 10 15,1 9-2-15,-1 4-7 16,-1 4-20-16,-1-2-16 15,2 0-14-15,0 19 2 16,0 39 11-16,-1-29 1 16,2-5 0-16,6 0 7 15,11-14-138-15</inkml:trace>
  <inkml:trace contextRef="#ctx0" brushRef="#br0" timeOffset="67432.23">13743 11276 848 0,'-6'-2'357'0,"-5"2"-206"0,2 0-49 15,1 5-66-15,8 3-18 16,-1 1-20-16,1 1 2 15,1-3 23 1,-3-3 15-16,5-4 30 0,-3-2 4 16,0 1-11-16,0 0-12 15,12-4-29 1,41-36-5-16,-22 35-10 16,0 3-2-16,-6 6-2 15,1 9-1-15,-14 4 8 16,-5 2 2-16,-3 3 2 0,-3 2-21 15,4-4-235 1</inkml:trace>
  <inkml:trace contextRef="#ctx0" brushRef="#br0" timeOffset="68192.55">14050 11259 793 0,'0'-1'364'16,"4"2"-137"-16,3 1-111 0,-7-2-56 16,8 1-5-1,18 2-14-15,28 1-9 0,-29-7-9 16,-8 1 0-16,-7-2 0 15,-2 2-1-15,-3 2-9 16,-3-1-5-16,0 1-5 16,-2 0-2-16,-2 0 3 15,1 0 2-15,0 0 1 16,0 0-2-16,0 0-4 16,0 0 1-16,-1 0-1 15,1 0 0-15,0 0 1 16,0 0-1-16,0 0-1 15,0 0 0-15,0 0 0 16,-1 0 0-16,1 0 0 0,0 0 1 16,1 0 5-16,-1 0 1 15,0 0 3 1,0 0 1-16,-1 0-2 0,1 0-2 16,0 0-3-16,0 0-2 15,0 0-5-15,0 0-7 0,0 0-42 16,-1 0-33-1,2 0-79-15,0 0-76 16</inkml:trace>
  <inkml:trace contextRef="#ctx0" brushRef="#br0" timeOffset="68538.16">14022 11330 357 0,'3'-1'277'16,"2"-1"57"-16,-2 0-60 16,-3 2-105-16,-1 0-44 0,0 4-58 15,-5 26-25 1,-1 38 2-16,8-30-7 16,11-8-20-1,3-6-5-15,5-12 0 0,5 1-34 16</inkml:trace>
  <inkml:trace contextRef="#ctx0" brushRef="#br0" timeOffset="68848.75">14212 11262 967 0,'-4'3'380'0,"-3"7"-251"15,-1 5-45-15,6 13-48 16,2 3-4-16,6 3-18 16,2-1-9-16,14-10-13 0,8-1 8 15,11-17-136 1</inkml:trace>
  <inkml:trace contextRef="#ctx0" brushRef="#br0" timeOffset="69169.24">14660 11379 978 0,'-4'6'398'0,"-11"7"-224"16,0 6-36-16,-11 0-17 15,-3 0-27-15,-1-8-42 16,-1-4-7-16,5-11-7 15,3-5-10-15,5-10-37 16,7-4-30-16,11 0-50 16,5 0-4-16,13 4 21 15,6 8 24-15,6 11 46 0,1 6 15 16,-6 13 22 0,1 4 3-16,-5 10-2 15,-7-5-3-15,2 0-4 16,-7-3-46-16,-2-13-287 15</inkml:trace>
  <inkml:trace contextRef="#ctx0" brushRef="#br0" timeOffset="69293.01">14559 11169 1267 0,'0'-2'589'15,"-3"-3"-274"-15,5 4-117 16,-2 1-149-16,0 0 8 0,7 13-228 15</inkml:trace>
  <inkml:trace contextRef="#ctx0" brushRef="#br0" timeOffset="69721.82">14747 11315 923 0,'7'3'385'0,"3"4"-195"16,16 20-120-16,11 9-32 15,12 17 8-15,5 7-3 16,-1-3-11-16,-7-3-3 16,-18-13-64-16,-9-9-94 15</inkml:trace>
  <inkml:trace contextRef="#ctx0" brushRef="#br0" timeOffset="69887.64">15103 11358 1221 0,'-8'1'510'0,"-8"13"-295"16,-11 8-92-16,-18 11-78 15,0 10-13-15,-11 4-16 16,0-2-7-16,9 1-46 16,7-6-95-16</inkml:trace>
  <inkml:trace contextRef="#ctx0" brushRef="#br0" timeOffset="70173.69">15207 11313 1277 0,'-4'0'482'15,"-5"2"-383"-15,1 8-50 0,3 12-63 16,3 4-9-16,7 10 3 16,7-2 2-16,14-4 11 15,4-5 6-15,11-13 15 16,3-6 17-16,-3-11 38 16,-3-7 9-16,-12-11 14 15,-7-3-3-15,-14-3-50 16,-6 3-50-16,-8 4-149 15</inkml:trace>
  <inkml:trace contextRef="#ctx0" brushRef="#br0" timeOffset="70442">15569 11266 1221 0,'1'-6'549'0,"2"-5"-266"16,7 4-113-1,0 7-104-15,-1 9-32 16,3 10-26-16,-3 8-3 16,1 6 1-16,2 0 1 15,-2-5 1-15,-1 0 0 16,2-14 2-16,-4-4 7 16,2-10 21-16,4-9 9 15,-2-7 17-15,3-6-3 0,-4-4-14 16,-3-1-30-1,-4 3-130-15,-2 3-12 16</inkml:trace>
  <inkml:trace contextRef="#ctx0" brushRef="#br0" timeOffset="70770.53">16101 11270 792 0,'-4'-4'389'0,"-1"-4"-130"16,-2 0-36-16,-7 2-71 16,4 4-43-16,-11 3-74 15,5 7-28-15,-4 8-27 16,-1 7-5-16,9 10 0 15,2 4 2-15,15 4-1 16,10-4 0-16,4-14 16 0,2-6 8 16,-4-11 60-16,-4-6 33 15,-4-5 31-15,-8-4 8 0,-7-5-48 16,-3-1-32-16,-7-1-111 16,-3 1-43-16</inkml:trace>
  <inkml:trace contextRef="#ctx0" brushRef="#br0" timeOffset="71079.22">16222 11358 1010 0,'5'0'421'0,"3"2"-240"15,-1 6-66-15,-1 6-59 0,-4 2-11 16,-3 3-16-1,-3-4-4-15,-1-2-4 16,1-2-3-16,4-5 4 16,0-6 3-16,6-8-4 15,2-8-4-15,8-10-11 0,4 0-9 16,2 2-12 0,4 2 10-16,0 11 15 15,-2 5 9-15,-5 11 29 16,-6 7 0-16,-7 12-7 0,-5 5-2 15,-3 4-13-15,0 2-8 16,2-7 12-16,5-3-59 16,7-10-218-16</inkml:trace>
  <inkml:trace contextRef="#ctx0" brushRef="#br0" timeOffset="71812.25">16915 11249 1229 0,'0'0'569'0,"-3"-2"-242"15,3 2-200-15,0 0-56 16,0 0-60-16,0 0 0 0,0 0-144 15,0 0-140-15</inkml:trace>
  <inkml:trace contextRef="#ctx0" brushRef="#br0" timeOffset="72127.59">16886 11524 1007 0,'2'-1'589'16,"-2"1"-109"-1,0-4-188-15,0 4-69 16,0 0-105-16,0-1-38 0,0 1-43 16,0 0-14-16,0 0-11 15,0 0-5 1,0 0-9-16,0-1-54 0</inkml:trace>
  <inkml:trace contextRef="#ctx0" brushRef="#br0" timeOffset="87069.43">6460 12358 499 0,'-4'-2'256'16,"1"4"-82"-16,1 5-72 0,0-7-65 16,2 13-3-16,-1 53 6 15,1-27-6-15,6 5-14 16,0-2-3-16,9-8-3 15,3-8 0-15,9-9 8 16,5-8 5-16,5-10 11 16,-2-5 3-16,0-15 0 15,0-3-1-15,-5-7-2 16,-4-1 0-16,-11 1 5 16,-7 1 20-16,-8 9 23 15,-4 7-7-15,-7 14-24 16,-1 9-31-16,-2 18-39 15,2 4-5-15,8 19 4 16,4 7 4-16,4 11 6 16,0 7 3-16,-9 2 3 15,-10 1 5-15,-10-14 11 0,-7-10 4 16,-6-19 17-16,4-14 13 16,1-19 16-16,4-3 7 15,9-16-8-15,5-3-17 16,6-4-77-16,8-3-43 0,7 8-97 15,4 2-58-15,14 16-139 16</inkml:trace>
  <inkml:trace contextRef="#ctx0" brushRef="#br0" timeOffset="87339.16">6856 12895 682 0,'4'0'313'0,"-1"3"-121"16,2 4-69-16,1 11-37 0,-4 2-2 16,2 8-6-16,-4 3-14 15,-10-2-22-15,5 1-11 16,-1-5-17-16,6 1 1 15,4-5-6-15,2-4-37 0,-1-4-123 32,-5-8-114-32</inkml:trace>
  <inkml:trace contextRef="#ctx0" brushRef="#br0" timeOffset="87671.39">6843 12902 961 0,'4'-9'429'0,"10"-9"-199"0,7 2-61 16,6 3-73-16,2 4-26 15,4 7-40-15,-2 3-8 16,-8 7-16-16,-4 4-7 16,-15 7-14-16,-6 4-2 15,-12 5 6-15,-4 1 7 16,1-8 12-16,1-4 2 15,11-7-10-15,3-5-3 0,12 2-9 16,4 1-3-16,6 2 5 16,4 2 1-16,-3 4 5 15,-2 1 2-15,-14-2 3 16,-6 6 7-16,-20-2 14 16,-15-5 5-16,-2 0 13 15,1-8 4-15,7-10-76 16,11 0-80-16</inkml:trace>
  <inkml:trace contextRef="#ctx0" brushRef="#br0" timeOffset="88276.52">7443 12633 707 0,'-1'1'327'0,"6"0"-126"16,4-1-55-16,15 0-51 16,10 0-5-16,7-3-26 15,9 3-15-15,0-1-21 16,-4-1-8-16,-4 0-21 16,-9 2-42-16,-8 2-119 15,-2 1-80-15</inkml:trace>
  <inkml:trace contextRef="#ctx0" brushRef="#br0" timeOffset="88476.84">7473 12765 817 0,'3'1'361'16,"14"2"-144"-16,9-1-34 15,25 1-23-15,7-2-16 0,2 0-55 16,-2 0-22-16,-16 0-27 16,-9 1-10-1,-11-2-549-15</inkml:trace>
  <inkml:trace contextRef="#ctx0" brushRef="#br0" timeOffset="89119.42">8361 12436 599 0,'-2'3'316'0,"-9"6"-55"16,2 9-179-16,3 8-32 0,-2 8-25 0,8 2-9 16,5-2 1-16,4-5-1 15,11-4 2-15,5-4 7 16,13-13 18-16,4-4 6 16,-3-11 14-16,-5-8 3 15,-11-5-3 1,-4-1-1-16,-9-5 14 0,-2 3 3 0,-5 2 1 15,-5-2-5 1,0 15-45-16,0 7-32 0,1 12-29 16,4 15-8-16,7 15 5 15,4 7 15-15,0 15 7 32,-7 3 4-32,-13 4 5 15,-9-2-6-15,-12-6 44 16,-7-6 5-16,-11-20 14 15,-4-4 15-15,1-17-22 16,8-10 5-16,14-6-8 16,4-7-5-16,10-11-37 15,3 4-33-15,9-7-82 16,9 0-62-16,13 6-181 16</inkml:trace>
  <inkml:trace contextRef="#ctx0" brushRef="#br0" timeOffset="89657.04">8767 13004 870 0,'-1'-1'417'0,"5"-1"-146"15,5-2-53-15,12 4-72 16,7 0-35-16,4 0-58 16,5-1-23-16,-1-3-70 15,-3-1-57-15</inkml:trace>
  <inkml:trace contextRef="#ctx0" brushRef="#br0" timeOffset="92232.7">8890 12912 775 0,'0'1'335'0,"-6"2"-186"0,6 8-43 16,-5 5-70-16,-5 7-16 15,-3 6-17-15,-5-1-1 16,0 1 3-16,0-6 2 15,5-1 3-15,-2-7 2 16,7-11 22-16,0-4 1 0,12-17-6 16,3-3-4-16,13-7-23 15,0-5-1-15,-7-2 6 16,6 0 7-16,-8 3 13 16,2 1 7-16,-1 10 5 15,-4 3-5 1,-1 12-22-16,0 6-16 0,-10 1-9 15,11 19-3-15,6 11 10 16,-3 9 7-16,17 9 4 16,-12-7 0-16,-1-7-15 15,1-9-55-15</inkml:trace>
  <inkml:trace contextRef="#ctx0" brushRef="#br0" timeOffset="92719.43">9452 12504 848 0,'0'3'389'0,"0"9"-151"15,1 3-118-15,4 17-74 16,1 3 4-16,1 9-14 15,2 4 1-15,-3-4-11 16,1-1-7-16,-3-15-21 16,2-1-63-16,-1-13-256 15</inkml:trace>
  <inkml:trace contextRef="#ctx0" brushRef="#br0" timeOffset="92885.39">9254 12619 984 0,'8'-2'451'0,"9"2"-186"0,15-1-129 16,14 2-18-16,15 1-18 15,4-2-12 1,5-1-33-16,-8-5 14 0,-9 4 177 16</inkml:trace>
  <inkml:trace contextRef="#ctx0" brushRef="#br0" timeOffset="93670.07">10114 12496 857 0,'10'-10'371'0,"13"-10"-190"15,1 3-71-15,1 13-58 0,-2 7-14 16,-4 14-27-16,-3 7-7 16,-5 14-3-1,-4-1-3-15,-5 7 3 16,1 0 3-16,-2-8 3 16,11 0 2-16,6-13 0 15,2-10 2-15,10-12 0 16,-3-6 4-16,3-14 7 15,0-2 2-15,-4-11 4 0,-4 0-3 16,-10-4 0-16,-1-3-2 16,-7 8-3-16,-1 5 2 15,-2 16-13-15,-5 10-9 16,-2 19-5-16,2 7-4 16,-1 6 5-16,10 5 6 15,6-1 5-15,6-2-2 16,4-4-34-16,-1-3-84 15</inkml:trace>
  <inkml:trace contextRef="#ctx0" brushRef="#br0" timeOffset="94454.27">10753 12731 783 0,'-3'0'342'16,"-3"2"-189"-1,0 3-51-15,3 7-64 0,3 4-16 16,5 8-12-16,6 1 0 16,-1 2-2-16,2 0 1 0,0-8 4 15,-2-3 5-15,3-12 13 16,0-8 6-16,0-7 8 16,0-7-1-16,-3-4-7 31,1 2-5-31,0 0-10 0,-5 4-5 0,-4 7-17 15,0 5-14 1,-1 9-15-16,3 6 0 0,5 15 7 0,1 6 6 16,-3 13 12-16,-1 4-2 15,-15 1 5 1,-10-2 17 0,-6-6 37-16,-11-7 13 15,-2-9 20-15,0-10 4 0,-6-19-4 16,6-8-8-16,10-14-24 15,8-3-24-15,19 1-77 16,5 1-52-16,15 0-308 16</inkml:trace>
  <inkml:trace contextRef="#ctx0" brushRef="#br0" timeOffset="95635.23">11179 12691 694 0,'-2'0'375'15,"1"0"-37"-15,0 6-278 0,0-6-40 16,0 0-67 0,0 0-213-16</inkml:trace>
  <inkml:trace contextRef="#ctx0" brushRef="#br0" timeOffset="95957.25">11558 12341 861 0,'0'-4'409'0,"0"-2"-173"0,2 6-88 16,-2 0-85-16,-1 4-31 15,-1 26-18-15,-8 53 1 16,4-29-8-16,0 3 3 16,5 2-3-16,1-5 0 15,8-3-3-15,2-7 1 16,10-16 5-16,0-9-1 15,8-12-3-15,2-7-11 16,-1-15-73-16,-4-5-47 0,-6-4-338 16</inkml:trace>
  <inkml:trace contextRef="#ctx0" brushRef="#br0" timeOffset="96148.25">11365 12633 1083 0,'7'4'454'0,"4"-8"-230"0,11 1-62 15,14-7-56-15,8 1-14 16,13 7-42-16,-1 1-16 16,-2 2-21-1,-10-2-95-15</inkml:trace>
  <inkml:trace contextRef="#ctx0" brushRef="#br0" timeOffset="96691.9">12448 12531 957 0,'0'-3'428'0,"1"2"-248"16,0 7-40-16,-1-6-83 16,1 13-34-16,15 57-6 0,-6-28 0 15,1 6 1 1,-5-3 2-16,-6-14-28 15,0-5-53-15,-12-8-237 16</inkml:trace>
  <inkml:trace contextRef="#ctx0" brushRef="#br0" timeOffset="96838.19">12303 12675 938 0,'4'-6'424'16,"12"-3"-174"-16,13 3-119 15,18 4-76 1,13 3-15-16,14 4-25 0,1 0-14 16,-2 2-262-1</inkml:trace>
  <inkml:trace contextRef="#ctx0" brushRef="#br0" timeOffset="97178.2">13219 12629 632 0,'-1'-14'397'15,"1"-6"17"-15,2-11-228 16,4-2-22-16,2-11-17 15,-2-8-5-15,-2 1-23 16,2 4-13-16,-1 12-37 16,-3 10-16-16,2 16-34 15,-6 2-16-15,-1 10-21 16,2 6-9-16,2 12 4 16,4 9 7-16,10 15 7 15,1 6 3-15,3 6-1 16,2 2-1-16,-2-5-142 15,-3-4-94-15</inkml:trace>
  <inkml:trace contextRef="#ctx0" brushRef="#br0" timeOffset="97366.33">13040 12836 980 0,'4'-5'434'16,"5"-8"-194"-16,15 6-86 0,18-3-78 16,6 5-17-16,24 8-34 15,-2-2-15-15,7 7-5 16,-1 2-1-16,-13 3-173 16</inkml:trace>
  <inkml:trace contextRef="#ctx0" brushRef="#br0" timeOffset="97729.96">13212 13075 1123 0,'-4'-4'449'0,"-4"-2"-263"16,8 0-62-16,10-4-55 0,8 1-24 15,17 1-55-15,6 1-1 16,9 7 8-16,0 8 1 16,-12 7-2-1,-13 5-4-15,-24 5 1 0,-14 4-1 16,-27 8 4-16,-8 1 4 16,-2-4 5-16,3-7 4 15,20-12 14-15,8-7 4 16,13-8-5-16,8-1-10 0,10-5-12 15,6 3 0-15,15-1 0 16,2 4 6-16,4 6-1 16,3 0-2-1,-2 4-30-15,1-1 15 0</inkml:trace>
  <inkml:trace contextRef="#ctx0" brushRef="#br0" timeOffset="98396.56">14090 12678 754 0,'2'-5'350'0,"4"-7"-124"15,-4-4-28-15,-4-2-30 0,-1-1-16 16,-9-1-49-16,-7 4-26 15,-10 2-52-15,-9 5-26 16,-2 15-37 0,0 1-8-16,8 13-4 15,7 5 5-15,14 0 8 0,9 5 4 16,15-4 12 0,7 0 8-16,12-9 12 15,7-5 2-15,4-13 5 16,4-4 2-16,-11-10 8 15,-5-1 4-15,-13-2 2 0,-7 1-2 16,-3 8 6 0,-5 2-4-16,-5 10-2 0,1 8-5 15,-5 7-11-15,0 7 1 16,10 2-1-16,-4 0 2 16,12-4-6-16,6-4-44 15,1-7-230-15</inkml:trace>
  <inkml:trace contextRef="#ctx0" brushRef="#br0" timeOffset="98889.99">14330 12746 670 0,'-1'0'321'16,"-1"0"-123"-16,2 0-110 15,0 0-66-15,0 0-9 16,1 2 10-16,4 13 4 16,49 29 4-16,-26-31-2 0,0-6-4 15,-2-5 4 1,-5-4 10-16,-2-4 19 15,-6-3 38-15,-4-3 17 16,-7 2 15-16,-3-2-17 16,-6 7-47-16,0 3-31 15,0 5-48-15,2 8-10 16,-1 9-5-16,0 6 7 0,3 17 13 16,0 3 1-1,5 8 5-15,-1-1-1 16,0-1 2-16,-3-7 2 15,-13-3 4-15,-7-2 17 0,-18-11 15 16,-2-1 16-16,-5-15 46 16,4-9 9-16,15-14-5 15,11-9-13-15,17-13-78 16,7-3-31-16,15 1-56 16,3-1-37-16,9 11-94 15</inkml:trace>
  <inkml:trace contextRef="#ctx0" brushRef="#br0" timeOffset="99514.8">14910 12676 1080 0,'-2'2'535'0,"-4"-1"-181"15,1-1-100-15,3 0-126 16,1 0-45-16,0-1-97 16,0 0-152-16</inkml:trace>
  <inkml:trace contextRef="#ctx0" brushRef="#br0" timeOffset="99916.66">15304 12217 1041 0,'0'-4'427'0,"3"6"-266"16,2 9-56-16,0 17-68 15,5 14-6-15,-6 21-8 16,1 8-1-16,-5 0-3 16,-4-2-2-16,3-9-4 15,1-12 1-15,16-2-4 16,7-9 1-16,15-14-3 16,7-3 1-16,-8-18-19 15,-2-4-28-15,-13-10-94 16,-12-5-210-16</inkml:trace>
  <inkml:trace contextRef="#ctx0" brushRef="#br0" timeOffset="100106.51">15142 12449 1292 0,'6'5'523'0,"-5"-1"-323"0,23 10-83 15,5-6-68-15,10 0-4 16,19-2-14-16,5 2-9 16,0-4-41-16,-3-4-100 15</inkml:trace>
  <inkml:trace contextRef="#ctx0" brushRef="#br0" timeOffset="100655.71">15719 12184 582 0,'-9'-11'341'0,"-3"-8"-58"16,9 4-102-16,6-3-46 16,12 3-65-16,6 1-22 15,9 3-14-15,8 7 3 16,1 9-6-16,0 3-11 16,-8 6-18-16,-8 2-2 15,-19 3-2-15,-12 4-1 16,-22 4 2-16,-10 4 1 15,-2-2 5-15,6-1 2 16,16-6 4-16,12-8 6 16,18-4 11-16,8-3 5 0,17-4 10 15,7-1-5-15,10 1 5 16,-1-1 10-16,-11-2 6 16,-11 0 0-16,-18-2-16 15,-5 0-11-15,-7 2-85 16</inkml:trace>
  <inkml:trace contextRef="#ctx0" brushRef="#br0" timeOffset="162801.46">7568 13947 760 0,'3'0'345'0,"9"3"-133"0,23-3-96 16,14-3-12-16,20-2-28 31,1-5-16-31,-2 3-42 0,-5 3-4 16,-20 4-73-16,-4 6-192 0</inkml:trace>
  <inkml:trace contextRef="#ctx0" brushRef="#br0" timeOffset="162987.48">7622 14080 865 0,'-1'2'433'16,"19"1"-87"-1,15 0-201-15,26 2-81 0,9-5 3 16,-4-1-10-16,-1 1-22 16,-11-2-70-1,2 2-465-15</inkml:trace>
  <inkml:trace contextRef="#ctx0" brushRef="#br0" timeOffset="163503.61">8794 13794 1136 0,'-16'-6'471'0,"-25"-3"-272"0,-1 9-58 16,-3 14-74-16,0 11-27 15,12 23-46-15,10 7-10 16,23 9-9-16,14-1-1 16,29-8 3-1,13-8 0-15,13-19 10 0,4-10 6 16,-9-26 12-16,-4-10 34 15,-13-14 66-15,-12-6 26 16,-21-5 41 0,-13-4-17-16,-23-8-49 15,-10 5-36-15,-10 7-70 16,-2 11-36-16,9 18-140 16,2 7-105-16</inkml:trace>
  <inkml:trace contextRef="#ctx0" brushRef="#br0" timeOffset="163690.55">8943 13828 1149 0,'0'1'530'16,"-8"3"-255"-16,-5 3-68 0,-5 9-104 16,-6 7-38-16,1 19-28 15,-10 6-14-15,-2 6-10 16,-2 4-6-16,3-6-87 15,12-6-130-15</inkml:trace>
  <inkml:trace contextRef="#ctx0" brushRef="#br0" timeOffset="164139.45">9856 13770 1009 0,'-2'-6'490'0,"-4"0"-178"16,0 6-141-16,3 15-110 16,-2 12-41-16,3 21-31 15,1 11 0-15,2 4 10 16,4 0 2-16,4-14 8 16,1-10 2-16,1-10-205 15</inkml:trace>
  <inkml:trace contextRef="#ctx0" brushRef="#br0" timeOffset="164301.52">9561 13996 1085 0,'1'1'449'0,"15"7"-214"0,26-1-147 16,17-5-16-1,25-2-4-15,6-8-14 0,1-4-31 16,-1 5 9-16,-5-3-223 15</inkml:trace>
  <inkml:trace contextRef="#ctx0" brushRef="#br0" timeOffset="164671.05">10730 13761 1178 0,'-17'-7'477'16,"-20"0"-309"-16,-6 7-71 16,-4 11-78-16,2 16-21 15,10 14-20-15,9 8-3 16,22 11-3-16,15-5 3 15,31-1 3 1,16-5 6-16,15-16 20 16,-6-9 6-16,-2-19 10 0,-7-7 39 15,-17-17 58-15,1-3 31 16,-22-8 33-16,-12-5-32 16,-20-14-55-16,-9-4-33 0,-13-6-61 15,-7 4-32 1,8 18-71-16,3 8-73 15</inkml:trace>
  <inkml:trace contextRef="#ctx0" brushRef="#br0" timeOffset="164873.11">10891 13830 1062 0,'-11'4'486'15,"-11"6"-192"-15,-13 14-172 0,-1 12-45 16,-26 10-38-16,-1 9-19 0,2-4-16 16,6-5-29-16,34-10-204 15,15-14-180-15</inkml:trace>
  <inkml:trace contextRef="#ctx0" brushRef="#br0" timeOffset="165050.28">11221 14042 1511 0,'-3'-2'659'15,"0"-2"-314"-15,-1-3-244 16,4 6-69-16,2 1-593 15</inkml:trace>
  <inkml:trace contextRef="#ctx0" brushRef="#br0" timeOffset="165434.8">11717 13695 878 0,'0'-1'393'0,"0"2"-150"0,1 14-145 16,-3 7-32-16,-5 30-9 15,-1 11-16-15,-3 13-19 16,5 0-6-16,6-16-7 16,3-10-2-16,6-16-3 15,4-5 1-15,6-10-3 16,1-3-2-16,9-9-52 15,5-6-112-15</inkml:trace>
  <inkml:trace contextRef="#ctx0" brushRef="#br0" timeOffset="165620.02">11603 13949 807 0,'0'2'454'0,"2"0"2"0,15 4-312 16,9 1-25 0,12-1-8-16,2-2-18 15,1 0-32-15,1 0-17 16,-4-5 53-16</inkml:trace>
  <inkml:trace contextRef="#ctx0" brushRef="#br0" timeOffset="166055.27">12534 13902 784 0,'-1'-9'418'0,"0"-6"-68"0,1 7-89 15,-2 13-109-15,1 11-51 16,-2 21-85-16,-1 8-8 0,2 8-1 16,2 1 5-16,4-11-4 15,4-4-4-15,4-9-156 16,0-9-225-16</inkml:trace>
  <inkml:trace contextRef="#ctx0" brushRef="#br0" timeOffset="166182.26">12361 14040 1114 0,'21'1'439'0,"14"2"-280"0,27 1-117 16,11 0-9-16,2 1-33 15,2-2-105-15</inkml:trace>
  <inkml:trace contextRef="#ctx0" brushRef="#br0" timeOffset="166482.27">13228 13935 901 0,'0'-19'440'0,"3"-10"-140"16,0-11-112-16,6-3-21 0,4 2-28 16,-3 4-9-16,-3 9-23 15,-1 8-13-15,-6 9-15 16,1 4-21-16,-1 12-49 15,-1 5-9-15,1 18-17 16,0 12-4-16,7 17 12 16,6 5 3-16,5 1-35 15,5-3-83-15,-3-19-224 0</inkml:trace>
  <inkml:trace contextRef="#ctx0" brushRef="#br0" timeOffset="166680.99">13072 14156 962 0,'9'-3'407'16,"20"-4"-195"0,9-3-91-16,23 1-55 0,13 1-15 0,5 0-36 31,5 5-18-31,-8 5-128 0,-9 0-151 15</inkml:trace>
  <inkml:trace contextRef="#ctx0" brushRef="#br0" timeOffset="166990.46">13157 14472 1209 0,'-4'-13'484'0,"-5"-5"-302"0,21-3-163 16,5 0-22-16,19 9-11 16,6 2 10-16,13 13 11 15,0 7 5-15,-12 10-4 16,-12 3 3-16,-30 9 13 16,-13 1 6-16,-26 3 3 15,-6-5 1-15,-3-5-11 16,9-7-5-16,22-7-6 15,10-2-11-15,17-10-7 16,4-1 0-16,16-2 0 16,8-3 6-16,13-2 1 15,5 3 0-15,-2-1-56 16,-1 5-91-16</inkml:trace>
  <inkml:trace contextRef="#ctx0" brushRef="#br0" timeOffset="167432.27">14130 13604 1085 0,'-13'0'469'0,"-9"-2"-242"15,-10 17-141-15,-1 13-27 16,-2 42-42-16,5 23-13 16,21 35-4-16,11 11 0 0,25-1 0 15,8-9 0-15,11-27-2 16,1-15 0-16,3-32-5 15,0-17 7-15,-1-21-122 16</inkml:trace>
  <inkml:trace contextRef="#ctx0" brushRef="#br0" timeOffset="167717.43">14339 14044 1128 0,'11'1'446'0,"9"3"-251"16,26-2-69-16,14 6 6 15,12-3-4-15,-2 1-25 16,-12-4-59 0,-2-3-3-16,-10-4-78 0</inkml:trace>
  <inkml:trace contextRef="#ctx0" brushRef="#br0" timeOffset="168084.99">15087 14096 1106 0,'6'-2'433'15,"5"-2"-246"-15,22 1-148 16,22 2-16-16,43 5 7 15,18-1 14-15,27 4 12 0,0 1 1 16,-17-3-1 0,-18 1-19-16,-35 0-100 0,-17-3-92 15</inkml:trace>
  <inkml:trace contextRef="#ctx0" brushRef="#br0" timeOffset="168627.18">15365 13619 531 0,'7'0'310'15,"1"-4"-42"-15,0 0-58 0,0-1-9 16,-7-4-17 0,-2 2-17-16,-11-5-44 15,-4-3-27-15,-14 1-51 0,-4 2-26 16,-5 7-45-1,-1 7-10-15,14 14-26 16,4 4 2-16,11 9 11 16,10 4 6-16,8-1 22 15,9 0 3-15,17-8 7 16,2-4 2-16,4-13 9 16,1-6 8-16,-9-9 12 0,-5-7 5 15,-8-5 6-15,-6-2 4 16,-8 5 0-16,-4 2 5 15,-5 6-7-15,-2 4-16 16,-1 9-18-16,0 5-15 16,0 13-5-16,3 7 6 15,5 12 6-15,4 4 4 0,5 4 1 16,1-2 0-16,5-11-213 16</inkml:trace>
  <inkml:trace contextRef="#ctx0" brushRef="#br0" timeOffset="168956.87">15653 13568 981 0,'-7'7'378'15,"-3"6"-214"-15,3 17-159 16,4 10-2-16,1 13 7 0,2 1 0 15,0-3-1-15,2-6 4 16,6-19 5 0,-3-11 17-16,-3-18 54 15,-2-12 20-15,-4-18 17 16,0-5 3-16,0-11-26 16,-4-5-14-16,-3-3-5 0,3 0-18 15,0 3-33-15,10 7-20 16,5 11-34-16,6 6-10 15,11 12-11-15,6 4 5 16,21 13 12-16,4 1 6 0,11 12-85 16,1 2-62-16,-12 2-247 15</inkml:trace>
  <inkml:trace contextRef="#ctx0" brushRef="#br0" timeOffset="169206.55">15599 13796 886 0,'0'3'394'0,"2"1"-191"0,12 3-76 15,12 1-70-15,12 0-11 16,17-3-12-16,2 0-13 15,-5-5-30-15,-6-2-59 16,-11-3-376-16</inkml:trace>
  <inkml:trace contextRef="#ctx0" brushRef="#br0" timeOffset="169357.93">15609 13658 991 0,'7'3'408'0,"8"1"-227"16,13 1-54-16,26 0-27 16,7-1-31-16,16 3-42 15,-4 0-81-15</inkml:trace>
  <inkml:trace contextRef="#ctx0" brushRef="#br0" timeOffset="169986.15">15221 14337 699 0,'16'4'340'16,"9"5"-71"-16,11 12-180 15,-2 5-4-15,-7 6-11 0,-9-2-11 16,-12-2-11-16,-7-5-2 15,-8-10-1 1,-6-2 8-16,-1-12 5 16,2-4-3-16,2-12-21 15,5-4-22-15,10-2-39 16,7-3-16-16,12 3 2 16,4 3 17-16,10 7 25 15,0 8 15-15,-3 9 10 16,-3 6-5-16,-9 9-5 15,-6 3 1-15,-12 1-3 16,-1 2-2-16,-4-5 1 16,-3-7 1-16,1-6 4 15,3-7-4-15,3-11-17 16,8-6-4-16,5-10-18 16,-4 0 2-16,5-2 2 0,0 4 1 15,3 9-1 1,3 5 9-16,-4 11 10 0,-1 5 7 15,-4 12 14 1,-1 6-1-16,-4 7 7 0,-2 2 1 16,-4-4-2-16,-1-3-4 0,-1-8-10 0,2-4 5 15,2-8-98 1,-3-4-64 0</inkml:trace>
  <inkml:trace contextRef="#ctx0" brushRef="#br0" timeOffset="170554.09">16259 13479 1113 0,'9'11'395'0,"20"22"-326"16,12 20-55-16,9 45 5 0,-1 27 7 15,-26 15 13-15,-15 13 2 16,-36-12 0 0,-7-14-4-16,-8-27-9 0,1-20-1 15,15-34-1-15,5-17 3 16,8-19 1-16,6-10-50 15</inkml:trace>
  <inkml:trace contextRef="#ctx0" brushRef="#br0" timeOffset="170986.83">17022 13407 1188 0,'-20'12'453'15,"-29"36"-333"-15,-6 20-65 16,5 52-37-1,7 23-11-15,19 18-3 16,20 0-3-16,28-19 6 16,20-14 6-16,23-36 11 15,-2-19 2-15,6-32 2 0,-9-17-37 16</inkml:trace>
  <inkml:trace contextRef="#ctx0" brushRef="#br0" timeOffset="178038.91">17429 13989 543 0,'13'-9'350'0,"6"-10"-56"16,11-15-69-16,-1-17-21 15,5-12-37-15,-3-9-11 16,-8-2 7-16,-9-2-10 15,-15 8-40-15,-8 11-15 16,-8 16-41-16,-2 17-20 16,-7 29-31-16,2 16-18 0,-5 28-13 15,8 15-2 1,21 16 8-16,8 0 8 0,26-7 4 16,15-5 0-1,13-20-50-15,5-14-82 0,3-17-154 16</inkml:trace>
  <inkml:trace contextRef="#ctx0" brushRef="#br0" timeOffset="178272.44">17149 14082 1156 0,'6'1'445'16,"9"2"-255"-16,37 1-159 0,32 3-13 0,35-2 23 15,17-1 1 1,6 0-20-16,-14-1 4 16,-32 3-153-1,-22 2-172-15</inkml:trace>
  <inkml:trace contextRef="#ctx0" brushRef="#br0" timeOffset="178743.18">17185 14418 1090 0,'8'-7'447'0,"15"-8"-276"15,1 3-45-15,7 13-63 16,2 5-16-16,-9 13-23 15,-4 5-4-15,-12 6-4 16,-5 2-2-16,-2-1-3 16,-1-1-1-16,5-10-3 15,3-2-1-15,5-10 0 16,3-6 1-16,4-8 1 16,2-7 3-16,3-4 2 15,-5-3 0-15,-1-2-1 16,-3-2 0-16,-8 2-4 15,-1 5-3-15,-5 10-10 16,4 10-4-16,-6 11 1 16,-1 5 2-16,-4 5 7 15,3 2 2-15,3 1-1 16,3-4-1-16,2-2-17 0,-3-3-78 16</inkml:trace>
  <inkml:trace contextRef="#ctx0" brushRef="#br0" timeOffset="178953.21">17712 14640 1169 0,'0'3'482'0,"-1"1"-271"15,0 7-102-15,-1 6-61 16,-1 5-6-16,1 3-15 0,-2-1 6 15,1-1-138-15,0-4-107 16</inkml:trace>
  <inkml:trace contextRef="#ctx0" brushRef="#br0" timeOffset="179111.55">17729 14458 1490 0,'-2'-3'589'16,"-2"-1"-418"-16,2 4-88 15,2 0-107-15,0 0 40 16</inkml:trace>
  <inkml:trace contextRef="#ctx0" brushRef="#br0" timeOffset="179724.38">18028 13347 1017 0,'16'10'385'16,"15"17"-249"-16,27 36-109 15,10 19 2-15,0 44 12 16,-13 17 5-16,-46 20-1 15,-21 19-3-15,-37-2-2 16,-5-17-1-16,6-31-11 16,7-30 0-16,22-43-46 15,12-20-56-15</inkml:trace>
  <inkml:trace contextRef="#ctx0" brushRef="#br0" timeOffset="180784.53">18420 13197 710 0,'-6'-2'354'0,"-3"-8"-114"0,6 2-50 16,14 3-75-16,7-4-28 16,15 7-39-1,3 1-15-15,4 6-12 0,-5 6-4 16,-14 9 3-16,-15 5 14 15,-25 11 14 1,-9 3 1-16,-14 5-4 0,-1-4-8 0,13-8-16 31,12-8-8-31,23-9-11 0,18-3 3 16,18-5 3 0,15-1 9-16,7-7 24 0,-7 0 0 15,-12-3 6-15,-13-2 7 16</inkml:trace>
  <inkml:trace contextRef="#ctx0" brushRef="#br0" timeOffset="183946.79">9509 15549 729 0,'1'1'308'0,"12"-1"-159"0,11 5-69 15,26-2-51-15,7 6-4 16,7-1-12-16,-5 0 1 15,-14-1-101-15,-5-1-136 16</inkml:trace>
  <inkml:trace contextRef="#ctx0" brushRef="#br0" timeOffset="184110.8">9540 15680 957 0,'12'1'399'0,"19"0"-225"16,13 5-46-16,15-2-26 16,-4 0-30-16,-11 2-9 15,-2-1-127 1</inkml:trace>
  <inkml:trace contextRef="#ctx0" brushRef="#br0" timeOffset="184963.35">10380 15667 485 0,'-3'3'235'0,"6"4"-34"0,7 1-47 16,11 1 23-16,10-1 3 15,16-3-37-15,8-2-8 16,11-3-55-16,-1 0-23 15,-15-4-28-15,-6-2-9 16,-16 1-11-16,-7 3-14 16,-10 8-160-16</inkml:trace>
  <inkml:trace contextRef="#ctx0" brushRef="#br0" timeOffset="185613.78">11297 15482 377 0,'4'-7'269'0,"-2"-16"61"15,5-6-96-15,2-14-39 16,2-5 3-16,4-5-15 16,-2 2-10-16,-3 9-21 15,-3 4-22-15,-6 14-39 16,-2 4-20-16,-6 8-46 15,3 9-25-15,-4 9-27 16,0 11-6-16,11 24 7 16,-3 8 9-16,18 18 15 15,1 4 31-15,8-2-170 16,3-7-150-16</inkml:trace>
  <inkml:trace contextRef="#ctx0" brushRef="#br0" timeOffset="185813.23">11175 15712 1085 0,'4'-1'417'16,"13"0"-285"-16,8 1-52 0,31 0-25 15,9 4-11-15,14 1-20 16,1 1-6-16,-8 1-26 15,-8-1-87-15</inkml:trace>
  <inkml:trace contextRef="#ctx0" brushRef="#br0" timeOffset="186214.29">11241 15986 870 0,'3'-7'367'16,"5"-13"-181"-16,8 3-76 0,20 6-44 16,6 2-8-16,8 12-24 15,8 8-11-15,-13 11-13 16,-10 2-3-1,-26 6-5-15,-16 4 2 0,-32 1 3 16,-7 1 2-16,-11 1 5 16,2-7-3-16,18-12 8 15,5-4 5 1,14-17 0-16,8-4-4 0,11-2-26 16,7-4-9-1,14 0-1-15,7 4 6 0,10 1 19 0,7 8 4 16,7 9 2-16,-4 3-1 15,-10 10-3-15,-5 0-1 16,-14-3-77 0,-3 1-364-16</inkml:trace>
  <inkml:trace contextRef="#ctx0" brushRef="#br0" timeOffset="186982.27">12071 15696 943 0,'-2'-1'412'16,"-7"-9"-208"-16,33 6-122 0,15 3-23 15,40 0-35-15,30 7-6 16,27-5-11-1,12 0 1-15,9 1 3 16,-9 4 1-16,-31-5-1 16,-16 0 1-16,-37-4-34 0,-15-6-72 15,-21-3-319 1</inkml:trace>
  <inkml:trace contextRef="#ctx0" brushRef="#br0" timeOffset="187490.16">12441 15241 339 0,'3'-4'217'15,"2"-1"-19"-15,-2-5-27 0,0 0 5 16,-3 0 9-16,-1-3 2 16,-11-2-19-1,-4 0-17-15,-13 0-65 0,-3 5-32 16,-6 10-52-1,3 1-25-15,8 13-20 16,5 2 3-16,14 6 14 0,3 4 14 16,12-2 15-1,8 0 2-15,15-9 1 16,8-3-1-16,9-10-1 16,-1-4 1-16,-8-9 4 15,-4-3 3-15,-13-2 4 16,-5 2-1-16,-12 9-3 0,-3 2-5 15,-9 12-6 1,-2 8-1-16,-3 13-2 16,-1 8 0-16,10 5 3 0,3 2 0 15,6-8-12-15,6-5-64 16,7-13-363-16</inkml:trace>
  <inkml:trace contextRef="#ctx0" brushRef="#br0" timeOffset="187835.07">12741 15069 1321 0,'-3'-3'521'0,"2"4"-375"16,-5 3-63-16,5-4-76 16,1 19-13-16,10 50 0 15,2-22 3-15,1 5 3 16,-6-1 2-16,-1-11 4 15,-4-7 2-15,-2-21 11 16,-4-5 12-16,-6-16 13 16,-3-7 3-16,-3-14-3 15,5-7-8-15,-2-10-9 16,-3-8-3-16,5-2-12 16,5 2-6-16,6 6-13 15,5 5-6-15,8 13 1 0,1 7-2 16,5 8-1-1,10 7 1-15,14 7-3 0,4 2 7 16,14 8-110-16,-1 7-76 16,-6 0-268-16</inkml:trace>
  <inkml:trace contextRef="#ctx0" brushRef="#br0" timeOffset="188059.75">12704 15461 497 0,'-1'2'324'0,"-4"-2"12"0,8-1-118 16,-3 0-85-16,25-2-43 15,55-4-48-15,-18 2-22 16,2 4-9-16,-4 1-59 15,-12-1-296-15</inkml:trace>
  <inkml:trace contextRef="#ctx0" brushRef="#br0" timeOffset="188231.58">12729 15222 994 0,'0'-2'481'0,"2"-1"-174"15,10-2-120 1,20 3-103-16,11-1-33 0,23 5-34 16,6 3-8-16,1 8-55 15,-9 3-97-15</inkml:trace>
  <inkml:trace contextRef="#ctx0" brushRef="#br0" timeOffset="188808.82">12449 15893 902 0,'5'-4'365'0,"6"-2"-206"31,3 10-63-31,8 17-32 16,0 9-10-16,-4 12-25 0,-3-1-1 15,-15-5-4-15,-6-4 2 16,-6-10-2-16,-2-3 0 15,7-15 9-15,2-2 7 16,7-8 0-16,2-9-5 16,11-7-24-16,4-2-13 15,9-3-19-15,4 5-2 16,-1 12 10-16,-6 4 5 16,-5 13 13-16,-4 7 4 0,-13 4 0 15,1 4-2-15,-4 1-3 16,-5 1-1-16,-1-5 2 15,-4-5 2-15,5-10 6 16,4-4-4-16,3-10-11 16,10-3-4-16,8-5-9 15,4-2 1-15,10 3 6 16,2 2-1-16,0 8 5 16,-4 6 3-16,-5 4 8 15,-8 5 5-15,-7 10 2 16,-4 3 0-16,-9 3-3 15,-3 3 1-15,-4-5-34 0,1-1-82 16</inkml:trace>
  <inkml:trace contextRef="#ctx0" brushRef="#br0" timeOffset="189335">13636 15620 526 0,'-8'-1'362'0,"-2"-1"39"0,2 1-156 0,16 1-103 16,13 1-37-1,44-1-48-15,30-1-8 16,48 1 4-16,26 0-2 15,7 1-5-15,-14 5-4 16,-41-1-26-16,-25 1-22 16,-42-5-136-16,-17-2-165 0</inkml:trace>
  <inkml:trace contextRef="#ctx0" brushRef="#br0" timeOffset="189795.8">13968 15390 250 0,'0'8'200'15,"0"3"71"-15,9 0-19 16,8-9 0-16,8-7-12 16,6-15-43-16,6-9-21 15,-4-19-52-15,0 0-10 0,-11-3-9 16,-12-5-10-1,-11-3-15-15,-10-7-16 0,-10 4-49 16,-1 10-23-16,-8 26-46 16,1 18-10-1,0 33 7-15,2 15 15 16,14 23 29-16,9 6 9 0,28 1 12 16,7-4 4-16,17-10 1 15,7-6 0-15,7-16-93 16,1-9-75-16,-9-24-250 15</inkml:trace>
  <inkml:trace contextRef="#ctx0" brushRef="#br0" timeOffset="190106.14">14380 14888 941 0,'-1'-9'430'0,"4"-12"-182"16,5 4-65-16,15 5-78 16,10 3-30-16,8 9-44 15,0 5-15-15,-10 5-8 16,-8 4-3-16,-16 1-9 16,-6 5-4-16,-11 7-4 15,-9 3 2-15,-5 1 10 16,1-2 4-16,12-7 3 15,9-2 0-15,22-2 1 16,7-3 1-16,9-3-1 16,1-3 2-16,-1-1-97 0,4 1-79 15</inkml:trace>
  <inkml:trace contextRef="#ctx0" brushRef="#br0" timeOffset="190675.31">13708 15985 619 0,'8'-14'332'0,"8"-8"-58"0,14-1-83 16,7 4-23-16,6 10-47 0,-2 9-37 15,-11 17-62 1,-7 8-10-16,-17 11-5 16,-9 5 2-16,-12 3 5 15,1-4 2-15,2-3 4 16,9-7-2-16,10-7 2 16,8-2 3-16,10-12 3 15,1-6 1-15,6-10 2 16,-4-10-1-16,-2-4-2 15,-2-2-4-15,-8-2-6 16,-4 3-4-16,-7 5-5 16,0 3 0-16,-4 7-2 15,-1 2-4-15,1 5-11 16,1 4-6-16,-2-4-2 16,0 0 2-16,0 18 10 15,6 38 3-15,-1-26 3 16,2 0 15-16,1-2-171 15,-1-8-208-15</inkml:trace>
  <inkml:trace contextRef="#ctx0" brushRef="#br0" timeOffset="190875.45">14305 16293 943 0,'-2'4'369'0,"0"14"-258"16,-1 7-22-16,0 7-22 16,0 6-28-16,0-6-23 15,2-5-1-15,1-13 0 16,1-10-28-16,5-10-143 16</inkml:trace>
  <inkml:trace contextRef="#ctx0" brushRef="#br0" timeOffset="191033.35">14311 16154 1295 0,'0'-6'601'0,"0"-2"-272"16,0 1-188-16,0 3-53 15,0 1-101-15,1 1-85 16</inkml:trace>
  <inkml:trace contextRef="#ctx0" brushRef="#br0" timeOffset="191519.42">14355 15869 887 0,'0'-2'421'16,"0"-6"-150"-16,5-1-69 15,21-3-84-15,5 2-29 16,13 2-50 0,1 3-9-16,-10 9-11 0,-6 4-6 15,-16 5-9-15,-12 6-3 16,-14 7 2-16,-11 4 2 15,-10 1 6-15,3 3 3 16,11-9-3-16,12-6 1 16,19-5 1-16,15-6 0 15,9-6 1-15,5-2-1 0,-2-1-5 16,-6 0-2-16,-9 2-4 16,-2 6 15-16,-7 1-141 15,-2-2-430-15</inkml:trace>
  <inkml:trace contextRef="#ctx0" brushRef="#br0" timeOffset="205291.82">15321 15613 336 0,'-24'-9'250'0,"-3"2"40"0,10 7-88 16,6 4-83-1,2-4-14-15,9-5-13 0,5 0-6 0,6-8-2 16,5-6-12-16,10-6-10 16,3-3 9-1,1 5 9 1,-3 8-5-16,-4 16-30 15,-1 14-19-15,-2 16-26 16,-1 6-2-16,2 0 5 16,2-6 4-16,1-11 3 15,3-8 4-15,-5-12 9 16,-3-8 6-16,-6-12 13 16,-11-8 3-16,-3-1-9 15,-9 6-8-15,-4 10-52 16,7 9-70-16,-3 13-170 15</inkml:trace>
  <inkml:trace contextRef="#ctx0" brushRef="#br0" timeOffset="205565.36">15154 15809 531 0,'0'1'340'15,"-3"1"37"-15,17 0-155 16,6-2-18-16,26 0-38 16,16 0-26-16,19-2-40 15,4 0-21-15,-13 1-16 16,-14 1-21-16,-23-1-24 15,-6 0 34-15,-10 1-179 16</inkml:trace>
  <inkml:trace contextRef="#ctx0" brushRef="#br0" timeOffset="206862.1">16063 15722 536 0,'-1'0'279'15,"1"0"-9"-15,4 1-67 0,-4-1-14 16,21 2 13-16,80 12-47 15,-21-11-20-15,12 5-33 16,-11 2-25-16,-32-5-20 16,-8 5-15-16,-25-8-26 15,1 0-89-15</inkml:trace>
  <inkml:trace contextRef="#ctx0" brushRef="#br0" timeOffset="-214269.8">17123 15575 26 0,'9'-2'9'16,"14"-3"-4"-16,1 1 91 0,-1-5 58 15,0-5 102-15,-8 1 50 16,-11-4 3-1,-5 2-25-15,-14 8-51 0,-11-2-36 16,-7 13-93-16,-5 8-39 16,-3 13-56-16,11 9-19 15,10 9-10-15,13 2 2 16,23-1 5-16,10-4 5 0,28-11 8 16,5-10 7-16,13-19 38 15,-2-6 31 1,-16-19 57-16,-10-7 30 0,-30-7 18 15,-13-3-19-15,-23 2-54 16,-13 4-30-16,-13 14-62 16,0 4 1-16,11 18-167 15,10 6-144-15</inkml:trace>
  <inkml:trace contextRef="#ctx0" brushRef="#br0" timeOffset="-214093.22">17585 15736 1125 0,'-2'0'489'15,"1"4"-266"-15,-3-4-67 16,4 0-86-16,0 0-27 16,0 0-103-1,0 0-122-15</inkml:trace>
  <inkml:trace contextRef="#ctx0" brushRef="#br0" timeOffset="-213771.08">18062 15575 892 0,'-7'-10'535'15,"-3"-9"-59"-15,-6-2-226 16,-6 2-55-16,-8 5-101 16,-8 10-40-16,-8 16-47 15,3 10-14-15,10 15-9 16,10 2-1-16,25 7-5 0,11-2 2 16,24-6-1-16,9-8 5 15,6-18 11 1,2-9 7-16,-9-15 13 0,-11-10 32 15,-12-8 56 1,-11-6 12-16,-21-3-4 0,-7 2-31 16,-9 6-93-16,-4 10-73 15</inkml:trace>
  <inkml:trace contextRef="#ctx0" brushRef="#br0" timeOffset="-213473.96">18374 15711 886 0,'0'-5'444'16,"1"-12"-137"-16,1-6-60 0,10-9-79 15,3 0-21-15,6-2-18 16,0-1-6-16,-1 3-19 15,-7-1-7-15,-8 7-28 16,0 8-22-16,-4 23-32 16,-1 10-11-16,-1 22-19 15,0 3 5-15,3 12 12 16,6-1 2-16,-2-5 7 16,4 0 21-16,-2-15-166 15,0-6-124-15</inkml:trace>
  <inkml:trace contextRef="#ctx0" brushRef="#br0" timeOffset="-212969.67">18939 15555 575 0,'4'-11'359'16,"5"-4"10"-16,-3-1-181 15,-4-4-17-15,-5-4 3 16,-6-5-6-16,-13 3-38 16,-6 4-29-16,-10 15-64 15,-2 8-21-15,3 18-25 16,5 7-4-16,15 6 0 16,9 0 0-16,16-8 1 15,9-8 3-15,16-6 4 16,6-5 5-16,5-5 6 15,-1-4 2-15,-10 0-1 16,-5 0-3-16,-9 8-3 16,1 7 3-16,-11 9 0 15,-1 8 4-15,-8 5 1 16,-9-1 2-16,-9 1 5 0,-5-2 2 16,-11-7 4-1,0-7 2-15,6-14-30 0,0-10-87 16</inkml:trace>
  <inkml:trace contextRef="#ctx0" brushRef="#br0" timeOffset="-212395.36">19400 15374 733 0,'4'-3'373'15,"5"-4"-106"1,-4 0-41-16,-6 5-93 0,-6-1-37 16,-9 1-57-16,-5 2-18 15,-10 0-10-15,-1-1-1 16,-3 1-6 0,2 3-3-16,7 4-6 0,3 3-5 15,9 4-19-15,2 0 4 0,7 3 12 16,2 0 6-1,5-1 22-15,4 4 1 16,2-7-2-16,3-2 3 16,4-6 4-16,3-8 2 15,13 2-5-15,5-2-3 16,7 3-12-16,8 8-3 0,-12 6-3 16,-4 3-3-16,-14 6 0 15,-12-1 0-15,-9 0 28 16,-7 2 30-16,-13-2 35 15,-6 0 16-15,-10-9-13 16,-5-7-19-16,0-6-24 16,4-9-20-16,12-1-120 15,6-2-80-15</inkml:trace>
  <inkml:trace contextRef="#ctx0" brushRef="#br0" timeOffset="-211704.64">19931 15478 861 0,'1'-2'442'0,"9"-1"-149"15,1 3-116-15,9 11-122 16,2 9-31-16,-4 4-6 0,-5 4-1 15,-8-2 9-15,-5-3 2 16,-6 0 0 0,1-3 0-16,-2-10 9 0,7-4 13 15,0-15 6-15,5-6-1 16,5-9-18 0,1-4-17-16,7 4-16 15,0 2-2-15,5 9 2 16,0 4 4-16,2 10 8 0,-4 7-1 15,-7 6-1-15,-3 2-1 0,-11 3 1 16,-4-3 1-16,-3-1 4 16,3-1 0-1,4-10 7-15,3-5 3 16,5-14-2-16,7-6-1 0,8-10-19 16,4 3-6-1,6 5-7-15,-1 6-5 16,-2 15 6-16,-1 2 8 0,-8 12 5 15,-7 8 5 1,-8 9 7-16,-5 3-4 16,-2-1 9-16,-1 0 6 15,2-10-2-15,0-5 4 0,2-10 8 16,0-5 11-16,3-5 9 16,-2-4-3-16,0-1-17 15,0 4-19-15,-7 1-57 0,1 4 323 16</inkml:trace>
</inkml:ink>
</file>

<file path=ppt/ink/ink4.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2-11T08:33:09.850"/>
    </inkml:context>
    <inkml:brush xml:id="br0">
      <inkml:brushProperty name="width" value="0.05292" units="cm"/>
      <inkml:brushProperty name="height" value="0.05292" units="cm"/>
      <inkml:brushProperty name="color" value="#FF0000"/>
    </inkml:brush>
    <inkml:brush xml:id="br1">
      <inkml:brushProperty name="width" value="0.05292" units="cm"/>
      <inkml:brushProperty name="height" value="0.05292" units="cm"/>
      <inkml:brushProperty name="color" value="#7030A0"/>
    </inkml:brush>
  </inkml:definitions>
  <inkml:trace contextRef="#ctx0" brushRef="#br0">2027 5463 852 0,'2'-2'399'0,"-2"1"-171"16,-7 7-54-16,-12 18-76 16,-5 14-39-16,-5 24-38 15,-5 6-9-15,1 13-10 16,3-6 4-16,10-14 2 15,9-10 0-15,7-28 7 16,3-12 9-16,2-22 7 16,3-13 2-16,9-26 7 15,2-12-6-15,3-17 0 16,3 0-2-16,-1 3-13 16,4 5-11-16,4 21-8 15,-1 7 0-15,-10 22-1 0,-5 12 1 16,-7 19-1-1,-3 12-4-15,6 20-1 0,4 7 3 16,2 17 1-16,6 6 0 16,6 7 2-16,3 4 0 15,2-13 3-15,4-8-2 16,-6-23-146-16,-3-12-101 16</inkml:trace>
  <inkml:trace contextRef="#ctx0" brushRef="#br0" timeOffset="156.76">1937 5756 881 0,'-7'-2'441'15,"0"0"-144"-15,26 3-194 16,-1 0-29-16,23 0-52 16,8 0-16-16,5 2 31 15,14-1-144-15</inkml:trace>
  <inkml:trace contextRef="#ctx0" brushRef="#br0" timeOffset="563.41">2597 5827 528 0,'-2'-8'321'0,"0"-6"-30"16,-2-2-78-16,-2-1-12 15,-6 4-20-15,-7 3-37 16,-12 6-41-16,-6 3-17 16,-11 5-47-16,6 7-3 15,4 10-29-15,8 8-11 0,17 12-6 16,4-2 3-16,15-6 3 16,4-4 0-16,18-12 2 15,6-4 1-15,10-11 1 16,2-4 0-16,-16-9 1 15,-3-6 4-15,-15 0 5 16,-7-1 4-16,-3 2-1 16,-4 5-4-16,-5 11-6 15,-3 4-4-15,0 18-5 16,-3 2 1-16,4 11 0 16,7 5 0-16,4-6-2 15,12 3 1-15,-1-6-3 16,4-1-56-16,2-6-163 15,0-4-195-15</inkml:trace>
  <inkml:trace contextRef="#ctx0" brushRef="#br0" timeOffset="1001.26">2899 5851 912 0,'-7'-13'419'0,"-8"-11"-185"16,-4 1-58-16,-5 7-52 16,0 6-23-16,3 9-36 15,-2 2-10-15,7 13-36 16,1 2-14-16,1 9-8 16,5 2-4-16,9 2 3 15,6-1 0-15,10-2 3 16,3-6 1-16,3-10 0 15,4-4 2-15,-1-13-1 16,3-3 0-16,-3-11 4 16,-3-4 2-16,-11-2 6 15,-1 2 2-15,-10 8 2 16,0 6-1-16,-5 11-7 16,-2 5-6-16,6 9-6 15,1 3-3-15,10 6 1 16,3-5 2-16,1-4 3 15,7-1 0-15,-2-5 5 0,2-7 2 16,-1-7 4-16,-2-7 1 16,-4-15 7-16,1 2 0 15,-2-1-6-15,-7 1-34 16,-7 8-215-16,-2-2-315 16</inkml:trace>
  <inkml:trace contextRef="#ctx0" brushRef="#br0" timeOffset="1127.53">3015 5512 1192 0,'0'0'576'15,"0"0"-239"-15,-5 2-138 0,5-2-155 16,0 4-28-16,12 26-217 16</inkml:trace>
  <inkml:trace contextRef="#ctx0" brushRef="#br0" timeOffset="1573.58">3778 5696 896 0,'-7'16'381'0,"-4"23"-206"0,2 5-70 16,9 11-58-16,5-3-11 0,15-8-11 16,8-9-2-16,11-21 6 15,-2-7 8-15,0-15 57 16,-9-8 13-16,-7-18 11 15,-4-7-5-15,-12-13-41 16,-1-3-17-16,-13 1-23 16,-12-2-6-16,-16 4-21 15,-6 2-2-15,-3 16-12 16,6 8-9-16,12 21-11 16,6 7-2-16,13 11 4 15,6 5 2-15,8 1 11 16,12-1 1-16,21 4 11 0,11-2-64 15,15 4-172-15,-1 6-255 16</inkml:trace>
  <inkml:trace contextRef="#ctx0" brushRef="#br0" timeOffset="1950.72">4299 5664 1007 0,'-16'5'423'15,"-17"3"-247"-15,3 6-66 0,10 4-69 16,8 3-19-16,14 2-16 16,8-1-2-16,14-5 2 0,8-4 1 15,3-8 0-15,1-1 1 16,-11-4 0-1,-7-2 4 1,-15-3 0-16,-9-1-3 0,-17-1-5 16,-5 3-3-16,-14 3-8 0,3 4-3 15,5 10 7 1,8 4 1-16,12 6 9 0,5 0 9 16,13-2 1-16,10-2 2 0,12-4-1 15,5-3-2-15,3-4-5 31,-4-5-3-31,-5-3-94 0,-8-2-206 0</inkml:trace>
  <inkml:trace contextRef="#ctx0" brushRef="#br0" timeOffset="2076.45">4281 5530 1359 0,'-2'-5'623'0,"-3"-12"-291"0,3 7-153 15,9 10-152-15,4 1-67 0</inkml:trace>
  <inkml:trace contextRef="#ctx0" brushRef="#br0" timeOffset="2495.95">4498 5543 898 0,'10'-12'371'0,"12"-14"-182"16,2 1-36-16,11 15-34 15,0 3-24-15,0 20-66 16,-11 14-12-16,4 14-5 16,-5 11 1-16,-7 13 8 0,4 4 2 15,-10 2-1-15,1-4-1 16,1-20-2-16,3-10 0 16,-1-24 7-16,-2-12 4 15,-7-12 9-15,-5-10 2 16,-12-11 1-16,-9-2-11 15,-14 4-21-15,-4 9-4 0,-2 21-8 16,-1 11 2-16,11 18 6 16,2 2-6-16,12-2-27 15,11-3-95-15</inkml:trace>
  <inkml:trace contextRef="#ctx0" brushRef="#br0" timeOffset="3072.61">5209 5914 649 0,'2'-14'351'0,"2"-17"-77"0,-4-2-30 16,-9 4-60-16,-4 4-17 15,-11 8-31-15,-3 8-20 16,-9 8-46-16,-3 8-23 15,2 14-35-15,10 9-8 16,13 9-4-16,9 0-4 16,12-5 3-16,6-2-1 0,11-14 2 15,8-4 4 1,7-12 1-16,1-6 2 0,-14-10 1 16,6-4 1-1,-5-10 2-15,-5-2 0 0,2-4 2 16,-15 2 1-1,-9 11-2-15,-2 4-5 16,-6 15-9-16,0 5-4 16,1 11-5-16,3 3 2 15,4 5 3-15,7 0 3 0,6-4 2 16,6 0 1-16,6-11 5 16,-1-4 1-16,3-8 4 15,0-8-1-15,-6-9 2 0,0-3-1 16,-6-5-2-16,-3 0 0 15,1 4-2-15,-5 7-1 16,0 11-4-16,-5 4-2 16,-7 12-3-16,1 10-1 15,-9 16 4-15,3 12 4 0,7 15-1 16,2 0-1-16,5 2 3 16,5-3-6-16,-1-8 4 15,2-6 2-15,3-13-3 16,-2-8 2-16,-1-15-32 15,1-7-89-15</inkml:trace>
  <inkml:trace contextRef="#ctx0" brushRef="#br0" timeOffset="3213.22">5500 6042 1193 0,'3'-4'488'0,"5"-7"-307"16,6-3-75-16,11 1-76 15,9-2-17-15,14 8-88 16,4 1-161-16</inkml:trace>
  <inkml:trace contextRef="#ctx0" brushRef="#br0" timeOffset="3526.81">5999 5776 1239 0,'-12'-9'532'15,"-11"-9"-277"-15,-2 6-101 16,7 11-142-16,2 1 2 0,8 9-24 16,6 5-9-16,4 3 0 15,7 5-3-15,4-4-6 16,3 0-11-16,2-7-30 16,-3-3-11-16,-6-6-28 15,-2-2 6-15,-11 0 26 16,-5 2 15-16,-6 2 42 15,-3 4 19-15,-5 4 41 16,4 3 19-16,4 6 15 16,5-3 1-16,9-1-16 15,8 1-8-15,12-5-4 16,1 0-9-16,11-8-8 16,0-5-6-16,2-8-84 15</inkml:trace>
  <inkml:trace contextRef="#ctx0" brushRef="#br0" timeOffset="3968.09">6474 5772 874 0,'5'-3'403'16,"6"-4"-155"-1,20-1-125-15,14-1-31 0,21 2-27 0,6 0-13 16,3 5-27-16,-10 0-9 15,-21 2 1-15,-17 2-25 32,-20 2-136-32,-7 3-77 15</inkml:trace>
  <inkml:trace contextRef="#ctx0" brushRef="#br0" timeOffset="4131.59">6707 5775 670 0,'-3'0'392'15,"0"0"-95"-15,3 8-57 0,0 8-112 16,3 8-43-16,5 8-17 15,0 5-4 1,5-1-18 0,1-6-14-16,2-12-18 15,3-5 11-15,0-11-185 16,1 1-252-16</inkml:trace>
  <inkml:trace contextRef="#ctx0" brushRef="#br0" timeOffset="4428.18">7095 5873 743 0,'-1'-7'403'16,"-5"-9"-70"-16,2-2-66 15,-7 3-75-15,0 0-26 16,-5 7-49-16,-1 6-26 16,-2 8-49-16,-1 8-19 15,2 10-24-15,4 6-4 0,8 4 1 16,6 3-1-16,9-2 0 15,5-6-1-15,12-13 2 16,4-8 1-16,11-12 5 16,-10-7 8-16,3-6 5 15,-9-9 11-15,-20-4 12 16,-3-2 0-16,-25-1-8 16,-7 4-7-16,2 5-190 15,5 5-272-15</inkml:trace>
  <inkml:trace contextRef="#ctx0" brushRef="#br0" timeOffset="5093.42">8047 5971 653 0,'6'-15'347'15,"2"-16"-69"-15,-6-2-25 0,-14-1-38 16,-8 3-29-16,-11 5-51 15,-3 5-33 1,-1 12-66-16,4 8-22 0,4 18-26 16,1 8-6-16,6 15 8 15,3 3 4 1,12-3 2-16,6-3 2 0,13-9 1 16,5-9 0-16,5-12 1 15,4-5 1-15,-3-10 4 16,3-7 2-16,-5-3 4 15,-3-5 0-15,-2 0 5 16,-10 2 2-16,-6 5-3 16,-2 5-4-16,-6 14-11 0,-1 9-4 31,-2 16-1-31,-1 10 2 0,3 13 5 16,-2 4 1-1,3 9-1-15,2-3 1 16,3-1-1-16,1-5 2 0,1-15 3 15,2-12 0-15,-1-18 6 16,3-8-23-16,0-15-157 16,3-6-303-16</inkml:trace>
  <inkml:trace contextRef="#ctx0" brushRef="#br0" timeOffset="5454.19">8108 6144 799 0,'-2'-7'417'16,"2"-3"-87"-16,5-1-176 16,11-1-18-16,14 6-26 15,1-4-15-15,5 10-41 16,-1 4-18-16,-8 7-23 15,-3 3-6-15,-15 3-3 0,-5 2 3 16,-12 0 1-16,-9 2 3 16,-3-3 5-16,-1-7-3 15,7-6-9-15,10-5-11 16,7 0-11-16,8-2-2 16,5 1 5-16,2 2 7 0,3 6 6 15,-7 3 1-15,-3 6 5 16,-8 2 6-1,-14 4 4-15,-8 1 1 0,-15-9-93 16,0-7-259-16</inkml:trace>
  <inkml:trace contextRef="#ctx0" brushRef="#br0" timeOffset="5899.45">8822 5768 835 0,'-1'-1'489'16,"0"-3"-68"-16,2 8-258 16,-1-4-63-16,0 2-74 15,9 28-10-15,8 51 1 16,-10-35 1-16,0-7-3 15,0-11 1-15,9-17 5 0,-1-6 12 16,7-17 35-16,5-4 10 16,-3-14 15-16,-1-6-7 15,-9-4-32-15,-5-1-13 16,-4 8-70-16,-3 6-77 16,0 13-241-16</inkml:trace>
  <inkml:trace contextRef="#ctx0" brushRef="#br0" timeOffset="6194.01">9379 5792 946 0,'-5'10'464'16,"1"8"-164"-16,-3 7-156 16,-1 4-40-16,-4 0-58 15,-3 0-17-15,-4-9-13 16,-8-2-2-16,2-13-7 15,-5-5-13-15,2-9-10 16,2-6-10-16,7-3-5 0,9-2 2 16,11-1-1-16,8 2 10 15,12 3 17 1,5 4 13-16,4 12 20 0,3 8 1 16,-5 13 7-16,-1 3 1 15,-4 11-2-15,-2-4-4 16,-5-5 26-1,4-3-101-15</inkml:trace>
  <inkml:trace contextRef="#ctx0" brushRef="#br0" timeOffset="6584.24">9945 5643 951 0,'-2'1'453'0,"-3"9"-188"16,4 6-104-16,0 16-117 15,2 10-12-15,6 9-5 16,0 1-5-16,1-3-8 15,0-10-2-15,1-15-105 16,3-7-174-16</inkml:trace>
  <inkml:trace contextRef="#ctx0" brushRef="#br0" timeOffset="6883.44">10323 5708 611 0,'-4'-6'426'16,"-14"-7"57"-16,4 4-205 16,-2 5-121-16,-3 1-51 15,-3 9-68-15,-2 4-21 0,-3 12-24 16,4 4 0-16,10 7 1 16,8 6 0-16,14-1 1 15,10 2-1-15,8-13 4 16,5-6 2-16,-1-14 4 15,-4-9 7-15,-6-6 17 16,-13-10 17-16,-8-4 21 16,-6 0-3-16,-14 2-21 15,-1 5-21-15,-4 7-70 16,2 3-126-16</inkml:trace>
  <inkml:trace contextRef="#ctx0" brushRef="#br0" timeOffset="7183.84">10629 5791 641 0,'-8'-5'409'16,"-5"-3"-28"-1,-4 0-140-15,-4 2-43 16,1 4-82-16,-2 2-37 15,2 9-49-15,0 6-18 0,7 11-10 16,3 2 0-16,11-1-2 16,8 1 1-1,1-8 4-15,19-3 1 0,7-8 5 16,2-8 2-16,5-7 15 16,-18-5 19-16,-10-8 19 0,-9 0 1 15,-13-7-17-15,-6 1-26 16,-11 3-60-1,-1 1-75-15</inkml:trace>
  <inkml:trace contextRef="#ctx0" brushRef="#br0" timeOffset="7532.87">10851 5895 842 0,'0'3'365'0,"5"4"-192"16,4 1-44-16,12 1-48 15,4-1-9-15,3-1-7 16,-1-6 0-16,-4-5 15 16,-2-5 2-16,-5-6-2 15,-1-3-5-15,-5-2-20 0,-7-3-8 16,-10-1-11-16,-7-1-7 15,-8 7-20-15,0 0-15 16,-3 13-21-16,2 6-6 16,1 15 2-16,5 9 12 15,4 12 13-15,6 6 4 16,7 10 2-16,0 1 2 16,6 1 0-16,2 1 1 0,5-9-1 15,2-2 1-15,1-7-125 16</inkml:trace>
  <inkml:trace contextRef="#ctx0" brushRef="#br0" timeOffset="8072.39">11224 5926 669 0,'2'2'367'16,"4"2"-67"-1,6 1-143-15,1 3-38 0,7-3-16 16,7 2-6-16,1-5-26 16,2-3-14-16,-4-2-19 15,-7-6-2-15,-10-3 6 16,-9-3 0-16,-10-5-3 15,-5 2-1-15,-7-5-10 16,-4 1-5-16,5 1-12 16,1 1-9-16,5 15-24 15,5 6-4-15,-3 13-1 16,6 8 7-16,-3 12 15 0,-1 8 3 16,8 14 4-16,-8 1 2 15,9 3 4-15,1-2-1 16,2-8-2-16,9-5 0 15,9-15-118-15,10-5-113 16</inkml:trace>
  <inkml:trace contextRef="#ctx0" brushRef="#br0" timeOffset="8357.14">11796 5839 837 0,'-9'-10'497'0,"-16"-9"-57"16,1 9-242-1,-1 4-67-15,-1 11-82 16,2 4-24 0,8 13-21-16,-3 1 0 0,12 6 0 0,7 1 1 15,13-6 6-15,7-3 4 0,6-8 8 16,-2-8 10-16,3-4 24 15,-8-4 5-15,-11-10 1 16,1 1-9-16,-14-7-38 16,4 1-129-16</inkml:trace>
  <inkml:trace contextRef="#ctx0" brushRef="#br0" timeOffset="8828.94">11944 5804 643 0,'1'2'305'16,"4"9"-91"-16,-1 6-89 0,2 9-61 15,-2 4-3-15,-4-1-20 16,0 0-2-16,-6-12 2 15,1-4 1-15,3-8 16 16,-4-8 11-16,4-9 3 16,-2-5 11-16,4-12-5 15,2-2-10-15,7-3-13 16,-2 0-17-16,18 8-20 16,4 4-3-16,8 8 5 15,5 6 4-15,-13 8 4 16,-5 6-1-16,-10 11 2 15,0 8-1-15,-7 9-6 16,1 1-3-16,1 2-7 0,-6-7-29 16</inkml:trace>
  <inkml:trace contextRef="#ctx0" brushRef="#br0" timeOffset="9335.27">12494 5736 595 0,'-3'-9'379'15,"-7"-2"-1"-15,0 2-110 0,0 8-127 16,-2 3-45-16,7 9-64 16,3 1-18-16,8 3-9 15,7-2-1-15,6-1 0 16,3 0 0-16,-4-4 1 15,-1-1 3-15,-14-8 7 16,-2-2-7-16,-8 2-13 16,6 1-10-16,-6 0-13 0,-19 6 0 15,-33 16 9-15,32-5 0 16,10 7-1-16,3 1 1 16,12-1 2-16,4 0 3 15,12-6 9-15,5 0 4 16,6-7 5-16,3-3 4 15,5-9 11-15,2-5 5 0,-4-6 4 16,0-6-1-16,-5-2-7 16,-5-7-4-16,-2-1-3 15,-3 1 2-15,-7 3 10 16,1 6 1-16,-9 10-3 16,-1 7-4-16,-4 8-11 15,2 5-4-15,2 8 2 16,3 3 0-16,3 4-3 15,1-1-2-15,-2-1-1 16,0 0-50-16,1-4-199 16</inkml:trace>
  <inkml:trace contextRef="#ctx0" brushRef="#br0" timeOffset="9493.77">12688 5519 1281 0,'-2'-6'614'0,"2"-2"-275"0,0 8-139 0,-2 15-149 16,2 5-40-16,1 8 65 15,2 8-192-15</inkml:trace>
  <inkml:trace contextRef="#ctx0" brushRef="#br0" timeOffset="9906.75">13166 5964 1068 0,'1'11'424'0,"-3"11"-183"16,-3 5-39-16,-15 0-13 16,-13-4-14-16,-4-1-112 15,-2-3-142-15</inkml:trace>
  <inkml:trace contextRef="#ctx0" brushRef="#br0" timeOffset="10301.95">13593 5666 999 0,'-8'11'407'0,"-9"11"-254"15,7 8-53-15,10 6-57 16,6 3-5-16,18-5-7 16,3-3-2-16,6-17 17 15,-1-12 29-15,-3-15 22 16,0-10 9-16,-4-9 8 15,-5-5-20-15,-19-6-14 16,-6 0-15-16,-16-4-35 16,-11-1-15-16,-2 9-21 15,-3 5-9-15,2 14-28 0,5 12-5 16,2 17 2 0,3 9 6-16,14 9 23 0,11 8 3 15,17 3 2-15,13 3 0 16,15 1-20-16,3-3-104 15,15-4-184-15</inkml:trace>
  <inkml:trace contextRef="#ctx0" brushRef="#br0" timeOffset="10611.05">14265 5778 611 0,'-9'8'368'16,"-10"6"-47"-16,-5 6-104 15,-6 2-34-15,-5-2-68 16,3 1-35-16,-4-6-45 16,2-6-10-16,1-9 0 15,1-1 0-15,8-10 1 16,6-2-7-16,12-1-24 16,6-2-12-16,12 0-14 15,7 1 2-15,9 4 13 0,2 5 8 16,6 9 9-1,-2 10 3-15,-10 12 8 0,-3 8 1 16,-7 7 2 0,-2-1-1-16,-2-7 6 0,-2-8 126 15</inkml:trace>
  <inkml:trace contextRef="#ctx0" brushRef="#br0" timeOffset="11568.74">1753 6817 365 0,'-6'-7'264'16,"-1"-9"46"-16,1 2-61 0,6 9-101 16,3 4-38-16,6 15-67 15,2 10-22-15,3 18 11 16,-2 5 9-16,-7 0 5 16,-2-4-2-16,-4-13-11 15,-4-6-4-15,-1-15 5 16,-1-6 8-16,0-11 1 15,2-10-5-15,1-14-20 16,5-5-15-16,11-10-20 16,4-3-2-16,10 7 5 15,7 4 9-15,1 16 11 0,6 8 3 16,-5 19-1-16,-6 10-3 16,-9 20 0-16,-6 7 0 15,-8 11 1-15,-2-2 0 16,6-5 23-16,3-7-101 15,8-15-283-15</inkml:trace>
  <inkml:trace contextRef="#ctx0" brushRef="#br0" timeOffset="11868.43">2214 6973 528 0,'2'1'253'0,"6"3"-57"16,5 2-88-16,9-1 17 15,-3 0 4-15,7-2-16 16,1-3-2-16,0-6-45 16,5-3-15-16,-5-6-16 15,-4-1-4-15,-9-6-2 16,-9-1 2-16,-9-5 7 16,-11-1 2-16,-17-1-14 15,-4 6-16-15,2 12-28 0,4 9 4 16,10 19 5-16,3 10 8 15,2 14 14-15,3 7-7 16,10 8 0-16,3 3-2 16,7 0-2-16,2-2-2 15,0-5 0-15,2-3 6 0,-4-7-180 16</inkml:trace>
  <inkml:trace contextRef="#ctx0" brushRef="#br0" timeOffset="12293.69">2772 6745 953 0,'-13'-3'460'15,"-15"-2"-175"-15,1 4-103 16,6 9-115-16,7 4-33 16,13 9-34-16,7 2-7 0,13 3 3 15,6-1 2-15,1-4 2 0,0-6 3 16,-6-9 2-16,-2-3 1 16,-8-7 4-16,-2-2 3 15,-14 0-19-15,-5-2-5 16,-15 7-11-1,-5 1-4-15,-1 6 23 0,-3 5 6 0,12 4 10 16,6 2 2-16,9 2-1 16,9 2 0-16,6-2 0 15,7 1 0-15,7-4-2 16,-1-3-2-16,5-6-1 31,0-4 0-31,-10-6-58 0,3-6-90 0</inkml:trace>
  <inkml:trace contextRef="#ctx0" brushRef="#br0" timeOffset="12420.72">2771 6576 1002 0,'-4'-8'488'0,"-3"-6"-179"16,5 6-219-16,2 6-68 15,6 7-92-15,1 7-117 16</inkml:trace>
  <inkml:trace contextRef="#ctx0" brushRef="#br0" timeOffset="12651.52">2954 7019 462 0,'-5'9'344'16,"-4"6"21"-16,5-5-116 16,-2-3-26-16,1-9-56 15,-1-3-35-15,6-12-56 16,2-5-26-16,4-8-42 15,9-6-8-15,3-3-5 16,7 1 0-16,-2 8 0 16,-1 6 4-16,2 16-1 15,-8 9-1-15,1 19-3 0,-5 8 1 16,-4 13 0-16,6 3 2 16,1-3-92-16,0-1-215 15</inkml:trace>
  <inkml:trace contextRef="#ctx0" brushRef="#br0" timeOffset="13150.16">3428 6851 748 0,'-7'-10'402'0,"-10"-7"-88"16,3 3-100-16,0 9-124 15,2 5-40-15,7 12-48 16,5 4-8-16,13 7 6 16,9 1 0-16,5-2 1 15,2-3 1-15,-9-9 2 16,-2-3 1-16,-8-4 2 16,-4-1 4-16,-7-2-10 15,-7 0-3-15,-12-2-5 16,-6 1-4-16,-4 5 2 15,-2 0-2-15,12 8-13 16,5 5-2-16,10 4 7 0,5-1 8 16,13-1 15-16,3-2 3 15,9-4 0-15,2-1 1 16,-4-11 1-16,6-1 1 16,-5-9 1-16,-1-5 0 15,3-5-1-15,-4-4-1 16,-3-7 4-16,-1-1 1 15,-9 3 2-15,-3 5 13 16,-2 14 18-16,-4 7 4 0,-4 5 2 16,0 10-12-16,0 8-20 15,2 5-6-15,5 3-6 16,9 1-2-16,5-7-82 16,10-2-141-16</inkml:trace>
  <inkml:trace contextRef="#ctx0" brushRef="#br0" timeOffset="13619.28">4508 6905 921 0,'-9'0'436'0,"-20"3"-182"16,4 6-86-16,2 10-106 16,-2 4-28-16,13 2-26 15,5 5-6-15,11 0-1 16,10-2-1-16,15-2 1 16,1-7 1-16,3-10 5 15,0-5 3-15,-11-9 11 16,-4-4 7-16,-10-5 25 15,-9 1 10-15,-16-4-8 16,-1 5-10-16,-9 1-28 16,5 1-14-16,7 6-105 15,2 0-146-15</inkml:trace>
  <inkml:trace contextRef="#ctx0" brushRef="#br0" timeOffset="13810.95">4618 6941 683 0,'13'-10'377'0,"21"-12"-93"16,10 5-92-16,10 4-103 0,2 10-37 0,1 8-26 31,-9 4-10-31,-15 2-12 0,-12 1 3 16,-14-4-120-16,-3-1-134 15</inkml:trace>
  <inkml:trace contextRef="#ctx0" brushRef="#br0" timeOffset="14214.87">4876 6922 712 0,'-7'6'365'16,"-8"5"-107"-16,-4-10-78 16,13 19-93-16,2-1-29 15,4 6-32-15,14 8-3 0,-1-13-1 16,0-3-1-16,4-5-2 15,-4-3-2-15,-3-7-1 16,0-2-1-16,-3-3-6 16,-1-3-2-16,3-6-3 15,1 2-1-15,1-4-2 16,0-2-1-16,0 4-2 16,0 1 0-16,1 6 2 15,-1 5 0-15,-3 10 13 16,-4 2 9-16,-9 5 15 15,2 3 2-15,-4-3-7 16,1 0-8-16,6-9-12 16,3-1 0-16,5-11 1 0,6-3-1 15,8-6-1-15,0-6-4 16,6 4-4-16,1-4 0 16,-3 4-1-16,6 6-2 15,0 5-1-15,-1 6 0 16,-3 7 1-16,-6 5 3 15,-4 9 7-15,-9 1 1 16,-3 3 2-16,-2 2-2 0,-4-3-103 16</inkml:trace>
  <inkml:trace contextRef="#ctx0" brushRef="#br0" timeOffset="14771.77">5969 6988 880 0,'-4'9'357'0,"-7"9"-217"15,5 6-61-15,6 5-42 16,2 0-3-16,14 0-4 16,3-3-3-16,9-11 1 0,4-5 2 15,4-16 36-15,3-7 12 16,0-13 3-16,-3-8 4 16,-10-4-1-16,-5-6-3 15,-21-9 7-15,-6-1-15 16,-20-8-38-16,-8 2-15 0,-7 15-32 15,-4 6-9-15,2 21-29 16,5 12-3-16,7 14 7 16,4 9 10-16,19 9 21 15,5 4 3-15,23 6 2 32,11-4 1-32,19 0-68 0,10-4-68 15,6-5-347-15</inkml:trace>
  <inkml:trace contextRef="#ctx0" brushRef="#br0" timeOffset="15183.55">6529 6933 768 0,'-10'2'389'16,"-10"0"-127"-16,4 2-79 0,6 8-100 16,4-2-34-16,7 5-36 15,4-2-9-15,14 2 0 16,2-2 0 0,5-8 2-16,1 2 0 0,-7-7-1 15,-5-1-3-15,-12-1-15 16,-4 2-6-16,-19-4-4 15,-3 4 3-15,-8 2 15 16,-4-1 10-16,10 9 17 16,2-2 5-16,9 8 1 15,4 0-3-15,9 1-9 16,2 0-2-16,13-2 0 16,6 1-2-1,8-4-4-15,4-2-2 0,4-7-2 16,1-1-10-1,-9-6-158-15</inkml:trace>
  <inkml:trace contextRef="#ctx0" brushRef="#br0" timeOffset="15326.49">6496 6767 1329 0,'-3'-4'516'0,"-2"-2"-380"16,7 1-94-16,9 7-127 15,9 3-90 1</inkml:trace>
  <inkml:trace contextRef="#ctx0" brushRef="#br0" timeOffset="15660.61">7011 6983 1029 0,'-16'-9'492'0,"-11"-3"-193"16,1 4-182-16,2 6-54 16,3 11-58-16,4 7-10 0,-1 6-2 15,4 7 7-15,10 0 0 16,4 1 1-16,19 1 2 15,2-6-1-15,8-5 3 16,-1-6 4-16,-2-11 3 16,3-3 7-16,-12-10 14 15,-4-4 7-15,-18-6 24 16,-10 0-8-16,-12-1-14 16,-6 5-12-16,3 1-134 15,6 4-116-15</inkml:trace>
  <inkml:trace contextRef="#ctx0" brushRef="#br0" timeOffset="16007.15">7244 7013 974 0,'6'2'389'0,"6"10"-240"0,-1 4-42 0,-10 3-32 16,-2 6-2-16,-4-5-22 16,-4-1-11-16,2-5-14 15,1-4-3-15,3-10 7 16,3-6 0-16,4-6-13 16,7-6-6-16,6-2-15 15,5-1-4-15,4 2 9 16,-1-1 2-16,-4 9 5 15,-1 3 3-15,0 8 5 16,-1 6 5-16,-1 10 8 16,-1 7 4-16,-3 6 6 0,1 3-4 15,-3 2-10 1,-2-4-5-16,-4-5-139 0</inkml:trace>
  <inkml:trace contextRef="#ctx0" brushRef="#br0" timeOffset="16500.73">8319 6944 842 0,'7'0'464'16,"6"2"-28"-16,7 13-327 15,6 7-55-15,13 14-26 16,4 5-6-16,2 3-6 16,-2 0-2-16,-9-7-36 15,-5-9-65-15,-11-10-170 16,-5-7-242-16</inkml:trace>
  <inkml:trace contextRef="#ctx0" brushRef="#br0" timeOffset="16724.02">8640 6974 835 0,'-2'-8'424'16,"-3"-6"-121"-16,-3 1-48 15,-2 6-115-15,-3 6-37 16,-7 9-59-16,-2 4-26 0,-10 11 3 16,-7 7 2-16,-4 9 0 15,-2 4-3-15,10 1-3 16,2-2-7-16,7-7-3 15,7-9 2-15,8-13-5 16,6-6 1-16,12-12-106 16,6-5-195-16</inkml:trace>
  <inkml:trace contextRef="#ctx0" brushRef="#br0" timeOffset="21178.03">9287 6993 766 0,'-1'-3'362'0,"5"2"-152"0,-3 1-59 16,-1 0-74-16,0 0-25 15,1 4-31-15,10 25-1 16,15 37-3-16,-3-20-3 16,-9-14 1-16,-3-10 1 15,4-9 0-15,-2-13 17 16,6-15 38-16,3-2 13 16,-5-16 18-16,2 2-9 15,-10-1-34-15,-3 1-15 0,-5 7-97 16,0 5-92-1</inkml:trace>
  <inkml:trace contextRef="#ctx0" brushRef="#br0" timeOffset="21461.63">9832 7020 980 0,'-12'12'402'0,"-7"16"-247"15,-5-1-63-15,-6-1-56 16,0 0-11-16,-1-7-10 16,-1-5-15-16,9-11-37 15,1-5-22-15,6-11-21 16,7-2 6-16,9-4 34 0,6-2 33 16,9 5 61-16,4 1 36 15,7 15 16-15,2 2-5 16,0 12-22-16,3 8-21 15,-7 5-1-15,-6 3-7 16,-2 2-19-16,-4-3-18 0,3-7-520 16</inkml:trace>
  <inkml:trace contextRef="#ctx0" brushRef="#br0" timeOffset="21727.28">10433 7028 1174 0,'-3'-6'524'0,"2"4"-292"0,-1 4-70 16,1-2-107-16,0 1-34 15,2 29-12-15,4 38-2 16,0-31-2-16,-3-5 3 16,2 0-140-16,0-6-100 15</inkml:trace>
  <inkml:trace contextRef="#ctx0" brushRef="#br0" timeOffset="21996.53">10791 7072 1054 0,'-4'-8'483'0,"-13"-9"-215"15,4 6-69-15,-2 4-112 32,2 4-34-32,-3 5-53 0,4 8-10 15,1 10-2-15,-4 3 0 16,12 8 1-16,0 0 5 15,10-4-1-15,7-1 3 0,3-14 2 16,4-2-3 0,-6-8 15-16,-8-2 7 15,-4-1 8-15,-5-8 1 0,-19-2-28 0,3-2-71 16</inkml:trace>
  <inkml:trace contextRef="#ctx0" brushRef="#br0" timeOffset="22185.75">10782 7054 922 0,'6'-4'544'0,"5"-2"-11"0,8 8-332 15,7 9-79-15,9 12-46 16,2 6-18 0,-3 7-35-16,10 7-5 15,-5 0-11-15,-1-1-22 16,3-6-104-16,-12-8-91 0</inkml:trace>
  <inkml:trace contextRef="#ctx0" brushRef="#br0" timeOffset="22360.08">11188 7080 1089 0,'-11'-4'553'0,"-6"-6"-202"16,-7 13-181-16,-5 10-73 15,-7 12-78-15,-2 11-12 16,-4 14-4-16,0 3 0 16,5 7 5-16,3-4-95 15,11-5-226-15</inkml:trace>
  <inkml:trace contextRef="#ctx0" brushRef="#br0" timeOffset="22646.59">11340 7044 862 0,'-1'-7'460'0,"1"0"-166"15,-3 8-119-15,-1 7-49 16,-2 14-89-16,-1-1-17 15,4 7-1-15,0-1 2 0,12 1 7 16,5 1 2-16,10-8 9 16,6-3 5-16,1-13 5 15,0-5 5 1,-5-13 1-16,-4-4-6 0,-8-5-36 16,-2-2-84-16,-9-3-381 15</inkml:trace>
  <inkml:trace contextRef="#ctx0" brushRef="#br0" timeOffset="22788.99">11508 6820 1016 0,'-5'-5'602'15,"0"-6"-115"-15,-1 5-252 16,5 6-97-16,3 4-121 16,4 3-20-16,6 11-108 15,1 4-131-15</inkml:trace>
  <inkml:trace contextRef="#ctx0" brushRef="#br0" timeOffset="23301.93">11845 7036 700 0,'-5'-2'420'15,"-4"-6"-25"-15,-1 4-249 16,2 4-67-16,1 5-65 16,4 3-15-16,5 6-11 15,-1 1 3 1,3-2 3-16,4 0 1 0,5-4 2 16,3 1 2-16,0-6 4 15,-1 1 4-15,-5-3 11 16,-6-4 3-16,-7-4-9 0,-7 0-7 15,-11-1-8-15,-4 6-7 16,-2 1 2-16,0 3-4 16,10 8-8-16,1 1-4 15,10 7-2-15,6 3 3 16,1-1 8-16,8 0 5 0,-1-4 12 16,10-3 10-1,5-7 25-15,3-6 12 0,9-8 16 31,-6-7-1-31,1-8-16 0,-3-1-9 0,-1-3-17 32,-2 1 0-32,-7 2 9 0,-2 1 20 15,-9 13-8-15,-4 6-3 16,-3 7-12 0,-1 8-20-16,-2 6 5 15,1 4 0-15,5 7-6 16,4 2-3-16,8-3-10 0,2-2-127 15</inkml:trace>
  <inkml:trace contextRef="#ctx0" brushRef="#br0" timeOffset="23871.28">12789 7114 889 0,'-15'-4'458'15,"-17"-7"-145"1,9 11-180-16,-4 5-58 0,9 11-65 16,5 3-11-16,4 6-8 15,9 3 2-15,11-3 4 16,8-2 3-16,9-9 15 15,0-6 14-15,1-8 50 16,-1-9 17-16,-7-9 18 16,-5-1 0-16,-14-4-45 15,-7 1-24-15,-10 3-113 16</inkml:trace>
  <inkml:trace contextRef="#ctx0" brushRef="#br0" timeOffset="24955.67">1733 8057 519 0,'6'-5'321'16,"2"-5"-42"-16,6-7-112 15,2-5-37-15,-2-10-51 16,0-6-14-16,-5-4 3 16,-2 2 15-16,-5 9 16 15,-2 8 9-15,-2 15-17 16,-2 8-24-16,1 19-38 16,0 14-22-16,3 20-12 15,0 4 0-15,3 7 2 16,7-4 4-16,4-11 2 0,4-1 1 15,4-14 1-15,-6-9-1 16,-2-8-113-16,-7-7-68 16</inkml:trace>
  <inkml:trace contextRef="#ctx0" brushRef="#br0" timeOffset="25318.79">2284 7879 768 0,'-4'-13'412'0,"-7"-13"-85"15,-3-2-91-15,-3 8-100 16,-3 6-40-16,0 10-70 16,0 6-10-16,2 11-23 15,2 4-11-15,11 12-4 16,4 1 6-16,7-2 7 15,6-5 4-15,5-13 5 16,7-4 4-16,1-14 4 16,3-6 0-16,-5-10 0 15,2-4-3-15,3-1 0 0,-2 3-1 16,5 11 6-16,-2 7 5 16,-10 12 8-16,-4 10 2 15,-13 8-1-15,-7 6-4 16,-9 2-6-16,-3-2-4 15,-2-1-62-15,2-9-75 0</inkml:trace>
  <inkml:trace contextRef="#ctx0" brushRef="#br0" timeOffset="25588.54">2201 8012 888 0,'-8'9'425'0,"-13"2"-159"16,21-2-156-16,8 4-41 15,19-6-22-15,10-1-2 16,14-4-12-16,5-3-8 15,-4-3-15-15,2 0 10 16,-14 4-133-16,-7 1-138 16</inkml:trace>
  <inkml:trace contextRef="#ctx0" brushRef="#br0" timeOffset="25747.95">2201 8117 1242 0,'9'0'491'0,"18"0"-328"0,4 4-46 15,17 2-58-15,3 0-12 16,0 3-10-16,1-3-92 0</inkml:trace>
  <inkml:trace contextRef="#ctx0" brushRef="#br0" timeOffset="26377.44">3023 7918 788 0,'-3'0'394'0,"0"7"-137"0,-1 9-114 15,-2 17-103-15,6 10-20 16,0 9-8-16,-2-3 2 16,9-8 2-16,-3-5 3 15,1-17 1-15,2-5 9 16,-10-16 23-16,6-12 3 16,0-11 3-16,1-5-8 0,-2-9-18 15,-2-1-1-15,-5-6-6 16,-2-2-10-16,6 3-10 15,0 7-10-15,7 11-4 16,-3 11 6-16,7 15-5 16,0 4 3-16,3 20-2 15,3 4-2-15,9 14 5 16,1 1 1-16,6-1 3 16,7 2 0-16,-17-11 0 15,15-3 1-15,-3-14 1 16,-1-7 3-16,9-14 7 15,-14-4 7-15,-8-12 38 16,-7-3 13-16,-8-6 16 16,-5-3-3-16,-3 5-36 0,-7-5-17 15,3 4-69-15,-2 2-55 16,1 9-157-16</inkml:trace>
  <inkml:trace contextRef="#ctx0" brushRef="#br0" timeOffset="26549.47">3647 8205 1365 0,'-1'-1'597'15,"1"1"-279"-15,2-5-212 16,-2 4-40-16,0 0-215 15</inkml:trace>
  <inkml:trace contextRef="#ctx0" brushRef="#br0" timeOffset="27192.55">4012 7888 801 0,'-1'3'345'0,"-3"15"-180"16,2 16-71-16,-2 20-69 16,4 6-1-16,2 8-5 15,0-4-3-15,4-11-2 16,-1-7 1-16,1-24 17 15,2-12 23-15,0-22 20 16,0-9 7-16,1-15-13 16,-1-7-19-16,-8-2-10 15,-2-5-2-15,-12-4-5 16,-2-2-6-16,4 4-23 16,3 7-11-16,8 20-9 15,1 11-1-15,9 20 5 0,0 9 3 16,11 14 1-16,4 4 0 15,5 8 4-15,8 0 1 16,0-1 2-16,-10 0 1 16,7-8 2-16,-3-4 1 15,-2-11 2-15,8-10 4 16,-11-13 8-16,-2-10 24 16,-5-14 45-16,-1-2 16 15,-6-10 9-15,-5-4-20 16,-8-4-41-16,-5-3-21 15,-5 11-60-15,0 9-59 16,3 21-220-16</inkml:trace>
  <inkml:trace contextRef="#ctx0" brushRef="#br0" timeOffset="27904.63">4581 8143 807 0,'8'1'308'0,"8"-2"-203"0,10 1-52 15,6-4-10 1,-11 1-2-16,8-1-6 0,-5-4 0 16,-9-1 14-16,3-2 10 15,-21 1 3-15,-10 3-4 16,-9 3-22-16,-3 1-17 15,-3 2-22-15,3 2-12 16,4 11-13-16,1 1-8 16,8 6 4-16,6 5 10 15,6-2 16-15,8 5 10 16,7-3 10-16,4-2 2 16,5-7 3-16,-1-5 1 15,6-8 1-15,-1-4 2 0,1-10 0 16,1-6 0-1,-3-7 1-15,0-5-2 16,-5-1 3-16,-7-1 2 0,-7 4 16 16,-5 4 6-16,-3 9 11 15,0 6-4-15,-2 10-28 16,-1 4-12-16,-3 13-21 16,-2 3-1-16,8 6 2 0,3 2 1 15,11-2 3-15,4-2 0 16,-3-9 1-16,2-1 3 15,-4-8 4 1,1-5 5-16,2-5 6 0,-1-8 0 16,0-4 0-16,0-2-4 15,-3-4-6-15,1 2-1 16,-9-1 1-16,1 5 0 16,-4 7-4-16,-5 4-5 15,4 7-11-15,0 5-2 16,0 7 1-16,6 3 4 15,3 6 3 1,5-4 0-16,8 0 2 16,5-4 3-16,2-11 4 15,3-7 5-15,-1-10 32 0,-2-5 17 16,-6-8 13-16,-8 3-2 16,-9-3-34-16,-6 1-122 0,-13-2-447 0</inkml:trace>
  <inkml:trace contextRef="#ctx0" brushRef="#br0" timeOffset="28589.32">5516 7777 720 0,'0'-11'405'16,"-5"-12"-43"-1,5 11-64-15,-1 16-126 0,-4 7-49 16,3 28-92-1,2 16-32-15,5 22 0 0,4 7 1 16,8-2 3-16,-3-7 1 16,-4-18 0-16,2-8-1 15,-4-23-52-15,-3-7-22 16,-2-20-101-16,-4-12-96 0,-7-9-53 16,-4-8 14-1,-9-5 134-15,1 2 135 0,-4-4 183 16,7 6 42-16,7 13 15 15,3 1-18-15,12 17-45 16,-4-2-24-16,12 6-43 16,3 4-19-16,7-1-33 15,6 3-9-15,7-4-6 16,2 1 0-16,3-3 1 16,-2 2-1-16,-12-3 6 0,-3 0 1 15,-13 0 1-15,-1 1 3 16,-2-1-3-16,-3 2-2 15,6 0-5-15,-1 0-2 16,4 3-4-16,3 1 0 16,5 1 0-16,0-3-1 15,0-6 2-15,-1-4 3 16,-5-5 6-16,2 0 8 16,-13-7 12-16,1 4 6 0,-13-5-1 15,-5 1-7-15,-11 4-11 16,-6 1-8-16,2 10-19 15,-6 1-10-15,13 12-33 16,1 2-68 0</inkml:trace>
  <inkml:trace contextRef="#ctx0" brushRef="#br0" timeOffset="29110.66">6122 8117 508 0,'1'-7'325'16,"2"-5"28"0,0 4-118-16,0 8-110 15,2 8-29-15,0 8-63 16,0 6-10-16,8 7-6 0,-11-3-1 15,-2-1-3-15,-1-4 0 16,-6-9 2-16,7-6 5 16,7-11 8-16,-3-7 0 15,11-8-2-15,2-6-9 16,5 1-1-16,6 1 12 0,-4 4 14 16,0 7-2-16,-1 11 0 15,-2 2-9-15,-10 6-4 16,2 7 3-16,-6 5-4 15,0 3-4-15,0 5-10 16,-5-5-2-16,-1-5-3 16,0-3-3-16,-1-5-72 15,0 0-78-15</inkml:trace>
  <inkml:trace contextRef="#ctx0" brushRef="#br0" timeOffset="29379.81">6794 8050 1133 0,'4'-2'609'0,"3"-5"-169"0,-4 4-193 16,-2-2-74-16,0 1-97 16,0 5-26-16,-1-1-39 15,0 0-2-15,0 0-136 16,0 0-138-16</inkml:trace>
  <inkml:trace contextRef="#ctx0" brushRef="#br0" timeOffset="29633.18">6784 8178 971 0,'-2'0'461'0,"-1"0"-174"0,2 3-55 16,1-3-58-16,0 0-20 15,0 0-18-15,0 0-10 0,0 0-17 16,0 0-5-16,0 0-20 16,0 0-8-16,0 0-28 15,0-1-16-15,0 1-43 16,0 0-65-16</inkml:trace>
  <inkml:trace contextRef="#ctx0" brushRef="#br0" timeOffset="30720.89">8465 7842 445 0,'-1'0'295'16,"-9"0"-8"-1,-2 0-53-15,-15 6-73 16,-3 0-22-16,-13-1-31 15,-6 0-21-15,-16-4-42 16,3-1-17-16,4 1-22 0,10 2-6 16,23 4-10-1,2 4-10-15,15 4-13 0,8 1 1 16,19 1 5 0,9 0 7-16,20 4 16 15,5 0 0-15,3 6 4 16,-6 0 0-16,-20 1 6 15,-12-2 12-15,-29 2 20 0,-12 2 3 16,-17 3 0-16,-9 1-11 16,3-1-20-16,2 0-2 15,14-13 0-15,9 1 0 16,9-9 0-16,6-3 0 16,10 1-2-16,7 1-1 15,17 4 0-15,8 1-2 16,19 3 0-16,3-3 0 0,4 1 1 15,-1-4 3-15,-7-4 0 16,-4-4-1-16,-6-4-96 16,-8-1-197-16</inkml:trace>
  <inkml:trace contextRef="#ctx0" brushRef="#br0" timeOffset="31118.64">8684 7973 1088 0,'-1'-2'455'15,"-3"-3"-295"-15,5 11-60 16,-1-6-72-16,6 16-23 16,23 57 1-16,-13-27 3 15,-6 8 3-15,-6 4 1 16,-10-2 1-1,-3 1 2-15,-4-11 0 0,4-8 0 0,2-16 3 16,-1-11 5-16,6-11 28 16,2-5 2-16,0-16 1 15,0-8 1-15,-1-12-31 16,-3-6 0 0,-3-4-5-16,1 0-11 15,3 2-3-15,3 3-6 0,8 7-20 16,4 3-2-16,7 12-3 15,2 5 0-15,0 6 12 16,2 5 2-16,4 4 1 16,1 3-59-16,15 3-64 15,3 3-57-15,7 2-277 16</inkml:trace>
  <inkml:trace contextRef="#ctx0" brushRef="#br0" timeOffset="31368.42">8715 8303 602 0,'2'0'304'0,"7"-3"-71"15,10-4-45-15,12 0-78 16,6-3-10-16,2 5-42 16,0 2-28-16,0 3-13 15,-4 6-104-15</inkml:trace>
  <inkml:trace contextRef="#ctx0" brushRef="#br0" timeOffset="31588.74">8954 8455 994 0,'4'5'408'15,"5"1"-225"-15,11 5-104 16,5 2-16-16,8 3-9 15,-1 5-8-15,-1 1-23 0,-4-5-7 16,-7 2-20-16,-2-2-62 0,-10-9-224 16</inkml:trace>
  <inkml:trace contextRef="#ctx0" brushRef="#br0" timeOffset="31750.96">9241 8404 824 0,'-6'-4'442'15,"-8"1"-117"-15,-4 6-96 0,-4 12-125 16,-3 4-42 0,-2 9-42-16,-2 0-7 15,-3 2-6-15,2 2 24 16,4-6-221-16</inkml:trace>
  <inkml:trace contextRef="#ctx0" brushRef="#br0" timeOffset="32360.95">8816 7765 826 0,'-7'-2'349'16,"3"5"-203"-16,0-3-52 0,9 3-47 15,-5-3-18-15,10 1-14 16,55 11 1-16,-18-11-1 15,3-1-1-15,10-1-1 16,-7-1 0-16,-12-4 1 16,-5-2 2-16,-16 2 8 15,-7-2 5-15,-7 1 2 16,-7 2-3-16,-2 0-12 16,-1 0-8-16,3 4-15 15,1 0-8-15,0 1 0 16,0 0 10-16,0 0 26 15,0 0 17-15,8 15 20 16,13 34 1-16,-22-26 7 0,-3-2-2 16,-4-3-11-16,-2-4-7 15,2-4-36-15,-2-2-73 16</inkml:trace>
  <inkml:trace contextRef="#ctx0" brushRef="#br0" timeOffset="32768.89">9601 8204 744 0,'0'-1'333'16,"4"0"-143"-16,10 2-43 16,15 0-33-16,10 1-4 15,10 0-23-15,1 1-17 16,3 0-35-16,-1 2-9 0,-5-5-10 16,0 0-43-16,-13-5-223 15</inkml:trace>
  <inkml:trace contextRef="#ctx0" brushRef="#br0" timeOffset="32988.3">9667 8328 602 0,'-1'3'401'15,"-2"-3"4"-15,5 4-208 16,-2-4-50-16,0 0-57 15,19 6-20-15,48 11-19 16,-30-12-8-16,2-4-23 16,5-1-7-16,1-6-113 15,6 1-179-15</inkml:trace>
  <inkml:trace contextRef="#ctx0" brushRef="#br0" timeOffset="33353.51">10526 8110 915 0,'-10'-6'394'0,"-13"-9"-199"16,-4 1-40-16,-5 7-52 15,1 7-28-15,-4 9-43 16,4 8-16-16,6 10-12 15,-3 4-3-15,16 9-2 16,-1 6-2-16,9 9 2 16,13-1 1-16,5-4 3 15,18-3 5-15,17-16 2 16,3-7 0-16,11-18 4 16,-2-6 4-16,-4-23 40 15,-7-7 12-15,-15-13 6 16,-6-4 4-16,-23-1-31 15,-12 2-7-15,-17 4-10 16,-12 5-13-16,-7 9-13 0,2 6-49 16,2 11-142-16,5 0-103 15</inkml:trace>
  <inkml:trace contextRef="#ctx0" brushRef="#br0" timeOffset="33553.08">10521 8162 518 0,'3'0'269'0,"4"1"-74"16,-3 1-39-16,1 3-28 15,-3 2-13-15,-12 8-16 16,-6 7-4-16,-14 7-28 16,-4 10-16-16,1 5-25 15,2 0-11-15,11-3-8 16,6-8-49-16</inkml:trace>
  <inkml:trace contextRef="#ctx0" brushRef="#br0" timeOffset="34197.15">10249 7906 646 0,'0'-1'341'15,"1"-3"-94"-15,9 4-145 16,0 0-35-16,19 3-38 16,5 2 1-16,14 2 10 15,1-2-4 1,7 2-10-16,0 0-5 0,-7-2-8 16,-6-1 3-16,-17-8 16 15,-11-3-2-15,-13-6-53 16,-2-1-18-16,-7-5-25 15,-1 0-1-15,0 0 48 16,2 0 10-16,-1 5 9 16,7 8 0-16,4 4 18 0,-1 2 12 15,-3 0 19-15,0 0 7 16,3 10 7-16,10 14 3 16,27 36 15-16,-39-30 22 15,-6 0 21-15,-9-6-3 16,-4-1-28-16,-3-7-27 15,-1-4-133-15,3-3 124 16</inkml:trace>
  <inkml:trace contextRef="#ctx0" brushRef="#br0" timeOffset="41446.51">2251 9262 427 0,'3'-3'243'15,"1"-4"1"-15,-7 0-48 16,-14 5-52-16,-14 0-14 0,-11 2-54 15,-7 0-2-15,-9 2-9 16,-1-2-16 0,-2 5-25-16,5 0-10 0,18 2-19 15,14 1-7-15,18 1 0 16,12 2 2-16,14 3 9 16,13 5 5-16,16 1 5 15,2 0-4-15,-4 1-1 0,-12 0 1 16,-18 1 5-16,-8-2 8 15,-23 6 4-15,-12 0-1 16,-26 5-8-16,-10 4-4 16,-4-3-6-16,7-3-2 15,19-1 0-15,10-6 0 0,23-2 2 16,10 4 0-16,23-5 0 16,13 2-2-16,24-3 3 15,2-2 1-15,3 1 0 16,-5-5 1-16,-12 0-1 15,-5-4-97-15</inkml:trace>
  <inkml:trace contextRef="#ctx0" brushRef="#br0" timeOffset="41828.86">2545 9448 1129 0,'-4'-5'460'0,"-2"2"-304"16,3 7-82-16,-2 21-62 0,2 6-16 15,3 16 2 1,3 6 2-16,3 5 4 0,1 0 0 16,-1-2 2-16,-2-4 1 15,0-16 3-15,-2-8 1 0,2-17 28 16,-4-14 23-16,0-18 11 15,0-5 1 1,0-16-18-16,-1-3-16 0,-5-8-8 16,-6-3-3-1,2-3-12-15,0 3-11 0,6 6-13 16,6 10-5-16,2 14-9 16,0 7-3-1,7 13-1-15,1 4 1 0,15 5 3 16,8 4 4-16,12 2-76 15,7-1-76-15,9-1-226 16</inkml:trace>
  <inkml:trace contextRef="#ctx0" brushRef="#br0" timeOffset="42062.21">2509 9756 776 0,'-5'0'356'16,"5"-2"-168"0,12 0-70-16,16-2-59 15,6 1-18-15,12 3-8 16,4 1-11-16,-5 9-19 15,2-1-40-15</inkml:trace>
  <inkml:trace contextRef="#ctx0" brushRef="#br0" timeOffset="42268.29">2834 9792 1154 0,'5'4'437'0,"5"6"-321"0,6 5-57 0,10 13-36 15,1 3-3-15,7 6-6 16,-12-7-4-16,-6-6-15 16,0-2-70-16,-13-9-239 15</inkml:trace>
  <inkml:trace contextRef="#ctx0" brushRef="#br0" timeOffset="42417.21">3040 9843 869 0,'-6'-4'473'15,"-8"-3"-137"-15,-5 15-186 16,-5 9-56-16,-4 16-73 16,0 1-2-16,-1 3-8 15,5-3 10-15,5-9-211 16</inkml:trace>
  <inkml:trace contextRef="#ctx0" brushRef="#br0" timeOffset="42970.03">2601 9236 728 0,'-3'0'345'0,"-3"-3"-133"0,4 3-94 15,2 0-72-15,0 0-20 16,22 4-21-16,49 7 5 0,-14-5-4 15,4 0-1-15,-7-2-4 16,-5 0 3-16,-15-2 3 16,-13-1 3-16,-12-3 12 15,-5-4 1-15,-6-5 1 16,0-2-3-16,0 3-12 16,0 0-1-16,1 6 21 15,2 2 2-15,-1 6 5 16,0-4 5-1,0 0-12-15,2 15 1 0,2 32-3 16,-5-28-6-16,-1-1-157 16</inkml:trace>
  <inkml:trace contextRef="#ctx0" brushRef="#br0" timeOffset="43249.69">3466 9617 812 0,'3'0'369'0,"7"-1"-160"0,5 2-85 16,9 2-85 0,2-1-7-16,9 1-17 15,1 0-7-15,-1-2-80 0,0 0-102 0</inkml:trace>
  <inkml:trace contextRef="#ctx0" brushRef="#br0" timeOffset="43421.21">3444 9727 806 0,'0'1'426'16,"3"-1"-121"-16,7 0-108 0,9 0-111 16,8-1-33-16,6 2-28 15,8 2-7-15,0 2-10 16,3 0-61-16</inkml:trace>
  <inkml:trace contextRef="#ctx0" brushRef="#br0" timeOffset="43769.21">4196 9508 1001 0,'-14'-10'409'0,"-18"-3"-260"0,-2 6-56 16,1 9-64-16,-3 10-18 15,11 11-15-15,5 9 2 16,8 8 2-16,8 6 3 16,4 7 6-16,3 0 0 15,15 3 4-15,8-3 1 16,19-13 3-16,10-6 2 15,10-24 11-15,1-13 11 16,-8-24 52-16,-9-10 8 0,-17-12-1 16,-8-1-11-16,-24-2-55 15,-9 2-10-15,-14 7-18 16,-6 1-11-16,-1 15-61 16,-1 6-81-16,2 10-237 15</inkml:trace>
  <inkml:trace contextRef="#ctx0" brushRef="#br0" timeOffset="43976.99">4362 9601 465 0,'2'0'269'15,"-2"1"-25"-15,-2 5-51 16,0-6-57-16,-8 1-14 15,-54 58-26-15,26-23-24 0,-1 6-35 16,9 2-10-16,12-5-49 16,5-5-142-16</inkml:trace>
  <inkml:trace contextRef="#ctx0" brushRef="#br0" timeOffset="44641.63">4000 9246 752 0,'0'0'308'16,"3"-2"-189"-16,7 1-37 0,19-1-42 15,10 1-2-15,12 1-6 0,13 0-8 16,1 3-10 0,-4-1-1-16,-6-2 1 0,-18 0 4 0,-21-2-19 31,-12-4-23-31,-9-2-47 0,-8-2-10 0,-4-2 20 16,3-2 24-1,1 1 62-15,5 3 23 0,7 4 36 16,1 3 6-1,7 6-12 1,2 1-11-16,9 9-15 16,-1 7 3-16,-6 3 20 15,-3 4 8-15,-16-4 3 16,-1 0-8-16,-8-4 1 16,-2 0-177-16</inkml:trace>
  <inkml:trace contextRef="#ctx0" brushRef="#br0" timeOffset="45178.79">5110 9644 544 0,'-5'-1'345'16,"-1"-2"7"-16,6 1-177 16,0 1-115-16,18-1-19 15,66-1-28-15,-17 3 4 16,8 6-3-16,5 2 0 16,-10-2-2-16,-7 1 0 15,-9-5-1-15,-4-3 10 16,-16-3-136-16,-9 0-156 0</inkml:trace>
  <inkml:trace contextRef="#ctx0" brushRef="#br0" timeOffset="45400.08">5233 9739 688 0,'0'0'383'0,"-1"-2"-91"0,9 1-140 16,8 2-49-16,18 0-43 16,10 2-4-16,4-2-18 15,7-1-8-15,5-4-13 16,-1-1-7-16,6-4-67 16,-7-1-66-16,-14 3-231 15</inkml:trace>
  <inkml:trace contextRef="#ctx0" brushRef="#br0" timeOffset="45675.88">5616 9545 869 0,'8'0'380'0,"9"3"-186"0,13 5-61 16,12 8-19-16,3 0-7 15,-1 4-5-15,-16 0-19 0,-9-1-35 16,-11 1-12-16,-14-1-19 16,-5 0-6-16,-19-3-117 15,-15 0-106-15</inkml:trace>
  <inkml:trace contextRef="#ctx0" brushRef="#br0" timeOffset="45952.46">5204 9557 921 0,'-18'4'396'0,"-25"5"-198"16,12 4-44-16,-1 9-46 15,10 5-18-15,13 11-35 16,10 3-5-16,17 0-8 15,9-3-5-15,20-9-9 16,3-7-3-16,8-11-85 16</inkml:trace>
  <inkml:trace contextRef="#ctx0" brushRef="#br0" timeOffset="50209.95">6496 9184 798 0,'-4'0'356'15,"-2"6"-185"1,4 14-65-16,4 33-106 0,5 18 4 0,5 22 2 16,-2 0 2-16,-3-4 2 15,-7-12 1-15,0-11 2 16,-2-6-1-1,0-14 2-15,4-4 0 16,-2-22-42-16,2-9-60 16</inkml:trace>
  <inkml:trace contextRef="#ctx0" brushRef="#br0" timeOffset="50416.02">6466 9320 911 0,'-6'-7'411'16,"6"-5"-207"-16,-1 1-70 15,25 2-78-15,19 3-30 16,22 0-15 0,25 4-4-16,2-1-2 15,3 1-20-15,2 2-289 0</inkml:trace>
  <inkml:trace contextRef="#ctx0" brushRef="#br0" timeOffset="50636.84">6519 9666 894 0,'2'-3'409'0,"6"-1"-172"16,24-1-141-16,14 1-36 0,24 1-31 15,3 3-7-15,-7 3-12 0,-7 1-12 32</inkml:trace>
  <inkml:trace contextRef="#ctx0" brushRef="#br0" timeOffset="50995.59">6799 9938 674 0,'-1'-5'313'0,"5"-6"-117"16,5-4-76-16,9-5-41 16,11 3-3-16,-2 4 3 0,6 6-9 15,-5 12-23-15,-8 4-8 16,-12 11-13-16,-11 3 17 16,-16 8 12-16,-7 1 0 15,-7-1-12-15,5 0-21 16,0-11-14-16,11 1-4 15,11-5-4-15,6-5-1 16,15-3-2-16,0-5-1 16,10-3-2-16,-1-3-1 15,5-1 2-15,3-1-47 0</inkml:trace>
  <inkml:trace contextRef="#ctx0" brushRef="#br0" timeOffset="51353.01">7011 9963 609 0,'1'-6'365'15,"3"-3"5"-15,11 3-241 0,4 2-40 16,10 3-36-16,-4 1-10 0,4 1-26 15,-6 3-3-15,-8 2-3 16,-1-1 2 0,-15 4 1-16,-7-2-2 0,-5 3 0 15,0-2-3-15,8-2-10 16,-1 4-4-16,15-5-6 16,5-4 0-16,6 6 3 15,6-2 2-15,-7 5 3 16,-3 6 1-16,-11 2 5 15,-7 1 3-15,-21 2 4 16,-9 1 2-16,-11-7 6 16,2-4-14-16,12-5-268 15</inkml:trace>
  <inkml:trace contextRef="#ctx0" brushRef="#br0" timeOffset="51993.49">6610 9063 782 0,'-7'-1'373'0,"-2"-4"-136"16,5 5-73-16,15-7-89 0,12 2-27 15,19 2-40-15,15 2-3 16,10 4 2-16,2 3-1 15,-8 4 1 1,-13 3-1-16,-12-4 1 16,-12 1 3-16,-12-9-10 15,-4-5-27-15,-8-5-41 16,0-7-4-16,-6-7 8 16,0-1 28-16,-1-4 36 15,3 7 5-15,4 8 18 16,2 9 3-16,4 10 8 15,0 5-1-15,2 12-9 0,-4-2 13 16,-3 7 26-16,-3 2 13 16,-12-3 4-16,-2 2-15 15,0-5-38 1,3-2-103-16</inkml:trace>
  <inkml:trace contextRef="#ctx0" brushRef="#br0" timeOffset="52427.29">7674 9492 894 0,'0'-3'457'16,"0"-8"-147"-16,-1 10-165 15,0 3-54-15,-1 15-73 16,2 14-17-16,3 14-7 16,1 8 1-16,3 5 6 15,0-5 0-15,0-5-41 16,-1-6-93-16</inkml:trace>
  <inkml:trace contextRef="#ctx0" brushRef="#br0" timeOffset="52606.37">7448 9668 1219 0,'7'-1'478'0,"16"-4"-293"0,9 2-48 15,22-2-40-15,11 2-8 16,10 2-46-16,1 1-14 16,-8 3-111-16,-5 2-337 15</inkml:trace>
  <inkml:trace contextRef="#ctx0" brushRef="#br0" timeOffset="52959.58">8384 9297 769 0,'-5'-4'408'0,"0"4"-133"16,-1 12-119-16,2 27-124 0,3 17-19 16,-1 18 12-16,-3 5 3 15,4 0-2-15,-2-3-2 16,4-2-6-16,7-5-2 15,-2-20-3-15,8-12-21 16,-1-27-171-16</inkml:trace>
  <inkml:trace contextRef="#ctx0" brushRef="#br0" timeOffset="53131.83">8326 9315 668 0,'-1'-9'393'0,"1"-8"-48"15,4 3-114-15,12 6-114 16,9 1-45-16,21 1-47 16,12 3-10-16,15 1-7 15,4 4 0-15,-2 3-4 16,-4 1 39-16,-10 5-342 16</inkml:trace>
  <inkml:trace contextRef="#ctx0" brushRef="#br0" timeOffset="53335.03">8371 9623 842 0,'0'2'362'16,"14"1"-181"-16,14-1-57 15,28 1-44-15,10-3-24 16,9 2-38-16,-5-1-22 0</inkml:trace>
  <inkml:trace contextRef="#ctx0" brushRef="#br0" timeOffset="53682.85">8601 10006 575 0,'11'-6'310'16,"11"0"-77"-16,-5-4-82 0,3-7-29 15,1 3-43 1,-3-5-6-16,-2 7-4 0,-3 1 4 16,-9 5 9-16,-3 6-14 15,-5 11-27-15,-4 4-13 16,4 12-20-16,-2 1-3 16,6-1-2-16,3 0 1 15,2-12-1-15,4 3 0 16,-2-7-96-16,1-4-136 15</inkml:trace>
  <inkml:trace contextRef="#ctx0" brushRef="#br0" timeOffset="54078.8">8862 9940 803 0,'3'-2'383'0,"0"-5"-137"16,10 1-109-16,4 0-30 0,7 1-39 15,1 2-21-15,1 7-29 16,-3 1-4-16,-6 5-5 15,-2-3-1-15,-13-1 5 0,-6 4-2 0,-11-5 0 16,-1 6-1-16,1-4-8 16,5 0-2-16,10 4-4 31,7-3-2-31,8 6 1 0,4-2 2 16,2-1 2-1,-1 3 0-15,-7 3 1 16,-7 1 3-16,-15 0 7 15,-12-1 0-15,-17-5 5 16,-3-5 1-16,0-8-115 16</inkml:trace>
  <inkml:trace contextRef="#ctx0" brushRef="#br0" timeOffset="54776.88">8429 9029 772 0,'-6'0'355'16,"-1"0"-192"-16,6 0-55 0,14 6-65 15,11-1-20-15,18-1 9 16,8 0 0-16,16 0-9 16,4-1-7-16,-9-5-7 0,-4 2-1 15,-19-5 6 1,-13-1 4-16,-12 0 10 0,-8 0-7 16,-8-5-15-16,-1-1-7 15,0 2-16 1,1-2 1-16,0 6-10 0,5 3-3 15,3 3-7-15,3 3-1 0,10 10 22 16,-4 1 8 0,-2 5 47-16,-1 1 27 0,-13-2 38 15,-1-1 10-15,-11-3-28 16,-1 0-18 0,1-5-87-16,9 1-91 0</inkml:trace>
  <inkml:trace contextRef="#ctx0" brushRef="#br0" timeOffset="55253.29">9357 9662 737 0,'5'2'347'0,"6"3"-143"16,15-1-96-16,10-1-21 16,5-2-51-16,12 0-22 15,2-1 1-15,-6 0-53 16,0 1-191-16</inkml:trace>
  <inkml:trace contextRef="#ctx0" brushRef="#br0" timeOffset="55456.32">9379 9802 670 0,'-4'1'400'16,"0"0"-39"-16,12 2-212 15,9 2-52-15,17 1-35 16,4 2-2-16,12 1-22 15,1 1-8-15,1 2-20 16,-2-5-11-16,-3-7-467 0</inkml:trace>
  <inkml:trace contextRef="#ctx0" brushRef="#br0" timeOffset="55898.49">10389 9480 913 0,'-15'-7'443'0,"-19"-8"-169"16,3 6-94-16,-4 9-110 0,-1 6-35 15,-1 20-35-15,1 4-3 16,13 14-4-16,9 6 1 16,20 4 2-16,10 1 1 15,16-3 3-15,9-5 0 16,15-15-1-16,4-7 3 15,4-25-3-15,-2-7 47 16,-11-21 45-16,-11-6 6 0,-18-8 22 16,-9-3-43-16,-26-2-35 15,-10-3-10-15,-14 2-21 16,-1 2-4-16,2 10-102 16,4 11-100-16</inkml:trace>
  <inkml:trace contextRef="#ctx0" brushRef="#br0" timeOffset="56104">10464 9586 740 0,'-16'9'351'0,"-21"16"-140"16,2 6-47-16,-2 10-70 0,4 3-32 16,6 2-40-16,10-3-30 15</inkml:trace>
  <inkml:trace contextRef="#ctx0" brushRef="#br0" timeOffset="56775.19">10102 9252 900 0,'-1'0'364'0,"1"0"-246"15,4 0-23-15,-4 0-31 16,30-1-12-16,51-4-7 15,-23 2-9-15,7 1-19 16,4 2-9-16,1 4-4 16,-5-1-1-16,-12 0 2 0,-7-1 2 15,-19-4 14-15,-12-1-26 16,-12-5-12-16,-3-2-2 16,-6-2-14-16,0 0 26 15,-2-2 9-15,0 0 1 16,4 4-3-16,0 2 0 15,4 2 0-15,3 5-5 16,7 3 1-16,7 3-2 0,2 8 1 16,1 4 3-16,-8 4 15 15,-6 4 27-15,-15 3 57 16,-11 4 14-16,-18 1-4 16,-1 5-24-16,-7-3-93 15</inkml:trace>
  <inkml:trace contextRef="#ctx0" brushRef="#br0" timeOffset="88143.57">11415 9712 333 0,'-17'1'207'0,"-15"0"-24"16,9 1-29-16,7 1-12 15,9-2-23-15,3 2-16 16,12-3-27-16,7 0-5 0,15-2-9 15,14 0 0 1,17-3-8-16,11 2-6 0,9 0-9 16,4 1-6-16,-2 0-6 15,-10-3-5 1,-12 0 7-16,-11 2-45 0,-20 2-128 16,-8 1-109-16</inkml:trace>
  <inkml:trace contextRef="#ctx0" brushRef="#br0" timeOffset="88540.55">11313 9856 244 0,'0'-2'157'15,"0"-2"-18"-15,0 1-63 16,0 1-5-16,0 1-3 16,0 0 12-16,0 0 17 15,0 0-5-15,0 0-29 16,0 0-13-16,2 1-6 15,5 0 6-15,11 1 10 16,35 2 2-16,-13-5 5 16,12-4 2-16,21-4-2 15,4 1-6-15,10-4-22 16,0 1-11-16,-15 3-18 16,-7-1-42-16,-25 5-114 15,-20 0-118-15</inkml:trace>
  <inkml:trace contextRef="#ctx0" brushRef="#br0" timeOffset="89154.54">11805 9556 557 0,'-3'-2'302'15,"1"2"-73"-15,7 1-123 16,-5-1-30-16,8 2-29 15,22 9-3 1,42 14-9-16,-25-8-8 0,7 4-12 16,-3-1-1-16,-7-3 0 15,-10-7 2-15,-14-5 4 16,-3-3 2-16,-12-1 46 0,0-1 18 16,-5 2 23-16,-1-2 6 15,0 0-38 1,-13 3-16-16,-47 26-26 15,26-6-7-15,1 15-15 0,1 5-4 16,11 3 24-16,7 2-35 16</inkml:trace>
  <inkml:trace contextRef="#ctx0" brushRef="#br0" timeOffset="132031.91">22960 2927 850 0,'-1'-6'408'0,"-3"-7"-173"0,-1 13-86 16,-1 4-37-1,1 20-65-15,-1 12-37 0,-1 26-11 16,2 19 0-16,-4 25-2 16,5 14 4-16,-3-4 16 15,0-6 5-15,1-20 7 16,-5-14 3 0,10-15-3-16,-4-12-3 0,6-18-26 15,9-12-117-15</inkml:trace>
  <inkml:trace contextRef="#ctx0" brushRef="#br0" timeOffset="132503.33">22833 3984 985 0,'-4'3'407'0,"-1"-1"-246"16,5-1-36-16,0-1-57 15,15 4-26-15,79 14-31 16,-8-10-1-16,31-6 0 16,10 2-1-16,-1-6 2 15,-4-1-4-15,-16 3-40 16,-15 0-88-16</inkml:trace>
  <inkml:trace contextRef="#ctx0" brushRef="#br0" timeOffset="132875.42">23527 3837 891 0,'0'-5'444'16,"1"-2"-170"-16,12 7-156 15,11 9-47-15,20 16-62 16,7 5-2-16,5 10-6 16,-3 3 2-16,-20-8 2 15,-6-2 1-15,-15-11 4 16,-7-5 12-16,-5-6 69 0,-5 0 29 15,-12-1 30-15,-11-1-1 16,-13 6-60 0,-5 5-26-16,-1 3-34 0,8 5-9 15,13-6-26 1,8-6-122-16</inkml:trace>
  <inkml:trace contextRef="#ctx0" brushRef="#br0" timeOffset="133451.97">22946 2985 711 0,'-12'9'346'0,"-18"6"-125"0,-3 8-54 0,-7 4-63 15,-3-2-26-15,7 4-21 16,4-5-8-16,15-10 1 15,7-3-5-15,12-11-1 16,7-7 5 0,12-11 5-16,4-11 3 0,7-5-3 15,-1-3 2-15,-2-3 0 16,0 5-6-16,-9 2-12 0,-5 7-15 31,-4 17-20-31,-2 9-3 0,4 18-3 0,7 12 0 16,3 8 4-16,7 4 2 15,8-4-19-15,2-7-129 16</inkml:trace>
  <inkml:trace contextRef="#ctx0" brushRef="#br0" timeOffset="133939.87">23390 2569 790 0,'1'-3'416'0,"-1"-4"-120"15,0 10-152-15,-1-3-37 16,0 0-72-16,-1 3-20 16,-1 17-8-16,-2 32-2 15,17-29 0-15,4-3 2 16,11-9 1-16,4-7 2 0,0-7 7 16,-4-9 4-16,-6-4 31 15,-2-6 15-15,-9-2 21 16,-3 2 2-16,-5 6-21 15,-2 7-19-15,-1 9-39 16,-1 6-11-16,-1 13-13 16,3 10-3-16,4 16 7 15,4 9 3-15,-3 11 2 16,-5 1 1-16,-8-8 1 16,-12-7 4-16,-13-19 36 15,-6-10 12-15,-8-14 24 16,3-8 5-16,13-10-32 15,2-2-44-15,19 2-353 16</inkml:trace>
  <inkml:trace contextRef="#ctx0" brushRef="#br0" timeOffset="134518.96">23610 4515 1264 0,'-1'-3'532'0,"-4"0"-342"16,7 9-71-16,-2-6-94 16,6 9-25-16,59 55 3 15,-26-26 2-15,0 5 2 16,0-4-1-16,-10-9-30 16,-6-2-91-16,-4-13-192 15</inkml:trace>
  <inkml:trace contextRef="#ctx0" brushRef="#br0" timeOffset="134753.86">23910 4543 883 0,'-4'-2'499'0,"-3"0"-106"16,-3 6-170-16,-5 6-53 15,-12 10-79-15,-4 8-27 16,-9 9-24-16,-4 2-4 16,3-2-16-16,5-3-4 15,11-11-2-15,4-8-34 16,10-5-287-16</inkml:trace>
  <inkml:trace contextRef="#ctx0" brushRef="#br0" timeOffset="170879.53">12831 9361 654 0,'0'-5'331'16,"-2"-6"-127"-16,2 11-93 16,4 23-98-16,-3 11-22 0,-1 23 2 15,-1 14 13-15,-8 13 23 16,-3 3 4-16,1 0 3 15,0-6-6-15,7-19-6 16,6-9-3-16,-1-28 32 16,4-11 43-16,2-17 64 15,-2-14 20-15,2-15-13 16,-2-17-35-16,-5-29-64 16,-4-8-24-16,-2-12-33 15,4 3-25-15,7 13-25 16,-2 11-4-16,6 28 5 15,-7 13 16-15,0 21-20 0,2 9-1 16,7 8-1-16,9 4 2 16,19 3 32-16,12-4 6 15,20 1 3-15,4-9-55 16,8 1-154-16,0-1-143 16</inkml:trace>
  <inkml:trace contextRef="#ctx0" brushRef="#br0" timeOffset="171100.23">12908 9677 765 0,'18'-4'301'0,"26"-1"-211"0,6 3-27 16,6 9-42-16,-6 2-157 16</inkml:trace>
  <inkml:trace contextRef="#ctx0" brushRef="#br0" timeOffset="171417.95">13129 10017 519 0,'0'0'248'0,"0"3"-64"16,1-2-58 0,-1-1 0-16,0 0 24 0,0 0 25 15,4-1-11-15,11-4-30 16,24-24-19-1,-27 10-35-15,-3-5-7 0,-6 3-15 0,2 4-9 16,-5 8-25-16,1 7-17 16,-1 9-9-16,5 11-8 15,-2 11 3-15,3 9 7 16,-3 1 0-16,-3-3 5 16,7 0-1-16,1-7-37 15,7-6-144-15,4-6-164 16</inkml:trace>
  <inkml:trace contextRef="#ctx0" brushRef="#br0" timeOffset="171781.05">13411 9942 540 0,'-4'-4'386'0,"1"-7"54"0,3 2-165 0,7 0-128 16,6 1-47-16,14 3-61 15,5 1-23-15,5 4-16 0,1 8-3 16,-16 4-1-16,-7 5 1 16,-16 3 3-16,-8-2 1 15,-10-3 5-15,0-2 1 31,4-3-3-31,5-6-4 16,15 3-1-16,5-1-2 16,9-2 3-16,3 6 0 0,-5-3 0 15,-1 4 1-15,-14 5 0 16,-7-1 3-16,-22 7 1 16,-11-3 3-16,-10-3-65 15,0-5-82-15</inkml:trace>
  <inkml:trace contextRef="#ctx0" brushRef="#br0" timeOffset="172413.16">14032 9776 630 0,'0'1'301'0,"2"2"-92"0,11-2-48 0,13 1-39 15,8-3-7-15,18 1-34 16,4-2-14-16,9 2-30 16,-4 1-9-16,-16 0-6 15,-16-1 0 1,-19 0-106-16</inkml:trace>
  <inkml:trace contextRef="#ctx0" brushRef="#br0" timeOffset="172934.99">14862 9418 661 0,'0'-5'380'15,"-3"-10"-110"-15,-2 24-159 0,-1 19-44 0,-2 22-76 16,1 20 3-16,-1 16 16 16,1 8 1-16,1 4 2 15,1-6 0-15,2-19-3 16,3-17 0-16,4-27 1 16,-1-12 6-16,5-16 4 15,-5-5-36-15,-1-20-104 31,-1-17-63-31</inkml:trace>
  <inkml:trace contextRef="#ctx0" brushRef="#br0" timeOffset="173076.31">14782 9460 517 0,'-3'-4'315'0,"-4"-7"-26"16,2-1-84-16,13 4-122 15,12-3-36 1,27 1-44-16,19 3-9 0,22 6 4 0,6 2 2 15,9 9 15-15,-6 1-95 16</inkml:trace>
  <inkml:trace contextRef="#ctx0" brushRef="#br0" timeOffset="173295.47">14701 9842 816 0,'4'1'340'0,"18"-1"-171"16,13 0-30-16,26 0-33 31,9-1-15-31,5 4-47 16,-7 2-8-16,-22 5-281 15</inkml:trace>
  <inkml:trace contextRef="#ctx0" brushRef="#br0" timeOffset="173639.56">15075 10028 727 0,'1'-6'356'16,"10"-3"-104"-16,3-1-69 0,11 6-74 16,5 4-14-16,2 8-46 15,-3 5-16-15,-16 3-14 16,-11 3-1-16,-23 4 3 15,-3 4 2-15,-4 2-7 16,1-5-4-16,11-8-8 16,6-1-4-16,13-8 0 15,7-4 1-15,11-4 2 16,4-4 1-16,9-2-61 16,2 0-87-16</inkml:trace>
  <inkml:trace contextRef="#ctx0" brushRef="#br0" timeOffset="174019.27">15369 10008 804 0,'0'-3'376'16,"5"-5"-151"-16,4 2-48 16,8 0-67-16,6 5-30 0,0 3-43 15,-2 2-13-15,-9 7-11 16,-9-2-3-16,-10 7-2 16,-9-2-2-16,-3 0 1 15,2 2-5-15,13-4-12 16,7-1-3-16,19-4-5 15,6-3 2-15,4-1 10 16,3 1 1-16,-11 1 1 16,-8 1-1-16,-15 1 8 15,-9 1 5-15,-18 0 6 16,-7 3 3-16,-1-2-3 16,0 0-35-16,14-3-359 15</inkml:trace>
  <inkml:trace contextRef="#ctx0" brushRef="#br0" timeOffset="174348.62">15893 9696 772 0,'0'-3'386'16,"4"-1"-136"-16,15 0-128 15,10 3-43-15,18-1-37 16,3 2-4-16,7 0-16 15,1-1-6-15,-3 2-6 0,-3-1-51 16,-12 3-139-16,-8 2-113 16</inkml:trace>
  <inkml:trace contextRef="#ctx0" brushRef="#br0" timeOffset="174524.79">15885 9827 931 0,'5'0'401'16,"15"-1"-179"-16,10 0-60 15,15 1-57-15,3 0-18 0,5 0-53 16,-3 0-12 0,1 0-4-16,-3 0-79 15</inkml:trace>
  <inkml:trace contextRef="#ctx0" brushRef="#br0" timeOffset="174902.88">16829 9590 849 0,'-6'-6'389'16,"-10"-3"-197"-16,-5 1-66 16,-12 11-95-16,-4 6-31 15,-4 14-22-15,1 8-3 16,11 17 0-16,6 4 4 0,14 12 4 16,7 1 17-16,11-7 24 15,9-5 27-15,24-20 40 16,13-10-1-1,25-19 12-15,4-11-6 0,-10-16 0 16,-7-9 9 0,-23-20 4-16,-12-1-11 15,-17-8-27-15,-12 4-20 0,-21 5-46 16,-9 7-10-16,-14 12-36 16,-6 7-51-1,6 12-137-15,-1 7-192 0</inkml:trace>
  <inkml:trace contextRef="#ctx0" brushRef="#br0" timeOffset="175141.3">17019 9645 1088 0,'-6'0'478'0,"-9"2"-237"16,-11 4-68-16,-13 14-92 15,-9 7-10-15,-8 15-31 16,4 10-8-16,6 2-12 16,11-1-5-16,21-9-102 0</inkml:trace>
  <inkml:trace contextRef="#ctx0" brushRef="#br0" timeOffset="181885.43">17727 9731 391 0,'1'4'197'16,"4"2"-10"-16,18 2-93 15,11-1 0-15,19-1 15 16,6 1-15-16,6-2-36 16,-2 1-19-16,-4-3-16 0,-3-3-5 15,-5 0-54-15,-6-2-74 16</inkml:trace>
  <inkml:trace contextRef="#ctx0" brushRef="#br0" timeOffset="182125.09">17831 9834 665 0,'4'0'293'15,"7"-1"-115"-15,20 0-76 16,14 1-18-16,8 1 0 15,9 2-15-15,6 3-33 16,-5-3-13-16,3 1-4 16,-8-4-2-16,-13-4-53 15,-5 0-74-15</inkml:trace>
  <inkml:trace contextRef="#ctx0" brushRef="#br0" timeOffset="182341.89">18231 9691 691 0,'9'-2'326'0,"17"2"-128"31,4 8-54-31,0 6-48 0,1 8-23 16,-12 2-24-16,-6-1-13 0,-13-1-12 15,-6-3-2-15,-9 1-52 16,-5-3-88-16</inkml:trace>
  <inkml:trace contextRef="#ctx0" brushRef="#br0" timeOffset="182562.75">17891 9694 726 0,'-27'4'367'0,"-23"2"-130"16,-1 11-67-16,2 3-39 16,17 5-60-16,18 3-25 15,32-3-34-15,12-3-2 0,28-6 0 16,9-2 6-16,3-6-134 15,6-1-231-15</inkml:trace>
  <inkml:trace contextRef="#ctx0" brushRef="#br0" timeOffset="182994.98">19010 9473 754 0,'1'2'342'16,"-4"3"-137"-16,3 15-89 16,2 15-53-16,0 8 11 15,5 15-5-15,-3-1-13 16,-1 3-26-16,-1-3-8 0,4-8-4 15,-5-12 0-15,-1-18 11 16,0-10 27-16,-1-18 10 16,-2-11 1-16,-1-19-6 15,0-10-23-15,-2-14-11 16,1-6-5-16,1-1-12 16,-7-3-5-16,8 8-6 15,-1 13-2-15,4 16 2 16,3 8-1-16,-9 13 0 15,7 5-4-15,0 1-26 16,6 5-6-16,22 3-7 16,11 0 4-16,33 3 23 15,16 1 12-15,18 0-124 16,7 5-136-16</inkml:trace>
  <inkml:trace contextRef="#ctx0" brushRef="#br0" timeOffset="183230.33">19038 9674 742 0,'13'7'297'0,"16"-3"-180"0,13 2-24 0,21 0-19 16,1-6-22-16,2 6-52 16,-3-2-116-1</inkml:trace>
  <inkml:trace contextRef="#ctx0" brushRef="#br0" timeOffset="183514.63">19290 9980 482 0,'-1'2'256'0,"2"0"-4"16,6 1-91-16,7-7-25 0,2-3-4 0,5 0-35 16,-3-8-15-1,-3 2-15-15,-1-2 6 0,-10 3 14 16,-1 5-1-16,-3 7-27 15,-5 5-22-15,2 15-38 32,-1 6-14-32,0 9 11 15,2 1 4-15,0-7 2 16,6-3 1-16,3-5-37 16,3-6-79-16,6-2-274 0</inkml:trace>
  <inkml:trace contextRef="#ctx0" brushRef="#br0" timeOffset="183832.26">19495 9971 690 0,'0'-3'359'15,"3"-3"-92"-15,9 4-139 16,7-4-36-16,14 8-36 15,3 2-12-15,2 7-24 16,-5 0-5-16,-14 2-10 16,-10 0 8-16,-19-3 13 15,-4-3 2 1,7-3 8-16,0-1-10 0,-18 9-19 16,3 0-5-16,16-6-3 0,19 1-3 15,10-1 2-15,3 2 0 16,-2 5-3-16,-5-3 2 15,-17 4 13-15,-5 0 7 16,-18-2 7-16,-5 1 3 16</inkml:trace>
  <inkml:trace contextRef="#ctx0" brushRef="#br0" timeOffset="184114.15">19948 9719 1103 0,'8'-3'434'0,"12"-1"-289"15,12 3-46-15,17-1-44 16,5 1-14-16,6 2-24 0,-4 1-6 16,-12 3-27-16,-7 2-53 15,-15 1-187-15,-7 2-160 16</inkml:trace>
  <inkml:trace contextRef="#ctx0" brushRef="#br0" timeOffset="184270.38">19966 9844 881 0,'4'4'391'0,"14"2"-140"15,9 3-80-15,25 1-32 16,9-1-28-16,10 1-62 16,0-5-8-16,-16-3-249 15</inkml:trace>
  <inkml:trace contextRef="#ctx0" brushRef="#br0" timeOffset="184892.36">20750 9471 1003 0,'-3'-1'436'15,"-1"1"-259"-15,-2 11-62 0,-3 16-86 16,-2 10-25-16,0 21 1 15,0 7 5-15,5 12 1 16,1-2 3-16,3-10-1 16,0-15 0-16,4-21 3 0,1-11 7 15,2-18 25-15,0-6 6 16,-1-23 3 0,-4-10-2-16,-2-20-21 15,-2-8-3-15,1-10-9 0,-1-5-5 16,4 11-10-16,0-1-3 15,4 21-6-15,0 14-2 16,3 11-6-16,4 10-9 0,6 7-14 16,8 2-4-16,19 4 2 15,0 3 8 1,17 5 7-16,7 5-48 16,2 4-221-16</inkml:trace>
  <inkml:trace contextRef="#ctx0" brushRef="#br0" timeOffset="185131.54">20682 9713 604 0,'-7'2'375'31,"-6"2"8"-31,12-2-173 0,25 1-82 16,15 1-31-16,22 2-43 16,9 2-15-16,2-1-26 15,-1 1 3-15,-6 1-129 0,0-3-136 16</inkml:trace>
  <inkml:trace contextRef="#ctx0" brushRef="#br0" timeOffset="185450.96">21016 9943 950 0,'-5'-6'440'0,"2"-4"-191"0,6 0-83 16,14 1-104-16,9 4-21 15,9 3-29-15,-2 5-6 16,-2 8-6-16,-10 5 0 16,-14 3 12-16,-13 3 3 15,-18 3 5-15,-5-1 0 0,-4 1-9 16,6-5-4 0,12-3-4-16,12-3 0 15,11-4 5-15,8-4 3 0,14-4 5 16,3-2 0-16,10-2-10 15,1-1-52-15,5-2-299 16</inkml:trace>
  <inkml:trace contextRef="#ctx0" brushRef="#br0" timeOffset="185836.88">21370 9904 869 0,'-5'-8'424'0,"1"-8"-144"15,4 0-81-15,15 4-103 16,0 2-23-16,9 5-36 16,-1 5-10-16,3 6-8 15,4 7-7-15,-11 1-10 16,-1 4-2-16,-25-1 0 15,-6 4 1-15,-9-2 4 16,-4-2 1-16,12-4-1 16,4-5-5-16,17-1-1 15,3-3-3-15,12 1 2 16,5-1 2-16,-1 5 0 16,5 0 0-16,-8 1 1 15,-4 3 2-15,-19-9 25 0,-6 10 7 16,-20 5 16-16,-10-4 1 15,-3 2-17-15,-5-15-3 16,12-6-91-16,12-1-433 16</inkml:trace>
  <inkml:trace contextRef="#ctx0" brushRef="#br0" timeOffset="193456.36">22167 9835 972 0,'0'2'504'32,"-2"1"-140"-32,5 2-184 0,-3-5-40 0,0 0-32 15,0 0-9-15,0 0-10 16,0 0-13-16,0 0-33 31,0 0-10-31,3 5-72 16</inkml:trace>
  <inkml:trace contextRef="#ctx0" brushRef="#br0" timeOffset="194620.97">1670 11300 319 0,'5'14'244'16,"5"15"1"-16,2-15-9 15,3-8-8 1,7-14-15-16,4-14-11 0,4-21-63 15,4-9-32-15,3-15-54 16,2-8-12 0,-2-6-13-16,-7-3-2 0,-13 10-7 15,-7 10-6-15,-12 26-6 16,4 14-3-16,-2 16-2 16,-4 6-16-16,4 11-14 15,0 9-4-15,6 27-2 16,7 13 16-16,3 18 9 0,-2 6 2 15,2-2 5 1,2-1 2-16,1-13 4 16,9-10 1-16,2-19 5 0,-1-14-45 15,1-14-102-15,-8-6-61 16</inkml:trace>
  <inkml:trace contextRef="#ctx0" brushRef="#br0" timeOffset="194793.24">1790 11157 729 0,'5'2'321'16,"17"1"-132"-16,13 6-84 16,17 4-44-16,4 1-11 15,2 2-12-15,-10-2-65 16</inkml:trace>
  <inkml:trace contextRef="#ctx0" brushRef="#br0" timeOffset="194922.57">1648 11092 1029 0,'-3'0'417'15,"-5"-1"-256"-15,13 5-159 16,12 8-26-16,16 3-162 15</inkml:trace>
  <inkml:trace contextRef="#ctx0" brushRef="#br0" timeOffset="195256.12">2353 11305 918 0,'7'6'398'0,"5"1"-193"15,9 1-116-15,3-4-13 16,3-4-28-16,0-4-12 0,-3-8-4 16,-5-3 3-16,-8-7 7 15,-9 0 0-15,-12-1-9 16,-5 0-9-16,-15 6-21 16,6 7-8-16,0 11-13 15,-2 6 0-15,9 11 4 16,1 3 8-16,4 5 10 15,4 3 6-15,8 8 5 16,4 4 2-16,7 2-3 16,5 1 0-16,3-9-3 15,0-3-1-15,-1-8-18 16,-1-3-66-16</inkml:trace>
  <inkml:trace contextRef="#ctx0" brushRef="#br0" timeOffset="195551.4">2994 11222 1071 0,'-1'1'475'16,"-9"6"-239"-16,-10 2-80 16,-12 6-93-16,-7 1-22 0,-4-1-21 15,8-2-3-15,8-8-46 16,4-5-16-16,7-11-11 15,-1-1-3 1,11-7 33-16,7 2 19 0,10 1 17 16,5-2 10-1,4 12 21-15,0 1-1 0,7 13 0 16,0 7 6-16,3 5 8 16,-4 5 3-16,-5-1-4 15,-1-1-9 1,-4-2-20-16,-2-4 15 0</inkml:trace>
  <inkml:trace contextRef="#ctx0" brushRef="#br0" timeOffset="196932.05">4415 11192 673 0,'0'-8'395'0,"1"-4"-65"16,-1 7-142-16,1 4-59 15,-2 10-88-15,1 8-35 16,-1 23-25-16,-2 16 7 16,3 22 9-1,2 4 3-15,-1-1 3 16,1-10 2-16,0-15 4 0,2-9 6 0,4-14-86 16,3-7-45-16,-3-16-87 15,4-7-49 1,-3-11-41-16,-2-7-26 0</inkml:trace>
  <inkml:trace contextRef="#ctx0" brushRef="#br0" timeOffset="197137.94">4598 11531 521 0,'5'-10'313'16,"4"-4"-24"-16,-3 8-36 0,-10 6-82 16,-4 6-38-16,-10 1-55 15,-7 2-28-15,-2 8-24 0,3 2-7 16,3 1-18-16,1 1-6 15,14-1-6-15,1-2 1 16,13 3 11-16,6 4 9 31,9-3 13-31,7 1 1 0,6-5-4 0,7-5-2 0,-5-6-39 16,-3-3-127-16</inkml:trace>
  <inkml:trace contextRef="#ctx0" brushRef="#br0" timeOffset="197627.23">4808 11831 515 0,'-4'2'314'15,"-4"3"-32"-15,6 0-93 16,8 5-86-16,4 0-23 0,12-2-7 15,5 0-4-15,5-6-8 16,-2-3-8-16,-3-4-12 16,-6-4-5-16,-10-3-3 15,-3-1 2-15,-5-1 3 16,-3 0 3-16,-3 3-2 16,-7 2-3-16,-13 1-9 15,-1 3-9-15,-4 5-19 16,3 6-9-16,2 9-20 15,5 6-3-15,8 11 5 16,10 1 8-16,15 3 21 16,6-1 10-16,10-10 18 15,0-4 5-15,-4-11 2 0,-5-3-3 16,-4-8-7-16,4-5-26 16</inkml:trace>
  <inkml:trace contextRef="#ctx0" brushRef="#br0" timeOffset="199272.89">5714 11780 278 0,'-39'6'214'0,"-30"4"13"16,26-2-50-16,13 0-20 15,30-4-65-15,18-4-29 0,41 0-34 16,23 0 0-16,45-1 8 15,26 1 9-15,29 3-1 16,17 1-6-16,10 4-7 16,-9 0-10-16,-19-5-5 15,-19-3 0-15,-42-7 1 16,-20 0-1-16,-26 3-67 16,-11 3-119-16</inkml:trace>
  <inkml:trace contextRef="#ctx0" brushRef="#br0" timeOffset="199873.22">5776 10936 455 0,'-1'-6'315'15,"-2"-6"34"-15,-1 2-72 16,0 4-85-16,1 2-35 16,-1 4-70-16,-1 5-38 0,3 12-43 0,-3 9-11 15,4 18-7-15,1 8 6 16,3 14 4-1,2 3 1 1,3 7 1-16,-1 0 3 0,1-10 2 16,-1-6 0-16,-2-20 2 15,-3-13 1-15,-2-12-47 16,-4-7-46-16,0-8-200 0</inkml:trace>
  <inkml:trace contextRef="#ctx0" brushRef="#br0" timeOffset="200441.78">6144 11225 311 0,'7'-5'254'16,"2"-5"20"-1,1-1-56-15,1 1-30 16,-3 0-38-16,1 1-8 16,-9 0-20-16,-7-3-11 15,-4 1-30-15,-5-3-21 16,-6 2-43-16,1 6-17 15,-7 6-25-15,-2 5-8 16,3 11-6-16,6-1 4 0,9 7 7 16,8 6 3-16,8-1 11 15,4 1 4-15,12-7 10 16,2-8 4-16,6-9 7 16,0-4 4-16,-2-6 5 15,-7-4 2-15,-1-6-1 16,-5 0-3-16,-9 0-1 15,3 0-2-15,-8 5-3 16,-4-1-2-16,2 6-12 16,-5 6-8-16,4 3-7 15,2 7 0-15,-2 8 6 16,5 0 7-16,1 6 9 0,-2 4 5 16,3 3 4-16,-2 5 1 15,-1 1-3-15,5-2-1 16,-4-8-3-16,4-1-1 15,2-8-16-15,-1-4-73 16</inkml:trace>
  <inkml:trace contextRef="#ctx0" brushRef="#br0" timeOffset="200771.5">6377 11554 475 0,'3'-5'249'0,"7"-6"-47"16,1 2-44-16,1-4-39 15,1 1-11-15,-5 0-15 0,1-1 0 16,-4 2 8-16,-4 0 5 15,4 8-5-15,-5-1-16 16,0 8-42-16,0-4-20 16,-1 0-24-16,1 7-3 15,1 17 6-15,3 29 3 16,0-31-1-16,-3-3 1 16,3-7 2-16,3-3-13 0,0 0-189 15</inkml:trace>
  <inkml:trace contextRef="#ctx0" brushRef="#br0" timeOffset="201186.6">6671 11028 581 0,'1'-11'379'15,"0"-10"-29"-15,1 8-103 0,-2 2-36 0,0 9-90 16,-2 4-39-16,-2 17-60 15,-1 6-22-15,-2 20 0 16,6 6 2-16,2 13 1 16,5 9 1-16,4 3 0 15,-3-4 0-15,-1-8 1 16,0-8-1-16,-4-11-1 16,0-3 1-16,-2-5-1 15,0-6 2-15,2-9-25 16,1-4-53-16,3-13-296 15</inkml:trace>
  <inkml:trace contextRef="#ctx0" brushRef="#br0" timeOffset="201379.8">6866 11377 788 0,'1'-3'471'16,"-1"2"-39"0,0 0-283-1,0 1-67-15,0 0-99 16,0 0-101-16</inkml:trace>
  <inkml:trace contextRef="#ctx0" brushRef="#br0" timeOffset="201674.68">7180 11003 650 0,'0'-1'371'16,"-3"-1"-45"-16,1 0-57 15,0 2-112-15,1 0-46 0,0 0-71 16,-1 14-15-16,-7 50 3 16,5-23 3-16,8 12-1 15,1 11-3-15,5 8-6 16,2 0-4-16,0-5-4 16,-2-9 1-16,-2-17 0 15,0-7 0-15,-1-11 7 16,-2-5-53-16,-4-7-178 15</inkml:trace>
  <inkml:trace contextRef="#ctx0" brushRef="#br0" timeOffset="202238.35">7633 11283 578 0,'5'-3'298'16,"8"-5"-69"-16,-5-2-29 0,-2-2-38 16,-1-1-15-16,-2-4-25 15,-3-2-4-15,-10 2-20 16,-2 0-16-16,-7 3-36 15,-1 3-20-15,-7 7-29 16,1 3-8-16,-4 3-8 16,1 5-2-16,5 7-1 15,4 2 3-15,11 5 10 16,4 3 6-16,7 0 11 16,6-1 2-16,11-1 1 15,4-6 0-15,8-7 0 16,-1-4-1-16,-1-10-3 15,-3-5 0-15,-1-6-3 16,-3-3 0-16,-9 0 5 16,-3 3-1-16,-10 4 0 15,-3 2-1-15,-2 7-10 16,-4 5-4-16,4 6-3 0,-1 6 0 16,4 6 6-16,2 6 3 15,2 8 1-15,4 5 3 16,-2 8 0-16,2-1 0 15,-4-7 0-15,0-6 1 16,-4-8 0-16,0-7 1 16,0-5 1-16,-2-3 10 15,4-3-150-15,1-2-121 0</inkml:trace>
  <inkml:trace contextRef="#ctx0" brushRef="#br0" timeOffset="202603.1">7841 11450 560 0,'0'-2'325'0,"2"-5"-38"0,5 1-78 16,6 1-75-16,3 1-30 15,6 2-38-15,1 2-20 16,-2 6-27-16,-2 2-8 16,-12 3-8-16,-7 4-2 0,-9 2 1 15,-9 1 3-15,0-7 4 16,6-2 1-16,4-4-3 16,8 1-3-16,8-3-1 15,3-3-1-15,11 3 1 16,2-3 1-16,-2 9-3 15,-3-1-1 1,-14 5 4-16,-8-2 2 0,-18-1 3 16,-4 3-2-16,-4-7-117 15</inkml:trace>
  <inkml:trace contextRef="#ctx0" brushRef="#br0" timeOffset="202937.27">8200 10971 702 0,'2'-15'395'0,"0"-15"-13"0,-2 8-75 15,-1 11-76-15,-1 7-46 16,-2 12-110 0,4 14-37-16,5 19-39 0,-1 10 0 0,11 15 4 15,2 5 0 1,0 12-1 0,-1 4 2-16,-3-7-1 0,-3-1 0 15,-4-23-3-15,-3-10-4 16,-3-14-71-16,0-8-74 15</inkml:trace>
  <inkml:trace contextRef="#ctx0" brushRef="#br0" timeOffset="203550.26">7384 11825 295 0,'-3'-2'256'0,"-5"-4"68"16,4 2-39-16,4 1-99 15,3 1-50-15,-3 2-59 16,0 0-25-16,30 2-17 15,69 4 7-15,-11-5 5 16,11-5 7-16,18-4-1 16,3-2-5-16,16-3-20 15,-3 2-12-15,-24 0-8 16,-10 2 0-16,-46 6 0 16,-13 2-3-16,-22 1-7 15,-9 3-7-15,-9 3-70 16,0 2-94-16</inkml:trace>
  <inkml:trace contextRef="#ctx0" brushRef="#br0" timeOffset="-191913.23">6143 12018 660 0,'-7'-2'347'0,"-13"5"-93"16,-3 12-69 0,-12 13-84-16,-2 15-32 0,3 26-37 15,8 11-14-15,19 16-9 16,14-4-3-16,24-17-1 15,9-14 0-15,19-22-5 16,-1-8-35-16,-2-9-157 16</inkml:trace>
  <inkml:trace contextRef="#ctx0" brushRef="#br0" timeOffset="-191376.54">6384 12463 487 0,'-14'-6'314'15,"-13"-12"-2"-15,7-6-113 0,12-9-114 16,5-3-37-16,17-3-42 15,8 5 4-15,7 9 27 16,5 7 5-16,0 15-4 16,0 9-10-16,-5 17-13 15,-8 6 8-15,-19 12 19 0,-13 9 7 16,-19 4-10 0,-9-1-7-16,-6-7-14 15,3-10-4-15,8-11 1 0,8-7 5 16,16-14 1-16,6-4-3 0,11-1-7 15,8 0-2-15,8 1 1 16,6 5 4 0,2-3 0-16,-3 3-3 0,1-5-26 15,2-4-97-15</inkml:trace>
  <inkml:trace contextRef="#ctx0" brushRef="#br0" timeOffset="-191138.3">6645 12442 906 0,'0'0'445'0,"0"2"-135"0,19 5-191 15,7 1-53-15,17 4-33 16,3-4-9-16,-5-3-11 16,-3 2 0-16,-11-7-50 15,3 0-131-15</inkml:trace>
  <inkml:trace contextRef="#ctx0" brushRef="#br0" timeOffset="-190869.05">7075 12408 692 0,'3'-3'446'0,"3"2"12"15,9 6-278-15,6 7-58 16,13 12-64-16,2 2-17 16,-1 1-24-16,1 2-2 15,-9-8-6-15,-3-2 15 0,-2-1-138 16,-4-4-125-16</inkml:trace>
  <inkml:trace contextRef="#ctx0" brushRef="#br0" timeOffset="-190651.21">7421 12394 823 0,'-4'-2'471'16,"-8"-5"-106"-16,0 8-172 16,0 4-60-16,-5 8-81 0,-4-1-14 15,-6 13-23-15,-7 3-3 16,-4 1-5-16,-1 0-1 15,5-6-33-15,5 0-44 16,7-9-147-16,5-4-186 16</inkml:trace>
  <inkml:trace contextRef="#ctx0" brushRef="#br0" timeOffset="-190315.37">7436 12112 607 0,'5'-7'417'0,"0"-7"3"16,10 11-201-16,10 5-62 16,9 18-100-16,7 12-34 15,-4 18-23-15,-7 12 1 16,-22 20 5-16,-8 3 3 16,-15-7 2-16,-5-5-1 0,-1-18-1 15,2-7 0-15,2-10 5 16,4-12-57-16,8-13-206 15</inkml:trace>
  <inkml:trace contextRef="#ctx0" brushRef="#br0" timeOffset="-189630.56">7848 12031 615 0,'-2'-4'384'16,"2"-8"-21"-16,0 1-110 15,10 3-127-15,4-2-47 16,8 10-57-16,2 3-20 15,8 6-10-15,0 6 1 0,-12 1 0 16,-8 4 2 0,-24-2 5-16,-9 1 3 0,-12 1 14 15,1-1 1 1,10-2 8-16,1-4 0 16,13-6-5-16,4-3 1 0,4-1 13 15,10-1 11-15,6-3 13 16,5 1 2-16,12-3-15 15,3 2-9-15,5 2-12 16,-5-1-4-16,-10-1-6 16,-5-2-2-16,-10-1-32 15,-4 3-95-15</inkml:trace>
  <inkml:trace contextRef="#ctx0" brushRef="#br0" timeOffset="-187118.59">8912 11715 484 0,'-2'0'297'0,"1"0"-33"15,4 0-115-15,-3 0-25 0,17 0-32 16,51-2-11-1,-5 2-14-15,-1 1-9 0,-5 2-25 16,-2 2-4-16,-20-1-14 16,-7-2-9-16,-16 2-69 15,-3-1-92-15</inkml:trace>
  <inkml:trace contextRef="#ctx0" brushRef="#br0" timeOffset="-186950.86">8949 11840 656 0,'0'0'333'16,"2"1"-93"-16,7-2-74 15,25 1-59 1,7-1-9 0,24 1-15-16,3 1-4 0,-6 2-37 15,-8 1-8-15,-11-2-33 16,1-1-120-16</inkml:trace>
  <inkml:trace contextRef="#ctx0" brushRef="#br0" timeOffset="-186492.71">9839 11197 838 0,'0'-8'400'0,"-1"-7"-162"16,-2 4-64-16,5 11-95 15,-1 5-37-15,1 17-40 16,-1 13-5-16,3 37 0 16,-9 14-1-16,-2 14 3 15,6 2 1-15,-6-18 0 0,12-3 0 16,10-14-109-16,-4-15-104 16</inkml:trace>
  <inkml:trace contextRef="#ctx0" brushRef="#br0" timeOffset="-186268.93">9999 11665 737 0,'-3'-1'343'0,"-9"1"-135"16,-5 1-42-16,-7 6-59 16,-3 2-22-16,2 2-36 15,8 2-16-15,11 1-14 16,5 1-4-16,6-1-4 15,8 1 1-15,1-4-3 16,7 4-4-16,7-2-7 16,4-2 0-16,14 2-168 15</inkml:trace>
  <inkml:trace contextRef="#ctx0" brushRef="#br0" timeOffset="-185910.18">10254 11858 480 0,'6'5'243'16,"-1"-2"-89"0,16 3-42-16,6-3-3 0,3-7-32 15,3-3-4-15,-5-7 6 16,-6-1 11-16,-11-1 19 15,-4 0-4-15,-14 1-22 16,-10 2-12 0,-11 3-23-16,-7 4-18 0,-2 6-22 15,6 5-10-15,5 14-15 16,11 7 7-16,9 10 13 16,11 7 6-16,8-1 5 15,2-2 5-15,12-6 16 0,0-6 14 16,9-9 10-1,-1-9 0-15,-4-10-9 0,-3-7-23 16</inkml:trace>
  <inkml:trace contextRef="#ctx0" brushRef="#br0" timeOffset="-182828.99">10901 11917 364 0,'-10'3'209'16,"-7"-1"-45"-16,19 0-59 15,46 2-35 1,24 0 3-16,58-3 34 0,23-9-1 0,58 6-16 31,22-1-5-31,28 3-25 0,14 11-5 0,-18-10-12 16,-14 0-16-16,-47-1-12 15,-26-4-1-15,-40 0-2 16,-15-1-1-16,-19 1-1 16,-15 2-19-1,-22-1-98-15,-11 5-157 16</inkml:trace>
  <inkml:trace contextRef="#ctx0" brushRef="#br0" timeOffset="-182268">11234 10937 756 0,'-1'-3'389'0,"1"-3"-141"16,-1 6-79-16,-1 0-112 16,1 20-36-16,-1 58-19 15,2-16-1-15,1 17 0 16,4 8 2-16,-3 3 1 15,1-3 2-15,7-20 3 16,-7-13 0-16,4-19 23 16,0-7-69-16,-12-12-268 15</inkml:trace>
  <inkml:trace contextRef="#ctx0" brushRef="#br0" timeOffset="-181747.65">11650 11350 514 0,'5'-7'309'16,"3"-6"-46"-16,-7-4-81 15,-2-1-31-15,-10-3-45 16,-1 0-25-16,-10 4-43 16,0 3-21-16,-5 9-43 0,-4 5-12 15,1 14-12 1,4 5 2-16,10 5 13 15,6 5 5-15,16-3 14 0,9 1 6 16,9-5 10-16,11 0 4 16,-3-14 6-16,-1-5 2 15,-5-9 6 1,-8-9 3-16,-1 0 2 0,-6-2 2 16,-7 1 23-16,-2 3 5 0,-5 7 0 15,-2 5-4 1,-5 11-33-16,-1 7-11 15,0 13-6-15,3 6-2 16,7 5 1-16,1-1 1 16,7-2 1-1,2-2 3-15,4-12-15 0,0-3-52 16,-3-9-369-16</inkml:trace>
  <inkml:trace contextRef="#ctx0" brushRef="#br0" timeOffset="-181434.74">11780 11521 428 0,'6'-5'298'0,"8"-8"51"0,4 1-126 0,9 6-85 15,-1 2-33-15,1 4-53 16,-3 10-14-16,-15-2-4 15,-9 3 2-15,-23 8-1 16,-4 1-5-16,-9 9-14 16,1-3-6-16,13-4-7 31,5-4-3-31,17-5-1 16,7-3 0-16,15-7 3 15,8-1 1-15,7-6 2 16,0-6 5-16,2 2-114 15,-6-3-135-15</inkml:trace>
  <inkml:trace contextRef="#ctx0" brushRef="#br0" timeOffset="-181163.77">12074 11028 825 0,'4'-3'392'16,"0"-5"-159"-16,0 7-57 0,-4 3-79 15,-4 8-39-15,0 19-47 16,-1 7-3-16,-1 20-1 16,2 11-2-16,1 19-2 15,5 1 2-15,3-5 0 16,9-10 0-16,1-24 1 15,-2-10 1-15,1-15 0 16,-4-7 5-16,-4-12-70 0,-2-6-91 16</inkml:trace>
  <inkml:trace contextRef="#ctx0" brushRef="#br0" timeOffset="-180939.87">12315 11447 1047 0,'0'-1'393'15,"4"-2"-297"-15,3 2-48 0,-7 0-87 16,0 0-353-16</inkml:trace>
  <inkml:trace contextRef="#ctx0" brushRef="#br0" timeOffset="-180665.2">12576 11024 814 0,'-1'-7'407'16,"-2"-1"-143"-16,2 3-87 0,1 16-106 15,0 7-31 1,5 18-26-16,1 7 6 16,2 14 6-16,0 13-3 15,-8 10-4-15,2-1-4 16,-2-3-3-16,2-10-1 15,1-21 2-15,-2-7-2 0,1-12-34 16,2-10-73-16</inkml:trace>
  <inkml:trace contextRef="#ctx0" brushRef="#br0" timeOffset="-180150.62">12989 11333 395 0,'5'-4'231'0,"5"-3"-10"16,-2-2-28-16,-4-1-13 15,0-2 5-15,-5-6-8 16,-5 0-13-16,-13 0-44 16,-3 0-36-16,-6 9-64 15,-4 6-18-15,4 10-19 16,2 4-3-16,9 10 6 0,3 1 5 16,14 4 4-16,5-3 5 15,11-4-1-15,7 0 0 16,3-11 0-16,7-4-4 15,-3-6 7-15,-4-8 3 16,-2-2 4-16,-7-3 1 16,-10 2 1-16,-2 3-2 15,-5 7-10-15,-4 3-1 0,-3 9-6 16,-1 6 0-16,0 10 3 16,2 6-1-1,6 6 1-15,2 5-1 0,5-3 4 16,3 0 2-16,1-7 0 15,-2-7 3-15,-3-8 2 16,-4-4 1-16,-1-5-49 16,2 1-108-16</inkml:trace>
  <inkml:trace contextRef="#ctx0" brushRef="#br0" timeOffset="-179784.77">13127 11515 463 0,'6'-2'292'0,"6"-3"8"0,4-1-160 16,5 0-27-16,6 5-41 15,-3 1-22-15,-2 6-25 16,-6 0-7-16,-11 3-10 16,-8-1-2-16,-12 2 1 15,-1 3 1-15,4 0-1 16,3 2-2-16,9-8-6 16,4 0-3-16,9-3 0 15,-1 0 2-15,9 6 2 0,-5-2 4 16,-9 0 15-16,-2 5 18 15,-13-4 17-15,-6 0 0 16,-7-3-59-16,0-6-118 16</inkml:trace>
  <inkml:trace contextRef="#ctx0" brushRef="#br0" timeOffset="-179389.52">13481 11071 902 0,'0'-3'422'16,"0"-6"-170"-16,0 5-48 0,0 4-97 16,-2 4-39-16,0-4-58 0,0 13-14 15,-5 59 0-15,5-22 1 16,2 23 3 0,4 9 0-16,3-3 4 0,3 0 0 0,-1-20 2 15,-1-11-1-15,-4-12 1 16,-2-9 0-1,-2-9 2 1,0-6 3-16,0-7 10 0,0-5 4 0,0-3-81 16,0 1-237-16</inkml:trace>
  <inkml:trace contextRef="#ctx0" brushRef="#br0" timeOffset="-176848.34">11964 12350 769 0,'4'-4'415'0,"-4"3"-95"0,6 1-172 16,24 7-50-16,48 34-53 15,-38-6-12-15,-2 13-19 16,-6-3-1-16,-12-9-2 16,3 2-62-16,-2-9-195 15</inkml:trace>
  <inkml:trace contextRef="#ctx0" brushRef="#br0" timeOffset="-176403.43">12269 12350 757 0,'0'0'355'16,"-3"5"-170"-16,-5 9-33 16,-5 10-52-16,-14 6-16 15,-12 10-8-15,-3-2-18 16,-8-3-31-16,6-4-11 15,13-9-10-15,8-3-4 0,14-9-34 16,3-1-69-16,6-5-253 16</inkml:trace>
  <inkml:trace contextRef="#ctx0" brushRef="#br0" timeOffset="-175642.93">12473 12128 682 0,'3'-6'346'0,"5"-2"-106"16,2 0-45-16,8 5-71 15,5 1-34-15,5 5-44 16,1 6-11-16,-7 5-17 16,-8 1 4-16,-17 5 8 15,-10 2 2-15,-19 2 0 16,0 2-8-16,2-5-15 16,6-4-3-16,17-6-9 15,8-3-2-15,19-6 14 16,7-1 19-16,14-1 24 15,0-2 10 1,-5 2 1-16,-6 0-11 0,-16-1-9 0,-3 2-13 16,-11 3-89-16</inkml:trace>
  <inkml:trace contextRef="#ctx0" brushRef="#br1" timeOffset="-169876.33">4533 11748 372 0,'-1'4'1'16</inkml:trace>
  <inkml:trace contextRef="#ctx0" brushRef="#br1" timeOffset="-169635.68">5419 11088 974 0,'-15'8'332'0,"-34"25"-285"16,-22 24-32-16,-44 57 8 15,-23 31 15-15,-31 59-7 16,0 8-2-16,0-5-13 16,20-13-3-16,53-68-3 15,21-25 10-15</inkml:trace>
  <inkml:trace contextRef="#ctx0" brushRef="#br1" timeOffset="-168934.17">10927 11099 689 0,'-16'-3'345'0,"-28"6"-72"15,-11 28-157-15,-55 52-73 0,-22 33 9 16,-48 57 4-16,-28 32-2 0,-9 12-11 16,3 1-6-16,37-28 7 0,33-27-101 15</inkml:trace>
  <inkml:trace contextRef="#ctx0" brushRef="#br1" timeOffset="-167895.21">13688 10882 583 0,'0'-4'326'16,"-4"1"-41"-16,-8 9-94 15,-21 23-95-15,-20 13-22 16,-45 34-42-16,-19 18-1 15,-44 42 2-15,-10 7 2 16,20-4-5-16,12-6-3 16,50-46-26-16,29-14-112 0</inkml:trace>
  <inkml:trace contextRef="#ctx0" brushRef="#br1" timeOffset="-167232.97">8082 10845 884 0,'-2'-1'391'0,"-8"2"-210"16,-5 8-44-16,-18 22-55 0,-12 15-25 15,-29 32-16-15,-24 22-2 0,-35 48-1 16,-12 10-5-16,-13 13-5 31,18-6-4-31,40-46-16 0,22-19-95 0</inkml:trace>
  <inkml:trace contextRef="#ctx0" brushRef="#br0" timeOffset="-164479.96">14247 11779 854 0,'-4'-1'389'0,"-1"1"-180"15,5 1-52-15,0-2-67 16,0 1-17-16,31 1-23 16,75 6-4-16,-13 0-17 15,-15-6-8-15,-12 0-12 16,-7 1-31-16,-18 2-121 0,-2 0-104 16</inkml:trace>
  <inkml:trace contextRef="#ctx0" brushRef="#br0" timeOffset="-164242.83">14267 11930 717 0,'-1'1'336'0,"3"4"-119"15,12-2-48-15,23-2-70 16,15 0-4-16,26 3-34 16,1 0-19-16,-3 0-24 15,-11 1-5-15,-13-5-39 16,-2-7-85-16</inkml:trace>
  <inkml:trace contextRef="#ctx0" brushRef="#br0" timeOffset="-164021.14">14742 11735 769 0,'9'-1'376'15,"13"1"-121"-15,12 5-114 16,-1 8-64-16,-2 6-15 0,-9 8-5 15,-12 2-3-15,-10 6-12 16,-9-1-9-16,-8-1-102 16,-1-6-93-16</inkml:trace>
  <inkml:trace contextRef="#ctx0" brushRef="#br0" timeOffset="-163713.1">14321 11748 449 0,'-17'2'312'16,"-12"8"29"-16,-2 4-130 0,5 10-103 16,7 10-29-16,11 4-31 15,7 3-3-15,15 0-1 16,5-8 2 0,10-7-8-16,5-8-4 15,-4-6-27-15,1-8-100 16</inkml:trace>
  <inkml:trace contextRef="#ctx0" brushRef="#br0" timeOffset="-162705.15">15563 11911 850 0,'-13'0'311'15,"-4"0"-266"-15,17 3-30 16,35 1-24-16,24 2-1 16,56-2 30-16,22-3 32 0,43-4 59 15,21-2 18-15,8-3-7 32,3 1-22-32,-24-1-52 0,-21 2-21 15,-47 2-58-15,-26 4-76 16</inkml:trace>
  <inkml:trace contextRef="#ctx0" brushRef="#br0" timeOffset="-162289.01">15822 10838 621 0,'0'-1'298'0,"1"3"-64"16,6 22-175-16,4 12-37 0,1 26 12 16,0 6 0-16,-7 13 18 15,-5 2 2-15,-4 5-4 16,-2-2-2-16,4-13-24 15,2-11-6-15,4-25-6 16,1-8-23-16</inkml:trace>
  <inkml:trace contextRef="#ctx0" brushRef="#br0" timeOffset="-161773.04">16375 11236 633 0,'2'-5'315'16,"2"-4"-86"-16,-1-4-44 15,-3-2-40-15,-1 0-15 0,-9-1-27 16,-2-1-11 0,-7 1-36-16,-6 2-20 0,-5 6-39 15,0 8-16-15,-1 13-11 16,4 2 1-16,11 9 9 16,8-1 6-16,15 3 6 15,6 1 3-15,11-4 3 16,4-7 0-16,0-10 4 15,0-4 2-15,-4-9 4 16,-3-3 5 0,-6-4 3-16,-2-2 2 0,-10 0 4 15,-4 0-2-15,-7 5-6 16,-2 3-5-16,-1 9-11 16,2 10-4-16,3 7-2 15,2 6 1-15,4 5 3 0,1 2 0 16,4 11 3-16,2-1 0 0,1 2 1 15,2 1 0-15,-1-14-40 32,0-4-70-32</inkml:trace>
  <inkml:trace contextRef="#ctx0" brushRef="#br0" timeOffset="-161496.71">16491 11532 701 0,'7'-4'325'0,"7"-8"-127"0,4-1-39 16,-2-3-44-16,-2 0-12 15,0 0-30-15,-4 0-8 16,-5 5-6-16,3 3 0 15,-5 7-12-15,-3 5-7 16,2 7-17-16,-4 5-10 0,2 12-3 16,0 1 0-16,5 1-5 15,3 0-2-15,-1-8-85 16,3-5-98-16</inkml:trace>
  <inkml:trace contextRef="#ctx0" brushRef="#br0" timeOffset="-161219.1">16899 10937 1068 0,'0'-3'485'16,"-3"-3"-244"-16,-1 9-68 15,-4 18-107-15,0 9-37 16,3 19-29-16,3 11 0 16,4 11 3-16,4 11 0 15,1 3 1-15,2-4 0 16,2-18 0-16,0-12 4 0,0-17-124 16,-4-10-196-16</inkml:trace>
  <inkml:trace contextRef="#ctx0" brushRef="#br0" timeOffset="-160720.39">15571 12239 877 0,'-16'4'400'15,"-25"13"-184"-15,0 9-73 16,9 23-79-16,7 9-21 16,28 14-21-1,15 0-3-15,21-6 1 0,4-6-2 16,-4-11 1 0,-3-6 2-16,-15-10-53 0,0-8-91 15</inkml:trace>
  <inkml:trace contextRef="#ctx0" brushRef="#br0" timeOffset="-160410.62">15762 12421 711 0,'-10'-23'380'15,"-8"-17"-44"-15,18 10-235 16,8 5-32-16,17 12-15 15,7 5-10-15,11 13-5 0,0 10-1 16,-7 15-14-16,-6 6 4 16,-27 11 12-16,-16 2 2 15,-23-1 0-15,-9-4-5 16,2-7-20-16,7-5-2 16,16-8-11-16,9-8-4 15,20-9-3-15,7-6 2 16,17-3 1-16,9 1 3 15,6 1 1-15,2 0-2 0,-7 1-20 16,-8 0-102-16</inkml:trace>
  <inkml:trace contextRef="#ctx0" brushRef="#br0" timeOffset="-160185.63">16098 12549 786 0,'0'-3'409'16,"1"-1"-110"-16,6-1-117 0,17 2-86 16,8 3-28-16,12 1-25 15,6 5-9-15,-8 1-20 16,-2-1-14-16,-9 1-208 0</inkml:trace>
  <inkml:trace contextRef="#ctx0" brushRef="#br0" timeOffset="-159998.88">16432 12438 1208 0,'4'-1'484'15,"8"5"-323"-15,8 9-69 0,12 12-74 16,4 7-8-16,1 1-2 16,-5 1-1-16,-9-1-57 15,-2-5-72-15,-3-2-245 16</inkml:trace>
  <inkml:trace contextRef="#ctx0" brushRef="#br0" timeOffset="-159841.52">16717 12492 991 0,'-9'-3'495'16,"-10"-3"-171"-16,-3 6-70 0,-8 5-116 15,-4 6-47-15,-10 8-57 16,0 4-16-16,-4 2-11 16,5 3-28-16,9-2-188 15</inkml:trace>
  <inkml:trace contextRef="#ctx0" brushRef="#br0" timeOffset="-159602.33">16683 12211 1230 0,'14'0'499'0,"17"9"-324"0,5 10-56 16,6 26-63-16,-3 12-13 16,-13 13-10-16,-7 2-3 15,-25-4-6-15,-14-2-3 16,-11-13-4-16,-1-5-4 0,1-18-118 16,7-11-67-16</inkml:trace>
  <inkml:trace contextRef="#ctx0" brushRef="#br0" timeOffset="-159240.87">16998 12182 731 0,'5'-4'367'15,"11"-7"-94"-15,4 6-70 16,3 3-67-16,4 2-35 16,-4 11-57-16,-2 0-13 15,-12 3-11-15,-6 6 1 16,-13 1 1-16,-6 0-1 15,1 5-5-15,4-3-5 0,2-7-8 16,7-2-3-16,9-7 2 16,4-5 2-16,11-3 5 15,4-5 2-15,2-5-44 16,2 0-100-16</inkml:trace>
  <inkml:trace contextRef="#ctx0" brushRef="#br0" timeOffset="-158768.52">17653 11830 810 0,'12'-5'395'15,"7"-3"-126"-15,18 3-150 16,8 1-35-16,12 4-42 15,-1 1-18-15,-11 2-14 16,-6 2-44-16,-17-4-120 16,-6-1-134-16</inkml:trace>
  <inkml:trace contextRef="#ctx0" brushRef="#br0" timeOffset="-158595.52">17704 11939 842 0,'10'2'404'0,"20"1"-138"16,13 0-48-1,16-2-55-15,-2 2-37 0,-7 0-62 16,-9 1-18 0,-15-4-132-16,-1 1-173 15</inkml:trace>
  <inkml:trace contextRef="#ctx0" brushRef="#br0" timeOffset="-158027.31">18495 11861 760 0,'-5'0'271'16,"11"0"-212"-16,15 1-56 0,39-5 3 16,31-1 26-1,41-3 58-15,30 1 23 0,23 2 26 16,10 6 4-16,11 4-44 15,-10-2-24-15,-30-2-44 16,-20-4-12-16,-51-4-23 16,-17-2-69-16</inkml:trace>
  <inkml:trace contextRef="#ctx0" brushRef="#br0" timeOffset="-157601.58">18942 10846 586 0,'0'0'351'16,"6"0"-27"-16,-7 11-204 15,-2 7-46-15,1 27-40 16,-5 11-5-16,5 23-8 16,-3 7-2-16,3 7-5 15,1 2-1-15,-4-14 1 16,3-10-4-16,2-23-56 0,4-13-105 16</inkml:trace>
  <inkml:trace contextRef="#ctx0" brushRef="#br0" timeOffset="-157031.29">19380 11230 413 0,'1'-5'299'16,"2"-7"49"-16,-2-2-114 15,-4-3-78-15,-1 1-13 16,-10-2-31-16,-6 1-17 0,-7 5-46 16,-4 8-30-16,-4 7-35 15,2 6-11-15,3 13 2 16,4 0 4-16,12 7 9 16,9 3 2-16,10-5 3 15,9 1 1-15,9-12 2 16,1-6 4-16,8-10 5 15,-2-7 5 1,-4-7 5-16,-2-3 0 16,-10 0-2-16,0 3-1 0,-9 4-2 31,-2 1 6-31,-3 8-2 0,-3 2-1 16,1 12-4-16,-1 1-9 0,2 13 0 15,-3 4 0-15,4 7-1 0,1 4 1 16,3-5 1-1,-1-2 0-15,1-10-7 0,-1-5-57 16,0-10-406 0</inkml:trace>
  <inkml:trace contextRef="#ctx0" brushRef="#br0" timeOffset="-156713.51">19491 11345 1033 0,'5'-2'421'0,"12"-1"-263"16,-1 3-42-16,8 5-59 15,0 3-14-15,-5 7-23 16,-1 0-5-16,-12 3 5 15,-10 1 2-15,-12 2 5 16,-6 2-3-16,-2-2-8 0,3-4-4 16,11-1-8-16,1-6-4 15,12-4-1-15,6 1 0 16,12-7 1-16,10 0 1 16,3 3 2-16,-1-3-32 15,-2 1-180-15</inkml:trace>
  <inkml:trace contextRef="#ctx0" brushRef="#br0" timeOffset="-156460.41">19856 11077 645 0,'5'-12'435'0,"-2"-18"56"16,8 13-171-16,-7 8-101 15,-1 4-61-15,3 20-95 16,-6 2-33-16,2 17-39 16,5 13-1-16,-4 20 8 15,3 7 1-15,-3 10 2 16,-3-2 1-16,8-14 4 16,-5-12-3-16,2-20-41 0,-1-8-49 15,-4-13-195 1</inkml:trace>
  <inkml:trace contextRef="#ctx0" brushRef="#br0" timeOffset="-155990.99">19043 12238 920 0,'2'-1'466'0,"1"-3"-182"0,9 10-123 15,6 7-53-15,15 13-64 16,9 9-2-16,6 12-20 16,1 2-4-16,-10-5-5 15,-6-5-1-15,-11-12-126 16,-3-9-90-16</inkml:trace>
  <inkml:trace contextRef="#ctx0" brushRef="#br0" timeOffset="-155803.6">19426 12252 1041 0,'-8'-2'453'0,"-9"2"-229"16,-9 3-53-16,-9 9-74 16,-2 6-25-16,-9 9-43 15,0 6-10-15,-4 2-13 0,6 5-1 16,17-5-1-16,1-5-33 15,16-10-126-15,4-6-142 16</inkml:trace>
  <inkml:trace contextRef="#ctx0" brushRef="#br0" timeOffset="-155470.58">19508 12088 671 0,'7'-4'392'0,"0"-7"-36"16,14 7-181-16,3 3-28 0,3 4-61 15,6 9-24-15,-11 1-25 16,-8 2-2-16,-16 1 5 15,-11 1 2-15,-15 9-1 16,-3-3-8-16,0 0-12 0,5-5-9 16,18-4-12-16,6-2 0 15,19-7 3-15,12-3 4 0,18-6 6 16,10-4 0-16,-2 0-4 16,-4 1-2-16,-17 5-70 15</inkml:trace>
  <inkml:trace contextRef="#ctx0" brushRef="#br0" timeOffset="-152960.73">20930 11725 345 0,'-11'-1'265'0,"-4"-2"29"16,6 3-108-16,2 0-45 0,16 5-63 16,4 1-25-16,5-2-30 15,30 7 3-15,23-6-5 16,14 3-3-16,23 0-10 16,-17-4-24-16,-18-4-178 15,-8 2-171-15</inkml:trace>
  <inkml:trace contextRef="#ctx0" brushRef="#br0" timeOffset="-152727.97">20926 11914 521 0,'-8'0'301'0,"-4"0"-32"15,15 0-143-15,6-1-30 16,24-2-48-16,11 1-36 0,33 0 6 16,13-1-1-16,8 3-9 15,-4 0-3-15,-20 2-17 16,-19-2-42-16,-22 0-192 16</inkml:trace>
  <inkml:trace contextRef="#ctx0" brushRef="#br0" timeOffset="-152531.75">21463 11699 667 0,'7'0'312'0,"14"5"-100"16,2 3-108-16,6 10-38 0,-1 1 1 15,-12 5-11-15,-4 5-6 16,-15 0-23-16,-9 2-16 15,-11-3-54 1,-3-4-54-16,-7-7-296 0</inkml:trace>
  <inkml:trace contextRef="#ctx0" brushRef="#br0" timeOffset="-152304.04">21112 11687 671 0,'-21'0'318'0,"-22"3"-124"0,1 6-61 16,9 13-59-16,6 5-14 16,11 12-15-16,4 6 5 0,17 3-1 0,8-2-1 15,21-8-7-15,6-6-6 16,7-19 0-16,3 0-79 31</inkml:trace>
  <inkml:trace contextRef="#ctx0" brushRef="#br0" timeOffset="-151267.47">1598 13686 526 0,'0'0'229'16,"8"4"-60"-16,7-1-63 15,29 1-16-15,6 2 4 0,34-3-40 0,7 4-22 16,1 1-15-16,4 2-5 16,-24-2-80-16,-2 0-126 15</inkml:trace>
  <inkml:trace contextRef="#ctx0" brushRef="#br0" timeOffset="-151025.32">1636 13883 482 0,'-2'0'314'16,"-2"3"-44"-16,14-3-133 16,14-2-33-16,22 0-55 15,17-2 10-15,27 2-7 31,0 0-6-31,3-1-15 0,-10 2-4 16,-18 0-15-16,-5 1-2 16,-19-1-116-16,-9 0-214 15</inkml:trace>
  <inkml:trace contextRef="#ctx0" brushRef="#br0" timeOffset="-150832.63">2230 13649 950 0,'3'-2'386'16,"7"0"-202"-16,15 10-153 16,11 9-18-16,9 14 0 15,-1 4 0-15,-9 12-1 16,-6-1 1-16,-17-3-8 16,-9-1-6-16,-19-9-56 0,-12-4-134 15</inkml:trace>
  <inkml:trace contextRef="#ctx0" brushRef="#br0" timeOffset="-150446.16">1719 13668 514 0,'-4'-4'296'0,"-10"-3"-54"0,-3 3-57 15,-7 8-80-15,-3 4-34 16,-5 12-29-16,-1 5-7 16,7 8-1-16,3 4 1 0,11 4 1 15,10-1 0 1,11-2-5-16,5-1-4 0,10-6-5 16,-2-7-4-16,13-6-16 15,5-9-331-15</inkml:trace>
  <inkml:trace contextRef="#ctx0" brushRef="#br0" timeOffset="-142243.55">3317 13961 334 0,'-37'4'203'0,"-32"5"-10"16,17-3-107-16,48 2-61 15,19-2-8-15,56 0 7 16,28 0 16-16,57-3 13 16,28 0 6-16,57-1-7 15,20-1-13-15,26 7-19 16,8 2-8-16,-21-2 23 15,-3 2 15-15,-37-10 30 16,-26 0 11-16,-36-2-18 16,-21-7-15-16,-36 7-29 15,-14 2-12-15,-36 2-62 16,-22 3-101-16</inkml:trace>
  <inkml:trace contextRef="#ctx0" brushRef="#br0" timeOffset="-141638.78">3726 13591 410 0,'-1'2'265'0,"1"2"-4"15,3-4-61-15,-3-1-25 16,0 0-38-16,10-14-26 16,41-49-16-16,-28 30 6 15,-4-9 7-15,-5-3-2 16,-6 7-15-16,-2 6-10 0,-7 16-34 16,0 9-29-16,-4 15-42 15,-4 9-18-15,3 21-9 16,3 13 11-16,4 12 17 15,5 5 8-15,3-9 14 16,1-6 4-16,-3-9 7 16,1-8-55-16,-2-10-173 0,-5-8-180 15</inkml:trace>
  <inkml:trace contextRef="#ctx0" brushRef="#br0" timeOffset="-141166.15">4303 13370 374 0,'1'-5'239'15,"4"-1"10"-15,-5 1-43 16,-4 1-69-1,-5 0-25-15,-8-3-58 16,-2 1-15-16,-4-2-17 0,-1 4-9 16,4 3-15-16,0 1-12 15,0 9-12-15,4 4-4 16,1 7 11-16,3 2 10 16,4 0 21-16,-2-1 11 15,3-2 10-15,3-3 1 16,4-7-3-16,9-4-2 0,9-5-4 15,4-4-5-15,10 2-11 16,0 2-9-16,9 10-8 16,1 11-1-16,-1 6 2 15,-5 5 2-15,-19-5 6 16,-9-2 10-16,-18-1 33 16,-8-4 8-16,-13-1 10 15,-7-5-1-15,-2-10-17 16,-1-2-5-16,9-10-15 15,6-3-44-15,13 1-144 16,9-1-136-16</inkml:trace>
  <inkml:trace contextRef="#ctx0" brushRef="#br0" timeOffset="-140992.91">4599 13628 1309 0,'-1'-2'613'16,"-2"-2"-254"-16,0 3-118 0,2 0-143 15,0 0-34-15,0 0-40 16,1 0-76-16,0 1-308 16</inkml:trace>
  <inkml:trace contextRef="#ctx0" brushRef="#br0" timeOffset="-140646.14">4830 13680 755 0,'9'-6'340'15,"5"-3"-154"-15,7-5-86 0,0 0-11 16,-1-3 0-16,0-3 7 16,-3-4 9-16,-6-3 8 15,-1-2 3-15,-3 1 2 16,-9 8-39 0,2 4-23-16,-3 12-48 0,0 6-33 15,-2 12-5-15,3 10 0 0,4 15 11 16,-2 5 11-16,8 6 9 15,-2-4 4-15,2-2 2 16,0-5 11-16,-2-7-153 16,7-2-109-16</inkml:trace>
  <inkml:trace contextRef="#ctx0" brushRef="#br0" timeOffset="-140311.43">5392 13544 915 0,'-10'-8'447'15,"-13"-5"-157"1,-1 0-84-16,-7 5-107 0,2 5-39 16,-1 9-52-16,0 9-14 15,4 9-8-15,2 4-1 0,6 3 3 16,9 2 1-16,12 3 3 15,11 2 5-15,16-2 6 16,6-8 6 0,11-8 7-16,1-8 5 0,-5-17 10 15,-2-8 7-15,-14-12 11 16,-10-7 4-16,-12-4 0 16,-10 2-8-1,-14 3-21-15,-6 7-14 0,-6 7-55 16,-1 2-85-16</inkml:trace>
  <inkml:trace contextRef="#ctx0" brushRef="#br0" timeOffset="-140125.26">5320 13386 1050 0,'3'-4'474'0,"9"-2"-220"16,7 1-90-16,12 3-93 0,6 2-22 0,7 2-26 16,1 1 1-1,-3 0-173-15,-3-3-348 0</inkml:trace>
  <inkml:trace contextRef="#ctx0" brushRef="#br0" timeOffset="-139760.93">5933 13245 769 0,'-12'-8'428'0,"-13"-7"-102"16,6 5-175-16,-5 4-57 16,1 11-85-16,5 6-22 15,-3 12-12-15,4 8-2 0,10 13 7 16,4 2 8-16,11 3 7 16,7-4 5-16,9-12 4 15,3-3 5-15,2-16 6 16,-6-6 8-16,-9-11 18 15,-5-7 46 1,-9-5 34-16,-8-7 3 0,-11 5-5 16,0-2-49-16,-6 1-41 15,5 8-88-15</inkml:trace>
  <inkml:trace contextRef="#ctx0" brushRef="#br0" timeOffset="-138186.57">3956 14266 662 0,'-19'-3'380'0,"-12"1"-81"16,-8 7-125-16,0 6-46 16,-1 17-70-16,1 5-20 15,11 17-28-15,6 6-6 16,15 4-3-16,8 0 1 16,15-6 3-16,7-2 2 15,15-11 1-15,3-5 1 0,4-9-18 16,-3-9-47-1,-6-7-239-15</inkml:trace>
  <inkml:trace contextRef="#ctx0" brushRef="#br0" timeOffset="-137838.14">4140 14547 600 0,'-9'-10'401'0,"-8"-23"42"0,5 3-207 16,12 4-132-16,9-2-32 15,13 12-39-15,6 4-9 16,9 12-3-16,2 7-4 16,-2 18-11-16,-4 2-4 15,-11 9-5-15,-11-3 1 16,-17 1 3-16,-12-2 5 15,-18-2 8-15,-2 2 1 16,-1-9 1-16,6-4 3 16,15-10 5-16,5-8-3 0,14-2-18 15,9-2-6-15,13 1-16 16,4 4 1-16,9 7 11 16,-1 1 3-16,-3 3 4 15,-1 1-25-15,-7-6-268 16</inkml:trace>
  <inkml:trace contextRef="#ctx0" brushRef="#br0" timeOffset="-137612.33">4552 14556 880 0,'-2'-1'411'0,"-1"1"-179"0,7 2-80 16,-4-2-65-16,30 1-17 16,46 2-11-1,-27-4-13-15,-3 2-21 16,-3-1-6-16,-5 3-137 0,-3-3-212 16</inkml:trace>
  <inkml:trace contextRef="#ctx0" brushRef="#br0" timeOffset="-137410.74">4991 14495 800 0,'-1'-3'423'0,"1"-3"-133"16,3 6-104-16,-3 0-113 15,12 1-37-15,50 57-18 16,-27-28-6-16,-2-2-6 15,-4 1 1-15,-5-3-104 16,-4-5-74-16</inkml:trace>
  <inkml:trace contextRef="#ctx0" brushRef="#br0" timeOffset="-137253.59">5313 14523 1088 0,'-9'-1'495'16,"-17"1"-232"-16,0 4-68 15,-10 8-103-15,-4 3-29 0,-9 8-37 16,1-1-12 0,4 3-10-16,4 2 7 0,18-2-99 15,3 1-59-15,3-6-200 16</inkml:trace>
  <inkml:trace contextRef="#ctx0" brushRef="#br0" timeOffset="-136999.44">5313 14309 1032 0,'14'-9'500'15,"7"-7"-214"-15,5 16-137 0,3 14-48 16,2 26-71-16,0 13-9 15,2 20-11-15,-10 1-1 16,-18-2-3-16,-12-3-2 16,-18-6 1-16,-3-7 1 15,0-12-38-15,8-8-66 16,7-20-235-16</inkml:trace>
  <inkml:trace contextRef="#ctx0" brushRef="#br0" timeOffset="-136603.41">5696 14249 674 0,'8'-5'370'15,"4"-3"-103"-15,12 5-97 16,3 3-30-16,4 7-68 16,-1 7-16-16,-9 3-22 15,-11 4-7-15,-17 3-2 16,-10 5-1-16,-14 3-4 15,1 1-3-15,8-8-6 16,6-4-3-16,18-10 0 16,10-3 5-16,17-4 9 15,4-4 4-15,3 0 2 16,4 4-2-16,-12 2-8 16,-5 0-3-16,-8-1-64 0</inkml:trace>
  <inkml:trace contextRef="#ctx0" brushRef="#br0" timeOffset="-135914.79">6720 13947 979 0,'11'-2'365'0,"21"1"-283"15,8 0-47-15,12 1-18 16,2 1-7-16,0-1-61 15,-5 5-87-15</inkml:trace>
  <inkml:trace contextRef="#ctx0" brushRef="#br0" timeOffset="-135714.21">6742 14072 770 0,'11'1'387'0,"7"-1"-57"15,17-1-177-15,10 0-9 16,7-3-31-16,4 5-34 0,-6 2-53 16,-3-1 2-16,-10 2-259 15</inkml:trace>
  <inkml:trace contextRef="#ctx0" brushRef="#br0" timeOffset="-135129.6">7576 14021 618 0,'-13'1'279'0,"-8"5"-120"0,18-5-56 15,33 4-39-15,19-7-7 16,38-3-5 0,25 3 5-16,48-3 23 0,19 5 7 15,43 0-1 1,10 0-8-16,14 0-28 0,4 0 11 15,-16-5 0-15,-9 1 4 0,-32 6 5 16,-18-3-13 0,-34 6-20-16,-14 1-9 15,-23-3-19-15,-10 9-6 16,-12-3-77-16</inkml:trace>
  <inkml:trace contextRef="#ctx0" brushRef="#br0" timeOffset="-131779.45">8443 13391 889 0,'-4'-6'432'0,"-7"-7"-161"16,-2 4-54-16,-8 7-99 15,-6 3-35-15,-4 15-59 16,-1 9-17-16,4 16-12 15,8 7-6-15,12 9 2 16,7-1 1 0,19-5-3-16,9-3-9 0,17-16-8 15,3-6 0-15,4-19 8 32,-4-10 14-32,-15-14 29 0,-10-5 16 0,-23-4 18 15,-12 0-1 1,-21 7-12-16,-9 5-9 0,-2 9-23 15,0 4-4-15,14 6-14 16,4-1-63 0,9 1-184-16</inkml:trace>
  <inkml:trace contextRef="#ctx0" brushRef="#br0" timeOffset="-131606.73">8781 13647 1275 0,'-4'0'551'0,"-2"0"-316"16,4 0-80-16,1-2-111 16,1 1-90-16</inkml:trace>
  <inkml:trace contextRef="#ctx0" brushRef="#br0" timeOffset="-131319.03">9030 13651 937 0,'7'-10'421'15,"4"-9"-187"-15,9-5-104 16,0 0-15-16,1-8-8 15,-1 2-5-15,-9-5-13 16,-5 0 1-16,-6 10-26 16,0 11-23-16,-1 13-34 15,-1 7-14-15,0 19-14 16,-2 1 8-16,6 16 7 16,5 4 1-16,5 2 5 15,3 1 2-15,-3-4-43 16,0-6-61-16</inkml:trace>
  <inkml:trace contextRef="#ctx0" brushRef="#br0" timeOffset="-130999.65">9571 13530 790 0,'-15'-16'466'15,"-10"-6"-35"1,-4 4-264-16,5 7-50 0,-6 7-74 16,4 5-27-16,1 11-27 15,1 5-4-15,10 14 1 16,2 2 4-16,9 5 8 16,4-1 0-16,12-4-1 15,8-1 0-15,15-10 1 16,7-6 2-16,11-14 10 15,-5-9 8-15,-12-14 39 0,-12-6 19 16,-18-3 10-16,-9 0-5 16,-21 0-37-1,-6 5-16-15,-3-1-106 0,3 5-80 16</inkml:trace>
  <inkml:trace contextRef="#ctx0" brushRef="#br0" timeOffset="-130824.45">9477 13294 877 0,'-1'-3'526'0,"0"0"-39"15,9 3-238-15,21-1-148 16,6-3-49-16,19 1-38 16,3-1-4-1,-3 1-138-15,-1 3-117 16</inkml:trace>
  <inkml:trace contextRef="#ctx0" brushRef="#br0" timeOffset="-130494.55">10193 13175 828 0,'-9'-5'410'0,"-13"-2"-159"15,-2 2-66-15,-6 4-98 16,-3 5-42-16,0 10-39 16,2 8-13-16,6 8-6 15,9 3 0-15,17 5 1 16,9-1 2-16,19-6 5 15,6-2 4-15,9-16 10 16,-1-5 8-16,-11-14 17 16,-7-7 46-16,-20-7 30 15,-11-9 3-15,-27 0-10 0,-13 0-49 16,-14 11-31-16,6 10-81 16</inkml:trace>
  <inkml:trace contextRef="#ctx0" brushRef="#br0" timeOffset="-130065.99">8684 14358 911 0,'10'1'453'0,"10"4"-157"16,13 13-122-16,9 9-20 0,4 11-60 16,3 3-23-16,-8-2-37 15,-7-1-9-15,-10-9-119 16,-5-6-96-16</inkml:trace>
  <inkml:trace contextRef="#ctx0" brushRef="#br0" timeOffset="-129880.21">9055 14330 1206 0,'-13'4'518'0,"-18"6"-276"0,-6 5-63 16,-1 10-88-16,0 5-29 15,-4 6-46-15,1 3-6 16,0-4 3-16,-1-3-65 16,12-9-160-16,9-2-245 15</inkml:trace>
  <inkml:trace contextRef="#ctx0" brushRef="#br0" timeOffset="-129532.43">9204 14260 1026 0,'9'-8'489'15,"8"-5"-195"1,5 2-121-16,1 2-38 16,-1 9-62-16,-5 6-31 0,-1 12-20 15,-7-1 2-15,-9 10 0 16,-7 2 0-16,-15 5-4 16,1 0-6-16,3-8-9 15,11-1-4-15,15-15-5 16,7-3-1-16,11-2 4 0,1-5 4 15,3 0 5-15,-1-1 2 16,-4-3 16-16,-4-1 405 0</inkml:trace>
  <inkml:trace contextRef="#ctx0" brushRef="#br1" timeOffset="-126723.83">6233 13012 813 0,'-4'-2'361'0,"-16"2"-190"0,-15 9-52 0,-32 22-76 16,-15 16-11 0,-45 32-1-16,-12 19-11 0,-4 21-3 31,-2-4-3-31,34-21-2 0,23-18-5 16,30-28-146-16,16-10-200 15</inkml:trace>
  <inkml:trace contextRef="#ctx0" brushRef="#br1" timeOffset="-126143.16">10464 12903 789 0,'-11'2'347'16,"-24"11"-149"-16,-11 16-54 0,-48 23-43 15,-26 13-10 1,-39 25-39-16,-20 24-16 0,2 17-14 15,18-3-4-15,35-14-2 16,21-25 1-16,39-28-6 16,16-8 13-16,27-20-223 15</inkml:trace>
  <inkml:trace contextRef="#ctx0" brushRef="#br0" timeOffset="-123430.56">11170 13889 454 0,'-3'0'286'0,"-4"0"-56"0,14 3-97 16,13 2-17-16,19-1-47 16,17 0 3-16,22-1-21 15,3 1-18-15,6 0-17 16,-15 2-4-16,-17-3-45 15,-15 0-60-15</inkml:trace>
  <inkml:trace contextRef="#ctx0" brushRef="#br0" timeOffset="-123205.56">11249 14021 804 0,'-2'0'334'16,"4"5"-198"-16,7-4-40 0,18 6-44 15,13 0-3-15,18-5-7 16,10 4-10-16,1-6-14 16,-5-2-1-16,-12 4-58 15,-9-2-52-15</inkml:trace>
  <inkml:trace contextRef="#ctx0" brushRef="#br0" timeOffset="-123018.95">11731 13868 601 0,'7'3'281'15,"8"5"-106"-15,1 5-21 16,2 8-40-16,1 2-24 0,-2-4-42 15,0 3-14-15,-12-8-11 16,-6-2-11-16,-18-3-75 16,-1-3-94-16</inkml:trace>
  <inkml:trace contextRef="#ctx0" brushRef="#br0" timeOffset="-122785.8">11273 13818 857 0,'-9'8'328'0,"-15"11"-220"0,-2 7-29 16,-1 8-17-16,2 6 6 31,15 0-7-31,10-3-3 0,20-8-8 0,4-9-14 15,12-6-20 1,3-3-16-16</inkml:trace>
  <inkml:trace contextRef="#ctx0" brushRef="#br0" timeOffset="-122059.96">12466 13645 396 0,'6'-5'234'15,"8"-9"-13"-15,6-4-27 0,6-8-32 16,1-2-8-16,-1-3-13 15,-3-1-4-15,-7 2-10 16,-7 3-12-16,-4 11-21 16,-4 5-39-16,-1 10-50 15,-1 7-12-15,-1 14-27 0,-1 8 15 16,3 14 15-16,4 2 0 16,3 5 3-1,3-2 1-15,-3-10 8 0,1-5-37 16,0-9-126-16,-3-7-137 15</inkml:trace>
  <inkml:trace contextRef="#ctx0" brushRef="#br0" timeOffset="-121652.7">13179 13386 842 0,'-4'-5'406'16,"1"-4"-157"-16,-5 2-66 16,-10 7-101-16,-1 4-38 0,-10 3-42 15,-2 4-2 1,3-2 3-16,2 2 0 0,2-2-5 0,4-2-2 31,2 1-2-31,1 1-2 16,5 0 2-16,-1 3 3 15,1-3 0-15,4-1 0 16,6-1 3-16,0-3-1 16,8 0 3-16,4 0 5 15,15-2 5-15,8 3 0 0,12 5-1 16,4 1-2-16,-2 9-5 16,-3 3 1-16,-18-3 4 15,-6 4 9-15,-19-3 20 16,-7-1 6-16,-13 2 3 15,-12-1-5-15,-12-11-10 16,-1-5 6-16,1-8-112 16,3-8-71-16</inkml:trace>
  <inkml:trace contextRef="#ctx0" brushRef="#br0" timeOffset="-121254.13">12337 13951 557 0,'-2'0'299'0,"1"1"-99"0,5-1-57 15,0-1-44-15,27 0-24 16,99 2 17-16,-33 5 0 15,25 2-17-15,11 3-9 16,4 2-28-16,0-4-9 16,-5-2-13-16,-15-9-3 15,-21-6 10-15,-17-5-41 16</inkml:trace>
  <inkml:trace contextRef="#ctx0" brushRef="#br0" timeOffset="-120557.96">12491 14206 637 0,'-14'1'405'0,"-14"-2"-3"0,-16 9-215 32,-4 8-53-32,-4 14-57 15,0 16-16-15,12 21-40 16,11 10-13-16,15 8-12 16,17 1-3-16,16-11-3 15,3-11 1-15,16-14-11 16,5-15-26-16,22-22-126 15,8-12-180-15</inkml:trace>
  <inkml:trace contextRef="#ctx0" brushRef="#br0" timeOffset="-120243.23">12507 14483 870 0,'-3'-23'351'16,"3"-19"-202"-16,12 6-10 16,16 15-27-16,6 11-16 0,4 13-40 15,-2 11-22-15,-8 16-6 16,-11 2 0-16,-16 8 15 16,-10 2 1-16,-26 0-4 15,-5 3-5-15,-9-5-19 16,9-4-6-16,17-8-11 15,13-8-8-15,17-8-10 16,9-5-1-16,18-6 2 16,4-1 5-16,6 0 8 15,1-1 3-15,-8-2-96 16,2 2-127-16</inkml:trace>
  <inkml:trace contextRef="#ctx0" brushRef="#br0" timeOffset="-120070.82">12783 14599 1038 0,'3'-4'445'0,"7"-1"-233"0,8 2-112 0,15 3-68 15,4 6-14-15,6 4 19 16,-2-3-89-16</inkml:trace>
  <inkml:trace contextRef="#ctx0" brushRef="#br0" timeOffset="-119880.45">13118 14505 990 0,'-3'-2'508'0,"2"-5"-154"0,0 7-163 15,1 0-128-15,0 1-34 16,6 26-20-16,42 30-1 16,-28-29 7-16,-2 1-49 15,-7-5-217-15,1-2-160 16</inkml:trace>
  <inkml:trace contextRef="#ctx0" brushRef="#br0" timeOffset="-119736.7">13299 14490 939 0,'-12'3'507'16,"-9"-1"-122"0,-7 7-214-16,0 9-73 15,-9 3-65-15,-3 1-13 16,2 6-19-16,1-4-83 16</inkml:trace>
  <inkml:trace contextRef="#ctx0" brushRef="#br0" timeOffset="-119495.87">13304 14209 1083 0,'14'-6'475'15,"16"3"-234"1,0 10-100-16,-6 24-69 15,-1 15-13-15,-9 21-13 0,-6 6-8 16,-10 3-11-16,-11-7-4 0,-11-5-62 16,0-6-39-1,6-14-109-15,4-12-135 0</inkml:trace>
  <inkml:trace contextRef="#ctx0" brushRef="#br0" timeOffset="-119172.55">13573 14183 691 0,'10'-6'391'0,"2"-5"-50"0,13 9-179 16,-3-1-31-16,-2 7-57 16,-1 8-23-16,-14 5-19 15,0 5-1-15,-13 7 1 16,-5 5-2-16,-10 6-8 16,-3-1-6-16,13-5-16 15,6-4-5-15,12-12-15 16,9-8-2-16,7-10-2 15,8-3-57-15,7-10-171 16</inkml:trace>
  <inkml:trace contextRef="#ctx0" brushRef="#br0" timeOffset="-118803.98">13913 13856 662 0,'1'3'371'16,"4"0"-13"-16,11-1-192 16,7 1-29-16,17 0-38 15,5 2-34-15,5-1-41 0,-4 1-10 16,-9 0-94-16,-5-2-95 15</inkml:trace>
  <inkml:trace contextRef="#ctx0" brushRef="#br0" timeOffset="-118639.18">13927 13981 907 0,'6'0'415'15,"8"4"-159"-15,12 6-94 16,17 0-45-16,3 3-32 16,7-3-48-16,-4-8-24 15</inkml:trace>
  <inkml:trace contextRef="#ctx0" brushRef="#br0" timeOffset="-118275.21">14516 13899 930 0,'-1'0'377'16,"12"0"-177"-16,16 3-84 15,23 0-25-15,16-3 19 16,31-1-18-1,12-4-15-15,11 5-21 0,-1 1-12 16,-19 0-23-16,-9-1-4 16,-18-5-129-16,-10 0-94 15</inkml:trace>
  <inkml:trace contextRef="#ctx0" brushRef="#br0" timeOffset="-117817.99">15111 13231 902 0,'-10'-3'399'0,"-23"-3"-198"0,-4 5-54 16,-14 7-95-16,-4 8-15 15,7 15-45-15,5 7-10 16,18 19-6-16,9 2 1 15,20 3 14-15,14-4 0 0,21-17 3 16,8-7 4-16,12-15 8 16,-3-6 8-16,-14-10 43 15,-9-7 32 1,-20-5 51-16,-15-8 2 0,-22-3-34 16,-16 0-34-16,-21 3-60 15,0 6-13 1,5 13-111-16,11 12-106 0</inkml:trace>
  <inkml:trace contextRef="#ctx0" brushRef="#br0" timeOffset="-117375.34">14645 14287 1081 0,'1'0'458'16,"3"2"-270"-1,3 9-69-15,11 17-91 0,5 6-6 0,14 15-6 16,0-3-2-16,-1-2-4 16,-6-7-19-1,-6-10-185-15,-6-2-224 0</inkml:trace>
  <inkml:trace contextRef="#ctx0" brushRef="#br0" timeOffset="-117184.71">15012 14360 925 0,'-11'-6'475'0,"-7"-1"-170"0,-13 9-149 15,-4 8-55 1,-10 12-73-16,-5 4-12 16,-3 11-12-16,4-1-3 0,9 0 14 0,8-7-58 15,17-10-128-15,2-5-147 16</inkml:trace>
  <inkml:trace contextRef="#ctx0" brushRef="#br0" timeOffset="-116869.16">15096 14145 1025 0,'7'-4'436'0,"7"2"-242"16,2 2-69-16,0 8-73 16,0 5-14-16,-8 4-18 15,-4 1 3-15,-8 4 5 16,-4 0 0-16,-3 2-5 15,-1-2-5-15,2-2-16 16,1-4-5-16,12-7-7 0,6-1 2 16,13-5 5-16,10-2-2 15,6-1 5-15,3 0 19 16,-5-3-331-16</inkml:trace>
  <inkml:trace contextRef="#ctx0" brushRef="#br0" timeOffset="-116439.12">15885 13771 670 0,'4'-3'345'0,"10"-2"-29"15,21 3-189-15,5-3-26 16,23 7-14-16,4 3-23 16,10 2-32-16,12-3-6 15,-2 1-5-15,-1-3-13 16,-19-6-123-16,-12-4-155 0</inkml:trace>
  <inkml:trace contextRef="#ctx0" brushRef="#br0" timeOffset="-116213.6">16002 13871 896 0,'4'-1'365'16,"12"1"-174"-16,11 1-81 16,20 3-6-16,10 0 5 0,17 2-28 15,7 0-23-15,2-3-29 16,0 1-10-16,-23-9-57 16,-5-1-60-16,-18-3-247 15</inkml:trace>
  <inkml:trace contextRef="#ctx0" brushRef="#br0" timeOffset="-116012.05">16567 13645 1000 0,'0'0'401'16,"14"3"-254"-16,-5 6-40 0,10 13-44 15,2 7 0-15,-4 7-21 16,5 6-4-16,-12-2-18 16,-4-4-6-16,-14-6-72 15,-7-7-52-15</inkml:trace>
  <inkml:trace contextRef="#ctx0" brushRef="#br0" timeOffset="-115761.7">15880 13764 743 0,'-9'7'342'0,"-6"6"-118"15,9 9-92-15,6 8-10 16,10 2-2-16,10 4-24 16,5-3-34-16,0-9-15 15,-1-4-20-15,-2-7-43 16</inkml:trace>
  <inkml:trace contextRef="#ctx0" brushRef="#br0" timeOffset="-114921.2">17177 13731 250 0,'2'-1'229'15,"5"-5"72"-15,6-3-42 16,5-11-85-16,4-5-32 15,4-11-32 1,-5-3 7-16,-3-4 32 0,-4 0-4 0,-9 8-22 16,0 2-11-16,-5 16-35 15,-1 7-17-15,0 14-33 16,-2 14-17-16,7 23-22 16,0 11 0-16,8 9 12 15,1 4-1-15,5-9 28 16,2-3-83-16,-2-11-130 15,-1-10-88-15</inkml:trace>
  <inkml:trace contextRef="#ctx0" brushRef="#br0" timeOffset="-114461.56">17700 13484 500 0,'15'-12'271'0,"10"-7"-33"0,1 10-131 16,-2 1-18-16,-9 8 7 16,-4 0 13-16,-16 1 6 15,-5 7-8-15,-15-1-30 16,-5 3-26-16,-6-2-30 15,-1-3-5-15,3-2-13 16,8 1-10-16,11 4-18 16,2 3-3-16,11 7 4 15,-10-5 5-15,8 6 13 16,0-3 3-16,0-3 2 16,4 0 0-16,2-4 6 15,2-5 6-15,13-4 20 16,9 0 4-16,8 0-2 0,6-2-6 15,4 8-17-15,1 2-5 16,-3 8-1-16,-5 7 1 16,-14 2 8-16,-11 2 7 15,-19-1 13-15,-10 2 2 16,-18-3-4-16,-3-5 2 16,-7-12-15-16,-1-9-29 15,11-14-96-15,3-2-68 0</inkml:trace>
  <inkml:trace contextRef="#ctx0" brushRef="#br0" timeOffset="-114207.3">18089 13593 984 0,'6'-3'472'0,"5"3"-161"0,5 9-147 15,8 12-89-15,3 14-18 16,4 10-23 0,-2 3-9-16,-6-2-98 0,0-2-87 15,-4-14-264-15</inkml:trace>
  <inkml:trace contextRef="#ctx0" brushRef="#br0" timeOffset="-114046.56">18398 13664 755 0,'-4'-5'432'16,"-8"-3"-101"-16,-7 4-79 16,-8 8-129-16,-3 4-47 0,-8 12-36 15,-2 4-14-15,-1 5-17 16,0 4-4-1,14-2-88-15,1-4-109 0</inkml:trace>
  <inkml:trace contextRef="#ctx0" brushRef="#br0" timeOffset="-113748.22">18434 13294 1038 0,'13'-6'436'0,"17"-6"-245"16,-5 10-41-16,-5 8-73 16,-9 8-11-16,-10 10-25 15,-1 6 0-15,-11 13-5 31,-2 0-5-31,-7-2-15 16,5-8-11-16,10-13-13 16,11-3-5-16,20-10-4 0,0-5 2 15,10-2-20-15,2-1-42 16,-1 1-173-16</inkml:trace>
  <inkml:trace contextRef="#ctx0" brushRef="#br0" timeOffset="-113473">18745 13720 848 0,'6'-1'381'0,"12"1"-159"16,9 1-49-16,14 0-43 15,3 4-33-15,0 1-54 0,-5 1-20 16,-9 1-15-16,-2 0-60 16,-15-1-287-16</inkml:trace>
  <inkml:trace contextRef="#ctx0" brushRef="#br0" timeOffset="-113315.16">18737 13870 1070 0,'6'2'466'0,"15"2"-233"16,12 2-51-16,14-2-65 15,3-1-35-15,0-3-26 16,-6 0-84-16</inkml:trace>
  <inkml:trace contextRef="#ctx0" brushRef="#br0" timeOffset="-112795.9">19699 13402 791 0,'-10'-6'406'0,"-15"-1"-125"15,-11 3-58-15,-2 14-107 0,-8 9-40 16,7 15-53-1,6 7-15-15,10 8-14 0,11 2-2 0,12 3-2 16,5 3-3-16,15-7 1 16,8-1 2-16,13-18 10 15,4-10 4-15,-1-20 35 16,-4-8 24-16,-20-13 26 16,-8-2 3-16,-21-5-25 15,-14-2-20-15,-15 5-31 16,-9 1-9-16,-2 12-40 15,3 8-52-15</inkml:trace>
  <inkml:trace contextRef="#ctx0" brushRef="#br0" timeOffset="-112482.58">20220 13174 899 0,'-29'4'451'16,"-20"5"-147"-16,-6 16-178 15,-2 9-32-15,10 28-62 16,4 11-11-16,17 17-16 16,7 2-4-16,23 0-1 15,10-6-4-15,15-9-7 16,10-3 0-16,10-22 6 16,4-14-37-16</inkml:trace>
  <inkml:trace contextRef="#ctx0" brushRef="#br0" timeOffset="-111926.38">20502 13642 663 0,'-14'-7'361'0,"-22"-7"-54"15,-2-1-43-15,5-4-56 16,3-3-41-16,15-13-85 16,10-3-34-16,19-5-64 15,7 4-18-15,12 15 9 16,-1 6 9-16,5 21 25 15,3 12 8-15,-7 21-3 16,-4 6 2-16,-25 8 14 16,-13-4 4-16,-24-6-3 0,-6-3-5 15,2-8-11-15,6-4-6 16,13-11-52-16,10-2-16 16,12-8-13-16,6 3-3 15,11 5 47-15,-2 1 16 16,4 4 12-16,0 1 2 0,3-2 1 15,3-2 17-15,3-8-115 16</inkml:trace>
  <inkml:trace contextRef="#ctx0" brushRef="#br0" timeOffset="-111726.72">20759 13614 1111 0,'-1'1'524'16,"0"-1"-184"-16,12 2-230 0,12 1-30 15,19-2-29-15,5 0-1 16,0-1-19-16,-3-1-43 16,-16-10-563-16</inkml:trace>
  <inkml:trace contextRef="#ctx0" brushRef="#br0" timeOffset="-111442.06">21170 13502 904 0,'7'-2'416'0,"11"9"-172"16,4 2-52-16,10 12-77 16,-6-3-20-16,15 12-51 15,-8 3-12-15,-4-4-27 16,4 6-78-16,-15-14-356 0</inkml:trace>
  <inkml:trace contextRef="#ctx0" brushRef="#br0" timeOffset="-111286.47">21498 13493 1374 0,'-10'1'524'0,"-20"6"-375"15,-3 6-71-15,-11 5-45 16,-3 8-9-16,0 4-18 15,2 0 25-15,14 0-151 16,8-4-131-16</inkml:trace>
  <inkml:trace contextRef="#ctx0" brushRef="#br0" timeOffset="-111050.32">21531 13146 1104 0,'19'2'440'0,"25"15"-267"0,4 14-58 16,-3 31-10-16,-6 15 2 16,-18 14-18-16,-14 3-5 15,-24-9-32-15,-13-8-15 16,-14-8-14-16,-2-3-7 15,13-19-144-15,9-13-88 16</inkml:trace>
  <inkml:trace contextRef="#ctx0" brushRef="#br0" timeOffset="-110704.3">21899 13114 722 0,'2'-2'380'0,"0"-6"-77"0,7 3-140 15,2 1-24-15,8-2-14 0,5 3-13 16,0 6-37-16,-3-1-15 15,-13 9-23-15,-10 1 0 16,-18 5-3-16,-5 6-2 16,-4 3-10-16,4 1-11 15,18 0-20-15,5-3-6 16,24-3-6-16,15-3 3 16,12-9 9-16,8-3 5 0,-5-4-68 15,-9 0-207-15</inkml:trace>
  <inkml:trace contextRef="#ctx0" brushRef="#br0" timeOffset="-110201.18">22480 13549 705 0,'-2'0'379'0,"3"0"-76"0,12 0-146 16,27 0-85-16,15-3-6 15,25-1 2-15,11 1-19 16,3 3-24-16,-2 7-6 16,-15 2-7-16,-10 3-20 15,-25-1-110-15,-14 1-88 16</inkml:trace>
  <inkml:trace contextRef="#ctx0" brushRef="#br0" timeOffset="-109988.7">22524 13647 973 0,'5'-2'389'0,"11"1"-248"15,13 1-31-15,26 0-28 16,13 4 4-16,7 1-3 16,-4 1-20-16,-3 0-30 0,-4 0-8 15,-9-6-26-15,-2-3-47 16,-22-4-151-16</inkml:trace>
  <inkml:trace contextRef="#ctx0" brushRef="#br0" timeOffset="-109689.35">22983 13457 852 0,'10'-2'400'15,"13"-2"-166"-15,6 4-39 0,6 12-65 0,-1 9-22 16,-4 4-28-16,-4 8-11 16,-14-1-9-16,-11-7-8 15,-17 3-14-15,-10-5-18 16,-17-1-149-16,-4-1-117 15</inkml:trace>
  <inkml:trace contextRef="#ctx0" brushRef="#br0" timeOffset="-109388.01">22560 13480 843 0,'-19'-3'400'0,"-19"0"-138"0,0 7-71 16,9 16-77-16,9 11-22 15,15 10-39-15,8 8 0 16,19 2 3-16,7-3-6 16,11-5-14-16,5-10 1 15,4-17 16-15</inkml:trace>
  <inkml:trace contextRef="#ctx0" brushRef="#br0" timeOffset="-108158.49">1577 15770 618 0,'17'1'290'0,"29"0"-87"15,14 1-77-15,25-5-29 16,7-1-15-16,-3 1-33 0,-1 1-13 15,-18 4-113 1,-12 4-94-16</inkml:trace>
  <inkml:trace contextRef="#ctx0" brushRef="#br0" timeOffset="-107921.72">1619 15931 786 0,'0'0'344'15,"8"0"-120"-15,21-2-139 16,16 1-17-16,36 0 26 16,7 1-2-16,8 0-24 15,-1 1-10-15,-12-1-27 16,-10-5-11-16,-6-4-137 15,-9-5-150-15</inkml:trace>
  <inkml:trace contextRef="#ctx0" brushRef="#br0" timeOffset="-107675.7">2163 15731 562 0,'8'-5'375'0,"12"-5"33"15,5 3-177-15,9 9-111 32,4 8-27-32,1 8-29 15,-5 7-14-15,-14 4-7 16,-10 3-5-16,-17 6-8 15,-9-2-34-15,-12 0-188 16</inkml:trace>
  <inkml:trace contextRef="#ctx0" brushRef="#br0" timeOffset="-107367.81">1685 15745 669 0,'-22'7'429'15,"-17"4"4"-15,10 13-247 16,9 6-41-16,17 13-85 16,7 5-31-16,14-1-15 15,7-4-1-15,12-10 21 16,3-10-87-16</inkml:trace>
  <inkml:trace contextRef="#ctx0" brushRef="#br0" timeOffset="-102736.86">3038 15651 687 0,'-2'-2'330'16,"-2"-3"-120"-16,2-4-32 0,9-2-45 16,3-4-25-16,19-1-41 15,10 4-14-15,12 2-17 16,2 6-10-16,-4 10-5 15,-9 2 1-15,-24 9-6 16,-10 5-5-16,-28 7-9 16,-8 6-2-16,-7-4 0 0,2-6 3 15,15-11-36 1,7-6-32-16,16-7-24 0,11-1-4 16,17 0 39-16,9 2 34 15,10 8 34-15,7 6 11 16,-14 7 9-16,-8 6 1 0,-22 10 1 15,-22-1 5-15,-24 5-1 16,-15-3-1 0,-17-15-6-16,7-6-16 15,8-15-85-15,7-6-74 0,22-5-182 16,7 1-100-16</inkml:trace>
  <inkml:trace contextRef="#ctx0" brushRef="#br0" timeOffset="-102502">3572 15794 1075 0,'9'-1'498'0,"14"1"-153"0,9 15-261 15,7 7-24-15,7 20-24 0,-1 4-11 0,1 9-13 16,-13-11 2-16,-6-12-88 16,-5-2-91-16</inkml:trace>
  <inkml:trace contextRef="#ctx0" brushRef="#br0" timeOffset="-102355.23">3942 15793 1187 0,'-3'-2'505'0,"-16"3"-279"16,-6 9-62-16,-14 18-79 15,-8 8-26-15,-1 12-39 16,-4 1-6-16,5-3 0 0,3-6-78 16,18-9-199-16</inkml:trace>
  <inkml:trace contextRef="#ctx0" brushRef="#br0" timeOffset="-101955.38">3829 15518 1020 0,'3'-8'456'0,"6"-11"-223"0,7 5-41 15,9-1-75-15,8 5-36 16,3 9-47-16,-1 1-8 15,-5 11-12-15,-11 2-3 16,-9 4-5-16,-10 2-3 16,-8 6-3-16,-6 4 1 15,-1 0-1-15,5-2-3 0,13-6-44 16,7-5-18-16,19-7-23 16,3-3-8-1,6-1-38-15,4 1-52 16</inkml:trace>
  <inkml:trace contextRef="#ctx0" brushRef="#br0" timeOffset="-100943.49">4570 15721 1158 0,'0'-2'472'0,"-1"12"-303"15,1 7-74 1,0 20-65-16,4 11-12 0,3 10-3 31,-1-2-3-31,7-11-1 16,2-9 8-16,0-16-264 15</inkml:trace>
  <inkml:trace contextRef="#ctx0" brushRef="#br0" timeOffset="-100784.35">4403 15937 998 0,'9'-4'487'0,"14"0"-150"0,10-6-155 16,6-1-24-16,20 2-50 15,-3-2-29-15,13 3-59 16,7 0-160-16</inkml:trace>
  <inkml:trace contextRef="#ctx0" brushRef="#br0" timeOffset="-100347.31">5056 15657 1020 0,'-1'0'433'0,"7"5"-241"15,13 3-79 1,21 11-77-16,14 11-3 0,13 13-4 16,-2 3-4-16,-16 1-5 15,-16-3-2-15,-30-6-2 16,-13-2-2-16,-23-6-1 16,-8-9 3-16,-6-10 2 15,2-10-14-15,14-16-48 16,9-8-26-16,22-17-20 15,8-5 11-15,19-8 63 0,10 2 23 16,9 1 48 0,5 3 10-16,-10 11 11 15,-15 2 15-15,-31 10-27 0,-22 4-6 16,-27 11-26-16,-6 8-23 16,-4 9-6-16,14 8-67 0,15 8-301 15</inkml:trace>
  <inkml:trace contextRef="#ctx0" brushRef="#br0" timeOffset="-100047.74">5540 15787 1086 0,'0'0'502'0,"2"5"-192"16,7 8-197-16,9 6-36 15,14 11-26-15,5 3-9 16,8 3-16-16,1 1-7 15,-1-4-142-15,-6-6-113 16</inkml:trace>
  <inkml:trace contextRef="#ctx0" brushRef="#br0" timeOffset="-99890.46">5932 15861 1106 0,'-14'0'572'16,"-10"0"-174"-16,-8 11-214 15,-7 4-59-15,-7 5-81 16,-2 8-18-16,1 3-15 16,3 0-36-16,15-2-174 15</inkml:trace>
  <inkml:trace contextRef="#ctx0" brushRef="#br0" timeOffset="-99546.82">6313 15883 1118 0,'-2'0'489'0,"2"2"-250"16,8-2-85-1,13 0-64-15,9 2-20 0,11-2-16 16,7-2-23-16,16-1-18 15,3-2-113-15</inkml:trace>
  <inkml:trace contextRef="#ctx0" brushRef="#br0" timeOffset="-99076.91">6873 15695 610 0,'-6'-6'380'16,"-1"-6"24"-16,7 2-153 0,8 5-89 15,8 1-30-15,12 11-51 16,6 8-18-16,16 14-15 15,3 4-9-15,-2 8-16 16,-10-1-4-16,-19 4-4 16,-14-1-1-16,-22-1-6 15,-14-5-4-15,-13-7-4 16,-5-6 0-16,5-18-48 16,7-4-34-16,13-15-57 15,12-9-18-15,10-18 41 16,13-9 37-16,18-13 74 15,6-5 32-15,17 1 49 16,0 6 19 0,-14 12 31-16,-7 11 15 0,-34 15-21 15,-20 5-16-15,-32 7-41 0,-10 6-31 16,-7 7-18-16,3 6-5 16,22 12-78-16,9 2-69 15,20 11-219-15</inkml:trace>
  <inkml:trace contextRef="#ctx0" brushRef="#br0" timeOffset="-98702.01">7598 15686 971 0,'1'0'430'0,"2"1"-153"16,18 3-202-16,8-1-12 15,18-1-2-15,9-1-6 16,1 1-20-16,0 0-9 16,-9 1-13-16,-5 1-21 15,-12 2-147-15,-9-3-106 16</inkml:trace>
  <inkml:trace contextRef="#ctx0" brushRef="#br0" timeOffset="-98528.94">7615 15831 854 0,'0'0'454'16,"5"1"-86"-16,18 2-201 15,12-1-30-15,21 5-33 16,4-1-14-16,9 3-38 16,1-2-9-16,3-7-163 15</inkml:trace>
  <inkml:trace contextRef="#ctx0" brushRef="#br0" timeOffset="-98056.9">8635 15531 1335 0,'-22'-5'568'0,"-24"-6"-337"16,2 8-70-16,0 11-101 16,2 6-34-16,10 12-28 15,6 9-3-15,9 14-3 16,11 7 0-16,11 11-1 15,6-3-1-15,30-5 0 16,10-8-1-16,26-25 2 16,13-11 2-16,0-24 10 15,-7-18 9-15,-20-17 23 16,-15-13 9-16,-20-5 7 16,-19 1 1-16,-29 6-21 15,-16 4-8-15,-15 4-16 16,-3 13-10-16,1 10-25 0,5 9-54 15,6 15-173-15,9 0-235 16</inkml:trace>
  <inkml:trace contextRef="#ctx0" brushRef="#br0" timeOffset="-97820.27">8800 15567 943 0,'0'1'508'0,"-8"3"-107"16,1 7-114-16,-20 12-117 16,-8 13-20-16,-18 17-48 15,-11 8-21-15,6 7-19 16,5-1-72-16</inkml:trace>
  <inkml:trace contextRef="#ctx0" brushRef="#br0" timeOffset="-83978.33">9710 15780 649 0,'-5'3'300'16,"-4"0"-136"-16,12-2-49 15,15-2-1-15,17-10-31 16,21-5-7-16,35-14-12 15,20-3-1-15,30-2-2 16,7-1-8-16,4 1-25 16,-16 4-8-16,-37 10-9 15,-21 10-2-15,-47 13-8 16,-11 4-8-16,-12 5-47 0,-5-2-48 16,-7-6-104-16,1 0-72 15</inkml:trace>
  <inkml:trace contextRef="#ctx0" brushRef="#br0" timeOffset="-83790.64">10719 15482 344 0,'-9'-7'248'16,"-6"-6"35"-16,3 3-29 16,0 5-43-16,7 3-37 15,5 1-80-15,3 0-33 0,-3 1-46 16,8 0-2-16,22 2 20 16,33 10 3-16,-27-6 15 15,0 1 8-15,-13 1 17 16,-8-2 21-16,-22 5 2 15,-11 2-9-15,-11 8-25 16,-2 5-12-16,-3 6-235 16</inkml:trace>
  <inkml:trace contextRef="#ctx0" brushRef="#br0" timeOffset="-83130.37">9788 16167 832 0,'-6'1'379'0,"-3"0"-174"15,2 1-43-15,17 4-64 16,7 4-29-16,22 8-21 15,23 4 13-15,43 3 17 16,13-1-3-16,21 3-17 16,-2-2-17-16,-20-2-17 15,-11-3-42-15,-32 0-186 16</inkml:trace>
  <inkml:trace contextRef="#ctx0" brushRef="#br0" timeOffset="-82719.97">10519 16240 695 0,'-1'-1'413'16,"1"-1"-55"-16,8 5-220 15,8 6-41-15,19 7-57 16,6 3 2-16,8 9-8 16,-6 0-5-16,-9-2-16 15,-11-2 35-15,-20-6 55 0,-4 1 16 16,-21 5 25-16,-13 6-37 16,-16 0-49-1,-6 3-165-15</inkml:trace>
  <inkml:trace contextRef="#ctx0" brushRef="#br0" timeOffset="-79817.71">11273 15324 1033 0,'1'-1'440'0,"2"2"-267"0,2 10-62 15,14 19-84-15,5 8-12 16,12 11 0-16,1 0 2 16,1-6-3-16,0-5-14 15,-3-9-160-15,0-6-202 16</inkml:trace>
  <inkml:trace contextRef="#ctx0" brushRef="#br0" timeOffset="-79660.22">11659 15368 738 0,'-11'-5'411'16,"-16"-1"-86"-16,-4 8-94 0,-8 11-95 15,-6 10-40-15,-7 15-40 16,-2 2-20-16,4 3-24 15,4 0-1-15,10-7-91 16,8 1-62-16,10-10-290 16</inkml:trace>
  <inkml:trace contextRef="#ctx0" brushRef="#br0" timeOffset="-79387.78">11568 15696 928 0,'1'-2'445'15,"3"-5"-150"-15,9-3-151 0,3-2-51 16,6-3-24-16,-3 1-16 16,-4 6-17-16,-2 5-6 15,-11 3-7 1,4 7-3-16,-5 10-5 0,0 5-2 0,-1 13-3 15,0 0-1-15,3 4-3 16,-1-3 18 0,2-9-186-1,9-7-272-15</inkml:trace>
  <inkml:trace contextRef="#ctx0" brushRef="#br0" timeOffset="-79162.56">11992 15505 1048 0,'-3'-2'494'0,"1"-1"-217"0,13 2-151 15,11 1-44-15,20 6-55 16,1-1-3-16,2 5-14 15,-1 0-2-15,-10-9-137 16,-4-1-124-16</inkml:trace>
  <inkml:trace contextRef="#ctx0" brushRef="#br0" timeOffset="-79011.11">12032 15626 822 0,'3'0'460'0,"4"0"-60"16,15-2-193-16,11 2-45 16,8 1-64-16,-2 1-34 15,1 4-38-15,-4-3-109 16</inkml:trace>
  <inkml:trace contextRef="#ctx0" brushRef="#br0" timeOffset="-78579">12692 15334 1166 0,'-9'-3'487'15,"-20"-1"-296"-15,2 9-66 16,-2 20-96-16,-1 11-19 0,16 16-24 16,7 4 0-16,17 0 4 15,11-4 2-15,8-14 5 16,7-7 1-16,-2-17 6 15,2-12 8-15,-3-15 44 16,0-6 29 0,-15-17 42-16,-4 1 3 0,-17-10-33 15,-12-3-27 1,-13-3-46-16,-2 2-10 0,3 13-18 16,0 6-29-16,15 24-153 15,3 9-140-15</inkml:trace>
  <inkml:trace contextRef="#ctx0" brushRef="#br0" timeOffset="-78422.38">12894 15650 1427 0,'0'0'612'16,"-1"0"-361"-16,1 0-79 15,0-1-106-15,0 0-22 0,0 1-24 16</inkml:trace>
  <inkml:trace contextRef="#ctx0" brushRef="#br0" timeOffset="-78006.91">13174 15379 833 0,'5'-4'368'0,"7"-7"-189"15,1 0-37-15,6-2-61 16,0 2-27-16,2 1-35 16,0 3-11-16,-13 10-15 15,1 6-3-15,-14 11 5 16,-6 5 6-16,3 8 17 15,-8 0 1-15,9 3-5 16,2 1-4-16,3 3-8 0,2-2-1 16,6 2 1-16,3-3 2 15,1-5-15-15,3-5-81 16</inkml:trace>
  <inkml:trace contextRef="#ctx0" brushRef="#br0" timeOffset="-77833.83">13111 15548 989 0,'8'0'455'15,"8"-2"-192"-15,9 4-123 16,3 0-24-16,12 1-55 16,4 3-28-16,7-5 1 15,2-1-70-15,-4-2-326 16</inkml:trace>
  <inkml:trace contextRef="#ctx0" brushRef="#br0" timeOffset="-77485.33">13500 15338 638 0,'-1'-1'414'15,"1"1"18"-15,6 0-215 0,-6 0-112 16,10 0-33-16,49-2-27 16,-32-3-9-16,-4-1-9 15,-2-1-2-15,-11-1 0 16,0 3 0-16,-7 2-5 16,-1 2-14-16,-2 5-12 15,-1-4-4-15,-2 5-2 16,-8 25 12-16,-14 46 4 15,19-25-2-15,5 1-1 16,1-4 0-16,3-4 0 16,3-6 0-16,2-15 1 15,0-1 0-15,0-16-7 0,2-8-36 16,-7-8-148-16,-4-11-124 16</inkml:trace>
  <inkml:trace contextRef="#ctx0" brushRef="#br0" timeOffset="-77329.79">13537 15545 651 0,'1'0'447'15,"1"-5"8"-15,9 5-208 0,6-3-70 0,12 1-75 16,5 3-28-16,1 1-41 16,2 2 10-16,5-1-169 15,3 0-350-15</inkml:trace>
  <inkml:trace contextRef="#ctx0" brushRef="#br0" timeOffset="-76906.49">14003 15363 358 0,'16'-4'263'15,"18"-8"36"1,-9-2-47-16,-8 3-46 0,-5 0-16 16,-10 4-16-16,0 4-18 15,-10 1-59-15,-9 0-25 16,-14 2-44-16,-8 0-14 0,-5 3-8 15,4 0-6-15,10 5-16 16,8 3-6-16,12 2-13 16,10 1-2-16,9 4 4 15,3-3 2-15,16 8 7 16,3 1 6-16,7 8 18 16,0 2 7-16,-9-3 18 15,-7-2 3-15,-19-5 5 16,-7-2 5-16,-21-4 0 15,-6-3 3-15,-8-10 3 16,0-5-31-16,3-15-152 16</inkml:trace>
  <inkml:trace contextRef="#ctx0" brushRef="#br0" timeOffset="-76717.75">13936 15325 1082 0,'12'-6'475'16,"23"-2"-240"-16,8 0-32 15,2 6-61-15,-1 1-42 16,-13 1-54 0,-4 2-15-16,-1-3-115 0,1-3-303 0</inkml:trace>
  <inkml:trace contextRef="#ctx0" brushRef="#br0" timeOffset="-76123.03">14491 15461 940 0,'4'-1'394'16,"10"7"-205"-16,0 5-78 15,4 12-45-15,-1 5-6 16,-9 0-20-16,0 2-8 16,-14-6-7-16,-1-6-3 0,2-5-1 15,-3-8 10-15,8-7 9 16,5-8-2-16,1-10-4 16,5-5-13-16,5-4-17 15,5 3-1-15,1 0 13 16,-2 4 14-16,-2 7 15 15,-5 5-1-15,-3 11-11 16,2 8-13-16,-8 10-7 16,1 4 2-16,-5-3-2 15,-6 2-2-15,2-11-3 16,2-3-3-16,7-4-4 16,9-6 0-16,7-6-1 15,-1-9 0-15,7-1 2 16,-3-7-1-16,-1 6 2 15,4 6-1-15,-5 7 0 16,-2 6 3-16,-7 16 9 16,-4 9 4-16,-9 6 12 0,-2 6-1 15,-3-6-7-15,0-1-3 16,2-5-79-16,6-2 36 16</inkml:trace>
  <inkml:trace contextRef="#ctx0" brushRef="#br0" timeOffset="-75575.25">11137 16343 798 0,'4'0'393'0,"5"1"-140"15,5 10-56-15,2 12-96 16,13 10-17-16,5 16-23 16,-2-2-10-16,6 1-19 0,-6-5 31 15,-9-11-189-15,-3-3-163 16</inkml:trace>
  <inkml:trace contextRef="#ctx0" brushRef="#br0" timeOffset="-75418.46">11479 16362 988 0,'-12'1'494'0,"-15"3"-181"0,-5 12-138 15,-6 10-49-15,-4 7-70 16,0 4-19-16,-1 5-27 15,2-1-4-15,5-4-40 16,6-5-71-16,15-9-348 16</inkml:trace>
  <inkml:trace contextRef="#ctx0" brushRef="#br0" timeOffset="-75073.04">11414 16734 735 0,'1'-15'414'0,"2"-10"16"16,15 3-288-16,5 0-15 16,9 10-30-16,3 6-24 15,1 13-42-15,-1 9-10 16,-14 11 0-16,-10 5 3 15,-25 6 5-15,-10 0 1 16,-10 2-5-16,-3-7-2 16,7-16 0-16,7-6 2 0,10-17-9 15,10-4-9-15,11-4-16 16,9-1-7-16,11 7-1 16,5 3 6-16,3 10 3 15,-2 7 2-15,-2 2-11 16,-2 3-79-16</inkml:trace>
  <inkml:trace contextRef="#ctx0" brushRef="#br0" timeOffset="-74820.84">11945 16471 1183 0,'-1'1'522'0,"-2"-2"-258"15,13 2-149-15,11 0-39 16,19-1-34-16,7 0-6 16,4 3-14-16,-5-3-8 15,-17-2-32-15,-5-1-60 16,-9 0-174-16,-6 1-204 0</inkml:trace>
  <inkml:trace contextRef="#ctx0" brushRef="#br0" timeOffset="-74645.91">11927 16626 1070 0,'4'3'482'0,"13"-3"-207"16,6 5-86-16,18 0-57 15,6 1-39-15,2 4-52 16,-5-3-14-16,-14-1-74 16,-9-4-79-16</inkml:trace>
  <inkml:trace contextRef="#ctx0" brushRef="#br0" timeOffset="-73167.5">12465 16564 496 0,'-6'-1'304'0,"-4"1"23"16,4 1-94-16,10 2-59 15,10-1-22-15,16 1-58 16,10-3 1-16,12 3-23 15,1 1-20-15,-6-4-12 16,-7 5-76-16</inkml:trace>
  <inkml:trace contextRef="#ctx0" brushRef="#br0" timeOffset="-72656.57">13002 16424 674 0,'-2'-5'414'0,"0"-8"-19"15,3 2-183-15,16-8-97 16,7 1-25-16,9-3-14 16,5 4-5-16,1 17-26 15,-8 3-18-15,-7 16-21 16,-12 4 1-16,-13 8 2 0,-9 3 0 15,-15 4 1-15,-5-4-2 16,-2-10-2-16,9-4-2 16,17-13-36-16,9-4-3 15,21-2-5-15,4 2-2 16,1-1 36-16,2 6 1 16,-11 4 2-16,-9 3 5 15,-12 3 17-15,-15 2 2 0,-15 0 8 16,-9-6 3-16,-6-6-55 15,3-8-50-15,13-5-185 16,10-1-228-16</inkml:trace>
  <inkml:trace contextRef="#ctx0" brushRef="#br0" timeOffset="-72521.32">13354 16657 1002 0,'0'1'489'0,"0"2"-179"16,-1 0-55-16,1-3-106 16,0 0-41-16,0 0-160 15</inkml:trace>
  <inkml:trace contextRef="#ctx0" brushRef="#br0" timeOffset="-72071.35">13664 16317 890 0,'0'-2'469'16,"-1"-3"-154"-16,-4 6-111 15,4-1-44-15,0 0-52 16,-4 10-7-16,-15 48-36 16,9-31-16-16,7 6-27 15,5 0-10-15,14-5-9 16,6 0-1-16,11-7 1 16,-2-8 1-16,-1-7-43 15,0-5-43-15,-9-8-127 16,0-4-99-16,-5-8-172 0,-6 0-30 15,-5-8 153-15,-3 2 170 16,-6-3 370-16,-3-1 135 16,0 12 62-16,0 5-36 15,2 15-115-15,0 10-45 16,2 14-62-16,-3 5-24 0,2 7-29 16,2 1-12-16,2-5-27 15,2 0-7-15,9-3-163 16</inkml:trace>
  <inkml:trace contextRef="#ctx0" brushRef="#br0" timeOffset="-71635.22">14073 16255 1010 0,'-1'-3'518'16,"-2"0"-131"-16,-1 4-160 0,3-1-111 0,0 0-39 16,-5 12-46-16,-34 43-13 0,40-21-12 15,5 2-1 1,15 1-4-1,7-5 0-15,0-11-1 16,6-5-20-16,-4-13-83 16,-4-3-52-16,-5-13-137 15,-3-6-34-15,-3-9-79 16,-7-5-20-16,-2 0 179 16,-5-3 125-16,-7 1 316 15,2 8 122-15,-1 10 47 16,0 7-38-16,0 16-123 0,3 7-32 15,-6 18-69-15,-3 10-18 16,5 16-8-16,-1 1-13 16,8-2-16-16,1-9-12 15,5-12-74-15,1-7-108 16</inkml:trace>
  <inkml:trace contextRef="#ctx0" brushRef="#br0" timeOffset="-71018.28">14642 16406 853 0,'4'6'384'16,"0"5"-133"-16,-2 7-133 0,-2 9-51 15,0-1-7-15,-3-1-23 16,-3-3-10-16,-1-9-2 15,4-6 0-15,1-7 6 16,7-9-3 0,7-13-8-16,-1-9-2 0,9-10-13 15,2 2-1-15,4 6 46 16,2 7 14-16,-2 14 15 16,-5 9 5-16,-7 17-40 15,-4 13-12-15,-11 8-13 16,-4 4-4-16,-5-5-3 15,-3-6-2-15,6-10-2 16,4-7-3-16,5-15 1 16,8-5 1-16,6-12 0 0,2-1 3 15,3-3-3-15,2-3 3 16,0 4 5-16,1 4 2 16,-1 11 3-16,-1 7-2 15,-6 8 5-15,-1 7 3 16,-4 9 7-16,-4 5 6 0,-3-1 2 15,0-1 1 1,-3-9-5 0,0-7-3-16,-1-6-10 0,0-3 1 0</inkml:trace>
  <inkml:trace contextRef="#ctx0" brushRef="#br0" timeOffset="-34751.48">15789 15210 754 0,'3'-6'384'16,"2"0"-125"0,-3 4-57-16,1 11-94 0,-2 8-42 15,2 18-38-15,2 9 4 16,1 9 1-16,3-2 3 16,6-13 0-16,4-13 12 15,14-20 69-15,6-13 29 0,14-27 20 16,8-13-12-1,25-26-71-15,18-7-34 16,31-4-30 0,8 3-4-16,-16 10-4 0,-19 15 2 15,-48 21-71-15,-21 13-143 0</inkml:trace>
  <inkml:trace contextRef="#ctx0" brushRef="#br0" timeOffset="-34190.35">15814 16379 1205 0,'11'-4'489'15,"21"8"-317"-15,12 8-67 0,18 20-59 16,6 6-24-16,-2 5-12 16,-10-3-1-16,-13-3 0 15,-9-4 0-15,-8-5-83 16,-8-3-93-16</inkml:trace>
  <inkml:trace contextRef="#ctx0" brushRef="#br0" timeOffset="-33980.25">16331 16380 735 0,'-4'-1'393'0,"-3"-4"-93"16,-8 11-109-16,-4 8-35 15,-20 13-33-15,-9 12-14 0,-16 11-25 16,-12 4-8-16,-4 5-18 16,1-3-15-16,15-11-17 15,15-9-11-15,26-18-54 16,11-7-88-16</inkml:trace>
  <inkml:trace contextRef="#ctx0" brushRef="#br0" timeOffset="-7957.51">17254 16049 1052 0,'-3'4'483'0,"-2"-1"-144"0,4-3-295 15,1 0-38-15,0-1-259 16</inkml:trace>
  <inkml:trace contextRef="#ctx0" brushRef="#br0" timeOffset="-7548.29">17855 15921 640 0,'7'-3'317'0,"17"-11"-81"16,6-10-8-16,8-24-32 15,7-8-32-15,-6-16-68 0,-2-1-14 16,-10-12-22-16,-10-2-14 15,-7 10-22-15,-1 9 1 16,-7 27 14 0,1 22 4-16,-5 19-28 0,-3 11-18 15,10 29-36-15,4 15-6 16,11 21 25-16,5 3 11 16,7 5 10-16,4-2 0 15,3-9 1-15,-3-7 1 16,-6-16 2-16,-8-7-36 15,-11-18-148 1,-6-7-215-16</inkml:trace>
  <inkml:trace contextRef="#ctx0" brushRef="#br0" timeOffset="-7389.64">18081 15708 869 0,'4'7'394'0,"6"2"-130"0,23 5-184 16,12 4-7-16,18-4-23 16,7 1-23-16,-8-5-197 15</inkml:trace>
  <inkml:trace contextRef="#ctx0" brushRef="#br0" timeOffset="-7246.01">17857 15624 831 0,'-1'1'361'16,"-2"3"-90"-16,19 8-277 15,12 1-20-15,22 4-45 16,10 1-161-16</inkml:trace>
  <inkml:trace contextRef="#ctx0" brushRef="#br0" timeOffset="-6958.21">18511 15836 1116 0,'4'6'474'0,"4"4"-178"0,11 3-238 15,7 0 9-15,8-7-15 16,4-3-19-16,0-12-13 16,0-6 1-16,-10-6-19 15,-10-7-5-15,-18-4-2 16,-14-2-1-16,-15 3 14 15,-5 3 13-15,-1 16 3 16,1 9 1-16,8 18-2 16,4 12-8-16,6 14-11 15,13 12-4-15,4 6-4 16,7 5-1-16,14-3 3 16,-5-9 2-16,9-13-46 15,-4-9-60-15,-2-12-211 0</inkml:trace>
  <inkml:trace contextRef="#ctx0" brushRef="#br0" timeOffset="-6706.27">19138 15680 980 0,'-4'7'413'16,"-9"14"-208"-16,-10 5-27 15,-14 9-62-15,-4 1-10 16,0-8-51-16,1-7-17 15,6-14-45-15,5-7-26 16,11-9-32-16,9-6-19 16,11-3 10-16,8-3 21 15,16 5 24-15,4 4 19 16,4 12 37-16,0 7 10 0,-1 18 9 16,-1 9-5-16,-2 8-20 15,3 1 4-15,-6-4-252 0</inkml:trace>
  <inkml:trace contextRef="#ctx0" brushRef="#br0" timeOffset="-6406.74">20020 15629 777 0,'2'0'450'16,"7"0"13"-16,14 14-310 15,11 6-37-15,14 14-45 16,8 5-29-16,-4 1-28 15,-6 1-5-15,-12-10-68 0,-8-4-101 16</inkml:trace>
  <inkml:trace contextRef="#ctx0" brushRef="#br0" timeOffset="-6237.41">20435 15620 1356 0,'-14'6'563'0,"-24"8"-342"16,-7 3-50-16,-10 15-83 0,-10 4-31 16,-4 8-42-16,4 2-11 15,18-1-67-15,13-5-75 16,23-13-222 0</inkml:trace>
  <inkml:trace contextRef="#ctx0" brushRef="#br0" timeOffset="-5956.28">20504 15602 911 0,'7'3'380'15,"17"2"-149"-15,14 1-83 0,13-2-8 16,11 0-21-16,5 0-70 16,-5 1-21-16,-12-2-37 15,-12 2-60-15,-23-3-266 16</inkml:trace>
  <inkml:trace contextRef="#ctx0" brushRef="#br0" timeOffset="-5789.28">20541 15722 770 0,'7'9'421'0,"4"5"-95"16,22 2-120-16,6-1-28 15,20-4-70-15,6 0-33 16,-1-9-25-16,-3-3-88 16</inkml:trace>
  <inkml:trace contextRef="#ctx0" brushRef="#br0" timeOffset="-5278.88">21418 15505 709 0,'-24'1'384'15,"-17"5"-100"1,-7 15-130-16,3 5-43 16,7 17-71-16,14 6-26 0,22 9-17 15,13 3-4 1,30-7 14-16,9-9 15 0,9-22 28 0,6-15 13 16,-3-25 56-16,-8-13 16 15,-12-19 26 1,-15-6 4-16,-27 0-56 0,-13 2-24 31,-28 11-56-31,-4 9-23 0,-5 12-68 16,6 12-80-16</inkml:trace>
  <inkml:trace contextRef="#ctx0" brushRef="#br0" timeOffset="-5088.69">21713 15918 1365 0,'-2'0'627'16,"-4"0"-270"-16,4-4-228 16,1 3-46-16,1 0-99 0,0 0-99 15</inkml:trace>
  <inkml:trace contextRef="#ctx0" brushRef="#br0" timeOffset="-4738.42">21929 15516 1098 0,'5'0'410'0,"14"7"-303"16,7-3-6-16,14-2-13 16,5 0-14-16,0-4-33 15,-2-2-9-15,-17-3-8 0,-6 3-6 16,-19 4-6-16,-3 9-1 15,-13 10 0-15,-3 8 2 16,3 13-1-16,4 2-4 16,11 8-6-16,3-5-1 15,8-5 2-15,1-3 9 16,2-17-109-16,-2-5-66 0</inkml:trace>
  <inkml:trace contextRef="#ctx0" brushRef="#br0" timeOffset="-4583.44">21947 15671 736 0,'2'1'420'0,"6"1"15"15,9 2-200-15,21 2-112 16,12-1-12-16,23 5-64 16,5 0-24-16,-5-2-90 15,-8 1-106-15</inkml:trace>
  <inkml:trace contextRef="#ctx0" brushRef="#br0" timeOffset="-4266.27">22418 15525 803 0,'0'1'372'15,"0"1"-113"-15,16 4-154 0,8-4-16 0,12 3-13 16,2-5-14-16,-3 0-29 16,-4 0-6-16,-12-6 2 15,-3 4-1-15,-14-3 37 16,-6 5-1-16,-11 3-7 16,-4 3-5-16,-2 10-43 15,2 4-7-15,10 11-6 16,3 6-1-16,8 8-2 15,6-1 3-15,5 1 3 16,7 0 2 0,0-7 2-16,-5-8 13 0,-5-12-95 0,-3-11-59 15</inkml:trace>
  <inkml:trace contextRef="#ctx0" brushRef="#br0" timeOffset="-4115.45">22397 15702 870 0,'2'0'447'0,"8"0"-121"16,9 4-136-16,14 0-56 0,25 5-51 16,10 2-28-16,14-2-29 15,-2-1-78-15</inkml:trace>
  <inkml:trace contextRef="#ctx0" brushRef="#br0" timeOffset="-3746.88">22965 15563 865 0,'-1'2'418'15,"-2"1"-104"-15,13 11-218 16,13 8-27-16,16 18-7 15,13 10-1-15,3 8-13 16,-8-4-4-16,-18-6-14 16,-18-12-6-16,-17-12 4 15,-10-5-46-15,-19-23-143 16,-9-8-163-16</inkml:trace>
  <inkml:trace contextRef="#ctx0" brushRef="#br0" timeOffset="-3621.87">22977 15551 958 0,'28'-6'475'0,"35"-3"-163"16,10 1-70-16,-3 6-105 15,-4 2-47-15,-14 4-63 0,-15 4-93 16</inkml:trace>
  <inkml:trace contextRef="#ctx0" brushRef="#br0" timeOffset="-3008.03">23588 15740 687 0,'14'-6'407'0,"10"-3"-11"16,1 17-245-16,3 11-39 15,-15 13-45-15,-7 6-13 16,-11 3-29-16,-7 1-5 15,1-10-2-15,1-10-2 16,5-18 3-16,5-12-1 16,13-24-3-16,4-8 1 0,4-11-4 15,-1-2-2-15,7 13 19 16,-3 7 8-16,1 15 9 16,1 11 5-1,-13 10-15-15,3 8-8 0,-4 12-8 16,-6 3-7-16,-2 2-3 15,-6 1-2-15,-6-6 1 16,1-7 1-16,3-9 6 16,0-8-3-16,10-15-7 15,3-8 3-15,10-10-9 16,2 0-1-16,4 6 0 16,3 11-4-16,-5 13 4 15,0 9 8-15,-11 16 17 16,-2 5 10-16,-8 12 11 15,-2 2 1-15,0-2-2 0,-1-6-6 16,1-13-9-16,0-4-6 16,-1-13-3-16,-3-7-44 15</inkml:trace>
  <inkml:trace contextRef="#ctx0" brushRef="#br0" timeOffset="124927">18617 9065 477 0,'-2'-7'307'16,"-8"-7"-19"-1,7 10-154-15,3 4-39 0,2 19-65 16,4 11-22-1,1 35-1-15,4 25-5 0,1 32 2 16,-6 14 4-16,-2 18 35 16,-7-3 14-1,-10-20 16-15,2-10 2 0,-2-30-25 32,0-10-11-32,6-16-13 0,2-4-4 0,3-16-5 15,4-12-1 1,7-18-57-16,-1-14-87 15</inkml:trace>
  <inkml:trace contextRef="#ctx0" brushRef="#br0" timeOffset="125589.18">18515 9128 822 0,'0'-4'316'0,"6"-7"-219"16,3 1-45-16,12 1-27 15,8-4 1-15,25 2-8 16,22-6-4-16,44 6-5 15,23-3-5-15,42 4-4 16,13 4 1-16,30 1-1 0,12 2 0 16,12-3 3-16,9-1 0 15,-9-4 0-15,-4 1 1 16,-28 2 13-16,-22 3 8 16,-35 5 6-16,-12 4 2 15,-30 3-11-15,-10 1-5 16,-27 1-5-16,-20-2 1 15,-26-3 5-15,-13-2 5 0,-17-2 46 16,-6-1 11-16,-2 0 3 16,0 1-7-16,-1 0-51 15,0 0-17-15,1 0-12 16,-1 0-1-16,0 0-1 16,0 0 0-16,0 0-2 15,-5 13-5-15,-12 36-2 16,16-18 0-16,-1 8 1 15,-1 9 0-15,10 25 3 16,1 12 0-16,7 20 1 16,5 11 3-16,-4 10 3 0,-2 4 3 15,-3-2 4-15,-5-8 3 16,-6-20 3-16,-1-11 1 16,-1-14 2-16,0-6 0 15,3-16 1-15,0-9 1 16,2-15-1-16,4-5-2 0,7-6-2 15,0 3-1-15,4-4-88 16,-3-5-107-16</inkml:trace>
  <inkml:trace contextRef="#ctx0" brushRef="#br0" timeOffset="126379.71">18476 10591 818 0,'-4'0'326'15,"0"0"-219"-15,5-1-68 16,-1 0-27-16,5 1-4 0,25-1 10 16,71 1 4-16,-5-1-6 15,18-4-3-15,45-3-3 16,27-6-2-16,50-5 28 0,24-3 10 16,27-1 5-16,-5 0 1 15,-29 1-27-15,-26-1-41 16,-49-3 88-16,-22 6 6 15,-28 2 7-15,-13 4 37 16,-18 4-89-16,-3 0-1 16,-10-2 9-16,0-3 2 15,-8 3 22-15,-8-3 16 0,-22 5-12 16,-8 3-3-16,-22 6-22 16,-4 2-14-16,11 10-9 15,-17-3 0-15,2-1-6 16,1 0-4-16,-17-7 0 15,11 5 0 1,1-3 3-16,0-1 1 0,0 1 16 16,-4-2 3-16,0 0-2 31,0 0-3-31,0 0-18 16,0 0-6-16,1 0-2 15,1 0 0-15,3 1 1 16,2 1 1-16,4 1 0 0,29 5 2 15,-31-9 0-15,-4-2 1 16,-3 2-1-16,-2 1-4 16,-2 0-52-16,1 0-144 15</inkml:trace>
</inkml:ink>
</file>

<file path=ppt/ink/ink40.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channel name="T" type="integer" max="2.14748E9" units="dev"/>
        </inkml:traceFormat>
        <inkml:channelProperties>
          <inkml:channelProperty channel="X" name="resolution" value="1333.61829" units="1/cm"/>
          <inkml:channelProperty channel="Y" name="resolution" value="1777.91638" units="1/cm"/>
          <inkml:channelProperty channel="F" name="resolution" value="0.00051" units="1/dev"/>
          <inkml:channelProperty channel="T" name="resolution" value="1" units="1/dev"/>
        </inkml:channelProperties>
      </inkml:inkSource>
      <inkml:timestamp xml:id="ts0" timeString="2019-12-03T09:49:19.322"/>
    </inkml:context>
    <inkml:brush xml:id="br0">
      <inkml:brushProperty name="width" value="0.07938" units="cm"/>
      <inkml:brushProperty name="height" value="0.07938" units="cm"/>
      <inkml:brushProperty name="color" value="#FF0000"/>
    </inkml:brush>
  </inkml:definitions>
  <inkml:trace contextRef="#ctx0" brushRef="#br0">16739 9490 18 0,'-9'4'31'0,"9"-4"-5"16,0 0-3-16,0 0-4 0,0 0-4 15,-9 0-1-15,9 0-4 16,0 0-1-16,0 0-1 31,0 0-3-31,0 0 0 0,0 0 0 16,0 0-2-16,0 0 0 16,0 0 1-16,0 0-1 15,0 0 0-15,0 0-1 16,-9 0 0-16,9 0 0 15,0 0 0-15,0 0-1 16,0 0 0-16,12-7 0 0,-2 0 0 16,8-2 0-16,8-5 0 15,11-8 1-15,12-6 0 16,8-3-1-16,11-6 0 16,6-3 1-16,5-4 0 15,2 2-2-15,-4 3 1 16,-5 1 0-1,-10 3 0-15,-14 9 0 16,-5 3 0-16,-15 4 1 16,-10 6-2-16,-6 4 2 0,-12 9-1 15,9-13 0-15,-9 13 0 16,0 0-1-16,0 0 1 16,0 0-1-16,0 0 0 15,0 0 0-15,0 0 0 0,0 0 0 16,0 0 0-16,0 0 0 15,0 0 0-15,0 0 0 16,0 0 0-16,0 0 0 16,0 0-1-16,0 0 2 15,0 0-1-15,0 0 0 16,0 0 0 0,0 0 1-16,0 0-1 15,0 0 0-15,0 0 1 16,0 0-1-16,0 0 1 0,0 0 0 15,0 0-1 1,0 0 0-16,0 0 1 0,-13 3-1 16,13-3 0-16,-15-6 0 15,3 6 0-15,-4-7 0 0,-4 2 0 16,0 1 0-16,1 3 0 16,0-3 0-16,4 4 0 15,3-4 1-15,-1 1-1 16,13 3-1-16,-11 0 1 15,11 0 0-15,0 0 0 16,0 0 0-16,11-3 0 0,-1 3-1 16,4 0 2-16,6 0-1 15,0-4 0-15,7 4 0 16,-2 0 0-16,0 0 0 16,-2 0 0-16,-2-2 1 15,-5 2-2-15,-2 2 2 31,-3-2-1-31,-11 0 0 0,9 0 0 16,-9 0 0-16,0 0 0 16,0 0 0-16,0 0 0 15,0 0 0-15,0 0 0 16,0 14 0-16,0-14 0 0,-10 19 0 16,3-4 0-16,-2 0 0 15,2 9 0-15,0-3 0 16,0 2 0-16,-1-1 0 0,3-1 0 15,0-4 0-15,3 0 0 16,2-6 1-16,0-11-1 16,-6 16 0-16,6-16 1 15,0 0-1-15,0 0 0 32,0 0 1-32,0 0-1 0,0 0 1 15,0 0-2-15,0 0-1 16,0 0-5-16,11-16-38 15,-11 4-1-15,0-14 1 16,0-5-2-16</inkml:trace>
  <inkml:trace contextRef="#ctx0" brushRef="#br0" timeOffset="1024.9">17451 8540 4 0,'0'0'24'0,"7"-14"-3"15,-7 14-5-15,4-13-2 0,-4 13-2 16,0-15-1-16,-7 7-2 16,7 8-1-16,-17-14-1 15,6 7-1-15,-5 1-2 16,-1 4-2-16,2 2 0 15,-1 0-1-15,1 10-1 16,4 0 0 0,1 2 1-16,3 3-1 15,7 0-1-15,3 2 2 16,4-3-1-16,3-1 1 16,3-3 1-16,5-5 1 15,0-5-1-15,1 4 1 16,-2-8 0-16,0-1 0 0,-2-8-1 15,-1 2 0-15,-3-8 0 0,-3-2 0 16,-3-6-1 0,0-4-1-16,-5-3 1 0,5 2 0 15,-5-2 0-15,0 6 0 16,0 0 0-16,0 7 0 16,-4 4 1-16,4 5 0 15,0 12 0-15,-4-12-1 0,4 12 1 16,0 0-1-16,0 0-1 15,0 0 1-15,-5 10-1 16,5 4 0-16,0 7 0 16,4 3 0-16,-4 6 1 15,3 2-1-15,0 0 0 32,-3 3 1-32,5-4-1 0,-5-4 0 15,5-4 0-15,-5-5 0 16,3 1 1-16,-3-8-2 15,6 2-1-15,-6-13-5 16,0 0-15-16,10 10-16 0,-10-10 1 16,0-13-1-1,0 1 0-15</inkml:trace>
  <inkml:trace contextRef="#ctx0" brushRef="#br0" timeOffset="1672.03">17792 8417 57 0,'0'0'21'0,"-6"-13"-3"16,6 13-3-16,-18-9-3 16,7 9-2-16,-4 0-3 0,1 0-2 15,-3 0-1-15,3 8-1 32,0-3-2-32,5 2 0 15,-1 0-1-15,10-7 0 0,-4 14 1 16,4-14-1-16,10 15 0 15,-10-15 1-15,20 17 0 16,-8-8 0-16,1-3 0 16,0 4 0-16,0-3 1 15,-2 3-1-15,-1-2 0 0,-2 1 1 16,-8-9-1-16,5 17 0 16,-5-17 0-16,-5 18 0 15,5-18 0-15,-15 10 1 16,4-5-2-16,-2-5 1 15,0 0-1-15,0 0-1 16,3 0-2 0,-3-10-4-16,13 10-8 15,-12-8-16-15,8-7-5 16,4 15-1-16,0-23 1 16</inkml:trace>
  <inkml:trace contextRef="#ctx0" brushRef="#br0" timeOffset="2504.35">17598 8241 15 0,'0'0'26'16,"0"0"-3"-16,0 0-1 0,0 0-5 15,0-10-3-15,11 10-1 16,-1 0-4-16,10 0-1 0,1 0-2 16,9 0 0-16,-1 0-2 15,3 0-1-15,0 0-1 16,-3 0-1-16,-2 0 0 15,-4 0-1-15,-8 0 0 32,-4 0 0-32,-11 0 0 0,13 0-1 15,-13 0 0-15,0 0 1 16,0 0-2-16,5-9 2 16,-5 9-1-16,-11-13 0 15,11 13 1-15,-16-18 0 16,7 8-1-16,-1 4 1 15,-1-1 0-15,11 7 0 0,-15-8 0 16,15 8 0-16,0 0-1 16,-9 0 1-16,9 0 1 15,0 0-1-15,14 10 0 16,-14-10 0-16,19 8 0 0,-9-2 1 16,1 0-1-1,-4 0 0 1,-7-6 0-16,14 13 1 0,-14-13-1 15,3 17 0 1,-3-17 1-16,-12 19 0 16,3-10 0-16,0 1 1 0,-2-3 0 15,0 4-1-15,-1-7 1 16,12-4 1-16,-16 16-2 16,16-16 1-16,-11 4-1 0,11-4 0 15,0 0-1-15,0 0-1 16,0 11-4-16,0-11-12 15,0 0-21-15,0 0 1 16,-6-11-1-16,6 11 0 16</inkml:trace>
</inkml:ink>
</file>

<file path=ppt/ink/ink41.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3-12-11T09:22:44.250"/>
    </inkml:context>
    <inkml:brush xml:id="br0">
      <inkml:brushProperty name="width" value="0.05292" units="cm"/>
      <inkml:brushProperty name="height" value="0.05292" units="cm"/>
      <inkml:brushProperty name="color" value="#FF0000"/>
    </inkml:brush>
  </inkml:definitions>
  <inkml:trace contextRef="#ctx0" brushRef="#br0">21557 8806 417 0,'-3'-2'259'0,"-1"2"1"16,3 0-40-16,1 0-52 0,0 0-17 0,0 0-37 31,0 0-17-31,0 0-23 0,0 0-10 15,0 21-19-15,4 30-12 16,2-22-19-16,-1 4-8 16,3 8-5-16,-3 2 2 0,0 3 0 15,0 2 0 1,-3-4 3-16,0-3 1 16,-2-5 4-16,-1-6 3 15,0-9 1-15,-3-8 2 16,4-8 3-16,-1-5 6 0,2-16 8 15,3-6 2-15,2-16-4 16,-1-4-5-16,0-3-12 0,-3 2-1 16,-2 2 1-16,-2 8 1 15,-4 5 2 1,-1 3 1-16,-2 1-7 16,1 1-3-16,4 2-8 15,-2-1-2-15,3 8-1 0,3 1 0 16,0 5 1-16,0 4 0 15,2-1 1-15,-2 4-1 16,0 0 1-16,0 0-1 16,0-1-3-1,0 1-3-15,0 0-3 16,0 0-1-16,0 0-5 0,0 0-2 16,1 0-7-1,19-2-3-15,43-7 0 0,-21 4 2 16,14 0 12-16,4 1 5 15,-3 1 11-15,-8-2 3 16,-14 2 5-16,-8 0-1 16,-10 2 0-16,2 0 1 15,-9-1-2-15,-1 2-2 16,-3 2-3-16,-4 4-3 16,3 1 3-16,-3-2 0 15,-1-3 9-15,1-1 4 0,-4-1 1 16,1 0-3-16,0 0-6 15,0 0-6-15,0 0-2 16,0 0-1-16,0-1 0 16,-1 1 0-16,1 1 3 15,0 0 2-15,-9 0 5 16,-1 1 2-16,-28 3-2 16,30-5-2-16,0-3-1 15,-5 0-1-15,-5 1 1 16,-6 1 1-16,-5 2 0 15,-7 0 0-15,-1 3-3 16,2-3-1-16,8-1-3 16,6 1 0-16,4 0-3 15,6-1 2-15,1-3-1 16,3 0 1-16,1-2 0 0,0 2-1 16,1 4-2-1,-1 0-3-15,0 3-2 0,1 3 0 16,1 1 0-16,1 0 2 15,3-3 3-15,-1 2 1 16,2-6-1-16,0 0-1 16,0 0-2-16,0 0-3 15,0 0 0-15,0 0 1 16,0 0 16-16,0 0 4 0,0 7 3 16,2 9 0-1,-2 38-15-15,-4-24-3 0,-1 4-3 16,4 4-1-16,4 0-2 15,2 3 1-15,3 3 4 16,2-1 4-16,-5-7 5 16,-1-5 2-16,-3-11 4 15,-1-1 2-15,-1-8 3 16,-1-4 1-16,-2-1-4 16,0-2-1-16,1-2-6 15,2 0-2-15,0-2-7 16,1-1-2-16,0 0 0 15,0 0 2-15,1-15 5 16,1-44 1-16,-4 19-10 16,0-1-11-16,1 2-13 15,1 0-5-15,0 7-5 16,0 5 0-16,2 0-2 0,0 3 4 16,3 2 10-16,-1-2 10 15,-1 0 13-15,-1 1 4 16,-3 6 5-16,-3 2 5 15,-2 5-2-15,-1 9-2 16,1 5-8-16,-1 1-5 0,3 3-7 16,4-2-2-1,3-1 2-15,0-3 2 0,-3-1 2 16,0 0 0-16,9-1-5 16,15 0-4-16,37-4 1 15,-26 4 5-15,8 2 9 16,-3 3 7-16,-7 1 3 15,-2 1 3-15,-10-1-1 0,-2-1 1 16,-2-4 0-16,0 0 1 16,-2-4-1-1,-3-2 1-15,-4 3-1 0,-4 0-1 0,-1 3 0 16,-3 1-2-16,0-1 0 16,0 0 6-16,0 0-179 15</inkml:trace>
  <inkml:trace contextRef="#ctx0" brushRef="#br0" timeOffset="3423.48">17882 8893 347 0,'-3'-3'224'0,"-4"-3"14"15,4 1-34-15,-2 0-38 0,4 1-11 16,1 4-19 0,0 0-8-16,0 0-9 15,0 0-8-15,0 0-29 0,0 0-21 16,0 0-35-1,0 0-14-15,0 0-12 0,18 14-2 16,46 39 0 0,-29-32 1-16,-3 9 1 0,-7 0 0 15,-11-3 0 1,-5 7-2-16,-4-3 2 16,-1 1 0-16,-4 1 2 0,-1-5 2 15,1-2 1-15,-2-9 0 16,2-5-1-16,0-3-1 15,-3-3 0-15,5 0 0 16,-5-6 3-16,0 2 2 16,2-4 6-16,0 1 2 0,-1 0 0 15,2 0-1 1,0-9-4-16,-1-2-3 0,-5-36-1 16,-4 26 1-16,1-1-3 15,-1-5-1-15,-5 2 0 16,2 0-2-16,-4 0 0 15,2 4-1-15,2-2-1 16,3 7-2-16,3 5 1 16,-1 4 1-16,-2 4 2 15,-2-3-1-15,-2 5-1 16,0-2 0-16,7 4-4 16,2 0-1-16,2-1-3 15,2 0-3-15,0 0-1 16,0 0 1-16,-1 1 2 15,2 0 0-15,0 0-1 16,0 0-1-16,0 0-2 16,0 0 2-16,4 1 3 15,12 8 3-15,30 21 3 0,-23-17 0 16,-3-2 1-16,2 4-1 16,-6 5-2-16,-2 2 0 15,-5 4 0-15,-3 1 2 16,-1 1 2-16,-7-6 3 0,3-2 0 15,0-2 1 1,1-9 1-16,-2-3 1 0,-4-6-1 16,1-4-2-1,1 3-2-15,2 0-1 0,0-7 0 16,-2-18 2-16,-11-37 0 16,10 33 0-16,-7-5-1 15,2 4 1-15,1 6 0 16,-8-4 1-16,5 13 1 15,-2-1 1-15,-2 5 1 0,2 1-1 16,-1 1-1 0,2 3-1-16,3 2-3 15,2 1-4-15,4 2-5 0,0 0-6 16,2 2-7-16,0 0 1 16,0 0 0-16,0 0 5 15,1 0 3-15,15 5 1 0,34 40 2 16,-25-18 0-16,-1 6 3 15,-2 4 1 1,-1 13 18-16,-10-8-81 16</inkml:trace>
</inkml:ink>
</file>

<file path=ppt/ink/ink42.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channel name="T" type="integer" max="2.14748E9" units="dev"/>
        </inkml:traceFormat>
        <inkml:channelProperties>
          <inkml:channelProperty channel="X" name="resolution" value="1333.61829" units="1/cm"/>
          <inkml:channelProperty channel="Y" name="resolution" value="1777.91638" units="1/cm"/>
          <inkml:channelProperty channel="F" name="resolution" value="0.00051" units="1/dev"/>
          <inkml:channelProperty channel="T" name="resolution" value="1" units="1/dev"/>
        </inkml:channelProperties>
      </inkml:inkSource>
      <inkml:timestamp xml:id="ts0" timeString="2020-12-15T23:32:25.832"/>
    </inkml:context>
    <inkml:brush xml:id="br0">
      <inkml:brushProperty name="width" value="0.05292" units="cm"/>
      <inkml:brushProperty name="height" value="0.05292" units="cm"/>
      <inkml:brushProperty name="color" value="#FF0000"/>
    </inkml:brush>
  </inkml:definitions>
  <inkml:trace contextRef="#ctx0" brushRef="#br0">16740 9528 18 0,'-10'4'31'0,"10"-4"-5"16,0 0-3-16,0 0-4 0,0 0-4 15,-9 0-1-15,9 0-4 16,0 0-1-16,0 0-1 31,0 0-3-31,0 0 0 0,0 0 0 16,0 0-2-16,0 0 0 16,0 0 1-16,0 0-1 15,0 0 0-15,0 0-1 16,-9 0 0-16,9 0 0 15,0 0 0-15,0 0-1 16,0 0 0-16,12-7 0 0,-2 0 0 16,9-2 0-16,8-6 0 15,10-7 1-15,13-7 0 16,9-3-1-16,10-6 0 16,7-3 1-16,5-5 0 15,2 3-2-15,-5 3 1 16,-4 1 0-1,-11 3 0-15,-13 9 0 16,-7 4 0-16,-14 3 1 16,-10 7-2-16,-7 3 2 0,-12 10-1 15,9-13 0-15,-9 13 0 16,0 0-1-16,0 0 1 16,0 0-1-16,0 0 0 15,0 0 0-15,0 0 0 0,0 0 0 16,0 0 0-16,0 0 0 15,0 0 0-15,0 0 0 16,0 0 0-16,0 0 0 16,0 0-1-16,0 0 2 15,0 0-1-15,0 0 0 16,0 0 0 0,0 0 1-16,0 0-1 15,0 0 0-15,0 0 1 16,0 0-1-16,0 0 1 0,0 0 0 15,0 0-1 1,0 0 0-16,0 0 1 0,-13 3-1 16,13-3 0-16,-16-6 0 15,4 6 0-15,-4-7 0 0,-5 2 0 16,1 1 0-16,0 2 0 16,1-2 0-16,4 4 0 15,2-4 1-15,0 1-1 16,13 3-1-16,-11 0 1 15,11 0 0-15,0 0 0 16,0 0 0-16,11-3 0 0,-1 3-1 16,5 0 2-16,5 0-1 15,1-4 0-15,6 4 0 16,-1 0 0-16,-1 0 0 16,-1 0 0-16,-3-2 1 15,-4 2-2-15,-3 2 2 31,-3-2-1-31,-11 0 0 0,9 0 0 16,-9 0 0-16,0 0 0 16,0 0 0-16,0 0 0 15,0 0 0-15,0 0 0 16,0 14 0-16,0-14 0 0,-10 20 0 16,3-5 0-16,-2 1 0 15,2 8 0-15,-1-2 0 16,1 2 0-16,-1-2 0 0,3 0 0 15,0-5 0-15,3 1 0 16,2-7 1-16,0-11-1 16,-6 17 0-16,6-17 1 15,0 0-1-15,0 0 0 32,0 0 1-32,0 0-1 0,0 0 1 15,0 0-2-15,0 0-1 16,0 0-5-16,11-17-38 15,-11 5-1-15,0-15 1 16,0-5-2-16</inkml:trace>
  <inkml:trace contextRef="#ctx0" brushRef="#br0" timeOffset="1">17468 8551 4 0,'0'0'24'0,"7"-15"-3"15,-7 15-5-15,4-13-2 0,-4 13-2 16,0-15-1-16,-7 6-2 16,7 9-1-16,-18-14-1 15,7 7-1-15,-5 1-2 16,-1 4-2-16,1 2 0 15,0 0-1-15,0 10-1 16,5 0 0 0,1 3 1-16,3 2-1 15,7 0-1-15,3 3 2 16,4-4-1-16,3 0 1 16,4-4 1-16,4-5 1 15,0-5-1-15,2 4 1 16,-3-8 0-16,1-1 0 0,-3-8-1 15,-1 1 0-15,-3-7 0 0,-2-3 0 16,-4-6-1 0,0-4-1-16,-5-2 1 0,5 1 0 15,-5-2 0-15,0 6 0 16,0 0 0-16,0 7 0 16,-4 5 1-16,4 5 0 15,0 12 0-15,-4-13-1 0,4 13 1 16,0 0-1-16,0 0-1 15,0 0 1-15,-5 10-1 16,5 5 0-16,0 7 0 16,4 2 0-16,-4 7 1 15,3 2-1-15,0 0 0 32,-3 3 1-32,5-4-1 0,-5-4 0 15,5-5 0-15,-5-4 0 16,3 0 1-16,-3-7-2 15,6 1-1-15,-6-13-5 16,0 0-15-16,11 10-16 0,-11-10 1 16,0-13-1-1,0 1 0-15</inkml:trace>
  <inkml:trace contextRef="#ctx0" brushRef="#br0" timeOffset="1">17817 8424 57 0,'0'0'21'0,"-7"-13"-3"16,7 13-3-16,-18-9-3 16,7 9-2-16,-5 0-3 0,2 0-2 15,-3 0-1-15,2 8-1 32,1-3-2-32,5 2 0 15,-1 1-1-15,10-8 0 0,-4 14 1 16,4-14-1-16,10 15 0 15,-10-15 1-15,20 18 0 16,-7-9 0-16,0-3 0 16,0 5 0-16,0-4 1 15,-1 3-1-15,-2-2 0 0,-2 2 1 16,-8-10-1-16,5 17 0 16,-5-17 0-16,-5 19 0 15,5-19 0-15,-15 10 1 16,3-5-2-16,-1-5 1 15,0 0-1-15,0 0-1 16,2 0-2 0,-2-10-4-16,13 10-8 15,-12-9-16-15,8-6-5 16,4 15-1-16,0-24 1 16</inkml:trace>
  <inkml:trace contextRef="#ctx0" brushRef="#br0" timeOffset="2">17618 8243 15 0,'0'0'26'16,"0"0"-3"-16,0 0-1 0,0 0-5 15,0-10-3-15,11 10-1 16,0 0-4-16,9 0-1 0,2 0-2 16,8 0 0-16,0 0-2 15,3 0-1-15,-1 0-1 16,-2 0-1-16,-2 0 0 15,-5 0-1-15,-8 0 0 32,-3 0 0-32,-12 0 0 0,13 0-1 15,-13 0 0-15,0 0 1 16,0 0-2-16,5-9 2 16,-5 9-1-16,-11-14 0 15,11 14 1-15,-16-18 0 16,6 8-1-16,0 3 1 15,-1 0 0-15,11 7 0 0,-16-8 0 16,16 8 0-16,0 0-1 16,-9 0 1-16,9 0 1 15,0 0-1-15,15 10 0 16,-15-10 0-16,19 9 0 0,-9-3 1 16,2 0-1-1,-5 0 0 1,-7-6 0-16,14 13 1 0,-14-13-1 15,3 18 0 1,-3-18 1-16,-12 19 0 16,3-9 0-16,-1 0 1 0,-1-3 0 15,0 5-1-15,-1-8 1 16,12-4 1-16,-17 16-2 16,17-16 1-16,-11 4-1 0,11-4 0 15,0 0-1-15,0 0-1 16,0 12-4-16,0-12-12 15,0 0-21-15,0 0 1 16,-6-12-1-16,6 12 0 16</inkml:trace>
</inkml:ink>
</file>

<file path=ppt/ink/ink43.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2-12-07T10:24:20.936"/>
    </inkml:context>
    <inkml:brush xml:id="br0">
      <inkml:brushProperty name="width" value="0.05292" units="cm"/>
      <inkml:brushProperty name="height" value="0.05292" units="cm"/>
      <inkml:brushProperty name="color" value="#FF0000"/>
    </inkml:brush>
  </inkml:definitions>
  <inkml:trace contextRef="#ctx0" brushRef="#br0">1634 10707 746 0,'-2'0'383'0,"2"2"-83"15,7 0-95-15,-4-2-85 16,28 0-4-16,89 1-41 16,-24-1-23-16,7 0-34 15,2 0-5-15,-14 0 0 16,-14-1 13-16,-11 1-73 16,-8-2-66-16,-15-1-297 15</inkml:trace>
  <inkml:trace contextRef="#ctx0" brushRef="#br0" timeOffset="209.77">2094 10729 806 0,'0'5'345'0,"3"9"-160"0,-3 10-43 15,4 19-1-15,2 10-17 16,-4 10-24-16,4 0-25 15,-2-4-29-15,0-9-6 16,-4-8 2-16,4-4-53 16,3-9-177-16,4-6-231 0</inkml:trace>
  <inkml:trace contextRef="#ctx0" brushRef="#br0" timeOffset="503.67">2427 11024 696 0,'-10'0'362'16,"-10"3"-107"-16,-5 3-138 16,-1 4-41-16,6 8-65 15,7 0-18-15,15 10-18 16,8-1-1-16,22 2 29 15,9-2 23-15,10-13 33 16,2-8 19-16,-6-8 24 16,-6-6 3-16,-16-11 39 15,-7-1 11-15,-21-3-25 0,-12-6-18 16,-13 8-59-16,-6 1-27 16,0 1-119-16,2 6-114 15</inkml:trace>
  <inkml:trace contextRef="#ctx0" brushRef="#br0" timeOffset="1092.33">3232 11092 566 0,'4'10'269'0,"6"7"-88"15,-1 15-71-15,-1 1-8 0,-1 5-26 16,-6-2-27-16,0-9-16 16,-1-5-4-16,0-14 10 15,1-8 4-15,4-16 0 16,3-9-1-16,0-11-19 16,0-2-7-16,5 4-8 15,2 2 2-15,4 12 2 16,4 4-1-16,2 12 1 15,-6 5-5-15,2 12-7 16,0 5 0-16,-3 9-2 16,-3 3 2-16,-3 3-3 15,-3-2-63-15</inkml:trace>
  <inkml:trace contextRef="#ctx0" brushRef="#br0" timeOffset="1431.21">3620 11216 670 0,'3'6'359'0,"0"1"-50"15,11 2-184-15,7-2-5 16,6-3-29-16,2-1-14 16,-3-6-20-16,-2-4-7 15,-9-6-6-15,1-1-2 16,-7-7-4-16,-8 2-3 15,-8-5-10-15,-9 2-7 0,-5 7-12 16,-4 1-6 0,-1 12-15-16,-1 3-5 15,2 11-7-15,6 8-2 0,10 9 3 16,8 3-2-16,5 11 17 16,6 4 6-16,1 4 10 15,1 3 9-15,0-2-3 16,-1-5 1-16,2-9 2 15,0-11-45-15,0-12-435 16</inkml:trace>
  <inkml:trace contextRef="#ctx0" brushRef="#br0" timeOffset="1851.34">3914 11145 770 0,'0'6'325'0,"0"2"-161"15,5 9-119-15,2 0 0 16,9 4-11-16,-2 1-6 16,4-6 2-16,4-3-15 15,2-11 5-15,1-4 4 16,-1-9 5-16,-3-3 2 0,-11-6 3 15,1-3-2-15,-13 2-1 16,-6 2 6-16,-2 10-1 16,-2 7-3-16,1 4-11 15,1 6-14-15,6 6-14 16,2 5-5-16,6 2-3 16,9 3 2-16,8-3 19 15,5-2 13-15,5-5 37 16,3-5 17-16,-3-9 15 15,-1-2 3-15,1-12-18 16,-2-3-13-16,-6-8-17 16,-6-1-9-16,-10-2-27 15,-6 3-53-15,-8 7-181 16,-5 6-225-16</inkml:trace>
  <inkml:trace contextRef="#ctx0" brushRef="#br0" timeOffset="2351.32">4256 11139 954 0,'18'-3'458'0,"17"-8"-169"16,4 3-174-16,2 0-31 15,3 1-49-15,3 3-5 16,-5-2-14-16,-2 0-2 16,-7 4-13-16,-5-1-25 15,-10 0-51-15,-6 3-8 0,-11-2 0 16,-6 2 23-16,-11 1 41 15,-7 1 7-15,-3 8 33 16,1 2 9-16,7 8 7 16,1-1-1-16,7 5-26 15,4 5-10-15,10 1-3 16,7-1-2-16,13-7 6 16,4-5 3-16,5-12 0 15,8-3 1-15,4-5-45 16,1-7-24-16,3-7-23 15,2-2 0-15,-8-7 46 16,-6 0 26-16,-13 6 66 16,-10 2 34-16,-14 4 49 15,-10 2 23-15,-18 3 6 16,-8 2-15-16,-8 6-39 16,-1 2-26-16,9 6-57 15,4 7-24-15,16 3-27 16,7 4-6-16,12 2 1 0,14-1 5 15,12-4 17-15,6-2 6 16,5-6 7-16,1-6 5 16,-7-5 7-16,-4-5 2 15,-7-6-91-15,-10-4-95 16</inkml:trace>
  <inkml:trace contextRef="#ctx0" brushRef="#br0" timeOffset="2472.12">4917 10875 1141 0,'-4'-7'555'16,"-2"-6"-209"-16,2 6-195 16,6 5-74-16,0 7-47 15,6 5-121-15</inkml:trace>
  <inkml:trace contextRef="#ctx0" brushRef="#br0" timeOffset="2865.08">5118 11112 722 0,'0'-3'411'15,"0"-5"-56"-15,5 7-173 0,0 5-92 16,2 6-21-16,0 8-7 16,-1 6 1-16,2 6-12 15,-3 0-11-15,5-6-12 16,0-5 2-16,1-16 21 15,-6-3 13-15,9-12 5 16,0-9-4-16,5-3-27 16,5 0-14-16,-10 0-18 15,-1 5-45-15,-2 4-161 16,-2 6-167-16</inkml:trace>
  <inkml:trace contextRef="#ctx0" brushRef="#br0" timeOffset="3041.58">5426 11115 823 0,'0'3'415'0,"-3"5"-112"0,2 7-93 16,2 3-80-16,1 2-34 16,7 6-47-16,2-1-19 15,3-3-6-15,1-1-39 16,2-9-163-16,1-5-60 15</inkml:trace>
  <inkml:trace contextRef="#ctx0" brushRef="#br0" timeOffset="3319.5">5838 11193 585 0,'-3'-7'370'0,"-10"-5"-15"16,-3-3-92-16,-6 1-95 15,-4 2-39-15,-2 5-53 16,5 5-30-16,2 9-41 16,4 6-13-16,11 7-9 15,2 6 3-15,13 1 14 16,7 2 5-16,10-3 22 16,7-6 11-16,1-12 26 15,4-5 14-15,-6-14 19 16,-5-6-5-16,-13-5-6 15,-8-3-15-15,-18-3-30 16,-8 3-9-16,-10 5-85 16,-5 4-87-16</inkml:trace>
  <inkml:trace contextRef="#ctx0" brushRef="#br0" timeOffset="4165.04">6566 11258 635 0,'-6'9'303'0,"-1"9"-74"16,7 12-160-16,8-1 2 15,14-2 24-15,4-5 9 16,7-15 2-16,2-6-2 16,-8-9-10-16,-3-8-8 15,-9-12-13-15,-4-3-15 16,-8-10-25-16,-7 0-6 15,-11-5-9-15,-10-4-1 16,-8-2-5-16,-3-4-2 16,-7 4-6-16,-2 8-4 0,7 18-11 15,2 12-8-15,17 20-13 16,7 10-4-16,6 9 2 16,6 5 3-16,14 5 14 15,6-2 5-15,22-2 12 16,10-3-34-16,14-7-78 15,7-3-46-15,6-6-37 16,0-3 36-16,-3-5 78 16,-3-2 49-16,-21-2 84 15,-3 1 34-15,-25 3 62 16,-12 4 31-16,-8 10-1 16,-17 4-20-16,-12 2-39 15,-7 2-28-15,-8-4-40 16,2-5-8-16,2-11-11 15,5-6-4-15,7-10-10 16,6-6-9-16,1-4-15 16,2-3-10-16,10 3-12 0,1 3-3 15,16 7-6-15,4 5 1 16,6 6 7-16,7 7 16 16,-1 11 28-16,0 5 10 15,1 11 9-15,-8 2-8 16,1-1 4-16,-2 0-76 0</inkml:trace>
  <inkml:trace contextRef="#ctx0" brushRef="#br0" timeOffset="4850.76">7927 11154 655 0,'6'-5'411'0,"2"-6"-1"16,8 12-253-16,-1 8-50 16,3 12-55-16,-3 8-12 15,-13 9-10-15,-2 3-1 16,-8-1 0-16,-5-4 0 0,3-10-1 15,1-8 3-15,1-14-25 16,3-4-11-16,4-13-23 16,3-5-11-16,13-8 5 15,4-3-4-15,5 2-6 16,0-3 3-16,-2 6 9 16,-1 3 12-16,-9 7 14 15,-5 9-1-15,-7 10-5 16,-6 8 0-16,-2 7 10 15,4 8 9-15,5 2 9 16,6 1 2-16,11-5-4 16,5-5-3-16,10-9 1 15,4-9 4-15,-2-8 6 16,-5-7 1-16,-8-11 1 16,-7-1-1-16,-6-6-5 15,2-1-2-15,-3 1-6 16,1 3-2-16,-9 9 6 0,0 7 0 15,-2 16-2-15,-4 7 0 16,3 13-8-16,-1 1-1 16,4 7 0-16,4-2 1 15,-2-5-40-15,6 2-68 16</inkml:trace>
  <inkml:trace contextRef="#ctx0" brushRef="#br0" timeOffset="5098.26">8491 11215 927 0,'8'0'416'0,"8"5"-197"15,-2 7-51-15,0 11-55 16,-4 6-9-16,-1 4-23 16,-1 1-13-16,-3-7-29 15,1-7-5-15,2-14 7 16,1-9 4-16,3-15 3 15,4-2-3-15,-2-10-15 16,-1 1-8-16,-3 2-8 16,-3 1-54-16,0 10-168 15,-1 2-251-15</inkml:trace>
  <inkml:trace contextRef="#ctx0" brushRef="#br0" timeOffset="5369.42">8802 11191 879 0,'2'2'388'0,"5"9"-182"0,1 6-49 15,-5 5-33-15,5 3-22 16,-7-2-35-16,-1-3-14 0,4-6-20 16,-4-6-2-16,4-8 9 15,1-6-2 1,-2-10-3-16,7-5-6 0,1-5-20 15,5 1-6-15,5 6-6 16,0 4-4-16,1 14-2 16,-5 5 5-16,-7 12 4 15,-5 7 4-15,-5 10 5 16,-1 5-1-16,-3 3-10 16,3 4-85-16</inkml:trace>
  <inkml:trace contextRef="#ctx0" brushRef="#br0" timeOffset="5883.76">9289 11268 686 0,'-13'1'384'15,"-6"3"-97"-15,1 15-117 16,5 7-28-16,10 7-58 16,9 5-8-16,15-6-12 15,6-5-4-15,6-17-7 16,0-10 0-16,3-22-3 16,-4-10-1-16,0-15-3 15,-6-6-6-15,-20-7-33 16,-12 3-19-16,-23 2-19 15,-10-8-4-15,-11 2 17 16,2-2 12-16,1 15 12 16,9 17 0-16,11 24-20 15,11 11-14-15,25 21-13 16,12 2-1-16,26 9 19 0,12 3 16 16,19-5-4-16,5 5-106 15</inkml:trace>
  <inkml:trace contextRef="#ctx0" brushRef="#br0" timeOffset="6394.31">9787 11145 708 0,'-3'-3'371'15,"-4"-3"-100"-15,-8 6-135 16,-5 5-36-16,0 6-52 15,3 5-21-15,13 6-22 16,0 0-5-16,13 1-2 16,12-1 0-16,-1-6 5 15,7-2 4-15,-8-10 5 16,-9-1 4-16,-5-5 9 16,-4-1 2-16,-1-3-5 15,-1 5-5-15,0 0-12 16,-12-3-5-16,-46-3-6 15,31 14-2-15,7 7 0 16,0 1 0-16,13 6 8 16,5 2 0-16,13-1 14 0,5 1 9 15,7-6 18-15,2-1 8 16,3-8-1-16,2-3-4 16,0-6-10-16,-4-8-4 15,-4-7-2-15,1-3-1 16,-6-5-5-16,0 0-2 15,-4-2-3-15,-5 1-3 16,-3 8-8-16,1 4-6 16,-3 12-13-16,1 3-1 15,0 14 1-15,-1 5 2 0,3 12 8 16,2 3-1-16,-2 1 4 16,3 0 4-16,-3-8-19 15,0-6-43-15,-2-17-169 16</inkml:trace>
  <inkml:trace contextRef="#ctx0" brushRef="#br0" timeOffset="6525.64">9918 11023 1157 0,'-6'-8'543'16,"-5"-9"-221"-16,1 13-211 15,6 10-60-15,8 9-9 16,2 6-111-16</inkml:trace>
  <inkml:trace contextRef="#ctx0" brushRef="#br0" timeOffset="7085.42">10544 11200 820 0,'5'-23'324'0,"11"-20"-194"16,11 1-12-16,10 12 18 16,2 6 11-16,-3 9-27 15,-5 13-25-15,-4 16-54 16,-1 15-14-16,-6 22-1 0,-2 4 1 15,-4 9-3-15,-3-1-2 16,0-8-4-16,-5-6-1 16,2-16 2-16,-1-12 2 15,-2-14 17-15,-5-9 7 16,-7-17-21-16,-2-1-16 16,-13-11-30-16,1 4-13 15,-4 8 3-15,-2 7 6 16,-3 16 2-16,2 12-1 15,-4 15 2-15,5 4 5 16,13-2 5-16,7-4 2 0,23-9-131 16,8-10-117-16</inkml:trace>
  <inkml:trace contextRef="#ctx0" brushRef="#br0" timeOffset="7306.53">11192 11383 705 0,'0'-8'399'16,"-1"-7"-66"-16,-8 0-119 16,-5 0-21-16,-7 4-51 15,-5 2-33-15,-1 7-59 16,0 5-22-16,5 13-35 16,1 7-9-16,12 9-5 15,9 4 1-15,15-1 12 16,7-7 6-16,10-10 6 15,0-6 5-15,1-15-67 16,-3-4-73-16,-3-14-215 0</inkml:trace>
  <inkml:trace contextRef="#ctx0" brushRef="#br0" timeOffset="7415.52">11211 11207 912 0,'-6'-17'437'16,"-9"-24"-156"-16,5 9-62 15,2 11-102-15,1 8-40 16,2 9-57-16,3 4-79 0,-3 6-211 15</inkml:trace>
  <inkml:trace contextRef="#ctx0" brushRef="#br0" timeOffset="7681.11">11209 11190 604 0,'11'10'427'16,"4"11"5"-16,5 10-197 16,4 9-58-16,5 15-97 15,2 3-27-15,-4 8-31 16,-3-1-3-16,-16-8-4 15,-4-3 3-15,-7-12-7 16,-5-7-12-16,-8-14-40 16,-2-4-24-16,-1-17-4 15,-1-7 10-15,5-12 36 16,5-6 18-16,6-7 7 16,5-4 1-16,14-3 15 15,4-4 5-15,7-4 9 16,3-3 0-16,-1 2-12 0,-4 4-7 15,-6 9-6-15,-5 8-20 16,-5 12-185-16</inkml:trace>
  <inkml:trace contextRef="#ctx0" brushRef="#br0" timeOffset="8068.68">11612 11287 599 0,'-2'-3'378'0,"-2"2"-3"15,-2 2-182-15,5-1-116 16,0 0-36-16,-5 20-37 16,-2 40-5-16,18-26-2 15,3 1 2-15,9-8 5 16,-3-10 3-16,0-11 5 16,1-5 2-16,-5-11 0 15,0-3-6-15,-2-7-6 16,-10-5-2-16,2 0-1 15,-2 2 1-15,-7 5 2 16,2 4-2-16,-3 10-12 16,-3 2 0-16,11 13-1 15,2 0 5-15,2 8 16 16,6 0 11-16,6-4 24 16,3-1 19-16,9-5 28 15,1-3 13-15,-8-6-5 0,-3-3-4 16,-13-12-18-16,-4-5-19 15,-7-5-16-15,-1-1-15 16,-4 4-77-16,0-2-83 16</inkml:trace>
  <inkml:trace contextRef="#ctx0" brushRef="#br0" timeOffset="8967.83">12692 11227 674 0,'-4'-5'331'16,"-9"-2"-106"-16,-8 2-46 0,-4 5-72 16,-4 5-28-16,1 3-48 15,6 4-22-15,10 2-17 16,8 2-4-16,10-1 2 15,10 0 6-15,11-5 7 16,0-1 4-16,7-4 2 16,-9-4 1-16,-10-1 8 15,-2-2 3-15,-18-2-2 16,-5 3-4-16,-11 2-10 16,-7 2-5-16,-3 6-4 15,0 1-1-15,8 6-8 16,6 5-2-16,12 1 1 15,8 4 1-15,12 1 9 16,4-3 4-16,10-1 3 16,1-9 3-16,1-9 4 15,1-6 3-15,-4-12 2 0,-6-2 0 16,-2-6 1-16,-5 0-1 16,-9 1-2-16,1 5-2 15,-7 7 7-15,0 8 2 16,-2 5 0-16,-3 5-1 15,0 2-10-15,-1-1-3 16,4-2 0-16,2-3 2 16,2-5 6-16,3-4 1 0,-5 2-2 15,0-1-3 1,14-28-8-16,37-29-1 0,-22 32-1 16,-4 2 0-16,-2 16 0 15,-8 7 0-15,-1 9 4 16,-4 8 2-16,-8 17-3 15,-1 6 1-15,-9 8-3 16,4 1 2-16,6-10 3 16,5-2-34-16,10-16-133 15,-1-5-134-15</inkml:trace>
  <inkml:trace contextRef="#ctx0" brushRef="#br0" timeOffset="9122.63">13126 11302 648 0,'3'0'427'16,"-3"-4"-4"-16,0 16-241 16,-2 7-67-16,0 14-67 0,6 7-6 15,-1 5-21-15,0-5-1 16,0-6 8-16,-1-7-37 16,1-14-133-16</inkml:trace>
  <inkml:trace contextRef="#ctx0" brushRef="#br0" timeOffset="9249.61">13060 11073 911 0,'-3'-11'451'15,"-2"-15"-177"-15,3 19-161 16,4 7-61-16,7 11-68 16,7 10-93-16</inkml:trace>
  <inkml:trace contextRef="#ctx0" brushRef="#br0" timeOffset="9585.42">13459 11291 632 0,'-8'-4'414'16,"-7"-4"-20"-16,-7 2-181 15,-1 3-63-15,-2 5-85 16,0 8-33-16,11 12-37 15,2 7-3-15,13 15-9 16,8 2 3-16,14 1 9 0,7-3 4 16,8-14 8-16,-1-10 5 15,-6-12 13-15,-3-8 10 16,-12-16 16-16,-4-7 4 16,-10-16-2-16,-7-9-6 15,-7-13-17-15,-6-4-5 16,-5-10-11-16,6 1-7 15,11 9-12-15,7 0-10 16,22 22-23-16,7 8-26 0,6 16-37 16,2 16-28-16,1 15-148 15</inkml:trace>
  <inkml:trace contextRef="#ctx0" brushRef="#br0" timeOffset="9935.93">13737 11462 562 0,'9'10'327'16,"6"5"-56"-16,5-2-92 15,-2-5-22-15,-1-8-43 0,2-2-18 16,-7-13-35-16,0-6-14 15,-6-3-19 1,-4-5-6-16,-8 0-9 0,-8 1-3 16,-3 4-10-16,-6 6-6 15,1 12-12-15,4 9-6 16,3 17-5-16,4 8 2 16,11 12 5-16,3 4 9 15,5 4 15-15,3 1 8 16,1-7 10-16,-1-1-1 0,0-10 0 15,-2-6-10-15,0-6-219 16</inkml:trace>
  <inkml:trace contextRef="#ctx0" brushRef="#br0" timeOffset="10255.82">14231 11358 767 0,'-7'9'399'16,"-2"9"-98"-16,-8 9-111 15,-4 2-19-15,0 2-43 16,-6-3-31-16,3-9-49 16,0 1-2-16,0-15-16 15,5-5-1-15,1-10-28 16,5-10-10-16,4-3-23 0,7-3-7 15,8-1 9-15,5 4 3 16,9 5 5-16,5 8 1 16,0 11 16-16,-1 7 7 15,-3 14 14-15,-5 1 6 16,-1 8-6-16,-3-1-3 16,0-2 14-16,-3-2-68 15,7-3-293-15</inkml:trace>
  <inkml:trace contextRef="#ctx0" brushRef="#br0" timeOffset="10551.09">14515 11349 891 0,'-9'-9'398'0,"-11"-11"-190"16,-2 8-54-16,-4 8-69 15,-2 7-26-15,3 15-39 16,0 5-10-16,12 12-11 16,3 2-3-16,13 1 2 15,8-3 3-15,12-13 7 16,5-5 3-16,1-11 10 16,-4-6 5-16,-11-5 10 0,-7-7 0 15,-16-6-11-15,-12 1-7 16,-11-4-14-16,-3 3-8 15,7 4-127-15,12 4-197 16</inkml:trace>
  <inkml:trace contextRef="#ctx0" brushRef="#br0" timeOffset="11018.84">14596 11401 845 0,'0'0'426'0,"0"5"-125"15,1 7-159-15,2 8-92 16,-3 3-12-16,-1 2-3 16,0 0-4-16,-1-5-11 15,2-4-1-15,0-10-12 16,4-4-19-16,4-9-48 16,3-7-5-16,4-5 5 15,-1-4 19-15,-2-1 40 16,3 3 2-16,0 7 25 15,-1 7 9-15,-4 9 11 16,1 8 5-16,0 6-20 16,3 2-8-16,7 1-7 15,3-2-3-15,0-7-1 16,1-3-24-16,-2-11-74 0,-3-9-25 16,-4-6-21-16,-2-4 22 15,-2-5 73-15,-3-4 23 16,3 4 35-16,-1 1 19 15,3 13 47-15,1 7 12 16,1 11-9-16,-2 6-13 16,0 12-33-16,4 5 0 15,-2 8 19-15,-1 3 25 16,-11-5 43-16,-12-4 10 16,-17-12 2-16,-2-3-23 0,-11-5-44 15,1-6-55-15,0 2-195 16</inkml:trace>
  <inkml:trace contextRef="#ctx0" brushRef="#br0" timeOffset="12034.06">1745 12044 871 0,'7'3'337'0,"9"11"-213"0,1 1-23 16,-1 16-5-16,-4 6-4 16,-5 6-25-16,-7 1-13 15,0-7-16-15,-2-7-4 16,0-12 1-16,0-8-8 15,-4-14-16-15,1-8-13 16,3-11-26-16,3-3-1 0,7-2 2 16,6-1 5-16,9 2 9 15,3 7 3-15,10 11 7 16,-2 9 3-16,-5 15 8 16,-3 7 4-16,-10 8-1 15,-10 0-1-15,0-2 3 16,-4-2-11-16,3-8-277 15</inkml:trace>
  <inkml:trace contextRef="#ctx0" brushRef="#br0" timeOffset="12361.08">2056 11988 780 0,'10'-25'359'0,"20"-22"-131"15,5 6-37-15,5 15-51 0,2 15-32 16,-8 23-51-16,-5 16-8 16,-9 24 1-16,-4 10-2 15,-8 11-11-15,1 2-8 16,0-6-12-16,-1-9 1 16,6-16 1-16,-1-16 0 15,1-15 0-15,-3-11-9 16,-3-17-14-16,-2-6-6 15,-12-12-9-15,-7-1 0 16,-15 4 2-16,1 7-1 0,-4 17-9 16,1 12 7-16,1 19 3 15,-2 8 0-15,11 8 36 16,7-2-67-16</inkml:trace>
  <inkml:trace contextRef="#ctx0" brushRef="#br0" timeOffset="12721.18">2764 12160 959 0,'-15'-9'466'15,"-12"-6"-185"-15,1 1-146 0,2 4-50 16,7 10-76-1,9 5-18-15,9 10-28 16,9 3 0-16,9 1 15 0,7-1 9 16,2-3 14-16,-2-4 5 15,-4-4 1-15,-6-1 1 16,-13-4 6-16,-3 0-3 16,-10-2-1-16,-7 0-2 15,-11 1-5-15,-3 1 4 16,-4 5 9-16,6-1-2 15,14 6-4-15,4 2-7 0,13 7-15 16,7 0-2-16,15 1 5 16,6-3 4-16,5-7-16 15,1-2-41-15,2-9-198 16</inkml:trace>
  <inkml:trace contextRef="#ctx0" brushRef="#br0" timeOffset="12880.44">3023 12208 703 0,'-3'-8'440'0,"3"-6"-25"16,-1 8-112-16,-1 6-147 16,6 10-57-16,0 7-67 15,-1 2-19-15,0 9-7 16,-3 1 0-16,-1 1-33 16,1-3-52-16,0-8-153 15,4-7-176-15</inkml:trace>
  <inkml:trace contextRef="#ctx0" brushRef="#br0" timeOffset="13066.44">3150 12155 648 0,'-12'5'393'16,"-11"9"-24"-16,-1 6-126 0,2 5-121 16,4 1-40-16,5 2-56 15,12 2-16-15,7-3-12 16,9-3 0-16,15-11 7 15,2-9-6-15,9-5-116 16,3-6-355-16</inkml:trace>
  <inkml:trace contextRef="#ctx0" brushRef="#br0" timeOffset="13383.84">3426 12254 497 0,'6'-5'264'15,"9"1"-30"-15,10-1-178 16,0-1-15-16,10 2-24 0,-8-4-5 16,0-1-2-16,-3 0 1 15,-13 0 4-15,-2 3 3 16,-14 1-3-16,-5 2 0 15,-11 7 48-15,-2 1 23 16,1 10 29-16,3 0 2 16,7 5-51-16,-1-2-27 15,10 4-31-15,-2 1-7 16,12-1-2-16,4 0 0 16,9-6-32-16,2-2-52 15,4-6-338-15</inkml:trace>
  <inkml:trace contextRef="#ctx0" brushRef="#br0" timeOffset="13702.8">3777 12343 908 0,'0'1'418'15,"4"0"-171"-15,0 2-118 16,-4-3-28-16,0 0-26 16,19 5-20-16,39 5-20 15,-29-10 3-15,-5-7-10 16,2-1-1-16,-11-10 0 15,-4-1 0-15,-3-1-1 16,-6-2-1-16,-8 2-6 16,-8-1-6-16,-9 4-11 15,-5 3-6-15,-3 11-7 16,2 5-4-16,3 11-1 0,4 5-2 16,8 3 2-16,5 8-1 15,9 8 0-15,2 2 1 16,7 11 2-16,2-5 4 15,0-5 8-15,0 0 2 16,0-12-31-16,1-3-105 16</inkml:trace>
  <inkml:trace contextRef="#ctx0" brushRef="#br0" timeOffset="13878.37">4169 12164 956 0,'0'0'527'0,"0"6"-39"16,0 6-266-16,0 15-112 15,0 1-11-15,0 11-33 16,-1 2-19-16,0-3-95 16,3 1-503-16</inkml:trace>
  <inkml:trace contextRef="#ctx0" brushRef="#br0" timeOffset="14301.2">4397 12111 1046 0,'0'0'418'0,"0"4"-271"16,7 15-45-16,-2 16-71 15,0 7 2-15,-3 10-9 16,-2-2-4-16,-1-12-18 15,2-5-61-15</inkml:trace>
  <inkml:trace contextRef="#ctx0" brushRef="#br0" timeOffset="14721.96">4515 12235 745 0,'-9'11'349'0,"-11"7"-142"15,4 1-87-15,1 0-23 16,10 3-48-16,8 0-23 16,12-1-23-16,4-3 0 0,10-6 3 15,6-3 2-15,4-10-51 16,4-6-28-16,-5-9-56 16,-2-6-4-16,-6-2 55 15,-4-2 48-15,-5 7 120 16,-5 4 34-16,-6 12 42 15,-3 3-10-15,-4 12-51 16,-3 5-25-16,-1 4-38 16,-3 3-9-16,-2-4-10 15,2-5-4-15,3-9-1 16,1-6-1-16,3-8-19 16,4-6-4-16,6-6-10 15,5-1-2-15,6 5 11 16,-1 3 1-16,-1 7 4 15,-3 4 6-15,-5 13 15 16,-4 5 7-16,-4 14 3 16,-1 3-4-16,-5 4-9 0,-1 0-4 15,1-5-43-15,0-2-64 16</inkml:trace>
  <inkml:trace contextRef="#ctx0" brushRef="#br0" timeOffset="14864.6">4918 12021 1098 0,'-1'-6'460'15,"1"-4"-249"-15,-2 8-166 16,1 3-29-16,2 8-163 16</inkml:trace>
  <inkml:trace contextRef="#ctx0" brushRef="#br0" timeOffset="15036.43">5150 12231 922 0,'11'12'423'0,"25"16"-171"16,5 2-66-16,-3 1-60 16,0-3-26-16,-20-5-39 15,-6-5-14-15,-20-8-2 16,-8-5-2-16,-20-6-39 15,-6-3-52-15</inkml:trace>
  <inkml:trace contextRef="#ctx0" brushRef="#br0" timeOffset="15567.13">6247 12273 656 0,'-18'9'350'0,"-15"15"-77"15,2 6-120-15,11 11-91 16,12 1-10-16,15-7-9 0,13-5-3 15,15-15-1-15,6-7-2 16,4-11-1-16,-7-7 2 16,-13-10 3-16,-7-9-1 15,-16-9-5-15,-7-4-6 16,-11-1-9-16,-8 0-3 16,-10-2-7-16,0-3-1 15,-1-1-4-15,10 4-2 16,12 5-8-16,8 8-6 15,19 4-10-15,5 0-3 16,16 13-35-16,7 3-43 0,4 11-208 16</inkml:trace>
  <inkml:trace contextRef="#ctx0" brushRef="#br0" timeOffset="15820.4">6488 12288 773 0,'0'11'358'0,"-5"12"-131"16,4 6-49-16,-3 5-50 15,4 2-19-15,3-3-42 16,5 1-14-16,6-12 12 16,5-4 10-16,11-14 29 0,-2-9 14 15,1-10-10-15,-5-11-14 16,-6-8-31-16,-2 0-17 15,-5-1-22-15,-8 0-9 16,-3 7-91-16,-11 0-71 16,1 5-302-16</inkml:trace>
  <inkml:trace contextRef="#ctx0" brushRef="#br0" timeOffset="15959.01">6599 12050 1193 0,'-2'-5'506'0,"0"-1"-294"15,-3 2-62-15,7 4-103 16,3 6-33-16,2 3-75 16,6 7-87-16</inkml:trace>
  <inkml:trace contextRef="#ctx0" brushRef="#br0" timeOffset="16150.14">6830 12263 948 0,'6'12'488'15,"5"8"-145"-15,5 8-142 16,-1 1-41-16,0 3-65 16,-2-3-27-16,-5-4-32 15,-1-4-5-15,0-12 2 16,1-6 5-16,1-14 4 16,5-5 1-16,-2-13-11 15,0-3-8-15,0-3 4 0,-2 0-43 16,-1 8 67-16</inkml:trace>
  <inkml:trace contextRef="#ctx0" brushRef="#br0" timeOffset="16646.73">7448 12335 976 0,'-2'8'409'0,"-4"16"-221"0,-6 7-33 16,-6 6-37-16,-6-5-25 15,-6-4-44-15,-3-9-13 16,1-11-5-16,2-6-3 15,6-15-7-15,4-9-11 16,17-7-21-16,6 3-9 16,17 1-4-16,9 7 0 15,4 10 4-15,3 8 1 16,-11 13 12-16,-1 12 7 16,-9 13 10-16,-4 1 4 0,-3 3-2 15,0-5 1-15,1-11-158 16</inkml:trace>
  <inkml:trace contextRef="#ctx0" brushRef="#br0" timeOffset="16833.5">7592 12245 955 0,'1'-5'477'0,"3"3"-190"15,0 11-105-15,3 24-121 16,-2 16-24-16,0 18 14 15,-1 6 2-15,-4 4-4 16,0 0-7-16,0-3 0 16,0-9-44-16,0-13-77 15,0-13-67-15</inkml:trace>
  <inkml:trace contextRef="#ctx0" brushRef="#br0" timeOffset="17216.99">7623 12550 673 0,'7'0'369'16,"9"-3"-17"-16,5 3-254 0,8 0-73 15,-2 0-5-15,2-4-6 16,1-4-12-16,-9-5-27 16,1 0-3-16,-9-10-3 15,-5 5 9-15,1 4 57 16,-8 2 31-16,5 12 41 15,-2 4 16-15,-2 13-5 16,3 7-17-16,-2 8-21 16,-3-2-12-16,1-8-20 15,-5-5-6-15,2-10-10 16,2-3 4-16,2-9-8 16,4-4-6-16,1-13-13 15,0 0-9-15,3-2-2 16,2 2-2-16,0 10-3 15,0 4-4-15,1 10-3 16,-2 5 0-16,-2 8 6 16,1 3 3-16,-6 1-53 15,4 4-79-15</inkml:trace>
  <inkml:trace contextRef="#ctx0" brushRef="#br0" timeOffset="17396.34">8172 12386 1146 0,'10'-2'512'0,"9"0"-234"0,7 12-140 16,4 12-42-16,-1 8-26 15,-6 1-10-15,-14 1-12 16,-4-4 4-16,-15-5-5 16,-8-6-3-16,-11-12-17 15,-6-7-46-15,0-14-71 16</inkml:trace>
  <inkml:trace contextRef="#ctx0" brushRef="#br0" timeOffset="17961.82">9198 12199 1068 0,'-4'1'446'16,"-4"3"-253"-16,6 30-120 16,0 15-31-16,1 24-6 15,1 9 3-15,1-3-4 16,2-4-1-16,4-21-8 15,-1-11-1-15,1-23 10 16,0-13 10-16,-3-17 5 16,0-10 0-16,-6-20-15 15,-8-7-13-15,-4-14-12 16,-3-12-5-16,-4-7-1 16,4 0-2-16,9 11-5 15,8 14-6-15,16 20-7 16,8 5-5-16,14 15-5 15,2 5 3-15,8 4 5 0,9 5 5 16,8 1-7-16,11 0-29 16,5 2-131-16,-3 3-158 15</inkml:trace>
  <inkml:trace contextRef="#ctx0" brushRef="#br0" timeOffset="18173.09">9228 12442 1112 0,'17'-5'442'0,"18"-4"-312"15,10 2-41-15,11 2-55 16,1 3-20-16,0 3-75 15,-4 4-192-15</inkml:trace>
  <inkml:trace contextRef="#ctx0" brushRef="#br0" timeOffset="18499.96">9461 12640 961 0,'7'6'397'0,"7"4"-241"0,6 3-35 16,3-6-30-16,3-3-27 15,-1-4-22-15,-2-7-7 16,-6-1-5-16,-6-1 0 16,-11-5-12-16,-9 4-9 15,-20 2-13-15,-5 0-7 0,-8 11-3 16,1 2 3-16,11 11-3 15,3 6-1-15,9 4 13 16,8 7 6 0,15 1 13-16,10 2 7 0,18-4 4 15,6-3 2-15,12-14 1 16,2-8 0-16,0-15-31 16,-3-8-61-16</inkml:trace>
  <inkml:trace contextRef="#ctx0" brushRef="#br0" timeOffset="19147.5">9110 11862 703 0,'-2'-1'330'0,"4"1"-165"16,11 2-29-16,19 3-58 16,14 3-23-16,15 1 1 15,4 0-5-15,10-1-10 16,-10 3-7-16,0-4-10 0,-6-3-2 16,-24-4 0-16,-4-6-9 15,-28-4-30-15,-5-2-10 16,-14-3-7-16,-4-4 6 15,2 0 24-15,3 1 4 16,9 8-11-16,6 4-5 16,8 7 2-16,6 5 7 15,10 6 19-15,3 3 10 16,-1 8 7-16,-2 4 7 0,-16-2 19 16,-9 3 3-16,-15 0-4 15,-7-2-8-15,-2-7-85 16</inkml:trace>
  <inkml:trace contextRef="#ctx0" brushRef="#br0" timeOffset="19444.91">10000 12780 1465 0,'-1'0'616'15,"-5"0"-358"-15,3 0-86 16,3 0-74-16,0-2-42 16,0 1-133-16</inkml:trace>
  <inkml:trace contextRef="#ctx0" brushRef="#br0" timeOffset="19955.96">10494 12195 1018 0,'-6'-2'442'0,"-3"1"-241"15,-2 8-66-15,4 27-76 16,2 17-25-16,5 27-21 15,2 9-5-15,8-3 0 16,2-9 13-16,2-19-101 16,-4-12-121-16</inkml:trace>
  <inkml:trace contextRef="#ctx0" brushRef="#br0" timeOffset="20149.64">10657 12145 1017 0,'0'3'436'0,"-1"1"-207"16,-1 28-122-16,1 12-47 15,0 23 2-15,3 9-9 16,4 3-15-16,1-8-5 16,4-8-5-16,-5-12 3 15,-1-15-97-15,-2-5-86 16</inkml:trace>
  <inkml:trace contextRef="#ctx0" brushRef="#br0" timeOffset="20272.62">10470 12519 869 0,'0'-3'432'0,"10"-2"-122"16,11 3-180-16,19-2-108 15,14 5-9-15,11 2-100 16</inkml:trace>
  <inkml:trace contextRef="#ctx0" brushRef="#br0" timeOffset="20539.27">11401 12484 740 0,'7'14'308'0,"4"16"-156"0,-1 5-44 16,-5 6 2-16,-1-3-12 15,-3 0-28-15,0-4-12 16,-1-12-97-16,-1-8-122 15</inkml:trace>
  <inkml:trace contextRef="#ctx0" brushRef="#br0" timeOffset="20883.46">11592 12539 546 0,'-2'1'350'0,"-8"0"22"15,-3 4-180-15,-10 4-88 16,-1 0-25-16,2 6-31 15,2 0-12-15,12 2-20 16,8 1-3-16,9-2-4 16,9 1 0-16,7-6 2 15,5-1-1-15,7-3 1 16,-4-4 0-16,2-3-16 16,-3-5-13-16,-9-4-6 15,-2-5-1-15,-2-2 16 16,-8-2 10-16,-4-2 17 15,0 6 15-15,-7 7 27 16,-1 7 3-16,-3 5-5 0,2 8-14 16,0 6-28-16,2 4-4 15,0 6-3-15,1-2-1 16,0-1-6-16,1-3-27 16,3-10-102-16,-1-6-115 15</inkml:trace>
  <inkml:trace contextRef="#ctx0" brushRef="#br0" timeOffset="20989.96">11719 12339 1102 0,'1'-4'448'0,"-2"-3"-308"16,0 7-73-16,5 12-108 16</inkml:trace>
  <inkml:trace contextRef="#ctx0" brushRef="#br0" timeOffset="21519.43">11996 12570 689 0,'1'-1'338'0,"4"1"-130"16,-2 4-49-16,-3-4-60 15,0 1-20-15,11 29-5 16,7 34 2-16,-10-24-18 15,0-3-6-15,5-8-15 16,1-7-5-16,6-18 2 16,5-7 1-16,3-19-2 15,0-7-2-15,0-3-9 16,-10-2-2-16,-12 4-20 16,-3 6-28-16,-6 6-104 0,-2 7-80 15</inkml:trace>
  <inkml:trace contextRef="#ctx0" brushRef="#br0" timeOffset="21779.35">12315 12623 839 0,'0'2'439'0,"0"-1"-98"0,0 13-179 16,-2 0-44-16,0 7-37 16,-2 2-14-16,-2-5-22 15,5 1-8-15,1-9-11 16,3-3-4-16,6-8-4 15,0-4-7-15,7-10-11 16,4-4-5-16,4-8-8 16,4 0 2-16,0 2 4 15,2 4 4-15,-6 12 13 16,-3 7 5-16,-8 10 11 16,-4 8 3-16,-5 8-8 15,-2 4-2-15,-1 3 3 16,2 0-30-16,5-5-165 15</inkml:trace>
  <inkml:trace contextRef="#ctx0" brushRef="#br0" timeOffset="22333.14">12888 12669 686 0,'0'-8'354'16,"-2"-15"-82"-16,-4 0-51 15,-9 3-50-15,-6 3-31 16,-7 16-56-16,0 3-21 16,-1 12-43-16,1 2-13 15,5 5-17-15,4 2-2 16,14 2 1-16,11 4 2 0,9-4 11 16,5-2 2-16,3-10 7 15,-4-6 3-15,9-8 5 16,-5-7-4-16,-7-5-28 15,-4-2-12-15,-12-3-18 16,-5-3 1-16,-4-1 25 16,0-5 9-16,9 6-18 15,2 0-6-15,12 7-7 16,2 8-3-16,1 5 32 16,2 4 10-16,-2 9 26 15,6 5 15-15,0 5 26 16,-1 1 8-16,-5 1-3 15,-9 0-8-15,-8-6-23 16,0-3-8-16,0-7-6 16,-1-3-1-16,5-11-22 15,1-6-15-15,10-7-28 16,5-4-7-16,3 1 12 0,2 2 11 16,-4 5 16-16,-2 4 3 15,-6 10 10-15,-1 6 5 16,-3 13 18-16,-4 2 4 15,-3 6-4-15,-3-4-2 16,0 1-13-16,0-1 10 16,-2-4-84-16,3-3-73 15</inkml:trace>
  <inkml:trace contextRef="#ctx0" brushRef="#br0" timeOffset="22486.64">13133 12338 1095 0,'-3'-5'543'16,"3"-2"-190"-16,-3 17-241 15,-2 8-64-15,8 20-55 16,-3 4 7-16,4 3-535 16</inkml:trace>
  <inkml:trace contextRef="#ctx0" brushRef="#br0" timeOffset="23366.57">13709 12585 891 0,'-1'0'384'0,"7"1"-199"16,9 0-92-16,22 0-56 16,8-1-13-16,9-3-11 15,0-3-2-15,-9 2 1 16,-7 2 0-16,-21 1-2 16,-11 3-5-16,-15 8-3 15,-10 5 1-15,-7 9 7 16,0 5 4-16,7 4-2 15,6 2-3-15,19-1-8 16,8 1 0-16,19-5-4 0,3-7-12 16,7-12-29-16,-4-6-10 15,-2-13-2-15,-2-4 13 16,-6-6 31-16,-1-1 12 16,-11 0 33-16,-2-4 19 15,-9 1 27-15,-6 1 11 16,-12-2-5-16,-5-2-11 15,-8 3-14-15,-4-1-12 16,0 11-21-16,4 8-13 16,2 6-25-16,7 13-9 0,10 7-3 15,5 2 2-15,11 6 10 16,6-3 6-16,6-6 7 16,3 0 4-16,0-12 4 15,-2-2 3-15,0-8 2 16,0-7 0-16,-1-7 0 15,-4 0 0-15,-6-4-3 16,-5-1 1-16,-7 3-4 16,-3 2-2-16,-5 5-6 15,2 3-5-15,0 7-12 16,1 5-4-16,6 8-1 16,5 4 2-16,9 7 13 15,3 1 6-15,9-2 14 16,-1-2 11-16,5-6 29 15,-1-6 13-15,0-9 34 0,-2-6 7 16,-6-10-7-16,-4-6-7 16,-8-7-31-16,-7 0-14 15,-6 1-20-15,-3 4-10 16,-2 6-40-16,0 2-51 16,1 11-39-16</inkml:trace>
  <inkml:trace contextRef="#ctx0" brushRef="#br0" timeOffset="24384.28">1802 13281 899 0,'-7'24'354'0,"-4"14"-213"0,6 13-81 16,9 1-9-16,6-11-5 15,8-8-7-15,11-17-14 16,1-13 3-16,8-14 10 16,-3-11 3-16,-11-18 3 15,-9-8-2-15,-15-9-7 16,-11-2-3-16,-21 0-5 15,-4 4 0-15,-13 7 7 16,0 10 3-16,0 16-12 16,2 10-4-16,8 18-21 15,4 3-14-15,19 8-8 16,6 4-6-16,19 11 2 0,13 5 5 16,22 3-7-16,6-2-59 15,26-8-392-15</inkml:trace>
  <inkml:trace contextRef="#ctx0" brushRef="#br0" timeOffset="24623.79">2367 13343 675 0,'-9'13'422'0,"-8"9"-44"0,-10 7-172 16,-5 0-50-16,-3-3-80 16,3-3-18-16,0-15-26 15,3-6-6-15,7-11-27 16,6-6-20-16,4-7-30 15,7-1-15-15,5 0 11 16,4 1 11-16,11 10 13 16,7 4 22-16,6 13 23 15,1 9 13-15,3 14 22 16,-3 2-6-16,-5 6-10 16,-1-5-6-16,0-5-51 15</inkml:trace>
  <inkml:trace contextRef="#ctx0" brushRef="#br0" timeOffset="25336.84">3303 13291 682 0,'-8'-4'326'0,"-14"-4"-91"16,-2 3-66-16,-6 5-40 16,-3 2-25-16,5 7-58 15,8 3-25-15,16 8-36 16,11 3-5-16,17 0 1 15,11-2 7-15,7-9 13 16,1-1-3-16,-3-10-10 16,-10-1-1-16,-13-2-7 0,-11-4 0 15,-21 0 8-15,-10 4 2 16,-10 1 9-16,-4 1 8 16,8 4 9-16,1 0 2 15,9 3-6-15,10 2-4 16,6 5 1-16,7 1 5 15,13 3 11-15,5 3 6 16,4-4-4-16,6-2-3 16,5-6-6-16,2-4-2 15,5-6 3-15,-5-5 1 0,-6-10 0 16,0-4-1-16,-6-6-3 16,-7-2-2-16,-9 3 3 15,-7 0 1-15,-9 11-5 16,-1 3 2-16,3 12-2 15,-3 9-3-15,4 11-4 16,3 6-5-16,5 8-3 16,0-1 1-16,7-4-43 15,0-3-74-15</inkml:trace>
  <inkml:trace contextRef="#ctx0" brushRef="#br0" timeOffset="25509.5">3435 13137 1182 0,'0'-5'468'0,"-3"-3"-295"16,3 1-146-16,6 5-24 16,6 4-89-16,5 4-99 15</inkml:trace>
  <inkml:trace contextRef="#ctx0" brushRef="#br0" timeOffset="25703.39">3567 13229 970 0,'6'12'434'0,"4"17"-201"16,3 6-46-16,11 6-63 16,-1 2-32-16,4-3-44 15,-1-8-15-15,-4-14-7 16,-4-7 2-16,0-15 3 15,1-5-1-15,-1-11-2 16,0-3-1-16,-5-3-51 16,-1-3-56-16,-4 1-190 15</inkml:trace>
  <inkml:trace contextRef="#ctx0" brushRef="#br0" timeOffset="26120.72">4090 13364 820 0,'-2'12'412'0,"-1"8"-158"16,-7 3-88-16,-10-2-42 15,0-1-62-15,0-9-19 16,-2-6-22-16,3-2-4 16,1-7-26-16,2-4-14 15,4-5-22-15,6-4-6 16,10-4 12-16,6-2 9 0,11 3 16 15,-1 3 4-15,3 10 18 16,-6 7 14-16,-3 16 26 16,4 10 17-16,-5 6 17 15,8 5-6-15,1-2-13 16,-4-5-12-16,6-9-20 16,-2-8-2-16,1-15-3 15,-1-9-7-15,0-5-24 16,-2-7-9-16,-7-1-14 15,-3-4 4-15,-10-1 16 16,-2 5 5-16,-2 10 3 16,2 5-1-16,0 11 4 15,1 8 4-15,2 7 4 16,3 4 2-16,4 6-5 16,1-1 13-16,4-2-3 15</inkml:trace>
  <inkml:trace contextRef="#ctx0" brushRef="#br0" timeOffset="26686.53">5264 13419 687 0,'-1'12'348'0,"-2"8"-35"15,0 11-235-15,-1 2-7 16,-1-5-18-16,1-3-11 15,0-11-13-15,2-9-5 16,0-11-59-16,2-7-32 16,1-13-52-16,6-4-3 15,6-4 52-15,5-3 26 16,5 4 57-16,3 4 32 16,4 14 41-16,-2 6 9 15,-5 17 15-15,-6 8-13 16,-9 13-23-16,2 3-6 0,-8 4-28 15,0 3-14-15,5-8-17 16,-3-3-60-16</inkml:trace>
  <inkml:trace contextRef="#ctx0" brushRef="#br0" timeOffset="26988.73">5632 13530 1177 0,'5'6'460'0,"7"5"-313"16,0 4-16-16,12-5-28 16,1 0-20-16,3-8-31 15,4-2-9-15,-4-3-10 16,-4-10 0-16,-10-5-3 0,-1-4-6 16,-13-2-28-1,-7-1-17-15,-13 1-38 0,-7-2-4 16,-3 5 12-16,1 7 6 15,7 16 23-15,4 10 0 16,4 16 2-16,2 7 9 16,3 9 16-16,2 7 6 15,6 2 4-15,2 0-2 16,9 1-1-16,-3-3-38 16,12-10-250-16</inkml:trace>
  <inkml:trace contextRef="#ctx0" brushRef="#br0" timeOffset="27353.69">6157 13482 798 0,'-18'-13'420'16,"-12"-14"-119"-16,-2 12-135 15,0 4-42-15,8 11-69 16,2 6-24-16,14 9-24 16,4 7-5-16,8 1 0 15,5-3 2-15,7-2 3 16,6-7 0-16,6-4 4 16,2-3 0-16,-3-9-2 0,4-5-2 15,-1-4-3 1,1-1-1-16,3 14 6 0,-9 3 11 15,-6 8 41-15,-7 6 18 16,-12-1 8-16,-5 3-3 16,-10 0-31-16,-4-2-12 15,-2-1-20-15,-2-5-67 16</inkml:trace>
  <inkml:trace contextRef="#ctx0" brushRef="#br0" timeOffset="28052.82">7036 13460 814 0,'11'-1'332'0,"20"1"-200"0,2-4-13 16,16 2-27-16,0-2-18 15,1-1-31-15,-6 2-10 16,-22-1-6-16,-12 1-3 16,-22 6-4-16,-10 0-2 0,-16 9 11 15,-3 4 12-15,-2 2 21 16,6 3 5-16,17 3-20 16,7 3-15-16,16 3-26 15,11-4-5 1,18 1 1-16,10-5 1 0,10-7-21 15,4-2-38-15,-4-11-103 16,-3-4-69-16,0-9-149 16,-3-3 6-16,2-7 101 15,-5 2 111-15,-11 3 296 16,-9-1 83-16,-16 16 95 16,-9 1-10-16,-14 6-84 15,-1 7-43-15,-8-3-85 16,-1 2-33-16,1-4-34 15,-3-4-5-15,3-5-5 16,1-2-2-16,3-6-16 16,4-6-10-16,6-3-14 15,7 3-6-15,4-1 3 0,7 2 6 16,5 11 16-16,5-1 12 16,9 10 25-16,-3 6 11 15,1 5 10-15,1 6-3 16,-1-2-12-16,-3 3-7 15,1-3-24-15,0-4 6 16</inkml:trace>
  <inkml:trace contextRef="#ctx0" brushRef="#br0" timeOffset="28666.05">8353 13525 1005 0,'11'7'378'0,"10"12"-282"16,-4-1-10-16,-6 8-13 16,-9 1-8-16,-10 2-16 15,-5 1-8-15,-4-5-23 16,-3-4-32-16,7-10-59 16,-1-5-19-16,12-8-8 15,5-6 23-15,8-7 49 16,8-3 14-16,2-8 15 15,3 3 18-15,-1 1 37 16,-1 4 21-16,-8 10 23 16,-5 2-5-16,-7 6-14 15,-3 4-10-15,-5 6-15 16,1 4-7-16,2 4-19 16,4 5-10-16,10 1-13 15,5 0 0-15,8-4 6 16,5-1-35-16,9-11-126 0,0-5-130 15</inkml:trace>
  <inkml:trace contextRef="#ctx0" brushRef="#br0" timeOffset="28952.92">8913 13666 1093 0,'1'5'480'16,"-1"5"-241"-16,-5 3-43 15,-6 1-71-15,0 1-33 16,-5-2-48-16,-3-1-10 0,-2-7-8 15,-5-5-4-15,0-6-29 16,1-5-29-16,1-2-46 16,5-1-13-16,7-4 15 15,6 2 20-15,15-1 34 16,5 0 10-16,10 3 5 16,4 1 11-16,-4 7 19 15,4 6 14-15,-10 9 13 16,0 3 0-16,-2 8-1 15,-5 1-9-15,-3 2-9 16,1 2-3-16,-4-5-36 16,0-4-45-16,0-8-162 15</inkml:trace>
  <inkml:trace contextRef="#ctx0" brushRef="#br0" timeOffset="29100.82">8813 13387 1317 0,'0'-1'500'16,"-6"-1"-394"-16,5 4-61 15,1-2-113-15,0 0-105 16</inkml:trace>
  <inkml:trace contextRef="#ctx0" brushRef="#br0" timeOffset="29789.02">9081 13620 702 0,'10'-6'314'0,"12"-5"-132"15,4 1-27-15,12 8-36 16,1 0-37-16,-2 3-60 15,-1 2-9-15,-15-1-2 16,-7 1 1-16,-6-3 2 16,-8 0 0-16,-7 2-3 15,-4 0-2-15,-8 3-5 16,-2 2 10-16,0 2 13 16,4 4 2-16,4 3 11 15,4 4-7-15,9 5-5 0,1 2-2 16,11 3-10-16,3-4 0 15,5-5-6-15,1-6 1 16,2-13-9-16,5-5-17 16,4-16-34-16,3-3-15 15,-1-5-7-15,-6-1 19 16,-11-1 34-16,-5 5 18 16,-10 6 46-16,-4 0 14 15,-5 15 19-15,-2-3-1 16,-2 10-31-16,2 5-14 0,1 2-26 15,6 7-5-15,4 1-2 16,3 3 1-16,9 1 6 16,-2-2 4-16,4-6 6 15,4-6 3-15,-2-7 5 16,2-5 0-16,1-9-1 16,-4 0-3-16,-2-5-5 15,-2-1-3-15,-5 2-5 16,-2 1-2-16,-4 6-6 15,0 3-4-15,-2 6-9 16,0 2-2-16,0-2 0 16,0 0 4-16,2 10 7 15,9 8 4-15,26 22 8 16,-13-28 7-16,-4-7 22 16,-3-4 14-16,-4-2 10 15,-5-3 0-15,-3-5-14 0,2 0-13 16,-7-4-29-16,-3-1-52 15,-1 1-151-15</inkml:trace>
  <inkml:trace contextRef="#ctx0" brushRef="#br0" timeOffset="29970.09">9981 13732 1033 0,'5'7'478'0,"5"5"-177"15,0 7-93-15,-5 4-56 16,-4 2-37-16,-7 3-57 16,-4-2-15-16,-6-5-87 15,1-3-494-15</inkml:trace>
  <inkml:trace contextRef="#ctx0" brushRef="#br0" timeOffset="30487.79">10802 13683 589 0,'-10'-8'362'16,"-5"-7"-58"-16,-8 4-66 16,-6 3-26-16,-3 5-74 15,-1 3-33-15,0 10-56 16,5 3-10-16,8 11-11 15,10 2-3-15,13 5-4 16,12 0-7-16,12-5-5 16,4-4 3-16,3-12 5 0,-3-7 8 15,-2-11-77-15,-8-8-78 16,-5-7-393 0</inkml:trace>
  <inkml:trace contextRef="#ctx0" brushRef="#br0" timeOffset="30595.42">10744 13464 878 0,'-2'-8'432'0,"-2"-9"-171"16,0 3-57-16,1 12-126 16,2 2-44-16,0 10-88 15,1 6-85-15</inkml:trace>
  <inkml:trace contextRef="#ctx0" brushRef="#br0" timeOffset="30867.82">10909 13696 708 0,'6'13'352'0,"2"13"-109"16,0 5-56-16,-8-4-44 15,-3-2-22-15,-5-7-34 16,0-9-19-16,0-7-30 16,2-3-5-16,1-12-9 15,1-2-6-15,6-11-14 16,3 0-4-16,11 0-5 15,3 1 1-15,4 5 0 16,-1 0-1-16,2 10 22 16,0 4 13-16,-4 7 14 0,-1 10 7 15,-8 6-17-15,-3 5-11 16,-4 4-10-16,1 2-17 16,1 1-128-16</inkml:trace>
  <inkml:trace contextRef="#ctx0" brushRef="#br0" timeOffset="31371.35">11257 13649 759 0,'-5'-1'409'16,"-4"-2"-83"-16,1 11-186 15,2 4-39-15,6 10-44 16,7 3-11-16,4 3-9 16,1 0 1-16,7-9-7 15,-2-5-3-15,6-14 2 16,0-7 0-16,-4-8-5 16,-4-2-8-16,-6-2-17 15,-2 1-6-15,-8 2-6 16,1 1 3-16,-2 8-1 0,0 3-5 15,2 8-1-15,0-4 1 16,0 0 6-16,0 3 7 16,1 11 3-16,11 28 1 15,-1-35 3-15,3-4 2 16,5-5 2-16,-4-5 1 16,1-9-3-16,1 0 0 15,1-4-5-15,4 3-1 16,3 6-2-16,0 2 3 15,-1 9 4-15,-1 6 3 0,-2 6 14 16,-7 5 5-16,-2 1 8 16,-2-1 1-16,-9 1 1 15,1-3 2-15,-9-2 5 16,-5 0-2-16,-5-2 8 16,-8-3-65-16</inkml:trace>
  <inkml:trace contextRef="#ctx0" brushRef="#br0" timeOffset="31940.25">12538 13591 659 0,'-13'-3'403'0,"-17"-4"-15"16,-3 7-143-16,-3 12-119 15,3 8-42-15,6 14-49 16,7 2-14-16,18 8-7 16,7 0-3-16,19-6-3 15,6-6 3-15,10-18 8 16,2-7 4-16,-8-13 9 16,-3-5 2-16,-18-9 6 15,-9-1-2-15,-15 2-6 0,-8 0-3 16,-14 8-14-16,1-1-3 15,1 7-12-15,4-2-49 16,15 3-147-16,3 1-349 16</inkml:trace>
  <inkml:trace contextRef="#ctx0" brushRef="#br0" timeOffset="32084.9">12583 13653 964 0,'18'0'448'16,"17"0"-189"-16,-1-1-155 15,-1-1-32-15,-1 0-44 16,-4-4-7-16,0 5-16 16,-1 0-42-16,-5 1-170 15</inkml:trace>
  <inkml:trace contextRef="#ctx0" brushRef="#br0" timeOffset="32229.85">12757 13695 886 0,'-1'8'420'0,"-4"14"-163"16,3 1-48-16,2 1-91 16,1 3-31-16,7-5-48 15,2 1-12-15,4-10-128 0,5-1-190 16</inkml:trace>
  <inkml:trace contextRef="#ctx0" brushRef="#br0" timeOffset="32486.97">13068 13704 1099 0,'-15'-8'472'0,"-16"-3"-269"16,-2 4-58-16,4 7-82 16,3 7-24-16,11 9-28 15,6 3-5-15,7 8-6 16,4 0-2-16,13-1 4 15,9 0 8-15,9-10 31 16,5-3 17-16,-4-13 26 16,-5-6 2-16,-9-10-17 15,-8-6-13-15,-8-3-28 16,-10-2-47-16,-5 3 424 16</inkml:trace>
  <inkml:trace contextRef="#ctx0" brushRef="#br0" timeOffset="33028.34">13804 13698 512 0,'-8'-7'332'0,"-12"-4"25"15,-2 2-115-15,-4 8-79 16,-2 4-39-16,6 12-69 15,2 7-19-15,10 10-27 16,4 3-6-16,12 3-3 16,8-4 1-16,10-9 7 15,6-6 2-15,-2-11 10 0,-8-7 8 16,-14-7 7-16,-8-3-4 16,-15-3-15-16,-4-1-26 15,-5 3-66-15,-1-4-65 16</inkml:trace>
  <inkml:trace contextRef="#ctx0" brushRef="#br0" timeOffset="33206.31">13850 13659 974 0,'1'6'453'0,"5"10"-153"16,4 9-94-16,7 18-51 15,9 6-21-15,4 8-51 16,5 5-25-16,-1-11-21 15,-3-4-11-15,-8-15-25 16,-2-9-35-16,-5-10-93 16,-5-7-102-16</inkml:trace>
  <inkml:trace contextRef="#ctx0" brushRef="#br0" timeOffset="33367.9">14071 13764 1170 0,'-21'14'479'0,"-12"14"-279"16,-6 15-96-16,-6 9-22 16,-5 7-16-16,1-4-12 15,2-2-25-15,6-6-21 16,17-9-161-16,11-5-208 16</inkml:trace>
  <inkml:trace contextRef="#ctx0" brushRef="#br0" timeOffset="33661.14">14128 13688 1154 0,'1'2'453'0,"2"5"-273"16,1 4-102-16,-4 9-5 15,-4 6 3-15,2 4-12 16,-7-1-7-16,3-6-23 15,6-5-10-15,3-13-8 16,7-5-18-16,5-17-20 16,1-6-3-16,2 0-3 15,4-2 14-15,1 8 14 16,-4 3 8-16,-2 14 9 16,-6 3 5-16,-4 16 8 15,-2 6-4-15,-4 2-7 16,1 1-5-16,-2-1-25 15,3-4-56-15</inkml:trace>
  <inkml:trace contextRef="#ctx0" brushRef="#br0" timeOffset="33816.75">14239 13515 902 0,'-3'-7'522'0,"-2"-4"-21"0,0 7-404 15,0 4-57-15,6 12-114 16,0 2-89-16</inkml:trace>
  <inkml:trace contextRef="#ctx0" brushRef="#br0" timeOffset="34006.67">14458 13598 1168 0,'0'4'513'0,"-2"14"-232"16,1 7-95-16,1 17-40 16,0 14-24-16,2 17-46 15,2 7-15-15,-1-3-31 16,3-8-10-16,-3-16-26 16,-1-9-34-16,1-17-104 15,-3-3-78-15</inkml:trace>
  <inkml:trace contextRef="#ctx0" brushRef="#br0" timeOffset="34158.08">14484 13893 1204 0,'0'-6'508'0,"3"-4"-262"15,11 5-190-15,3 1-28 16,9 3-42-16,4-2-76 0</inkml:trace>
  <inkml:trace contextRef="#ctx0" brushRef="#br0" timeOffset="34454.38">14976 13680 1085 0,'-7'6'460'0,"-11"9"-250"16,-4 2-55-16,-7 5-69 15,-1 1-23-15,0-1-36 16,-2-4-6-16,1-6-38 16,-3-10-34-16,7-10-56 15,2-5-25-15,6-6 26 16,11-1 30-16,3 2 54 16,6-1 28-16,14 7 46 15,2 2 21-15,10 9 32 0,3 5 9 16,-1 13-9-16,0 5-12 15,-5 9-26-15,-2 2-15 16,1-4-14-16,0-3-33 16,-1-10-72-16</inkml:trace>
  <inkml:trace contextRef="#ctx0" brushRef="#br0" timeOffset="34671.58">15185 13859 990 0,'0'2'559'0,"-1"4"-27"16,1 3-233-16,0 1-95 16,1-2-38-16,2-1-69 15,0-1-25-15,1-4-36 16,2 2-8-16,-5-5-25 15,3-4-64-15</inkml:trace>
  <inkml:trace contextRef="#ctx0" brushRef="#br0" timeOffset="38842.53">1652 14292 831 0,'0'-2'384'16,"-4"-3"-163"-16,4 7-70 15,0-2-68-15,0 15-23 16,11 60-25-16,-4-20 2 16,1 3-6-16,-1 1-6 0,-2-13-8 15,-3-8 0-15,3-16 1 16,-4-10 1-16,2-15 6 16,2-6-1-16,1-16-5 15,2-7-4-15,-4-17-10 16,-4-5-1-16,-8-13 1 15,-2-1 2-15,-4 2-1 16,-2 4 0-16,6 17-6 16,0 11-1-16,8 21-18 15,2 7-8-15,7 21-5 16,1 9-1-16,6 13 14 16,9 11 7-16,8 5 7 15,3-2 3-15,4-7 4 16,-11-26 3-1,-13-9-8-15,1 0-8 0,40 0-24 16,2-11-4-16,-11-27 11 16,-25-9 7-16,-5-10 25 0,-2-4 5 15,-4 0 5-15,-3 3 6 16,-7 15 30-16,-6 5 14 16,2 20 0-16,0 9-7 15,3 14-35-15,1 12-12 16,5 17-5-16,0 9 1 15,3 9 2-15,-1 5 0 16,-1-2-1-16,-1-4-1 0,4-12 8 16,1-7-38-16,4-11-122 15,6-7-133-15</inkml:trace>
  <inkml:trace contextRef="#ctx0" brushRef="#br0" timeOffset="39127.11">2354 14528 955 0,'3'13'429'16,"-1"6"-217"-16,-2 0-73 15,-1 2-28-15,-5-4-50 16,3-1-22-16,-1-8-11 16,2-2 2-16,-3-10-6 15,0-8-3-15,1-10-13 16,0-1-6-16,5-8-5 0,4 0 0 15,8 1-2-15,4 1-2 16,3 14 3-16,0 5 5 16,0 17 13-16,-2 3 7 15,-1 12 3-15,-3 6-5 16,-5-1-9-16,5 8-2 16,-8-3-29-16,3-4-61 15</inkml:trace>
  <inkml:trace contextRef="#ctx0" brushRef="#br0" timeOffset="39386.18">2799 14540 951 0,'-6'-7'448'0,"-16"-9"-179"15,-3 2-47-15,0 1-86 16,-1 6-41-16,6 16-70 15,2 1-19-15,5 10-17 16,4 3-5-16,7-4 5 16,6 3 4-16,11 1 6 15,3-6 5-15,7-6 8 16,1-4 4-16,4-10 3 16,-1-1 0-16,-4-7-21 15,-6 1-48-15,-7 3-281 16</inkml:trace>
  <inkml:trace contextRef="#ctx0" brushRef="#br0" timeOffset="39710.11">2994 14635 840 0,'5'-4'437'0,"5"1"-98"0,3 1-180 15,3 0-17-15,0 0-55 16,2-3-21-16,-3-4-33 15,0-3-7-15,-6-3-2 16,-3-1-1-16,-11-2-4 16,-3 3-5-16,-12-4-8 15,-6-2-5-15,-3 2-3 16,1 3-12-16,3 13-3 16,3 5-5-16,5 14-5 15,5 5 9-15,8 11 11 16,6 3 13-16,12 10 24 15,-2 4 10-15,3 4 3 16,-5-15-6 0,-6-18-13-16,1-1-7 0,10 48-52 15,-3-8-8-15</inkml:trace>
  <inkml:trace contextRef="#ctx0" brushRef="#br0" timeOffset="40323.81">3518 14556 476 0,'-7'-10'314'15,"-7"-6"-24"-15,-7-5-81 16,-2 5-29-16,-6 4-47 16,-1 5-17-16,2 13-55 15,-1 1-19-15,7 8-31 16,5 1-11-16,11 6-11 0,7 3-2 16,13-5 3-16,5 2 4 15,10-9 6-15,6-5 3 16,4-7 1-16,0-2-1 15,-5-6-7-15,-9-4-4 16,-9 3-1-16,-3-1 2 16,-9 2 3-16,-4 6-2 15,2 4 0-15,-4 2-1 16,2-5 1-16,0 0 2 16,0 0 2-16,5 7 2 0,17-5 5 15,29 27 2-15,-26-32 20 16,-3-2 8-16,-7 2 12 15,1 1-2-15,-10 2-16 16,0 0-8-16,-4 0-36 16,-2 0-73-16</inkml:trace>
  <inkml:trace contextRef="#ctx0" brushRef="#br0" timeOffset="40454.06">3639 14262 887 0,'-7'-11'494'15,"-2"-11"-113"-15,2 15-192 16,-1 6-60-16,7 12-100 16,2 8-3-16,10 12-175 15</inkml:trace>
  <inkml:trace contextRef="#ctx0" brushRef="#br0" timeOffset="40689.43">3902 14359 1293 0,'-5'8'500'0,"-3"15"-346"15,8 9-50 1,0-15-44-16,0-1-2 16,10 72-17-16,3 8-6 0,1 11-19 15,-4-26-4-15,-9-11-3 16,2-6-2-16,-1-22-21 15,0-13-46-15,-2-17-244 16,4-10-47-16</inkml:trace>
  <inkml:trace contextRef="#ctx0" brushRef="#br0" timeOffset="40839.37">3896 14641 1060 0,'0'-1'442'15,"2"0"-222"-15,13 1-175 16,0-2-17-16,15 2-10 16,6 1-48-16,3 2-171 0,8 1-251 15</inkml:trace>
  <inkml:trace contextRef="#ctx0" brushRef="#br0" timeOffset="41177.38">4331 14473 535 0,'-4'-6'325'15,"-5"-5"-23"-15,-3-1-74 16,-7 7-84-16,-3 3-33 0,-2 6-49 16,2 4-26-1,9 6-33-15,5 0-5 16,9 2-6-16,6 3 0 0,9-3 6 16,5-1 2-16,3-6 3 15,-2-4-11-15,-4-6-37 16,0 1-10-16,-11-8-19 15,-3 1 13-15,-7 4 33 16,-9-1 12-16,-8 5 38 16,-7 1 18-16,-2 2 21 15,4 3 2-15,4 6-11 16,4-1-9-16,6 2 7 16,6 1 14-16,9 1 30 15,7 1 7-15,4-1-9 16,12-4-12-16,4-4-33 15,6-2-11-15,8-9-36 16,-9 2-32-16</inkml:trace>
  <inkml:trace contextRef="#ctx0" brushRef="#br0" timeOffset="41602.51">5195 14505 753 0,'1'13'373'16,"3"6"-152"-16,5 8-50 15,3 4-20-15,4-2-46 16,0-3-18-16,2-12-26 15,0-7-4-15,1-11-4 16,1-8-2-16,-3-8-11 0,-1-4-10 16,-7-3-14-16,1 1-13 15,-6 1-103-15,1 3-93 16</inkml:trace>
  <inkml:trace contextRef="#ctx0" brushRef="#br0" timeOffset="41871.82">5751 14535 991 0,'-7'11'483'0,"-7"8"-185"0,-10 2-142 15,-6-1-52-15,-2-5-52 16,-1-7-15-16,8-6-16 16,3-3-14-16,4-8-45 15,5-4-31-15,6-4-51 16,4-2-1-16,8-3 31 15,6 3 24-15,6 0 46 16,3 8 29-16,-2 10 34 16,3 4 22-16,-3 14 33 15,0 8-8-15,-3 3-12 16,1 1-18-16,2 2-27 16,1-4-7-16,5-4-91 15</inkml:trace>
  <inkml:trace contextRef="#ctx0" brushRef="#br0" timeOffset="42335.04">6485 14482 886 0,'-4'0'446'0,"-2"13"-133"0,-2 12-92 16,2 30-101-16,6 1-11 31,0-28-26-31,0 1-9 0,6 89-22 0,2-5-5 16,9-14-142-16,2-61-101 15</inkml:trace>
  <inkml:trace contextRef="#ctx0" brushRef="#br0" timeOffset="43972.63">6492 14677 771 0,'0'0'358'15,"-1"1"-148"-15,3 2-53 0,-2-3-62 16,0 0-21-16,22 2-35 16,39 36-12-16,-16-32-46 15,5-3-85-15</inkml:trace>
  <inkml:trace contextRef="#ctx0" brushRef="#br0" timeOffset="44281.08">7024 14584 783 0,'-17'-4'369'15,"-10"-1"-137"-15,4 3-149 16,1 5-33-16,9 6-37 15,3 2-10-15,10 9-6 0,3 1 3 16,12 1 4-16,5 0 2 16,6-6 6-16,2-5 1 15,-4-6 32-15,-2-6 8 16,-8-11 38-16,-5-3 3 16,-11-7-26-16,-6 0-7 15,-9-3-38-15,-3 2-40 16,4 5-124-16,7 3-142 0</inkml:trace>
  <inkml:trace contextRef="#ctx0" brushRef="#br0" timeOffset="44499.01">7187 14580 1023 0,'4'6'451'0,"2"10"-236"15,0 5-48-15,4 3-80 16,-1 3-32-16,2-2-33 15,3-3-8-15,2-9-4 16,3-5 0-16,3-12 5 16,-1-5 1-16,0-9 3 15,-4-4 0-15,-5-4-5 16,0 0-1-16,-9 2-56 16,6 3-89-16</inkml:trace>
  <inkml:trace contextRef="#ctx0" brushRef="#br0" timeOffset="44859.58">7592 14541 673 0,'12'4'293'0,"13"1"-164"16,4 2-40-16,1-1-46 16,-2-4-14-16,-7-1-4 15,-2 4-4-15,-8-4 2 16,-6-1-1-16,-5-2-27 16,-8-5-9-16,-11 1-9 15,-1 3-4-15,-12 4 44 16,1 8 17-16,5 5 39 15,-1 1 19-15,11 6-1 16,5 0-1-16,11 3-26 16,5 5-18-16,16-4-17 15,6-2-12-15,8-8-10 16,6-2-41-16,-1-9-150 16</inkml:trace>
  <inkml:trace contextRef="#ctx0" brushRef="#br0" timeOffset="45210.28">8022 14546 772 0,'-9'-1'384'0,"-6"1"-130"0,-4 0-124 15,2 4-45-15,8 5-50 16,5 1-19-16,9 5-19 15,8 0 0-15,0-3 3 16,5 1 3-16,-1-5 5 16,-3-4 2-16,-1-6-26 15,-6-1-20-15,-5-2-15 16,-3-3-3-16,-11 2 24 16,-4 2 18-16,-8 0 19 15,-2 3 15-15,6 8 22 16,-1 5 7-16,12 4 12 15,5 6-4-15,8 1-15 16,5-1-5-16,12-2-17 16,2-2-8-16,6-10-29 15,6-5-66-15</inkml:trace>
  <inkml:trace contextRef="#ctx0" brushRef="#br0" timeOffset="45629.35">8145 14419 572 0,'10'-23'299'0,"17"-21"-14"15,7 13-85-15,6 14-29 16,-4 12-14-16,-3 21-64 16,-3 13-28-16,-1 25-35 15,2 7-4-15,-8 2 4 16,-1-5 2-16,-8-6-1 16,-3-3-1-16,-1-9-14 15,-2-8-3-15,-2-17-6 16,-2-4-18-16,1-17-59 15,-3-6-24-15,-7-13-30 16,-4-5 13-16,-15-6 56 16,0 6 22-16,-6 11 36 15,2 7 8-15,-4 19 17 16,1 3 4-16,2 14-8 16,1 0-4-16,18 1-38 0,4-1-67 15</inkml:trace>
  <inkml:trace contextRef="#ctx0" brushRef="#br0" timeOffset="45912.51">8790 14655 577 0,'-7'-8'361'0,"-12"-8"-2"15,-2 2-148-15,1 3-89 16,-2 6-40-16,2 9-47 16,0 0-17-16,5 12-15 15,3 4 0-15,12 9 5 16,6 3 2-16,15-1 0 16,1-2 0-16,5-11 0 15,2-6 2-15,-1-12 8 16,-1-6 3-16,-4-11-30 15,-5-3-70-15</inkml:trace>
  <inkml:trace contextRef="#ctx0" brushRef="#br0" timeOffset="46426.75">9038 14662 579 0,'2'9'311'16,"4"8"-54"-16,-2 1-137 15,2 5-17-15,-1-5-34 16,-3-3-13-16,-1-5-15 15,-1-6 7-15,-1-5-2 16,0-8-5-16,-1-11-9 0,2-4-15 16,1-7-11-16,6 2-3 15,4 5 0-15,4-3 14 16,5 15 4-16,-3 6 0 16,-2 11 3-16,0 15-15 15,-3 9-3-15,-2 6 1 16,3 1-4-16,-1 3 20 15,4-1-132-15,4-7-201 16</inkml:trace>
  <inkml:trace contextRef="#ctx0" brushRef="#br0" timeOffset="46771.03">9545 14706 542 0,'-5'-9'314'0,"-7"-11"11"15,-4-2-96-15,-9 4-49 16,1 6-27-16,-2 10-79 16,1 5-30-16,5 11-44 15,0 1-7-15,15 8-2 16,3 2 4-16,12 2 7 16,10 0 2-16,4-4 0 15,3-5 2-15,0-12-29 16,1-1-29-16,-3-12-90 15,2-3-67-15,-2-6-32 16,-3-3 28-16,-4-3 116 16,-3-1 104-16,-6 0 159 0,-1 2 33 15,-2 8 60-15,-3 5-24 16,-2 9-84-16,-1 6-30 16,-2 11-83-16,-2 5-16 15,4 8-12-15,2 0-3 16,6 0-67-16</inkml:trace>
  <inkml:trace contextRef="#ctx0" brushRef="#br0" timeOffset="47175.78">9867 14617 1006 0,'8'8'398'0,"4"10"-273"15,0 5-21-15,-6 5-20 16,-6 1-14-16,-2-2-18 0,0-8-7 15,-2-8-19-15,4-7-3 16,3-8-19-16,6-5-16 16,11-11-35-16,1-3-11 15,4 0 7-15,-2 0 13 16,6 9 26-16,-1 6 9 16,-4 12 17-16,-4 9 8 15,-9 10 10-15,-3 6-3 16,-8 2-11-16,-1-1 12 15,-5-4-128-15,0-6-161 16</inkml:trace>
  <inkml:trace contextRef="#ctx0" brushRef="#br0" timeOffset="47306.96">10027 14426 1146 0,'0'0'461'15,"0"2"-258"-15,2 14-167 16,-2 4-32-16</inkml:trace>
  <inkml:trace contextRef="#ctx0" brushRef="#br0" timeOffset="47791.78">10538 14622 729 0,'-14'-5'423'15,"-12"-3"-65"-15,-2 5-157 16,0 2-35-16,-1 5-87 15,6 4-32-15,6 10-57 16,5 2-7-16,13 7-2 16,10 2 3-16,15-1 13 15,6-5 3-15,5-6 2 16,-1-6 3-16,-7-11 11 16,-6 0 7-16,-17-11 6 15,-9-1-3-15,-22-1-10 0,-6 2-9 16,-6 4-23-16,0-1-67 15</inkml:trace>
  <inkml:trace contextRef="#ctx0" brushRef="#br0" timeOffset="48376.21">10864 14724 471 0,'-5'-11'328'0,"-10"-16"55"15,-4 3-114-15,-3 2-104 16,-1 8-44-16,2 9-83 16,1 2-21-16,4 11-15 15,5 3 0-15,8 10 5 16,6 3 4-16,6-1 2 15,4 1-2-15,2-7-4 16,0-2 1-16,6-9 3 16,2-6 1-16,5-7 4 15,1-4 1-15,-8-5 1 16,-4-2-1-16,-9 2-1 16,-3 2-3-16,-6 6 11 0,-1 4 1 15,2 2-10-15,-1 4-1 16,1-2-14-16,0 0-1 15,6 9 7-15,3 9 1 16,43 31 0-16,-28-31 2 16,6-10 0-16,0-6 2 15,-1-7 5-15,-5-7 2 16,-3-6 1-16,-3-4-1 16,-3-5-6-16,2 2-3 0,-6 4-1 15,-2 5 10-15,-9 3 12 16,4 4 2-16,-4 5-11 15,2 5-11-15,0 16-11 16,-3 5-1-16,2 16 7 16,3 2 2-16,-2 14 0 15,2 4-2-15,-2 4-2 16,-2-2-1-16,2-16-30 16,1-7-34-16</inkml:trace>
  <inkml:trace contextRef="#ctx0" brushRef="#br0" timeOffset="48539.38">11279 14747 1202 0,'-1'-1'489'16,"-2"0"-283"-16,8 2-137 15,-5-1-44-15,0 0-13 16,21 0-87-16,33 0-95 15</inkml:trace>
  <inkml:trace contextRef="#ctx0" brushRef="#br0" timeOffset="48892.07">11733 14581 1003 0,'-15'-6'418'0,"-15"-8"-262"16,4 0-59-16,7 10-91 16,5 4-14-16,7 5-19 15,6 7-2-15,6 3 0 16,6 1 6-16,8 1 13 16,3 0 6-16,2-4 6 15,-6-3 2-15,-4-5-8 16,-3-2-8-16,-10-4-7 15,-4 0-2-15,-10-3 9 16,-6 1 16-16,-8 2 45 16,3 0 18-16,5 4 45 0,3 4 13 15,11 4-14-15,5 2-5 16,8 6-30-16,5-2-19 16,8 1-22-16,2-2-8 15,4-7 3-15,-2-3-53 16</inkml:trace>
  <inkml:trace contextRef="#ctx0" brushRef="#br0" timeOffset="56449.65">12225 14599 561 0,'0'2'308'16,"2"0"-46"-16,6 1-108 15,10 0-3-15,15-1-30 16,8 2-27-16,7-4-38 15,-1 0-16-15,-7-5-17 16,-11-2 0-16,-11 0 3 16,-7 1 2-16,-9-5-2 15,-2 3-7-15,-11 0-11 16,1 5-8-16,-11 3-13 16,-2 4 0-16,-3 15-3 15,3 0 4-15,10 5 0 16,7 5 2-16,16-2 4 15,7-1 3-15,10 0-29 16,7-6-52-16,4-6-184 16,4-2-137-16</inkml:trace>
  <inkml:trace contextRef="#ctx0" brushRef="#br0" timeOffset="56683.89">12828 14715 381 0,'1'-8'298'0,"-1"-9"20"16,-5 2-60-16,-8 3-22 15,-7 0-57-15,-1 4-29 16,-3 3-64-16,1 4-28 16,3 7-42-16,2 6-17 15,8 8-15-15,4 3-2 0,10 2 1 16,8 1 5-16,6-9 7 16,8-4 3-16,5-5 7 15,-1-8 3-15,3-6 7 16,-7-3 4-16,-10-11 5 15,-8-1-1-15,-11-4-14 16,-4 1-55-16</inkml:trace>
  <inkml:trace contextRef="#ctx0" brushRef="#br0" timeOffset="57197.01">13429 14691 703 0,'-1'8'280'0,"-2"11"-191"15,2 2-2-15,-2-1-11 16,2-3-25-16,-2-4-22 15,1-5 1-15,-2-8 3 16,-2-3-1-16,-3-10-4 16,-1-3-9-16,3-11-9 15,3 0-3-15,7 4-7 16,4-1 8-16,6 7 24 16,2 3 20-16,2 4 24 15,3 7-3-15,-1 13 2 16,3 4-14-16,-3 12-11 15,-1 4-5-15,-2 0-25 16,-3 5-4-16,4-5-6 0,-4-3-47 16,-2-7-226-16</inkml:trace>
  <inkml:trace contextRef="#ctx0" brushRef="#br0" timeOffset="57516.78">13698 14764 520 0,'6'3'316'0,"7"3"30"16,-2 2-137-16,8 3-34 16,-2-4-26-16,6-3-52 15,3-5-18-15,-4-10-30 16,-4-1-6-16,-5-7-10 16,-4-2-6-16,-8-2-10 15,-2 3-6-15,-10-3-7 16,-6 3-4-16,-8 10-16 15,-1 2-3-15,-3 14-5 16,2 8 0-16,9 12 11 16,3 4 2-16,8 5 1 15,6 8 2-15,1 4 0 16,5 7 3-16,2-1 4 16,5-1 2-16,4-11-22 15,-1-10-79-15</inkml:trace>
  <inkml:trace contextRef="#ctx0" brushRef="#br0" timeOffset="57966.35">13957 14693 951 0,'-2'1'366'0,"-2"8"-248"16,2 1-27-16,2 5-24 16,3 2-4-16,4 0-23 15,6 2-11-15,2-3-13 16,2-4-2-16,4-7 5 16,0-5 3-16,-2-10 1 15,1-3 1-15,1-6-4 16,-11-3-3-16,-3 1-1 15,-5-2-3-15,-9 7 5 16,5 8 4-16,-4 4-4 16,1 7-2-16,0 9-9 15,0 1-5-15,8 10 0 16,-2 1 1-16,8 0 2 16,5 3 2-16,2-10 20 15,6-1 11-15,1-13 33 0,-3-7 27 16,-1-10 1-16,-4-3-3 15,-6-6-22-15,-2 0-26 16,-7-1-15-16,-1-3-37 16,-7 2-113-16,3 1-93 15</inkml:trace>
  <inkml:trace contextRef="#ctx0" brushRef="#br0" timeOffset="58308.32">14385 14674 609 0,'2'0'334'0,"8"-4"-45"0,4 2-96 16,14 2-71-16,3-2-27 15,8 3-44-15,0 1-19 16,1-1-19-16,-7 3-2 15,-12-4-47-15,-5 0-60 16,-10-3-288-16</inkml:trace>
  <inkml:trace contextRef="#ctx0" brushRef="#br0" timeOffset="58441.75">14590 14685 770 0,'-2'8'358'0,"0"13"-146"15,2 6-45-15,0-3-60 16,4 6-30-16,0-5-40 15,5-1-11-15,2-5-54 16,-1-8-109-16</inkml:trace>
  <inkml:trace contextRef="#ctx0" brushRef="#br0" timeOffset="58703.73">14894 14792 686 0,'1'-4'324'0,"-1"-7"-108"16,-1 1-39-16,-8-1-22 16,-5-1-10-16,-9-3-30 15,-2 0-4-15,-8 4-48 16,4 2-21-16,4 12-38 0,2 4-7 16,11 5-7-16,6 7 0 15,7-1 6-15,8 4 3 16,15 5 3-16,4-4 2 15,7 0 3-15,0-4 0 16,-3-8 4-16,-4-5-14 16,-7-11-103-16,-1-5-106 15</inkml:trace>
  <inkml:trace contextRef="#ctx0" brushRef="#br0" timeOffset="58815.85">14853 14546 557 0,'-5'-7'377'0,"-2"-6"19"15,0 3-203-15,5 10-144 16,2 4-36-16,1 6-142 16</inkml:trace>
  <inkml:trace contextRef="#ctx0" brushRef="#br0" timeOffset="59047.93">15003 14654 1103 0,'4'7'523'15,"4"5"-235"-15,0 5-113 16,0 5-45-16,4 2-60 16,1 1-14-16,-3-2-33 15,0-2-7-15,-2-6-4 0,1-6 0 16,0-9 8-16,-2-7-1 16,1-5-2-16,-1-4-3 15,2-1-5-15,0 0 0 16,-2-1-42-16,-1-1-50 15,-3 2-147-15,4 3-160 16</inkml:trace>
  <inkml:trace contextRef="#ctx0" brushRef="#br0" timeOffset="59236.75">15300 14662 825 0,'2'-3'421'0,"3"0"-131"15,-2 3-93-15,-3 0-69 16,0 0-28-16,5 13-23 16,17 40-13-16,-19-26-29 15,1-1-12-15,-3-2-14 16,0-3-61-16,4-5-152 16</inkml:trace>
  <inkml:trace contextRef="#ctx0" brushRef="#br0" timeOffset="59566.6">15580 14737 613 0,'0'-2'296'16,"-9"-6"-101"-16,0 1-21 15,-6 1-42-15,-4 0-24 0,1 6-46 16,1 3-21-16,4 9-31 16,6 6 6-16,10 7 6 15,6 1 3-15,9 4 7 16,3-2 5-16,3-9 13 16,4-4 14-16,-4-15 35 15,-2-5 7-15,-4-14 2 16,-2-6-10-16,-9-7-35 15,-7-3-20-15,-12 4-15 16,-10 5-64-16</inkml:trace>
  <inkml:trace contextRef="#ctx0" brushRef="#br0" timeOffset="60819.01">1642 15403 788 0,'-10'19'369'16,"-4"12"-142"-16,2 12-110 16,8 1-18-16,12-5-38 0,6-6-17 15,13-11-21-15,4-7-2 16,4-15 2-16,0-5 5 15,-10-13 5-15,-4-4 1 16,-11-4-1-16,-8-2-5 16,-3 5-6-16,-6 1-4 15,-3 12-15-15,0 5-10 16,-2 10-13-16,5 4-2 16,8 12 4-16,5 2 7 0,9-3 8 15,3 2 2-15,9-13 5 16,3 0 2-16,2-13 6 15,0-4 3-15,-7-6 2 16,-6-5 1-16,-7-2-3 16,-1-1-3-16,-3-2-8 15,6 4-3-15,4 7-14 16,-3 5-5-16,6 13-1 16,0 6 1-16,3 13 21 15,3 3 10-15,-10 0 33 16,-5-1 20-16,-17-5 18 15,-8-1 1-15,-7-8-16 16,-6-1-16-16,3-10-101 16,-1-1-49-16</inkml:trace>
  <inkml:trace contextRef="#ctx0" brushRef="#br0" timeOffset="61291.86">2993 15537 1946 0,'-8'16'10'0,"7"5"-3"16,-5 15 14-16,14 2-18 16,10-2 1-16,7-8 4 15,6-2 0-15,4-12 3 16,-2-9 2-16,-9-8 15 0,-5-7 9 16,-19-8 4-16,-12 0-4 15,-9 2-17-15,1 0-13 16,-10 2-78-16,3 3-74 15</inkml:trace>
  <inkml:trace contextRef="#ctx0" brushRef="#br0" timeOffset="61732.07">3307 15587 798 0,'-3'0'439'16,"-2"-4"-100"-16,-2 11-192 16,0 5-36-16,-1 4-56 15,1 5-2-15,7 6-3 16,3 6-7-16,10-5-15 16,7-3-9-16,4-9-9 15,5-7 1-15,2-9 3 16,2-5 5-16,-5-10 6 15,-6-5 3-15,-8-5 3 16,-4-1-5-16,-5-2-5 16,0 6-4-16,-5 5-6 15,-3 4-1-15,-2 8-3 0,-2 3-5 16,2 5-4-16,2 4-2 16,3 10-2-16,0 1 2 15,5 4 4-15,3 4 0 16,8-3 1-16,5-4 2 15,4-6 6-15,1-4 4 16,-4-10 4-16,1-4 3 16,-5-6 2-16,-3-6-1 15,-6-6 0-15,-3 0-13 0,-8-4-127 16,-5-1 65-16</inkml:trace>
  <inkml:trace contextRef="#ctx0" brushRef="#br0" timeOffset="61874.36">3571 15331 1328 0,'-6'0'582'15,"-3"1"-301"-15,4 8-183 16,6 9-53-16,3 3-84 16,6 4 479-16</inkml:trace>
  <inkml:trace contextRef="#ctx0" brushRef="#br0" timeOffset="62201.13">3912 15442 768 0,'2'9'422'0,"3"5"-1"0,0 22-299 15,1 11-7-15,6 21-28 16,1 9-22-16,-4 2-25 15,0 3-11-15,-9-15-11 16,0-5-3-16,1-19-65 16,-1-14-86-16</inkml:trace>
  <inkml:trace contextRef="#ctx0" brushRef="#br0" timeOffset="62354.83">3932 15738 924 0,'2'-2'408'0,"11"-2"-177"0,2 3-157 16,5-4-70-16,9 3-4 15,6-6-128-15,5-1-159 16</inkml:trace>
  <inkml:trace contextRef="#ctx0" brushRef="#br0" timeOffset="62601.89">4415 15594 759 0,'3'1'406'0,"6"7"-80"15,-7 6-49-15,-4 7-86 16,-3 4-42-16,-14-1-69 16,1 0-27-16,-10-9-20 15,0-5 0-15,0-10-55 16,-4-6-37-16,5-8-72 16,-1-2-24-16,7-8 33 15,5 3 31-15,13-2 54 16,3 2 9-16,12 7 53 15,7 0 23-15,9 13 54 16,3 6 22-16,2 9-17 16,1 8-13-16,-1 6-39 15,-1-1-13-15,-1 1 9 16,-4-3-74-16</inkml:trace>
  <inkml:trace contextRef="#ctx0" brushRef="#br0" timeOffset="63010.78">5295 15602 902 0,'-6'3'390'0,"-8"6"-204"16,4 11-54-16,8 7-57 15,4 1-16-15,13 1-14 16,9-5 2-16,11-7 7 16,7-8 3-16,0-12-6 15,-6-6-1-15,-14-11-4 16,-8-4-2-16,-12-1-6 16,-3 1 0-16,-7 3-98 0,1 2-79 15</inkml:trace>
  <inkml:trace contextRef="#ctx0" brushRef="#br0" timeOffset="63265.86">5661 15711 994 0,'2'11'455'16,"-1"12"-207"-16,-1-1-50 16,-4-9-81-16,-4-3-29 0,2-10-34 15,0-5-12-15,4-11-23 16,2-5-19-16,4-3-27 15,5-6-9-15,4 1-11 16,5 5 10-16,2 4 10 16,5 8 4-16,-1 11 30 15,-3 3 15-15,-2 12 17 16,-2 2 6-16,-3 7-14 16,0 3-12-16,0 0 6 15,-1-2-38-15,3-3-166 16</inkml:trace>
  <inkml:trace contextRef="#ctx0" brushRef="#br0" timeOffset="63515.31">6152 15748 823 0,'-6'-8'421'0,"-8"-8"-136"15,-9-5-81-15,-7-2-21 16,-4-1-42-16,-2 4-31 15,7 8-51-15,3 5-22 16,7 13-43-16,8 3-7 16,7 11-1-16,5 5 4 15,16 4 11-15,1 1 7 16,9-3-1-16,4 0 0 0,1-10-2 16,-2-5 2-16,-4-12-37 15,-4-7-91-15</inkml:trace>
  <inkml:trace contextRef="#ctx0" brushRef="#br0" timeOffset="63656.33">6053 15390 1083 0,'-5'2'521'16,"-5"6"-151"-16,5 14-275 15,0 3-38-15,6 8-14 16,6-1-52-16</inkml:trace>
  <inkml:trace contextRef="#ctx0" brushRef="#br0" timeOffset="64417.55">7063 15573 844 0,'-7'-10'388'0,"-16"-9"-163"15,-4 5-36-15,-11 6-27 16,4 7-30-16,-1 5-50 16,9 6-21-16,14 5-58 15,9 4-11-15,14 2-8 16,6-1 5-16,8-3 12 15,0-5 4-15,-1-8 3 16,-1-3 2-16,-9-2 3 16,-6-3-1-16,-10 0-12 15,-4 2-7-15,-12 3-10 0,-2 4 1 16,-3 4 4-16,0 6 2 16,7 3-3-16,8 5-3 15,9 2 2-15,5-6 0 16,7-2 8-16,4-4 4 15,9-8 2-15,3-1 4 16,8-6 2-16,-5-6-1 16,0-1 2-16,-5-2-1 0,-7 2-1 15,-3 2-1-15,-9 4-6 16,-6 4-3-16,-3 10 0 16,-4 3 1-16,-1 4 6 15,1-3 2-15,1-5 3 16,3-1 4-16,2-10-1 15,5-5-2-15,8-13-28 16,6-7-13-16,6-5-4 16,4-1 1-16,0 5 23 15,-2 8 14-15,-7 11 15 16,-4 8 12-16,-10 11 21 16,3 10-2-16,-5 11-9 15,-5 3-10-15,2 6-18 16,-1 0 10-16,6-8-84 15,5-5-74-15</inkml:trace>
  <inkml:trace contextRef="#ctx0" brushRef="#br0" timeOffset="64566.18">7502 15642 907 0,'-3'0'455'15,"1"7"-136"-15,-2 7-120 16,0 16-139-16,3 3-12 15,1 9-27-15,0-4-7 0,5-6-29 16,1-7-82-16</inkml:trace>
  <inkml:trace contextRef="#ctx0" brushRef="#br0" timeOffset="64701.35">7440 15364 1140 0,'1'0'382'0,"5"7"-357"16,5 8-115-16</inkml:trace>
  <inkml:trace contextRef="#ctx0" brushRef="#br0" timeOffset="65014.81">7790 15667 765 0,'-19'-2'472'0,"-11"-1"-14"16,-3 7-308-16,7 4-46 15,13 11-84-15,9 4-14 16,16 2-1-16,9 5 0 16,10 0 4-16,0-3 1 15,2-5 1-15,-1-6 2 16,-14-14 11-16,-2-5 5 15,-6-19 3-15,-3-6 1 0,-7-7-8 16,1-4-3-16,-9-6-5 16,-8-3-1-16,5-5-7 15,1-1-2-15,11 5-8 16,7 2-6-16,9 11-8 16,-1 6-4-16,11 18-57 15,5 8-55-15</inkml:trace>
  <inkml:trace contextRef="#ctx0" brushRef="#br0" timeOffset="65515.78">8073 15780 994 0,'1'3'402'0,"3"4"-228"16,7 1-63-16,8 1-28 16,7 1-11-16,5-5-28 15,2-2-7-15,1-6-4 16,-7-7-3-16,-7-7-3 16,-6-4-4-16,-12-4-23 15,-2-2-19-15,-9 1-17 16,-7 4-3-16,-10 5 8 15,-3 6 14-15,-6 8 3 16,2 3 12-16,4 18 20 16,3 6 8-16,6 9 22 15,2 13 1-15,9 11-4 16,6 3-3-16,7 4-12 16,8-6-10-16,4-12-27 15,2-6-52-15</inkml:trace>
  <inkml:trace contextRef="#ctx0" brushRef="#br0" timeOffset="65998.86">8628 15742 686 0,'-2'3'342'0,"-4"4"-119"16,-5 3-32-16,-8 6-56 15,0 1-29-15,-9 1-39 16,-1-2-7-16,3-8-25 16,-2-7-6-16,8-11-4 15,5-4-7-15,10-6-8 0,2 0-6 16,8 0-13-16,3-1-6 15,8 4 13-15,6 2 15 16,5 10 31-16,0 4 9 16,0 15-1-16,2 6-10 15,-2 8-17-15,1 2-6 16,-5 2 12-16,-2-3-60 16,-6-5 18-16</inkml:trace>
  <inkml:trace contextRef="#ctx0" brushRef="#br0" timeOffset="66515.25">8950 15717 790 0,'-7'-6'356'0,"-6"-10"-160"16,-2 5-31-16,-2 5-48 15,-1 4-23-15,-3 6-46 16,1 3-14-16,3 8-27 16,2-1-3-16,9 4-3 15,4 2-2-15,5 1 1 16,7 1 0-16,6-5 1 0,6-1 5 16,5-7 5-16,-1-5 1 15,-3-5 5-15,-8-4-6 16,-8-4-17-16,-1 0-7 15,-9-3-7-15,2 3 5 16,0 0 12-16,-3 2 0 16,6 4-12-16,2 0-3 15,2 4 10-15,-6-1 8 16,0 0 19-16,7 5 7 16,7 12-5-16,28 24-3 0,-29-34-3 15,-1-3 2-15,3-11 0 16,3-5-1-16,6-6-5 15,2-4-2-15,0 0-6 16,-3 4-12-16,-2 5 39 16,0 7 10-16,-10 13 27 15,0 6 21-15,-9 13-34 16,-2 4-7-16,-5 7-23 16,4 1-7-16,-1-7-33 15,-2-4-65-15</inkml:trace>
  <inkml:trace contextRef="#ctx0" brushRef="#br0" timeOffset="67081.6">10072 15733 809 0,'-14'-1'382'0,"-16"1"-169"16,2 1-44-16,9 10-90 15,5 1-27-15,13 10-28 16,11 4-22-16,20 3-2 15,7 0 1-15,10-6 9 16,-3-5 2-16,-12-13 6 0,-4-6 9 16,-15-14 7-16,-6-5 1 15,-12-10-4-15,-9-3-7 16,-10-4-7-16,-5-4-1 16,-3-5-2-16,2 0-2 15,8-6 4-15,6 0 0 16,16 2-4-16,8 4-4 15,15 7-12-15,6 7-7 16,7 11 10-16,-3 5-42 16,-4 16-131-16,-3 7-326 0</inkml:trace>
  <inkml:trace contextRef="#ctx0" brushRef="#br0" timeOffset="67381.75">10314 15737 645 0,'-6'4'355'15,"-3"4"-62"-15,-1 4-97 16,5 7-20-16,5 5-31 15,-1 2-28-15,11 3-39 0,5-5-12 16,6-4-21 0,8-6-4-16,0-12 0 0,-5-6 4 15,-1-11 0-15,-5-5-4 16,-7-2-10-16,-3-3-6 16,-5 0-83-16,-1 3-68 15</inkml:trace>
  <inkml:trace contextRef="#ctx0" brushRef="#br0" timeOffset="67514.61">10406 15526 1170 0,'-3'-1'478'0,"0"2"-323"16,1-1-61-16,2 0-126 15,0 0 1-15</inkml:trace>
  <inkml:trace contextRef="#ctx0" brushRef="#br0" timeOffset="67965.83">10661 15700 968 0,'1'3'413'0,"6"10"-202"15,0 5-71-15,0 10-28 16,3 2-13-16,-1 0-25 16,-2-2-13-16,3-9-19 15,-2-6-7-15,-4-13-1 16,7-6-2-16,0-12-3 15,1-5-2-15,4-7-14 16,0-1-3-16,-1 6-15 16,2 5-38-16,-4 10-135 15,0 5-138-15</inkml:trace>
  <inkml:trace contextRef="#ctx0" brushRef="#br0" timeOffset="68264.7">11270 15754 942 0,'-18'10'463'0,"-1"10"-175"15,-11 3-139-15,-6-1-42 16,4-4-56-16,-4-4-10 16,7-10-14-16,6-6-5 0,9-9-8 15,2-4-15-15,5-6-20 16,6 2-7-16,2 0-7 15,6 0 9-15,6 0 9 16,4 3 2-16,4 4 11 16,0 4 6-16,1 12 24 15,-1 6 7-15,-3 13 5 16,0 5-4-16,-8 7-17 16,0-1-5-16,-4-2-67 15,7-6-59-15</inkml:trace>
  <inkml:trace contextRef="#ctx0" brushRef="#br0" timeOffset="68490.67">11351 15617 1012 0,'4'14'438'0,"1"9"-217"15,1 12-96-15,-3 5 23 16,1 13-17-16,4 8-13 16,-5 0-31-16,-1-1-29 15,-2-15-29-15,0-7-12 16,0-12-63-16,1-4-71 16</inkml:trace>
  <inkml:trace contextRef="#ctx0" brushRef="#br0" timeOffset="68640.42">11453 15832 1209 0,'10'-3'514'16,"6"-2"-299"-16,6 0-127 15,3 0-5-15,0 0 231 16</inkml:trace>
  <inkml:trace contextRef="#ctx0" brushRef="#br0" timeOffset="69132.78">11629 15631 844 0,'4'0'425'0,"3"0"-127"0,4 9-140 16,4 12-42-16,0 7-43 15,2 5-19-15,-13-2-25 16,-3-4-4-16,0-9-5 16,-5-7 2-16,4-11 9 15,0-4-2-15,1-11-5 16,7-3-7-16,2-5-15 15,4-1-2-15,3 2-3 16,0 4-1-16,-4 9-5 16,1 5-2-16,-3 11-3 15,-3 5 1-15,-3 8 5 16,1 3 2-16,-4 7 6 0,-2 1 0 16,2-2 4-16,-2 0-64 15,8-10-152-15</inkml:trace>
  <inkml:trace contextRef="#ctx0" brushRef="#br0" timeOffset="69374.14">12058 15659 823 0,'0'-2'448'15,"0"-7"-137"-15,6 9-125 16,3 2-30-16,8 10-57 15,2 10-5-15,3 6 2 16,-1 2-8-16,-10-2-21 16,-2-4-13-16,-9-8-13 15,-5-3-5-15,-13-7-8 16,-5-5-3-16,-10-4-75 16,-2-5-41-16</inkml:trace>
  <inkml:trace contextRef="#ctx0" brushRef="#br0" timeOffset="69759.5">12674 15831 1121 0,'1'16'464'0,"-7"20"-282"16,-4 4-37-16,-12-5-88 15,-7-5 250-15</inkml:trace>
  <inkml:trace contextRef="#ctx0" brushRef="#br0" timeOffset="70226.77">13499 15603 855 0,'-11'9'388'16,"-8"5"-170"-16,-12 11-94 16,-5 1-6-16,-7-1-42 15,0-4-22-15,3-12-16 16,2-5-2-16,11-14 2 16,-2-6 2-16,10-7-3 15,5-1-6-15,10 4-20 16,10 4-12-16,9 5-6 15,5-1-1-15,5 11 7 0,2 6 3 16,4 15 2-16,0 11 0 16,-1 9 1-16,-5-1 0 15,-3-1 5-15,-6-4-44 16,-4-12-187-16</inkml:trace>
  <inkml:trace contextRef="#ctx0" brushRef="#br0" timeOffset="70527.85">13386 15542 919 0,'12'-14'430'0,"22"-15"-169"15,6 3-30-15,1 18-68 16,2 8-47-16,-11 20-61 16,-3 10-17-16,-8 8-2 15,-2 2-3-15,-3 2-10 16,-1-1-3-16,0-7-6 15,-2-5-2-15,0-13 1 16,-3-8-9-16,-2-14-52 16,-3-4-27-16,-11-10-46 15,-7 0-11-15,-11 0 42 16,-5 4 23-16,-6 11 42 16,-1 5 25-16,-1 18 10 15,1 5 2-15,7 4 5 0,2 0-28 16,14-8-245-16</inkml:trace>
  <inkml:trace contextRef="#ctx0" brushRef="#br0" timeOffset="70864.92">13710 15506 993 0,'16'-9'442'0,"28"-6"-184"16,1 6-66-16,0 17-54 15,0 7-15-15,-11 11-32 16,-3 10-3-16,-7-3-11 16,-2 9-12-16,-6-4-29 15,-1-3-12-15,-4-5-11 16,-3-10-3-16,-1-9-22 16,-1-8-35-16,1-6-78 15,1-5-60-15,-3-10-163 16,-2-4-65-16,-4-2 32 15,-7 1 81-15,-6 9 267 16,-5 4 152-16,-7 12 143 16,-3 9 11-16,-5 7-49 15,-2 5-52-15,6 2-98 16,4 0-19-16,13-8-131 16,8-2-389-16</inkml:trace>
  <inkml:trace contextRef="#ctx0" brushRef="#br0" timeOffset="71329.72">14590 15662 860 0,'0'3'430'16,"0"5"-126"-16,-14 10-135 15,-1 5-14-15,-10 4-46 16,-8-1-24-16,-2-7-35 16,-7-6-8-16,0-13-14 15,1-8-4-15,9-13-21 16,7-3-7-16,11-6-16 0,7 5-5 16,16 4 0-16,6 1 0 15,14 10 14-15,3 1 15 16,6 9 23-16,0 7 10 15,-3 12 1-15,-3 6-6 16,-7 9-13-16,-4 3-4 16,-6 0-55-16,-1 0-34 15</inkml:trace>
  <inkml:trace contextRef="#ctx0" brushRef="#br0" timeOffset="71913.53">15214 15635 742 0,'0'6'363'15,"-8"10"-114"-15,-3 5-62 16,-6 7-30-16,-3-1-34 16,-3-4-44-16,2-4-16 15,4-12-26-15,-1-7-1 16,3-13-5-16,-1-6-3 15,3-8-9-15,3-1-8 16,5 5-7-16,4 3-3 16,1 14-7-16,1 4 1 0,6 13 3 15,3 7 2-15,11 12 7 16,2 1-1-16,9 0-2 16,5-2 0-16,8-14 2 15,4-4 2-15,-7-15 9 16,-7-8 2-16,-9-12 2 15,-1-2-3-15,-2-5-9 16,1 2-4-16,1 6-7 16,1 8-4-16,-6 9-5 15,-4 6 1-15,-4 13 15 16,-1 3 11-16,-6 8 19 16,-1 3 7-16,-13-2-2 15,-4-2-5-15,-9-4-9 16,0-3 6-16,0-8-91 15,-1-5 46-15</inkml:trace>
  <inkml:trace contextRef="#ctx0" brushRef="#br0" timeOffset="73173.25">1577 16566 985 0,'-2'-14'409'16,"4"-16"-234"-16,2-6-49 16,11-4-48-16,5 4-6 15,9 9-18-15,7 14-3 16,6 34 9-16,-1 22-11 16,-5 31-9-16,-4 14 1 15,-11 7-13-15,-5 0-9 16,-7-13-7-16,-2-16 1 0,-1-26-1 15,2-16-1 1,0-24-23-16,0-7-17 0,0-20-19 16,-4-1 2-16,-11-7 20 15,-6-6 14-15,-6 8 12 16,-1 6 0-16,-1 16-3 16,3 14 1-16,-3 18 2 15,1 7 2-15,3 10 1 16,1-2 5-16,9-11-99 15,6-4-101-15</inkml:trace>
  <inkml:trace contextRef="#ctx0" brushRef="#br0" timeOffset="73425.66">2100 16709 813 0,'0'-6'512'0,"0"-7"-20"15,1 13-254-15,0 6-54 16,-2 11-89-16,2 6-34 16,1 12-20-16,5 4-5 15,6-2-10-15,0-3-4 16,10-13-7-16,2-8-1 16,4-15 2-16,1-6 2 0,-9-10-1 15,2-1 1-15,-12-1-4 16,-4-1 1-16,-6 2-59 15,-4-2-63-15,-6 0-193 16</inkml:trace>
  <inkml:trace contextRef="#ctx0" brushRef="#br0" timeOffset="73558.23">2221 16463 1264 0,'-1'0'532'0,"-2"8"-310"16,3 2-78-16,1 7-96 15,4 3 1-15,5 3-23 16</inkml:trace>
  <inkml:trace contextRef="#ctx0" brushRef="#br0" timeOffset="74035.2">2731 16657 840 0,'-12'-4'423'0,"-15"1"-122"15,-3 3-40-15,-3 9-58 16,3 5-51-16,8 11-79 15,5 4-31-15,11 8-42 16,6 4-5-16,7-6 3 16,9-2 1-16,8-14 5 15,3-8 3-15,-3-11 7 16,-6-4 8-16,-14-7 10 0,-8-1-2 16,-13 1-8-16,-4 3-9 15,-1 4-11-15,2 2-32 16,9 2-132-16,7 2-82 15</inkml:trace>
  <inkml:trace contextRef="#ctx0" brushRef="#br0" timeOffset="74607.69">3059 16866 526 0,'3'-6'311'0,"-3"-11"-10"15,0 0-59-15,-3-6-49 16,-5 2-18-16,-3 2-36 16,1-1-21-16,-11 7-37 15,3 1-17-15,-9 9-44 16,2 5-16-16,4 9-21 16,2 6-8-16,11 6 3 15,3 3 3-15,12 0 7 16,7-1 8-16,6-9 6 15,6-6 4-15,0-12 4 16,-1-9 1-16,-5-9-1 16,-2-6-1-16,-3 2-5 15,-3 2-1-15,-6 7 0 0,-1 7-4 16,-5 8 4-16,-3 12 8 16,0 6 3-16,-4 6 5 15,6 9-3-15,1-5-9 16,7 2-3-16,8-3-1 15,2-13 4-15,3-4 2 16,2-11 8-16,2-5 4 16,-4-12 2-16,-1-6 1 15,-4-10-4-15,-4 0-3 0,-1 0-3 16,-2 3-2-16,-4 8-4 16,1 2 0-16,-4 14 0 15,4 6 1-15,-1 11 3 16,-1 10-2-16,2 12-2 15,-1 10-2-15,0 11 0 16,3 4 0-16,-2 8 0 16,-2-2 0-16,1 1 1 15,-3-4-1-15,1-16-10 16,2-10-42-16,-1-25-83 16</inkml:trace>
  <inkml:trace contextRef="#ctx0" brushRef="#br0" timeOffset="74746.09">3302 16870 1438 0,'5'0'535'0,"5"5"-411"0,5-1-69 16,12 4-30-16,0-2 3 16,7-3-86-16</inkml:trace>
  <inkml:trace contextRef="#ctx0" brushRef="#br0">3827 16688 661 0,'-11'-4'335'16,"-9"1"-95"-16,-6 3-107 15,1 1-6-15,1 5-17 0,5 3-12 16,9-1-54-16,5 2-25 16,11 2-21-16,4-3-1 15,11 2 9-15,2-2 2 16</inkml:trace>
  <inkml:trace contextRef="#ctx0" brushRef="#br0" timeOffset="75925.78">4690 16711 720 0,'3'-1'281'0,"7"0"-169"0,16 1-62 16,12 2 3-16,20 0 17 15,2 3-4-15,-6-1-12 16,-3 1-3-16,-23 1-21 16,-9-3 7-16,-13 2 25 15,-13 1 3-15,-8-2-1 16,-6 0-13-16,-6 3-28 16,-2-1 0-16,5 4-10 15,2 2-4-15,12 7-12 16,12 0-7-16,8 9 0 15,8 0-7-15,9-2-84 16,2 0-48-16,8-8-127 16,1-3-32-16,2-11 77 15,-1-4 51-15,0-18 138 16,-2-3 76-16,-3-7 103 16,-4-5 42-16,-12 6 92 0,-7 0 4 15,-18 9-45-15,-5 4-16 16,-13 4-75-16,-4 4-26 15,-3 5-36-15,1 1-26 16,6 7-35-16,6 2-14 16,11 9-10-16,4 5 0 15,12 6 6-15,8-1 2 16,12-7 4-16,4-7 1 16,5-9 5-16,-2-5 1 15,-6-11 10-15,-5-3 4 16,-14-7 2-16,-4-2 0 0,-13 1-51 15,-6 2-73-15</inkml:trace>
  <inkml:trace contextRef="#ctx0" brushRef="#br0" timeOffset="76538.77">6141 16803 888 0,'-3'8'414'15,"2"7"-153"-15,-1 17-145 16,2 5-12-16,-1 4-46 16,-2-4-22-16,-1-11-11 15,-1-6 1-15,2-13 7 16,1-7-7-16,2-13-24 15,3-11-11-15,7-12-25 16,4-6 1-16,10-6 12 16,2 5 3-16,2 8 14 15,2 8 13-15,0 19 16 16,1 7 7-16,-5 18 2 16,-5 11-10-16,-5 14-8 0,-5 6-5 15,-3-3-3-15,3-6 1 16,0-16-57-16,2-10-70 15</inkml:trace>
  <inkml:trace contextRef="#ctx0" brushRef="#br0" timeOffset="76657.15">6552 16891 1167 0,'-1'5'443'0,"1"6"-335"15,2 0-49-15,4-1-90 16,2-2-354-16</inkml:trace>
  <inkml:trace contextRef="#ctx0" brushRef="#br0" timeOffset="81882.55">3814 16767 487 0,'-2'-2'296'0,"-5"-4"0"16,-4 3-46-16,-7 4-62 15,-4 5-34-15,-3 5-62 16,1 7-26-16,10 1-34 16,3 1-9-16,16 5-7 15,6-3 3-15,12 0 8 16,9-3 1-16,9-7-5 16,4-4-2-16,0-11-36 15,-3-10-60-15</inkml:trace>
  <inkml:trace contextRef="#ctx0" brushRef="#br0" timeOffset="82689.5">6595 16952 584 0,'2'0'259'0,"6"3"-82"16,2 0-61-16,7 1 15 16,1 1-11-16,1-2-16 15,1-2-15-15,2-5-29 16,0-4-4-16,-5-12-23 15,1-1-4-15,-16-7-5 16,-3-1-4-16,-15 1-6 16,-9 3 1-16,-7 11 2 15,-4 5-3-15,5 19-1 16,4 7-4-16,11 13-8 16,5 9 2-16,11 6 6 15,4 5 8-15,4 0 10 16,2-1-1-16,2-3-6 15,-1-4-3-15,4-7-57 16,0-6-85-16</inkml:trace>
  <inkml:trace contextRef="#ctx0" brushRef="#br0" timeOffset="83014.23">6977 16879 855 0,'-5'-8'383'0,"-10"-12"-182"15,0 3-36-15,4 5-66 16,2 3-27-16,2 12-40 15,-3 6-9-15,2 13-5 16,2 1-2-16,5 7-5 16,4-1-1-16,11-3 0 15,2-2 2-15,5-11 5 16,1-4 3-16,-2-9 5 16,-3-3-11-16,-4-7-105 15,-3-4-109-15</inkml:trace>
  <inkml:trace contextRef="#ctx0" brushRef="#br0" timeOffset="83116.13">6973 16629 886 0,'-2'-1'428'0,"-1"2"-142"16,2 9-190-16,2 4-49 16,6 13-120-16</inkml:trace>
  <inkml:trace contextRef="#ctx0" brushRef="#br0" timeOffset="83448.23">7205 16667 950 0,'3'1'412'0,"6"13"-176"0,4 14-100 15,1 27-66-15,1 14-10 16,2 16-40-16,-4-4-5 15,-1-10-3-15,0-10 3 16,-6-16-66-16,-3-7-84 16</inkml:trace>
  <inkml:trace contextRef="#ctx0" brushRef="#br0" timeOffset="83738.75">7195 16611 954 0,'20'-10'409'0,"19"-5"-218"16,-2 8-63-16,-5 15-68 16,-7 5-21-16,-13 9-25 15,-1 2-2-15,-14-1 6 16,-6 3 2-16,-7-7-9 16,-7-3-18-16,3-8-38 15,8-5-32-15,13-8-17 16,14-2 12-16,15 0 24 15,2 2 31-15,7 9 32 16,-1 5 18-16,-5 6 20 16,-6 2 7-16,-18 6 10 15,-7 1-10-15,-16 3-5 16,-8 6-5-16,-6-10-72 16,-4-5-61-16</inkml:trace>
  <inkml:trace contextRef="#ctx0" brushRef="#br0" timeOffset="84054.8">7537 16699 989 0,'13'-9'457'0,"17"-2"-198"16,3 8-52-16,-4 16-57 15,-4 11-22-15,-4 15-21 16,-4 6-11-16,-7 8-31 15,1 0-17-15,-6-5-30 16,2-9-3-16,0-18-4 16,-1-6-2-16,2-15-30 15,-2-4-36-15,2-12-60 16,-2-4-23-16,-9-10 0 16,-3-2 32-16,-12 8 56 15,-5 7 25-15,-6 18 44 16,-3 13 10-16,-5 16 2 15,1 4 0-15,8 3-10 16,8-4-77-16</inkml:trace>
  <inkml:trace contextRef="#ctx0" brushRef="#br0" timeOffset="84372.82">7878 16909 734 0,'4'5'435'0,"6"4"-69"0,-3 4-168 16,-5-2-35-16,-1 0-77 16,-1-6-21-16,-3-4-13 15,3-3-8-15,0 1-15 16,0-1-7-16,10-24-21 15,19-26-1-15,-8 34-7 16,3 5 4-16,-3 16 15 16,-2 9 10-16,-5 18 25 15,-7 6 3-15,-4 8-6 16,-3-5-8-16,0-4 3 16,3-7-56-16</inkml:trace>
  <inkml:trace contextRef="#ctx0" brushRef="#br0" timeOffset="84718.2">8352 16802 1165 0,'-4'-1'566'0,"-4"-2"-248"0,-3 27-150 16,-2 11-55-16,5 24-78 15,6 6-6-15,3 6 3 16,3-1-1-16,-1-8-5 16,1-6-6-16,1-12-69 15,-2-11-79-15</inkml:trace>
  <inkml:trace contextRef="#ctx0" brushRef="#br0" timeOffset="84868.47">8345 17011 1240 0,'4'3'431'15,"9"3"-380"-15,6 2-45 16,7-1-2-16,6-1-59 16,8-5-372-16</inkml:trace>
  <inkml:trace contextRef="#ctx0" brushRef="#br0" timeOffset="85121.01">8793 16895 760 0,'0'13'474'16,"-1"4"-36"-16,-12 11-213 15,-3 3-44-15,-13-2-92 16,-1-3-26-16,-1-5-28 16,-1-12-25-16,11-11-59 15,3-4-36-15,8-17-41 16,5-2 12-16,5-5 50 15,2-2 30-15,11 5 63 16,4 8 22-16,7 13 50 16,3 7 16-16,-2 16 3 15,3 9-8-15,-5 9-40 16,1 3-14-16,-1-7-29 16,-3 2-29-16</inkml:trace>
  <inkml:trace contextRef="#ctx0" brushRef="#br0" timeOffset="85905.27">9835 16785 656 0,'-8'-3'341'0,"-15"-1"-74"15,-5 3-50-15,-2 2-55 16,-3 3-33-16,10 4-66 16,7 2-28-16,15 2-38 15,11 4-11-15,18 2-1 16,4 0 9-16,7-2 8 0,-6-3 4 15,-6 0-19-15,-2-4-11 16,-15-6-1-16,-4-3-4 16,-14 0 18-16,-10-2 8 15,-7 5 1-15,-4 0 2 16,-5 0 7-16,0 3 8 16,5-3-3-16,9 3-4 15,13 5-3-15,6-2-5 16,12 5 4-16,4 1 6 15,7-3 1-15,7 4 2 0,-3-6-1 16,1-5 2-16,0-2 1 16,-5-6 1-16,4-6 3 15,-6-6 0-15,-1-5 0 16,-3-1 0-16,-7-2 11 16,-1 7 10-16,-3 5 11 15,-4 5-4-15,1 12-17 16,2 8-7-16,2 8-15 15,1 6 6-15,2-2-2 16,5-3-2-16,4-9 1 16,2-2 0-16,-2-12 37 15,1-5 9-15,-4-10 9 16,1-6 5-16,-5-4-33 16,0-1-10-16,-6 2-21 0,-1-1-47 15,2 5-159 1,-2 1-85-16</inkml:trace>
  <inkml:trace contextRef="#ctx0" brushRef="#br0" timeOffset="86288.76">10497 16849 871 0,'-7'-7'391'0,"-12"-4"-178"16,-6 2-31-16,-4 0-47 16,-1 6-28-16,6 4-50 15,7 4-22-15,7 5-33 16,4 3-5-16,6 2-5 16,6 2 1-16,8 2 7 15,8-4 2-15,-1-3 4 16,-1-4 2-16,1-7-14 15,-6 1-8-15,-9-8-3 16,-3 0-3-16,-12 1 8 16,-7 2 6-16,-12 5 6 15,-1 5 11-15,3 4 23 16,1 6 11-16,12 4 17 16,6 1-4-16,8 2-8 0,8-5-3 15,15-4-16-15,4-2-4 16,8-6-8-16,5-1-14 15,0-4 445-15</inkml:trace>
  <inkml:trace contextRef="#ctx0" brushRef="#br0" timeOffset="86771.65">10724 16968 544 0,'-2'1'334'16,"1"1"-54"-16,2 5-75 16,-1-7-17-16,0 0-51 15,15 7-22-15,40 9-40 0,-29-17-19 16,3-8-21-16,-4-7-5 16,-8-7-3-16,-2-4-2 15,-15 0-14-15,-4 1-9 16,-18 5-11-16,-7 2-3 15,-1 10-2-15,-5 5 1 16,9 12 4-16,4 11 2 16,6 15 12-16,11 7 8 15,6 13 9-15,6 5 4 16,7-4 2-16,0-2-3 0,4-6-5 16,-5-6-5-16,-2-11-50 15,0-4-66-15</inkml:trace>
  <inkml:trace contextRef="#ctx0" brushRef="#br0" timeOffset="87068.86">10986 16825 1174 0,'8'2'518'0,"12"11"-228"15,0 15-132-15,0 21-65 16,1 9-17-16,-3 9-17 15,1-4-11-15,-9-3-10 16,-9-7-4-16,-10-8-15 16,-11-7-2-16,-6-15-19 0,-3-8-21 15,5-22-33-15,4-11-11 16,14-18 10-16,8-8 16 16,10-3 29-16,6 0 8 15,10-1 12-15,7 5 13 16,8 0 21-16,0 1 2 15,-3 11-7-15,-10 7-13 16,-12 11-74-16,-4 9 423 16</inkml:trace>
  <inkml:trace contextRef="#ctx0" brushRef="#br0" timeOffset="87755.82">11652 16843 600 0,'-17'-4'318'0,"-9"-3"-80"15,-7 2-78-15,8 3-37 16,6 4-47-16,7 3-24 15,7 4-35-15,6 3 0 0,11 1 1 16,6-3-2 0,-8-6-3-1,-1 1-2-15,36 8 2 0,-5-4 1 0,-4-9 3 16,-25-5-3-16,-14-2-16 16,-2-1-6-16,-14 5-7 15,-11 0 0-15,-5 9 11 16,-3 3 4-16,8 8 7 15,7 1 0-15,10 3 8 16,8 0 0-16,9-1 9 16,7 1 8-16,13-1 7 15,5-4 1-15,4-7-8 16,7-2-7-16,-7-12-4 16,0-4 0-16,-1-4-1 15,-4-4-1-15,0-7-4 16,-5-1-2-16,-5-5-3 15,-4 2-1-15,-1 11-9 16,-5 5 16-16,-5 11 5 0,-3 6 1 16,0 8 10-16,-1 5-16 15,1 6-7-15,1-2-2 16,4 0 5-16,3-2-25 16,2-2-141-16,4-2-127 15</inkml:trace>
  <inkml:trace contextRef="#ctx0" brushRef="#br0" timeOffset="88038.62">12343 16872 990 0,'1'6'470'0,"-2"10"-177"16,-7 7-75-16,-8 11-75 16,-7 0-43-16,-6-7-52 15,5-3-15-15,-2-10-8 16,3-8-2-16,4-3-6 15,-4-10-14-15,5-7-23 16,4-2-9-16,5-13-6 16,9 3 6-16,4-4 13 15,8 2 3-15,9 10 18 16,-4 2 10-16,6 14 20 16,-4 8 12-16,-5 17-5 15,2 6-1-15,-6 11-14 16,2 0-7-16,-5-1-8 0,2-3-56 15</inkml:trace>
  <inkml:trace contextRef="#ctx0" brushRef="#br0" timeOffset="88490.68">12542 16827 892 0,'13'7'412'15,"7"6"-181"-15,-2 15-79 16,-5 2-21-16,-10 5-36 15,-3-1-16-15,-11-7-26 16,-2-1-8-16,-2-11-9 16,2-5-4-16,8-5-5 15,5-9-6-15,5-12-19 16,6-6-7-16,6-14-10 16,1 0-1-16,0 0 10 0,-4 2 3 15,-4 12 2-15,-4 9 0 16,-7 14 11-16,2 9 6 15,0 18 8-15,1 5 5 16,6 1-6-16,0 3-3 16,6-7-5-16,6-4-4 15,9-7-13-15,-1-8-38 16,8-11-148-16,5-9-206 16</inkml:trace>
  <inkml:trace contextRef="#ctx0" brushRef="#br0" timeOffset="88754.89">13205 16885 502 0,'3'5'369'0,"-1"7"77"16,-11 5-99-16,-2 10-114 16,-6 1-55-16,-6-2-96 15,0-2-21-15,-8-4-16 16,-2-7-5-16,2-13-7 16,5-1-3-16,3-14-7 15,2-5-4-15,6-5-11 16,2-2-6-16,12 2-7 15,6 5-6-15,12 9-7 16,3 1 2-16,5 14 14 16,0 7 7-16,1 12 18 15,-1 7 3-15,-3 2-5 16,-1-1-5-16,-7-6-5 16,-4-4-9-16,-5-6-100 15,-5-6-69-15</inkml:trace>
  <inkml:trace contextRef="#ctx0" brushRef="#br0" timeOffset="88910.65">13027 16590 1481 0,'7'6'546'0,"4"7"-438"15,2 10-44-15,-3 9-44 16,-4 1-9-16,2 4-222 15</inkml:trace>
  <inkml:trace contextRef="#ctx0" brushRef="#br0" timeOffset="89822.66">13596 17065 1160 0,'2'3'556'15,"3"8"-210"-15,-6-6-179 0,-1 1-42 16,-1 0-61 0,-1-6-58-16</inkml:trace>
</inkml:ink>
</file>

<file path=ppt/ink/ink44.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3-12-11T09:29:32.132"/>
    </inkml:context>
    <inkml:brush xml:id="br0">
      <inkml:brushProperty name="width" value="0.05292" units="cm"/>
      <inkml:brushProperty name="height" value="0.05292" units="cm"/>
      <inkml:brushProperty name="color" value="#FF0000"/>
    </inkml:brush>
  </inkml:definitions>
  <inkml:trace contextRef="#ctx0" brushRef="#br0">17772 12370 437 0,'0'0'311'0,"0"0"7"0,-1 1-101 15,1-1-30-15,0 0-51 16,-2 0-28-16,1 0-41 0,1 0-14 16,-1 0-14-16,1 0-1 15,0 0 3-15,0 0-1 16,0 13-2-16,5 31 0 16,-3-18-9-1,-1-1-3-15,3 15-11 16,-2 8-5-16,1 22-2 15,0 13-1-15,0 18-2 16,2 5-1-16,2 0-1 16,2-2 1-16,0-7-1 0,-1-5 1 15,-3-11 1-15,-3-8 1 16,-2-19 3-16,-3-14 1 16,-4-12 4-1,0-9 2-15,0-6 7 0,0-2 3 16,2-6-2-16,1 0-2 15,3-3-8-15,0 2-4 16,-1 0-2-16,1-4-1 16,0 0-2-1,1 0-2-15,-1 0-3 0,0 0 0 0,0 0 0 16,-1-1 3 0,1 0 3-16,0-1 1 0,0 1-1 15,-8-3-5-15,-8 1-3 16,-30-38-1-16,25 21 2 0,2-2 3 0,-6-1 8 31,4 0 3-31,7 9 9 16,3 2 3-16,9 9-2 15,2 3-6-15,1 4-13 16,0-4-6-16,1 2-5 16,11 21 3-16,28 36 4 15,-18-31 0-15,1-3 1 16,0-1 1-16,-3-6 0 15,0-3-1-15,-3-10 1 16,-1-1 4-16,2-8 6 0,3-4 4 16,6-6 11-16,5-4 2 15,4-6 2 1,2-3 3-16,-8-5-4 0,-7 0 0 16,-10 6 0-16,-10 2-2 15,-3 10-28-15,-5 3-98 16</inkml:trace>
  <inkml:trace contextRef="#ctx0" brushRef="#br0" timeOffset="500.95">18283 13537 1068 0,'-2'1'472'15,"0"6"-259"-15,2 2-78 0,0 15-90 16,0 8-28-16,4 10-12 0,5 9 0 31,2 7-1-31,1 2 0 0,-1 0 1 0,1-6 0 16,-1-10 1-16,-1-9 0 15,-3-14-2-15,-4-5-18 0,-2-12-97 16,0-3-73 0,-1-7-310-16</inkml:trace>
  <inkml:trace contextRef="#ctx0" brushRef="#br0" timeOffset="680.81">18251 13502 1007 0,'5'-1'442'0,"4"-3"-243"16,7-2-60-16,11 5-74 0,4 1-25 15,11 8-17-15,-1 4-4 16,-6-2-7 0,-3 2-37-16,-10-2-207 0</inkml:trace>
  <inkml:trace contextRef="#ctx0" brushRef="#br0" timeOffset="922.83">18330 13758 928 0,'-1'4'437'0,"2"0"-170"15,8-4-82-15,15 0-82 16,9-2-20-16,5 1-30 0,-2 1-17 15,-4 3-20 1,-9 3-15-16,-3 0-258 0</inkml:trace>
  <inkml:trace contextRef="#ctx0" brushRef="#br0" timeOffset="1394.4">18606 13946 909 0,'-1'1'413'0,"1"3"-183"0,5 2-158 15,-5-6-36-15,0 0-29 0,14 2 1 16,33 5 1-16,-27-9 1 16,-5-4 1-16,-3-1 1 15,-5-1 7-15,-3 0 2 16,-5-4 4 0,-3-2 0-16,-4-2 0 0,-1 0 2 15,-9 5 2-15,1 2 1 0,-5 9 1 16,2 4-2-16,2 11-8 15,2 0-6 1,7 10-12-16,3 2-5 0,4-1-2 31,5 5 4-31,4-8 8 16,6 2 2-16,8-7 5 16,1-1-4-16,5-4 1 0,0-6-1 0,-2-4-1 15,-3-4-2 1,-1-7-16-1,-2 1-85-15</inkml:trace>
  <inkml:trace contextRef="#ctx0" brushRef="#br0" timeOffset="2071.84">18269 13205 753 0,'-4'0'362'0,"-5"0"-131"16,0-1-38-16,3 0-79 0,3-1-27 16,5 2-56-16,-2 0-12 15,0 0-6-15,23 5-5 16,48 14 0-16,-16-8-3 15,2 1-1 1,-3-2 0-16,-5-2-1 0,-11-6-1 0,-5-2-25 16,0-2-28-16,-12-4-97 15,-6 2-61 1,-12-2-120-16,-3-6-24 0,-9-1 82 16,-3-2 87-16,-6-6 245 15,-1 1 97-15,1 2 81 16,4 2 4-1,2-1-45-15,3 7-20 0,3 2-19 16,1 1-8-16,2 8-37 16,3 2-33-16,4 4-56 15,3 2-22-15,9 5-19 16,2 2 8-16,6 7 8 0,4 0 1 16,-5 3 4-1,-2 0 2-15,-8-7 6 0,-5 2 5 16,-8-3 15-16,-4 0 19 15,-10 0 18-15,-2-2 5 16,-1-1-8 0,-3-4-22-16,5-8-38 0,4-5-38 15,10-17-528 1</inkml:trace>
</inkml:ink>
</file>

<file path=ppt/ink/ink45.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2-16T09:21:30.497"/>
    </inkml:context>
    <inkml:brush xml:id="br0">
      <inkml:brushProperty name="width" value="0.05292" units="cm"/>
      <inkml:brushProperty name="height" value="0.05292" units="cm"/>
      <inkml:brushProperty name="color" value="#FF0000"/>
    </inkml:brush>
  </inkml:definitions>
  <inkml:trace contextRef="#ctx0" brushRef="#br0">1960 7676 553 0,'-14'-5'353'0,"-23"2"37"0,-1 5-205 0,-7 22-86 16,-1 13-28-16,9 25-41 15,5 13-16-15,17 8-11 16,9-1 1-16,18-9 0 15,13-11 5-15,23-20-2 16,13-11 0-16,22-31 3 16,3-15 3-16,-5-26 44 15,-12-11 23-15,-26-6 40 0,-13-5 9 16,-29 3-19-16,-9 2-15 16,-27 6-42-16,-5 7-17 15,-10 13-37-15,-9 6-47 16,2 14-115-16,-4 2-101 15</inkml:trace>
  <inkml:trace contextRef="#ctx0" brushRef="#br0" timeOffset="135.2">1632 7937 768 0,'23'11'388'16,"12"6"-130"-1,25-2-127-15,14 1-25 16,14-6-62-16,4-4-21 0,8-8-129 15,-7-7-323-15</inkml:trace>
  <inkml:trace contextRef="#ctx0" brushRef="#br0" timeOffset="449.92">2678 8120 878 0,'-19'17'418'0,"-17"9"-174"0,-3-1-110 15,-7-3-41 1,-4-13-42-16,4-5-14 0,6-8-30 16,9-5-15-16,14-8-31 15,8 0-9-15,14 0-16 16,9-2 17-16,12 9 45 15,3 1 22-15,9 10 52 16,0 12 3-16,-3 10 7 16,2 9-7-16,-11 4-20 15,1-1-8-15,3-3-59 16,2-7-193-16</inkml:trace>
  <inkml:trace contextRef="#ctx0" brushRef="#br0" timeOffset="923.86">3677 7961 928 0,'-12'0'435'0,"-11"4"-189"15,-1 3-72-15,4 10-111 16,5 5-30-16,12 5-37 16,5 3-5-16,14 0 4 15,5-4 0-15,10-6 3 16,2-7 0-16,-3-13 2 16,-7-5 7-16,-12-16 30 15,-4-8 24-15,-7-13 48 0,0-9 10 16,-6-11-1-1,-3-6-20-15,3-6-48 16,-2 2-17-16,14 9-33 16,2 9-3-16,7 13-35 15,5 13-82-15,6 14-319 16</inkml:trace>
  <inkml:trace contextRef="#ctx0" brushRef="#br0" timeOffset="1447.97">4147 8084 570 0,'-1'-9'330'0,"-4"-6"-80"16,-3 0-31-16,-5 0-19 16,-7 1-44-16,-5-1-21 15,-1 8-48-15,5 5-29 16,3 7-45-16,5 7-13 16,1 6-14-16,5 4 1 15,3 3 11-15,10-1 0 0,7-7 2 16,-2-1 0-16,12-7-1 15,-7-5 0-15,10-10 1 16,-1-4 2-16,-8-12 7 16,3-1 3-16,-11-1 1 15,-4-1 1-15,-2 10 0 16,-3 3-1-16,-5 8-12 16,1 8-2-16,-4 10-8 15,1 4-2-15,7 10 4 16,6-3 1-16,11 0 0 0,7-5 0 15,4-12 0-15,4-7 3 16,3-9 5-16,-3-7 5 16,-1-3 8-16,-4-4 1 15,-9-5-11-15,0-2-66 16,-13-3-246-16</inkml:trace>
  <inkml:trace contextRef="#ctx0" brushRef="#br0" timeOffset="1764.29">4311 7777 689 0,'3'-18'432'16,"5"-16"-5"-16,17 4-213 16,2 2-34-16,6 11-62 15,1 9-24-15,0 14-45 16,4 14-10-16,3 17-8 16,1 11-6-16,-4 17-3 15,-3 4-4-15,-5 0-5 16,-3-3 2-16,-3-14-3 15,-9-12 9-15,2-2-15 16,-2-8-2-16,-5-10-4 16,1-4-22-16,-12-23-28 0,-6-12-11 15,-9-12-2 1,-1-6 11-16,-5 4 37 0,3 7 16 16,1 14 22-16,-2 8 2 15,-3 14 0-15,-2 5-6 16,1 6-19-16,2 2-3 0,13 2-162 15,7-5-215 1</inkml:trace>
  <inkml:trace contextRef="#ctx0" brushRef="#br0" timeOffset="2144.08">5060 8010 680 0,'-4'-13'429'0,"-4"-11"17"15,-3 2-144-15,0 8-108 0,-2 4-46 16,-1 8-89-16,0 4-33 16,3 8-34-16,3 5-9 15,8 5 8-15,4 1-1 16,8-2 2-1,-1-1 0-15,6-6-5 16,-1 0-25-16,-2-4-36 0,-4-1-10 16,-10-5 2-16,-8-2 27 15,-8 1 34-15,1 4 13 0,-3 3 15 32,7 4 1-32,4 1 7 0,4 4 6 0,6-5-4 15,6-3 0-15,13-4-8 16,3-5-9-16,17 2-118 31,-2-3-164-31</inkml:trace>
  <inkml:trace contextRef="#ctx0" brushRef="#br0" timeOffset="2371.45">5005 7669 1123 0,'0'-1'498'16,"-5"-2"-274"-16,2 3-65 0,2 0-108 15,0 0-34-15,1 6-77 16,5 16-117-16</inkml:trace>
  <inkml:trace contextRef="#ctx0" brushRef="#br0" timeOffset="2684.63">5203 7981 713 0,'1'-10'421'0,"-1"-4"-27"0,0 5-127 16,-2 11-115-16,0 10-51 15,-2 6-71-15,0 9-21 16,5 6-4-16,1 1-3 16,11 0 2-16,5-2 1 15,9-12 1-15,10-5 5 16,7-14 8-16,-1-4 5 15,1-11 0-15,-9-5-1 16,-10-4-8-16,-5 5-2 0,-8-1-22 16,-2 6-49-16,-10 5-152 15,-3-6-109-15</inkml:trace>
  <inkml:trace contextRef="#ctx0" brushRef="#br0" timeOffset="2841.4">5375 7914 463 0,'0'0'394'15,"-2"-1"49"-15,-2 4-124 0,4-3-65 16,-1 0-114-16,0 25-52 16,3 48-48-16,1-22-4 15,0 17-7-15,-2 5-5 16,5 12-6-16,-3-3-4 16,2-11-11-16,1-14-46 0,1-11-278 15</inkml:trace>
  <inkml:trace contextRef="#ctx0" brushRef="#br0" timeOffset="3560.9">5896 8089 686 0,'-2'-9'363'0,"-10"-8"-70"15,-3 0-43-15,-8 2-58 16,-4 1-33-16,-1 7-72 0,-3 0-36 16,3 13-55-1,4 2-20-15,4 9-8 0,5 5 4 16,12 1 15 0,5 3 7-16,3-3 2 15,9-1 1-15,11-11-4 16,-1-3-3-16,15-11-2 15,-2-5 4-15,-8-10 6 16,-6-1 4-16,-2-4 8 0,-10 3 0 16,-4 3 5-16,-1 2-1 15,-6 13-2-15,-3-2-2 16,0 12-5-16,-1 4-3 16,0 3-3-16,2 3-2 15,8-1-4-15,6-2 1 0,7-3 0 16,6-3 2-16,-1-9 4 15,-1-4 6 1,1-11 6-16,-6-4 5 0,-3-4 7 16,-1-2 5-16,-7-3 17 15,-2-1 7-15,-2 6 17 16,-2 6 1-16,-1 11-19 16,0 10-14-16,1 11-26 15,3 8-11-15,2 13-4 16,4 11 1-16,1 17-1 15,-2 2 1-15,2 10 3 16,-2-5 1-16,0-14 3 16,-3-5 1-16,-3-23-1 0,1-12-69 15,-4-14-209-15,6-12-238 16</inkml:trace>
  <inkml:trace contextRef="#ctx0" brushRef="#br0" timeOffset="3688.58">6224 8159 821 0,'4'-4'377'16,"3"-3"-144"0,9 4-187-16,5 3-40 15,10 1-117-15,9 1-161 16</inkml:trace>
  <inkml:trace contextRef="#ctx0" brushRef="#br0" timeOffset="4004.14">6694 7993 598 0,'-4'-7'381'0,"-8"-7"15"0,-7-1-116 16,-6 2-126-16,-5 4-46 15,1 7-77-15,0 6-31 16,7 6-22-16,5 1-7 16,10 5-14-16,6-2 1 15,3 4 5-15,8-2 1 16,-2-4-25-16,4 1-24 15,2-6-38-15,-5 0-12 0,-3 0-6 16,-6-3 10-16,-8 0 52 16,-5-4 37-1,-2 3 90-15,2 1 41 0,1 0 38 16,6 6-5-16,7-1-9 16,4 3-8-16,11 5-30 15,3-2-8-15,7 0-36 16,6-3-13-16,6-5-111 15</inkml:trace>
  <inkml:trace contextRef="#ctx0" brushRef="#br0" timeOffset="4515.85">7572 7971 807 0,'-12'-1'418'0,"-13"0"-131"15,0 4-125-15,-1 2-46 16,6 9-71-16,0-1-29 15,11 5-17-15,7 8-5 0,4-2 4 16,12 6-4-16,9-2 2 16,1-5 2-16,9-6-2 15,-1-5 5-15,-8-7 10 16,-2-7 12-16,-19-3 29 16,-7-5 11-16,-17-5 5 15,-8 4-9-15,-1-3-33 16,1 2-47-16,13 4-188 15,5-1-309-15</inkml:trace>
  <inkml:trace contextRef="#ctx0" brushRef="#br0" timeOffset="5045.77">7676 7972 941 0,'7'-1'422'16,"14"-1"-179"-16,9 2-97 15,11 1-69-15,3-1-9 16,-5-1-26-16,-5-1-14 0,-10-4-10 16,-2 1-4-16,-7 1 1 15,-5-4 1-15,-9 5 6 16,-3 2-6-16,-13 1-10 16,0 7-7-16,-6 7-15 15,-3-1 2-15,9 9 3 16,0 1 4-16,6 2 1 15,7-1 1-15,6-1 2 16,4-1 1-16,8-6 3 16,5 0 1-16,1-11 1 15,1-5 0-15,3-7-2 16,-5-7-1-16,6-5 0 16,-5-2 0-16,-5 1 3 15,0 0-1-15,-6 8 1 16,0 2-3-16,-4 8-3 15,-3 7 2-15,-4 6 1 0,-1 8 2 16,-5 1 2 0,1 0-1-16,2 2-1 0,0-6 0 15,5-3-2-15,-1-6-1 16,7-12-4-16,4-3-1 16,10-12-1-16,4 1 2 15,6-2 2-15,-2 1 3 16,5 9 2-16,-2 2 3 0,-9 12 10 15,-1 4 7-15,-12 15 2 16,-7 6 0-16,0 6-9 16,-4 4 0-16,-4-4-308 15</inkml:trace>
  <inkml:trace contextRef="#ctx0" brushRef="#br0" timeOffset="5569.02">9154 8024 686 0,'-13'1'389'15,"-11"3"-62"-15,-3 7-161 16,-1 6-51-16,9 6-63 16,11 3-28-16,14-1-12 15,9-1-3-15,14-2-1 0,3-3 0 16,5-10-2-16,3-4 1 16,-7-12 10-16,-3-8 9 15,-12-10 33-15,-6-7 20 16,-9-4 43-16,-6-3 18 15,-11-13-18-15,-5-3-22 0,1-10-52 16,3-3-29-16,13 8-22 16,3 7-8-16,13 15-14 15,2 7-22-15,3 19-145 16,6 6-102-16</inkml:trace>
  <inkml:trace contextRef="#ctx0" brushRef="#br0" timeOffset="5769.98">9440 8042 1064 0,'-2'7'453'0,"-3"7"-221"15,3 9-162-15,-1 5-24 16,2 6-23-16,1-1-8 15,8-2 13-15,3-5-141 0</inkml:trace>
  <inkml:trace contextRef="#ctx0" brushRef="#br0" timeOffset="6238.05">9876 8039 593 0,'0'6'335'0,"0"6"-55"16,-5 3-55-16,-11 8-72 0,-4-1-34 0,-13-2-45 15,0 1-15 1,-3-11-20-16,-2-3-4 15,6-10-8-15,4-10-3 16,12-6-33-16,10-1-21 16,11-1-17-16,8 1-3 15,13 5 25-15,3 3 13 16,5 8 15-16,0 8 8 16,-7 11 2-16,-1 7-1 15,-7 7-2-15,-3 4-3 16,-2 3-136-16,5-2-205 15</inkml:trace>
  <inkml:trace contextRef="#ctx0" brushRef="#br0" timeOffset="6567.81">10194 8009 1065 0,'-10'-2'487'16,"-11"-1"-228"-16,-2 9-141 15,1 7-53-15,3 8-47 16,8 4-7-16,10 4-12 16,4 0-1-16,13-2 0 15,2 0-1-15,5-11 1 16,-1-5 1-16,0-13 7 16,-3-7 7-16,-6-13 13 15,-3-6 7-15,-7-9 12 0,-5-5 14 16,-6-14 16-16,-7-8-8 15,3-9-23-15,0 3-20 16,6 10-32-16,9 10-7 16,8 16-10-16,8 6-6 0,6 14-36 15,3 11-75-15,3 14-267 16</inkml:trace>
  <inkml:trace contextRef="#ctx0" brushRef="#br0" timeOffset="6887.62">10388 8183 632 0,'7'2'329'0,"5"3"-83"15,9-2-88-15,4 0-73 0,1-3-21 16,6-7-22-16,-1-1-6 15,-4-7-3-15,-3-3-1 16,-13-1 7 0,-7-3 5-16,-14-3 5 0,-8 2 1 15,-9 3-10-15,-3 6-15 16,4 12-24-16,3 5-4 0,7 13-6 16,2 7 7-16,6 13 7 15,5 6-1-15,3 5-3 16,7 5-1-16,2 3 0 15,1-2-2-15,4-2-164 16</inkml:trace>
  <inkml:trace contextRef="#ctx0" brushRef="#br0" timeOffset="7267.99">10936 8055 880 0,'-9'-13'414'16,"-14"-5"-168"-16,-2 6-57 15,1 16-99 1,1 9-30-16,6 6-47 0,7 5-13 16,8 1 2-16,2-2 1 0,12-1-4 15,9-4-2 1,8-9-5-1,6-4-2-15,-3-10-52 0,-2-5-45 16,-5-7-205-16</inkml:trace>
  <inkml:trace contextRef="#ctx0" brushRef="#br0" timeOffset="7426.06">11079 7959 527 0,'4'0'369'0,"2"2"-18"0,-2 8-116 15,1 8-47-15,-2 14-91 16,2 3-37-16,2 14-21 15,2 7-8-15,-2 13-10 16,2 5-3-16,-4 1-8 16,-1-7-1-16,2-13-3 15,-5-11-119-15</inkml:trace>
  <inkml:trace contextRef="#ctx0" brushRef="#br0" timeOffset="7791.1">11209 8128 921 0,'6'-1'390'15,"4"-2"-196"-15,5 3-114 16,0-1-42-16,1 0-2 16,5-1-7-16,-3-2-6 15,5 8-10-15,-7-1-5 16,-3 7-1-16,-5 4 2 15,-8 2 5-15,0 4 1 0,-1 0 0 16,1-3-3-16,2-7-2 16,3-4-3-16,2-8-3 15,2-7 0-15,5-12 0 16,3-3 2-16,4-5 0 16,-2 1-1-16,9 4-1 15,0 2-2-15,0 10 11 16,5 7 8-16,-11 9 13 15,-3 9 3-15,-1 9-8 16,-3 6-7-16,-2 5-15 0,-2 0 2 16,-2-4-154-16,-4-5-95 15</inkml:trace>
  <inkml:trace contextRef="#ctx0" brushRef="#br0" timeOffset="7952.87">11512 7691 1193 0,'-8'-3'538'0,"7"-2"-265"15,3 12-169-15,4 10-53 16,12 12-54-16,-4 5-118 16</inkml:trace>
  <inkml:trace contextRef="#ctx0" brushRef="#br0" timeOffset="8491.95">12583 7774 839 0,'-5'-1'436'0,"-10"1"-149"16,-2 9-108-16,-13 21-121 16,7 11-39-16,-7 20-14 0,0 1-1 15,11-7-1-15,-5-8 3 16,16-19-2-16,5-4 2 16,5-15 1-16,5-8 0 15,3-11 6-15,2-11 2 16,3-16 4-16,-3-5 0 15,2-15-2-15,0-4-4 0,5 3-7 16,-1 2 3-16,3 19 13 16,-2 7 12-16,-2 17 10 15,-1 9-9-15,1 13-14 16,0 6-10-16,1 23-8 16,5 12 4-16,-1 11-5 15,6 4 0-15,-2-6-38 16,-6-5-74-16,-7-9-205 15</inkml:trace>
  <inkml:trace contextRef="#ctx0" brushRef="#br0" timeOffset="8665.07">12446 8024 898 0,'3'-1'462'15,"4"0"-89"-15,13 0-277 0,7-3-43 16,20 4-39-16,9-1-9 16,10 2-129-16</inkml:trace>
  <inkml:trace contextRef="#ctx0" brushRef="#br0" timeOffset="9177.11">13037 7980 941 0,'-7'-2'461'0,"-6"-2"-184"15,11 3-110-15,2 0-51 0,13 1-74 16,11 2-25-16,19 0-17 15,7 2-3 1,13-3 2 0,2-2 0-16,-2 1-4 0,-1-4-8 0,-11 0-58 15,-11 2-31 1,-14-9-42-16,-9 2 9 16,-13-4 59-16,-4-1 34 15,-7 1 62-15,-1 2 23 16,1 7 36-16,0 4 2 15,2 7-12-15,1 5-17 16,0 9-34-16,4 7-4 0,0 0-3 16,0-3-3-16,4-8-62 15,1-5-146-15</inkml:trace>
  <inkml:trace contextRef="#ctx0" brushRef="#br0" timeOffset="9381.96">13696 7732 893 0,'0'-2'479'0,"-1"-1"-148"15,0 6-133-15,1-3-128 16,0 16-46-16,6 59-7 16,5-20 0-16,3 3 0 0,-2-4-1 15,-3-9-4-15,-4-9-3 16,-2-12-53-16,2-2-70 15,-4-13-250-15</inkml:trace>
  <inkml:trace contextRef="#ctx0" brushRef="#br0" timeOffset="9700.75">13626 7828 600 0,'7'-22'408'16,"2"-18"18"-16,9 7-206 15,6 3-35-15,5 11-58 16,5 5-27-16,13 11-46 15,2 7-19-15,-2 9-20 16,-5 5 5-16,-22 2-4 16,-6 1-1-16,-18-1 1 15,-10 3-1-15,-6-2 0 16,1 0-1-16,5-6-11 0,8-1-6 16,8-2-17-16,7 0-4 15,11 2 2-15,4-1 7 16,7 6 11-16,-1 2 4 15,-9 3 0-15,-5 1-4 0,-17 0 0 16,-13 0 0 0,-16-3 4-16,-7 0 0 0,-6-12-37 15,3-6-48 1,9-8-158-16,8-6-210 0</inkml:trace>
  <inkml:trace contextRef="#ctx0" brushRef="#br0" timeOffset="9947.38">14362 8044 999 0,'-3'-2'547'0,"1"4"-95"0,2 0-270 15,-1-2-58-15,0 0-54 16,0 0-11-16,-1 0-25 16,1 0-10-16,0 0-12 15,0 0-5-15,1 0 9 0,0 0-83 16</inkml:trace>
  <inkml:trace contextRef="#ctx0" brushRef="#br0" timeOffset="13286.36">1717 8876 884 0,'-9'2'376'16,"-7"1"-230"0,11 1-50-16,23 0-65 0,15-1-24 15,32-2-11-15,14-2 1 16,13-8 3-16,4 0 3 15,-13-2 2-15,-9 4 1 16,-33 4-30-16,-12 3-69 16,-22 8-189-16</inkml:trace>
  <inkml:trace contextRef="#ctx0" brushRef="#br0" timeOffset="13441.29">2024 8855 547 0,'-4'-1'302'16,"-2"-1"-89"-16,6 3-39 0,0-1-64 15,0 1-20-15,10 29 18 0,13 47-7 16,-14-23-15 0,-2 3-14-1,-6 2-36-15,1-3-13 16,-2-4-68-16,7-1-108 0</inkml:trace>
  <inkml:trace contextRef="#ctx0" brushRef="#br0" timeOffset="13740.6">2565 9086 811 0,'-16'-7'468'15,"-16"-6"-40"-15,-5 5-279 16,5 6-49-16,1 9-80 0,4 3-22 15,13 10-20 1,6 3-2-16,14 2 5 0,9 3 2 16,13-5 8-16,6-2 3 15,17-5 8-15,-14-11 7 0,-9-8 7 16,-9-4 8-16,-22-12 30 16,4 0 5-1,-8-1-3-15,-7-5-6 0,0 5-194 16</inkml:trace>
  <inkml:trace contextRef="#ctx0" brushRef="#br0" timeOffset="14203.21">3378 9058 736 0,'-12'-3'450'15,"-12"-4"-42"-15,-2 2-234 0,3 10-59 0,2 9-91 16,2 4-24-16,8 15-14 16,2 3 2-16,11 3 2 15,8-1 4-15,8-4 0 16,7-6 3-16,5-15 3 0,1-2 0 15,1-11 9-15,-13-10 10 16,-11-6 14 0,-8 0 5-16,-19-6-2 0,-4 4-7 15,-11 2-33 1,4 1-59-16,12 6-395 0</inkml:trace>
  <inkml:trace contextRef="#ctx0" brushRef="#br0" timeOffset="14455.52">3575 9077 1103 0,'2'0'496'0,"-2"-2"-233"16,0 2-68-16,-2 0-102 16,1 0-38-16,0 0-53 15,-6 14-4-15,-9 42-3 16,18-29 0-16,9 0 0 31,4-1 1-31,10-8 4 16,2-7 1-16,0-7 4 15,2-6 3-15,-8-8 4 0,-2-3 1 16,-7-4-2-16,-5-1 20 16,-4 1-164-16,-2 1-128 15</inkml:trace>
  <inkml:trace contextRef="#ctx0" brushRef="#br0" timeOffset="14581.2">3717 8906 879 0,'-4'-9'490'0,"-6"-11"-96"15,2 5-97-15,4 7-151 16,0 3-65-16,5 9-68 16,7 6-93-16,1 8-353 15</inkml:trace>
  <inkml:trace contextRef="#ctx0" brushRef="#br0" timeOffset="14904.69">4088 9080 682 0,'-12'-8'458'16,"-7"-1"49"-1,-1-2-237-15,-1 7-151 0,-1 0-48 16,6 13-72-16,0 3-10 16,8 10-5-16,5 7 0 15,3 2 5-15,6 0 2 0,7 1 1 16,2-4 1-16,2-7 7 16,0-4 3-16,-3-11 3 15,0-4 5-15,1-5 7 16,-7-8 4-16,-3-6 9 15,-3-2-1-15,-11-5-14 16,-6 1-47-16,-1-1-223 16</inkml:trace>
  <inkml:trace contextRef="#ctx0" brushRef="#br0" timeOffset="15059.44">4170 9072 568 0,'15'1'298'15,"30"3"-69"1,4-4-55-16,0-2-79 0,2 1-21 16,-14 1-35-16,-6-2-16 0,-14-6-58 15,-2 1-130 1</inkml:trace>
  <inkml:trace contextRef="#ctx0" brushRef="#br0" timeOffset="15198.9">4379 9079 787 0,'-1'10'351'0,"-2"12"-171"16,2 0-31-16,2 3-67 15,3 1-24-15,5-3-32 16,0 0-59-16</inkml:trace>
  <inkml:trace contextRef="#ctx0" brushRef="#br0" timeOffset="15481.64">4539 9147 1071 0,'4'3'411'16,"5"7"-264"0,0 1-38-16,-2 5-27 0,-1 0-6 15,0-2-40-15,-1-1-11 16,0-6-10-1,1-4-3-15,-2-7-4 0,6-7-5 0,3-5-4 16,5-5-5-16,1 3-2 16,2 1 1-16,1 6 2 15,0 4-1-15,-1 8 0 16,-5 9-2-16,-6 8-2 16,-5 5 1-16,-5 7 23 15,-1-1-83-15,-3 1-314 16</inkml:trace>
  <inkml:trace contextRef="#ctx0" brushRef="#br0" timeOffset="15729.7">4980 9012 1100 0,'-5'-1'525'16,"0"1"-245"-16,1 4-93 15,3 14-126-15,1 9-38 16,3 16-17-16,1 8-1 16,6 16-2-16,0 3-2 0,1 10 4 15,2-4 0-15,0-15 1 16,2-7-1-16,5-21 6 31,-5-6-50-31,1-11-244 16</inkml:trace>
  <inkml:trace contextRef="#ctx0" brushRef="#br0" timeOffset="15897.02">5116 9262 963 0,'2'-1'367'0,"11"1"-258"0,4 2-73 16,15 2-29-16,6-1-2 15,7 0 35-15,4-3-114 16,4-2-290-16</inkml:trace>
  <inkml:trace contextRef="#ctx0" brushRef="#br0" timeOffset="16135.61">5677 9179 729 0,'-7'7'398'0,"-12"10"-91"15,-7 2-65-15,-10 2-121 16,2 0-41-16,4-3-47 15,1-3-10-15,9-12-4 16,2-4-11-16,5-12-39 16,3 0-15-16,3-5-18 15,6 1-1-15,8 2 16 16,5-2 7-16,8 3 7 16,2 2 19-16,1 10 42 15,5 3 18-15,-4 13 31 16,-2 4-1-16,-1 4-24 0,-4 5-12 15,-1 2-79-15,1-3-228 16</inkml:trace>
  <inkml:trace contextRef="#ctx0" brushRef="#br0" timeOffset="16822.86">6762 8765 649 0,'-9'-2'351'16,"-7"-4"-78"-1,-10 8-137-15,-8 3-31 0,-4 2-40 16,4 3-15-16,9 1-39 16,11-2-21-1,15 0-14-15,9-3 1 16,14-3 8-16,5 2 9 16,8 0 1-16,3 4 1 15,-8 4 4-15,-4 0 2 16,-17 7 5-16,-11-3 4 15,-15 4 11-15,-9 0 3 16,-7-3 1-16,7 2-4 16,-2-2-8-16,4-6-4 0,10 2-5 15,-3-7-5-15,12-2-10 16,4 6-4-16,6-3 1 0,1 4 0 0,-2 1 9 31,-5 3 2-31,-6 4 1 16,-7 1 3-16,-6 6 3 15,-1 1 2-15,5 1 17 16,3-2 1-16,14-5 4 16,9-2-1-16,15-5-16 15,10-5-3-15,11-7 2 16,0-3-67-16,2-5-340 16</inkml:trace>
  <inkml:trace contextRef="#ctx0" brushRef="#br0" timeOffset="17161.46">7073 9055 403 0,'-1'8'241'16,"-2"1"14"-16,0 6-97 15,3 7-59-15,0-3-14 16,0 7-38-16,0-3-17 0,-2-4-11 15,1-2 3-15,-1-8 14 16,-1-6 18-16,1-4 11 16,2-7-2-16,2-7-18 15,3-3-19-15,4-7-26 16,6 1-4-16,2 5-10 16,8-4-2-16,0 6 2 15,-2 6 13-15,-1 2 17 16,-4 10 11-16,-5 8 16 15,0 5-2-15,-4 7-11 16,-3-2-7-16,-3 8 11 16,-1-2-97-16</inkml:trace>
  <inkml:trace contextRef="#ctx0" brushRef="#br0" timeOffset="17568.33">7645 9038 739 0,'-9'-8'425'16,"-15"-5"-63"-16,-4 2-112 0,4 5-133 16,-3 6-44-1,9 9-57-15,5 2-13 0,7 6-10 16,6 1 0-16,12-1 1 15,3 1 2-15,8-3 1 16,0-3 1-16,-1-5 2 16,-4-4-2-16,-11-2-1 0,-1-2-17 15,-8-3-11-15,-5 0-2 16,-8 1-2-16,-9 3 17 16,-4 3 10-1,0 3 6-15,6 1 11 0,4 2 6 16,6 3 7-1,5 1 0-15,7 6-3 0,2-1-3 16,6 1-5-16,2-2-2 16,7-3-5-1,6-5-2-15,7-3-27 0,-1-6-50 16,10-5-282-16</inkml:trace>
  <inkml:trace contextRef="#ctx0" brushRef="#br0" timeOffset="17912.33">7925 9085 958 0,'-15'-10'458'0,"-14"-6"-194"0,-8-2-79 16,13 15-116-16,3 7-43 16,9 9-37-16,12 13-3 15,-1-5-1-15,8 5 5 16,8 2 4-16,3-1 1 0,6-2 5 15,-1-9 3-15,0-8 5 16,-4-7 3-16,-7-10 12 16,0-4 6-16,-9-7 10 15,-1-2 12-15,-9-8 43 16,-4-2 10-16,-6-10-2 16,0-5-16-16,7-2-56 15,-1-4-19-15,13 4-22 16,10 5-10-16,10 10-12 15,8 7 2-15,9 16-72 16,-1 6-59-16,-1 9-162 16,-6 9-207-16</inkml:trace>
  <inkml:trace contextRef="#ctx0" brushRef="#br0" timeOffset="18092.87">8155 9083 886 0,'-4'11'432'0,"0"6"-163"15,0 0-132-15,4 6-42 16,1-1-55-16,0 3-14 16,2-6-55-16,-1-2-74 0</inkml:trace>
  <inkml:trace contextRef="#ctx0" brushRef="#br0" timeOffset="18227.68">8156 8932 819 0,'2'-6'363'16,"3"0"-154"-16,2 3-180 0,4 7-13 15</inkml:trace>
  <inkml:trace contextRef="#ctx0" brushRef="#br0" timeOffset="18532.2">8538 9147 549 0,'-10'-6'373'16,"-8"-1"4"-16,-7 1-161 15,-2-1-55-15,1 6-90 16,5 4-42 0,3 5-53-16,4 7-6 15,5 3 1-15,2 4 7 16,10 3 16-16,5 0 3 0,15-5 6 0,3-2 4 16,11-9 4-1,-1-6 4 1,-2-4 6-16,-6-5 7 0,-8-10 43 15,-5-3 3-15,-12-6 2 16,-3-3-42-16,-8 3-197 0,-1 2-297 16</inkml:trace>
  <inkml:trace contextRef="#ctx0" brushRef="#br0" timeOffset="18696.27">8892 9244 805 0,'0'9'495'16,"5"9"-58"-16,-6 5-210 15,-10 3-61-15,-1 1-91 16,-3 0-18-16,3-5-165 0</inkml:trace>
  <inkml:trace contextRef="#ctx0" brushRef="#br0" timeOffset="19384.46">9427 9072 397 0,'-2'-5'281'0,"-6"1"34"15,-1-2-106-15,-9 2-78 16,-3 4-19-16,-4 4-43 16,-5 6-15-16,2 9-27 15,13 10-17-15,-3-2-7 16,11 4-2-16,13 3-4 16,-2-9 2-16,19 2-1 15,0-4 2-15,5-13 2 16,5-3 0-16,0-12 1 15,1-5 2-15,-10-6 6 16,-5-3 6-16,-9 0 12 16,-10-2 6-16,-7 6 6 15,-6 1-2-15,-4 9-15 16,1 6-7-16,4 11-20 0,-2 10-4 16,5 13-1-16,3 8 0 15,3 13 3-15,3 4 1 16,1-1 3-16,2-7 1 15,2-11 0-15,1-11-68 16,7-7-265-16</inkml:trace>
  <inkml:trace contextRef="#ctx0" brushRef="#br0" timeOffset="19719.64">9740 9126 748 0,'-12'-6'386'15,"-12"-4"-109"-15,3 7-115 0,2 4-96 0,1 6-32 16,2 6-29-16,5 6-9 16,8 5-7-1,7 1 0-15,12 3 4 0,7-4 3 16,6-5 4-1,4-4 5-15,1-13 4 16,-4-2 6-16,-5-13 11 16,-6-5 7-16,-10-6 13 0,-3-4-2 15,-15-2 0 1,-3-1-6-16,-9 0-20 0,-7 5-37 16,5 11-164-16,5 9-222 0</inkml:trace>
  <inkml:trace contextRef="#ctx0" brushRef="#br0" timeOffset="20053.01">9960 9263 304 0,'11'4'220'16,"15"5"35"-16,-2-3-49 15,4-5-57-15,-2 0-12 16,-2-3-22-16,0-6-16 15,0-3-25-15,-2-3-22 0,-5-3-20 16,-3-1 2-16,-14-3 11 16,-8 1 10-16,-18-3-2 15,-6 4-8-15,-5 6-23 16,-1 7-21-16,5 11-15 16,0 8-5-16,8 6 3 15,3 4 3-15,8 12 5 16,5 1 1-16,6 12 4 15,3 5 2-15,5 3 1 16,5 4 3-16,0-7 0 16,0-6 0-16,3-13 9 15,0-5-82-15</inkml:trace>
  <inkml:trace contextRef="#ctx0" brushRef="#br0" timeOffset="20545.81">10327 9080 846 0,'4'-3'357'16,"2"-1"-191"-16,14 2-93 15,4 2-24-15,6 3-24 16,2 0-16-16,-4 1-3 15,-5 0 1-15,-6-3 3 16,-3 3 2-16,-10-1 8 16,-2-2-3-16,-13 3-7 15,-4-1-7-15,-7 5-7 16,2 2-4-16,0 5-2 16,2 5-4-16,3 1-1 0,8 2 2 15,2 4 4-15,5 1 5 16,8 1 4-16,0-5 1 15,11-7 4-15,1-6 1 16,5-13 2-16,1-6 0 16,4-11 3-16,-1-3-2 15,-3-6 3-15,1 1 0 16,-9-3 1-16,0 3 1 16,-8 6 8-1,-5 7 14-15,-3 9 9 0,-2 4 1 16,0 6-12-16,0-5-15 15,0 0-14-15,2 12-5 16,13 37 0-16,-10-27-1 16,-3-1-66-16,-2 2-60 15</inkml:trace>
  <inkml:trace contextRef="#ctx0" brushRef="#br0" timeOffset="20689.57">10644 9011 920 0,'0'-11'456'16,"-3"-14"-162"-16,4 5-145 16,6 12-136-1,0 3-26-15,6 6-73 16,2 8-107-16</inkml:trace>
  <inkml:trace contextRef="#ctx0" brushRef="#br0" timeOffset="21004.6">10987 9154 512 0,'0'-3'320'16,"1"0"-38"-16,-3 0-61 15,1 1-12-15,0 1-35 0,-6-1-25 16,-17-3-58-16,-29 1-32 15,32 7-54-15,2 9-14 16,8 5-7-16,5 5 2 16,7 3 2-16,7 1 5 15,14-6 3-15,2-3 2 16,10-7 7-16,0-5 0 16,-1-8 7-16,-4-4 4 0,-8-9 7 15,-4-3 7-15,-11-7 0 16,-6 1-2-16,-6-1-78 15,-5 2-110-15</inkml:trace>
  <inkml:trace contextRef="#ctx0" brushRef="#br0" timeOffset="21593.78">11448 8736 551 0,'10'-8'283'16,"3"-3"-74"-16,2 0-37 0,-2 11-68 16,-4 11-27-16,-1 15-36 15,-8 12-3-15,-8 15-1 16,0 4-6-16,1-3-14 15,7-7-5-15,8-11-3 16,4-7-1-16,5-15-2 16,2-3-1-16,-2-12-1 0,-1-2 4 15,-3-7 10 1,-3 1 4-16,-5 1 2 0,-4 1-6 0,-1 7-18 16,-1 3-2-16,1-3-6 31,0 13-1-31,9 59 7 0,2-19 0 0,-1 13 1 15,-8 0 3 1,-10 0 7-16,-14-9 3 16,-7-16 8-16,-2-10 2 15,5-17 7-15,0-9-3 16,9-20-33 0,4-7-26-16,10-18-118 0,6-3-122 15</inkml:trace>
  <inkml:trace contextRef="#ctx0" brushRef="#br0" timeOffset="21765.43">12021 9240 565 0,'7'5'345'16,"8"10"0"-1,-1 1-38-15,-5 8-85 0,-9-1-32 16,-6 3-81-1,-4-3-43-15,-12-3-31 16</inkml:trace>
  <inkml:trace contextRef="#ctx0" brushRef="#br0" timeOffset="22908.84">12707 9070 361 0,'-7'9'232'16,"-9"13"41"-16,-6 4-96 15,-8 10-55-15,-4-3-21 16,-4-1-53-1,0-8-13-15,8-10-3 0,3-5 3 0,5-17 0 16,6-4-7-16,5-14-19 16,5-4-10-16,10 3-22 15,7-2-3-15,3 9 20 16,2 4 7-16,2 6 14 16,5 10 7-1,7 7-16-15,1 7-2 0,2 9 0 16,-7 0 2-16,0 7-1 15,-8-1 0-15,-6-8 0 0,2 1 0 16,-2-11 1 0,2-4 2-16,1-7 0 15,-2-7 3-15,3-10 6 16,-1-2 0-16,-3-3-2 16,0 3-3-16,-5 4-13 0,3 3-4 15,-1 10-5-15,-1 1-1 16,-1 6 3-16,-4 1 3 15,-2 6 5-15,-1 2 4 16,-7 0 3-16,2 1 1 16,0-7 6-16,-2-4 5 0,7-6 8 15,1-5-3 1,3-8-7-16,4-2-9 16,6-7-16-16,4 2-3 15,2 4 0-15,3 2 1 16,-4 10 4-16,-6 6 2 15,4 7 1 1,-3 7-1-16,-2 7 1 16,3-1 1-16,-9 8-72 0,0-2-109 15</inkml:trace>
  <inkml:trace contextRef="#ctx0" brushRef="#br0" timeOffset="23163.26">13366 9219 450 0,'0'-11'325'16,"-4"-10"16"-16,-10-3-58 15,-4 3-24-15,-8 5-86 16,1 6-42-16,-3 10-80 16,4 2-31-16,2 6-3 15,3 5-9-15,6 3-11 16,3 6-5-16,12 4 1 15,5 2 1-15,9 0 3 16,1-2 3-16,5-5 1 0,6-3-1 16,4-11-51-16,3-6-67 15</inkml:trace>
  <inkml:trace contextRef="#ctx0" brushRef="#br0" timeOffset="23373.7">13523 9022 907 0,'0'-3'470'16,"0"-6"-143"0,0 9-166-16,0 7-45 15,0 13-73-15,2 9-30 0,3 15-2 16,0 8-1-16,-2 14-4 16,1 8-1-1,-4 6-1-15,0-4 3 0,1-15-61 16,0-7-60-16,4-18-168 15</inkml:trace>
  <inkml:trace contextRef="#ctx0" brushRef="#br0" timeOffset="23543.77">13589 9319 1056 0,'0'-8'425'0,"1"-6"-260"15,9 3-152-15,9 3-28 16,9 8-12-16,6 5-59 0,8 4-180 16</inkml:trace>
  <inkml:trace contextRef="#ctx0" brushRef="#br0" timeOffset="23751.8">13936 9269 283 0,'5'-5'256'0,"4"-6"83"15,-3-1-27-15,-6-4-51 16,-4 2-51-16,-6-1-79 15,-4 3-22 1,-10 4-45-16,-3 0-1 0,-1 6-18 16,-4 1-14-1,5 9-29-15,-1 5-10 16,6 9-7-16,10 4-1 0,12 7 3 16,11 2 3-16,17-3 3 15,3-2 1-15,8-14-24 16,-2-8-54-16,-1-12-109 15,-5-6-156-15</inkml:trace>
  <inkml:trace contextRef="#ctx0" brushRef="#br0" timeOffset="23987.31">14027 9108 419 0,'1'-4'283'16,"3"-4"40"-16,-1 4-106 15,7 8-87-15,-4 4-23 16,5 12-47-16,2 4-6 15,-3 5 3-15,0 2-7 16,2-2-15-16,-4-2-4 16,-1-6-10-16,0-5-1 15,-3-8 3 1,4-6 5-16,-3-12 0 16,8-2-1-16,-2-7-11 15,7-2-9-15,2 3-60 0,-5 1-120 16</inkml:trace>
  <inkml:trace contextRef="#ctx0" brushRef="#br0" timeOffset="24410.02">14413 9112 487 0,'-5'3'283'0,"-7"5"-15"16,4 5-108-16,2 8-77 16,3 1-13-16,6 4-29 15,3-1-12-15,9-4-12 16,4-3-1-16,1-9-1 16,6-5 4-16,-1-7 6 0,-2-6 3 15,-3-3 5-15,-3-5 2 16,-8-1-5-16,-3 1 2 15,-6 1-10-15,0 3 8 16,-2 6-6-16,-4 2-14 16,5 6-11-16,-2 8-17 15,6 8-4-15,3 2 8 0,2 4 9 16,2-1 2-16,7-1 3 16,1-4 4-1,-1-7 6-15,1-7 38 0,-8-9 28 16,1-6 9-16,1-4 8 15,-7-2-38 1,1 1-32-16,-7-2-51 16,-3 2-183-16</inkml:trace>
  <inkml:trace contextRef="#ctx0" brushRef="#br0" timeOffset="24653.97">14803 9043 1073 0,'-1'1'466'0,"2"4"-229"15,1 11-155-15,2 6-39 16,4 19-10-16,1 8-2 0,2 17-6 16,-1 5-4-16,2 4-9 15,-4-6-2-15,0-15 0 16,0-9-1-1,2-14-13-15,0-5-62 16,3-9-277-16</inkml:trace>
  <inkml:trace contextRef="#ctx0" brushRef="#br0" timeOffset="24814.39">14907 9278 1287 0,'3'-2'500'0,"8"-3"-357"0,8 4-72 16,15 1-64-16,4 0-5 16,3 4-1-16,1-1-69 15,-4-2-433-15</inkml:trace>
  <inkml:trace contextRef="#ctx0" brushRef="#br0" timeOffset="25223.83">15374 9060 1034 0,'-5'-2'459'16,"-5"1"-233"-16,-3-1-70 15,0 3-98-15,1 5-27 0,4 2-31 16,1 1-7-16,8 5-4 16,2-2 2-16,9 1 3 15,4 0 1-15,4-4 1 16,-1-3-1-16,-6-3-13 0,-5-2 0 16,-8-1-14-16,-7 0-7 31,-9 1 9-31,-7 3 0 15,-6 2 15-15,3 3 8 16,1 0 8-16,6 5 3 0,7 1 6 16,5 3 7-16,10 4 2 15,4 0 0-15,9 5-4 0,3-4-5 16,7-5-4 0,1-3-2-16,2-15-32 15,1-4-94-15</inkml:trace>
  <inkml:trace contextRef="#ctx0" brushRef="#br0" timeOffset="25379.43">15442 8831 1033 0,'-4'-9'495'16,"0"-7"-201"-16,0 6-172 15,1 7-62-15,4 6-64 0,2 4-37 16,3 13-173-16,0 3-146 15</inkml:trace>
  <inkml:trace contextRef="#ctx0" brushRef="#br0" timeOffset="25570.2">15495 9077 468 0,'9'13'321'0,"10"13"5"0,-2 0-102 16,0 1-36-16,-2-1-44 15,-3-2-25-15,0-3-20 16,0-5-10-16,-1-8-21 15,0 1-7-15,-2-9-23 16,0-3-6-16,2-3-2 16,1-4-3-16,-1-3-10 15,2-2 18-15,0 0-176 16,0 2-189-16</inkml:trace>
  <inkml:trace contextRef="#ctx0" brushRef="#br0" timeOffset="25924.07">16026 9145 745 0,'0'-4'378'0,"-11"-5"-104"0,0 2-57 0,-5 1-98 15,-8 2-37-15,0 6-66 16,-3 0-14 0,3 11-12-16,6 3 1 0,7 7 0 15,4 5 1-15,11-2 3 16,5 3 2 0,11-4 5-16,7-2 5 0,5-8 4 15,1-8 3-15,-3-9 62 16,-5-12 26-16,-7-6 49 15,-8-2 22-15,-5-6-34 16,-8 4-22-16,-5-2-53 0,-3-1-38 16,-3 5-135-16,0 4-89 15</inkml:trace>
  <inkml:trace contextRef="#ctx0" brushRef="#br0" timeOffset="27458.99">1794 10048 754 0,'9'3'309'0,"13"5"-165"16,3 11-72-16,-9 14-2 15,-7 4-9-15,-17 9-12 0,-9 3-10 16,-9 0-14-16,2-3-8 15,7-10-7 1,4-13-7-16,7-20-23 16,5-8-8-16,6-19-7 0,5-5 0 15,7-9 27 1,3-1 20-16,4 1 28 0,2 2 6 0,1 6 13 16,-3 4-1-16,-7 10 4 15,-9 4 17-15,-7 9-2 16,-6 5-9-16,-10 7-21 15,-1 7-18 1,0 9-20-16,7 3-5 0,16 5-8 16,10 1-2-16,16 1-4 15,9-3 0-15,-1-4 0 16,7-6-24-16,-2-10-58 16,-4-7-19-16,7-12-31 15,-8-6 7-15,-4-11 49 16,-1 0 19-1,-5-4 38-15,-1 1 21 16,-10 8 69-16,-7 5 35 16,-13 13 29-16,-5 2-2 15,-15 11-52-15,-8 4-30 0,-5 6-28 16,-3 0-1-16,5-5 1 0,6-6 1 16,4-11 1-16,6-3-3 15,6-12-14-15,4-4-11 16,11-7-19-1,2 0-1-15,8 0 8 0,3 5 5 16,-1 6 10-16,3 3 4 0,-4 13 6 31,3 10 5-31,0 14 10 0,2 5 1 16,1 7-3-16,-1 0-1 16,0-7-8-16,2-5-1 15,3-13 0-15,-1-7 2 16,-2-14 8-16,-3-8 3 15,-6-12 18-15,3-1 11 16,-1-2 17 0,-4 2-4-16,3 9-17 15,-7 1-13-15,-7 13-28 16,1 3-8-16,-3 11-2 0,0 10 0 16,0 16-16-16,1 7-89 15</inkml:trace>
  <inkml:trace contextRef="#ctx0" brushRef="#br0" timeOffset="27868.29">3439 10173 767 0,'-3'3'383'0,"1"11"-64"0,-6 21-259 15,3 17-44-15,1 24-7 16,2 3 1-16,4 4 0 16,2-2 1-1,1-16-3-15,-2-7-2 0,-1-15-3 16,3-10-48-16</inkml:trace>
  <inkml:trace contextRef="#ctx0" brushRef="#br0" timeOffset="28043.18">3475 10368 1044 0,'1'-3'450'16,"4"-2"-235"-16,8 1-114 15,13 1-85-15,10-2-7 16,10 2-5-16,6 0 21 16,-3 1-216-16</inkml:trace>
  <inkml:trace contextRef="#ctx0" brushRef="#br0" timeOffset="28393.3">3982 10153 921 0,'-16'-7'484'0,"-8"-3"-146"16,-5 4-167-16,0 4-59 0,5 4-74 15,6 4-22-15,10 4-21 0,5 3-8 32,15 2-11-32,6 1-3 0,11-3 7 15,1-2 5-15,0-1 12 0,-5-3 3 16,-8-4-26-16,-6-1-6 15,-11-2-17 1,-3 0-7-16,-12 0 25 16,-3 3 8-16,-7 4 13 0,-4 2 9 15,-1 6 29-15,4 0 9 0,8 2 12 16,8 1 11-16,13 2-21 31,9 0-4-31,13-3-8 16,4-2-10-16,8-4-10 15,0-1-2-15,2-9-25 16,5-2-119-16</inkml:trace>
  <inkml:trace contextRef="#ctx0" brushRef="#br0" timeOffset="29139.4">4754 10091 690 0,'0'-1'292'0,"9"1"-154"16,8 6-66-16,21 3-42 16,5 0 11-16,5-4 8 0,-2-1 1 15,-6-4-11-15,-6-2-6 16,-5-1-5-16,-8-3 1 15,-14 0 15-15,-5-1-5 16,-18 1-12-16,-6 4-9 16,-3 6-25-16,-7 4-4 15,8 7-5-15,1 3-4 16,7 6 6-16,6 2 5 0,10 6 10 16,2-3 8-16,7-2 3 15,7 0 1-15,-1-11-2 31,5-2 1-31,-1-11 2 0,-1-6 1 0,5-11 0 16,0-3 0-16,2-6-2 16,-4 0-1-1,-5-2-1-15,-4-1-2 0,-5 7-3 16,0 4-4-16,-5 9-10 16,2 6-4-16,-4 4 1 15,-1 7 3-15,-3 9 11 16,-2 3 3-16,0 0 2 15,2 2-1-15,0-8-1 16,4-4 0-16,1-9 3 0,5-5 2 16,7-10-2-1,0-4-2-15,11-9-4 0,0 1-2 16,3 3 10-16,1-1 11 16,-3 11 10-16,0 4 3 15,-7 13 2-15,-2 8-6 16,-8 10-5-16,-3 5-2 0,-3 5-63 15,-2 0-173-15</inkml:trace>
  <inkml:trace contextRef="#ctx0" brushRef="#br0" timeOffset="29504.6">5995 10098 1007 0,'-1'-1'431'16,"1"2"-258"-1,0 9-65-15,2 30-76 16,1 15-7-16,0 28 8 16,-1 9-1-16,0-7-10 15,0-8-4-15,0-23-6 16,4-10-4-16,1-17-55 15,0-6-76-15</inkml:trace>
  <inkml:trace contextRef="#ctx0" brushRef="#br0" timeOffset="29656.08">6033 10330 962 0,'13'-3'334'15,"17"1"-299"-15,6 2-35 0,14 5-1 16,5 2-58-16,6 1-225 16</inkml:trace>
  <inkml:trace contextRef="#ctx0" brushRef="#br0" timeOffset="29868.93">6576 10287 646 0,'-7'-10'368'0,"-10"-10"-22"16,-8-2-50-16,-11 0-68 15,1 2-31-15,0 5-80 16,5 5-41-16,3 10-48 16,1 5-17-16,12 6-21 15,1 4 2-15,15 4-3 0,5 3-2 16,8 3 2-16,5 2 1 16,5-1 1-16,5-3 1 15,1-4 1-15,-2-8-31 16,-1-11-150-1</inkml:trace>
  <inkml:trace contextRef="#ctx0" brushRef="#br0" timeOffset="30001.2">6490 9980 950 0,'-2'-3'392'0,"-2"-3"-222"16,4 6-154-16,0 0-24 0,0 0-237 15</inkml:trace>
  <inkml:trace contextRef="#ctx0" brushRef="#br0" timeOffset="30170.23">6607 10199 608 0,'7'14'424'16,"5"9"7"-16,-2 4-178 15,-4 1-53-15,8-1-85 16,-3-4-27-16,2-9-34 0,5-5-11 15,-7-11-10-15,2-3-8 16,2-6-12-16,-2-4-18 16,-1-4-138-16,-3 0-127 15</inkml:trace>
  <inkml:trace contextRef="#ctx0" brushRef="#br0" timeOffset="30456.57">6914 10225 730 0,'0'8'369'0,"-2"9"-96"0,-3 7-90 0,3 4-77 15,-2-4-21 1,3-3-37-16,4-6-16 16,-3-8-22-16,2-4-5 15,5-7-5-15,-1-8-1 16,9-9 0-16,1-2-1 0,3 2-2 15,1-1 1 1,2 8 1-16,0 3 3 16,-4 10 19-16,2 6 12 0,-9 13 24 15,-4 9 1-15,-7 12-8 16,-1 4-12-16,-1-2-92 16,2-3-100-16</inkml:trace>
  <inkml:trace contextRef="#ctx0" brushRef="#br0" timeOffset="30980.4">7972 10167 1065 0,'-10'-4'480'16,"-16"-3"-237"-16,-3 4-78 0,2 13-104 16,0 6-28-16,6 11-28 15,8 6-7-15,13 6-9 16,12 5 0-16,13-5-2 16,4-5 1-16,8-12 4 15,-5-10 6-15,0-17 11 0,-4-7 7 16,-10-16 13-16,-4-9 2 15,-10-7 2-15,-8-3-2 16,-7-6-3-16,-7-1-5 16,1-3-8-16,4 2-4 15,8 0-12-15,6 3-8 16,14 7-12 0,3 4-6-16,11 16-5 0,3 8-38 15,1 17-129-15,-2 9-205 0</inkml:trace>
  <inkml:trace contextRef="#ctx0" brushRef="#br0" timeOffset="31264.23">8172 10176 882 0,'0'0'406'0,"0"0"-149"0,2 10-159 15,0 6-37-15,1 8-9 16,-2 6-2-16,4 3-20 0,4 1-7 16,5-2-8-1,6-4 6-15,6-10 15 0,-3-6 16 16,2-12 36-16,-3-6 6 16,-4-10-7-16,0-4-12 15,-8-5-33 1,-3-2-13-16,-2 1-9 0,-4 0-55 0,1 3-169 15,2 6-135-15</inkml:trace>
  <inkml:trace contextRef="#ctx0" brushRef="#br0" timeOffset="31393.73">8367 10033 947 0,'-1'-3'459'16,"-2"-2"-187"-16,3 5-166 0,0 0-61 0,-1 0-171 15,0 0-327 1</inkml:trace>
  <inkml:trace contextRef="#ctx0" brushRef="#br0" timeOffset="31597.97">8482 10183 666 0,'6'11'422'0,"1"4"4"0,7 5-238 15,0 5-39-15,4 1-74 16,1 4-26-16,4-1-31 16,3 1-6-16,-2-9-2 15,0-8 15-15,-4-10 27 16,1-7 7-16,-2-11 5 16,0-3-12-16,-2-6-28 15,-3-3-24-15,-5 0-153 16</inkml:trace>
  <inkml:trace contextRef="#ctx0" brushRef="#br0" timeOffset="32026.57">9235 10272 616 0,'1'1'335'16,"-2"5"-39"-16,-7 3-85 0,-13 6-59 15,-6 2-33-15,-8 1-60 16,-3-2-21-16,1-7-13 16,1-4-1-16,11-9-1 15,6-8 1-15,9-8-14 0,5-2-7 16,6-4-16-16,4 1-7 16,9 6-4-16,-1 3 8 15,4 11 18-15,1 5 5 16,1 13 8-16,-2 4-2 15,0 13-4-15,-1 6 0 16,-2 3-3-16,0 0-34 16,2-5-312-16</inkml:trace>
  <inkml:trace contextRef="#ctx0" brushRef="#br0" timeOffset="32238.73">9298 10187 889 0,'0'-9'497'16,"5"-5"-110"0,1 11-216-16,3 8-53 0,0 20-81 0,-2 8-13 15,-1 22-6 1,-2 7-2-16,1 9-2 16,-2-1-1-16,2-11-2 15,1-6-4-15,-2-16-27 0,0-7-63 0</inkml:trace>
  <inkml:trace contextRef="#ctx0" brushRef="#br0" timeOffset="32616.62">9408 10433 719 0,'7'-5'371'0,"11"-8"-62"15,4 1-185-15,7-4-60 16,1 0-10-16,2 0-10 16,-2 0-6-16,-3 6-5 0,-3 4 1 15,-10 7-7-15,-3 8-3 16,-5 13-10-16,-3 6-4 16,-3 4 1-16,-1-2 0 15,-2-8-2-15,-1-5 1 16,3-10 4-16,-1-6 4 0,4-7-19 15,2-5-7-15,5-9-13 16,2-5-5-16,5-5 16 16,-1-2 2-16,4 6 0 15,-2 4-1-15,1 11 19 16,-2 6 8-16,-6 11 15 16,3 9 5-16,-5 15-14 15,2 1-4-15,-1 6-40 16,2-1-78-16</inkml:trace>
  <inkml:trace contextRef="#ctx0" brushRef="#br0" timeOffset="33107.91">10529 10324 673 0,'-5'11'283'16,"-5"8"-159"-16,1 9-62 0,-1-3 2 16,1-4-7-16,1-4 0 15,3-14 4-15,5-1-12 16,1-8-15-1,-1 5-5-15,2-6-8 0,10-22 2 16,20-34 16-16,-10 33 11 0,7 1 23 16,4 5 2-16,2 9-8 15,-3 0-13-15,-8 13-34 16,-2 5-12-16,-8 14-10 16,-5 7-1-16,-2 11-19 15,-2 2-57 1,1 5-249-16</inkml:trace>
  <inkml:trace contextRef="#ctx0" brushRef="#br0" timeOffset="33569.23">10980 10421 496 0,'7'-12'326'0,"2"-12"-4"16,-3 0-113-16,0 0-21 0,-6-3-29 0,-4 1-19 15,-7 1-37-15,-8 3-24 16,-2 9-59-16,-5 6-21 16,-3 8-23-1,4 9-1-15,1 9 8 16,4 1 7-16,14 9 0 0,4 0-1 0,15 1 2 31,2-1 0-31,9-12 4 16,6-2 1-16,-3-14 4 15,7-2 4-15,-6-5 4 16,-2-5 1-16,-3-2 1 16,-4-2 0-16,-4 3-1 15,-5 0 2-15,-6 4-6 16,-3 3-5-16,-2 5-5 16,-3 3-3-16,3-3 0 15,1 0 4-15,0 10 0 0,2 6 0 16,20 27 1-1,-2-31-1-15,4-5 4 0,3-4 8 16,-3-8 22-16,-2-9 8 16,-5-5 23-16,-4-1 6 0,-8-5-12 15,-3 2-6 1,-2-2-48-16,-5 1-49 0,-2 7-173 16</inkml:trace>
  <inkml:trace contextRef="#ctx0" brushRef="#br0" timeOffset="34108.38">12028 10309 782 0,'-1'2'338'0,"-2"5"-121"16,-1 12-196-16,-2 5-16 0,1 6 4 15,-8-3 4-15,5-3 0 16,0-5 3-16,4-10 7 16,5-3 7-16,-2-9-2 15,1-11-5-15,3-7-13 16,4-7-8-16,8-4 8 0,2-1 12 15,7-1 22 1,1 3 16-16,5 6 19 16,-1 3 2-16,-6 11-12 15,1 9-17-15,-10 11-29 0,-2 6-10 16,-8 15-4 0,-4 5 1-16,0 8-1 0,0 0-6 15,4-8-168-15,1-5-181 0</inkml:trace>
  <inkml:trace contextRef="#ctx0" brushRef="#br0" timeOffset="34649.38">12650 10247 801 0,'1'3'384'31,"-1"3"-113"-31,-4 9-156 0,-8 5-32 0,-9 4-11 15,-3 2-10 1,-9-2-24-16,3 2-8 16,0-11-14-16,2-5-2 0,5-12-5 0,3-6-1 15,5-8-3-15,2-5-5 16,9 0-18-16,4 2-5 16,10 4 10-1,4-2 10 1,5 12 21-16,3 2 9 0,4 8-5 15,-1 8-7-15,4 5-3 16,-1 1-4-16,0 0-3 16,0 1-1-16,0-4-1 15,-2-1-1-15,1-7-1 16,0-1 0-16,2-6 0 16,1 0 2-16,1-3 1 15,-1-3 3-15,-1-4 2 16,0-4 2-16,-6-3 5 15,-3-3 3-15,-11-2 14 16,-10-3 7-16,-13 1 7 16,-6 0-2-16,-2 4-24 0,2 9-14 15,4 10-17-15,-3 5-8 16,5 14 5-16,0 3 3 16,4 8 5-16,3 4 2 15,1 7 1-15,4 1-2 16,1 1 3-16,1-5 0 15,4-4-1-15,2-5 0 0,6-8-52 16,0-2-77-16</inkml:trace>
  <inkml:trace contextRef="#ctx0" brushRef="#br0" timeOffset="34958.69">13424 10280 982 0,'-9'5'396'0,"-12"6"-251"15,-6 7-45-15,-9 1-42 0,-2 1-9 16,2-5-16-16,6-1-5 16,5-11-3-1,5-5-2-15,10-7 1 0,-3-4-6 16,13-6-26-16,2 3-11 0,8-2-9 15,6-1 2-15,2 7 25 16,3 2 7-16,1 9 5 16,1 7-3-16,-3 16-6 31,0 8-1-31,-2 10 2 0,-6 3-18 0,-1-3-302 16</inkml:trace>
  <inkml:trace contextRef="#ctx0" brushRef="#br0" timeOffset="35099.05">13332 10100 1078 0,'-3'-11'484'0,"-3"-9"-203"16,6 12-235-1,2 8-134-15</inkml:trace>
  <inkml:trace contextRef="#ctx0" brushRef="#br0" timeOffset="35423.41">13497 10265 1351 0,'0'0'533'0,"2"7"-360"0,9 8-72 16,7 17-77-16,5 12 1 15,0 11-4 1,-1 2-4-16,-6-6-5 0,-3-6-2 16,-11-12-2-16,-2-2-4 0,-10-11-52 15,-11-4-21 1,-1-7-43 0,-3-9-3-16,3-9 43 0,2-9 19 15,5-4 36-15,7-3 6 16,8-1 1-16,6-1 4 0,12-3 11 0,6-1 3 15,9 5 5-15,-2 2-5 16,3 3-8-16,-2 3 12 16,-6 3-251-16</inkml:trace>
  <inkml:trace contextRef="#ctx0" brushRef="#br0" timeOffset="35925.87">14016 10270 547 0,'-5'-5'366'0,"-6"-8"4"16,-1 5-127-16,-2 6-142 15,2 1-44-15,0 6-52 16,3 5-8-16,8 5-9 16,2 5-1-16,8 1 8 31,1-1 0-31,2-4 5 15,1-2 6-15,-5-7 4 16,0-2 4-16,-7-5 10 16,-2-3 0-16,-7 0-7 0,-5-3-5 15,-7 4-12-15,-3 2-2 16,1 4-4-16,2 4-3 16,2 8-4-16,6-1 1 15,5 4 4-15,6 1 2 16,5-4 5-16,5 1 0 15,6-4 2-15,5-4 3 0,3-8 4 16,5-1 1-16,4-9-2 16,2-5-2-16,-2-1 0 15,-3-7 2-15,-6-2 3 16,-3-2 4-16,-5-5 3 16,0 3-1-16,-4 4 21 15,-9 6 12-15,-2 13 4 16,0 5 0-16,-1 12-24 15,1 9-16-15,2 12-13 16,-2 9 0-16,7-1 0 16,0-2 10-16,2-8-129 15,6-7-228-15</inkml:trace>
  <inkml:trace contextRef="#ctx0" brushRef="#br0" timeOffset="36636.12">15099 10184 665 0,'-12'-3'353'0,"-10"-3"-98"0,-10 5-108 16,-1 3-39-16,0 4-49 15,4 0-17-15,9 7-35 16,9-1-13-16,13 4-10 16,5 2-1-16,12-6 5 15,4 1 5-15,2-4 6 16,3-2 1-16,-8-3 7 15,-3-4 3-15,-7 0 5 16,-8-4 2-16,-2 4-5 16,-4 1-1-16,2-1-7 15,1 0-1-15,-19 7 4 16,-29 15-1-16,34-9-1 0,5 0-2 16,9 5-5-16,1 0-1 15,10 1-2-15,5 0 0 16,2-5 3-1,3-3-28-15,0-7-147 0</inkml:trace>
  <inkml:trace contextRef="#ctx0" brushRef="#br0" timeOffset="36779.67">15042 10025 870 0,'-7'-3'399'0,"-7"-2"-195"15,3 4-114 1,7 3-166-16,4 6-131 0</inkml:trace>
  <inkml:trace contextRef="#ctx0" brushRef="#br0" timeOffset="37116.5">15172 10330 378 0,'10'15'295'16,"9"17"60"-1,1-1-93-15,3-9-101 0,0-5-23 16,2-5-37 0,0-10-9-16,3-4-25 15,-1-5-15-15,-2-10-20 16,-3-2-6-16,-8-4 1 16,-11-7 2-16,-5-2-3 15,-5-3-4-15,-10 3-13 0,2 8-8 0,-8 6-13 16,-1 10-9-1,1 12 0-15,3 5 3 0,1 12 9 16,2 5 6 0,3 10 1-1,1 8 1-15,5 9 0 16,1 3 0-16,7 0-1 16,3-3 1-16,1-5 1 0,3-3 0 15,2-7 0-15,0-5 1 16,2-13-116-16,1-5-138 15</inkml:trace>
  <inkml:trace contextRef="#ctx0" brushRef="#br0" timeOffset="37417.74">15547 10229 896 0,'10'-3'433'0,"11"1"-168"16,-6 6-89-16,0 20-97 15,-4 11-22-15,-3 18-20 16,5 5-4-16,-6-1-11 16,-2-6-3-16,-4-9-8 15,-2-9-1-15,-9-11-37 16,-1-6-39-16,3-12-13 16,-5-4-5-16,5-13 36 0,5-8 38 15,4-5 9-15,6-7 8 16,8-2 15-16,1-3 4 15,7-9 6-15,6 1-6 16,9 2-19-16,6 8-7 16,-3 7-20-16,-4 7-52 15,-7 16-262-15</inkml:trace>
  <inkml:trace contextRef="#ctx0" brushRef="#br0" timeOffset="37718.75">15971 10335 1684 0,'0'5'-4'16,"0"7"4"-16,3 5 0 16,7 6-1-16,4-2 1 15,3-3 9-15,1-6 7 16,1-12 19-16,-1-1 6 0,-1-12 4 15,-4-1 6 1,-5-4 4-16,-5-5 5 16,-12-5 1-16,-1-1-9 0,-14 4-20 15,-4 3-9 1,1 8-23-16,-2 6-6 0,11 7-63 0,7 4-65 16,10 10-367-16</inkml:trace>
  <inkml:trace contextRef="#ctx0" brushRef="#br0" timeOffset="38239.47">17141 9828 742 0,'-9'-4'376'15,"-8"-4"-129"-15,-12 11-142 16,-1 13-41-16,-13 27-52 16,1 11-10-16,2 23-2 15,5 9-4-15,20 3-1 16,10 6 1-16,20-9 1 0,12-5 1 16,11-22 0-16,7-13 0 15,1-22-37-15,0-12-80 16</inkml:trace>
  <inkml:trace contextRef="#ctx0" brushRef="#br0" timeOffset="38621.59">17469 10055 1004 0,'0'0'398'0,"0"7"-275"16,-3 6-49-16,-2 16-61 15,0 12-3-15,0 16-2 16,3 4 0-16,2 6-1 16,-1-4 0-16,0-11 1 15,2-7 2-15,-1-21 0 16,1-7 42-16,-1-13 52 16,0-6 9-16,2-9 7 15,-1-10-41-15,-1-12-46 0,2-7-7 16,-6-13-1-16,-2-7 2 15,2-6-6-15,-2-1-6 16,1 5-11-16,7 11-4 16,0 13 0-16,1 8 1 15,0 14 1-15,-2 6-2 16,5 7-14-16,0 2-9 0,15 1-11 16,5-2-1-16,14 0 7 15,9 2 4-15,13 2-61 31,1 4-67-31,3 7-379 0</inkml:trace>
  <inkml:trace contextRef="#ctx0" brushRef="#br0" timeOffset="38859.78">17389 10265 989 0,'4'4'366'0,"13"-2"-264"0,9-1-32 16,19-1-22-16,8-1-7 16,5 1-30-1,2 0-4-15,-6 0-97 0,-7 1-186 0</inkml:trace>
  <inkml:trace contextRef="#ctx0" brushRef="#br0" timeOffset="39271.72">17734 10467 610 0,'3'9'284'0,"3"5"-128"16,3 0-44-16,7-3 0 15,6-4-22-15,2 0-13 16,4-3-13-16,-1-4-9 16,-4-3-14-16,0-1-4 15,-6-7 0-15,-4 0 0 0,-13-4 0 16,-3-4 2-1,-10 2 2-15,-7-3-7 0,-3 5-17 16,-4 7-13-16,-3 10-17 16,3 9-4-16,3 8 5 15,3 5 5-15,12 3 7 16,5 1 0-16,9 6 3 16,6-6 2-16,9-3 0 15,4 0 3-15,7-9-1 16,6 0 1-16,2-7 0 15,2-9-1-15,-3-12-66 16,-1-6-177-16</inkml:trace>
  <inkml:trace contextRef="#ctx0" brushRef="#br0" timeOffset="39874.84">17603 9814 415 0,'-10'2'252'16,"-7"3"-14"-16,8-1-70 15,9 2-77-15,5-2-23 16,18-2-23 0,12 2-11-16,23-3-3 0,10 1-3 15,7-1-8-15,-6 1-4 16,-16-2 2-16,-12-2 2 16,-21-1 5-16,-4 0 5 0,-8-1-6 15,-9 0-19-15,-6-2-16 16,-7-5-9-16,-2 0 2 15,3-2 17 1,3 2 7-16,4 5-2 0,4 1-16 16,-3 5 1-16,9 6 15 15,-1 3 7-15,5 14 20 16,7 5 1-16,-7 4-3 0,-1 3 7 31,-1-6 18-31,-5-6 13 16,-1-9 6-16,-2-9-8 0,-6-6-121 0,3-6-292 15</inkml:trace>
  <inkml:trace contextRef="#ctx0" brushRef="#br0" timeOffset="40216.43">18375 9988 602 0,'9'5'334'15,"14"10"-65"-15,2 12-104 16,-3 19-53-16,1 6-9 0,-11 18 17 16,-7 7 1-16,-5 5-19 15,-4-4-17-15,-10-14-31 16,-4-12-12-16,-9-20-14 16,-6-7-6-16,1-2-371 15</inkml:trace>
  <inkml:trace contextRef="#ctx0" brushRef="#br0" timeOffset="40989.88">19087 10307 617 0,'1'-5'364'16,"1"-2"-44"-16,4 3-83 0,6 6-110 15,-2 7-50-15,9 18-57 16,-8 5-10-16,2 10 1 15,0 1 1 1,-3-12-1-16,2-3 2 0,0-15 1 16,0-9 11-1,6-6 34-15,2-8 10 0,3-8 18 16,0-5-4-16,-6-7-26 0,-2-1-11 16,-8 0-24-1,-1 2-39-15,1 4-144 16,1 3-118-16</inkml:trace>
  <inkml:trace contextRef="#ctx0" brushRef="#br0" timeOffset="41285.8">19663 10269 521 0,'4'8'302'0,"1"6"-40"15,-5 7-48-15,-11 7-86 16,-7-1-28-16,-9 4-46 15,-1-2-17-15,-1-8-20 16,2-2-5-16,6-8 2 16,1-8-4-16,6-10-12 15,1-6-4-15,4-9-14 16,4-1-2-16,8-2-1 16,1 2 1-16,2 1 20 15,4 6 16-15,1 8 23 16,0 6 6-16,8 13-12 15,-5 8-12-15,6 10-10 0,3 5-3 16,2 1 0-16,0-2 3 16,2-6-189-16</inkml:trace>
  <inkml:trace contextRef="#ctx0" brushRef="#br0" timeOffset="41824.57">20414 10267 987 0,'-11'-9'427'0,"-9"-2"-241"16,-2 3-79-16,6 8-82 15,1 7-25-15,6 3-11 0,2 7-7 16,10 9-2-16,7-2 2 15,7 0 5 1,4-3 7-16,-1-7 7 0,-2-5 5 16,-3-8 10-16,-7-2 5 15,-7-6-7-15,-2 0-11 16,-11 2-11-16,-5 2-8 16,-12 1 1-16,-1 2 3 15,1 7-7-15,5 1-1 16,10 8 2-16,6 2 7 15,7-1 13-15,4 8 4 16,9-7 3-16,1-2-1 16,7-2 3-16,1-9 2 15,1-4 3-15,3-3 0 16,-2-9-4-16,3 0-2 16,-1-9-3-16,-1-1 1 0,1-6 6 15,-6-5 3-15,0 3 3 16,-5 0 17-16,-3 8 26 15,-4 6 5-15,-5 13-3 16,-2 2-21-16,-5 15-36 16,0 5-8-16,0 15-5 0,1 3 2 15,4-1 8 1,1 2-82-16,1-12-251 0</inkml:trace>
  <inkml:trace contextRef="#ctx0" brushRef="#br0" timeOffset="41994.46">20550 10108 1075 0,'-1'-4'443'0,"-2"-4"-281"15,0 2-95-15,6 6-87 16,4 5-78-16,2 6-246 15</inkml:trace>
  <inkml:trace contextRef="#ctx0" brushRef="#br0" timeOffset="42161.03">20634 10287 351 0,'7'16'246'16,"11"20"20"-16,2 3-61 16,6-2-83-16,-2-2-29 15,1-12-43-15,-3-4-3 0,-5-11 43 16,0-8 7-16,-2-9 8 15,-2-9-7-15,1-12-52 16,-2-1-8-16,-8-6-45 16,-2 1-76-16</inkml:trace>
  <inkml:trace contextRef="#ctx0" brushRef="#br0" timeOffset="42606.78">21255 10319 712 0,'-4'7'327'0,"-5"8"-136"0,-5 4-45 15,-9 0-51-15,-3 0-21 16,-4-2-36-16,0-1-13 16,5-8-7-16,3-5 4 15,5-7 2-15,6-9-3 16,1-5-22-16,7-2-16 0,5-4-19 15,5 3-5-15,9 4 2 16,2 1 8-16,2 8 12 16,1 4 8-16,-2 9 16 15,-3 10 6-15,1 10 3 16,1 4 1-16,3 5-1 16,2-2-2-16,3-9 0 15,-3-2 0-15,-1-12 5 16,-1-4 17-16,-1-7 15 15,0-8 4-15,-5-5 6 0,-4-2-7 16,-2-5 3-16,1-2 5 16,-7 1 5-16,1 1-3 15,0 10-39 1,1 8-14-16,3 9-21 0,0 9-12 16,-3 8 17-16,-3 5 0 15,1 7 39-15,2 1-99 16</inkml:trace>
  <inkml:trace contextRef="#ctx0" brushRef="#br0" timeOffset="43075.39">22276 10219 745 0,'-13'-3'359'15,"-13"-1"-147"-15,-4 4-75 0,0 14-96 16,3 2-23-16,9 14-18 16,6 8-4-16,16 4 0 15,5 1 2-15,15-7 6 16,5-5 7-16,3-13 14 15,1-8 18 1,-14-10 41-16,0-7 8 0,-18-11-3 16,-9-5-27-16,-19-5-55 15,-10-2-15-15,-5 7-67 16,1 4-41-16</inkml:trace>
  <inkml:trace contextRef="#ctx0" brushRef="#br0" timeOffset="43373.94">22442 10309 607 0,'0'-9'413'0,"0"-5"49"16,-2 2-207-16,1 10-134 0,-4 2-46 15,-2 8-61-15,1 6-13 16,2 9-5-16,-2 7-1 15,6 6 0-15,2-2 0 16,9-1 0-16,5-5-1 16,6-11 8-16,4-5 8 0,0-12 45 15,-5-4 19-15,-1-10 19 16,-8-7 2 0,-7-8-34-16,0-1-19 15,-7-1-45-15,-2 1-31 16,0 4-134-16,-1 1-77 15</inkml:trace>
  <inkml:trace contextRef="#ctx0" brushRef="#br0" timeOffset="43606.23">22707 10282 920 0,'0'0'428'15,"3"7"-179"-15,1 6-109 0,2 10-94 16,2 6-12-1,0 8-12-15,0 1-5 16,1-5-6-16,2-5-1 0,-1-10-2 16,0-10 3-16,2-8 9 0,2-2 3 15,2-11 7 1,1-2 0-16,2-11-5 16,-5-2-3-16,-3-7-51 15,-2-3-64-15,2 2-420 16</inkml:trace>
  <inkml:trace contextRef="#ctx0" brushRef="#br0" timeOffset="44231.54">23085 10266 1022 0,'6'0'373'0,"15"1"-295"0,4 1-36 16,8-2-9-16,0 1-9 16,-7-2-9-16,1-2 1 15,-14 1 3-15,-4 0 4 16,-8-1-8-16,-6 2-7 16,-6 1-9-16,-6 5-7 15,-4 2-1-15,-2-1 3 0,2 6 0 16,5 4 1-16,2 6 2 15,1 5 3 1,8-1 10-16,3 3 4 0,9-6 7 16,4-3 0-16,6-9 6 15,3-5 5-15,2-11 2 16,1 1-1-16,2-8-9 16,-4-3-7-16,0-3-2 15,-5-5 0-15,-3-5 5 16,1-3-1-16,-8 4-5 15,0 4-7-15,-2 13-23 0,-2 8-5 16,-2 11 3-16,-2 8 6 16,-4 12 18-16,-1 3 4 15,4 6 0-15,-1-2-1 16,0-8-1-16,0-6-2 16,1-10 2-16,4-5 3 15,5-7 4-15,-1-5-3 16,5-16-3-16,1-1-4 15,8-5-6-15,8-4-1 0,5 2-2 16,1 4 3-16,2 8 9 16,-4 5 13-16,-9 12 8 15,-2 4-1 1,-11 12-5-16,-1 7-9 16,-5 6-5-16,-3 4-2 15,-2 1-23-15,0-2-72 0,1-4-401 16</inkml:trace>
  <inkml:trace contextRef="#ctx0" brushRef="#br0" timeOffset="44436.45">23646 10406 899 0,'4'0'424'16,"9"-1"-153"-1,8 1-77-15,10 5-53 0,0 0-4 0,-1-3-18 16,-6 2-16-16,-5-3-35 16,-8-2-17-16,-2 0-25 15,-1-1-24-15,-6 1-140 16</inkml:trace>
  <inkml:trace contextRef="#ctx0" brushRef="#br0" timeOffset="45470.71">1735 11374 444 0,'6'7'214'0,"14"7"-65"0,1-1-29 15,11-3-21 1,6-4-13-16,2-11-22 0,6-4 6 0,-9-8-6 16,-8-5-6-1,-20-2 0-15,-9-3-1 0,-16-1-8 16,-7 2-4-16,-13 6-3 31,-4 5-5-31,5 13-16 0,2 5-3 0,10 17-17 16,6 8-6-16,5 13 5 31,4 10 0-31,7 8-1 0,1-1 1 16,-2 0 3-16,-1-4 2 0,-5-2 0 15,1 0-1-15,5-9-1 16,3-5-3 0,11-17-46-16,5-11-170 15</inkml:trace>
  <inkml:trace contextRef="#ctx0" brushRef="#br0" timeOffset="45790.6">2118 11209 1038 0,'0'1'426'0,"5"5"-235"16,-3 6-131-16,3 10-37 15,-2 5 6-15,-1 4 9 16,-3-1-3-16,1-6-11 16,3-4-7-16,0-11-11 15,5-3-3-15,-1-8 1 16,0-8-2-16,6-9-2 16,0-2-1-16,7-3-2 15,1 5 4-15,-3 2 17 0,3 7 4 16,-6 10 1-16,-5 2 1 15,-4 15-6-15,-2 3-2 16,0 8 1-16,3 4-3 16,1-1-9-16,0-4-12 15,2-4-222-15</inkml:trace>
  <inkml:trace contextRef="#ctx0" brushRef="#br0" timeOffset="46294.79">2530 11253 981 0,'4'-1'391'0,"2"-2"-240"16,10-2-94-16,5 0-49 15,7 1 1-15,5-3-3 0,2 1-1 16,-6 3 5-16,-11-2 3 15,-9 1 14-15,-8 2 5 16,-8 2-14-16,-4 2-5 16,-10 5-10-16,-3 4-7 15,0 4 4-15,-1 3 0 16,9 9-3-16,4 3 3 0,7 5 10 16,5-2 3-16,5-4 0 15,4-4 0-15,8-9-5 16,4 0 0-16,5-12 5 15,3-6 2-15,1-10 2 16,-2-8-1 0,1-5-2-16,-2-3-1 0,-5-2 2 15,0 0 3 1,-7 0 5-16,-6 1-2 0,-5 8 18 16,-2 4 1-16,-2 13-8 15,0 5 2-15,0 10-23 16,0 6-4-16,0 9 0 15,3 6-2-15,1 4-3 16,3 1-1-16,2-2-1 16,3-7-30-16,-1-7-161 0,0-6-315 15</inkml:trace>
  <inkml:trace contextRef="#ctx0" brushRef="#br0" timeOffset="46485.63">3091 11194 1095 0,'2'0'450'16,"1"6"-272"-16,4 6-84 0,-2 12-71 15,4 7-2-15,-3 7-2 16,-2 1-1-16,-1 0-5 31,-3-3-2-31,4-8-65 0,-1-7-81 0</inkml:trace>
  <inkml:trace contextRef="#ctx0" brushRef="#br0" timeOffset="46699.18">3328 11239 561 0,'-15'6'331'16,"-15"4"-29"-16,2 1-115 15,8 3-80-15,6 0-28 0,12 0-29 16,3 5-15-16,15-1-18 16,-4 1-6-16,12-3-6 15,4-5-1-15,-3-6 3 16,12-5-25-16,-8-9-181 16</inkml:trace>
  <inkml:trace contextRef="#ctx0" brushRef="#br0" timeOffset="46975.44">3547 11258 498 0,'2'-1'388'0,"2"4"31"16,-1 5-136-16,0 12-145 15,2 5-42-15,1 7-20 16,1 2-17-16,-3-3-29 16,-2-7-6-16,0-11-10 0,-2-4-6 15,4-9-14-15,4-6-8 16,7-9-23-16,5-5-8 15,6-7-5-15,2 3 6 16,2 2 20-16,0 1 9 16,-7 12 11-16,-6 2 2 15,-5 10 4-15,-6 9 6 0,-5 5 4 16,-1 8 2 0,-3 3-4-16,1 0-4 0,0-1-92 15,2-8-112-15</inkml:trace>
  <inkml:trace contextRef="#ctx0" brushRef="#br0" timeOffset="47148.08">3826 10980 1338 0,'-3'-5'549'0,"1"1"-324"16,2 1-178-16,0 3-44 15,0 0-109-15,0 0-157 16</inkml:trace>
  <inkml:trace contextRef="#ctx0" brushRef="#br0" timeOffset="47317.69">4032 11456 1249 0,'1'4'515'16,"4"4"-326"-16,3 2-65 15,6-3-83-15,-5-5-15 0,2-4-133 16</inkml:trace>
  <inkml:trace contextRef="#ctx0" brushRef="#br0" timeOffset="47978.82">5053 11023 975 0,'-15'17'364'15,"-12"15"-258"-15,1 22-92 16,6 7-4-16,6 6-1 15,-2-7 0-15,9-11 3 16,0-11 3-16,1-21 3 16,6-8 9-16,3-13 11 15,2-11-3-15,5-13-6 16,0-8-9-16,2-12-14 16,0-4 2-16,2-5 5 15,1 0 8-15,-7-2 10 0,4 5 2 16,0 3 4-16,-4 11-9 15,0 16-16-15,-3 4-3 16,1 21-11-16,4 11 1 16,1 18 4-16,9 13 0 15,7 12 3-15,3 5 0 0,6 5-1 16,4 1 0 0,-8 0 0-16,-1-3-30 0,-14-13-133 15,-9-8-108-15</inkml:trace>
  <inkml:trace contextRef="#ctx0" brushRef="#br0" timeOffset="48152.38">4992 11216 1005 0,'4'1'377'0,"7"5"-276"16,8 3-66-16,14 5-25 0,7 1 0 15,2 1-2-15,-5 1-25 16</inkml:trace>
  <inkml:trace contextRef="#ctx0" brushRef="#br0" timeOffset="48335.44">4735 11124 1189 0,'-4'0'464'0,"-6"-2"-335"0,10 2-80 0,14 1-63 15,10 2-12-15,18 5 14 16,4 3-60 0,7 5-262-16</inkml:trace>
  <inkml:trace contextRef="#ctx0" brushRef="#br0" timeOffset="48676.18">5399 11328 514 0,'5'0'311'0,"8"0"45"16,4 5-199-16,7 2-23 0,0-2-20 0,5-2-43 31,-1-3-18-31,-4-6-25 15,-1-2-5-15,-6-5-2 16,-4-1 4-16,-7-2 3 16,-5-2-1-16,-7-2 0 15,-8-2-5-15,-6 1-9 16,-1 5-9-16,-2 5-9 16,3 9-6-16,5 6-1 15,1 4 5-15,10 7 5 16,-2 1 2-16,2 10 5 15,3 3 2-15,1 10 3 16,4 6 1-16,3 3-2 16,-2-1-2-16,-1-9-3 0,5-4-2 15,-2-9-64-15,-2-3-71 16</inkml:trace>
  <inkml:trace contextRef="#ctx0" brushRef="#br0" timeOffset="49050.87">6147 11230 687 0,'-3'7'342'0,"-6"10"-114"16,-3 4-63-16,-7 1-78 15,-3 3-27-15,-1 1-32 16,-4-3-7-16,-1-9 0 0,3-8 1 16,2-10 3-16,3-6 1 15,8-8-10-15,0-3-7 16,6 0-9-16,6 0 0 16,9 1 11-16,6 3 14 15,2 4 15-15,2 4 1 16,-2 9-4-16,1 6-6 15,3 15 4-15,-2 6 0 0,4 12-3 16,-3 4-4-16,-5-5-11 16,-2-1-8-16,-3-12-321 15</inkml:trace>
  <inkml:trace contextRef="#ctx0" brushRef="#br0" timeOffset="59882.62">6936 11213 968 0,'-1'0'404'0,"0"1"-257"0,2 6-52 15,-1-7-68-15,3 26-14 16,10 63 0-16,-7-22 0 16,-3 11 1-16,1-4-1 15,-4-12 0-15,0-3 6 16,1-16-103-16,-1-5-116 15</inkml:trace>
  <inkml:trace contextRef="#ctx0" brushRef="#br0" timeOffset="60294.56">6912 11494 883 0,'8'-8'357'0,"10"-10"-233"16,2 0-48-16,13 2-45 15,4 2-16-15,6 4-14 16,0 2 1-16,-9 1 0 16,-2 3-2-16,-11 1-7 15,-4 2-2-15,-8 2-11 0,-6 1 1 16,-3 4 0 0,-1 3 0-16,0 6 6 0,0 1 1 15,1 9 7-15,-3-7 5 16,0 1 8-16,-2-4 4 15,-1-11 11-15,2 2 11 16,-2-11 5-16,-2-5 0 16,2-12-10-16,-1-8-13 15,7-8-10-15,7-1-6 0,10 0-9 16,9 5-1-16,5 9 6 16,0 4 9-16,-7 10 16 15,0 5 4 1,-6 10-1-16,-3 7-6 15,-3 10-11-15,-2 4-3 0,-3 7-1 16,3 5 2 0,-2-1-65-16,2-4-107 0</inkml:trace>
  <inkml:trace contextRef="#ctx0" brushRef="#br0" timeOffset="60581.57">7788 11436 396 0,'2'-9'276'0,"2"-9"37"16,-3-1-70-16,-6-4-45 15,-4 0-14-15,-8-3-37 0,-4-1-29 16,-6 11-70 0,0 3-23-16,-2 15-28 0,4 6-12 0,2 10-1 31,3 6-8-31,10 7-8 0,3 5 3 0,11-1 11 15,8-4 8-15,6-9 14 16,5-4 7 0,5-11 6-16,0-1 3 15,-2-6 3-15,-4-7-11 0,-6-5-106 16,-2-1-135 0</inkml:trace>
  <inkml:trace contextRef="#ctx0" brushRef="#br0" timeOffset="60945.39">7974 11471 689 0,'4'2'344'0,"8"5"-115"16,4-3-54-16,2 0-75 15,4-4-22-15,1-2-22 16,-1-5-9-16,-1-6-8 16,-1-2-1-16,-10-3-5 15,-2-2-1-15,-14-2-7 16,-8-2-5-16,-10 0-12 16,-2 3-7-16,-3 11-13 15,2 5-8-15,4 13-7 16,4 9 5-16,5 10 9 15,3 9 7-15,9 10 7 16,2 0 3-16,5 3 1 0,-2-2 1 16,-2-6 0-16,1 3 0 15,-2-6 3-15,5-1-21 16,6-9-277-16</inkml:trace>
  <inkml:trace contextRef="#ctx0" brushRef="#br0" timeOffset="61448.8">8428 11403 649 0,'-7'-10'365'15,"-5"-10"-92"-15,-1 4-79 16,-5 1-37-16,1 3-63 15,3 4-27-15,-5 4-42 16,5 4-18-16,0 5-19 16,-1 5-9-16,6 6 0 15,2 5 2-15,7 4-2 16,2 3 7-16,10-3 6 16,0-4 5-16,8-5 9 0,2-6 5 15,-4-9 7-15,3 1 2 16,-10-13 3-16,4-3 1 15,-3-2-4-15,-4-8-1 16,-1 2-1-16,-1 0-1 0,-5 3-4 16,-2 6-4-16,-3 7-18 15,1 6-10 1,-1 14-11-16,3 1 0 0,7 6 12 16,1 1 7-16,6-4 11 15,7 3 4 1,0-4 7-16,2-3 4 0,0-3 6 15,0-5 5-15,-5-7 6 16,3-4 0-16,1-8-1 16,-3-1-3-16,1-7-34 15,-6-2-40-15,-14-2-137 16,-5-2-138-16</inkml:trace>
  <inkml:trace contextRef="#ctx0" brushRef="#br0" timeOffset="61575.3">8548 11142 773 0,'-4'-4'486'0,"0"-7"-41"0,-3 3-126 16,3 8-197-16,3 0-76 15,1 8-70-15,5 2-35 16,4 6-212-16</inkml:trace>
  <inkml:trace contextRef="#ctx0" brushRef="#br0" timeOffset="61771.81">8790 11208 1186 0,'-1'2'484'15,"1"8"-291"-15,2 8-88 0,1 14-66 16,-1 10-7 0,0 17-14-16,0 6-2 15,3 5-8-15,5-2 0 16,-4-7-2-16,-4-5 1 0,3-6-14 0,-5-6-34 15,4-12-110-15,8-6-120 32</inkml:trace>
  <inkml:trace contextRef="#ctx0" brushRef="#br0" timeOffset="61915.22">8869 11555 923 0,'3'-1'364'0,"4"-2"-258"16,2-1-61-16,5 4-116 0,4 0-85 16</inkml:trace>
  <inkml:trace contextRef="#ctx0" brushRef="#br0" timeOffset="62290.74">9223 11409 387 0,'10'-12'253'15,"9"-12"-16"-15,-4 1-49 0,-3-1-11 16,-2 4-2-16,-3 5 0 16,-9 4-34-16,-4 1-24 15,-13 5-40-15,-4-1-26 16,-7 6-22-16,-2 5-7 16,3 1-27-16,2 5-10 0,12 2-12 15,5-1-4-15,12 3 5 16,8-1 5-16,8-1 11 15,4-2 7-15,4 0 5 16,-2-2 1-16,-2-6 4 16,-5 0 0-16,-5-3 2 15,-7 0 1-15,-7-2-12 16,-5 1-4-16,-3 4-6 16,-6 0-5-16,2 9 4 15,0-1 1-15,4 1 0 16,4 1 6-16,7 0 21 15,5 1 11-15,6-3 12 0,6 0-1 16,1-10-11 0,4-1-3-16,8-1-188 0</inkml:trace>
  <inkml:trace contextRef="#ctx0" brushRef="#br0" timeOffset="62636.45">9935 11298 555 0,'4'-4'330'16,"4"-3"-47"-16,3 10-97 15,-1 7-20-15,-1 12-55 16,2 6-26-16,2 8-20 16,-1 1-8-16,-2-6-15 15,0-7-8-15,-1-11-3 0,2-10 9 16,4-8 12-16,3-5 3 16,0-12-3-1,1-4-11-15,-4-5-14 0,-2-4-6 16,-1-1-11-16,-1 2-34 15,-1 5-111-15,-2 5-93 16</inkml:trace>
  <inkml:trace contextRef="#ctx0" brushRef="#br0" timeOffset="62934.94">10574 11349 797 0,'-3'10'374'15,"-11"12"-137"-15,-4 0-47 0,-9-1-69 16,-3-4-29-16,4-7-48 16,-3 1-11-16,5-13-22 15,2-4-12-15,2-5-17 16,6-7-8-16,10 3 6 16,-2-2 3-16,12-2-1 15,3 3-1-15,5 2 6 0,5 3 15 16,1 7 29-16,-3 4 10 15,1 15 11-15,-2 6-4 16,-5 5-12-16,2 4-5 16,1-1-12-16,0-3 1 15,5-6-163-15</inkml:trace>
  <inkml:trace contextRef="#ctx0" brushRef="#br0" timeOffset="63579.68">11334 11171 681 0,'-17'0'345'31,"-10"0"-123"-31,5 6-105 0,2 0-45 0,13 9-66 16,4 1-14-16,15 5-10 15,4-2 5-15,15-1 16 16,6-2 6-16,-1-6 4 16,1-2-2-16,-14-4 0 31,-8-4 3-31,-13 0-5 0,-9-2-1 0,-15 2-5 16,-6 0-3-1,-9 4 5-15,2-1 7 16,9 4 6-16,7 3 4 15,12 1-10-15,1 2-8 0,6 2-5 0,5 1-4 16,4 0 4 0,7 1 2-1,11 1 3-15,-1-3 1 16,7-3-19-16,0-1-52 16,5-9-243-16</inkml:trace>
  <inkml:trace contextRef="#ctx0" brushRef="#br0" timeOffset="63960.47">11837 11242 844 0,'-11'-11'393'0,"-14"-11"-167"16,2 5-43-16,-3 8-74 16,-1 3-35-16,5 11-53 15,0 3-16-15,3 7-26 16,4 4-6-16,4 4-6 15,9 5 1-15,9 5 15 16,6 3 4-16,6-1 12 0,1-3 1 16,2-11 5-16,3-4 5 15,-9-12 3-15,5-1-2 16,-6-4-8-16,-8-7-2 16,3 1-3-16,-9-8 3 15,0-2 9-15,-1 2 1 0,-3 2 8 16,-4 5-5-16,-1 16-10 15,5 9-4-15,0 18-7 16,-1 0 1-16,-1 13 2 16,0 4 2-16,3 1 2 15,2 3 4-15,1-8 3 16,0-5 0-16,2-14-63 16,4-9-90-16</inkml:trace>
  <inkml:trace contextRef="#ctx0" brushRef="#br0" timeOffset="64292.24">12237 11282 821 0,'-2'0'362'0,"-2"2"-138"15,-5 9-147-15,-1 5-24 16,-9 8-5-16,-3 3-4 15,-6-2-22-15,-1-1-2 0,-5-11 3 16,2-5 5 0,5-9 3-16,3-9-2 0,11-5-15 15,3-3-12 1,7-2-14-16,9 2-5 0,9 5 5 16,4 5 6-16,6 8 12 15,-3 6 8-15,1 10 8 16,1 4 2-16,0 3-4 15,1 2-3-15,-6-5-2 16,1-6-3-16,1-2-147 16,-5-7-210-16</inkml:trace>
  <inkml:trace contextRef="#ctx0" brushRef="#br0" timeOffset="64628">12364 11435 747 0,'8'1'332'16,"9"1"-154"0,5-4-21-16,2-2-42 0,4-2-18 0,-2-5-37 31,1-2-13-31,-4-4-17 0,-2-2-4 0,-6 0 2 16,-6-2 0-16,-10-3 0 15,-10-4-2-15,-9 0-9 16,-3 2-4-16,-2 8-11 15,2 7-12 1,4 14-17-16,0 9-3 16,4 11 3-1,4 7 12-15,2 14 12 0,4 6 5 16,5 12 4-16,0 1 0 0,0-3 6 0,-1-2-1 16,-3-10-1-1,2-1 0 1,1-11 1-16,1-5 13 0,7-11-119 0,3-8-184 31</inkml:trace>
  <inkml:trace contextRef="#ctx0" brushRef="#br0" timeOffset="64882.57">12737 11197 904 0,'-1'4'360'0,"-2"17"-197"15,-3 4-67-15,-8 20-8 16,12 12-4-16,2 4-23 16,1 0-15-16,12-6-16 15,-9-6-5-15,-3-11-7 0,6-5-1 16,-6-6-40-16,3-8-75 15</inkml:trace>
  <inkml:trace contextRef="#ctx0" brushRef="#br0" timeOffset="65038.17">12736 11468 985 0,'4'-6'431'15,"9"-8"-207"-15,6 2-90 0,15 6-73 16,4-1-24-16,-2 4-34 16,0 1-56-16,-5 0-200 15</inkml:trace>
  <inkml:trace contextRef="#ctx0" brushRef="#br0" timeOffset="65301.29">13208 11340 704 0,'2'-5'364'16,"-1"-8"-107"-16,-7 1-32 15,-1 5-71-15,-4-2-31 16,-8 5-39-16,4 4-21 16,-6 5-30-16,1 4-13 15,6 2-23-15,1 3-8 16,8 1-2-16,3 4-1 15,7 0 8-15,9 3 3 16,2-7 3-16,1 1 4 16,5-4-25-16,-3-6-44 15,-1-6-154-15</inkml:trace>
  <inkml:trace contextRef="#ctx0" brushRef="#br0" timeOffset="65468.25">13160 11110 1137 0,'0'-2'479'15,"1"-4"-279"1,4-1-58-16,1 3-84 0,4-2-32 16,-1 6-117-16</inkml:trace>
  <inkml:trace contextRef="#ctx0" brushRef="#br0" timeOffset="66073.41">13656 11242 617 0,'-8'-4'312'0,"-10"-3"-83"0,-7 1-41 15,-1 6-73-15,-2 3-26 16,2 8-60 0,5 4-11-16,6 10-16 0,6 1-11 15,9 7-1-15,8 1 1 16,10-4 10-16,4-2 4 15,-2-10 10-15,-1-3 6 16,-7-12 22-16,-6-5 9 0,-6-8 3 16,-7-3-5-16,-7-4-23 15,0-1-9-15,2 2-68 16,6-1-67-16</inkml:trace>
  <inkml:trace contextRef="#ctx0" brushRef="#br0" timeOffset="66745.82">14011 11411 699 0,'-2'-8'338'16,"-3"-9"-118"-16,-4-1-33 15,-1 0-49-15,-5-3-11 16,-5 2-31-16,0 1-26 16,0 5-37-16,-2 4-21 15,1 7-23-15,0 3-7 16,2 9-8-16,4 2-4 16,3 7 1-1,6 3 0-15,11 1 7 0,1 3 7 16,8-3 13-16,4-4 3 0,5-7 7 15,0-5 4-15,3-7 4 16,-1-1 2-16,-2-12 0 16,0 0-1-16,-2-7-2 15,-3 3-2 1,-4 2 0-16,-2-1-3 0,-8 7-2 16,-2 1-3-16,-2 7-12 15,-3 1-6-15,0 7-8 0,1 5-1 16,4 5 8-16,2 4 4 15,7-1 7-15,-3 1 3 16,2-7 2-16,3-2 3 16,1-4 8-16,-2-6 5 15,8-3 4-15,-5-5 0 16,-3-11-1-16,6-6 0 16,-7-6 23-16,2-3 13 0,3-4 22 15,-1 2 15-15,0 1-3 16,-3 1-8-16,-7 12-25 15,-1 6-28-15,-8 15-43 16,2 12-8-16,1 15-7 31,-3 10 10-31,6 17 13 0,0 7 1 0,3 6 4 16,1-2 0-16,-1-9 3 16,2-4 0-16,0-14 1 15,-1 0 1-15,1-15-53 16,2-6-63-16,0-14-216 15</inkml:trace>
  <inkml:trace contextRef="#ctx0" brushRef="#br0" timeOffset="66921.32">14360 11420 701 0,'0'-4'363'16,"6"1"-86"-16,3 0-137 15,10-1-89-15,6 8-24 16,9-2-26-16,0 3-39 16,1-3-169-16</inkml:trace>
  <inkml:trace contextRef="#ctx0" brushRef="#br0" timeOffset="67237.3">14848 11284 680 0,'-6'-8'405'15,"-5"-6"-55"-15,-6-1-121 16,-4 3-42-16,-7 2-83 16,4 5-39-16,1 4-65 15,3 3-14 1,12 5-13-16,5 2-3 0,4 5 9 16,5-1 5-1,2-1 10-15,1 1 3 0,2-3-25 16,0 1-17-1,-8-4-12-15,-3-4-6 16,-7 0 20-16,-5 0 18 0,-4 3 14 16,2 0 9-16,2 4 22 15,5 4 12-15,7 1 23 16,1 1 7 0,4 1-2-16,8 1-8 0,3 0-18 15,3-3-8-15,7-7 0 16,-2-4-46-16</inkml:trace>
  <inkml:trace contextRef="#ctx0" brushRef="#br0" timeOffset="68060.87">15463 11200 553 0,'2'1'329'16,"3"-1"2"-16,10 3-200 16,4-2-38-16,6-1-27 15,5 1-14-15,0-1-19 16,-3-2-6-16,-5-2-6 15,-6 1-2-15,-9 0-6 0,-4 2-6 16,-6 4-12-16,2-3-6 16,0 0-4-16,-16 5 4 15,-29 23 9-15,29-13 2 16,1 3 4-16,4 5 1 16,4 2 1-16,7 0 0 0,7-1 5 15,5-2 3-15,4-7 9 16,4-7 7-1,0-9 6-15,2-6-1 0,5-10-7 16,0-3-3-16,-1-4-5 16,3 1 1-16,-8 0-3 15,-3 4-2-15,-3 6-11 16,-7 1-8 0,-3 12-19-16,0 2-1 0,-4 15 7 15,0 6 6-15,-2 9 14 16,-1 0 2-16,2-2 0 15,0-5 0-15,2-8 6 16,3-5 6-16,1-12 14 0,5-2 1 16,1-13 2-1,4-3-5-15,4-9-14 0,-1 2-2 16,6 2-8 0,2 2-2-16,3 8-4 0,-1 3-3 15,-2 5-5-15,-5 4-2 16,-4 5-6-16,-5 7 1 15,-1 7 3-15,-1 4 2 0,-3 8 6 16,-1-1 2-16,-6 1 2 31,-3-2 1-31,-2-7-19 0,5-1-58 0,1-6-243 16</inkml:trace>
  <inkml:trace contextRef="#ctx0" brushRef="#br0" timeOffset="68338.06">16234 11219 936 0,'2'0'393'0,"5"9"-225"16,3 6-57-1,2 12-30-15,0 6-10 0,-3 2-3 16,-1-1 0-1,-1-5-14-15,0-5 10 0,2-11 23 16,0-8 17-16,6-8 15 16,7-9-7-16,2-10-34 15,6-3-19-15,-3-4-25 16,-3 2-11-16,-7 6-41 16,-3 4-68-16</inkml:trace>
  <inkml:trace contextRef="#ctx0" brushRef="#br0" timeOffset="69092.65">17491 11048 774 0,'0'1'352'16,"-2"8"-176"-16,-8 3-57 0,-8 18-85 15,-7 4-9-15,-6 16-6 0,0 8 0 16,3 3-2-16,2-2 3 15,10-16 2 1,4-10 1-16,10-22 12 0,2-9 16 16,10-12 15-16,3-11 2 15,7-13-9 1,0-7-11-16,0-10-8 0,-2-5-2 0,-3 0-3 16,0-4-7-16,-2 15-17 15,3 9-3-15,-7 16-4 16,2 10-15-16,-5 17-12 31,-3 11-3-31,7 17-6 0,2 9 16 0,6 11 14 16,3 2 2-16,11 5 3 15,4 0 2-15,1-11 7 16,2-7-33 0,-12-19-110-16,-7-5-76 15</inkml:trace>
  <inkml:trace contextRef="#ctx0" brushRef="#br0" timeOffset="69251.04">17398 11231 839 0,'0'3'389'0,"8"1"-137"16,6 1-83-16,10 3-76 15,3 2-12-15,7-1-42 16,0 0-12-16,10-1-55 0,1-1-85 0</inkml:trace>
  <inkml:trace contextRef="#ctx0" brushRef="#br0" timeOffset="69410.91">17869 11393 1129 0,'-3'1'468'0,"1"0"-293"0,1 0-66 16,1-1-93-16,0 0-86 15</inkml:trace>
  <inkml:trace contextRef="#ctx0" brushRef="#br0" timeOffset="69917.7">18294 11134 884 0,'-8'5'405'16,"-10"1"-139"-16,-1 13-181 16,-2 4-37-16,1 13-10 15,1 6-3-15,3 1-15 16,2-1-4-16,10-7-5 15,2-8 1-15,6-11 16 16,5-10 12-16,1-9 12 0,1-11 4 16,3-14-7-16,-2-1-9 15,1-8-7-15,-1-3-5 16,-4-4-7-16,-1 2-6 16,-2 6-11-16,1 7-10 15,3 19-26-15,-1 6-14 16,6 15-12-16,1 7 2 15,4 11 21 1,4 9 14-16,2 1 17 0,3 2 4 16,-2 0 4-16,2 1 2 15,-6-11 4-15,-9-3 2 0,-5-10 1 16,-8-9 1-16,-11-1-3 16,-5-5 1-16,-15 1-3 15,-7-3 0-15,-11-3-1 16,-2-2-1-16,3-5 4 15,8-4-11 1,19 2-44-16,5-1-33 0,16 3-142 16,6 5-99-16</inkml:trace>
  <inkml:trace contextRef="#ctx0" brushRef="#br0" timeOffset="70106.13">18706 11491 1056 0,'-3'0'504'16,"-1"-2"-203"-1,0 0-97-15,3 1-113 0,0 0-41 16,1 0-91-16</inkml:trace>
  <inkml:trace contextRef="#ctx0" brushRef="#br0" timeOffset="70597.51">18986 11142 737 0,'-3'6'352'16,"1"3"-67"-16,-1 20-214 15,0 7-11 1,2 11 14-16,7 6 2 0,-4-4-20 0,1-3-11 15,-1-15-14-15,-1-7-4 16,1-13 9-16,2-5 12 16,0-8 17-16,-4-11 2 15,3-7-6-15,-4-11-13 16,-1-12-17-16,-1-4-5 16,-2-9-8-16,0 2-5 15,5 12-13-15,1 8-5 16,-1 19-23-16,7 7-19 15,-6 13-12 1,1 7 0-16,7 14 16 0,1 4 18 0,1 0 20 31,5-3 5-31,3-8 9 0,4 0 4 16,7-7 10 0,-5-6 3-16,-1-8 8 0,-4-8 0 15,-3-7-4 1,3-2-3-16,1-6-5 15,-2-4-3-15,-2 3-7 16,0 0-5-16,-8 14-6 16,-2 6-9-16,-5 12-7 0,0 9 1 15,2 10 0-15,-2 11 9 16,3 8 6-16,-2 4 2 16,2-1 1-16,2-2 0 15,1-8-66-15,3-7-108 0</inkml:trace>
  <inkml:trace contextRef="#ctx0" brushRef="#br0" timeOffset="70770.69">19563 11501 976 0,'-1'0'528'16,"-3"-2"-92"-16,6 2-294 15,-2 0-55-15,0-1-96 16,0-1-96-16</inkml:trace>
  <inkml:trace contextRef="#ctx0" brushRef="#br0" timeOffset="71136.55">19873 11171 1080 0,'-2'-1'473'16,"2"5"-253"-16,4 6-102 0,-2 13-101 15,5 9-1-15,-5 12 8 16,-1 6-1-16,-1-2-3 16,0-2-1-16,-2-16-2 15,0-9 2-15,4-8 9 16,-2-9 16-16,-3-10 9 15,-1-2-5-15,-4-13-16 16,-1-9-16-16,4-9-13 16,-4-9 2-16,1-8 3 15,4 4 0-15,4 4-4 16,5 7-4-16,9 12-4 16,2 1-5-16,2 9 1 15,4 5-1-15,4 6-1 0,-2 3-2 16,6 6-4-16,8 9-2 15,2 4-8-15,5 4-64 0,4 2-181 16</inkml:trace>
  <inkml:trace contextRef="#ctx0" brushRef="#br0" timeOffset="71389.92">19808 11526 929 0,'0'3'408'0,"0"-3"-198"16,7 2-23-16,-7-2-53 0,11 1-28 15,51 6-55 1,-25-3-20-16,4-4-21 15,5 1-3-15,5-2-109 0,0-3-95 16</inkml:trace>
  <inkml:trace contextRef="#ctx0" brushRef="#br0" timeOffset="71610.06">19827 11299 985 0,'13'0'441'15,"8"-2"-187"1,8 1-159-16,4 1-27 0,6 1-34 16,6 2-16-16,5 3-40 31,-3-4-90-31</inkml:trace>
  <inkml:trace contextRef="#ctx0" brushRef="#br0" timeOffset="71896.41">20749 11237 1027 0,'-2'-3'550'0,"0"-6"-128"15,1 5-165-15,1 0-153 16,2 3-47-16,-2 1-48 15,0 0-7-15,0 0-129 16,0 0-87-16</inkml:trace>
  <inkml:trace contextRef="#ctx0" brushRef="#br0" timeOffset="72154.17">20716 11460 812 0,'-2'4'473'16,"2"2"-86"-16,-4-4-138 15,4-2-45-15,-1 0-57 16,1 0-12-16,0 0-34 15,0 0-15-15,0 0-29 16,0 0-6-16,0 0-164 16</inkml:trace>
  <inkml:trace contextRef="#ctx0" brushRef="#br0" timeOffset="79577.96">4859 12356 613 0,'-2'-15'339'16,"-1"-13"-50"-16,-1 2-22 15,4 10-45-15,-4 6-25 16,3 14-90-16,-2 15-32 0,0 30-69 15,3 18-15-15,-4 22 9 16,2 7 3-16,-1-2 4 16,-1 0 3-16,5-14 1 15,5-8 0-15,9-27-45 16,7-14-81-16,6-23-276 16</inkml:trace>
  <inkml:trace contextRef="#ctx0" brushRef="#br0" timeOffset="79745.33">4839 12301 850 0,'-5'-7'421'0,"3"-7"-165"0,9 5-100 16,24 5-110 0,11 0-30-16,15 3-12 0,11 2-4 15,6 5 3-15,4 4 14 16,7 5-181-16</inkml:trace>
  <inkml:trace contextRef="#ctx0" brushRef="#br0" timeOffset="79966.21">5001 12925 990 0,'-1'3'428'16,"-1"0"-219"-16,16-1-134 15,16-2-25-15,22-2-30 0,9 2-7 16,6-3-5 0,-2 1-6-16,-14-3-199 0</inkml:trace>
  <inkml:trace contextRef="#ctx0" brushRef="#br0" timeOffset="80149.15">4883 12687 946 0,'5'-3'426'15,"12"-1"-173"1,14 3-189-16,10 1-28 0,23 5-27 15,0 1-2-15,10 1-112 16</inkml:trace>
  <inkml:trace contextRef="#ctx0" brushRef="#br0" timeOffset="80583.4">5436 12818 833 0,'2'0'356'0,"2"4"-165"16,2 5-86-16,4 9-38 16,-2 5-4-16,-1 2-17 15,-5 4-9-15,-1-1-11 16,-2-9-5-16,2-5-7 15,3-6-1-15,1-14 0 16,6-4-2-16,-1-12-4 16,4-4-2-16,6-1-3 15,-3 2 0-15,3 6 3 16,-4 7 9-16,-3 10 17 16,-5 4 9-16,-3 8 11 0,-2 0-6 15,-3 4-13-15,0 3-7 16,-4-6-15-16,4-2-8 15,6-4-29-15,3-6-12 16,9-6-9-16,-1-3 2 16,0 0 23-16,2 3 8 15,-2 8 4-15,0 8 3 16,-1 5 2-16,-2 6 2 0,-2-1-11 16,-4-5-78-16</inkml:trace>
  <inkml:trace contextRef="#ctx0" brushRef="#br0" timeOffset="80900.49">5930 12906 1020 0,'3'0'423'0,"11"0"-266"15,-1-5-38-15,-1-5-57 16,3 0-21-16,-3-3-15 15,-2-1 1-15,-4 2 2 16,-4-1-2-16,-11 0-6 0,-3 5-5 16,-7 5-7-16,-3 3-2 15,2 8-2-15,2 6 2 16,4 5-2-16,2 3 0 16,12 1 4-16,-2 2 5 15,9-6 7-15,7 1 2 16,0-6-2-16,4-6-6 0,2-5-11 15,-1-1-19-15,7-5-149 16,3 0-189-16</inkml:trace>
  <inkml:trace contextRef="#ctx0" brushRef="#br0" timeOffset="81485.24">6349 12854 898 0,'-9'-5'410'0,"-11"-5"-178"16,-2 0-44-16,-5 8-76 0,1 2-32 15,3 12-54-15,0 6-13 16,7 6-13-16,7 1-2 16,9 0-1-16,9-1 1 15,11-6 2-15,5-2 2 16,6 1 0-16,0-8 1 0,-2-6 1 15,-1-3 2-15,-2-14-13 16,-4-6-8-16,-1-13-20 16,-1-6-4-16,-7-9 8 15,7-2 9-15,0-9 24 16,-4-4 7 0,0 6 11-16,-8 4 10 0,-7 26 25 15,0 9 6 1,-6 22-7-16,-2 12-11 0,-1 9-33 15,0 10-9 1,4 5 0-16,1 4-1 0,1 7 0 16,2 1 0-16,-2 0 2 15,3-3 0-15,2-12 2 16,-2-5-2-16,8-14 3 16,-6-9 0-16,3-7 8 0,1-4 1 15,0-12 2-15,2-6-1 16,0-5-8-16,0-3-2 15,-3 1-9 1,3 5-6-16,-1 8-8 16,0 7-6-16,0 13-2 15,-1 7 3-15,0 11 7 0,2 5 6 0,2 2 7 32,5-4 1-32,8-8 2 0,1-8 0 0,3-12-33 15,-5-5-73 1</inkml:trace>
  <inkml:trace contextRef="#ctx0" brushRef="#br0" timeOffset="81962.52">5768 12178 621 0,'-6'7'323'0,"-9"7"-59"15,2 9-107-15,-6 8-49 16,4 2-24-16,6 3-30 16,-1-10-4-16,7-11-9 15,3-7 0-15,1-9 0 16,6-9-3-16,4-10-2 16,2-10-4-16,2-10-10 15,2 1-4-15,-2 0-6 16,-3 1-4-16,3 6 5 15,-1 4 11-15,1 6 30 0,-1 11 2 16,-5 11-7-16,0 6-12 16,3 19-28-16,4 4-2 15,4 15 0-15,-1 4-1 16,-1 4-1-16,-3 1 2 16,-2-9-100-16,0-3-82 15</inkml:trace>
  <inkml:trace contextRef="#ctx0" brushRef="#br0" timeOffset="82120.62">5730 12237 1024 0,'2'1'448'16,"3"-1"-217"-16,15 4-146 15,8-3-36-15,19 4-28 16,6-1 35-16</inkml:trace>
  <inkml:trace contextRef="#ctx0" brushRef="#br0" timeOffset="82569.15">7221 12629 725 0,'8'-3'417'15,"7"2"18"-15,11-2-310 16,11 4-32-16,8 3-36 16,-2-4-23-16,6 7-21 15,-2-7 4-15,-4 0-139 16,-2-1-176-16</inkml:trace>
  <inkml:trace contextRef="#ctx0" brushRef="#br0" timeOffset="82749.59">7277 12771 1116 0,'12'3'461'16,"19"0"-265"-16,0 3-32 15,7 3-66-15,5 0-22 0,1 0-37 16,5-5-121-16</inkml:trace>
  <inkml:trace contextRef="#ctx0" brushRef="#br0" timeOffset="83108.03">8347 12373 1030 0,'-5'18'388'15,"-1"28"-288"-15,0 14-50 0,7 16-27 16,1 0 1-16,-1-2-1 16,1-4-1-16,1-12-25 15,2-10-85-15</inkml:trace>
  <inkml:trace contextRef="#ctx0" brushRef="#br0" timeOffset="83274.34">8231 12326 890 0,'19'-10'412'15,"9"-7"-156"-15,20 8-181 0,9 5-23 16,13 4-33-1,13 5-5-15,4 6-7 0,-7 0-40 0,-8 9-271 16</inkml:trace>
  <inkml:trace contextRef="#ctx0" brushRef="#br0" timeOffset="83491.36">8363 12872 920 0,'4'2'369'16,"13"4"-227"-16,6 0-37 16,25-1-23-16,8-1-17 0,10 6-29 15,2-1-12-15,-12 0-42 16,-2-1-127-16</inkml:trace>
  <inkml:trace contextRef="#ctx0" brushRef="#br0" timeOffset="83683.12">8322 12662 1173 0,'-3'-5'503'0,"10"1"-266"0,5 0-119 16,25 4-76-16,15 3-12 16,23 0-10-16,10 5-2 15,1-1-174-15</inkml:trace>
  <inkml:trace contextRef="#ctx0" brushRef="#br0" timeOffset="84270.21">8822 12871 804 0,'4'9'356'0,"-3"7"-192"15,-2 6-59-15,2 3-20 16,-6-2-39-16,5-1-13 16,6-3-17-16,-6-12-3 0,7-3-6 15,-5-7 0 1,5-9-1-16,2-4-3 16,3-8-1-16,4 5-2 15,1 3 1-15,3 7 7 16,-1 10 25-16,-2 5 9 15,-6 9 16-15,-4 3-1 16,-5 1-18-16,1 2-7 16,-3-6-15-16,-2-2-3 15,-1-6-4-15,1-4-7 16,2-7-16-16,0-4-10 0,10-3-13 16,2-4-1-16,6 0 10 15,2 0 4-15,0 8 4 16,3 7 2-16,-8 7 4 15,-1 8 1-15,-7 2-42 16,-3-1-91-16</inkml:trace>
  <inkml:trace contextRef="#ctx0" brushRef="#br0" timeOffset="84577.59">9274 12954 1045 0,'7'2'395'0,"7"-1"-310"0,5 0-24 16,8-1-34-16,-5-4-9 15,-3-2 1-15,-5-2 4 16,-8-4 5-16,-4 1-5 16,-7 2-14-16,-9-5-8 15,-7 8-3-15,1 6 2 0,-2 5 13 16,-1 5 9-1,6 7 3-15,-1 5-1 0,6 2-7 16,7 1-5-16,8-7-1 16,6-1-1-1,9-3-1-15,3 0-2 16,1-7-7-16,3-3-45 0,5-4-188 16</inkml:trace>
  <inkml:trace contextRef="#ctx0" brushRef="#br0" timeOffset="85129">9698 12958 636 0,'-8'-11'368'0,"-6"-11"-55"15,-8 0-108 1,1 8-31-16,-5 7-68 0,1 7-39 16,4 13-42-1,1 3-13-15,10 12-11 0,4-2-1 0,10 1-2 16,4-1 2-16,8-6 0 15,4-4 0-15,5-2 0 16,3-7 0-16,0-7 3 16,4-5 2-1,-4-13-7-15,2-3-1 16,-8-13 0-16,-2-5 3 16,-7-8 10-16,-7-5 4 15,-2-7 4-15,-2 4-3 16,-1 13-3-16,-2 10 2 0,0 25-10 15,-2 10 1-15,-1 18-2 16,4 11-6 0,-2 13 0-16,-2 10 0 0,2 5 2 15,-4 1 1-15,6-6 2 0,-4-12 2 16,6-15 1-16,-2-10 3 16,5-11 21-1,4-4 9-15,-2-13 4 0,4 0-3 0,2-5-23 31,0-4-10-31,5 4-6 16,-1-2-2-16,0 1-1 16,0 3-4-16,-7 10-3 15,1 4-4-15,-4 9-1 16,-3 10 2-16,4 1 7 16,1 4 3-16,8-2 2 15,2-5 1-15,3-5 1 16,1-5-7-16,-4-7-133 15,-6-3-197-15</inkml:trace>
  <inkml:trace contextRef="#ctx0" brushRef="#br0" timeOffset="85449.26">9318 12103 631 0,'-1'1'399'0,"-2"9"12"15,3 8-230-15,0 13-100 16,-2 2-19-16,3 5-14 0,-1 1-8 16,-2-4-15-16,-2-4-5 15,2-4-34-15,-4-9-59 16,-1-5-205-16</inkml:trace>
  <inkml:trace contextRef="#ctx0" brushRef="#br0" timeOffset="85766.03">9334 12042 1785 0,'14'2'21'16,"-3"3"0"-16,10 5 20 0,-9-1-18 16,-4 3-3-16,-8 2-4 15,-7-3-1-15,-2 1-1 16,-2 0-2-16,4-6-6 15,7 0-6-15,6-4-6 16,4-2-2-16,11-1 0 16,4 0 3-16,5 3 3 0,2 4 1 15,-1 8-2-15,-5 2 2 16,-7 1 4 0,-10 2 8-16,-21-2 15 0,-11 3 7 15,-17-2 5-15,-4-3-3 16,4-6-11-1,9-3-6-15,11-8-52 16,7-1-68-16</inkml:trace>
  <inkml:trace contextRef="#ctx0" brushRef="#br0" timeOffset="88764.38">10764 12648 762 0,'4'-2'310'0,"13"1"-179"0,8-4-16 16,22 5-5-16,16 0-2 15,26 4-24 1,6 0-16-16,-5 2-36 0,-3-3-9 0,-12-5-37 15,0-3-96 1</inkml:trace>
  <inkml:trace contextRef="#ctx0" brushRef="#br0" timeOffset="89012.71">10800 12762 668 0,'0'0'327'16,"3"0"-129"-16,11 0-60 16,26-1-42-16,8 0-26 15,31-3 3-15,7 4-14 16,8 2-28-16,4-1-2 15,-5 2-7-15,-2 0-43 16,-9-3-275-16</inkml:trace>
  <inkml:trace contextRef="#ctx0" brushRef="#br0" timeOffset="89287.9">11387 12543 826 0,'19'4'386'0,"8"6"-170"16,21 6-82-16,1 6-11 16,1 9-51-16,-2 0-23 15,-21 3-26-15,-10-3-9 0,-22-6-6 16,-13-3 2-1,-18-3 5-15,-8-4 3 0,-6-6-40 16,1-3-49-16,7-8-385 16</inkml:trace>
  <inkml:trace contextRef="#ctx0" brushRef="#br0" timeOffset="89581.33">10904 12572 834 0,'-18'-1'371'16,"-19"1"-162"-16,1 7-39 0,6 9-62 15,2 4-27-15,11 8-43 32,6 7-12-32,14 5 7 0,11 5 8 15,17-4 4-15,8-7-3 16,18-7-5-16,11-8-53 0</inkml:trace>
  <inkml:trace contextRef="#ctx0" brushRef="#br0" timeOffset="90124.84">12444 12216 797 0,'-1'-1'385'15,"-1"1"-161"-15,0 26-136 16,2 24-53-16,3 37-32 16,1 11 9-16,8 11 1 15,1-8 1-15,-2-13 3 16,2-9-14-16,-9-18-176 15</inkml:trace>
  <inkml:trace contextRef="#ctx0" brushRef="#br0" timeOffset="90420.35">12938 12397 637 0,'-8'-6'361'16,"-6"-2"-41"0,-14 6-188-16,-7 3-35 0,-9 8-33 15,-6 6-13-15,4 9-18 16,0-2-4-16,4 9-22 16,7 0-7-16,6-1 5 15,10 4 4-15,17-4 12 16,9 1 9-16,21 5 9 15,9 1 3-15,9-2 2 16,2-2-4-16,9-12-13 16,0-2-6-16,2-11-54 15,0-3-65-15</inkml:trace>
  <inkml:trace contextRef="#ctx0" brushRef="#br0" timeOffset="90973.71">13121 12846 336 0,'1'-1'147'0,"2"0"-53"0,-5 3-46 16,2-2 15-1,0 0 58-15,-1 17 27 16,-6 40 12-16,-3-26-14 0,-6 5-12 16,-4-1-20-16,4-7-34 15,1-2-9-15,7-12-43 16,8-6 3-16,7-11 13 16,4-6 3-16,7-13 2 15,1-3-6-15,1-12-15 16,0-2-3-16,-5-5-6 15,-2 3-5-15,-2 6-7 16,-3 7 1-16,-1 16-2 16,-3 8-4-16,4 13-3 15,-3 11-6-15,2 13-1 16,3 8 5-16,3 4 2 16,4 0 1-16,5-4-53 15,1-5-70-15,-7-5-354 0</inkml:trace>
  <inkml:trace contextRef="#ctx0" brushRef="#br0" timeOffset="91132.42">13105 13017 948 0,'3'-1'416'15,"4"-4"-218"-15,10 3-84 0,7 0-79 16,3-3-19-16,13 6-10 15,2 5-53-15</inkml:trace>
  <inkml:trace contextRef="#ctx0" brushRef="#br0" timeOffset="91388.41">13749 12406 792 0,'0'0'431'0,"-4"6"-77"16,6 11-197 0,2 19-119-16,3 10-7 0,8 12-4 15,-6-2-2-15,8 3-6 16,-3-6-5-1,-1-7-17-15,4-4-77 0</inkml:trace>
  <inkml:trace contextRef="#ctx0" brushRef="#br0" timeOffset="91563.12">13575 12665 1172 0,'14'3'510'16,"5"-6"-265"-16,15 3-127 16,9 2-30-16,16-1-46 15,6 4-14-15,11 2-48 16,2-2-72-16</inkml:trace>
  <inkml:trace contextRef="#ctx0" brushRef="#br0" timeOffset="92255.97">14381 12329 668 0,'18'-16'341'16,"9"-14"-96"-16,15 11-88 15,5 7-23-15,-8 17-55 16,-1 15-31-16,-14 21-26 15,-10 18-1-15,-8 9-3 16,-4 4-3-16,-3-7-6 0,-3-10-2 16,7-9 1-16,0-8-2 15,12-16 3-15,9-10 0 16,8-16 4-16,2-12 3 16,1-14 1-16,-2-6 2 15,-7-6-2-15,-3 0-2 16,0-2-3-16,-1-1-3 0,0 0-4 15,-3 2 0-15,-8 12 4 16,-3 8 9-16,-8 17 1 16,-3 9 0-16,-5 13-6 15,-3 8-10-15,0 18-1 16,5 1 1-16,6 10 0 16,2 0 0-16,8-3-3 15,1 0 1-15,2-8 0 16,6-3 3-16,4-7-120 15,-1-7-131-15</inkml:trace>
  <inkml:trace contextRef="#ctx0" brushRef="#br0" timeOffset="92620.51">15135 12940 514 0,'0'3'327'0,"1"1"55"0,5 1-182 16,10-2-47-16,2-4-32 15,5-5-53-15,1-6-19 16,-5-4-19-16,0 1-1 16,-9-2-5-16,-5 0-3 15,-10 2-20-15,-5 0-7 16,-9 1-10-16,-5 5-7 0,2 5-3 15,-4 5-3-15,5 14-5 16,4 6 7-16,1 9 21 16,11 6 13-16,2-6 24 15,6-1 6-15,7-5 9 16,5-6-2-16,8 1-7 16,7-2-3-16,6-17-12 15,1 1-14-15,5-7-120 16,-1-6-393-16</inkml:trace>
  <inkml:trace contextRef="#ctx0" brushRef="#br0" timeOffset="94703.79">15283 12139 766 0,'1'0'365'0,"0"0"-116"16,0 12-148-16,2 9-44 0,-3 11-19 16,0 5-8-16,-2 4-19 0,0 0 1 15,3-9-72 1,3-5-122-16</inkml:trace>
  <inkml:trace contextRef="#ctx0" brushRef="#br0" timeOffset="98553.65">15317 12111 428 0,'1'-1'261'16,"-1"1"-62"-16,0 3-46 0,-1-3-78 16,0 0-31-16,-5 20-9 15,-11 39-4-15,8-25-15 32,-1 3-5-32,1-4-2 0,1-1-1 15,4-13-2-15,3-7 2 0,2-10 11 16,3-8 4-1,9-5 6 1,2-7 2-16,1-6-10 16,1-5-4-16,-2-4-2 0,-1 1 1 15,-4-4 10-15,-5 4 11 16,-4 6 11-16,-1 6 4 16,-2 8-13-16,1 4-27 15,1 9-25-15,3 6-9 16,9 12-6-16,1 1 13 15,9 11 8-15,2 5-1 0,1 1 4 16,2 5 5-16,-9-6 7 16,-4-2 6-16,-6-5-87 15,-3-5-118-15</inkml:trace>
  <inkml:trace contextRef="#ctx0" brushRef="#br0" timeOffset="98709.07">15286 12262 957 0,'13'1'406'16,"11"5"-210"-16,12-3-125 0,7 3-22 16,6-4-49-16,-5 0-130 15</inkml:trace>
  <inkml:trace contextRef="#ctx0" brushRef="#br0" timeOffset="99072.78">15935 12626 978 0,'7'0'425'0,"7"3"-209"16,14 1-133-16,7 3-25 16,7 0-32-16,-3 0-9 0,-1 1-5 15,-1-1-54-15,-2-1-242 16</inkml:trace>
  <inkml:trace contextRef="#ctx0" brushRef="#br0" timeOffset="99263.23">15988 12748 601 0,'3'3'392'0,"9"6"40"16,1-2-168-16,10 3-89 15,2 3-30-15,2-5-58 16,8 1-25-1,5-1-65-15,3-4-88 0</inkml:trace>
  <inkml:trace contextRef="#ctx0" brushRef="#br0" timeOffset="99645.87">16806 12234 913 0,'-1'-4'445'16,"-2"1"-202"-16,3 7-103 0,0 0-112 16,4 28-24-16,11 91 13 15,-6-36-1-15,-1 5-4 16,0-1-3-16,-3-6-7 15,-3-3 9-15,-1-8-109 16,3-12-115-16</inkml:trace>
  <inkml:trace contextRef="#ctx0" brushRef="#br0" timeOffset="99950.29">17346 12384 985 0,'-18'1'402'15,"-26"4"-256"-15,-9 6-27 16,-7 7-40-16,-1 6-11 0,-6 5-19 16,1 0-4-1,1 2-15-15,4 1-12 16,17-1-7-16,12 0 4 15,25-2 10-15,15 0 6 0,38 0 2 16,16-2-3-16,12-4-9 16,8-1-7-1,1-3-5-15,-6-1-36 0,0 2-177 16,-9-4-224-16</inkml:trace>
  <inkml:trace contextRef="#ctx0" brushRef="#br0" timeOffset="100154.43">17353 12919 661 0,'0'1'391'0,"1"5"-23"0,2 7-200 16,1 11-121-16,1 5-10 0,0 3-9 15,-1 0-8-15,-3-2-4 16,1-2-22-16,-2-5-274 16</inkml:trace>
  <inkml:trace contextRef="#ctx0" brushRef="#br0" timeOffset="100472.19">17405 12869 1076 0,'16'-2'448'0,"18"0"-278"16,-7 2-27-16,-6 9-59 0,-9 1-22 15,-5 8-26-15,-7 0-12 16,-10 2-13 0,0 1-4-16,-8-8-4 15,6 0 1 1,6-3-19-16,7 3-10 0,8-5-7 15,4 1 2-15,7 2 17 16,-3-2 7-16,4 5 5 16,-4 3 0-16,-10-1 1 0,-6-1 5 0,-12-1 7 15,-9 0 3 1,-7-8 5-16,-2-3-30 16,7-9-158-16</inkml:trace>
  <inkml:trace contextRef="#ctx0" brushRef="#br0" timeOffset="101127.44">18137 12522 1136 0,'3'-4'480'0,"1"-5"-290"0,2 9-47 16,1 17-77 0,1 8-34-16,2 18-30 0,-2 4 0 15,-2 5-1-15,1 3 2 0,-1-7-156 16,3-3-111-16</inkml:trace>
  <inkml:trace contextRef="#ctx0" brushRef="#br0" timeOffset="101300.18">17963 12627 1002 0,'12'-3'447'0,"5"-6"-187"15,27 10-177 1,5 0-29-16,17 2-29 0,11-1-11 16,12 3-13-16,-7-3-93 15</inkml:trace>
  <inkml:trace contextRef="#ctx0" brushRef="#br0" timeOffset="101746.67">18864 12279 929 0,'1'-2'400'0,"-1"2"-218"15,0 2-68-15,-1-2-74 16,-2 30-11-16,-5 54-12 15,1-21-5-15,3 3-4 16,3-3-1-16,11-8-1 0,11-2 0 16,10-14 2-16,2-5 1 15,-1-18 4-15,1-8 3 16,-3-15 9-16,0-8 5 16,0-14 5-16,-1-5-1 15,-4-9 0-15,-2-1-5 16,-8-12 0-16,-1-5-7 0,-4-2-12 15,-3 5-6-15,-1 24 5 16,-3 12 7-16,-5 22-3 16,-4 11 1-16,-1 25-15 15,-2 8-5-15,4 20 6 16,1 3 2-16,4-1 1 16,8 4-1-1,3-7 4-15,8 0-6 0,5-10-92 16,1-3-82-16</inkml:trace>
  <inkml:trace contextRef="#ctx0" brushRef="#br0" timeOffset="102188.3">19418 12999 562 0,'5'8'309'15,"6"8"-82"1,4-6-53-16,3-1-25 15,6-4-39-15,-2-6-14 16,3-3-28-16,-4-1-7 16,-10-10-4-16,0 1-4 0,-11-5-11 15,-3 1-2 1,-10-2-3-16,-7-2-8 0,-4 9-25 16,-4 6-14-16,2 22-19 0,4 12 2 15,1 9 16 1,4 4 10-16,15 1 11 15,8-3 1-15,13 0 4 0,4-6-1 16,4-8-2-16,2-4 1 16,12-13-3-16,3-7-1 0,5-15-58 15,4-7-76-15</inkml:trace>
  <inkml:trace contextRef="#ctx0" brushRef="#br0" timeOffset="102792.49">19559 12261 652 0,'-3'7'306'15,"-1"8"-102"-15,-2 7-50 0,3 8-31 16,-2 2-30-16,5 1-45 16,0-3-10-16,3-12-7 15,1-10 5-15,3-12 8 16,0-6-1-16,-1-13-4 15,0-3-12-15,-3-8-15 16,-3-5-2-16,1 1-3 16,0-4-1-16,8 7-5 15,3 3-3-15,5 9-3 16,3 6 4-16,-2 5 11 16,3 11 6-16,-6 6 3 0,0 7-4 15,-6 6-9-15,-7-1 0 16,-7 4-2-16,-6-3-1 15,-3 1 1-15,2-4 0 16,5-8-3-16,3-5-8 16,9-2-8-16,5-2-3 0,13 0-2 15,5 2 5-15,10 7 5 16,2 3 1 0,-3 9 5-16,-2 2 3 0,-17 0 5 15,-10 2 6-15,-21-1 17 16,-16-3 6-16,-14 2 6 15,-4-5-2-15,8-6-14 16,6-3-6 0,17-5-48-16,9-2-69 15</inkml:trace>
  <inkml:trace contextRef="#ctx0" brushRef="#br0" timeOffset="119594.16">12832 13644 659 0,'-20'-7'368'0,"-14"-2"-28"15,-7 10-241 1,-1 8-46-16,1 21-44 0,0 7-14 16,13 20-14-16,12 9-5 15,22 5 2-15,16-2 2 16,21-12 5-16,14-12 5 0,22-27 4 15,11-14-1-15,13-26 59 16,-7-15 32-16,-25-20 56 16,-18-8 33-16,-44-9-22 15,-17 5-24-15,-45 9-56 32,-21 8-33-32,-20 23-75 0,-3 10-53 15,21 19-384-15</inkml:trace>
  <inkml:trace contextRef="#ctx0" brushRef="#br0" timeOffset="119917.05">13024 13647 879 0,'0'1'414'0,"-4"8"-151"16,-7 2-49-16,-13 23-75 15,-9 10-24-15,-10 21-55 16,-4 7-17-16,5-3-20 16,9-3-10-16,13-20-122 0</inkml:trace>
  <inkml:trace contextRef="#ctx0" brushRef="#br0" timeOffset="122204.69">13869 13655 869 0,'0'-2'381'0,"0"2"-185"0,4 11-106 0,0 11-24 16,6 22-21 0,1 10-8-16,3 17-11 0,-2 4-2 15,-4-3-8-15,0-9-4 16,-7-12-128 0,1-10-177-16</inkml:trace>
  <inkml:trace contextRef="#ctx0" brushRef="#br0" timeOffset="122368.03">13692 13927 780 0,'3'-2'383'0,"10"4"-90"16,10 1-170-16,8-1-18 15,20 2-20-15,4-4-20 16,19-1-26-16,4 1-12 15</inkml:trace>
  <inkml:trace contextRef="#ctx0" brushRef="#br0" timeOffset="122981.94">14487 13718 593 0,'12'-17'315'16,"21"-10"-99"-16,1 4-62 15,-3 15-78-15,-4 9-39 16,-13 19 7-16,-4 10 12 15,-7 23 13-15,2 9-1 16,-1 11-31-16,3-3-15 0,8-13-10 16,0-13-2-16,12-15-3 15,5-9 1-15,7-20-4 16,7-5-1-16,0-21-1 16,-1-11 0-16,-6-16 8 0,-5-11 4 15,-14-7 5-15,-7 2 0 16,-13 12 3-1,0 12 7-15,-5 23 19 0,-2 14 2 16,-1 19-2 0,-4 11-8-16,3 19-24 0,0 10-4 0,6 11-5 15,3 3-2-15,11-3-2 32,1-8 1-32,11-12-2 0,4-7-31 15,3-10-234-15</inkml:trace>
  <inkml:trace contextRef="#ctx0" brushRef="#br0" timeOffset="123338.64">15197 14195 1020 0,'3'5'361'16,"6"2"-297"-16,5-1-45 31,10-2-2-31,0-4 3 16,2-2-2-16,-1-5 2 0,-8-5 5 16,-3 0 4-16,-8-6 6 15,-6 3 0-15,-11 2-6 16,-4 1 5-16,-5 11 4 15,0 4 6-15,1 15 5 16,4 5-7-16,8 4-15 16,5 0-11-16,12-3-8 15,4-3-3-15,10-5-1 16,6-2-1-16,5-10-3 16,5-1 2-16,5-12-119 15</inkml:trace>
  <inkml:trace contextRef="#ctx0" brushRef="#br0" timeOffset="123844.53">15483 13483 812 0,'-3'0'416'0,"-9"3"-106"0,0 13-138 15,-4 6-99-15,-6 6-22 16,3 2-28-16,3 0-10 16,6-2-6-16,2-4 0 15,5-7-2-15,3-5-4 16,5-14-9-16,5-7-5 16,4-10-1-16,-1-7 3 15,3-3 11-15,-1 2 2 16,0-8 5-16,-1 4 0 15,-2 2 1-15,0 2 0 0,-3 8 4 16,-1 9-4 0,-4 11-2-16,4 8 1 15,6 22-6-15,3 4 2 16,-1 5 0-16,1 1 0 16,-6-5 0-16,0-1 0 15,1-2-32-15,-5-3-70 0</inkml:trace>
  <inkml:trace contextRef="#ctx0" brushRef="#br0" timeOffset="124025.05">15350 13572 878 0,'5'4'342'15,"13"4"-222"-15,7 0-25 16,21 0 0-1,5-3-25-15,4-4-12 16,-1 0-3-16</inkml:trace>
  <inkml:trace contextRef="#ctx0" brushRef="#br0" timeOffset="125700.8">16114 13939 551 0,'0'0'311'15,"5"7"-43"-15,3-3-101 16,14 4-72-16,9 2-18 16,11-4-24-16,7 5-16 0,-4-5-19 15,-1-2-3-15,-4-2-112 32,-4-3-156-32</inkml:trace>
  <inkml:trace contextRef="#ctx0" brushRef="#br0" timeOffset="125905.61">16126 14105 516 0,'-3'1'342'15,"2"4"17"-15,10-4-159 16,7 4-33-16,18-1-45 15,2 3-30-15,7 0-32 0,2-4-11 0,3-1-23 16,2-1-27-16</inkml:trace>
  <inkml:trace contextRef="#ctx0" brushRef="#br0" timeOffset="128610.44">17006 13928 530 0,'1'-8'271'0,"4"-16"-45"15,8-3-82-15,1-12-27 0,3-4 2 16,1-2-3-16,1 0-2 15,-4 5-4-15,1 6-9 16,-7 14-12-16,1 6-2 16,-7 7-18-16,-3 3-18 0,-1 4-42 15,-1 0-17 1,1 3-19-16,-1 27 3 16,5 56 16-16,7-24 2 15,2 7-49-15,3 3-75 16</inkml:trace>
  <inkml:trace contextRef="#ctx0" brushRef="#br0" timeOffset="128796.22">16922 14065 795 0,'22'-3'363'15,"13"-1"-163"-15,11 5-108 0,4 0-27 0,10 5-35 16,5 0-7 0,4-3-154-16</inkml:trace>
  <inkml:trace contextRef="#ctx0" brushRef="#br0" timeOffset="129145.9">16899 14256 943 0,'5'-13'358'0,"13"-15"-247"0,12 3-39 15,17 14-29-15,2 8-6 0,-1 15-27 0,-1 10 0 16,-14 7 9-1,-10 5 6 1,-25 6 17-16,-15 5 3 16,-16 3-3-16,-3-4-7 0,-2-8-11 15,1-11-3-15,4-16 0 16,4-4-6-16,13-8-18 16,9-3-15-16,17 2-12 15,3 1 5-15,10 3 14 16,2 0 10-16,4 3 5 15,6 4-4-15,6-1 18 16,2 1-92-16</inkml:trace>
  <inkml:trace contextRef="#ctx0" brushRef="#br0" timeOffset="129673.45">17416 13937 694 0,'6'-1'333'0,"11"1"-93"16,-1 6-110-1,-2 11-35-15,-2 7-8 16,-6 6-19-16,-2-3-10 0,-4 3-24 15,-3-6-9 1,-1-9-11-16,4 1-2 0,2-15 3 16,0-4-1-16,7-10 0 15,3-9-2-15,3-6-9 0,3-6-2 16,3 3 9 0,-2 2 10-16,-3 8 7 0,1 11 4 15,-2 13-2-15,-2 9-5 16,-2 8 1-16,-2 4-1 0,-3-3-5 15,-5 2-4-15,1-5-6 16,-1-1-1-16,0-10-5 16,3-2-2-1,4-9-1-15,3-5 0 0,5-5 1 32,0-6 0-32,4-1-1 0,-2 1 1 0,4 4-3 15,-1 8-1-15,-6 10 0 31,1 6 3-31,-7 9 4 0,-1 2 3 16,-2 4-1-16,0 2-1 16,2 0-42-16,-2-2-110 15</inkml:trace>
  <inkml:trace contextRef="#ctx0" brushRef="#br0" timeOffset="130069.35">18060 13866 907 0,'1'-2'451'0,"-2"0"-161"15,2 4-126-15,-1-2-104 16,-1 10-30-16,0 20-18 15,2 40-1-15,6-35-4 16,8-1-1-16,5-9-4 0,-2-1-1 16,11-12 1-16,0-3 1 15,2-10 7-15,-1-9 5 16,-4-9 8-16,0-2 0 16,-6-11 6-16,-1-1-2 15,-9-2 10-15,1 3 7 16,-9 11-10-16,-2 9-4 15,0 13-16-15,-4 10-11 16,2 11 2-16,0 2 1 0,2 6-1 16,1-2-2-16,6-1-3 15,3-1 0-15,3-4-36 16,2-1-73-16</inkml:trace>
  <inkml:trace contextRef="#ctx0" brushRef="#br0" timeOffset="130291.16">18528 14190 1276 0,'0'3'511'0,"0"5"-324"0,0 5-71 16,2 5-61-16,2 4-9 15,-2 7-22-15,-1 2-8 16,3 0 0-16,-4 1-59 16,1-7-232-16</inkml:trace>
  <inkml:trace contextRef="#ctx0" brushRef="#br0" timeOffset="130607.7">18506 14153 974 0,'2'-7'422'16,"12"-5"-226"-16,7 6-40 0,1 1-66 15,7 2-22-15,0 7-31 16,1-1-12 0,-4 5-14-16,-4 6-4 0,-10-1-2 15,-10-2 1-15,-7 6 0 0,-2-1 0 16,2 0-5-16,3 1-20 15,6-2-21-15,4-3-2 16,7-2 4 0,1 1 19-16,-1 1 20 0,1 4 4 15,-9 3 12-15,-7 0 16 0,-16 1 16 16,-13 1 3 0,-14-6-4-16,-1-5-17 15,5-2-108-15,4-6-130 0</inkml:trace>
  <inkml:trace contextRef="#ctx0" brushRef="#br0" timeOffset="131148.75">18556 13592 564 0,'-4'-9'300'0,"8"-7"-93"16,4 0-62-16,9-1-55 0,11 5-5 15,1 3 5-15,6 9 7 16,1 4-15-16,-5 6-12 16,-12 3 7-16,-12-4 6 15,-20 11 6-15,-14 1-6 16,-15 8-28-16,-1 2-17 16,8-3-28-16,10-3-6 15,22-4-10-15,6-4 1 16,21-4 5-16,7-4 2 0,12-8 10 15,6-1-1-15,-2-3-1 16,-5-8 17-16,-7 0-247 16</inkml:trace>
  <inkml:trace contextRef="#ctx0" brushRef="#br0" timeOffset="133328.9">19541 13776 938 0,'0'2'388'0,"0"6"-236"15,-3 9-71-15,-3 21-64 16,4 10-5-16,-3 12-3 16,5 1-1-16,0-8 1 15,0-7-26-15,4-9-124 16,-3-10-172-16</inkml:trace>
  <inkml:trace contextRef="#ctx0" brushRef="#br0" timeOffset="133485.62">19311 13999 1007 0,'10'-3'409'0,"19"-2"-250"0,13 5-41 16,8 3-40-1,4 2-21-15,8 2-26 0,-8-1-24 16</inkml:trace>
  <inkml:trace contextRef="#ctx0" brushRef="#br0" timeOffset="134081.3">20124 13770 723 0,'20'-17'394'15,"13"-15"-106"-15,-2 15-125 16,-2 8-42-16,-11 16-72 16,-6 11-22-16,-10 20-9 15,-3 13 2-15,-8 18-3 16,-1 3-3-16,3-3-6 0,4-8-1 15,10-21-2-15,11-4 1 16,17-19 6-16,5-6 3 16,9-17 9-16,1-10 2 15,0-13 3-15,-6-12 1 16,-3-11 1-16,-5-12 2 16,-12-13-11-16,0 1-10 15,-10 6-11-15,-6 11-6 0,-8 26-4 16,-1 15-2-16,-8 18-10 15,-3 8-3-15,0 21 1 16,-1 7 5-16,5 24 11 16,2 12 3-16,3 4 4 15,3 7 0-15,2-17 2 16,6-5 0-16,8-7-43 16,3-10-89-16</inkml:trace>
  <inkml:trace contextRef="#ctx0" brushRef="#br0" timeOffset="134454.34">20894 14314 944 0,'6'1'367'16,"10"0"-247"-16,-1-2-39 16,3-3-15-16,6-2-12 0,-3-6-11 15,0 0-3 1,-5-2 0-16,-9-1-1 0,-7 0-6 16,-6-1-5-1,-11 2-9-15,-3 5-1 16,-7 7-8-16,-2 8-3 0,-2 11-5 0,3 7-5 15,5 7-1-15,6 3 1 32,11 5 0-32,6-1 1 0,23-1 0 15,1-4 0-15,14-10 4 16,5-8 2-16,3-13-2 0,8-4-60 0</inkml:trace>
  <inkml:trace contextRef="#ctx0" brushRef="#br0" timeOffset="134708.89">21138 13510 1098 0,'-1'2'404'16,"1"7"-308"-16,0 7-46 15,2 9-29-15,3 6 4 16,-3 3-8-16,1-2-4 16,-3 2-72-16,-2-3-62 15</inkml:trace>
  <inkml:trace contextRef="#ctx0" brushRef="#br0" timeOffset="135027.71">21127 13463 902 0,'15'-6'423'15,"15"-3"-167"-15,2 6-151 16,0 3-27-16,-3 8-46 0,-8 0-12 15,-13 5-16-15,-9 0-3 16,-14 6-1-16,-4-1 0 16,4 1-21-16,4-3-16 15,13-2-13-15,8-2-3 0,12 0 23 16,6 2 10-16,2 1 8 16,-1 0 1-16,-10 4 6 15,-8 2 23-15,-20 0 56 16,-17 0 11-16,-22-4 10 15,-6-4-15-15,3-9-80 16,8-5-83-16</inkml:trace>
  <inkml:trace contextRef="#ctx0" brushRef="#br0" timeOffset="151949.18">12715 15052 482 0,'-2'-6'257'15,"2"-3"-42"-15,6-7-62 16,2-10-41-16,-9-11 0 16,5-4 0-16,-13-5 7 15,10 4-1-15,11 14-11 16,-12 6-36-1,14 10-15-15,-17 6-25 0,7 3-11 16,-3 4-20-16,-1-1-10 16,0 0-15-16,2 30 1 15,11 53 7-15,0-25 6 16,5 3 9-16,2-6-33 16,-7-8-291-16</inkml:trace>
  <inkml:trace contextRef="#ctx0" brushRef="#br0" timeOffset="152136.35">12517 15182 867 0,'5'4'346'16,"15"0"-207"0,10 4-63-16,25 3-14 0,8-3-10 15,11-3-19-15,-2-1-6 16,-1-4-4-16,-3 0-90 15</inkml:trace>
  <inkml:trace contextRef="#ctx0" brushRef="#br0" timeOffset="152490.94">12545 15518 711 0,'-6'-10'311'16,"-3"-9"-175"-16,12-3-44 15,28-2-51-15,10 1-16 16,15 5-7-16,3 10 5 16,-3 15 9-16,-5 9 6 15,-21 9 9-15,-14 2 14 16,-30 7 15-16,-10-3-8 15,-13 3-16-15,-1-4-16 0,5-8-21 16,-3-1-3-16,14-10-1 16,4-4-7-16,10-4-17 15,9-3-8-15,9-1-7 16,9 2 5-16,12 4 15 16,0-1 5-16,4 5 6 15,-1-3 1-15,0-3 10 16,2 2-113-16</inkml:trace>
  <inkml:trace contextRef="#ctx0" brushRef="#br0" timeOffset="153017.32">13138 15109 644 0,'3'-1'340'0,"4"-3"-95"0,4 11-98 16,1 2-28-16,4 10-47 16,-5 6-16-16,-5-1-13 15,-4 5-1-15,-4-5-10 16,1-2-8-16,1-7-6 15,0-6 5-15,0-10 7 16,1-8 5-16,-1-12 1 16,4-4-12-16,5-2-15 15,2 2-9-15,7 4-5 16,-5 4 3-16,5 7 4 0,-2 8 6 16,-1 7 3-16,1 9-2 15,-6 4 2-15,0 3-1 16,-5 4 0-16,-1-3-1 15,-1-4-3-15,2-4 1 0,3-11-2 16,5-3 0 0,2-14 1-16,3-2-2 0,7-9-2 15,4-3-2-15,5 2 0 16,-2 2-1-16,-4 9-5 16,-6 9-2-16,-10 14 1 15,-3 7 1 1,-9 13 6-16,0 2 3 0,-5-1 2 15,2 1 31-15,7-4-280 16</inkml:trace>
  <inkml:trace contextRef="#ctx0" brushRef="#br0" timeOffset="153440.94">13829 15067 1024 0,'-5'0'428'0,"0"4"-258"15,-1 6-69-15,1 8-71 16,3 4-8-16,4 7 1 0,4-3 1 15,4 2 1-15,7-1 0 16,1-8 4 0,2-3 8-16,4-10 4 15,-1-5 3-15,1-2-5 16,-3-10-3-16,-5-4-7 16,0-4-1-16,-3-7-5 0,-4-1-2 15,1-2-4-15,-5-2-2 16,-5 8-10-16,2 6-5 15,-5 10-14-15,1 7-1 16,-2 16 3-16,-1 7 4 16,5 9 8-16,0 1 2 15,5 0 0-15,2-1 0 16,2-4-125-16,0 1-168 0</inkml:trace>
  <inkml:trace contextRef="#ctx0" brushRef="#br0" timeOffset="153661.83">14177 15297 703 0,'-1'3'370'0,"0"2"-37"16,1 9-159-16,0 9-78 15,1 4-6-15,2 6-39 16,-3 1-9-16,5-1-14 15,-3-3-6-15,1-7-8 16,-3-3 23-16,-3-12-156 16,3 1-169-16</inkml:trace>
  <inkml:trace contextRef="#ctx0" brushRef="#br0" timeOffset="153961.14">14183 15335 767 0,'7'-8'379'0,"3"-7"-112"16,13 3-86-16,0 6-77 16,0 4-25-16,6 4-41 15,-11 5-14-15,-6 0-13 16,-3 3-1-16,-9 3 1 16,-4 0 1-16,-4 4-2 15,1-1-2-15,6-1-7 16,3-5-5-16,11-3-7 15,4 4-1-15,5-1 1 16,3 7 3-16,-5 6 7 16,-8-2 3-16,-14 2 10 15,-9-1 5-15,-19-3 6 0,-4 1 0 16,-3-13-4-16,-1-5-55 16,14-7-258-16</inkml:trace>
  <inkml:trace contextRef="#ctx0" brushRef="#br0" timeOffset="154467.57">14235 14854 789 0,'-1'-11'366'0,"2"-10"-177"0,6 2-51 16,9 3-58-16,5 4-17 15,3 8-5-15,6 4-5 16,2 11-22 0,-1 2-5-16,-9 10 0 0,-8 0 4 0,-20 14 2 15,-12 4-1-15,-16 0-7 16,2-4-5-16,4-16-5 15,8-4-2-15,14-9-5 16,5-4 0-16,11-1 10 16,6-1 9-16,10-2 9 15,4 3-1-15,5 0-10 16,3-1-9-16,0 1-6 16,-3 2-11-16</inkml:trace>
  <inkml:trace contextRef="#ctx0" brushRef="#br0" timeOffset="154893.66">15044 15175 892 0,'-6'-2'405'15,"2"0"-178"-15,4-1-44 0,0 2-77 16,0 1-33-16,25 0-55 16,37 0-8-16,-19 5-6 15,1 1 0 1,-5-2-1-16,-2 2 16 0,-11-1-113 15,-8 1-62-15,-6 4-217 16</inkml:trace>
  <inkml:trace contextRef="#ctx0" brushRef="#br0" timeOffset="155143.05">15001 15339 746 0,'4'3'314'15,"5"3"-145"-15,7-1-28 16,11 2-33-16,2 0 1 16,8-3-22-16,-1 2-6 0,7-4-8 15,-1-2-18-15,-8-3-27 16,-5-3-7-1,-11 1-8-15,-6 0-76 0</inkml:trace>
  <inkml:trace contextRef="#ctx0" brushRef="#br0" timeOffset="160335.05">15878 15124 664 0,'4'-17'320'15,"4"-12"-109"-15,18-2-99 16,1-2-15-16,11 13-19 16,-1 9-4-16,-9 22-27 15,-6 12-12-15,-12 23-11 16,-6 10-4-16,-4 6-4 15,0 5-4-15,0-10-2 16,8-8-3-16,13-16 5 16,0-13 10-16,7-20 23 15,1-12 7-15,-4-18 6 16,1-8-4-16,-4-12-16 16,-5-9-3-16,-7-9-11 15,2-1-7-15,0 3-11 0,3 12-6 16,-2 24-13-16,-3 14-2 15,-3 28 2-15,-2 16 2 16,0 16 12-16,-5 7 3 16,1 8 1-16,-1 0 1 15,8-3-3-15,6-3 2 16,11-16-3-16,3-10 9 0,4-11-138 16,-4-9-195-16</inkml:trace>
  <inkml:trace contextRef="#ctx0" brushRef="#br0" timeOffset="161147.25">16493 15595 931 0,'-1'7'374'16,"7"10"-247"-1,9-2-14-15,13-7-26 0,5-3-19 16,0-11-18-16,-6-6-10 15,-3-1-8-15,-4-6 0 16,-9 0 0-16,-2 1 0 0,-13-2-2 16,-11 5-2-16,-7 8-11 15,-10 0-6 1,-5 14-14-16,2 11-5 0,3 11-7 16,8 5-1-16,13 3 3 15,9-1 1-15,15-4 6 16,9-2 2-16,8-8 4 15,4-6 0-15,0-13-6 16,3-4-61-16</inkml:trace>
  <inkml:trace contextRef="#ctx0" brushRef="#br0" timeOffset="161607.08">16807 14932 1004 0,'-6'9'389'16,"-8"6"-268"-16,0 4-28 0,-1 4-28 16,3-4-17-16,6 0-30 15,1-1-5 1,5-10-5-16,0-1 4 0,0-9 12 16,2-7 2-16,2-10 1 15,3-3-4-15,3-8-12 0,3-1-1 16,1-7 7-1,1 0 8-15,0 5 19 0,-2 5 6 16,-1 12-3-16,0 7-7 16,-1 12-23-16,2 9-9 15,3 14-7-15,4 6 0 16,2 11 0-16,3 4 1 0,-2-5 1 16,-4-8 5-16,-2-8-97 15,-8-8-71-15,-3-5-249 16</inkml:trace>
  <inkml:trace contextRef="#ctx0" brushRef="#br0" timeOffset="161766.37">16761 14999 846 0,'11'0'381'0,"18"-1"-172"0,7-3-38 15,13 7-67-15,2-3-33 0,-2 5-129 16</inkml:trace>
  <inkml:trace contextRef="#ctx0" brushRef="#br0" timeOffset="162634.31">17276 15305 684 0,'-8'-2'397'0,"-6"2"-98"0,16 2-97 0,13 5-23 0,32 0-58 31,14 0-10-31,16-2-45 0,7-2-19 0,-8-2-77 16,-4-1-137-16</inkml:trace>
  <inkml:trace contextRef="#ctx0" brushRef="#br0" timeOffset="163231.42">18020 15098 796 0,'10'-14'364'0,"17"-9"-173"16,-3 6-13-16,5 16-47 0,-2 9-40 15,-11 23-43-15,-5 14-10 16,-14 25-15-16,-6 10-6 15,6 5-7-15,3-5-2 16,15-25-4-16,12-15 1 16,10-28 2-16,7-12 3 15,0-16 4-15,0-14 1 16,-6-18 0-16,-6-8 1 0,-10-13 2 16,-1-3 0-1,-12 2-5-15,4 5-2 0,-6 20-11 16,-4 11 20-1,-1 20 19-15,-2 9 1 16,-2 17 7-16,-1 7-23 0,-3 17-4 16,2 9 3-1,1 16 6-15,1 7 0 0,2 11-10 16,0-7-4 0,4-12-7-16,5-8-19 15,2-21-147-15,1-7-140 0</inkml:trace>
  <inkml:trace contextRef="#ctx0" brushRef="#br0" timeOffset="163653">18721 15594 1040 0,'8'4'406'16,"14"8"-285"-16,5-2-16 0,10-3-29 15,0 0-21-15,-2-8-23 16,-5-1-4-16,-11-8-3 15,-2-2 1-15,-13-1-4 16,-11-3-3-16,-15 0-6 0,-10 0-5 16,-15 8-8-1,2 5-4-15,2 16-6 0,3 8-2 16,17 9 11-16,4 4 2 16,19 3 7-16,8 0 3 15,16-4-3-15,11-4 0 16,11-13 1-1,5-2-1-15,-3-14-11 0,-2-3-44 16,-12-13-214-16</inkml:trace>
  <inkml:trace contextRef="#ctx0" brushRef="#br0" timeOffset="163911.48">18864 14955 708 0,'-2'-9'394'15,"2"-4"-41"-15,0 4-100 16,0 11-100-16,0 10-39 15,4 13-74-15,2 4-12 0,-1 4-8 16,1-2-5-16,-2-2-30 16,-2-2-81-16</inkml:trace>
  <inkml:trace contextRef="#ctx0" brushRef="#br0" timeOffset="164213.14">18856 14909 771 0,'14'-10'347'0,"21"-11"-156"16,0 3-26-16,-1 10-48 15,-5 3-18-15,-8 7-40 16,-7 4-18-16,-12 8-24 0,-2 2-5 16,-8 7-3-16,0 0-1 15,-1-1-5-15,6 0-2 16,10-2-5-16,7 2-1 15,7-1 0-15,0 3 1 16,-3 2 3-16,-6-7 1 0,-12 7 8 16,-6-3 4-1,-23-7 12-15,-2 1 3 0,-6-15 3 16,-8-7 0 0,3-12-104-1,6-2-137-15</inkml:trace>
  <inkml:trace contextRef="#ctx0" brushRef="#br0" timeOffset="171535.49">19649 15365 393 0,'7'6'243'0,"12"3"7"0,17 4-107 0,18-7-67 15,10-2-23-15,1-4-32 16,-5-3-47 0</inkml:trace>
  <inkml:trace contextRef="#ctx0" brushRef="#br0" timeOffset="171726.08">19613 15606 740 0,'8'0'400'0,"6"6"-86"15,24-4-125-15,11 1-25 16,15 1-58-16,-1-1-34 16,-12 2-38-1,-11 0-22-15</inkml:trace>
  <inkml:trace contextRef="#ctx0" brushRef="#br0" timeOffset="172320.22">20504 15503 720 0,'-1'-2'379'0,"2"2"-71"15,12-3-133-15,9-4-28 16,25 2-21-16,15 0-18 16,15 5-52-16,-3 3-14 15,-10 2-23-15,-19-1-1 16,-22-4-154-16</inkml:trace>
  <inkml:trace contextRef="#ctx0" brushRef="#br0" timeOffset="172778.64">21566 15076 754 0,'-5'-1'421'0,"-2"4"-80"0,-3 9-128 0,-5 12-120 16,-3 15-34-16,-9 20-32 16,2 11-8-1,-4 12-13-15,2-1-1 0,5-11 0 16,-1-11 0-16,8-17-2 15,3-10 0-15,7-14-34 0,4-5-33 16,0-13-65-16,3-8-54 16</inkml:trace>
  <inkml:trace contextRef="#ctx0" brushRef="#br0" timeOffset="173111.1">21559 15139 541 0,'0'-6'358'0,"1"-4"24"32,-1 3-126-32,2 7-114 0,-2 4-38 0,0-4-55 15,0 0-21-15,12 30-10 16,21 39-4-16,-4-15-6 16,2 3-2-1,9 6-3-15,0-1 0 0,-4-12 2 31,-1-3-1-31,-15-19 2 0,-3-6 0 0,-12 1 3 16,-10-4 6-16,-15 0 9 0,-14-5 5 16,-20-10 3-16,-10-4-2 15,-6-11-9-15,4 0-8 16,15-2-9 0,6 2-4-1,18 9-15-15,7 2-39 0,10 0-143 0,4 1-126 16</inkml:trace>
  <inkml:trace contextRef="#ctx0" brushRef="#br0" timeOffset="173789.89">22029 15099 866 0,'4'-7'414'0,"4"-1"-185"15,1 10-49-15,-8 13-63 16,-2 17-26-16,-10 22-18 16,-3 13-11-16,1 19-36 15,4-2-10-15,9-12-9 16,9-11 0-16,7-24 7 0,7-10 5 16,8-15 11-16,5-10 6 15,3-18 5 1,1-2-1-16,-4-16-3 0,-1-7-4 15,-7-17-8-15,-5-8-8 16,-5-9-8-16,-1 3-5 16,-5 20-4-16,0 7 3 15,-4 25-2-15,-8 10-3 0,-8 11-4 16,2 12-1-16,-2 11 0 16,2 12 3-16,4 16 6 15,2 5 1-15,0 11 1 16,4-2 1-16,8-7-4 15,-3-6 0-15,1-14-1 16,1-7-32-16,3-11-154 16,6-8-397-16</inkml:trace>
  <inkml:trace contextRef="#ctx0" brushRef="#br0" timeOffset="174438.8">22550 15777 750 0,'0'5'335'0,"4"3"-170"15,3 1-39-15,11-1-53 0,4-3-24 16,8-5-20-16,1-5-4 15,-2-4-3-15,-2-2 0 16,-10-1 1-16,-4 0 2 16,-12-4 0-1,-4 2 7-15,-12 0 16 16,-6 5 2-16,-9 7 1 16,-4 2-7-16,-2 11-21 0,6 7-7 0,5 2-9 31,7 7-6-31,7 2 4 0,4 0 2 15,17 9 6-15,6-5 1 0,11 2-2 16,10-3-2 0,5-12-2-16,-1-3 0 15,0-17-20-15,-18-12-54 16</inkml:trace>
  <inkml:trace contextRef="#ctx0" brushRef="#br0" timeOffset="175348.83">22814 15039 651 0,'0'0'361'16,"-1"0"-84"-16,-3 9-142 0,-1 3-45 0,-6 9-52 15,-2 4-8-15,-2 3-16 16,-1 2-5 0,2-3-4-16,1-4 1 0,6-8 0 15,5-4 3-15,5-11 4 16,4-8 0 0,4-13-1-16,5-6-2 15,0-6-4-15,1 0 0 16,-1 1 0-16,-4 1 0 0,4 6 12 15,-1 3 9-15,-5 7 17 16,0 6 0-16,-3 13-11 0,-5 7-8 16,4 10-18-16,-2 5 0 15,1 6-3 1,2 2-1-16,0 0-11 0,1 2-53 0,2-8-177 16,2-4-211-16</inkml:trace>
  <inkml:trace contextRef="#ctx0" brushRef="#br0" timeOffset="175502.77">22784 15173 757 0,'-2'0'380'0,"2"-1"-127"0,12 1-95 0,7 0-116 15,8-1-15 1,11 2-35-1,1-1-97-15</inkml:trace>
  <inkml:trace contextRef="#ctx0" brushRef="#br0" timeOffset="175850.08">23024 15159 859 0,'-3'-1'402'0,"-1"-1"-172"15,4 0-90-15,0 2-79 16,6 0-33-16,24 0-30 16,37 6 2-16,-30-6 4 15,-6-3 2-15,-7 0-13 16,-7 1-21-16,-11-2-5 15,-2-1 0-15,-5-2 15 16,-2 0 18-16,3 0 0 16,0 4 0-16,7 3 12 0,4 1 7 15,-1 6 13-15,4 3 8 16,-7 3 1-16,-7 0 0 16,-3 2-6-16,-6-3-30 15,-1-1-287-15</inkml:trace>
  <inkml:trace contextRef="#ctx0" brushRef="#br0" timeOffset="176056.47">23425 15038 893 0,'-1'-3'500'15,"-4"-2"-77"-15,1 5-282 16,4 0-54-16,0 0-64 15,1 13-7-15,10 44-4 16,-8-26-3-16,-1 2-16 16,0-2-63-16,1-7-185 15,3-6-174-15</inkml:trace>
  <inkml:trace contextRef="#ctx0" brushRef="#br0" timeOffset="176342.6">23408 15044 694 0,'5'-13'343'15,"6"-17"-64"1,7 7-45-16,4 8-52 0,-1 1-36 16,4 14-88-16,-5 0-29 15,-6 12-17-15,-2 4-3 16,-13 2 2 0,-10 3 0-16,-4 0-1 0,-1-3-3 0,8-5-17 15,8-1-8 1,12-9-4-16,6 0 1 15,6 1 11-15,4 1 4 16,0 4 3-16,-2 5 1 0,-11 3 13 16,-9 4 16-16,-21 2 30 15,-13 1 11-15,-15-6 3 16,1-5-11 0,6-13-69-16,7-8-72 0</inkml:trace>
  <inkml:trace contextRef="#ctx0" brushRef="#br0" timeOffset="199310.78">12691 16571 374 0,'7'-9'257'0,"1"-9"4"16,-1-15-86-16,3-1-26 15,-2-12-39-15,4-2-7 16,0 1 2-16,-2 1 10 0,-1 13 14 16,-5 3-9-16,-4 16-35 15,-2 2-24-15,0 13-40 16,-1 5-13-16,4 11-10 15,-1 9-2-15,10 16 0 16,4 13 0-16,-1 6 2 16,4 4 1-1,-9-10-40-15,0-8-67 16,0-8-233-16</inkml:trace>
  <inkml:trace contextRef="#ctx0" brushRef="#br0" timeOffset="199486.03">12547 16691 783 0,'-8'4'395'16,"-8"1"-147"-16,22 1-108 0,13 0-34 15,27-3-53 1,13-3-7-16,16-2-27 16,3-1-7-16,1-5-1 15,0 4-61-15,-9 1-251 0</inkml:trace>
  <inkml:trace contextRef="#ctx0" brushRef="#br0" timeOffset="199833.57">12665 16986 954 0,'-4'-4'400'0,"0"-10"-232"16,13-5-48-16,11-4-47 16,13-1-19-16,9 7-21 0,5 8-10 15,-1 17-7-15,-7 7 1 16,-20 16 14-16,-15 2 7 16,-23 4 5-16,-6 5-3 15,-8-3-18-15,-2 1-7 16,7-9-5-16,3-8-1 0,5-11-9 15,7-7-7-15,3-8-19 16,10 1-10-16,12 0 10 16,2 1 8-16,13 1 27 15,2 6 16-15,10 4 6 16,5-1-5-16,6-2-6 16,-2-7-147-16</inkml:trace>
  <inkml:trace contextRef="#ctx0" brushRef="#br0" timeOffset="200545.34">13230 16499 849 0,'6'-3'383'0,"6"-8"-184"15,4 6-36-15,-3 5-66 0,-1 6-21 16,0 14-22-16,-2 6-8 16,-6 11-9-16,-5-1-5 15,-5 2-13-15,-3-6-5 16,3-8-7-16,1-6-1 15,5-14 9-15,0-8-1 16,1-14-4 0,5-5-1-16,2-8-12 0,8 3-1 15,7 0 2-15,4 2 2 0,1 8 6 16,-2 5 2-16,1 13 3 16,-4 1 1-1,-7 13-1-15,-3 3-1 0,-11 5 1 16,-4 5 0-16,-9-2-3 15,1-1-1-15,2-4-6 16,4-5-2-16,8-10-4 16,3-8-1-16,5-16 1 15,1-6 3-15,7-4 0 16,2-3 1-16,5 6 0 16,4 5 0-16,-6 7 1 15,-4 6 3-15,-3 12 7 16,-7 4 3-16,-3 8 5 15,-3 5 8-15,-5 3-3 0,-1 4 0 16,0 5-2-16,4-1-10 16,1-4-53-1,5-4-127-15</inkml:trace>
  <inkml:trace contextRef="#ctx0" brushRef="#br0" timeOffset="201057.76">13894 16510 594 0,'1'-3'364'15,"2"-4"-38"1,3 2-129-16,2 11-100 0,-1 4-35 31,0 13-20-31,0 9-4 16,1 0-14-16,2 5-6 15,6-5-10-15,2-4-2 0,5-9-1 16,6-7 1-16,3-12 9 16,0-8 3-16,-9-14 5 15,0-7-1-15,-7-7-4 16,-2-1-1-16,2 4-2 16,-9 1-1-16,-6 9 29 15,-1 6 16-15,-1 13 10 16,0 6 2-16,0 15-31 15,-3 2-15-15,2 9-13 16,-2-2 0-16,2 3-4 16,6 1-2-16,0-4-4 0,8 2 8 15,3-8-151-15,0-1-143 16</inkml:trace>
  <inkml:trace contextRef="#ctx0" brushRef="#br0" timeOffset="201261.85">14410 16670 1357 0,'-3'4'522'0,"-4"10"-375"16,4 5-56-16,5 8-53 16,4 2-11-16,4 2-16 15,-1-3-2-15,-2-5-3 16,-1 0 11-16,-4-11-126 15,-2-2-141-15</inkml:trace>
  <inkml:trace contextRef="#ctx0" brushRef="#br0" timeOffset="201539.24">14430 16624 935 0,'11'0'407'16,"15"0"-223"-16,0 0-27 0,-3 7-57 15,-2 0-17 1,-13 8-17-16,-7 6-5 0,-11 3-19 16,-4 2-12-1,3-5-19-15,8-3-10 16,9-10-10-16,6-1-4 0,9-5-2 16,-1 0 4-16,4 6 7 15,-4 3 4-15,-8 5 12 16,-5 2 7-1,-22 3 13-15,-9-1 4 16,-20-5 0-16,-2-5-5 0,5-10-80 16,11-5-133-16</inkml:trace>
  <inkml:trace contextRef="#ctx0" brushRef="#br0" timeOffset="201961.09">14379 16212 539 0,'-1'-10'350'15,"-4"-13"6"-15,6-2-108 16,19 5-96-16,3 5-34 16,17 3-40-16,6 12-26 15,2 3-31-15,-8 3-6 0,-17 17 5 16,-15 2 1-16,-17 15 7 15,-13 3 2-15,-6 0-11 16,4-6-5 0,6-13-10-16,13-3-4 0,11-13-4 15,9-3-1-15,10-5 3 16,4-5 1-16,6 0 2 16,-8 1 4-16,7 0-158 15</inkml:trace>
  <inkml:trace contextRef="#ctx0" brushRef="#br0" timeOffset="202419.81">15164 16521 790 0,'1'0'363'15,"11"-7"-129"-15,5-1-64 16,21 6-44-1,8-1-31-15,7 1-55 16,0 2-16-16,-8-1-11 0,-9-1-64 0,-8 2-261 16</inkml:trace>
  <inkml:trace contextRef="#ctx0" brushRef="#br0" timeOffset="202613.76">15201 16676 875 0,'6'0'369'16,"16"0"-182"-16,9 0-32 15,21 3-5-15,10-1-32 16,6 5-53-16,-8 1-1 15</inkml:trace>
  <inkml:trace contextRef="#ctx0" brushRef="#br0" timeOffset="203736.12">15927 16620 830 0,'-1'-1'411'0,"3"1"-156"15,23-2-89-15,13 1-32 0,20-2-49 16,8-2-16-16,4 4-33 16,-3-1-14-16,-10 2-36 15,-9 1-112 1</inkml:trace>
  <inkml:trace contextRef="#ctx0" brushRef="#br0" timeOffset="204550.35">16848 16673 478 0,'4'-7'266'0,"2"-9"-36"15,-1 2-39-15,-4-1-36 16,-4-1-6-16,-7 2-12 15,-4 2-1-15,-15-4-26 0,-3 8-19 16,-7 9-42 0,-2 0-21-16,9 14-27 0,4 6-6 15,13 2-14 1,5 4-6-16,10 4-5 0,11-5 0 16,14-4 11-16,7-6 5 0,11-12 9 15,-5-5 1-15,-4-12 3 16,-3-3 1-16,-12-4 6 15,-5-3 3-15,-12 4 7 16,-2 0 4-16,-7 8 20 16,-1 3 8-1,1 5-9-15,-1 3-7 0,3 12-24 16,3 6-8-16,3 15-1 16,3 7 0-1,4 12 0-15,0 6 1 16,-1 0 4-16,-4 1 3 15,-2-8 15-15,-1-9 5 0,0-3 6 16,1-8-4-16,1-7-12 16,0-2-5-16,0-10-11 0,0-5-28 31</inkml:trace>
  <inkml:trace contextRef="#ctx0" brushRef="#br0" timeOffset="206920.43">17516 16282 885 0,'-6'-2'399'15,"-4"2"-203"-15,-3 9-56 0,-8 21-82 16,-4 14-28-16,-9 25-20 16,-6 3-7-16,0 9 0 15,3-4 1-15,8-15-1 16,9-7 2-16,12-21 0 15,6-12 5-15,7-19 6 16,6-14 3-16,10-20 5 16,2-10-3-16,7-12-3 15,0-2-3-15,1-5-2 16,-1-3-1-16,-1 0-6 0,-5 2-4 16,-5 18-2-16,-7 15 2 15,-8 21-5-15,-1 8 2 16,3 18 0-16,2 5-3 15,7 14 4-15,1 9 2 16,12 3-2-16,9 0 0 16,11-5 0-16,5-3 0 15,-6-5 4-15,-6 0-1 16,-26-5 2-16,-15-5 4 0,-29-4 8 16,-17-4 4-16,-20-6 6 15,-5-9 0-15,-7-10-7 16,0-7-5-16,9-2-10 15,9 5-5-15,24 3-19 16,13 1-21-16,22 5-79 16,9-3-67-16</inkml:trace>
  <inkml:trace contextRef="#ctx0" brushRef="#br0" timeOffset="207413.88">17791 16311 759 0,'4'-1'365'0,"7"1"-165"16,4 10-36-16,15 29-100 15,3 11-21-15,5 18-12 16,-3 6-4-16,-10-10-3 0,-8 0 3 15,-7-11-4-15,0-11-3 16,-4-13-7-16,5-12 29 16,1-21 31-16,1-11 9 15,7-22 25-15,-2-8-17 16,8-8-18-16,2 0-9 0,10-4-28 16,9 4-13-16,-7 3-12 15,-4 3 1-15,-16 19 3 16,-5 5 1-16,-11 13-4 15,-2 8-7-15,-2 3-18 16,-3 8-71-16</inkml:trace>
  <inkml:trace contextRef="#ctx0" brushRef="#br0" timeOffset="208066.55">18438 16819 725 0,'-8'11'335'0,"-6"6"-133"15,0 16-113-15,-4 8-16 16,2-1-36-16,0 0-14 16,4-9-10-16,5-6-1 0,7-15 1 15,4-9 3-15,8-15 3 16,2-8 1 0,5-12-1-16,-2-5 0 0,-7-9 8 15,3 2 6 1,-4 4 17-16,-1 6 8 0,3 14 8 15,-4 8-10-15,2 15-27 16,1 9-13-16,1 17-24 16,0 9 0-16,2 12 8 15,-5 3 2-15,8 1-41 0,-1-5-82 16</inkml:trace>
  <inkml:trace contextRef="#ctx0" brushRef="#br0" timeOffset="208222.83">18377 16962 642 0,'-1'0'368'15,"3"0"-47"-15,10 6-156 16,17 4-117-16,4-2-19 16,9-1-42-16,7 0-101 15</inkml:trace>
  <inkml:trace contextRef="#ctx0" brushRef="#br0" timeOffset="208550.49">18693 16947 905 0,'-4'0'399'0,"1"1"-230"16,5 0-35-16,-2-1-66 0,21 4-26 0,53 5-10 16,-25-5-11-1,0-1-9 1,-10-2-3-16,-14-1-32 16,-8-2-26-16,-14-4-29 15,-1 0-6-15,-5-2 27 16,-1 0 22-16,1 1 25 15,-2 3 3-15,5 6 6 16,-3 3 5-16,-4 5 5 16,1 5 3-16,-4 5-1 15,1 0 16-15</inkml:trace>
  <inkml:trace contextRef="#ctx0" brushRef="#br0" timeOffset="208739.36">19070 16828 960 0,'2'-3'475'15,"-5"-5"-176"-15,4 10-95 0,7 15-106 16,-8 9-37-16,10 11-31 16,-2 3-7-16,-3-2-9 15,3-3 0-15,-2-9-134 16,-3-8-81-16,-5-9-272 15</inkml:trace>
  <inkml:trace contextRef="#ctx0" brushRef="#br0" timeOffset="209010.39">19036 16926 434 0,'3'-24'297'16,"0"-18"26"-16,18 8-106 16,2 9-34-16,7 11-44 15,3 7-32-15,-3 9-66 16,-2 5-14-16,-7 6-16 0,-5 2 1 15,-16 7 1-15,-3 3 0 16,-6 3 1-16,3-5-5 16,10-6-7-16,8-2-2 15,10-8-7-15,4 2 0 16,3 2 1-16,1-4 1 16,-9 9 4-16,-11 3 14 15,-21 4 57-15,-17 2 22 0,-23-8 15 16,-7-6-8-1,4-8-104-15,7-3-16 0</inkml:trace>
  <inkml:trace contextRef="#ctx0" brushRef="#br0" timeOffset="-206213.08">19873 16660 602 0,'7'0'284'0,"16"5"-91"15,7-2-84-15,15-1-44 0,11 0-18 16,6-4-33-16,-1 1-75 16</inkml:trace>
  <inkml:trace contextRef="#ctx0" brushRef="#br0" timeOffset="-206023.47">19925 16838 867 0,'11'4'369'16,"13"4"-203"-16,5-1-36 0,12-2-55 16,0-5-19-1,6 1-157 1</inkml:trace>
  <inkml:trace contextRef="#ctx0" brushRef="#br0" timeOffset="-205771.67">20550 16748 1093 0,'12'0'433'0,"23"2"-290"16,5 1-43-16,13 2-42 16,3-1-20-16,0-2-23 15,-3-2-67-15</inkml:trace>
  <inkml:trace contextRef="#ctx0" brushRef="#br0" timeOffset="-205181.58">21399 16795 543 0,'2'-3'291'0,"5"-3"-65"15,-4-7-23-15,0-1-47 0,-6-3-19 16,-5-3-23-16,-8 2-14 16,-8 2-27-16,-1 2-11 15,-7 9-27-15,0 5-11 16,-1 5-22-16,4 8-14 16,6 7-21-16,9 6-2 0,15 6 6 15,8 0 8-15,16-4 15 16,2-6 4-1,13-9 1-15,0-9-1 0,-4-8-1 16,-3-8 2-16,-15-8 5 16,-4 1 6-16,-6-3 7 15,-2 1 0 1,-5 6 6-16,-2 4 0 0,0 11-7 16,-6 8-1-16,5 16-5 15,-4 8-2 1,4 18 2-16,-8-2 3 15,12 13-9-15,3-1-1 0,1-8 4 16,8-2-3 0,-11-19 9-16,4-2 4 0,-7-17 5 15,0 0-45-15,0-11-231 16</inkml:trace>
  <inkml:trace contextRef="#ctx0" brushRef="#br0" timeOffset="-204594.81">21981 16213 838 0,'-9'2'390'16,"-14"11"-169"0,-6 16-65-16,-9 27-53 0,2 17-33 15,12 18-29-15,9 2-12 16,26-8-22-16,6 0 0 15,11-12-1-15,5-5 3 0,0-15-5 16,5-16-50 0,7-23-260-16</inkml:trace>
  <inkml:trace contextRef="#ctx0" brushRef="#br0" timeOffset="-204387.65">22079 16639 1032 0,'3'0'456'16,"7"-1"-201"-16,21 2-126 0,14 3-39 16,17-2-23-1,3 0-19-15,-11 0-16 0,-9-2-65 0</inkml:trace>
  <inkml:trace contextRef="#ctx0" brushRef="#br0" timeOffset="-203971.98">22587 16486 792 0,'0'7'310'16,"0"17"-171"-16,0 10-63 16,-5 14 4-16,-2 7-2 15,0-4-24-15,1 4-9 0,7-11-12 16,3-8-4-16,4-15 0 15,0-14 12-15,1-17 18 16,-1-13 6-16,-5-12 17 16,-3-8 1-16,-8-10 3 15,-2 1-3-15,1 1-28 16,1 5-20-16,12 6-33 16,6 1-9-16,11 5-10 15,11 1-5-15,10 7-2 16,9 8-1-16,2 9-49 15,-1 8-45-15,-1 8-111 16,-3 9-98-16</inkml:trace>
  <inkml:trace contextRef="#ctx0" brushRef="#br0" timeOffset="-203731.75">22561 16896 759 0,'9'5'355'0,"16"1"-151"16,13 1-29-16,14-4-68 15,5 1-32-15,-6-4-43 16,-6-2-7-16,-10 0-102 15,-8-4-128 1</inkml:trace>
  <inkml:trace contextRef="#ctx0" brushRef="#br0" timeOffset="-203560.42">22602 16667 662 0,'-4'-2'435'15,"1"1"12"-15,9 1-205 0,-5 0-140 16,29 2-38-16,69 7-33 16,-40-5-8-16,-5-2-119 15,-4 2-183-15</inkml:trace>
  <inkml:trace contextRef="#ctx0" brushRef="#br0" timeOffset="-202958.42">23218 16871 344 0,'7'-3'226'0,"7"-7"-2"0,0-1-32 0,-4-8-48 16,-2 2-8-1,-8-5 18 1,-5-1 12-16,-13 0-3 15,-4 2-27-15,-8 10-66 16,-6 2-29-16,4 11-36 16,-1 3-3-16,5 7-9 15,5 3-10-15,8 5-19 0,7 4-3 16,12 4 5-16,8 2 8 16,8 0 18-16,3-6 7 15,-1-10 5-15,3-5 4 16,-2-10 6-16,-1-8 2 15,1-13-19-15,-4-5-14 0,2-11-21 16,-1-2-2-16,-7-6 19 16,-3-3 15-16,-4 2 42 15,-6 2 11-15,0 15 25 16,0 3 10-16,-4 14-9 16,2 8-15-16,0 8-33 15,0 10-17-15,2 10-27 16,4 3 5-16,3 10 3 15,3 5 2-15,3 4 9 16,-4 2 2-16,4-1-47 16,-1-6-98-16</inkml:trace>
  <inkml:trace contextRef="#ctx0" brushRef="#br0" timeOffset="-202592.55">23424 16160 990 0,'4'-1'448'16,"4"1"-189"-16,14 20-158 15,12 14-53-15,11 27-21 16,5 9-8-16,-7 12-9 16,-12 3-2-16,-22 1-2 15,-13-3 13-15,-23 3 41 0,-4-3 20 16,-11-10 20-1,4-6-9-15,7-24-39 0,1-9-19 16,14-14-51 0,7-9-58-16</inkml:trace>
  <inkml:trace contextRef="#ctx0" brushRef="#br0" timeOffset="-199593.3">1619 17768 653 0,'-2'3'269'0,"4"3"-165"16,5-2-6-16,6-11 2 16,3-7-8-16,8-15-9 0,-3-9-14 15,4-8-29-15,2-9-10 16,-7-5-10-16,2-4-2 15,-7-4 6-15,-3 6 24 16,-12 10 42-16,-4 11 15 16,-6 19-5-16,0 9-26 15,-1 15-51-15,4 6-24 16,7 12-15-16,4 9-2 0,18 17 2 16,9 7 6-1,16 9 6-15,5-3 4 0,-4-2-4 16,-7-2-2-16,-15-8-62 15,-7-3-32-15,-17-8-104 16,-4-9-115-16</inkml:trace>
  <inkml:trace contextRef="#ctx0" brushRef="#br0" timeOffset="-199451.68">1823 17580 351 0,'14'8'196'16,"23"14"-27"-16,7-1-83 0,5-3-48 0,-5-2-3 16,-12-6-136-16</inkml:trace>
  <inkml:trace contextRef="#ctx0" brushRef="#br0" timeOffset="-199298.06">1586 17527 1009 0,'-7'-2'469'16,"-7"2"-205"-16,9 2-112 0,5 0-116 16,8 6-30-16,11 2-30 15,4 0 25-15,19 5-228 16</inkml:trace>
  <inkml:trace contextRef="#ctx0" brushRef="#br0" timeOffset="-198958.34">2159 17703 651 0,'6'3'359'0,"5"-1"-44"16,7 2-206-16,4-3-14 15,2-6-47-15,2-2-13 16,-8-7 24-16,-1-5 3 15,-8-2 4-15,-5-6 1 0,-4 0-29 16,-7 1-4-16,-4 0-10 16,-4 6 5-16,-4 9 7 15,2 5 0-15,1 6-3 16,-1 5-11-16,4 5-24 16,1 4-7-16,7 15-3 15,2 3-1-15,2 13 7 16,2 7 2-16,4 3 4 15,-2 3 2-15,3-4-2 16,0-3-5-16,-2-6-85 16,2-7-86-16</inkml:trace>
  <inkml:trace contextRef="#ctx0" brushRef="#br0" timeOffset="-198653.2">2789 17416 627 0,'-1'7'338'15,"-6"15"-54"-15,-7 5-36 16,-11 5-54-16,-4 4-47 0,-4-3-79 16,0-1-24-1,0-6-26-15,4-5-14 16,-1-12-27-16,-3-6-4 0,4-7-6 15,-1-7 7-15,10 0 25 16,11-4 13-16,12 1 16 16,9-1 5-16,12 5 2 15,4 3-11-15,5 8-6 0,0 8-1 16,-5 8-1-16,1 6 1 16,-1 7 3-16,2 0-101 15</inkml:trace>
  <inkml:trace contextRef="#ctx0" brushRef="#br0" timeOffset="-198051.18">3520 17467 364 0,'4'-7'234'16,"12"-10"46"-16,0 4-46 0,5 2-22 31,3 1-34-31,-6 13-84 16,-2 6-23-16,-6 15-20 15,-8 10-8-15,-6 6-5 16,4 3-7-16,0-6-15 15,5-6-4-15,9-9-3 16,5-4 1-16,9-9 0 0,6-3-2 16,4-9-2-16,1-9-2 15,0-11-3-15,-3-1-1 16,-5-11 5-16,-5 1 0 16,-8-4 8-16,-2-3 3 15,-10 5 11-15,-5 8 20 16,-5 13-12-16,1 9-1 0,-6 13-10 15,3 4-18-15,1 16 6 16,2 4 2-16,6 6-5 16,-2-1-1-16,10-8-2 15,-2-3 1-15,2-5-187 16,6-1-139-16</inkml:trace>
  <inkml:trace contextRef="#ctx0" brushRef="#br0" timeOffset="-197766.77">4141 17603 931 0,'-2'5'447'15,"-2"4"-130"-15,0 12-224 0,2 9-44 0,1 9-26 16,3 4-7-16,1-1-11 16,1-3-2-1,3-13-114-15,-5-8-134 0</inkml:trace>
  <inkml:trace contextRef="#ctx0" brushRef="#br0" timeOffset="-197438.09">4120 17632 854 0,'8'-9'431'0,"8"-7"-165"15,8 4-128 1,4 6-41-16,3 7-68 0,-1 5-10 15,-5 8-10-15,-4 5-7 16,-14 2-4-16,-7 4-1 16,-8 0 1-16,-5-2 2 15,0-8 12-15,1-5 2 16,4-6-7-16,2-4-7 0,13-2-17 16,2 0-3-1,13 5 4-15,3 1 8 16,1 7 6-16,-2 5 2 0,-17 8 6 15,-8 4 7-15,-20 6 9 16,-6 0 3-16,-5-10 9 16,-3-6-15-16,4-21-99 15,5-5-113-15</inkml:trace>
  <inkml:trace contextRef="#ctx0" brushRef="#br0" timeOffset="-195992.28">4350 17120 589 0,'-17'-13'340'16,"-13"-8"-90"-16,13-3-99 15,6-1-41-15,18 3-43 16,9 6-5-16,17 9-12 0,1 4-5 15,5 12-29-15,-3 6-7 16,-14 15 3-16,-9 3 1 16,-19 13 1-16,-9 3 0 15,-10-4 0 1,0-4 0-16,6-19 0 16,4-8-6-16,15-12-7 15,4-2-2-15,16-1-1 16,10 1 4-16,6 0 1 0,-1 1 1 15,2 9 33-15,-4 0-125 16</inkml:trace>
  <inkml:trace contextRef="#ctx0" brushRef="#br0" timeOffset="-195661.62">4734 17507 1045 0,'0'0'468'16,"0"0"-247"-16,8-2-80 16,23 6-101-16,8-2-21 15,14 1-14-15,4 3-1 16,-11-7-57-16,-2 4-83 16</inkml:trace>
  <inkml:trace contextRef="#ctx0" brushRef="#br0" timeOffset="-195435.54">4766 17698 1005 0,'6'1'406'0,"22"-1"-244"0,10-2-54 16,16-3-21-16,-7-2-13 16,3 6-27-16,-6 1-9 15,-12 0-92-15</inkml:trace>
  <inkml:trace contextRef="#ctx0" brushRef="#br0" timeOffset="-189839.46">5519 17418 838 0,'-15'-2'357'0,"-3"2"-218"0,18 6-82 16,46-1-34-16,40-1-3 16,64-5 39-16,42-9 16 15,50-11 11-15,37-5-1 16,35-4-17-16,-7 4-14 0,-12 8-32 15,-48 2-6 1,-59 11-67-16,-22 7-211 16</inkml:trace>
  <inkml:trace contextRef="#ctx0" brushRef="#br0" timeOffset="-189088.31">5958 16864 660 0,'-18'-18'338'0,"-13"-27"-113"0,12-5-76 0,18 2-91 16,15 2-13-16,19 17-17 15,10 7 7-15,19 17-6 16,8 15-16-16,1 14-5 15,-8 9-3-15,-29 13 7 16,-24 8 4-16,-40 16 4 16,-11 2 0-16,-15-3-3 15,0-9 1-15,11-27 8 16,2-10 5 0,12-23 1-16,10-3-5 15,10-6-6-15,10 1-1 0,13 4 2 0,6-3 4 16,15 11-6-1,2 0-6-15,9 4-7 0,-1 2-2 16,1-3-18-16,2 1-75 16</inkml:trace>
  <inkml:trace contextRef="#ctx0" brushRef="#br0" timeOffset="-188599.65">6648 16971 426 0,'3'-10'271'15,"4"-6"-21"-15,-5-8-60 0,1-1-24 16,-10-2-3-16,-6-1-5 16,-9 6-28-16,-3 5-16 15,-7 12-64-15,2 9-29 16,3 18-38-16,4 6-9 16,13 15-3-16,4 1 2 0,7 0 10 15,7-6 3-15,7-12 9 16,6-4 1-16,7-17 4 15,2-1 2-15,-2-12 3 16,0-5 1-16,-4-5 2 16,-4-6 0-16,-5 2 0 15,-5-1 1-15,-5 8 2 16,-3 6 0-16,-3 12 0 16,-1 10 1-16,-2 12 1 15,1 6-2-15,3 10-1 16,1-3-2-16,5-1-3 15,3-3-5-15,1-6 1 16,1-5-4-16,1-8-174 16</inkml:trace>
  <inkml:trace contextRef="#ctx0" brushRef="#br0" timeOffset="-187981.12">6949 16546 619 0,'3'8'274'0,"-3"12"-102"15,2 12-77-15,2 21-29 16,-4 7 6-16,3 13-10 16,-3 0-12-16,3-13-14 15,-2-8-8-15,0-21-6 16,4-11 1-1,-3-13 23-15,-2-7 7 0,1-14 2 16,-4-10 1-16,-4-13-22 0,-1-9-6 16,-5-15-6-16,0-3-6 15,7 3-12-15,1 5-3 16,4 11-10-16,5 7-3 16,8 10-9-1,5 5-9-15,9 10-9 0,8 10 0 16,12 0 11-16,9 7 9 15,17 9-34-15,-2-9-72 0</inkml:trace>
  <inkml:trace contextRef="#ctx0" brushRef="#br0" timeOffset="-187743.98">6927 17051 624 0,'-3'0'321'0,"2"3"-58"0,11 1-123 16,14-6-55-16,10 0-16 15,15 2-26-15,7 0-17 16,1 0-11-16,-7 2 0 15,-7-1-67-15,-12-1-103 16</inkml:trace>
  <inkml:trace contextRef="#ctx0" brushRef="#br0" timeOffset="-187581.01">6937 16839 1027 0,'12'-1'412'15,"2"-4"-242"-15,21 3-119 16,15-3-9-16,16 4-21 16,10 0-6-16,-4 3-218 15</inkml:trace>
  <inkml:trace contextRef="#ctx0" brushRef="#br0" timeOffset="-186999.78">7749 16992 565 0,'-4'-7'334'0,"-7"-9"-32"15,-4 0-42-15,-12-5-62 16,-4-1-33-16,-7 6-57 16,-1 0-30-16,4 14-51 15,4 9-19-15,7 12-24 0,4 5 0 16,11 8-1-16,8-1 1 15,9-5 5-15,6 1-4 16,6-11 2-16,4-5 4 16,7-8 10-16,-1-10 6 15,3-11 6-15,2-9 2 16,-5-14-2-16,1-5 0 0,-9-12 2 16,-9-7 2-16,-9-5 2 15,-3 2 0-15,-1 15-11 16,0 5-3-16,0 25-5 15,-1 12-1-15,-2 11 1 16,-2 6-2-16,0 13-4 16,0 5-2-1,2 14 2-15,8 14 2 0,1 12 0 16,3 5 2-16,0 2 2 16,-1-6 2-16,-2-19 6 15,0-8-3-15,1-17 1 16,-4-10 7-16,1-8-105 15</inkml:trace>
  <inkml:trace contextRef="#ctx0" brushRef="#br0" timeOffset="-186294.44">6434 17710 640 0,'13'5'312'0,"1"3"-120"0,2 13-47 16,-4 10 1-1,-8 10-26-15,-1 4-11 0,-5 0-44 16,0-9-20-16,0-14-21 16,2-8-3-16,1-19 6 15,0-7 1-15,3-17-1 16,3-7-5-16,5-4-16 16,5-3-6-16,10 8-7 15,2 5 0-15,4 12 2 16,-2 9 2-16,-4 15 6 15,-5 7 3-15,-13 16 5 16,-6 5 2-16,-6 4 0 16,-3-4-3-16,0-5-3 0,2-7-3 15,4-20-3-15,2-2-1 16,9-22 0 0,2-6-1-16,12-9-1 0,1-5-2 15,4 8-5-15,1 5-4 16,-1 13 3-16,-3 8 5 15,-9 16 18-15,-5 9 19 16,-4 15 21-16,-3 9 5 16,0 2 4-16,-4-1-9 0,-2-11-15 15,2-6-7-15,-3-13-35 16,0-4-30-16</inkml:trace>
  <inkml:trace contextRef="#ctx0" brushRef="#br0" timeOffset="-185714.83">8419 17575 648 0,'-3'0'294'15,"-4"-5"-159"-15,22 6-19 0,7 1-68 0,29 3-11 16,16 4-2-16,19 1-20 15,2 1-3-15,-13-4-57 16,-9 2-113-16</inkml:trace>
  <inkml:trace contextRef="#ctx0" brushRef="#br0" timeOffset="-185479.49">8520 17695 636 0,'-5'0'351'15,"2"-1"-82"1,13 2-144-16,9 2-31 0,32-2-45 0,8-1 0 16,12 0-22-16,-1 0-7 15,-20 0-5-15,-9 1 2 0,-12-1-57 16,-7-1-62-16,-7-7-224 15</inkml:trace>
  <inkml:trace contextRef="#ctx0" brushRef="#br0" timeOffset="-185337.73">8919 17558 450 0,'2'-3'255'16,"-2"-10"-3"-16,4 5-50 0,8 11-58 31,0 4-23-31,5 9-42 16,-2 6 16-16,-8 4 34 15,-7 1 8-15,-14 5-18 16,-5 0-28-16,-4-4-52 16,3-7-94-16</inkml:trace>
  <inkml:trace contextRef="#ctx0" brushRef="#br0" timeOffset="-184736.1">9620 17507 723 0,'0'-11'361'15,"6"-3"-151"-15,1 9-107 0,-3 9-33 16,1 20-50-16,-5 6-7 16,-5 14 9-16,-3 6 0 0,7 0-12 15,4-2-1-15,16-17-1 16,7-7 1 0,10-17 8-16,2-7 3 0,-1-9 10 15,-6-8 4-15,-9-8 1 16,-5-7-2-16,-6-1-5 15,-2-1-2-15,-3-1-8 16,-4 4-2-16,-1 8-6 16,-1 7 7-16,-1 13 11 15,-1 4 0-15,-1 8 1 16,3 7-12-16,2 9-13 16,0 7-2-16,1 2 0 15,4-3 1-15,2 2-1 16,4-5-4-16,-1-7-129 0,-1 0-177 15</inkml:trace>
  <inkml:trace contextRef="#ctx0" brushRef="#br0" timeOffset="-184542.72">10087 17671 973 0,'-3'11'364'15,"3"13"-284"-15,-1 6-5 16,0 9-19-16,0 4-17 16,0-7-18-16,-3-1-2 0,1-15-37 15,2-10-48-15,-4-10-140 16,2-10-93-16</inkml:trace>
  <inkml:trace contextRef="#ctx0" brushRef="#br0" timeOffset="-184292.21">10027 17750 252 0,'3'-15'186'0,"7"-14"31"0,7 1-28 31,6 11-22-31,3 2-18 0,4 7-35 0,-1 7-32 16,-3 3-52-1,-7 4-6-15,-8 9 16 0,-9 2 8 16,-11 6 0-16,-3 1 0 16,-3-3-20-16,2-6-13 15,13-8-16-15,4-4-3 16,13-4-8-16,4 1 0 0,5 4 0 15,4 3 0-15,-8 9 2 32,-2 3 9-32,-20 10 29 0,-6 3 12 15,-12 4 12-15,-9 0-2 0,-2-20-48 32,-4-9-100-32</inkml:trace>
  <inkml:trace contextRef="#ctx0" brushRef="#br0" timeOffset="-181564.35">10723 17629 527 0,'-4'-3'342'16,"-5"-3"-33"-16,3-3-86 0,-3-2-29 15,6-9-74-15,3-3-30 16,9-3-49-16,11 1-13 16,1 7-25-16,3 6-11 15,-1 17-14-15,-1 8-6 16,3 10 11-16,-4 3 8 16,1 2 10-16,-1-5 3 15,0-13 7-15,6 0 3 16,-1-22 8-16,0-2 4 15,-8-4 6-15,-5-8 0 16,-12 10-2-16,-4-1-8 16,-12 4-27-16,-1 6-35 15,-2 7-124-15,2 11-106 0</inkml:trace>
  <inkml:trace contextRef="#ctx0" brushRef="#br0" timeOffset="-181343.53">10716 17812 419 0,'0'2'271'16,"6"0"66"-16,9 1-124 16,9-3-67-16,12-5 3 15,17 1-48-15,6-3-23 16,9-1-27-1,-4 4-8-15,-15-1-9 0,-8 2-3 16,-21 2-96-16</inkml:trace>
  <inkml:trace contextRef="#ctx0" brushRef="#br0" timeOffset="-176099.84">11750 17727 615 0,'-8'-10'259'0,"-15"-13"-153"16,9-3-29-16,14-3-28 0,2-2 1 0,16 5 20 31,5-2 7-31,6 15-11 16,8 8-16-16,2 15-31 16,0 14-7-16,-10 10 14 15,-14 9 14-15,-21 11 10 16,-12 10-2-16,-17 5-13 15,-2-6-12-15,5-9-1 16,0-17 4-16,4-23 9 16,4-12-3-16,3-14-13 15,4-7-12-15,17-10 12 16,4 2 7-16,21-3 13 16,8 3 16-16,10 12-11 15,2 6-5-15,-7 16-3 0,-4 6-7 16,-7 9-8-16,-8 1-1 15,-5-3-2-15,-6-1-2 16,-2-5-27-16,-1-4-90 16</inkml:trace>
  <inkml:trace contextRef="#ctx0" brushRef="#br0" timeOffset="-175790.23">12227 17942 1275 0,'-4'6'589'0,"-1"0"-277"16,1 1-138-16,-3 2-52 16,8-6-63-16,-1 3-20 15,2-6-14-15,-2-1-5 16,0 0-52-16,0 0-43 16</inkml:trace>
  <inkml:trace contextRef="#ctx0" brushRef="#br0" timeOffset="-175196.73">12428 17667 669 0,'-16'-12'403'0,"-13"-4"-6"16,7 6-158-16,14 6-122 16,4 8-40-16,13 5-63 15,8 3-11 1,20 14-1-16,9 4 0 16,4 8 2-16,-8 1 2 15,-16 5 7-15,-16 1 2 16,-19 2 1-16,-8 1 1 15,-11-11-2-15,0-3 3 0,3-17 5 16,2-13 1 0,11-15-14-16,8-8-10 15,12-18-17-15,11-4-4 0,15-16 6 16,5 0 8-16,6-3 24 16,-3 3 17-16,-15 14 47 15,-9 4 14-15,-21 19-7 16,-11 5-14-16,-18 11-43 15,-7 0-16-15,-11 2-8 16,4 5-3-16,9 3-4 16,5 0-8-16,19 4-130 15,6-4-90-15</inkml:trace>
  <inkml:trace contextRef="#ctx0" brushRef="#br0" timeOffset="-174876.47">13022 17747 995 0,'1'0'495'15,"5"-3"-127"-15,10 6-261 16,9 4-45-16,5 7-40 16,6 7-6-16,-12 6-8 15,-1 2-1-15,-5-1-91 16,-8-3-100-16</inkml:trace>
  <inkml:trace contextRef="#ctx0" brushRef="#br0" timeOffset="-174733.33">13230 17731 1113 0,'-7'2'510'15,"-12"6"-222"1,-4 5-83-16,-6 7-110 0,-2 4-30 0,1 4-50 15,7 0-29-15,3-1-208 16</inkml:trace>
  <inkml:trace contextRef="#ctx0" brushRef="#br0" timeOffset="-174364.41">13645 17721 905 0,'1'-21'455'0,"-1"-19"-143"31,0 5-56-31,0 9-113 0,0 11-48 0,-1 10-70 31,3 5-21-31,-2 15-12 0,1 9 0 0,2 19 5 32,-1 5 1-32,2 17 3 15,1 0 1-15,-1 0 2 16,-1-6 2-16,4-22 0 15,-2-8 35-15,12-23-167 16</inkml:trace>
  <inkml:trace contextRef="#ctx0" brushRef="#br0" timeOffset="-173940.33">14086 17635 975 0,'-14'-9'486'0,"-21"-6"-182"15,2 1-68-15,-1 10-139 16,0 6-49-16,5 12-48 16,4 8-10-16,5 15-3 0,3 3 4 15,11 11 5-15,10 5 2 16,13-4 2-16,10 0-1 16,11-20-3-16,7-10 0 15,5-22 1-15,0-11 4 0,-11-15 32 16,-7-7 18-1,-14-10 22-15,-4-3 2 16,-12-5-18-16,-8-2-15 0,-16 6-22 16,-3 7-7-16,-6 14-58 15,0 11-73-15</inkml:trace>
  <inkml:trace contextRef="#ctx0" brushRef="#br0" timeOffset="-173497.83">14548 17311 849 0,'-13'-5'450'16,"-9"-3"-134"0,-6 8-130-16,-1 8-43 0,1 10-81 15,0 8-26 1,7 9-29-16,5 2-6 0,11 6-2 15,7-4-1-15,12-6-1 16,7-3 0-16,7-11-1 16,4-5 0-1,0-10 2-15,-2-6 4 16,-9-8 15-16,-9-4 8 0,-19-4 11 16,-12 6-1-16,-14 0-9 0,-4 3-10 15,5 4-8 1,9 5-58-16</inkml:trace>
  <inkml:trace contextRef="#ctx0" brushRef="#br0" timeOffset="-172893.6">14947 17479 838 0,'8'3'354'0,"5"6"-176"16,4 4-131-16,-1 9-18 0,-4 2-12 15,-4 1 0-15,-8 1-2 16,-2-4 1-16,-2-7 2 16,2-4 0-16,3-11 7 15,1-4 2-15,4-14-5 16,6-4-2-16,4-4-10 15,1-2 9-15,4 6 26 16,0 5 7-16,-5 11 9 16,1 3-8-16,-4 11-22 15,-7 1-4-15,-2 6-5 16,-2 2-3-16,-3 1-3 16,0 1-1-16,-2-4-5 15,-1-4-1-15,8-10-2 0,-1-2 0 16,2-13 1-16,4-2 0 15,0-6-5-15,5-5-1 16,6 7-2 0,-2-2-2-16,5 9 2 0,-1 11 0 0,-2 10 0 15,-4 4 1-15,-8 11 2 16,-1-2 1 0,-3 2-1-16,0-2 0 0,-2-4-91 15,-1-1-105 1</inkml:trace>
  <inkml:trace contextRef="#ctx0" brushRef="#br0" timeOffset="-172682.66">14952 17763 828 0,'0'2'425'0,"7"-4"-108"16,11 0-105-16,24-7-95 0,10-6-25 15,16-1-35-15,3 1-18 16,2 7-16-16,-1 3-5 16,-5 5 6-16,-4 0-69 15,-21 0-96-15,-14 0-100 16</inkml:trace>
  <inkml:trace contextRef="#ctx0" brushRef="#br0" timeOffset="-172257.49">15331 17879 786 0,'-4'-4'384'0,"-13"-4"-104"16,-3 4-30-16,-8-2-56 16,0 5-35-16,6 2-80 0,2 2-33 0,7 6-35 31,3 1-13-31,7 7-10 0,10 3 1 0,15 0 4 31,6 2 2-31,6-7 4 16,-2-1 2-16,-14 6 5 15,-5-5 1-15,-17 7 22 16,-10-4 8-16,-9-4 10 16,-7 1 3-16,4-7-16 15,-3-5-7-15,7-6-38 16,6-5-72-16</inkml:trace>
</inkml:ink>
</file>

<file path=ppt/ink/ink46.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0-12-17T09:26:07.659"/>
    </inkml:context>
    <inkml:brush xml:id="br0">
      <inkml:brushProperty name="width" value="0.05292" units="cm"/>
      <inkml:brushProperty name="height" value="0.05292" units="cm"/>
    </inkml:brush>
  </inkml:definitions>
  <inkml:trace contextRef="#ctx0" brushRef="#br0">12525 16282 14 0,'0'7'12'0,"0"2"-10"15</inkml:trace>
</inkml:ink>
</file>

<file path=ppt/ink/ink47.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2-15T18:06:23.100"/>
    </inkml:context>
    <inkml:brush xml:id="br0">
      <inkml:brushProperty name="width" value="0.05292" units="cm"/>
      <inkml:brushProperty name="height" value="0.05292" units="cm"/>
      <inkml:brushProperty name="color" value="#FF0000"/>
    </inkml:brush>
  </inkml:definitions>
  <inkml:trace contextRef="#ctx0" brushRef="#br0">21860 11063 752 0,'0'-7'431'16,"0"-5"-89"-16,-10-3-82 15,-1 5-24-15,-12-3-50 16,-7 2-25-16,-10 11-61 15,-10 0-26-15,-2 14-47 0,3 4-17 16,6 11-26 0,7 7-7-16,14 12-9 0,13 8-3 15,18 1 0 1,10 0 1-16,21-9 9 16,2-9 6-16,14-13 13 15,0-11 5-15,-8-15 6 16,-4 0 6-16,-25-6 11 15,-5 2 8-15,-10 2 11 0,-7-1-2 16,0 0-13 0,2 2-17-16,0 0-162 0,-1 0-141 15</inkml:trace>
  <inkml:trace contextRef="#ctx0" brushRef="#br0" timeOffset="1">21891 11342 719 0,'0'-6'370'0,"-1"-5"-85"16,0 1-25-16,1 10-62 15,-1 2-41-15,1 10-77 0,-2 8-38 0,-2 6-39 16,0 2-3 0,4 1 0-16,1-5 3 0,8-4-74 31,-1-7-54-31,-4-8-137 0,-1-6-156 0</inkml:trace>
  <inkml:trace contextRef="#ctx0" brushRef="#br0" timeOffset="2">21879 11003 729 0,'-2'-5'387'0,"-2"-5"-109"0,0 5-116 16,1 4-33-16,0 2-69 16,2-1-23-16,0 0-19 15,0 0-3-15,1 12-1 16,3 31-2-16,-3-27-1 16,5 0-2-16,1-1 1 15,-1-2-3-15,5-8 49 16,-3-7 13-16,2-11 13 15,-2-2 8-15,-7-4-139 16,0 3-489-16</inkml:trace>
</inkml:ink>
</file>

<file path=ppt/ink/ink48.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3-12-11T09:46:18.446"/>
    </inkml:context>
    <inkml:brush xml:id="br0">
      <inkml:brushProperty name="width" value="0.05292" units="cm"/>
      <inkml:brushProperty name="height" value="0.05292" units="cm"/>
      <inkml:brushProperty name="color" value="#FF0000"/>
    </inkml:brush>
  </inkml:definitions>
  <inkml:trace contextRef="#ctx0" brushRef="#br0">21860 11063 752 0,'0'-7'431'16,"0"-5"-89"-16,-10-3-82 15,-1 5-24-15,-12-3-50 16,-7 2-25-16,-10 11-61 15,-10 0-26-15,-2 14-47 0,3 4-17 16,6 11-26 0,7 7-7-16,14 12-9 0,13 8-3 15,18 1 0 1,10 0 1-16,21-9 9 16,2-9 6-16,14-13 13 15,0-11 5-15,-8-15 6 16,-4 0 6-16,-25-6 11 15,-5 2 8-15,-10 2 11 0,-7-1-2 16,0 0-13 0,2 2-17-16,0 0-162 0,-1 0-141 15</inkml:trace>
  <inkml:trace contextRef="#ctx0" brushRef="#br0" timeOffset="291.69">21891 11342 719 0,'0'-6'370'0,"-1"-5"-85"16,0 1-25-16,1 10-62 15,-1 2-41-15,1 10-77 0,-2 8-38 0,-2 6-39 16,0 2-3 0,4 1 0-16,1-5 3 0,8-4-74 31,-1-7-54-31,-4-8-137 0,-1-6-156 0</inkml:trace>
  <inkml:trace contextRef="#ctx0" brushRef="#br0" timeOffset="601.27">21879 11003 729 0,'-2'-5'387'0,"-2"-5"-109"0,0 5-116 16,1 4-33-16,0 2-69 16,2-1-23-16,0 0-19 15,0 0-3-15,1 12-1 16,3 31-2-16,-3-27-1 16,5 0-2-16,1-1 1 15,-1-2-3-15,5-8 49 16,-3-7 13-16,2-11 13 15,-2-2 8-15,-7-4-139 16,0 3-489-16</inkml:trace>
</inkml:ink>
</file>

<file path=ppt/ink/ink49.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0-12-17T09:35:28.725"/>
    </inkml:context>
    <inkml:brush xml:id="br0">
      <inkml:brushProperty name="width" value="0.05292" units="cm"/>
      <inkml:brushProperty name="height" value="0.05292" units="cm"/>
    </inkml:brush>
  </inkml:definitions>
  <inkml:trace contextRef="#ctx0" brushRef="#br0">11288 11423 1301 0,'-5'-4'253'0,"-10"0"-99"0,-3 2-9 16,-5 10-27-16,-6 5-17 15,0 16-33-15,3 2-15 16,7 15-24-16,10 1-11 16,9 3-8-16,5 0-4 15,9-10-20-15,1-2-51 16,8-14-234-16</inkml:trace>
  <inkml:trace contextRef="#ctx0" brushRef="#br0" timeOffset="322.77">11399 11536 1126 0,'-9'0'336'0,"-12"5"-202"16,2 5-47-16,3 8-46 15,4 5-15-15,5 4-21 16,5 3-3-16,13 3-2 16,3-3 0-16,10-3 8 15,4-7 8-15,4-11 18 0,0-5 18 16,-5-10 20-16,-3-8 0 15,-17-11 14-15,-7-4 3 16,-11-5-25-16,-7-1-9 16,-7 8-37-16,-1 2-16 15,3 9-70-15,7 9-79 16</inkml:trace>
  <inkml:trace contextRef="#ctx0" brushRef="#br0" timeOffset="504.41">11651 11728 1237 0,'6'8'319'0,"1"12"-79"16,-4 4-63-16,-15 5-92 15,-3 2-33-15,-3-2-81 16,-1-8-79-16</inkml:trace>
  <inkml:trace contextRef="#ctx0" brushRef="#br0" timeOffset="878.33">11741 11479 1582 0,'7'0'282'16,"12"1"-159"-16,-1 4-32 0,-2 5-34 16,-3 4-12-16,-10 5-20 15,-3-2-7-15,-6 1-9 16,-2 2-2-16,-1-9-7 15,3-1-7-15,6-12-13 16,3-6-2-16,8-4 1 16,7 1 4-16,9 4 9 15,5 7 2-15,0 10 6 16,-9 1 3-16,-14 10 10 16,-11 1 4-16,-18 6-1 15,-5 1-1-15,-8-5-36 16,0-7-61-16</inkml:trace>
  <inkml:trace contextRef="#ctx0" brushRef="#br0" timeOffset="1103.96">12002 11424 1721 0,'19'3'388'16,"18"11"-211"-16,2 7-28 16,-9 16-37-16,-11 4-4 15,-20 9-31-15,-10 5-18 16,-13 2-34-16,-8 3-11 16,0-7-30-16,2-3-59 0</inkml:trace>
  <inkml:trace contextRef="#ctx0" brushRef="#br0" timeOffset="1836.37">9850 15526 1364 0,'-8'-3'230'15,"-10"1"-62"-15,-1 7-21 16,-5 10-33-16,1 9-15 15,2 13-36-15,1 7-21 16,17 6-28-16,3 3-10 16,21-7-4-16,3-3 0 0,10-12-14 15,4-10-35-15,1-12-127 16,4-5-109-16</inkml:trace>
  <inkml:trace contextRef="#ctx0" brushRef="#br0" timeOffset="2074.43">10057 15673 1448 0,'-12'-3'224'0,"-15"-3"-72"15,-1 6-21-15,6 13-57 16,2 4-20-16,14 8-32 16,4 0-6-16,13 0-9 15,6-2-5-15,10-8 2 16,5-5 2-16,1-14 11 15,2-7 6-15,-5-7 17 16,-11-3 3-16,-8-4-4 0,-11-3-6 16,-7 3-16-16,-3 1-20 15,-3 7-73-15,2 5-53 16</inkml:trace>
  <inkml:trace contextRef="#ctx0" brushRef="#br0" timeOffset="2218.21">10287 15795 1557 0,'-5'12'305'0,"-9"11"-101"15,-2 5-67-15,-10-3-85 16,4-1-47-16,6-9-191 16</inkml:trace>
  <inkml:trace contextRef="#ctx0" brushRef="#br0" timeOffset="2524.21">10404 15671 1488 0,'-9'-4'234'0,"-8"3"-107"0,0 4-23 16,6 12-52-16,4 4-20 16,3 3-23-16,7-1-4 15,7 0-5-15,1-3 0 16,7-4 2-16,-3-4 1 16,4-9 4-16,-4-4 1 15,0-10 4-15,-3-2 0 16,-9 0 0-16,0 3 1 15,-6 0-64-15,-2 3-86 0</inkml:trace>
  <inkml:trace contextRef="#ctx0" brushRef="#br0" timeOffset="2690.43">10506 15534 1310 0,'5'-4'292'0,"12"5"7"16,4 9-95-16,14 12-76 15,2 9-22-15,-10 16-36 16,-8 4-18-16,-26 7-9 16,-9 5-9-16,-7-10-51 15,-5-4-48-15</inkml:trace>
  <inkml:trace contextRef="#ctx0" brushRef="#br0" timeOffset="11294.34">14956 14520 1067 0,'5'-7'393'16,"4"-5"-233"-16,-3 9-30 15,-5 3-5-15,-5 12-24 16,-9 9-13-16,-7 9-22 16,3 9-6-16,1 11-28 15,4-2-12-15,12 0-11 16,4-4-4-16,13-13 0 15,6-4-1-15,9-12-4 0,3-5-32 16,2-6-134-16,-6-4-199 16</inkml:trace>
  <inkml:trace contextRef="#ctx0" brushRef="#br0" timeOffset="11568.12">15171 14524 1321 0,'0'-7'243'0,"5"3"-89"16,-4 3-26-16,-1 7-24 16,0-6-14-16,-1 12-27 15,-4 42-6-15,5-28-22 16,2-3-8-16,5-5-12 15,1-2-4-15,4-6-5 16,-1-4-2-16,7 2-41 16,-3-7-40-16,0-1-112 15,1 0-75-15</inkml:trace>
  <inkml:trace contextRef="#ctx0" brushRef="#br0" timeOffset="11742.18">15342 14572 1023 0,'-3'-2'448'0,"-1"0"-228"16,-1 3-42-16,4-1-8 16,0 0-50-16,-3 8-14 15,-4 16-43-15,-6 33-16 16,14-29-26-16,0 2-11 16,5-3-12-16,1-2-13 15,-1-2-99-15,2-1-110 0</inkml:trace>
  <inkml:trace contextRef="#ctx0" brushRef="#br0" timeOffset="11925.44">15445 14739 1502 0,'5'5'253'0,"4"4"-89"16,-1 5-25-16,-4 5-52 15,-4 0-23-15,-6 5-36 16,-1-1-37-16,-5-2-123 16,1-6-68-16</inkml:trace>
  <inkml:trace contextRef="#ctx0" brushRef="#br0" timeOffset="12260">15697 14637 1527 0,'-4'-11'277'16,"-9"-9"-82"-16,3 4-16 0,-7 5-46 15,1 7-35-15,1 7-48 16,-6 2-20-16,12 7-25 15,-3 4-5-15,11 4-2 16,6 5-1-16,2 2 3 16,5-1 0-16,10-4 1 15,1-3 2-15,4-12 1 16,2-5 2-16,-2-12 1 16,-4-5 2-16,-3-7-1 15,-9-1-13-15,-11 3-51 16,-3 2-52-16,-5 4-207 15</inkml:trace>
  <inkml:trace contextRef="#ctx0" brushRef="#br0" timeOffset="12478.6">15780 14486 1355 0,'4'-1'261'0,"10"1"-15"0,5 7-52 16,6 8-61-16,7 2-29 15,3 8-47-15,-2 2-16 16,-11 5-22-16,-8 3-3 16,-14-3-1-16,-7 0-1 15,-6-4-1-15,-6-4 0 16,-2-4 1-16,3-4-8 0,3-8-78 16,3-4-78-16</inkml:trace>
</inkml:ink>
</file>

<file path=ppt/ink/ink5.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2-11T08:49:23.056"/>
    </inkml:context>
    <inkml:brush xml:id="br0">
      <inkml:brushProperty name="width" value="0.05292" units="cm"/>
      <inkml:brushProperty name="height" value="0.05292" units="cm"/>
      <inkml:brushProperty name="color" value="#FF0000"/>
    </inkml:brush>
    <inkml:brush xml:id="br1">
      <inkml:brushProperty name="width" value="0.05292" units="cm"/>
      <inkml:brushProperty name="height" value="0.05292" units="cm"/>
      <inkml:brushProperty name="color" value="#00B050"/>
    </inkml:brush>
  </inkml:definitions>
  <inkml:trace contextRef="#ctx0" brushRef="#br0">1889 8365 119 0,'5'-2'49'15,"1"-3"-18"-15,18 1-17 16,10 1-3-16,5-1-2 15,7 4-8-15,5-3-1 16,-3 0 0-16,1-2-40 16</inkml:trace>
  <inkml:trace contextRef="#ctx0" brushRef="#br0" timeOffset="382.31">2419 8235 550 0,'-5'-6'421'0,"-4"-9"11"16,-17 5-123-16,-4 2-63 15,-11 5-94-15,-1 8-34 16,-1 8-68-16,-2 5-18 0,13 8-32 16,8 2-9-16,22 15-10 15,1-3 3-15,21 2-2 16,10-5 2-16,10-16 9 16,18-2 1-16,3-9 8 15,-6-5 3-15,-13-4 3 16,-11-2 5-16,-24-4 14 15,-12-1 6-15,-20-2 3 16,-13 1-4-16,-14 0-14 16,-2 3-5-16,0 9-12 15,7 6-7-15,7 11-10 16,3 8-3-16,20 6-1 16,1 1 3-16,18-1 4 15,12-1 2-15,10-5 6 0,10-3 4 16,11-9 6-16,1-4 2 15,0-13 5-15,-4-4 1 16,-12-11-52-16,-3-3-99 16</inkml:trace>
  <inkml:trace contextRef="#ctx0" brushRef="#br0" timeOffset="662.82">1786 8350 1164 0,'-6'-7'546'0,"-9"-8"-244"15,6 7-96-15,1 7-127 16,3 7-50-16,11 12-44 16,10 5-3-16,20 10-214 15,17 0-293-15</inkml:trace>
  <inkml:trace contextRef="#ctx0" brushRef="#br0" timeOffset="1064.19">2715 8613 721 0,'1'-6'373'16,"-3"-9"-79"-16,-5 4-29 15,-9 2-46-15,-6 2-33 16,-4 6-76-16,0 3-32 16,3 13-54-16,3 6-18 0,9 10-15 15,5 3-6-15,11 2 0 16,8-1 0-16,13-5 4 15,5-5 4-15,12-11 4 16,-3-8 6-16,-9-11 13 16,-9-4 11-16,-24-3 50 15,-12-1 0-15,-17 2-10 16,-6 1-11-16,5 2-99 16,5 3-120-16</inkml:trace>
  <inkml:trace contextRef="#ctx0" brushRef="#br0" timeOffset="1290.24">2782 8612 622 0,'1'-7'336'15,"11"-6"-71"-15,10-1-65 16,25 8-81-16,11 3-33 15,10 7-37-15,-9 3-4 16,-23 2-6-16,-2-2-5 0,-18-4-14 16,1 1-15-16,-2-5-157 15,-7-2-145-15</inkml:trace>
  <inkml:trace contextRef="#ctx0" brushRef="#br0" timeOffset="1439.09">3066 8551 333 0,'-7'0'274'0,"-12"1"71"15,9 5-77-15,5 5-103 0,0 9-27 16,6 6-50-16,0 2-9 16,2 4-12-16,8-3-11 15,-5-2-22-15,7-2-12 16,-1-8-42-16,1-2-90 0</inkml:trace>
  <inkml:trace contextRef="#ctx0" brushRef="#br0" timeOffset="1917.08">3304 8630 764 0,'-3'-4'405'0,"-7"-2"-86"0,-1 1-64 0,0 8-92 15,1 2-41 1,2 4-74-16,-1 6-23 0,6 3-24 16,0 5-3-16,9 6-2 0,3 2 2 15,5-3 2-15,7-3 2 16,9-8 4 0,7-6 3-16,4-14 6 0,-3-7 3 15,-6-8 4-15,-6-4 2 16,-11-4 6-16,-5 2 3 15,-12 2 12-15,-5 4-1 0,-7 6-7 16,2 5-9-16,5 8-27 16,2 7-8-16,3 6-7 15,6 6-1-15,1 1 8 16,5 2 2-16,9-1 2 16,-1-4 2-16,8-6 3 15,1-5 5-15,6-13 9 16,-1-7 12-16,-4-9 11 15,-4-3 1-15,-10-3 2 16,-6 3-9 0,-8 3-11-16,-5 0-29 15,-5 12-232-15,-4 2-410 0</inkml:trace>
  <inkml:trace contextRef="#ctx0" brushRef="#br0" timeOffset="2441.63">4701 8276 770 0,'-4'-5'440'0,"-3"-5"-84"0,1 10-162 15,2 0-61-15,-1 24-81 16,2 12-32-16,0 27-10 15,3 15 4-15,2 7 3 16,0-3 2-16,1-14-5 16,1-8-2-16,2-18 1 15,-1-11-2-15,3-16-1 16,0-12 3-16,-2-21-93 16,2-9-77-16</inkml:trace>
  <inkml:trace contextRef="#ctx0" brushRef="#br0" timeOffset="2627.79">4676 8268 666 0,'7'-2'321'16,"15"-6"-106"-16,9 0-66 15,29 2-75-15,7 0-16 16,9 8-36-16,3 1-6 15,-14 4-22-15,-7 1-92 0</inkml:trace>
  <inkml:trace contextRef="#ctx0" brushRef="#br0" timeOffset="2848.97">4680 8549 805 0,'4'2'359'0,"6"1"-142"16,14 2-32-16,23 0-20 0,10-3-17 16,11 4-53-16,-10-6-31 15,-16 0-38-15,-7-2-33 16</inkml:trace>
  <inkml:trace contextRef="#ctx0" brushRef="#br0" timeOffset="3420.75">4691 8069 643 0,'-8'-5'322'16,"-4"2"-114"-16,6 3-72 16,9 1-99-16,10 4-21 15,12-1-17-15,10 0 5 16,20 1 13-16,6 4-1 0,7 0 0 15,-3 1 0-15,-13-1-1 16,-7-3 0-16,-12-5 6 16,-7-2 6-16,-13-9 13 15,-3-1 3-15,-9-5-2 16,-1-2-7-16,-1 3-22 16,1 1-10-16,2 7-20 15,1 1 19-15,8 5 6 16,-2 1 5-16,-2 7 19 15,-2 1-14-15,-5 5 33 16,0 3 13 0,-2-3 11-16,-2 4-5 0,-2 4-32 15,-2-3-14-15,3 1-158 16</inkml:trace>
  <inkml:trace contextRef="#ctx0" brushRef="#br0" timeOffset="4103.99">5259 8821 310 0,'6'-5'224'0,"6"-2"-1"0,0-2-14 0,-1 0-7 32,-3-4-30-32,-3-1-18 15,-8 1-23-15,-3-2-8 0,-9 2-21 16,-6 0-11-16,-3 6-36 15,-2 5-18-15,-1 7-27 16,0 7-10-16,5 6-11 16,5 0 0-16,11 5-1 15,6 1 2-15,14-4 3 16,7 2 1-16,6-10 3 16,4-6 3-16,6-8 0 15,-1-8 3-15,-2-7 2 16,-8-5 0-16,-9 1 6 15,-4 3 1-15,-13 4 3 16,0 6-3-16,-3 6-11 0,-6 3-4 16,1 7-8-16,-1 6 0 15,0 12 5 1,3 3 1-16,3 10 4 0,-1 1 1 16,2-5 2-16,1 1 2 15,1-11-1-15,0-5-1 16,2-8-77-16,2-8-122 15</inkml:trace>
  <inkml:trace contextRef="#ctx0" brushRef="#br0" timeOffset="4681.38">5455 9065 591 0,'0'-3'338'0,"1"-3"-38"15,7 2-149-15,0 0-18 16,8-2-34-16,1 0-15 15,11 6-39-15,2 2-21 16,-2 10-14-16,-4-2-1 16,-13 7 3-16,-8-1 3 15,-14-4 5-15,-5 4 1 0,-5-5 4 16,2-5-1-16,5-5-5 0,4-4-8 16,10-1-21-16,2 2-6 15,8 0-7-15,4 2 4 16,5 6 13-16,1 1 3 0,-2 7 8 15,-3 4 6-15,-12 3 10 16,-6 1 7-16,-16-1 16 16,-6-6 3-1,-5-11 0-15,-3-4-2 0,5-9-107 16,7-5-119-16</inkml:trace>
  <inkml:trace contextRef="#ctx0" brushRef="#br0" timeOffset="7021.94">6214 8668 533 0,'6'-10'354'0,"3"-7"-23"15,3 8-127-15,2 2-45 16,2 10-79-16,-1 10-29 0,-7 12-18 15,-5 7-1-15,-6 5-7 16,-5-2-2 0,4-10-5-16,3-5-4 0,3-12-4 15,5-8-2-15,8-17-4 16,6-6-1-16,8-14-4 16,1-1-1-16,0 6 2 15,-1 5 4-15,-5 18 6 16,1 6 2-1,-7 15 8-15,-9 7 2 0,-9 9 3 16,-5 4 1-16,1 2-10 16,2-3-6-16,12-10-169 15</inkml:trace>
  <inkml:trace contextRef="#ctx0" brushRef="#br0" timeOffset="7447.28">7360 8588 648 0,'-2'-5'357'0,"-11"-9"-69"0,-4 6-63 0,-10 8-117 16,-7 6-43-16,3 15-65 0,1 6-12 15,11 9 1-15,12 6 3 16,17 0 4-16,12-1 1 15,17-9 2-15,6-8 2 16,0-15 6 0,-5-7 6-16,-15-15 58 0,-10-4 25 15,-15-9 28-15,-10 0 3 16,-17 5-60-16,-6 2-30 16,-15 13-63-16,0 4-83 15</inkml:trace>
  <inkml:trace contextRef="#ctx0" brushRef="#br0" timeOffset="7763.58">7537 8630 1061 0,'1'-4'454'16,"1"-2"-254"-16,0 1-55 0,-3 7-75 15,0-2-24 1,0 0-32 0,0 1-6-16,-2 19-4 15,1 38-3-15,7-27-1 0,5 0 0 16,9-1-2-16,1-4 1 16,11-10 1-16,3-3 3 15,1-13 7-15,0-4 7 16,-9-13 31-16,-2-5 3 15,-11-5 4-15,-1 0-5 16,-8 2-37-16,-6 5-51 16,-7 6-194-16,-13-2-122 0</inkml:trace>
  <inkml:trace contextRef="#ctx0" brushRef="#br0" timeOffset="7972.79">7841 8647 950 0,'5'-2'454'0,"3"1"-184"15,1 5-83-15,2 10-109 16,0 5-15-16,3 9-19 16,-3 2-11-16,2 2-13 15,0-1-5-15,0-11-7 16,4-6 3-16,2-16 11 0,6-10 6 16,4-12 8-16,-2-6-3 15,-1-6-12-15,-3 4 5 16,-5 6-167-16,-2 5-204 15</inkml:trace>
  <inkml:trace contextRef="#ctx0" brushRef="#br0" timeOffset="8156.92">8218 8640 947 0,'2'-2'424'15,"2"1"-221"-15,0 6-56 0,-4-5-73 16,0 3-15-16,7 25-12 16,6 30-7-16,-8-27 8 15,0-1-88-15</inkml:trace>
  <inkml:trace contextRef="#ctx0" brushRef="#br0" timeOffset="8630.64">8677 8575 877 0,'-15'-5'401'0,"-8"1"-212"16,-11 4-63-16,3 19-107 16,6 9-26-16,2 10-12 15,17 7 2-15,13-2 15 0,10-1 2 16,13-8 7-16,5-5 8 16,4-16 28-16,-4-7 33 15,-12-13 70-15,-8-6 31 16,-22-7-3-16,-14 0-28 15,-17 1-72-15,-7-1-37 16,2 11-38-16,9-1-77 0,20 10-278 16</inkml:trace>
  <inkml:trace contextRef="#ctx0" brushRef="#br0" timeOffset="8962.97">8832 8613 783 0,'-1'0'430'16,"-6"-8"-99"-16,4 5-122 0,16 3-130 15,4-4-44-15,21 4-36 16,6 0-1-16,0 1 8 16,3 0 0-16,-18 2 3 15,-10-1 1-15,-11-1 1 0,-12-1 0 16,-7 0-9-16,-4 0-2 15,-10 2-10-15,-2 4-3 16,-4 3-2-16,0 3 1 16,10 6 2-16,0 2 1 15,8 4 3-15,11 2 1 0,2-2 1 16,6 5 2 0,9-3 2-16,0-2-1 0,13-3-14 15,9-8-72 1,14-13-225-16</inkml:trace>
  <inkml:trace contextRef="#ctx0" brushRef="#br0" timeOffset="9198.8">9411 8701 455 0,'12'-7'288'15,"8"-4"7"-15,-6 6-46 0,-17 8-68 16,-6 9-30-16,-12 7-63 16,-2 5-21-1,-8 2-34-15,0-3-9 0,4-7-3 16,-4-6-5-16,10-8-5 0,-2-7-7 15,1-8-12-15,6-4-2 16,8-5-15-16,8 4-5 16,17 4 3-16,5 3 7 15,10 13 19-15,1 4 11 16,-6 19 9-16,5 7-5 16,-6 11 9-16,1 0-45 15</inkml:trace>
  <inkml:trace contextRef="#ctx0" brushRef="#br0" timeOffset="9599.46">9667 8585 885 0,'-7'-12'436'0,"5"7"-182"16,3 5-83-16,6 14-110 16,8 19-39-16,1 14-12 15,-1 8 4-15,-3 19 10 16,-2 4 0-16,-8-5-2 16,2-5-1-16,-5-21-5 15,-2-9 0-15,0-14-123 16,2-8-182-16</inkml:trace>
  <inkml:trace contextRef="#ctx0" brushRef="#br0" timeOffset="9721.2">9718 8772 888 0,'-2'-3'439'0,"-3"-2"-184"0,7 0-115 15,19 5-128-15,8 2-26 16,13 1 3-16,8 2-26 15</inkml:trace>
  <inkml:trace contextRef="#ctx0" brushRef="#br0" timeOffset="10080.65">10289 8629 939 0,'-10'-7'489'15,"-13"-9"-145"-15,-8 7-132 16,-5 0-54-16,1 6-79 15,6 8-29-15,6 4-48 16,10 5-13-16,6 3-5 16,7-2-3-16,9 4 0 15,9-1-3-15,8-4 4 16,4-2 1-16,-1-3 0 16,-4-5 6-16,-10-4 3 15,-2 0-9-15,-13-5 4 0,-9-1-2 16,-12 2-3-16,-11 0 9 15,-3 6-10 1,5 4-2-16,8 3-2 0,11 6 3 16,11 0 10-16,3 2 4 15,12-2 8-15,5-2 1 16,6-4 3-16,3-4 1 16,-7-7 4-1,-2-8-11-15,-11-3-201 16</inkml:trace>
  <inkml:trace contextRef="#ctx0" brushRef="#br0" timeOffset="10213.2">10108 8392 795 0,'-5'-7'490'0,"-2"-5"-15"0,2 7-340 16,3 5-77-16,4 11-56 15,4 1-92-15</inkml:trace>
  <inkml:trace contextRef="#ctx0" brushRef="#br0" timeOffset="10385.6">10298 8611 636 0,'10'15'372'0,"7"7"-60"16,2 6-129 0,-1 0-34-16,-2 1-57 0,-2-5-11 0,-3-9 3 15,-2-4 10 1,-1-13 24-16,3-1-2 0,7-5-33 15,-6-9-16-15,1-5-39 16,-2-3-30-16,1 1-199 16</inkml:trace>
  <inkml:trace contextRef="#ctx0" brushRef="#br0" timeOffset="10668.96">10727 8668 1125 0,'2'0'460'0,"1"5"-277"16,2 3-64-16,-4 8-58 0,-1 4-10 15,-1 1-19-15,-2-2-6 32,3-6-11-32,0-5-5 15,5-8-4-15,1-6 0 16,7-11 1-16,3-3 0 15,3-7 0-15,7 1-4 16,0 7-2-16,1 3-1 0,-4 12 15 16,-5 5 10-16,-7 18 13 15,-5 5 5-15,-4 10-14 16,-1 6-6-16,5 0-138 16</inkml:trace>
  <inkml:trace contextRef="#ctx0" brushRef="#br0" timeOffset="11710.44">11553 8627 753 0,'5'-1'340'0,"12"0"-145"16,10-1-98-16,15 4-55 16,2-2-9-16,6 3-12 15,-9-1-3-15,-10-2-3 0,-4 0 4 16,-19-2 15-16,-3-1 3 15,-14-1-4-15,-7 3-7 16,-4 3-18-16,0 3-4 16,0 6 1-16,4 4 2 15,6 8-2-15,-3 5-3 16,9 8-4-16,6 0-2 16,9-4 0-16,7-1-3 0,14-13-29 15,-1-9-53-15,9-14-118 16,3-7-65-16,-6-12-1 15,-2-1 58-15,-11-6 215 16,-7 0 122-16,-10-1 137 16,-6 5 38-16,-5 6-26 15,-11 5-34-15,5 9-95 16,0 5-41-16,3 10-74 16,7 4-20-16,-1 10-11 15,2 1-2-15,6 2 2 16,3-2 2-16,6-3 0 15,2-1 1-15,5-9 2 16,4-1 2-16,0-11 8 16,-3-2 2-16,-1-11 6 15,-4-5 2-15,-4-2-4 0,0 0 1 16,-7 1 0-16,-2 4-3 16,-4 4-1-16,-2 3-5 15,-5 8-16-15,5 3-5 16,-1 9-4-16,1 4 0 15,7 6 10 1,-1 2 2-16,8-2 4 0,-3-2 0 16,-1-9 2-16,4-2 3 0,-2-8 9 15,2-6 3-15,1-4 7 16,-4-5 3-16,1-1 4 16,-2 0-1-1,-3 4-4-15,0 0-6 0,0 6-18 16,-1 6-5-16,2 3-8 15,0 9 0 1,4 5 5-16,2 4 4 0,4-2 2 16,-6 2 2-16,8-11 2 15,-2-3 1-15,0-9 13 16,6-6 16-16,-6-4 19 16,-4-4 4-16,-2-5-11 15,-1 1-16-15,-2 6-97 16,-3 3-97-16</inkml:trace>
  <inkml:trace contextRef="#ctx0" brushRef="#br0" timeOffset="12515.38">13221 8606 924 0,'3'2'361'0,"4"4"-253"0,0 5-46 15,4 11-37-15,1 2 0 0,-4 7 7 16,0 2 0-16,-6-6-2 16,-1-5-4-16,-1-15 0 15,1-6 15-15,6-13 15 16,1-5 3-16,7-8-7 16,1-5-16-16,4 3-21 15,5 1-2-15,1 6 6 16,4 8-1-16,3 10-2 15,-2 7-5-15,-1 14-9 16,-8 4 1-16,-9 11-2 16,-6-2-18-16,-13 2-197 15</inkml:trace>
  <inkml:trace contextRef="#ctx0" brushRef="#br0" timeOffset="12831.98">13574 8566 972 0,'11'-21'458'0,"8"-17"-192"16,11 8-85-16,-2 6-38 15,5 16-57-15,-4 7-34 0,-1 13-36 16,4 10-4-16,-7 8-2 16,-2 7 0-16,-10 1 3 15,-6 2 1-15,-5-5-1 16,1-4 0-16,-1-9-4 15,1-8-1-15,1-11 12 16,-3-5 4-16,-4-9 6 16,-9-4 1-16,-12-2-15 15,-5 6-8-15,-3 6-12 16,-1 5-3-16,9 7-4 16,3 2-8-16,12 4-149 15,8 0-220-15</inkml:trace>
  <inkml:trace contextRef="#ctx0" brushRef="#br0" timeOffset="13208.65">14190 8593 857 0,'-1'-8'399'15,"-2"-8"-168"-15,-5 4-39 0,-4 7-83 16,-1 5-40 0,-4 5-54-16,-1 4-15 0,3 8-7 15,0 2 1-15,11 1-3 16,5 2 1-16,6-7 1 16,8 0 0-1,1-7 3-15,-2-3 1 0,2-4 6 16,-8-3 5-16,-6-2-5 15,-3 1-3-15,-16 2-14 16,-4 1-6-16,-5 7 9 16,-2 3 5-16,14 4 8 15,6 2 6-15,13 2-2 0,11-2 2 16,8 1 2-16,3-5 1 16,2-2-3-16,3-4-1 15,-6 0-92-15,-4-3-125 16</inkml:trace>
  <inkml:trace contextRef="#ctx0" brushRef="#br0" timeOffset="13556.97">14309 8629 760 0,'5'-9'374'0,"8"-9"-88"16,3 4-63-16,4 8-71 15,-3 6-28-15,-1 9-67 16,-1 6-14-16,-6 12-8 15,-5-1-3-15,-9 5-7 16,-7-1-3-16,-3-4-7 16,3-3-3-16,6-15-4 15,6-2-2-15,10-15-3 16,7-7-4-16,7-4-3 16,4-7 0-16,3 4 3 15,-6 1 1-15,-1 7 5 0,-2 4 1 16,-12 6 0-1,-2 6 1-15,-13 8 4 0,-5 6 0 16,2 10-2 0,-1-1-2-16,14 2-7 0,4-2-6 15,16-5-26-15,3-4-58 16,15-14-152-16,15-2-213 0</inkml:trace>
  <inkml:trace contextRef="#ctx0" brushRef="#br0" timeOffset="13872.79">14764 8605 844 0,'-1'0'404'0,"1"0"-190"16,3 0-65-1,-3-1-92-15,16 0-30 16,55-3-4-16,-23 3-3 16,3 0-5-16,-5-1 0 15,-11 0 0-15,-10-1 0 16,-12 1 0-16,-9-3-7 16,-7 0-26-16,-3 5-12 15,-10 0-16-15,0 6-4 16,-4 3-23-16,-1 2-17 0,4 6-63 15,2-1-40-15,6 0-130 16</inkml:trace>
  <inkml:trace contextRef="#ctx0" brushRef="#br0" timeOffset="14301.96">15033 8673 453 0,'0'-3'239'15,"3"-3"-63"1,-5 0-76-16,-4 0-24 0,-1 3-41 16,-6-1-20-16,5 4-21 15,0 3 0-15,-1 2 7 16,3 5 7-16,-2 5 24 15,0 0 23-15,-1 4 28 16,0 3 9-16,4 1 6 16,4 3-17-16,15-5-26 0,15-3-9 15,21-14-41-15,9-6-7 16</inkml:trace>
  <inkml:trace contextRef="#ctx0" brushRef="#br0" timeOffset="14908.08">15250 8719 601 0,'0'4'305'16,"0"0"-82"-16,9 4-85 0,2 2-7 0,9-1-3 15,5-1-5-15,0-6-21 16,3-2-11-16,-5-8-17 15,-3-6-7-15,-8-5-9 16,-5-3-8-16,-9-3-11 16,-6 5-6-16,-14 0-15 15,-3 5-9-15,-5 9-19 16,-1 4-6 0,4 10-7-16,2 7 2 0,2 12 8 15,3 3 4-15,6 11 4 0,7 6 2 16,10 8 2-16,4-1 1 15,8-5 2 1,2-7 3-16,0-16-1 16,3-5-1-1,-3-15-26-15,0-6-87 16</inkml:trace>
  <inkml:trace contextRef="#ctx0" brushRef="#br0" timeOffset="15110.35">15555 8786 1209 0,'1'-1'563'0,"0"0"-236"15,0 1-75-15,-1 0-123 16,0 0-36-16,0-1-56 15,0 1-39-15</inkml:trace>
  <inkml:trace contextRef="#ctx0" brushRef="#br0" timeOffset="16260.93">2173 9689 578 0,'-21'0'377'16,"-22"3"23"-16,1 8-176 16,6 9-120-1,7 8-43-15,11 12-59 0,18 6-3 16,15 1-8-16,12 0 2 0,8-16 9 15,-3-10 1-15,1-16 15 16,-6-13 16-16,-10-10 57 16,-7-10 25-16,-13-12 34 15,-11-5-5-15,-8-10-40 16,-3-5-20-16,-4 0-42 16,1 0-13-1,11 1-26 1,8 2-10-16,17 3-11 0,10 4-5 0,19 9-13 15,14 5-57-15,11 17-138 16,13 11-56 0</inkml:trace>
  <inkml:trace contextRef="#ctx0" brushRef="#br0" timeOffset="16626.81">2319 9734 631 0,'-1'-5'332'0,"-2"-2"-50"16,2 3-69-16,-1 9-107 15,-3 6-31-15,3 9-76 16,1 7-5-16,4 8 9 16,6-2 0-16,4-1 5 0,4-3 4 15,9-6 9-15,1-4 3 16,3-11 10-16,2-5 3 16,-7-13 15-16,-1-4 5 15,-7-11 4-15,-5-3-4 16,-5-8-13-16,-3-3-9 15,2 4-21-15,-6 4-25 16,0 14-143-16,-1 9-231 16</inkml:trace>
  <inkml:trace contextRef="#ctx0" brushRef="#br0" timeOffset="16862.77">2667 9812 808 0,'7'6'393'15,"4"5"-146"-15,4 8-99 16,1 4-42-16,-2 6-43 16,1 1-18-16,-2-4-24 15,-3-2-4-15,-3-11-2 16,5 6 10-16,-8-18 41 16,7-6 10-16,5-11 11 15,-6-16-7-15,9-1-35 16,-8-5-11-16,0 0-16 0,-4 4-22 15,-2 8-173-15,6 8-151 16</inkml:trace>
  <inkml:trace contextRef="#ctx0" brushRef="#br0" timeOffset="17164.8">3272 9780 466 0,'0'9'313'0,"-13"16"4"16,-7 6-38-16,-6 8-95 16,-11-4-47-16,5-7-65 15,2-7-21-15,3-14-23 16,10-4-3-16,6-5-8 16,4-9-8-16,6-4-16 15,1-4-11-15,7-8-5 0,3 2 1 16,7 3 11-16,2 2 8 15,7 17 6-15,1 6 5 16,3 20 5-16,2 5 0 16,-10 8-1-16,0 1 0 15,-5-5-80-15,-3-2-111 16</inkml:trace>
  <inkml:trace contextRef="#ctx0" brushRef="#br0" timeOffset="17311.73">3134 9621 1196 0,'-7'-5'536'15,"2"-4"-268"1,8 9-158-16,4 4-181 16</inkml:trace>
  <inkml:trace contextRef="#ctx0" brushRef="#br0" timeOffset="17667.99">3496 9735 976 0,'0'0'427'0,"4"3"-248"31,-4 10-63-31,0 22-94 0,4 12-11 0,1 21 14 15,4 6 3-15,-1-2 2 16,-1-4-3-16,-7-9-11 16,0-11-1-16,-3-8-36 31,0-10-56-31</inkml:trace>
  <inkml:trace contextRef="#ctx0" brushRef="#br0" timeOffset="17804.68">3550 10016 936 0,'7'-4'444'0,"3"-5"-157"15,11 5-203-15,3 2-43 0,10 3-32 16,1 2-33-16</inkml:trace>
  <inkml:trace contextRef="#ctx0" brushRef="#br0" timeOffset="18694.93">3936 9788 967 0,'-11'-8'425'0,"-16"-7"-229"15,4 9-81-15,7 7-101 16,3 5-26-16,11 9-17 15,4 2 0-15,12 6 12 0,6 3 9 16,9-4 8-16,-1-1 0 16,2-6 4-16,-3-2 4 15,-12-7-3-15,-2-5 4 16,-13-2 1-16,-7-4-2 16,-11 3-2-16,-6 3-4 15,-9 3 9-15,-4 3 1 16,3 4 0-16,3 1-4 0,16 4-9 15,8 2-5-15,14-1 5 16,7 2 2-16,15-6 7 16,4-2 2-16,2-6 2 15,1-5 0-15,-6-4 0 16,-5-6 1-16,5-11 0 16,-1-1-3-16,-5-8 5 15,0-3 0-15,-12-1 7 16,-4-1 5-16,-9 2 6 15,-4 7 15-15,-1 12 1 16,-1 7-8-16,3 15-16 16,-1 6-22-16,3 13-10 15,2 5-1-15,4 2 2 16,5 2 2-16,7-7 2 0,2-3 2 16,3-6 4-16,0-7 3 15,-3-13 8-15,3-3 3 16,-4-13 5-16,3-2-1 15,-3-6-7-15,-2-4-1 16,-2 0-7-16,-3-4-1 16,-5 5-1-16,-2 4-3 0,-3 10-2 15,0 8-8-15,1 12-5 16,2 4 0-16,2 12 1 16,-1 2 6-1,8 0 5-15,3 3 1 16,3-4 0-16,1-4 1 15,-1-5 2-15,-1-4 2 0,-3-10 4 16,-3-1 0-16,2-9 0 16,0-4-1-16,-1-3-2 15,2-1 0-15,0-3-1 0,-6-2-1 16,0-2 0-16,0 5-1 16,-1 6-3-16,2 5-2 15,2 12-1-15,-2 4 0 16,6 13 3-16,0 3 5 15,0 6 2-15,1 4 0 16,-3-5-1-16,1 1-1 16,2-7 2-16,0-8 1 15,2-8 12 1,2-10 7-16,1-12 5 0,1-7 0 0,-4-13-11 16,-2-2-12-16,-10-2-103 15</inkml:trace>
  <inkml:trace contextRef="#ctx0" brushRef="#br0" timeOffset="19256.75">5527 9922 853 0,'-3'1'325'0,"3"14"-223"15,0 2-36-15,1 7-17 16,2 4 5-16,-4-10-9 15,-1-3-3-15,1-7-4 16,-3-5 6-16,3-6 7 16,0-6 2-16,1-10-11 15,5-3-15-15,6-7-23 16,5-1-8-16,7 1-3 16,3-1 10-16,2 6 17 15,-1 5 3-15,-4 15 1 16,-1 7-11-16,-9 20-11 0,-1 8-1 15,-2 8 33-15,-2 4-86 16</inkml:trace>
  <inkml:trace contextRef="#ctx0" brushRef="#br0" timeOffset="19725.45">6063 10062 805 0,'4'-8'337'0,"1"-18"-164"15,2 4-16-15,-2-4-4 16,-5-6 0-16,-5 7-23 16,-6-4-13-16,-10 2-26 15,-2 10-13-15,-5 6-31 16,2 6-15-16,3 11-27 16,3 6-9-16,8 15-10 15,-1 2 0-15,11 3 2 16,2-1 2-16,8-4 5 15,8-4 1-15,9-8 5 16,-1-6 4-16,2-9 0 16,0-1 4-16,-4-12-4 15,1-2-1-15,-2-4 4 16,-5-7 0-16,-6 1 5 16,-4 1 1-16,-5 7-3 15,-3 5-6-15,-4 12-12 0,-2 2-3 16,1 8-9-16,4 7 0 15,4 3 6-15,7 3 1 16,7 0 8-16,2 1 2 16,10-11 4-16,4-5 4 15,1-5 7-15,2-4 5 16,-11-13 22-16,-1 1 9 16,-11-10-1-16,-5-5-4 0,-6 1-39 15,-6-3-44 1,-9-1-155-16,-3-1-191 0</inkml:trace>
  <inkml:trace contextRef="#ctx0" brushRef="#br0" timeOffset="20257.86">7236 9806 782 0,'-4'8'345'15,"-8"19"-154"-15,-9 4-31 0,-15 9-34 16,-1 5-28-16,-3-8-52 15,4-2-16-15,11-12-8 16,-1-12 0-16,8-8 2 16,1-10-4-16,2-14-24 15,2 1-11-15,12-6-13 16,1 1-2-16,13 4 30 16,4 1 18-16,4 11 22 15,6 7 12-15,4 13-4 16,3 9-5-16,-5 4-7 15,2 5-7-15,-5-3-9 16,0-1 3-16,2 1-195 16</inkml:trace>
  <inkml:trace contextRef="#ctx0" brushRef="#br0" timeOffset="20571">7517 9877 896 0,'-10'-13'433'15,"-5"-7"-176"-15,0 5-108 0,-3 7-34 0,-2 9-60 16,-1 5-22-16,-4 11-19 16,5 8-7-16,3 8-7 15,4 6-4-15,7-3 0 16,6 1 0-16,13-11 3 15,3-5 2-15,6-7 3 16,-2-8 5-16,-2-6 15 16,-7-6 5-16,-6-4 19 15,-6-6 0-15,-9-4-11 16,0 4-31-16,-5 0-152 16,8 6-286-16</inkml:trace>
  <inkml:trace contextRef="#ctx0" brushRef="#br0" timeOffset="20917.3">7569 9941 653 0,'13'-7'418'0,"20"-3"31"16,4 4-221-16,-1 6-101 0,-4 2-24 16,-15 8-22-16,-9 1-13 0,-13 8-14 15,-6 3-13-15,-7 3-22 16,-1-4-6-16,4-6-10 15,4-4-16-15,6-10-26 16,5-2-15-16,7-9-7 16,3-3 14-16,8-4 28 15,0-3 13-15,1 1 9 16,-9 4 5 0,-4 8 6-16,0 0 18 15,7-16 22-15,-5 5 2 0,-4 13-7 16,-9 10-17-16,0 10-23 15,3 5-3-15,2 1-2 16,8 4-2-16,13-3-2 16,1-1 9-16,12-7-178 15,0-6-98-15</inkml:trace>
  <inkml:trace contextRef="#ctx0" brushRef="#br0" timeOffset="21531.76">8164 9980 740 0,'-1'-10'371'0,"-5"-15"-106"16,-4 2-37-16,-10-6-59 16,-2 5-32-16,-6 6-64 15,1 9-28-15,2 16-45 16,2 9-6-16,3 14-5 16,5 6 4-16,14 3 2 15,5-7 3-15,16-8 6 16,4-5 7-16,6-11 5 0,-6-3 0 15,11-13 2-15,-2-3 0 16,-6-4-1-16,5-2 3 16,-16 3-1-16,-7-4-4 15,-4 4-2-15,-5 1-2 16,-7 6-7-16,1 5-5 16,-5 2-7-16,1 6-3 15,6 4 0-15,2 4 2 0,10 8 3 16,7-3 2-16,7 1 5 15,4-4 4-15,1-7 8 16,-1-2 1-16,-4-3 6 16,-6-5 2-16,-3-8-1 15,1 0 0-15,-9-8-2 16,5 0-23-16,-6-5-92 16,-4-4-57-16,-2-4-168 15,-3-4-86-15,-3-7 20 16,2-2 127-16,0 1 293 15,1 2 164-15,-1 11 168 16,-1 4-20-16,3 10-56 16,-3 4-42-16,3 8-102 15,4 5-56-15,5 7-71 0,-1 4-153 16</inkml:trace>
  <inkml:trace contextRef="#ctx0" brushRef="#br0" timeOffset="21981.3">8479 9918 755 0,'4'2'370'16,"0"0"-129"-16,8 6-80 15,2 0-28-15,2 8-32 0,4 5-23 16,-6 2-15-16,-3 0-6 16,-2-7-11-16,0-2-3 15,1-12 7-15,1-2 4 16,4-7 4-16,0-6-1 0,3 2-23 16,-4-4-9-1,-3-1-11-15,-2 1-5 16,-4-1-69-16,3 1-92 15</inkml:trace>
  <inkml:trace contextRef="#ctx0" brushRef="#br0" timeOffset="22717.13">8874 9878 691 0,'1'1'263'16,"7"-1"-175"-1,8 0-23-15,12-4 4 0,8 0-2 16,2-2-14-16,-6-2-8 0,-1-1-10 16,-7 0-3-16,-9 2 26 15,-4 0 13-15,-16 2-2 16,-5 5-6-16,-9 2-33 15,-1 5-11-15,-3 7-2 16,4 6 2 0,2 9-2-16,2 1-6 15,8 6-6-15,5-2 1 0,6-8 2 16,10 2 0-16,10-11 0 16,9-3 0-16,9-8-12 15,5-6-33-15,5-3-50 16,-2-9-8-16,-1-2 7 31,-1-4 31-31,-4-2 50 0,-6 1 18 16,-10 4 63-16,-8 6 38 15,-14 7 33-15,-7 3-1 0,-17 9-50 0,-4 1-33 16,-6 4-29-16,-1 1-10 16,5-7-8-16,0-3 0 15,4-6 1-15,0-3-1 16,5-5-6-16,5-3-4 15,7-3-15-15,3 2-6 16,6-2-7-16,6 2 1 0,4 4 9 16,-3 3 3-16,6 13 7 15,-5 3 4-15,-1 9 5 16,5 4 4 0,-5-3 1-16,4-2-1 15,3-5-2 1,-1-2-1-16,6-5 3 15,-2-7 2-15,-3-7 2 16,-1-9 0-16,-10-6-2 16,7 0-1-16,-3-4 0 15,0 0 0-15,4 3-4 16,-10 4-4-16,-3 10-7 0,-1 6-3 16,-1 10 1-16,0 4 2 15,2 10 6-15,0 5 1 16,6-3 46-16,1 0-96 15</inkml:trace>
  <inkml:trace contextRef="#ctx0" brushRef="#br0" timeOffset="23302.51">10504 9811 633 0,'-3'-5'346'16,"-8"-5"-78"-16,-4 6-41 0,-9 10-82 16,-2 6-32-16,-4 12-52 15,4 6-20-15,3 5-33 16,14 4-8-16,12-1-5 16,7-2 2-16,16-5 4 15,1-9 4-15,7-10 6 16,2-7-1-16,-1-10 9 15,-5-2 2-15,-15-8 16 16,-9-1 6-16,-18-3-2 0,-14-1-5 16,-13 2-25-16,-2 5-11 15,-1 7-11-15,12 5-30 16,13 4-113-16,3 3-120 16</inkml:trace>
  <inkml:trace contextRef="#ctx0" brushRef="#br0" timeOffset="23506.38">10647 9850 882 0,'16'-7'397'16,"14"-3"-184"-1,11-1-122-15,0 6-33 0,4 2-28 16,-5 5-4-16,-9 0-13 15,-3 1 11-15,-14-2-130 16,-5 2-113-16</inkml:trace>
  <inkml:trace contextRef="#ctx0" brushRef="#br0" timeOffset="23649.14">10793 9842 637 0,'-1'10'355'16,"-2"8"-63"-16,-2 11-135 0,4 4-28 15,0 0-48 1,0 0-18-16,5-9-34 0,3-2-12 0,7-6-74 16,6-6-88-16</inkml:trace>
  <inkml:trace contextRef="#ctx0" brushRef="#br0" timeOffset="23932.91">11187 9935 633 0,'-5'-3'398'16,"-7"-5"-33"-1,-5 1-162-15,-4 2-47 0,-4 3-78 16,0 3-33 0,5 11-40-16,4 2-12 0,7 5-11 0,5 3 6 15,8 0 1-15,7 0 3 16,11-7 8-16,6-5 0 15,4-7 11-15,0-3 3 16,-7-5 11-16,-5-5 15 16,-12-8 37-16,-8-2 5 0,-15-6-18 15,-10 4-12 1,-12 3-149 0,-2 1-415-16</inkml:trace>
  <inkml:trace contextRef="#ctx0" brushRef="#br0" timeOffset="24607.38">12027 9888 606 0,'1'-7'330'0,"0"-8"-51"15,-3 3-33-15,-11 0-65 16,-5 3-29-16,-11 4-54 0,-3 3-24 15,-3 10-38-15,2 8-12 16,5 13-22-16,6 8-7 16,18 4-5-16,1 0 0 15,16-9 0-15,8-4 4 16,8-13 3-16,6-2 2 16,2-10 5-16,-1-3 2 15,-5-5 1-15,-4-4 2 16,-11-3 5-16,-4-1 4 15,-10-2 4-15,-6 1-1 0,-4 8-15 16,-5 4-10-16,-2 9-6 16,-4 8-2-1,0 8 7-15,2 7 5 0,4 11 1 16,9 6 0-16,4 8-3 16,5 0 1-16,8-7-3 15,3-7 2-15,5-16-40 16,-4-8-45-16,5-17-203 15</inkml:trace>
  <inkml:trace contextRef="#ctx0" brushRef="#br0" timeOffset="24913.93">12335 9911 726 0,'-6'-6'357'0,"-4"-5"-99"16,-4 2-50-16,-3 6-83 16,-1 3-36-16,-1 11-70 15,5 7-14 1,5 12-10-16,4 1-1 16,10 0-1-16,6 2 3 0,5-15 8 15,7-1 4-15,9-8 12 16,-3-7 6-16,4-7 9 15,-7-6 6-15,-8-5 36 16,-13-3 2-16,-16-6-11 16,-6-1-9-16,-15 0-91 15,7 4-40 1</inkml:trace>
  <inkml:trace contextRef="#ctx0" brushRef="#br0" timeOffset="25244.67">12494 10035 697 0,'9'4'365'0,"6"-2"-124"0,11 4-79 15,4 1-44-15,2-6-48 16,-1 2-11-16,-8-3-6 16,-3-7 0-16,-7 0-1 15,-1-4 4-15,-12-8-5 16,-1 2-5-16,-14-5-9 15,-4-3-9-15,-7 8-20 16,-3 0-10-16,-1 10-11 16,1 7-6-16,10 6-6 15,0 5 2-15,5 6 9 16,4 7 10 0,1 7 14-16,0 2 6 15,2 9 3 1,4 0 0-16,4 7-2 0,6-2-1 15,4 0-2-15,-4 0-4 0,1-10-3 0,0-3-50 16</inkml:trace>
  <inkml:trace contextRef="#ctx0" brushRef="#br0" timeOffset="25768.78">12833 9873 990 0,'2'-2'417'0,"9"-5"-243"16,4 2-51-16,8 5-76 15,7 1-15-15,1 6-23 16,-5 1-3-16,-5-1-2 15,-8 0-2-15,-10-1-1 16,-3 0 0-16,-9-2 1 16,-6 3 1-16,-7-1 0 15,-2 5-3-15,0 0-5 16,4 4-1-16,10 5 0 0,0 2 3 16,10 1 8-16,3-3 2 15,6 1 7-15,5-6 3 16,4-2 6-16,8-5 1 15,0-10 2-15,6-2-3 16,3-9-9-16,-4-2-2 16,-1-7-3-16,-3-3 0 0,-8-5 7 15,-7-4 1-15,-7 4-1 16,-3 2 0-16,-5 13 11 16,2 9-3-16,-3 12-4 15,-1 9-6-15,1 7-15 16,1 4-3-16,3 4 2 15,3 0 0-15,2-2 1 16,2-2 2-16,3-2-73 16,1-8-70-16</inkml:trace>
  <inkml:trace contextRef="#ctx0" brushRef="#br0" timeOffset="25893.36">13166 9685 797 0,'-1'-8'502'0,"-3"-9"6"16,4 11-362-16,-4 4-94 16,5 6-129-16,4 8-121 15</inkml:trace>
  <inkml:trace contextRef="#ctx0" brushRef="#br0" timeOffset="26223.62">13548 9933 517 0,'0'-6'327'0,"-4"-5"14"16,-5-3-66-16,-3 5-76 15,-7 0-29-15,-4 3-70 16,-1 5-33-16,1 6-39 0,2 7-19 15,7 9-17-15,2 1 0 16,12 10-2-16,4-1 3 16,11-7 8-16,8-2 5 15,9-13 6-15,6-2 5 16,3-3 6-16,-7-7 10 16,-11-7 24-16,-7-5 9 15,-13-9-1-15,-7-3-11 16,-12-2-74-16,-12-2-45 0</inkml:trace>
  <inkml:trace contextRef="#ctx0" brushRef="#br0" timeOffset="26954.94">14420 9971 170 0,'14'-6'156'31,"14"3"22"-31,-5-2 30 0,-6-2 17 16,-6 3-2-16,-3-7-11 15,-7 0-38-15,-1-3-15 16,-7-6-36-16,-7 1-18 16,-7-2-32-16,-5 3-28 15,-5 8-42-15,-2 7-14 0,2 9-19 16,2 8-2-16,10 11 7 15,4 5 4-15,14 8 7 16,4-3 2-16,12-5 7 16,7-3 2-16,6-13 3 15,2-2 0-15,0-10 2 16,-3-4 1-16,-5-5-4 16,-2-4 0-16,-9-3 1 15,-1-1 2-15,-6 3 7 16,-4 0 2-16,-2 10-4 15,-2 2-2-15,1 14-1 16,-3 4-4-16,4 9 3 16,2 6 1-16,1 6 3 15,3 5 1-15,-3 2 2 0,0 2-2 16,1-9 1-16,2-6-1 16,0-14 0-16,2-9 3 15,3-13-125-15,4-8-233 16</inkml:trace>
  <inkml:trace contextRef="#ctx0" brushRef="#br0" timeOffset="27379.93">14716 10129 897 0,'5'-3'365'0,"8"-7"-211"16,4 2-28-16,4 3-18 16,2 2-12-16,4 7-31 0,-3 3-15 15,-3 1-23-15,-5 2-6 16,-14-1-3-16,-4-1-1 15,-10 2 0-15,-3-1-1 16,1-6-3-16,4 2-1 16,8-5-9-16,3-2-3 15,10 0-3-15,3 1-3 0,7 4 4 16,2 4 0-16,-5 6 1 16,-3 3 2-1,-13 6 7-15,-12 0 1 0,-15 1 3 16,-8-3-1-16,-4-11-3 15,4-7-29-15,10-12-103 16,10-6-189-16</inkml:trace>
  <inkml:trace contextRef="#ctx0" brushRef="#br0" timeOffset="27685.6">15344 10092 1204 0,'4'5'513'16,"7"9"-279"-16,-7 2-64 15,-14 5-70-15,-5 2-23 16,-15-1-52 0,0-1 209-16</inkml:trace>
  <inkml:trace contextRef="#ctx0" brushRef="#br0" timeOffset="28296.26">16087 9901 659 0,'-3'-6'369'16,"-11"-4"-65"-16,-3-1-81 15,-15 6-82-15,-4 5-38 16,-3 10-44-16,2 6-23 0,14 11-35 16,7 0-2-16,16 6-8 15,8-2 2-15,20-8 7 16,9-1 9-16,7-15 8 16,-2-5 4-16,-14-11 26 15,-3-5 15-15,-15-13 29 16,-9-3 12-16,-5-5-16 15,-13-12-15-15,-4-2-35 16,-1-1-17-16,7 5-22 16,9 7-16-16,17 13-47 15,11 8-50-15,15 7-99 16,4 3-114-16</inkml:trace>
  <inkml:trace contextRef="#ctx0" brushRef="#br0" timeOffset="28691.06">16228 9882 804 0,'6'0'413'0,"7"5"-137"16,-2 3-45-16,-2 11-98 15,-2 2-32-15,-6 4-36 16,-1-1-12-16,-4-8-20 16,0-2-10-16,4-6-12 15,1-4-3-15,10-7 0 16,2-6-2-16,8-10-1 0,5-3-1 15,4 1-4-15,1 1 1 16,1 4 0-16,-2 7 0 16,-6 9 0-16,-6 4 1 15,-9 12 4-15,-3 5 2 16,-6 2-1-16,0 5 2 16,-8-3-109-16,-2-1-98 15</inkml:trace>
  <inkml:trace contextRef="#ctx0" brushRef="#br0" timeOffset="29047.26">16522 9753 784 0,'16'-12'365'16,"12"-11"-137"-16,9 3-76 15,3 4-5-15,2 10-30 16,-1 6-20-16,-7 12-23 16,-3 8-3-16,-6 11-3 15,-6 6-4-15,-6 9-15 16,-5 2-5-16,-5-3-14 0,-1-3-6 16,-2-12-11-16,1-4-2 15,-1-10-1-15,-1-6 0 16,-6-4 2-16,-2-6-3 15,-10-5-11-15,-4 3-7 16,-7 2-15 0,-4 0-4-16,-1 8 7 15,4 1 7-15,13 1-66 16,10 1-61-16,15-7-425 0</inkml:trace>
  <inkml:trace contextRef="#ctx0" brushRef="#br0" timeOffset="29292.07">17200 10039 1024 0,'-1'-1'537'0,"-1"1"-132"16,-3 2-185-16,4-2-63 15,0 0-50-15,-1 0-23 16,1 0-47 0,0 0-13-16,1 0-15 0,0 0-6 0,0 0-106 15</inkml:trace>
  <inkml:trace contextRef="#ctx0" brushRef="#br0" timeOffset="31272.84">2020 10964 1009 0,'-1'2'435'0,"-8"10"-250"16,5 11-71 0,-1 18-83-16,2 12-13 15,3 15-2-15,0 8 0 0,4 6-2 16,-4-9 0-16,-5-14 0 15,5-11 1-15,0-21-2 16,-1-6-2-16,6-4-44 16,-3-7-64-16,1-7-250 15</inkml:trace>
  <inkml:trace contextRef="#ctx0" brushRef="#br0" timeOffset="31478.97">1958 11026 851 0,'8'-1'347'16,"14"-5"-189"-16,7 6-59 0,19 0-39 16,9 0-10-1,8 0-33-15,10 0-4 0,-2 0-1 31,-6 0-74-31</inkml:trace>
  <inkml:trace contextRef="#ctx0" brushRef="#br0" timeOffset="31712.54">1901 11318 704 0,'-1'1'357'0,"7"0"-91"15,14-1-102-15,21-1-88 16,10 1-1-16,12 0-19 16,4 4-24-16,-3 1-21 15,-6 1-34-15,-10-4-296 16</inkml:trace>
  <inkml:trace contextRef="#ctx0" brushRef="#br0" timeOffset="32101.37">1981 10874 677 0,'0'-2'313'15,"7"-4"-112"-15,9 1-70 16,17-1-52-16,9-1 11 0,19-2-15 16,7 0-10-16,12 4-24 15,3 5-16-15,-18 4-15 16,-10 2-1-16,-27-3-25 15,-13-1-36-15,-16-2-34 16,1 0-5-16,-11-8 18 16,-2 1 36-16,5-1 28 15,-2 0 3-15,7 8-7 16,3 1 13-16,1 10 15 16,5 4 21-16,2 6 29 15,-2-3-12-15,0-2-6 16,0 0-17-16,-6-9-43 15</inkml:trace>
  <inkml:trace contextRef="#ctx0" brushRef="#br0" timeOffset="32695.77">2599 11591 495 0,'2'-8'305'0,"1"-1"-41"15,-1-3-74-15,-1-3-27 16,-6-1-36-16,-2-6-15 16,-5 1-23-1,-9 2-10-15,-4 7-21 0,-2 5-15 16,-4 10-27-1,2 6-11-15,5 8-16 16,2 2-2-16,14 6 1 0,8-1 0 0,13-2 1 16,6-4 1-16,8-5-1 15,4-8-2-15,-1-9-2 16,-1-1 2-16,-5-8 7 16,-4 1 5-16,-7 3 6 15,-3-2 2-15,-6 1-1 16,0 5-1-16,-3 1-3 15,-2 4-1-15,-1 0 1 16,1 0 0-16,0 19 2 16,-1 37 0-16,1-21 2 15,-4-2 1-15,2-1 0 0,3 0-1 16,-1-9-1 0,2-4-1-1,7-5-79-15,0-5-168 0</inkml:trace>
  <inkml:trace contextRef="#ctx0" brushRef="#br0" timeOffset="33181.33">2749 11849 562 0,'-1'-2'327'0,"1"-4"-27"16,1 2-85-16,-1 2-73 16,0 1-27-16,11-1-46 15,43-4-23-15,-27 12-29 16,4 2-6-16,-6 1-3 15,-7 0 0-15,-12 3 4 16,-9 2 1-16,-12 2 1 16,-4-2-1-16,-6-5 0 0,2-2 0 15,11-4-5-15,4 0-10 16,10-2-11-16,6 3-3 16,8-1 2-16,4 5 6 15,2 6 6-15,-3 1 2 16,-7 2 1-16,-6-1 3 15,-13 0 7-15,-7-1 3 16,-17 0 4-16,-2-2 7 0,-7-13 0 16,1-1-3-16,12-13-18 15,4 1-34-15,20-2-134 32,4-7-103-32</inkml:trace>
  <inkml:trace contextRef="#ctx0" brushRef="#br0" timeOffset="33651.4">3389 11328 630 0,'0'-2'366'0,"3"-2"-31"15,10 3-132-15,10 0-96 16,9 1-29-16,11 0-40 15,3 0-9-15,1 5-11 16,-2-2-6-16,-6 2-15 16,-8-2-62-16</inkml:trace>
  <inkml:trace contextRef="#ctx0" brushRef="#br0" timeOffset="33870.44">3439 11478 779 0,'1'1'380'16,"1"1"-142"-16,10 4-85 0,7-1-18 0,12 2-6 15,6 0 2-15,7 0-48 16,1-5-24-16,2-1-33 15,1-3-19-15</inkml:trace>
  <inkml:trace contextRef="#ctx0" brushRef="#br0" timeOffset="34392.49">4351 11053 1045 0,'-1'2'426'0,"-2"11"-276"16,-4 4-55-16,-1 28-55 15,-2 11-3-15,1 24 0 0,5 9 1 16,4-11-13-16,1-4-5 15,7-26-7-15,1-12-3 16,0-18-28-16,-1-10-46 16,-2-9-161-16,-1-4-224 15</inkml:trace>
  <inkml:trace contextRef="#ctx0" brushRef="#br0" timeOffset="34588.33">4251 11100 874 0,'13'-4'395'15,"12"-1"-172"-15,17-2-116 16,8 0-20-16,15 0-40 16,3 1-18-16,1 4-17 15,2-1-41-15,-3 6-275 0</inkml:trace>
  <inkml:trace contextRef="#ctx0" brushRef="#br0" timeOffset="34821.06">4401 11360 733 0,'-2'0'358'16,"6"0"-97"-16,8 0-68 15,16 2-71-15,7-2-10 16,12 0-43-16,8 2-25 0,-5 0-34 16,8 0-37-16</inkml:trace>
  <inkml:trace contextRef="#ctx0" brushRef="#br0" timeOffset="35545.68">4717 11724 343 0,'5'-6'206'15,"10"-6"-17"-15,-2 0-11 0,-1-3-30 16,-5-3-9-16,-7 4-11 16,-6 1-10-16,-10 1-23 15,-6 7-10-15,-6 3-32 16,-3 2-14-16,2 11-32 15,4 4-11-15,3 9-11 16,10 3 0-16,9 6 6 16,6-6 3-16,14-5 1 15,2-6 0-15,9-11-1 16,-2-6 0-16,-6-11 3 16,-1-4 3-16,-4-3 9 0,-2 0 3 15,-2 2 4-15,-7 4-1 16,-5 6 0-16,-2 5 2 15,-8 10-1-15,2 6-1 16,2 11-5-16,1 6-4 16,6 6-3-16,-1 0 0 15,5-5 0-15,4-3-1 16,3-10-83-16</inkml:trace>
  <inkml:trace contextRef="#ctx0" brushRef="#br0" timeOffset="35962.95">4856 11910 382 0,'0'0'273'16,"-1"-2"47"0,2 1-121-16,-1 0-57 0,0 0-16 15,8-4-19-15,13-5-4 16,32-11-31-16,-33 17-17 16,-5 4-31-16,-2 4-9 15,-8 5-1-15,-5 1 1 16,-6 4 0-16,-3 1-1 15,-4-3-6-15,5-2-3 0,5-4-8 16,3-3-3 0,8 0-4-16,4 0 0 15,2 3 6-15,4 3 0 16,-1 3 4-16,-5 3 0 16,-7 4 4-16,-6 3 2 15,-13-2 1-15,-3-1 1 0,-9-12-30 16,-1-7-37-16</inkml:trace>
  <inkml:trace contextRef="#ctx0" brushRef="#br0" timeOffset="36296.94">5172 11986 959 0,'5'2'406'0,"7"4"-220"16,6 3-52-16,9 7-61 0,6 2-9 16,1 4-24-16,2 0-13 15,-10-2-14-15,-1-2 34 16,-8-4-223-16</inkml:trace>
  <inkml:trace contextRef="#ctx0" brushRef="#br0" timeOffset="36457.32">5434 12007 792 0,'-11'1'466'0,"-10"5"-37"0,-7 4-248 16,-4 7-54-16,-5 4-68 16,-3 3-23-16,6 1-27 15,3 0-3-15,10-2-143 0</inkml:trace>
  <inkml:trace contextRef="#ctx0" brushRef="#br0" timeOffset="37186.09">4452 10865 424 0,'-9'0'303'0,"-1"0"26"0,2-2-135 15,7 1-36 1,9-3-59-16,3 0-24 16,19 2-42-16,9-2-5 15,20 7-10 1,16 4-4-16,11 8-6 15,0 2 0-15,-12 1-3 0,-13-5 5 16,-21-6-77 0,-11-5-57-16,-11-6-157 0,-6-4-54 15,-12-8 73-15,-7-1 74 16,-11 0 230-16,-2-1 84 16,1 4 43-16,8 2-11 15,4 7-47-15,3 2-30 16,8 4-22-16,0 4 2 0,6 0-9 15,7 5 0-15,1 4-14 16,1-3-7-16,-1 7 14 16,-7 0 24-16,-14-2 42 15,-10 5 10-15,-10 1-24 16,-1-5-27-16,1-3-46 16,4-2-64-16</inkml:trace>
  <inkml:trace contextRef="#ctx0" brushRef="#br0" timeOffset="37708.51">5897 11182 567 0,'0'-6'357'16,"-3"-6"-13"-16,2 8-92 0,-3 13-136 16,3 11-45-16,1 22-65 15,1 15-2-15,5 15 1 16,-3 2 0-16,8-4 2 16,-7-12 1-16,3-18-30 15,4-8-51-15</inkml:trace>
  <inkml:trace contextRef="#ctx0" brushRef="#br0" timeOffset="37914.04">5663 11441 926 0,'5'0'409'0,"8"-2"-198"15,5-4-26-15,19-1-44 0,12 4-16 16,15 3-35-16,2 4-19 16,3 4-30-16,-6 0-13 15,-3-4-37-15,-1-4-13 16</inkml:trace>
  <inkml:trace contextRef="#ctx0" brushRef="#br0" timeOffset="38354.04">6760 10994 867 0,'-2'2'372'16,"-2"10"-207"-16,0 14-53 0,7 29-58 15,0 10 2-15,6 24 14 16,4 4-6-16,-3-10-14 16,0-10-8-16,-3-27-16 15,-3-12-4-15,-3-17-51 16,-1-2-78-16</inkml:trace>
  <inkml:trace contextRef="#ctx0" brushRef="#br0" timeOffset="38534.23">6717 11041 750 0,'7'-5'386'15,"16"-10"-92"-15,13 7-121 16,19 1-100-16,5 3-20 16,11 10-31-16,0 1-10 15,3 4-64-15,0 1-112 0</inkml:trace>
  <inkml:trace contextRef="#ctx0" brushRef="#br0" timeOffset="38763.81">6808 11277 650 0,'-1'0'364'0,"1"0"-22"16,7 3-175-16,-6-3-66 0,29 1-8 15,55 2-24-15,-20-2-24 16,9 1 19-16,3 0-124 16</inkml:trace>
  <inkml:trace contextRef="#ctx0" brushRef="#br0" timeOffset="39274.85">7343 11587 583 0,'7'-2'293'16,"0"-8"-81"-16,0-1-28 15,-5 2-44-15,-4-6-22 16,-8 1-35 0,-5-1-11-16,-10 2-25 0,-3 4-10 15,-2 9-25-15,1 6-13 16,4 9-19-16,7 4-1 15,10 3 4-15,7-2 4 16,11-2 8-16,6 0 1 16,10-10 1-16,1-6-1 0,2-2 4 15,-4-6 1 1,-6-7 7-16,-1-1 2 16,-10-2 1-16,0 2-2 0,-8 7-7 15,0 7-3 1,2 6 0-16,-2 4 1 0,0 9 10 15,1 1 4 1,-1 9 1-16,3 4 0 0,2-1-5 16,-5-1-1-16,2-5 1 0,-1-5-47 15</inkml:trace>
  <inkml:trace contextRef="#ctx0" brushRef="#br0" timeOffset="39856.7">7471 11730 562 0,'-4'-3'314'0,"1"0"-52"16,3 0-77-16,0 2-77 15,0 0-22-15,9-1-33 16,12-2-9-16,31-2-16 16,-26 9-12-16,-6 1-8 15,-4 3-1-15,-9 2 3 16,-9 1 1-16,-10 0 1 15,-4 2-1-15,-2-4-6 16,3 0-3-16,8-3-7 16,6 1-5-16,5 2-2 0,8 2 2 15,5 1 5 1,3 2 4-16,-10 2 2 0,0 0 2 16,-10 2 7-16,-11-1 2 15,-10-2 4-15,-9-5 5 16,-1-6-73-16,4-6-113 15</inkml:trace>
  <inkml:trace contextRef="#ctx0" brushRef="#br0" timeOffset="40443.71">7794 11876 473 0,'-3'0'308'0,"-1"-4"-8"16,-1 7-149-16,4-3-49 15,0 0-50-15,-1 5-15 16,-1 13-20-16,9 28-3 16,9-35-5-16,1 0-2 0,1-11 3 15,1-5 3-15,-2-4 6 16,-6-9 3-16,-3 0 0 15,-2 0 4-15,-3-1 24 16,4 5 8-16,-5 7 10 16,0 2-7-1,1 7-33-15,-3 6-14 0,0 12-15 16,1 3-2-16,4 12 1 16,1 3-1-16,2 5 2 15,-3 3 1-15,-7 1 0 16,-2 3 5-16,-7-2 15 15,-5 1 17-15,-5-4 16 16,-6-5 2-16,-4-14-2 0,3-9-17 16,3-22-6-1,5-11-6-15,17-15-26 16,3-9-10-16,12-5-40 0,8 0-30 16,6 8-128-16,4 5-175 15</inkml:trace>
  <inkml:trace contextRef="#ctx0" brushRef="#br0" timeOffset="41202.9">6911 10791 660 0,'-2'-1'307'16,"9"1"-106"-16,8 2-96 15,19 0-43-15,17 3 8 16,26 0-4-16,9 0-17 15,9 3-16-15,-9-3-13 16,-12-4-12-16,-14-1-2 16,-19-1-23-16,-6-1-19 15,-21 1-21-15,-6-3-10 0,-13-1 16 16,-4 0 15-16,-8-6 24 16,-3 0 9-16,-3-3 7 15,4 2 1-15,7 4 0 16,4 4-3-16,8 5 8 15,7 2 7-15,3 7 7 16,5 2 5-16,3 8 3 16,-3 4 2-16,-6 6 35 15,-6 2 25-15,-11-2 37 16,-5 0 4-16,-3-9-36 16,1-4-26-16,4-10-43 15,6-2-39-15</inkml:trace>
  <inkml:trace contextRef="#ctx0" brushRef="#br0" timeOffset="44689.67">8474 11449 330 0,'-2'0'213'0,"-2"4"4"0,4 0-24 15,0-4-25-15,5 1-5 16,25 3-15-16,63 5-27 16,-26-9-49-16,1 0-19 15,-10 0-22-15,-10-1-10 16,-11 0-64-16,-4-2-92 16</inkml:trace>
  <inkml:trace contextRef="#ctx0" brushRef="#br0" timeOffset="44991.47">8515 11635 440 0,'4'0'262'0,"3"0"0"16,10-5-117-16,8 4-18 16,22-1-13-16,8 2-22 15,6 2-23-15,-1 4-10 16,-17 4-14-16,-8-3 2 15,-17 3-22-15,-6 2-16 16</inkml:trace>
  <inkml:trace contextRef="#ctx0" brushRef="#br0" timeOffset="46019.36">9639 11061 899 0,'2'9'351'0,"2"9"-208"16,5 25-105-16,1 10 13 15,-2 20-8-15,0 4-6 16,-5-5-10-16,1-6-4 15,-1-15-4-15,-2-8-4 16,0-13-5-16,3-3-12 16,1-9-201-16</inkml:trace>
  <inkml:trace contextRef="#ctx0" brushRef="#br0" timeOffset="46242.15">9626 11130 951 0,'23'-3'384'0,"32"1"-239"15,4 1-34-15,15 1-43 0,1 0-19 16,-3 1-19-16,4 0-65 15,-12 2-252-15</inkml:trace>
  <inkml:trace contextRef="#ctx0" brushRef="#br0" timeOffset="46480.63">9621 11378 777 0,'5'0'343'0,"4"2"-124"16,23-2-96-16,8 2-8 15,10 2-3-15,8-2-27 16,-5 1-42-16,-3 6-13 15,1-5-91-15,-13 1-148 16</inkml:trace>
  <inkml:trace contextRef="#ctx0" brushRef="#br0" timeOffset="47276.78">10294 11604 449 0,'0'-4'231'0,"1"-3"-41"16,-1-3-12-16,-4-1-11 0,-1-2-11 15,-5-1-32 1,-6-1-20-16,-3 4-38 0,-6 5-17 16,-7 6-29-16,-1 6-13 15,5 12-14-15,2 4-7 16,15 1-8-16,7 1-1 16,12-6 4-16,10-1 3 0,13-9 11 15,1-4 5-15,0-6 9 16,-4-4 2-16,-10-4 5 15,1-2 0-15,-9 0-2 16,-1-2-3 0,-2 4-5-16,-6 4-2 0,2 2-5 15,-1 2-8-15,-2 2-7 16,0 0 2 0,0 0 6-16,0 0 6 0,1 6 12 15,4 11 7-15,8 41 4 16,-16-29 4-16,-4 11 0 15,3 1-4-15,-4-2-1 16,5-1-3-16,4-10-8 16,-1-6-1-16,4-10 5 15,-2-7-38-15</inkml:trace>
  <inkml:trace contextRef="#ctx0" brushRef="#br0" timeOffset="47797.21">10423 11797 641 0,'0'-3'320'16,"5"-6"-92"-16,7-1-75 0,4 0-60 15,4 1-5-15,2 4-21 16,-2 5-19-16,1 5-31 16,-3 3-9-16,-6 3-3 15,-8 1 5-15,-8 1 5 16,-8-1 4-16,-4 1 1 16,3-3-2-16,6-4-6 15,5-5-10-15,6-1-6 16,7-1-7-16,8 1-3 15,0 2 4-15,5 10 2 16,-6 2 4-16,-11 7 10 16,-7 2 6-16,-21 1 7 15,-9 1 0-15,-11-3-15 0,2-7-35 16,8-13-134-16</inkml:trace>
  <inkml:trace contextRef="#ctx0" brushRef="#br0" timeOffset="48178.62">10749 11988 765 0,'0'1'421'0,"1"1"-34"16,4 5-264-16,4 3-55 0,6 4-17 16,3 2-3-16,3 5-23 15,1 0-6-15,0 1-28 16,-2-3-63-16,-1-7-232 16</inkml:trace>
  <inkml:trace contextRef="#ctx0" brushRef="#br0" timeOffset="48354.56">10941 12001 776 0,'-7'3'409'16,"-8"-2"-88"0,-3 8-164-16,-3 4-39 0,-3 4-52 15,0 7-25-15,-2 0-26 16,3 2-6-16,1-5-12 15,4-3-62-15</inkml:trace>
  <inkml:trace contextRef="#ctx0" brushRef="#br0" timeOffset="52862.38">11087 11544 1370 0,'-5'0'577'0,"-3"0"-358"16,0 0-58-16,-2-4-105 0,9 1-31 15,8-1-151-15</inkml:trace>
  <inkml:trace contextRef="#ctx0" brushRef="#br0" timeOffset="53221.9">11576 11283 875 0,'-2'1'408'0,"-4"6"-165"0,3 9-72 16,-4 11-79-16,0 6-19 16,2 8-26-16,2-2-15 15,3 2-13-15,3-5-6 16,8-7-4-16,5-3-2 0,2-9 0 16,5-5-1-16,4-6-3 15,-4-3 1-15,-1 1-72 16,-6-4-63-16</inkml:trace>
  <inkml:trace contextRef="#ctx0" brushRef="#br0" timeOffset="53490.76">11541 11176 1206 0,'-3'0'526'0,"2"0"-288"0,0 0-78 16,1-1-106-16,0 0-53 15,0-1-191 1</inkml:trace>
  <inkml:trace contextRef="#ctx0" brushRef="#br0" timeOffset="54094.3">11355 10950 679 0,'-4'0'291'0,"6"0"-161"16,3 3-25-16,-5-3-54 16,22 4-2-16,53 5 0 15,-18-4-9-15,13 5-6 16,-2-1-2-16,-8 3-10 0,-9-4-6 16,-14-2-2-16,-9-5 0 15,-3-5 5-15,-7-3 1 16,-9-8 1-16,-2-1-4 15,-7-10-6-15,-2-1-4 0,-4 3-5 16,-1 4-3 0,5 15-16-16,1 4-12 0,2 10 1 15,4 5 4-15,1 8 22 16,1 4 20-16,0 1 29 16,-6 0 17-16,-6 2 19 15,-7-4-4-15,-6-4-25 16,-1 0-14-16,3-7-508 15</inkml:trace>
  <inkml:trace contextRef="#ctx0" brushRef="#br0" timeOffset="54641.47">12552 11159 825 0,'-3'9'360'32,"1"9"-157"-32,-1 18-111 0,0 7-1 15,2 15-13-15,2 5-16 16,4-6-20-16,2-5-9 15,1-15-14-15,1-6-5 16,1-13-65-16,-3-6-103 16</inkml:trace>
  <inkml:trace contextRef="#ctx0" brushRef="#br0" timeOffset="54809.73">12299 11428 1077 0,'7'2'406'16,"13"-2"-267"-16,14-2-20 0,26 2-8 15,11 0 3-15,8 3-41 16,-4 4-17-16,-9 3-31 16,-11-4-37-16</inkml:trace>
  <inkml:trace contextRef="#ctx0" brushRef="#br0" timeOffset="55206.26">13368 11034 903 0,'-1'4'418'0,"-6"4"-183"16,1 12-104-16,3 21-55 16,0 7-4-16,8 24 17 15,2 5-5-15,3 1-24 16,2-3-9-16,-4-18-20 16,0-11-12-16,-5-17 1 15,-2-7-41-15,-1-10-167 16,-1-5-211-16</inkml:trace>
  <inkml:trace contextRef="#ctx0" brushRef="#br0" timeOffset="55421.31">13268 11102 726 0,'4'-9'326'16,"16"-10"-126"-16,11 1-63 15,25 2-52-15,16 2-13 16,13 8-42-16,-6 4-7 16,-6 5-8-16,-8 8-3 15,-18-1-12-15,-2 1-48 16,-17-2-183-16</inkml:trace>
  <inkml:trace contextRef="#ctx0" brushRef="#br0" timeOffset="55618.63">13425 11254 601 0,'0'1'335'16,"9"4"1"-1,9 1-129-15,22 1-34 0,11 0-15 0,11 7-56 16,-4-4-28-16,-3 0-39 15,0-1 42-15,-4-5-377 16</inkml:trace>
  <inkml:trace contextRef="#ctx0" brushRef="#br0" timeOffset="56266.08">14051 11522 494 0,'6'-6'316'16,"2"-4"-10"-16,0-5-95 16,-2-2-20-16,-9-2-38 15,-5 2-25-15,-13 4-49 16,-3 4-25-16,-4 10-37 16,-54 120-46 15,89-116 0-16,3-3 29-15,3 2 0 0,9 2 2 0,6-6-1 16,-3-1 0 0,-1-6 4-16,-5-2 2 0,-8 0 2 15,0-2 2-15,-11 4-1 16,1 6-3-16,-1 4-5 16,-1-3 0-16,-1 0 6 15,2 17 4-15,4 42 4 16,2-22 1-16,-1 4-1 15,0-4-2-15,2 0 2 16,-1-5 0-16,-4-11-41 16,0-6-57-16</inkml:trace>
  <inkml:trace contextRef="#ctx0" brushRef="#br0" timeOffset="56918.6">14237 11700 812 0,'0'-3'337'15,"2"-4"-201"-15,9 1-43 16,6 1-35-16,8 5-8 16,3 0-8-16,-3 3-6 15,-4 3-15-15,-6-2-5 0,-9 6 0 16,-7-1 2 0,-11 2 1-16,-2 1-1 0,4-3-6 15,2-2-5-15,8-1-7 16,8-2-1-1,8 4-3-15,6 2 2 16,3 4 2-16,-3 1 0 16,-10 4 2-16,-9 1 3 15,-20-1 6-15,-12 1 2 0,-10-10-19 0,0-3-50 16</inkml:trace>
  <inkml:trace contextRef="#ctx0" brushRef="#br0" timeOffset="57451.12">14606 11869 603 0,'-3'0'364'15,"-3"1"-41"-15,5 6-186 0,1 3-47 16,1 8-54-16,6 0-9 16,1 4-8-16,-1-5-2 0,4-5-5 0,1-4 1 15,5-11 3-15,2-5 0 16,1-7 7-16,-6-4 1 15,-1-3 29-15,-5 0 13 16,-7-6 24-16,0 4 10 16,-1 6-25-16,-1 4-14 0,1 14-44 31,0 8-15-31,0 14-16 16,0 8-3-16,1 14 6 15,5 5 0-15,1 8 7 16,-1-3 1-16,-10-5 3 0,-6 1 0 15,-10-12 3-15,-5-2 3 16,-2-12 12 0,8-10 7-16,-9-15 2 15,4-11 3-15,7-12-13 16,-7-3-15-16,14-5-42 16,9 3-42-16,9 2-102 15,5 2-48-15</inkml:trace>
  <inkml:trace contextRef="#ctx0" brushRef="#br0" timeOffset="57941.46">15226 11402 1031 0,'0'0'501'0,"-3"1"-188"16,3 4-133-16,-1-5-41 15,0 0-52-15,-1 0-18 0,2 0-39 16,0 0-10-16,0 0-91 16,0 0 122-1</inkml:trace>
  <inkml:trace contextRef="#ctx0" brushRef="#br0" timeOffset="58216.5">15695 11220 879 0,'0'-5'492'0,"0"-1"-82"16,-3 2-233-16,3 3-59 16,0 1-76-16,-1 0-21 15,1 0-125-15,0 0-118 16</inkml:trace>
  <inkml:trace contextRef="#ctx0" brushRef="#br0" timeOffset="58528.43">15682 11340 1000 0,'-2'0'446'0,"1"0"-209"0,1 12-155 16,1 9-51-16,2 14-27 16,0 8 0-16,4 12 0 15,-1 0-1-15,-6 7 0 16,-5-2 1-16,-9-1 49 16,-3-5 18-16,-6-8 17 15,0-4 6-15,1-20-37 16,-2-6-9-16,4-17-12 15,2-9-3-15,6-6-14 16,2-8-13-16,10-9-27 16,3-5-34-16,9-10-86 15,11 0-65-15</inkml:trace>
  <inkml:trace contextRef="#ctx0" brushRef="#br0" timeOffset="59046.8">15504 10945 784 0,'-1'-1'353'0,"-1"-2"-188"16,4 0-56-16,-2 3-76 15,16 0-21-15,58 5-6 16,-16-2 3-16,11-1 0 15,8-2 2-15,0 2-1 16,-9-1-1-16,-19-1 1 0,-15 5 0 16,-21-5 4-16,-10 0 1 15,-12-4-13-15,-5-4-13 16,-10-5-24-16,-1-6-1 16,1-3 9-16,2-1 11 15,10 6 12-15,5 6-14 16,9 11-1-16,5 5 13 15,8 9 17-15,4 6 27 16,0 10 52-16,-2 4 21 0,-11 4 43 16,-6-1 17-16,-13-8-17 15,-7-4-26-15,-2-7-50 16,-1-4-33-16</inkml:trace>
  <inkml:trace contextRef="#ctx0" brushRef="#br1" timeOffset="87292.17">21800 4108 313 0,'-22'-1'235'0,"-26"-4"63"16,-2 1-33-16,0 1-18 16,8-2-5-16,7 4-33 0,6 1-23 15,12 3-42-15,1-1-23 16,10-2-33-16,6 2-11 16,3-2-21-16,-3 0-9 15,0 0-4-15,0 0 2 16,1 0-3-16,9 1-1 15,8 0-4-15,33 3-5 16,-13-4-5 0,13 3-3-16,25-3-12 0,14-2-3 15,36 0-3-15,11-3 0 0,8 5-3 16,5 0 0 0,-22 4 0-16,-13 0-2 15,-32 2 3-15,-12 0 1 0,-29-3 3 16,-13 0 3-16,-13-5 26 15,-10-1 17-15,-8-2 11 16,-1-2 0-16,-4 2-24 16,3-2-19-16,4 3-14 15,0 3-3-15,4 1-5 16,-4 0 0-16,0 0 0 16,0-1 0-16,0 1 0 0,0 0 0 15,0 0 0-15,0-1 1 16,0 1 1-16,0 0 0 15,-1 0 0-15,1 0 0 16,0 0 1 0,0-1-1-16,0-1 1 0,-1 1-1 15,0 0 1-15,0 0-1 16,-4-1 0-16,-16-9 0 16,-33-15 1-16,28 13 0 15,-4-4-1-15,2 0 1 16,4 0-2-16,2 4-1 15,12 9-2-15,3 2-1 16,7 2-6-16,10 0-1 0,12 0-2 16,8 0 1-1,13 7 4-15,-2 2 2 0,-1 1 3 16,-2 5 2-16,-11-3 0 16,-2 2 1-16,-5-3 1 15,-5-6 1-15,-1 2 0 16,-3-4 0-16,-5-2 0 15,-2 3-1-15,0-2 0 0,-2-1 0 16,-2-1 0-16,0 0 1 16,0 0-3-16,0 0 1 15,-1 0-1-15,0 0 1 0,0 0 0 16,0 0 1-16,0 0-1 16,0 0 0-16,-1 0 0 15,1 0 0-15,0 0 2 16,0 0 1-16,0 0 0 15,0 0 0-15,-1 0-1 16,1 0-2-16,0 0-1 16,0 0-1-16,0 0-1 15,0 0 0-15,0 0-1 16,-1 0 2 0,-3 8-1-16,-5 2 3 0,-38 32 3 15,27-23 2 1,-2 1 8-16,-1 0 5 0,3-2 2 15,5-5 0-15,5-6-4 0,4-2-5 16,4-5 3-16,4 0-1 16,-1-4-4-16,0 3-25 15,0 0-35-15</inkml:trace>
  <inkml:trace contextRef="#ctx0" brushRef="#br1" timeOffset="87922.41">22840 4598 863 0,'-1'-7'530'0,"1"-4"-66"16,2 7-224-16,-2-4-69 16,0 9-113-16,-2 3-30 15,-3 15-35-15,0 11 1 16,2 14 8-16,-2 3 5 0,-2 6 7 15,3-2 0-15,0-14-2 16,4-3 1-16,6-13 1 16,-2-11 6-16,0-9-26 15,0-6-57-15,-3-15-157 16,-1-5-103-16</inkml:trace>
  <inkml:trace contextRef="#ctx0" brushRef="#br1" timeOffset="88079.44">22778 4605 875 0,'4'-5'375'0,"8"-4"-175"15,7-1-41-15,12 5-30 16,5-2-15-16,16 2-49 0,5 5-23 16,0 5-23-16,2-2-37 15,-18 6-176-15,-9 1-197 16</inkml:trace>
  <inkml:trace contextRef="#ctx0" brushRef="#br1" timeOffset="88287.47">22823 4744 652 0,'-2'0'339'0,"5"1"-56"0,9-1-133 16,9-1-20-16,13-1-38 16,4-1-25-16,10 2-74 15,-2 1-108-15</inkml:trace>
  <inkml:trace contextRef="#ctx0" brushRef="#br1" timeOffset="88625.88">23046 4948 321 0,'-2'1'224'15,"0"3"22"-15,0-5-64 0,2-1-7 0,0 1-12 16,0 0-15-16,0 0-20 15,8-2-5-15,5-11-18 16,28-28-8-16,-32 29-4 16,-3 7-5-1,-4 4-21-15,0 4-17 0,-3 9-28 16,-1 4-11-16,-3 10 5 16,0 2 4-1,2 2-5-15,0 0-1 0,1-9-8 16,2-4-2-16,4-2 11 15,2-7-23 1,2 2-131-16,0-2-107 16</inkml:trace>
  <inkml:trace contextRef="#ctx0" brushRef="#br1" timeOffset="89022.63">23249 4910 864 0,'2'-5'373'0,"5"-3"-181"0,3 1-45 0,7 3-46 15,-1 4-17-15,4 8-39 31,0 2-10-31,-5 4-14 16,-9 0-4-16,-11 0-3 0,-6-2 0 16,-5 1 4-16,5-1 1 15,7-7-5-15,-1 0-2 16,11-5-3-16,7 0-3 16,2 0-1-16,1 2 0 15,-2 4 4-15,-4 0 1 16,-9 4 20-16,-3 1 7 0,-12 0 8 15,-8 2 0-15,-9-4-17 16,2 0-5-16,3-4-136 16,9 0-105-16</inkml:trace>
  <inkml:trace contextRef="#ctx0" brushRef="#br1" timeOffset="89329.67">23541 5031 859 0,'0'0'405'16,"3"2"-156"-16,3 0-57 16,-6-2-56-16,0 0-17 15,17 8-36-15,32 20-19 0,-32-15-33 16,-1 1-10-16,-3 0-9 16,-5 1-14-16,-1-3-113 15,1-2-75-15</inkml:trace>
  <inkml:trace contextRef="#ctx0" brushRef="#br1" timeOffset="89487">23768 5028 897 0,'-2'-3'454'0,"-8"2"-159"16,-1 4-62-16,-8 2-106 16,-7 6-26-16,-10 4-32 0,-2 2-20 15,1 0-28-15,3 1-4 16,13-2-112-16,7-6-104 15</inkml:trace>
  <inkml:trace contextRef="#ctx0" brushRef="#br1" timeOffset="90120.79">22956 4439 768 0,'0'0'399'16,"-6"-2"-121"-1,9 2-121-15,-3 0-30 0,7-1-29 16,23 0-6-16,64 2-7 16,-26 0-11-16,7 10-28 15,-6-1-11-15,-8-1-16 16,-6 4-2-16,-14-7 5 15,-4-3 3-15,-16-5 10 16,-11-6-2-16,-10-4-24 16,-7-4-9-16,-5-2-18 15,0 2-8-15,-2 1 4 16,6 10-3-16,2 8-17 0,1 4-1 16,5 12 1-16,0 4 11 15,0 5 33-15,1-3 9 16,-1 0 13-1,-3-7-3-15,-5-6-71 0</inkml:trace>
  <inkml:trace contextRef="#ctx0" brushRef="#br1" timeOffset="91009.03">21360 2753 704 0,'2'-17'406'0,"1"-16"-85"15,1 1-79-15,0 6-23 16,-1 13-45-16,-3 7-41 15,-1 19-59-15,1 16-23 16,-5 31-45-16,4 22 1 16,0 27 7-16,-5 10-4 15,6 17 2-15,0 3-1 16,0-1-1 0,1-2 1-16,2-17-6 0,3-11 0 15,5-20 1-15,-2-7 0 16,2-22 5-16,-1-5 3 0,-5-16 4 15,5-9 4-15,-6-23 19 16,1-12-30 0,-1-21-22-16</inkml:trace>
  <inkml:trace contextRef="#ctx0" brushRef="#br1" timeOffset="91708.53">21413 2627 689 0,'-4'-2'432'0,"2"-7"0"15,-1 8-223-15,-2 0-34 0,-3 1-70 16,-3 5-27-16,-8 9-49 16,-6 5-11-16,-3 9-4 15,-6 2 4-15,1-1 0 16,4 0 0-16,8-7-4 0,5-5-4 16,10-8 0-16,2-5 4 15,6-6 10-15,4-6 3 16,6-10-4-16,6-3 0 15,5-8-12-15,4 0-4 16,1-1 1-16,-13-9-4 16,7 19 1-16,-8 0-1 15,7 20-5-15,-6 12 0 16,-7 4-4-16,3 7 1 16,-4 6 4-16,17 10-2 0,2-1 4 15,5-7 31-15,3-3-160 16</inkml:trace>
  <inkml:trace contextRef="#ctx0" brushRef="#br1" timeOffset="92226.39">20533 2111 590 0,'2'-2'357'0,"-2"-4"-35"0,3 1-76 16,-3 5-69-16,0 0-37 16,0 0-33-16,1 27-8 15,4 45-29-15,-1-22-5 16,2 0-23-16,-2-1-10 16,3-13-10-16,-1-7-8 0,-1-11 2 15,-2-10-52 1,-2-8-131-16,-1-8-134 0</inkml:trace>
  <inkml:trace contextRef="#ctx0" brushRef="#br1" timeOffset="92389.92">20529 2119 1036 0,'-1'-8'433'0,"6"-11"-260"16,5 4-52-16,17 4-74 15,7 3-22-15,13 6-24 16,3 2-3-16,1 2-80 16,0 5-159-16</inkml:trace>
  <inkml:trace contextRef="#ctx0" brushRef="#br1" timeOffset="92580.21">20529 2308 969 0,'4'-2'415'16,"10"-1"-195"-16,10-1-151 16,9-1-10-16,15 3-28 15,-2 2-6-15,0 1-93 16</inkml:trace>
  <inkml:trace contextRef="#ctx0" brushRef="#br1" timeOffset="93498.55">20656 2543 662 0,'-1'3'330'0,"2"-3"-109"16,3-5-45-16,-4 4-59 16,0 0-10-16,16-10-11 15,37-34-12-15,-28 29-17 16,-7-1-11-16,-6 10-9 16,-5 3-3-16,-5 4-18 15,0 4-10-15,-2 5-16 16,-2 5-4-16,2 8 3 15,0 3 3-15,3-2 4 16,-1-3 22-16,4-7-169 16,2-5-135-16</inkml:trace>
  <inkml:trace contextRef="#ctx0" brushRef="#br1" timeOffset="93880.47">20851 2501 782 0,'2'-7'417'16,"8"0"-91"-16,9 2-174 15,-7-4-33-15,9 9-56 16,-2 1-20-16,-11 0-21 15,5 6-5-15,-9 1-4 16,-1 1-1-16,0 2 1 16,0-5 0-16,-3-3 5 15,0-3-4-15,0-1-5 0,0 0-4 16,0 0-8-16,0-1-3 16,0 1-2-16,0 1 1 15,4 1 1-15,-4-1 4 0,7 19 10 16,-13 30 5-16,-11-29 7 15,1-2-10-15,1-9-112 16,3-8-137 0</inkml:trace>
  <inkml:trace contextRef="#ctx0" brushRef="#br1" timeOffset="94370.52">21113 2486 475 0,'0'0'259'15,"-2"0"-43"-15,0 3-48 16,1-3-52-16,1 0-16 0,-1 0-23 16,1 4-8-1,0 6-12-15,0-2-7 0,8 31-12 16,-2-35-3-16,3-6 9 16,3-2 3-16,-1-9-1 15,1 2-2-15,-4-1 4 16,-2-1 5-16,-4 7-3 15,0 0-3-15,-1 5-28 32,2 4-16-32,-3-3-12 0,0 1-4 15,-2 28 1-15,-4 37 5 0,-6-22 5 16,-3 2 1-16,-10 2 10 0,-8-6 5 31,-4-4 2-31,-2-10 10 16,4-15 8-16,1-12-1 0,5-18-31 15,3-7-59 1,7-11-222-16</inkml:trace>
  <inkml:trace contextRef="#ctx0" brushRef="#br1" timeOffset="95162.96">20614 1929 673 0,'-3'0'350'0,"2"1"-104"16,1 0-67-16,0-1-56 16,0 0-21-16,15 1-13 15,46 5-12-15,-9-7-21 16,5-5-16-16,5 5-16 16,-4-1-6-16,-14 2-5 15,-3 1 1-15,-15-2 3 16,-5-1 0-16,-7 0-6 0,-6 1-11 15,-6-2-8-15,-2 0-5 16,-4-3-2-16,3 5 8 16,-1 0 7-16,-7-6 3 15,-35-35-2-15,35 31-5 16,2 7-6-16,5 2-13 16,4 6 0-16,-2 2 3 15,0-6 11-15,0 0 17 16,6 10 23-16,24 36 8 15,-23-29 14-15,-1 0 7 16,-2 0 17-16,-5-1 5 0,-5 1 14 16,-3 1-1-16,-5-2-25 15,-1-1-12-15,-1-3-44 16,-2 1 365-16</inkml:trace>
  <inkml:trace contextRef="#ctx0" brushRef="#br0" timeOffset="110213.31">1820 13102 920 0,'-2'-7'453'0,"-2"-9"-142"0,4-1-72 16,0-13-88-16,6-2-37 16,11-12-47-1,4-3-4-15,15 14-10 0,3 6-9 16,6 26-22-16,3 10-15 16,18 21-9-16,4 8 3 15,11-1 2-15,3 2 3 16,-10-14 0-16,-10-7-3 0,-21-9 5 31,-13-6 0-31,-20-2 35 0,-10-2 16 0,-9-1 15 16,-5 2-3-1,-8-4-29-15,-2 2-18 0,3-2-13 16,0-3-1-16,9 2-4 16,1-2-40-1,10 5-152-15,-1-3-119 0</inkml:trace>
  <inkml:trace contextRef="#ctx0" brushRef="#br0" timeOffset="110620.38">2435 12876 682 0,'-3'-2'437'0,"-2"-3"4"15,3 5-172-15,2 0-141 16,0 0-51-16,9 10-60 15,48 42 5-15,-22-24-8 0,3 0 1 16,3-7-4-16,-3 1-3 16,-5-13 6-16,-5-2 0 15,-13-5 6-15,-6-2 5 16,-8-2 54-16,-8 3 7 16,-12 4 4-16,-10 5 5 0,-10 8-45 15,-1 3-5-15,5 6-8 16,4-2-11-16,8-1-15 15,6-6-5-15,14-12-150 16</inkml:trace>
  <inkml:trace contextRef="#ctx0" brushRef="#br0" timeOffset="111391.39">3641 12736 735 0,'-1'-1'399'0,"-7"-2"-80"15,-5 0-68-15,-5 3-85 16,-4-1-31 0,-10-3-46-16,2 2-17 15,-19-5-26-15,-4 1-13 16,6 0-20-16,0 3-7 0,20 1-13 0,10 2-13 16,17 1-40-16,8 2-1 0,18 7 9 15,12 3 13-15,11 12 39 16,-2 3 2-16,-12 12 5 31,-11 6 3-31,-23 10 9 16,-15 1 3-16,-22-1 0 0,-11-7-4 0,-5-13-6 15,9-3-1-15,17-15 4 32,11-5 11-32,13-10 18 15,1-4 4-15,11-2 0 16,10 0-7-16,19 5-24 15,7 2-5-15,2 9-8 16,-3 1-2-16,-11 3 4 16,-4 0 20-16,-1-3-171 15</inkml:trace>
  <inkml:trace contextRef="#ctx0" brushRef="#br0" timeOffset="111599.06">3684 13048 928 0,'1'-3'413'0,"14"-7"-189"15,2 6-101-15,18-3-81 16,10 9-8-16,4 2-20 16,3 0-3-16,-14 1-17 15,-12-4-39-15,-14 5-147 16,-8-3-156-16</inkml:trace>
  <inkml:trace contextRef="#ctx0" brushRef="#br0" timeOffset="111734.52">3876 13046 613 0,'0'4'371'16,"0"3"-39"-16,1 10-126 16,-2-1-34-16,0 11-47 0,-1 4-29 15,-2 1-39-15,3-2-17 16,5-9-13-16,4-1-74 15,8-8-247-15</inkml:trace>
  <inkml:trace contextRef="#ctx0" brushRef="#br0" timeOffset="112161.98">4375 13127 860 0,'-8'-6'437'15,"-10"-8"-119"-15,-9-2-42 0,-12 0-68 16,0 3-48-16,-1 4-80 16,2 4-32-16,8 7-62 15,2 5-5-15,13 13-7 16,6 2 2-16,9 4 7 16,11 0 5-16,11-4 1 15,5-4 2-15,7-6 1 0,2-8 2 16,-2-7 6-1,-3-8 3-15,-6-5 10 0,-7-1 5 16,-5-3 6-16,-5 1 3 16,-8-1-1-16,0 5-7 15,-1 7-25-15,0 7-10 0,1 9-10 16,2 7 1-16,7 5 16 16,-1 3 3-16,9 1 4 15,1-1 0 1,-2-6 2-16,0-4 2 0,-2-13 9 15,0-2 19-15,-1-12 24 16,-2-6 3 0,0-2-5-16,-4-2-11 0,-1 2-127 15,5 5-102-15</inkml:trace>
  <inkml:trace contextRef="#ctx0" brushRef="#br0" timeOffset="112621.22">5404 13106 755 0,'-4'9'388'0,"-8"9"-104"0,-7 4-38 16,-12 6-97-16,-2-4-33 15,-5-3-54-15,-2-6-18 16,5-14-26-16,1-5-17 0,7-11-28 16,5-5-9-1,10-2-4-15,8 0 8 0,9 1 15 16,7 3 7 0,9 6 16-16,2 4 13 0,4 15 7 0,2 5-3 31,2 17-7-31,0 6-5 15,-5 6-2-15,-4 3-1 0,-11-11-41 16,-5-3-77-16</inkml:trace>
  <inkml:trace contextRef="#ctx0" brushRef="#br0" timeOffset="112784.85">5230 12828 1244 0,'0'-6'582'16,"0"-5"-253"-16,1 8-202 16,4 8-63-16,3 10-55 15,8 9-97-15</inkml:trace>
  <inkml:trace contextRef="#ctx0" brushRef="#br0" timeOffset="113445.96">5557 12685 908 0,'7'7'323'15,"13"8"-257"-15,8 2-36 16,15 2 14-16,9-3-1 15,2-10-3-15,-4-4-6 16,-16-7 3-16,-11-2 5 16,-13-3-8-16,-8-4-5 0,-10-3-11 15,-6-2-8-15,-9 3 10 16,1 2 6-16,4 7-6 16,6 7-16-16,8 10-24 15,2 4-11-15,12 9-2 16,5 1 11-16,8 1 13 15,2 3 4-15,-7 0 3 16,3-3 2-16,-13 0 4 16,-5-4 3-16,-6-5 12 15,-8-2 2-15,-5-2 1 16,-1-4-2-16,0 4-16 16,1 3-8-16,7 8-11 15,1 5-2-15,7 4 1 0,4 4 3 16,0 3 1-16,1 2 27 15,-10 1 40-15,-9-1 20 16,-9-2 39-16,-11-4-18 16,-5-10-6-16,0-8-4 15,4-17-21-15,4-7-9 16,17-13-55-16,11 0-43 0,16-1-110 16,11 1-55-16,15 9-264 15</inkml:trace>
  <inkml:trace contextRef="#ctx0" brushRef="#br0" timeOffset="113888.89">6093 13229 465 0,'3'-7'310'0,"0"-5"30"0,-2-2-62 0,-2 0-56 15,-2 1-32 1,-7 1-49-16,-2-6-14 15,-8 4-26-15,-3-2-14 0,-5 7-35 16,6 9-29 0,5 8-35-16,-1 9-6 15,8 9-5-15,2 4 9 16,4 2 4-16,8-2-1 0,10-8 3 16,4-6-1-16,10-11 6 15,-1-5 3-15,1-12 10 16,-3-5 5-16,-3-7 7 15,-4-2 1-15,-5-3 4 16,-2 2 3-16,-1 7 1 0,-3 3-4 16,-2 13-18-1,0 3-9-15,2 9-11 16,2 5 0-16,4 5 6 16,-1 9 3-16,2 1 1 15,0-1 1-15,2-7 2 16,2-5-1-16,2-10 3 15,2-5 5-15,-1-12 6 16,-1-3 3-16,-2-6-1 16,-2-1 7-16,-4-1-124 15,-2 3-106-15</inkml:trace>
  <inkml:trace contextRef="#ctx0" brushRef="#br0" timeOffset="114179.43">6767 13127 835 0,'-9'10'469'16,"-6"7"-96"-16,-8 6-155 15,-5 1-60-15,-6 3-80 16,1-2-33-16,-2-7-24 16,3-9 2-16,4-13-12 15,-1-6-10-15,13-6-19 16,2 1-7-16,9-4-2 15,7 1 2-15,11-2 16 16,5 3 9-16,10 9 23 16,2 5 9-16,-5 10 3 15,-8 9-4 1,-9-8-1-16,2 1-2 0,20 34-4 0,-4 3 33 16</inkml:trace>
  <inkml:trace contextRef="#ctx0" brushRef="#br0" timeOffset="114555.89">7374 13100 990 0,'0'1'420'0,"8"10"-208"16,-2 1-107-16,19 18-61 16,11 7-1-16,10 6-14 15,5 2-6-15,-5-8-1 16,-9-9-63-16,-14-10-207 16</inkml:trace>
  <inkml:trace contextRef="#ctx0" brushRef="#br0" timeOffset="114743.01">7701 13117 1075 0,'-17'7'526'16,"-13"4"-181"0,-14 7-164-16,-4 4-34 15,-3 4-69-15,7 2-33 0,6-2-30 16,11 0-8-16,9-8-81 0,5-4-77 15</inkml:trace>
  <inkml:trace contextRef="#ctx0" brushRef="#br0" timeOffset="114925.85">7858 12839 1088 0,'-4'-3'512'15,"-7"-2"-187"-15,2 7-261 16,-2 9-34-16,4 14-234 16</inkml:trace>
  <inkml:trace contextRef="#ctx0" brushRef="#br0" timeOffset="115143.3">7878 13071 1052 0,'-1'0'531'0,"-3"0"-175"15,12 6-207-15,7 2-60 0,14 8-59 16,6 3-4-16,3 9-10 15,2 8-4-15,-10 0 8 16,-5-4-62-16,0-4-152 16,-9-12-187-16</inkml:trace>
  <inkml:trace contextRef="#ctx0" brushRef="#br0" timeOffset="115317">8200 13076 1294 0,'-15'2'518'16,"-23"7"-327"-16,-3 4-62 0,-3 12-59 16,-5 4-20-1,5 8-35-15,2 5-9 0,16-8-24 16,6-4-68-16,19-16-269 16</inkml:trace>
  <inkml:trace contextRef="#ctx0" brushRef="#br0" timeOffset="115641.61">8660 13059 1222 0,'-3'0'628'0,"0"-2"-177"0,-1 2-265 15,3 0-71-15,0 0-82 16,0 0-19-16,1 0-15 15,0 0-20-15,0 0-160 16,0 0-157-16</inkml:trace>
  <inkml:trace contextRef="#ctx0" brushRef="#br0" timeOffset="115899.62">8610 13259 834 0,'-1'0'489'0,"0"0"-49"16,1 1-147-16,0-1-112 15,0 0-37 1,0 0-21-16,0 0-2 0,0 0-5 15,0 0-12-15,0 0-42 0,0 0-17 16,0 0-25 0,0 0-4-16,0 0 42 0</inkml:trace>
  <inkml:trace contextRef="#ctx0" brushRef="#br0" timeOffset="116737.87">9681 12810 871 0,'3'0'473'16,"7"-3"-142"-16,-1 10-150 0,-2 2-55 16,-4 20-75-16,-2 15-15 15,5 21 10-15,-2 6 3 16,6 5-7-16,-8-9-7 16,1-4-13-16,-1-6-6 15,-3-18 10-15,0-8-75 16,4-18-147-16,-3-11-97 15</inkml:trace>
  <inkml:trace contextRef="#ctx0" brushRef="#br0" timeOffset="116951.9">9622 12842 823 0,'4'-5'388'0,"11"-2"-130"16,15 3-80-16,18-2-86 15,6 4-12-15,22 2-42 16,2 0-19-16,0 1-1 16,3 1-43-16,-21 0-172 0</inkml:trace>
  <inkml:trace contextRef="#ctx0" brushRef="#br0" timeOffset="117187.22">9762 13142 1072 0,'9'-4'440'16,"10"-2"-263"-16,13 3-31 0,11 4-41 15,6 4-36-15,4-4-47 16,-2 3-6 0,-6 0-258-16</inkml:trace>
  <inkml:trace contextRef="#ctx0" brushRef="#br0" timeOffset="117815.72">10343 13366 700 0,'1'-9'351'16,"1"-12"-96"-16,-3-3-33 15,-8-2-44-15,-2-1-15 16,-4 4-29-16,-4 3-26 0,-2 10-58 16,-1 4-25-16,0 12-42 15,4 6-14-15,4 8-5 16,2 6-2-16,10 4 7 15,6 1 7-15,12-2 8 16,5-5 10-16,2-11 6 16,2-3 2-16,-7-12 9 15,1-4-1-15,-5-7 1 16,-3-6 0-16,0-2 0 16,-5 0 1-16,0 7 1 15,-6 3 0-15,-2 8-13 16,0 5-5-16,-5 8-9 15,3 11-1-15,3 10 8 0,-1 5 7 16,5 5 4-16,-3 1 3 16,3-3 6-16,-2-6-3 15,2-5 3-15,1-6-3 16,0-11-4-16,1 0-5 16,2-8-127-16</inkml:trace>
  <inkml:trace contextRef="#ctx0" brushRef="#br0" timeOffset="118212.03">10457 13584 631 0,'0'0'401'0,"0"-4"-8"0,2-4-165 16,10 3-108-16,0-3-36 15,9 6-36-15,7 5-14 16,1 4-24-16,-2 3-4 0,-6 8-6 16,-12-5-1-16,-12 2 4 15,-8-1 1-15,-2-4 8 16,0-2 2-16,6-7-8 15,4 1-10-15,6-2-10 16,-3 0-5-16,0 0 2 16,16 1 6-16,30 7 3 15,-35 1 4-15,-15 6 11 16,-9 2 6-16,-18 3 7 16,-7 0 2-16,0-6-67 15,4-8-60 1</inkml:trace>
  <inkml:trace contextRef="#ctx0" brushRef="#br0" timeOffset="118590.04">10804 13635 898 0,'-1'0'424'16,"1"0"-162"-16,7 2-139 16,-7-2-41-16,0 0-14 15,16 1-2-15,36 49-17 16,-28-27-14-16,0 1-16 16,-4-4-5-16,-9-3-5 0,-2 0-17 15,-1-4-115-15,-1-1-120 16</inkml:trace>
  <inkml:trace contextRef="#ctx0" brushRef="#br0" timeOffset="118784.09">11013 13672 742 0,'-6'1'390'0,"-9"1"-82"15,0 1-108-15,-2 2-92 16,-1 5-24-16,-1 5-39 15,-6 4-15-15,1 10-10 16,-1-1-7-16,3-2-7 16,5-3-1-16,5-10-15 15,7-4-66-15,9-9-256 16</inkml:trace>
  <inkml:trace contextRef="#ctx0" brushRef="#br0" timeOffset="119801.68">9830 12601 766 0,'-4'0'360'0,"5"0"-140"0,4 3-142 15,-5-3-31-15,16 1-12 32,56 3 10-32,1-3-4 15,12-1-5-15,0 2-14 16,-8 2-8-16,-17-1-6 15,-10 1-25-15,-19-4-94 16,-5 3-84-16,-59-48-487 63,1 0 863-48,33 46-49-15,-1 2 105 0,0-2-51 16,0-1-82-16,0 0-33 15,0 0-11-15,14 16 13 16,22 36 13-16,-27-27 4 16,-11 1 2-16,-5-4-14 15,-3-5-29-15,-4-2-13 16,5-8-78-16,4-5-155 0</inkml:trace>
  <inkml:trace contextRef="#ctx0" brushRef="#br0" timeOffset="120282.55">11220 13148 701 0,'1'-1'431'15,"2"-1"11"-15,10 2-291 16,6 0-51-16,13 2-41 15,8 1-10-15,8 2-22 0,-1 1-11 16,-6-2-5-16,-2 1-25 16,-12-3-102-16,-4-2-73 15</inkml:trace>
  <inkml:trace contextRef="#ctx0" brushRef="#br0" timeOffset="120538.28">11258 13303 657 0,'0'1'331'15,"2"1"-66"-15,9 1-120 16,12-1-7-16,13 0 5 15,2-1-10-15,13 1-39 16,-4 0-19-16,-6-1-33 0,-3-1-14 16,-11 4-14-16,-7-2-3 15,-7 1-279-15</inkml:trace>
  <inkml:trace contextRef="#ctx0" brushRef="#br0" timeOffset="131489.66">20723 3344 770 0,'-13'-10'344'0,"-18"-12"-161"16,-11 6-60-16,-14 8-56 15,-4 5-17-15,-13 4-20 16,-6 4 0-16,-8 12 1 15,-4 4 4-15,1 18 1 16,9 11-7-16,6 15-12 0,1 2-4 16,14 12-8-1,6 2-1-15,24 15-4 0,19 7-4 16,29-7 2-16,26 0-1 16,24-21 3-16,10-6 3 15,26-13 2-15,8-13 4 16,22-23 9-16,10-19 39 0,10-34 42 15,-9-15 17-15,-17-20 40 16,-16-7-16-16,-36-4 1 16,-23-13-13-1,-32-6-40-15,-21 3-25 0,-38 8-46 16,-14 15-8-16,-33 14-16 16,-14 10-4-16,-20 8-1 15,-2 7-1-15,26 17 4 16,12 1 18-16,38 16-111 15,12 2-86-15,23 12-295 16</inkml:trace>
  <inkml:trace contextRef="#ctx0" brushRef="#br0" timeOffset="132549.62">24169 4524 396 0,'5'-5'245'0,"9"-1"-27"0,-14-7-88 16,-3-5-6-16,-4-4-11 16,-8-3 9-16,-7-3 18 15,-5 1-6-15,-15-3-32 16,-11-1-18-16,-14 2-37 15,-2 1-7-15,-20 5-20 16,-3 6-7-16,-16 3-7 16,-4 4-4-16,8 0 12 15,3 5 3-15,11 7-1 16,-5 6-2-16,9 16-11 0,-1 8-3 16,-3 20 0-1,-1 16 3-15,-5 14-2 0,6 5-2 16,24 4-8-16,15 2-2 15,41 16-2-15,16-1 3 16,33-6 0-16,25-8 0 16,40-21 4-16,11-7 1 0,36-13 7 15,17-8 6 1,18-27 16-16,21-16 7 0,12-27 8 16,-3-15 25-16,-22-17 23 15,-22-7 0-15,-45-13 56 16,-28 1-15-16,-60-21-18 15,-31-9-13-15,-61 2-76 16,-28-5-16-16,-30 10-24 16,-21 4 1-16,-5 6 0 15,-5 9-42-15,2 24-129 16,-1 16-68-16</inkml:trace>
  <inkml:trace contextRef="#ctx0" brushRef="#br0" timeOffset="135286.97">12222 12766 742 0,'-2'-10'398'0,"-2"-4"-72"0,0 4-97 16,4 16-114-16,2 15-49 15,4 25-77-15,2 17 6 16,-1 18 9-16,-2 1 8 15,-1-3 4-15,-1-2 2 0,1-7-2 16,-5-3-1 0,4-13-2-16,2-7 1 15,-2-23-18-15,6-9-50 0,-5-17-155 16</inkml:trace>
  <inkml:trace contextRef="#ctx0" brushRef="#br0" timeOffset="135516.69">12155 12796 781 0,'6'-1'334'15,"1"-3"-157"-15,15 4-95 0,12 5-8 16,19-1-4-16,12 3-16 15,12-2-15-15,-3-3-10 0,-5 0-45 16,-9 0-98-16</inkml:trace>
  <inkml:trace contextRef="#ctx0" brushRef="#br0" timeOffset="135731.52">12260 13143 1036 0,'2'-1'419'0,"3"1"-234"0,24-5-108 16,10-1-10-16,27 3-12 15,9 0-11 1,1 3-32-16,-4 0-24 0,-7 2-248 0</inkml:trace>
  <inkml:trace contextRef="#ctx0" brushRef="#br0" timeOffset="136093.2">12704 13489 738 0,'4'-6'322'0,"3"-3"-153"0,4-5-14 15,-3-6-18-15,0-1-6 16,0-3-6-16,-5 0 0 15,-1 6-20-15,-2 5-11 16,-3 8-38-16,0 5-21 16,-1 13-22-16,4 7-13 15,4 13-6-15,-1 4-1 16,3 3 6-16,-5-3 1 16,-1-7 4-16,2-5 0 0,5-8-3 15,-1-4-23-15,2-9-154 16,0-1-188-16</inkml:trace>
  <inkml:trace contextRef="#ctx0" brushRef="#br0" timeOffset="136441.02">12846 13415 619 0,'2'-7'401'0,"0"-6"16"16,14 3-242-16,3 1-46 16,6 3-62-16,6 6-19 15,-3 4-34-15,-4 4-6 16,-10 7-3-16,-11 4-1 0,-8 1 1 16,-7 0 1-1,-2-2 0 1,4-6 0-16,8-7-12 0,5-1-4 15,12-2-3-15,2-1 0 0,6 1 10 16,0 3 2-16,-5 0 1 16,-3 5 4-1,-15 4 9-15,-11-1 5 0,-16 5 2 16,-11-3-4-16,-5 0-14 16,7-5-69-16</inkml:trace>
  <inkml:trace contextRef="#ctx0" brushRef="#br0" timeOffset="136677.66">13181 13562 703 0,'1'-1'444'0,"2"1"-36"0,7 4-220 15,4 4-62-15,3 6-74 16,3-3-13-16,-2 6-15 16,2-4-5-16,-6 3-7 15,-4-3-6-15,-1-3-161 16,-1-3-195-16</inkml:trace>
  <inkml:trace contextRef="#ctx0" brushRef="#br0" timeOffset="136805.92">13360 13546 1134 0,'-7'0'539'16,"-14"5"-248"-16,-1 4-81 0,-8 7-114 15,3 5-41-15,5 4-22 16,0 0-16-16,6-2-39 0,5-3-121 16</inkml:trace>
  <inkml:trace contextRef="#ctx0" brushRef="#br0" timeOffset="137753.64">12444 12599 922 0,'-1'-2'351'0,"1"1"-261"16,8 5-40-16,20-4-40 16,13 4 5-16,23-1 0 15,4-3-2-15,10 0-3 16,0 0-1-16,-8-4 0 16,-6 0-1-16,-20-2 0 15,-10-2-2-15,-17 5-1 0,-4 3 1 16,-9-1 8-16,-3 0 4 15,-1-2 2-15,0 1-1 16,-1 1-8-16,0 0-4 16,0 0 11-16,0 0 12 15,1 0 17-15,0 0 4 0,0 1-9 16,0 0-13-16,0 0-15 16,0 0-5-16,0 0-1 15,0 0 1-15,0 0 0 16,0 0 1-16,0 0 0 15,0 0 5-15,0 0 8 16,0 0 1-16,0 0-3 16,0 0-8-16,0 0-10 15,0-2-3-15,-1 2-1 16,-1 0-3-16,1 0 0 16,0 0 0-16,0-1 4 15,0 0 5-15,-4 0 5 16,-9-1 2-16,-28-6-2 0,33 2-4 15,4 0-6-15,5 4-6 16,6 2-10-16,1 3 0 16,6 8 2-16,6 0 2 15,7 3 7-15,3 0 1 16,0 1 4-16,-2-5 1 16,-10-4 5-16,-8 0 4 0,-8-5 5 15,-4 0 1-15,-13 2 11 16,0 3 2-16,-5 3 1 15,0 4-2-15,7 0-15 16,5-2 18-16,11 1 50 16</inkml:trace>
  <inkml:trace contextRef="#ctx0" brushRef="#br0" timeOffset="138241.32">13820 13002 1096 0,'-3'-2'499'0,"1"2"-267"15,0 7-71-15,2-7-122 16,1 17-28-16,13 56-8 16,-3-24 2-16,3 5 0 15,-2 1 1-15,-4-5 6 0,-4-8-48 16,-2-10-148-16,-2-9-168 15</inkml:trace>
  <inkml:trace contextRef="#ctx0" brushRef="#br0" timeOffset="138405.45">13672 13192 887 0,'-3'-2'483'15,"-2"-3"-111"-15,16 5-204 16,5-2-47-16,29 1-63 15,12 1-9-15,18-4-21 16,8 4-6-16,-4 0-20 16,-7 4-116-1</inkml:trace>
  <inkml:trace contextRef="#ctx0" brushRef="#br0" timeOffset="138972.9">14626 12914 994 0,'0'-1'456'0,"-6"1"-227"16,2 8-74-16,-5 18-96 0,1 6-32 15,1 21-17-15,4 6-3 16,3 9-3-16,0 7-1 16,7-1 1-16,0-4 1 15,-1-22 0-15,5-12-2 16,-3-23-16-16,1-13-20 16,-1-16-56-16,-1-11-33 15,-6-18-70-15,-2-4-42 16,-6-11-27-16,-7-7 27 15,-4-6 89-15,-6-6 106 0,2 9 147 16,3 12 46-16,2 17 51 16,6 18-20-16,7 9-31 15,4 2-32-15,17 5-49 16,13 0-20-16,15 1-28 16,18 0-3-16,17 4-7 15,10 2-4-15,6 2 19 16,-6 3-81-16</inkml:trace>
  <inkml:trace contextRef="#ctx0" brushRef="#br0" timeOffset="139197.49">14594 13181 786 0,'10'0'377'0,"5"-4"-151"15,19 2-98-15,20 1-16 16,19-1-57-16,9 0-19 16,1 6-22-16,-8 0-103 0</inkml:trace>
  <inkml:trace contextRef="#ctx0" brushRef="#br0" timeOffset="139589.06">14931 13460 421 0,'7'-6'311'0,"9"-4"78"16,4-3-96-16,6 5-90 16,1 4-39-16,3 10-84 15,-5 7-33-15,-6 4-23 16,-4 6-9-16,-19 3-1 15,-10 2 0-15,-13 3-1 16,-7-3 0-16,7-4-5 16,6-5-3-16,16-9-4 15,9-5 0-15,14-5 4 0,7-1 2 16,4-3 3-16,-2 1-1 16,-3 0-5-16,-2 1-2 15,0 2-139-15</inkml:trace>
  <inkml:trace contextRef="#ctx0" brushRef="#br0" timeOffset="139976.98">15227 13489 829 0,'4'-5'383'0,"10"-3"-150"16,3 1-43-16,10 0-63 16,-1 6-32-16,4 4-58 15,-2 4-12-15,-3 7-14 16,-3 1-6-16,-12 0-7 0,-6 1-1 15,-11-2 0-15,-2 0 1 16,1-5 0-16,4 0-6 16,10-2-9-16,4-1-1 15,9-1 2-15,1-4 8 16,0 5 7-16,-4-2 1 0,-11 5 2 16,-9 4 4-1,-23 1 16-15,-11 1 2 16,-14-1 6-16,1-4-45 15</inkml:trace>
  <inkml:trace contextRef="#ctx0" brushRef="#br0" timeOffset="140744.81">14594 12610 529 0,'9'-1'286'15,"9"0"-19"-15,21-5-169 0,11 1-10 16,26 2-19-16,5 1-10 15,0 2-22-15,-7 3-8 16,-17 3-9-16,-16 0-4 16,-10 2-3-16,-6-5 1 15,-13-2 5-15,-1-2 5 0,-9-5-4 16,0-1-11-16,-2-2-15 16,-2 0-10-16,-7-1-2 15,-2 2 4-15,-1 1 7 16,1 4 1-16,3 0 5 15,6 3 4-15,0 1 1 16,2-2 3-16,0 1 10 16,0 0 5-16,0 0 11 0,0 0 1 15,15 3 3-15,31 10-1 16,-28-8 5-16,2 5 2 31,-10 0 2-31,-3 4 3 0,-8 0 24 0,-6 0 12 16,-7 2 2-16,-2-1-7 15,-7 0-26-15,-2 1-60 0</inkml:trace>
  <inkml:trace contextRef="#ctx0" brushRef="#br0" timeOffset="152359.02">22198 6365 408 0,'0'-16'254'0,"0"-13"-19"0,7 6-83 16,4 3-6-16,1 11-14 15,-4 6-15-15,-3 3-27 16,0 7-23-16,-5 17-37 16,2 15-10-16,-3 35-12 15,-6 10 3-15,-1 16-5 16,-2 3 1-16,0 1 2 16,4-4 0-16,2-15 4 15,4-12 1-15,4-32 2 16,0-6-12-16,2-17-145 15,1-6-117-15</inkml:trace>
  <inkml:trace contextRef="#ctx0" brushRef="#br0" timeOffset="152736.09">22079 7201 622 0,'-1'4'251'0,"4"1"-122"16,10 1-19-16,19-5 2 16,10-2 1-16,27-3-30 15,7 1-20-15,21 1-11 16,15-1 4-16,16 3-2 16,13 6-4-16,10 3-11 15,-5 2-9-15,-28-3-9 16,-17-6-3-16,-34-2-43 15,-16 1-47-15,-18-1-143 16,-12-1-122-16</inkml:trace>
  <inkml:trace contextRef="#ctx0" brushRef="#br0" timeOffset="153081.71">23243 7072 458 0,'3'-3'278'0,"0"-2"-29"16,2 6-55-16,3-1-77 16,1 6-28-16,9 3-31 15,4 0-8-15,6 6-15 16,2 0-6-16,6 7-16 15,-3 0-4-15,3 0-4 16,-5 0-1-16,-9-1 4 16,-6 0 3-16,-12 0 26 15,-7 1 26-15,-18 3 24 0,-9 3 6 16,-13 3-13 0,-2-1-25-16,2-6-26 0,6-2-2 15,10-9-256-15</inkml:trace>
  <inkml:trace contextRef="#ctx0" brushRef="#br0" timeOffset="153713.08">22320 6275 526 0,'-2'-6'306'15,"-5"-3"-51"-15,-7 7-144 16,-7 2-31-16,-15 9-59 16,-5 9-12-16,-6 15-1 15,-1 6-4-15,9 8 6 16,2-5 2-16,16-5 2 16,3-13 5-16,13-12 25 15,9-8 26-15,6-18 22 16,8 0 2-16,2-16-16 15,2 0-20 1,0-4-22-16,-2-3-8 16,-1 0-10-16,0 1-6 0,0 10-7 15,1 4 1 1,-4 11-2-16,-2 6-2 0,2 8-2 16,7 6-2-16,15 13 0 0,8 5 1 15,10 5 1-15,7 5 7 16</inkml:trace>
  <inkml:trace contextRef="#ctx0" brushRef="#br0" timeOffset="154201.19">23678 6682 904 0,'-1'-6'446'0,"-2"-2"-165"15,2 2-104-15,1 9-127 16,-1 5-35-16,3 11-29 16,3 7-3-16,0 12 13 15,-1 1 2-15,0 3 2 16,0-1 2-16,3-6-62 16,0-8-57-16,1-11-158 15,-1-8-183-15</inkml:trace>
  <inkml:trace contextRef="#ctx0" brushRef="#br0" timeOffset="154847.51">23522 6812 597 0,'19'-3'352'16,"31"-1"-67"15,-24 3-42-31,-13 0-109 0,0 1-35 0,99-6-2 0,8 2-64 16,-12 1-52-16</inkml:trace>
  <inkml:trace contextRef="#ctx0" brushRef="#br0" timeOffset="155465.92">22228 5712 544 0,'1'-4'293'0,"0"-3"-52"16,1 1-56-16,1 6-78 0,1 4-24 16,-4-4-41-16,0 1-18 15,8 28-3-15,10 35-4 16,-12-21-5-16,-2 1-1 16,-3-5-1-16,-1-3 1 15,0-15-26-15,0-6-45 16,0-10-162-16</inkml:trace>
  <inkml:trace contextRef="#ctx0" brushRef="#br0" timeOffset="155671.42">22093 5869 696 0,'15'-1'330'0,"23"0"-123"16,10 1-10-16,14 2-48 16,1 4-38-16,-10-4-57 15,-11 1-18-15,-10-1-98 16,-8-2-241-16</inkml:trace>
  <inkml:trace contextRef="#ctx0" brushRef="#br0" timeOffset="161993.06">16040 13227 621 0,'-7'-1'331'0,"-2"-2"-69"15,-1 0-102-15,19 1-74 16,16 2-18-16,18 0-20 16,20 0-4-16,11-2-14 15,1-6-5-15,-2 5-9 16,-12-1 0-16,-15 4-82 0,-6 4-84 15</inkml:trace>
  <inkml:trace contextRef="#ctx0" brushRef="#br0" timeOffset="162275.66">16153 13326 347 0,'-17'0'259'15,"-4"2"17"1,7 1-67-16,4-1-35 16,19 3-66-16,-2-3-24 15,17-1-34-15,12-1-3 0,15-3-11 16,12 0-13-1,12-1-13-15,-2 0 0 0,-10 1 2 16,-10-3-17-16,-7 5-65 16,-16-6-40-1,-14-1-152-15</inkml:trace>
  <inkml:trace contextRef="#ctx0" brushRef="#br0" timeOffset="162488.78">16546 13148 620 0,'1'-2'332'0,"10"-1"-96"16,-2 3-57-16,11 7-94 15,2 3-38-15,3 7-27 16,4 2 6-16,-10 1 11 16,-3 2 16-16,-17 1 25 15,-8 2 5-15,-15 0-1 16,-3-1-12-16,12 11-62 15,-21-14-128-15</inkml:trace>
  <inkml:trace contextRef="#ctx0" brushRef="#br0" timeOffset="162960.14">17260 12825 1185 0,'-2'0'462'16,"-3"10"-342"-16,0 13-57 16,4 30-57-16,1 12 0 15,5 13 13-15,3 1 4 0,-1-7-1 16,-3-5-1-16,2-11-2 16,0-8 1-16,1-21-64 15,-2-9-57-15,0-20-185 16</inkml:trace>
  <inkml:trace contextRef="#ctx0" brushRef="#br0" timeOffset="163150.15">17202 12980 624 0,'0'-4'344'0,"8"-7"-50"16,11 0-104-16,20-7-69 15,16 6-22-15,20-3-39 16,3 2-16-16,5 7-26 0,-7-3 7 0,-5 7-126 16,-3-1-96-16</inkml:trace>
  <inkml:trace contextRef="#ctx0" brushRef="#br0" timeOffset="163364.39">17322 13200 782 0,'-1'-3'386'0,"-4"-2"-128"15,26 5-147-15,18-2-36 0,17 2-43 16,6 1-10-16,1 0-7 15,-6 3-23-15,-5 3-267 16</inkml:trace>
  <inkml:trace contextRef="#ctx0" brushRef="#br0" timeOffset="163815.2">17787 13365 567 0,'6'-4'283'16,"5"-6"-87"-16,-2-1-25 15,2-4-27-15,-4 0-11 16,-6 0-20-16,-2 0-5 15,-10 5-25-15,-3 3-21 0,-10 4-35 16,-2 8-17-16,-2 9-25 16,4 5-8-16,8 9-1 15,6-3 1-15,14 1 7 16,5-1 7-16,10-11 9 16,4-4 2-16,3-10 5 15,-1-8 3-15,-3-8 7 16,-4-1 0-16,-7-3 4 15,-3 2-3-15,-7 6 5 16,-1 4 0-16,-3 14-3 16,-3 12 0-16,2 17-15 15,-2 6-3-15,6 8-2 16,0-3 0-16,3-7 3 0,5 0 2 16,4-7-61-16,1-4-69 15</inkml:trace>
  <inkml:trace contextRef="#ctx0" brushRef="#br0" timeOffset="164241.59">17945 13555 832 0,'3'-4'413'16,"5"-2"-137"-16,5-1-122 15,-2 0-33-15,10 6-53 16,-3-1-22-16,3 5-35 15,1 4-8-15,-9 1-3 16,-4 3-3-16,-9 0 3 16,-6 2 2-16,0-2 4 15,-1 2-1-15,7-5-4 0,1-2-2 16,7 0-3-16,2-2 0 16,4 7 2-16,2 1 0 15,-11 2 4-15,-5 3 5 0,-16-3 15 31,-6 1 3-31,-5-3 2 0,0-5-15 0,6-5-169 16</inkml:trace>
  <inkml:trace contextRef="#ctx0" brushRef="#br0" timeOffset="164570.66">18194 13661 817 0,'3'0'398'15,"3"0"-143"-15,7 4-118 16,3 2-37-16,8 5-39 16,-1 2-12-16,-1 4-27 15,-2 1-7-15,-5-1-5 16,2-1 0-16,-3-2-60 16,0-4-65-16,-4-3-217 15</inkml:trace>
  <inkml:trace contextRef="#ctx0" brushRef="#br0" timeOffset="164785.05">18425 13678 383 0,'0'-5'290'16,"0"-2"61"-16,-4 4-97 15,-5 3-96-15,-4 3-38 0,-7 5-57 16,-2 3-16-16,-6 8-14 15,-1 5-8-15,1 7-14 16,2-1-5-16,5-4-2 16,6-5 4-16,7-11-83 15,4-5-77-15</inkml:trace>
  <inkml:trace contextRef="#ctx0" brushRef="#br0" timeOffset="165331.66">18662 13157 485 0,'-6'-5'319'16,"1"3"32"-16,5-1-109 15,13 3-78-15,9 1-30 16,17-3-56-16,8 2-14 16,9 0-25-16,0 0-10 15,-10 0-13-15,-9-1 0 16,-11 2-47-16,-7-1-36 16,-4 2-70-16,1 4-53 15,-6-1-121-15</inkml:trace>
  <inkml:trace contextRef="#ctx0" brushRef="#br0" timeOffset="165656.84">18693 13289 569 0,'1'0'293'16,"5"-1"-49"-16,7 1-74 16,15-1-41-16,10 1-2 0,14 2-35 15,7 0-14-15,-7-5-31 16,-2 3-15-1,-15 0-9-15,-8 0-1 0,-5 1 0 16,-12 1 3 0,-6-2 10-16,-3 0-44 15</inkml:trace>
  <inkml:trace contextRef="#ctx0" brushRef="#br0" timeOffset="166479.31">19550 12850 439 0,'0'-1'238'0,"0"-3"-43"15,0 0-23 1,0 2-41-16,0 1-22 0,-2 0-37 15,1 1-22-15,0 0-11 32,0 0 2-32,0 12-3 0,7 57 0 0,-5-8-18 15,1 10-11-15,-3 11-6 16,-5-4 4-16,6-1 3 16,-1-5 1-16,4-20 0 15,9-11-33-15,-1-25-92 16,7-12-175-1</inkml:trace>
  <inkml:trace contextRef="#ctx0" brushRef="#br0" timeOffset="166668.78">19495 12950 830 0,'11'-6'377'16,"7"-4"-164"-16,25 2-123 16,14 5-34-16,23 5-33 15,-20 4-12 1,-30-4-77-16,0 1-145 0</inkml:trace>
  <inkml:trace contextRef="#ctx0" brushRef="#br0" timeOffset="166929.04">19554 13219 948 0,'0'0'396'16,"7"0"-209"-16,15 0-73 16,22 4-51-16,17 2 4 0,18-2-16 15,2 0-16-15,-8-4-65 16,-13-1-77-16</inkml:trace>
  <inkml:trace contextRef="#ctx0" brushRef="#br0" timeOffset="167262.47">19856 13521 394 0,'6'-2'285'16,"0"-4"30"-1,9-1-129-15,2-1-17 16,-5-5-27-16,7-2-4 16,-10-1-9-16,-5 1-3 15,-3 5-26-15,-3 3-27 16,-1 10-47-16,-1 5-17 15,4 19-20-15,1 4-1 16,0 9 8-16,6 2 3 16,-6-10 26-16,3-2-73 0</inkml:trace>
  <inkml:trace contextRef="#ctx0" brushRef="#br0" timeOffset="167830.29">20051 13534 655 0,'0'-2'317'15,"0"-6"-108"-15,3 5-47 0,4-8-38 16,5 0-13-16,9-1-6 16,-1-1-3-16,9 5-20 15,-1 3-22-15,2 5-42 16,-6 3-12-16,-9 5-8 16,-7 4 2-16,-14 3 4 15,-4 1 1-15,-8 1 5 16,-2 0 1-16,4-6 0 15,5-4-3-15,11-2-8 0,6-4-2 16,12-1-4-16,2 0-1 16,6 2 3-16,-1 7-1 15,-7-2 1-15,-1 6 4 16,-20-2 8-16,-12 1 5 16,-14 3 7-16,-9-6 2 15,-2-5-46-15,8-4-58 16</inkml:trace>
  <inkml:trace contextRef="#ctx0" brushRef="#br0" timeOffset="168172.35">20365 13627 878 0,'2'-1'440'15,"8"1"-156"-15,2 2-105 16,6 8-111-16,0 2-25 15,2 3-15-15,2 2-11 0,0 5-7 16,3 0 0-16,-7-5-2 16,0 2-45-16,-3-10-139 15,-4-4-71 1</inkml:trace>
  <inkml:trace contextRef="#ctx0" brushRef="#br0" timeOffset="168395.47">20587 13633 569 0,'-2'-4'393'0,"-3"-3"-1"31,1 3-132-31,-4 0-46 16,-1 4-82-16,-1 1-40 0,-6 7-54 0,-4 6-13 15,-4 10-5 1,1 5-1-16,-2 5 1 0,2 0-4 15,-2-6-7 1,2-5 8-16,11-10-102 16,4-6-117-16</inkml:trace>
  <inkml:trace contextRef="#ctx0" brushRef="#br0" timeOffset="177816.46">20909 13220 579 0,'-7'0'300'0,"-4"2"-64"0,5 1-58 16,8 0-49-16,9 2-15 16,14-1-37-16,8 1-7 15,21 1-23-15,7-1-16 16,5-1-25-16,-1-3-77 16</inkml:trace>
  <inkml:trace contextRef="#ctx0" brushRef="#br0" timeOffset="178133.26">21697 12771 1055 0,'-2'-3'470'0,"-7"-3"-259"0,3 9-97 16,6 22-98-16,1 16-25 15,10 29 1-15,-2 3 8 16,-3 5 3-16,-3-5 4 15,-3-10 0 1,0-6 3-16,2-13-68 0,1-10-70 0</inkml:trace>
  <inkml:trace contextRef="#ctx0" brushRef="#br0" timeOffset="178337.89">21609 12935 741 0,'-3'-8'401'0,"4"-8"-94"0,7 0-94 15,19 0-103-15,12 0-43 0,22 3-47 0,7 2-12 16,6 8-6 0,-4 3 12-16,-7 6-153 0,-6 4-171 15</inkml:trace>
  <inkml:trace contextRef="#ctx0" brushRef="#br0" timeOffset="178551.09">21689 13122 816 0,'-7'-4'362'16,"5"4"-144"-16,20 2-101 16,16 3-25-16,26 6-19 15,-1-4-24-15,-1-2-31 16,-2 2 5-16,-12 1-148 16</inkml:trace>
  <inkml:trace contextRef="#ctx0" brushRef="#br0" timeOffset="178973.19">21995 13358 662 0,'-1'-4'373'16,"-1"-6"-62"-16,7 1-167 0,8 0-30 15,7 3-42-15,5 4-14 16,6 7-22-16,-1 4-12 15,-7 8-18-15,-9 0 1 16,-18 8 14-16,-8 1 3 16,-17 1 4-16,-2 5-4 15,2-4-14-15,7-5-2 16,10-5-7-16,7-9-2 0,7-4-3 16,6-2 0-16,10 0 2 15,7-1 2-15,6 3 13 16,2-2-45-16,2-3-376 15</inkml:trace>
  <inkml:trace contextRef="#ctx0" brushRef="#br0" timeOffset="179369.87">22276 13386 789 0,'7'-8'344'16,"-6"-9"-137"-16,23 6-100 0,1 1-5 16,2 6-7-16,7 7-18 15,-15 0-35-15,0 5-13 0,-7 1-1 16,-7 4 3-16,-10 3-1 15,-3 3 1-15,-3-2-9 16,6-2-7-16,6-5-14 16,0-4-2-16,16-1-5 15,0-3 1-15,11 3 4 16,-1-2 1-16,-5 9-1 16,-5 0 0-16,-17 2 12 15,-5 5 24-15,-21-3 37 16,-8 0 9-16,-3-1-7 15,3-4 0-15,11-6 126 16</inkml:trace>
  <inkml:trace contextRef="#ctx0" brushRef="#br0" timeOffset="-210894.83">23368 13196 280 0,'-2'2'214'0,"-3"-2"11"0,6 2-19 0,-1-2-17 15,-1-1-36-15,1 0-18 16,0 0-30-16,2-7-1 16,2 2-4-16,5-11-1 15,25-29-3-15,-25 27-4 16,-9 4-6-16,1 5-6 15,-2 6-23-15,-3 3-17 0,6 5-32 16,-3-4-13-16,0 0-13 16,1 7 4-16,2 23 2 15,9 34 5-15,1-20 5 16,-1-5 2-16,2-2 5 16,-3-5 1-1,-4-10 2-15,-1-4-27 16,-3-14-104-16,0-5-119 0</inkml:trace>
  <inkml:trace contextRef="#ctx0" brushRef="#br0" timeOffset="-210364.96">23588 12949 701 0,'-14'-15'380'15,"-12"-9"-89"-15,-12-4-116 16,-2 2-30-16,-5 5-69 0,-3 6-36 16,0 16-40-16,-9 9-14 15,-5 26-11-15,2 14 1 16,6 17 3-16,8 3 7 15,19 6 3-15,11-2 3 16,23 5 3-16,14 3 1 16,24-11-2-16,15-8 0 15,18-26 1-15,7-14 1 0,12-25 51 16,-5-16 34 0,-2-24 69-16,-7-14 34 15,-30-12 4-15,-10-1-21 0,-33 2-53 16,-13 5-30-16,-33 8-52 15,-15 4-14-15,-28 4-37 16,-9 5-66-16,6 6-272 16</inkml:trace>
  <inkml:trace contextRef="#ctx0" brushRef="#br0" timeOffset="-206624.63">1958 14149 927 0,'-1'0'419'0,"1"6"-231"0,0 8-61 16,0 18-83-16,1 13-23 16,-1 26-6-16,-1 10 4 15,-3 0-8-15,3-2-4 16,1-19 3-16,-1-10 0 15,4-14 1-15,4-6-35 16,6-12-131-16,-4-9-176 0</inkml:trace>
  <inkml:trace contextRef="#ctx0" brushRef="#br0" timeOffset="-206403.61">1811 14187 584 0,'-2'-9'348'0,"1"-7"-35"15,10 5-125-15,28 5-103 16,15 1-29-16,20 3-31 0,8-1-4 16,3 3-11-16,-4 3 2 15,-7 0-135-15,-8 3-133 16</inkml:trace>
  <inkml:trace contextRef="#ctx0" brushRef="#br0" timeOffset="-206179.94">1973 14468 613 0,'7'2'347'16,"4"1"-9"-16,22-3-204 15,14-1-24-15,19 1-44 16,4 0-31-16,0 1-13 16,-10 0-84-16</inkml:trace>
  <inkml:trace contextRef="#ctx0" brushRef="#br0" timeOffset="-205753.03">2225 14821 742 0,'-5'-4'391'0,"-5"-4"-119"0,10-2-138 15,5-1-47-15,12 2-51 16,6-1-10-16,15 6-4 15,0 5 0-15,-6 8-9 16,-6 4 6-16,-22 10 14 16,-10 0 6-16,-18 8 5 0,-4 3-8 15,-2-7-14-15,3 1-5 16,14-11-8-16,4-6-5 16,11-7-4-16,5-2 0 0,5 4 0 15,6-1 2-15,2 4-1 31,6-3 5-31,4-5-108 0,1 2-156 0</inkml:trace>
  <inkml:trace contextRef="#ctx0" brushRef="#br0" timeOffset="-205343.34">2500 14824 834 0,'-1'-3'439'0,"1"-1"-137"15,7-3-127-15,-1 0-35 0,8 0-74 16,2 2-24-16,4 5-21 15,3 1-10-15,-4 6-9 0,-2 0-2 0,-6 5-6 32,-6 1-4-32,-6-3 5 15,-5 4 1-15,-1-4 5 0,5-2 1 0,5 1-1 16,5-4-1-16,10 1 0 16,0 1 1-16,2 1-1 31,-2 4-3-31,-10 3-3 15,-7 4 3-15,-17 3 8 16,-10-6 5-16,-9-1 10 16,4-4 4-16,10-11-58 15,11-1-103-15</inkml:trace>
  <inkml:trace contextRef="#ctx0" brushRef="#br0" timeOffset="-205038.41">3046 14493 977 0,'0'0'383'0,"4"0"-231"15,12 0-57-15,18 0-34 16,8 0-4-16,10-5-28 16,0 2-12-16,-6-4-17 15,0 3-61-15,-14 2-142 0,-4-2-132 16</inkml:trace>
  <inkml:trace contextRef="#ctx0" brushRef="#br0" timeOffset="-204832.59">3092 14635 913 0,'6'0'396'15,"19"-2"-194"-15,9 0-50 0,11-1-20 16,6 5-21-16,-3 0-42 16,-7 3-11-16,-11 1-33 15,-5-4-38-15</inkml:trace>
  <inkml:trace contextRef="#ctx0" brushRef="#br0" timeOffset="-204394.26">3836 14142 1065 0,'0'-6'472'16,"1"-3"-263"-16,0 7-68 16,0 20-102-16,1 10-34 15,-1 25-18-15,0 20 5 16,-1 13 5 0,0 2 3-16,1-12 0 15,4-10 18-15,0-20-112 16,2-8-67-16,3-13-272 15</inkml:trace>
  <inkml:trace contextRef="#ctx0" brushRef="#br0" timeOffset="-204198.52">3995 14561 795 0,'-14'1'385'0,"-16"3"-139"0,-3 5-64 16,2 1-82-16,2-1-33 15,10 0-50-15,7-3-18 16,14 2-12-16,13 3 1 16,16-3 10-16,12 2 7 15,6-1 4-15,2-1-37 16,-1-2-138-16,-7 0-133 16</inkml:trace>
  <inkml:trace contextRef="#ctx0" brushRef="#br0" timeOffset="-203868.54">4124 14697 790 0,'1'3'357'16,"2"2"-166"-16,10 3-90 16,7-1-22-16,3-4-21 15,1-3-8-15,2-1-4 16,-3-5-3-16,-1-3-4 0,-4-1-1 15,-8-6-4-15,-4 2-1 16,-9 0 6-16,-5 4 2 16,-14 3-3-16,-5-1-4 15,-4 5-25-15,-1 6-15 16,5 9-18-16,0 8-7 16,2 9 5-16,8 2 10 0,14 5 14 15,10-1 3-15,16 0 9 16,6-3 2-16,3-8 3 15,1-6 1-15,3-14 1 16,0-6-3-16,-3-15-175 16</inkml:trace>
  <inkml:trace contextRef="#ctx0" brushRef="#br0" timeOffset="-202819.68">4869 14794 395 0,'2'2'148'0,"17"1"-109"0,14 2-15 16,44-4 0-16,21-1 13 15,43 0 69-15,30 0 30 16,26 1 34-1,16 4-7-15,7 1-42 0,-8 1 1 0,-10-4-7 16,-22-2-2-16,-36-1-3 16,-19-2-29-16,-34-2-30 15,-8 4-10-15,-13 0-57 16,-2 3-85 0</inkml:trace>
  <inkml:trace contextRef="#ctx0" brushRef="#br0" timeOffset="-201453.32">5096 13966 803 0,'1'-11'398'16,"3"-10"-126"-16,-4-1-35 16,0 10-69-16,0 3-50 15,-2 12-75-15,2 8-32 16,-2 14-30-16,-1 17 0 15,2 19 10-15,-4 6 7 16,3 11 5-16,0-3 6 16,2-4-5-16,3-3 0 15,5-15 13-15,2-6-51 16,6-20-160-16,4-5-180 0</inkml:trace>
  <inkml:trace contextRef="#ctx0" brushRef="#br0" timeOffset="-200932.15">5497 14194 807 0,'1'-8'398'15,"-2"-8"-130"-15,-1 0-50 16,-3-4-64-16,-3 3-30 16,0 1-41-16,-7 0-25 0,0 9-44 15,-4 3-19-15,1 9-37 16,-8 2-3-16,6 10-4 15,7 8 6-15,8 8 16 16,13 2 8-16,7-6 16 16,3-5 3-16,5-12 3 15,0-5 2-15,2-9 6 16,-1-8 2-16,-7-9 5 16,3-1 0-16,-11-4 3 15,-2 2 1-15,-5 9 26 16,-5-3 4-16,-3 14-8 15,-3 3-5-15,-2 11-33 0,3 11-5 16,0 12-4-16,4 8-1 16,5 9 2-16,1 6-2 15,1-4 5-15,4-6 1 16,-3-10 8-16,3-10-34 16,4-7-136-16,1-6-143 0</inkml:trace>
  <inkml:trace contextRef="#ctx0" brushRef="#br0" timeOffset="-200599.21">5609 14427 812 0,'0'-5'415'0,"8"-7"-117"15,5 0-88-15,16 4-106 16,4 0-34-16,3 8-46 16,-2 2-10-16,-9 9-4 15,-12 6 0-15,-18 3 20 16,-8 8 3-16,-14 5 12 16,-4-7 2-16,8 2-10 15,-1-11-3-15,11-10-18 16,11 0-2-16,4-7-11 15,9-2-1-15,11 1 3 0,4 1-2 16,9 2 7 0,-1 2-49-16,-1 1-193 0,-1 0-324 0</inkml:trace>
  <inkml:trace contextRef="#ctx0" brushRef="#br0" timeOffset="-200299.59">6000 13955 804 0,'1'-9'433'0,"1"-5"-91"0,-2 3-58 15,-1 10-119-15,0 5-60 16,1 17-81-16,2 10-26 15,-1 19-2-15,1 9 4 16,0 11 5-16,1 7 0 16,-1 3 3-16,2-4 1 15,1-13 0-15,-4-10-2 0,1-16-43 16,-1-15-39 0,4-5-141-16,2-9-194 0</inkml:trace>
  <inkml:trace contextRef="#ctx0" brushRef="#br0" timeOffset="-200139.91">6318 14300 1221 0,'-3'-1'501'0,"-1"1"-285"15,4 3-151-15,0-3-107 16</inkml:trace>
  <inkml:trace contextRef="#ctx0" brushRef="#br0" timeOffset="-199709.86">6613 14013 714 0,'0'-6'407'16,"0"-5"-48"-16,-1 6-94 16,0 5-117-16,0 4-47 15,0-4-68-15,-1 0-16 16,1 7-7-16,-2 16-4 15,-9 40-8-15,4-16-2 16,1 18 2-16,3 4 1 16,5 8 2-16,3-5 3 0,10-11-102 15,0-12-52-15</inkml:trace>
  <inkml:trace contextRef="#ctx0" brushRef="#br0" timeOffset="-199213.4">7019 14237 760 0,'1'-11'364'16,"4"-8"-120"-16,-5-1-35 16,-3 1-73-16,-3 2-31 15,-6 4-58-15,-1 1-21 16,-9 9-17-16,3 3-7 16,-5 5-17-16,2 8-7 0,14 6-12 15,-4 0 1 1,13 8 4-16,2 0 3 15,1 0 15-15,10-2 6 0,6-5 6 0,-2-6 5 16,5-10 6-16,-4-4 3 16,-6-9 1-1,2-3 0-15,-4-6-4 16,-1 0 0-16,-5-2 1 0,-5 4 5 16,0 8 9-1,-5 3-9-15,-1 12-5 16,-4 5-6-16,2 13-9 15,1 11 4-15,-1 8 1 0,3 4 0 0,0 0 0 16,2 0-1-16,6-14 2 16,1-4-13-16,5-11-172 15</inkml:trace>
  <inkml:trace contextRef="#ctx0" brushRef="#br0" timeOffset="-198729.5">7145 14444 556 0,'-3'-3'361'15,"0"-1"-21"-15,3 0-117 16,0 3-41-16,0-1-62 16,0 1-25-16,16-13-29 15,38-29-8-15,-27 31-18 16,2 5-16-16,-2 10-20 15,-4 0-4-15,-7 7-8 16,-8 3 2-16,-10 0 3 16,-4-1 2-16,-7 6 6 15,-2-7 5-15,0-5 4 16,1-1 0-16,9-7-15 0,3 0-5 16,8 2-7-16,-6 0-1 15,0 0 9-15,19 9 2 16,24 22-1-16,-35-14 2 15,-8-1 1-15,-13-2 1 16,-11-2 6-16,-5 1 3 16,-4-11-74-16,1 1-53 15</inkml:trace>
  <inkml:trace contextRef="#ctx0" brushRef="#br0" timeOffset="-198334.83">7530 13994 791 0,'-5'-9'434'0,"-2"-10"-123"16,5 10-79-16,0 3-49 15,2 6-95-15,2 10-40 0,2 14-50 16,2 11-4-16,-2 24 2 15,-3 12 3 1,-2 18 3-16,0 6 3 0,3-11 3 16,0-12 0-16,7-25-72 15,2-11-111-15</inkml:trace>
  <inkml:trace contextRef="#ctx0" brushRef="#br0" timeOffset="-197654.33">7192 14836 421 0,'0'-1'235'16,"-1"-3"-27"-16,1-1-18 0,0 4-31 15,0 0-8 1,0-1-28-16,0 1-25 0,0 0-44 15,0 0-15-15,-1 0-24 16,-1 0-4-16,1 0-2 16,1 1-3-16,0 0 0 15,0 0 2-15,0 0 5 16,0 0 5-16,0 0 15 16,0 0 1-16,0 0-7 15,-1 0-5-15,0 0-21 16,0 0-2-16,0 0-3 15,0 1-1-15,1 2-3 16,2 2-3-16,14 4-5 16,52 9-1-16,-13-22 5 15,3-3 4-15,8 0 7 16,-6-2 2-16,-8 2 5 0,-7 2-2 16,-18 5 27-16,-6 1 7 15,-11 4 0-15,-4-2 2 16,-6 4-92-16</inkml:trace>
  <inkml:trace contextRef="#ctx0" brushRef="#br0" timeOffset="-181358.87">6175 15350 241 0,'12'0'201'16,"6"-3"18"-16,-3-2 20 0,-6 0-1 0,-5-6-13 15,-3 0-17-15,-2-3-46 16,-5-2-20-16,-6 0-35 16,-4-3-18-16,-7 2-33 15,-1 2-15 1,-5 9-39-16,0 8-17 0,1 16-23 16,2 6-4-16,10 15 4 15,5 5 6-15,12 0 14 16,9-3 1-1,18-12-4 1,6-11 1-16,11-16 6 16,0-9 6-16,-7-19 16 0,-3-4 8 15,-16-10 10-15,-4 0 3 16,-15 5 15-16,-2 6 10 16,-8 15-2-16,-5 10-8 15,2 14-19-15,-2 10-13 16,8 14-12-16,5 6-3 15,12 2-5-15,10-1-4 0,11-10-24 16,1-7-40-16,1-11-144 16,-6-9-101-16</inkml:trace>
  <inkml:trace contextRef="#ctx0" brushRef="#br0" timeOffset="-180803.92">6471 15112 653 0,'-3'-6'344'0,"-2"-2"-91"15,4-1-72-15,2-3-87 16,7 4-26-16,11-1-19 16,4 1 1-16,15 7-1 15,-2 1-10-15,-4 7-19 16,-4 3 0-16,-19 3 13 16,-9 4 12-16,-17 6 11 15,-11 2-1-15,-4 2-16 0,2-5-10 16,11-11-13-16,13-3-10 15,14-6-4-15,7-2 2 16,14 0 6-16,2-3 12 16,6 3 9-16,0 3 0 15,-5 0 4 1,-3 2-1-16,-14-3-4 0,-3-1 0 16,-10-1-3-16,-4-1-11 0,-6 1-83 15</inkml:trace>
  <inkml:trace contextRef="#ctx0" brushRef="#br0" timeOffset="-170711.98">8054 14726 806 0,'4'1'320'0,"14"2"-196"0,9 1-32 15,21-2-19-15,12 1-20 16,0-3-36-16,-2 0-15 16,-11 0-112-16,-9-1-112 15</inkml:trace>
  <inkml:trace contextRef="#ctx0" brushRef="#br0" timeOffset="-170546.41">8125 14910 828 0,'1'1'346'15,"11"2"-176"-15,14-1-55 16,21 2-65-16,5-1 2 16,6 1-32-16,-5 1-8 15,-3 1-77-15</inkml:trace>
  <inkml:trace contextRef="#ctx0" brushRef="#br0" timeOffset="-169892.81">9098 14605 617 0,'11'-7'341'0,"10"-5"-74"15,-2 5-67-15,-9-10-17 16,-8 0-22-16,-3-3-21 0,-18-7-28 16,3 14-16-16,-13 1-35 15,-4 5-18-15,0 12-33 0,-2 5-10 16,7 10-16-16,5 2 0 15,13 7 3 1,10 2 1-16,16 1-7 0,6-4-4 16,16-10-17-1,0-9-6-15,2-10 4 0,0-4 10 16,-10-7 25-16,-5-3 11 0,-10 0 14 16,-4-4 0-1,-6 9 3-15,-4 2-2 0,0 8-12 16,1 14-2-1,0 7-10-15,2 7-1 16,0 10 1-16,-2-1 0 0,-6 7 1 16,-11-2-3-16,-13-4 6 15,-7-3 1-15,-4-14 10 16,0-7 11 0,2-17-2-16,6-8-4 15,11-8-60 1,9-1-53-16,14 1-167 0,10 1-163 0</inkml:trace>
  <inkml:trace contextRef="#ctx0" brushRef="#br0" timeOffset="-169742.35">9442 14764 1151 0,'-3'-2'598'16,"-1"-1"-177"-16,1 2-233 15,2 0-72-15,1 1-67 16,0 0-108-16</inkml:trace>
  <inkml:trace contextRef="#ctx0" brushRef="#br0" timeOffset="-169386.24">9616 14751 368 0,'8'-13'245'15,"10"-14"34"-15,1-1-21 0,0-2-21 16,-2 1-11-16,-4 7-29 16,-6 3-18-16,-6 7-36 15,0 10-27-15,-4 8-59 16,0 5-23-16,4 17-34 16,1 6-4-16,7 12 4 15,1 6 2-15,-3 3 2 16,1-4 0-16,-2-7 14 15,-1-8-58-15,1-13-199 16</inkml:trace>
  <inkml:trace contextRef="#ctx0" brushRef="#br0" timeOffset="-169042.54">10072 14689 861 0,'-5'-8'395'16,"-5"-7"-163"-16,-1 0-46 15,-7 7-49-15,-2 2-22 0,-7 5-46 16,1 5-18-16,-2 9-31 16,0 5-15-16,6 15-12 15,5 1 2-15,13 14-2 16,8 2 2-16,19-1 2 15,4-4-1-15,16-22-1 16,5-7 0-16,8-23 5 16,-2-12 4-16,-10-10 19 15,-12-10 25-15,-20-4 27 16,-16-3 3-16,-24-1-7 16,-7 4-30-16,-10 11-40 15,2 8-52-15,13 19-449 16</inkml:trace>
  <inkml:trace contextRef="#ctx0" brushRef="#br0" timeOffset="-168479.04">10380 14496 295 0,'5'-4'219'0,"7"-7"29"16,-2 3-3-16,-5-8-35 15,-3 0-15-15,-2-3-15 16,-3-1-9-16,-10-2-21 16,0 2-16-16,-4 4-43 15,2 1-27-15,-2 10-57 16,2 5-22-16,0 8-24 16,2 6 1-16,9 8 12 15,1 1 9-15,7 4 6 16,-2-3-3-16,8-3-10 15,3-5-13-15,2-6-10 0,5-2 4 16,-8-11 19-16,0-6 17 16,-3-4 17-16,0-4 2 15,-2 5-5-15,2 4-4 16,-2 3-10-16,0 7-3 16,2 5-3-16,-2 4 2 15,0 9 7-15,-2 0 4 0,-6 1 4 16,-5 1 5-16,-8-6 13 15,-4 1 4-15,-6-7 10 16,-1-2-2-16,3-8-10 16,4-4-5-16,9 1-92 15</inkml:trace>
  <inkml:trace contextRef="#ctx0" brushRef="#br0" timeOffset="-165026.7">11008 15003 351 0,'-50'5'195'0,"-44"1"-45"16,21 1-51-16,47-6-66 15,23 5-9-15,43-3-10 0,25 2-5 16,55 2 8-16,21-5 14 15,55 4 43-15,19-4 17 16,37-1 15 0,20 3-11-16,23-8-12 0,10-2 0 15,-9-1 0-15,-6-1 5 16,-33 7-8-16,-17 5-12 0,-42 1-19 16,-27 4-9-16,-45-1-15 15,-26-4-4-15,-34-4 1 16,-24-1-56-16</inkml:trace>
  <inkml:trace contextRef="#ctx0" brushRef="#br0" timeOffset="-161045.28">11229 14576 419 0,'-15'-5'313'0,"-9"-5"-6"0,8-5-84 31,1-6-44-31,15-3-85 16,7-3-29-16,11 2-14 0,10 2-3 16,3 10-13-16,4 10-8 15,2 17-25-15,-5 12-5 16,-10 12 5-16,-14 6 8 16,-20 4 9-16,-12 1 5 15,-10-3-2-15,2-3-2 16,1-16-5-16,7-12-9 0,11-13-10 15,2-6-5-15,11-13-9 16,1-3 5-16,14 2 13 16,3 1 7-16,4 10 22 15,3 10 11-15,-5 9 0 16,0 7-1-16,-4 3-11 16,0-4-6-16,-2-5-64 15,3-6-128-15</inkml:trace>
  <inkml:trace contextRef="#ctx0" brushRef="#br0" timeOffset="-160900.12">11621 14625 1008 0,'0'0'501'0,"-4"-3"-175"0,4 3-128 15,0 0-130-15,0-1-36 16,0 1-228-16</inkml:trace>
  <inkml:trace contextRef="#ctx0" brushRef="#br0" timeOffset="-160630.09">11835 14662 932 0,'4'-12'424'0,"4"-9"-193"0,8-1-111 16,-3-6-22-16,-1 2-7 16,-6-7 6-16,-3 1-26 15,0 6-9-15,-4 5-37 16,1 9-19-16,-2 12-7 0,-1 8-5 16,1 15-1-16,2 10-3 15,4 9 8-15,-2 7 2 16,5 3 1-1,-1-5 8-15,4-4-108 0,0-7-94 16</inkml:trace>
  <inkml:trace contextRef="#ctx0" brushRef="#br0" timeOffset="-160300.43">12216 14525 1129 0,'-15'-9'492'0,"-11"3"-268"15,-3 0-60-15,-3 11-98 16,4 12-33-16,0 6-39 16,5 6-11-16,15 7-5 15,9 2 2-15,22-4 6 16,11-1 4-16,12-15 6 15,3-6 4-15,-7-17 11 16,-5-5 7-16,-11-12 12 16,-8-5 7-16,-13-3 22 0,-5-2 4 15,-17 2-4-15,-5-2-9 0,-6 5-30 32,-3 3-15-32,7 8-152 15,3 7-213-15</inkml:trace>
  <inkml:trace contextRef="#ctx0" brushRef="#br0" timeOffset="-160080.91">12198 14327 879 0,'8'1'390'16,"3"1"-174"-16,12 2-85 16,13 0-66-16,3 0-17 15,12 1-77-15,-4 0-95 0</inkml:trace>
  <inkml:trace contextRef="#ctx0" brushRef="#br0" timeOffset="-159721.34">12743 14204 513 0,'-10'-4'375'15,"-5"-6"12"-15,-2 3-146 0,4 7-57 16,-5 9-91-16,0 6-35 16,-2 14-50-16,-2-3-8 15,17 11-13-15,3 2-2 16,13-1 3-16,7-1 4 16,5-11 8-16,5-8 2 15,-5-17 10-15,0-2 8 16,-12-14 35-16,-11-6 39 15,-13-2 44-15,-8 0 1 0,-7 7-30 16,3 7-46-16,0 9-85 16,3 4-108-16</inkml:trace>
  <inkml:trace contextRef="#ctx0" brushRef="#br0" timeOffset="-159213.91">12938 14655 1103 0,'-1'-2'542'0,"-2"0"-183"0,1 1-60 15,2-1-97-15,0 2-41 16,0 0-56-16,0 0-27 15,0 0-30-15,0 0-14 16,0 0-21-16,0-1 0 16,0 0-83-1,0 0 355-15</inkml:trace>
  <inkml:trace contextRef="#ctx0" brushRef="#br0" timeOffset="-157320.05">13375 14471 523 0,'-8'0'301'0,"-8"0"-38"16,3 3-72 0,6 6-109-16,7 3-24 0,20 11-38 15,5 2-11-15,23 7 9 16,5 2 5-1,-9-4 2-15,-5 1 1 0,-28-3 32 16,-12 0 5-16,-24-5 8 16,-8-4 9-16,-9-13-80 15,0-11-80-15,6-17-258 16</inkml:trace>
  <inkml:trace contextRef="#ctx0" brushRef="#br0" timeOffset="-157192.71">13334 14468 873 0,'11'-5'361'16,"16"-3"-201"-16,6-3-51 15,17 7-47-15,0 0-17 16,2 3-62-16,-4 1-163 16</inkml:trace>
  <inkml:trace contextRef="#ctx0" brushRef="#br0" timeOffset="-156998.65">13739 14628 1090 0,'-1'0'492'15,"-1"0"-219"-15,4-2-176 16,-2 2-38-16,0 0-40 15,10-1-14-15,8 1-159 0,29-4-354 16</inkml:trace>
  <inkml:trace contextRef="#ctx0" brushRef="#br0" timeOffset="-156711.68">13934 14709 1138 0,'5'-2'424'16,"6"-7"-330"-16,5-4-28 0,10-6-36 15,-1-6-4-15,4 0-9 16,-4-4-1-16,-8 0-4 16,-2 5-7-16,-7 3 42 15,-4 11 25-15,-4 10 2 16,1 9 7-16,-3 13-40 15,-1 2-22-15,2 11-2 16,-4 2-1-16,6 3-8 16,3-2-3-16,0-4-11 0,4-4-60 15,-4-13-162-15</inkml:trace>
  <inkml:trace contextRef="#ctx0" brushRef="#br0" timeOffset="-156410">14517 14540 1131 0,'-16'-10'516'0,"-18"-3"-238"0,-2 4-86 0,0 10-111 16,1 8-40-16,7 12-51 15,1 4-14 1,13 11-5-16,6 7 1 15,13-1 8-15,12-3 7 0,15-11 6 16,10-11 4-16,9-10 7 16,-3-8 5-16,-5-12 16 15,-10-7 6-15,-14-13 24 16,-8 0 8-16,-13-5-1 16,-6-1-6-16,-11-2-30 0,2 3-43 0,3 12-123 15,1 5-95-15</inkml:trace>
  <inkml:trace contextRef="#ctx0" brushRef="#br0" timeOffset="-156218.52">14446 14300 828 0,'7'-1'425'15,"22"1"-79"-15,10 2-197 0,13 3-73 16,-1 0-21-16,-4 1-16 16,-2 0-42-16</inkml:trace>
  <inkml:trace contextRef="#ctx0" brushRef="#br0" timeOffset="-155859.57">15038 14241 792 0,'-7'-4'456'16,"-5"-2"-80"-16,-8 4-170 16,-2 4-58-16,-3 10-81 15,0 5-30-15,6 13-42 16,6 4-11-16,15 8-5 16,10-1 5-16,10-6 9 15,5-7 4-15,3-16 8 16,0-7 6-16,-5-13 19 0,-7-7 12 15,-12-5 20-15,-6 0 9 16,-17 0-16-16,-6 5-14 16,-14 13-30-16,-6 4-58 15</inkml:trace>
  <inkml:trace contextRef="#ctx0" brushRef="#br0" timeOffset="-155164.92">14349 15082 516 0,'-2'0'269'0,"-2"1"-53"0,2-2-5 15,2 1-37-15,0-1-14 16,13 0-32-16,56-5-17 15,-6 5-23-15,10 1-18 16,9 1-28-16,2 2-16 16,-10-2-9-16,-8-1 0 15,-14 2 1 1,-11-5-1-16,-15 0 1 0,-4 2-1 16,-10-3-2-16,-2 3-2 0,-7 1-3 15,0-2-33-15,1 4-143 16</inkml:trace>
  <inkml:trace contextRef="#ctx0" brushRef="#br0" timeOffset="-150306.26">11976 15378 912 0,'-10'6'423'0,"-19"13"-174"16,-1 15-56-16,-2 19-87 16,5 10-28-16,19 12-42 15,13-2-25-15,25-9-6 16,6-10 5-16,13-19-131 16,1-11-178-16</inkml:trace>
  <inkml:trace contextRef="#ctx0" brushRef="#br0" timeOffset="-149482.44">12228 15666 590 0,'-1'1'268'16,"-8"-1"-120"-16,11 0-91 15,-1-1 0-15,7 1 7 16,9 0 12-16,10-4 17 16,5-2-11-16,5-9-22 15,-1-2-8-15,-9-4 26 16,-4-2 12-16,-10 8 21 16,-7-1-6-16,-6 9-41 15,-3 3-13-15,-6 9-31 16,-1 8-6-16,-4 11-8 15,1 7-4-15,6 14-8 16,5 2 1-16,9 3-40 16,8-3-71-16,6-11-250 0</inkml:trace>
  <inkml:trace contextRef="#ctx0" brushRef="#br0" timeOffset="-149183.75">12748 15609 1009 0,'-13'-7'516'16,"-4"-7"-182"-16,-13 9-144 15,7 8-56-15,-3 7-92 16,2 6-30-16,7 10-22 16,6 3-4-16,16 8 3 15,6 0 2-15,16 0 3 16,-2-6 2-16,6-13 4 15,5-8 1-15,3-15 4 16,-2-12 5-16,-9-4 8 16,-7-4 9-16,-21-4 21 0,-11 0 0 15,-13-1-7-15,0 4-10 16,2 11-66-16,5 6-85 16</inkml:trace>
  <inkml:trace contextRef="#ctx0" brushRef="#br0" timeOffset="-149005.76">12758 15504 1260 0,'3'1'491'15,"12"2"-353"-15,6 1-59 16,17 4-66-16,1 1-6 0,6-1-85 15,-2 1-117-15</inkml:trace>
  <inkml:trace contextRef="#ctx0" brushRef="#br0" timeOffset="-148769.09">13081 15495 868 0,'3'0'392'0,"2"-4"-189"0,1-1-58 16,3-5-79-16,1-1-10 0,2 0-8 16,-1 0-2-16,0 5 24 15,-4 0 3 1,-4 4-3-16,-2 3 1 0,-2 7-26 16,-1 8-12-16,2 6-12 15,3 5-3-15,4-3-7 16,2-2 16-16,-3-4-165 15</inkml:trace>
  <inkml:trace contextRef="#ctx0" brushRef="#br0" timeOffset="-148401.92">13273 15325 1003 0,'7'5'426'16,"14"12"-232"-16,8 8-65 0,17 21-56 16,8 6-10-16,-2 13-20 15,-12 5-8 1,-27 6-14 0,-20 2 1-16,-27-6 3 15,-7-8 4-15,-1-23 3 16,5-10-29-16,11-25-208 15</inkml:trace>
  <inkml:trace contextRef="#ctx0" brushRef="#br0" timeOffset="-147885.79">13590 15342 833 0,'4'-7'395'0,"6"-6"-157"16,9 1-84-16,6 2-25 15,5 6-56-15,-4 7-29 16,0 10-33-16,-10 5 0 0,-11 5 17 15,-8 3 8-15,-14 4 4 16,1 1-2-16,-5-6-16 16,8-6-7-16,4-11-9 15,-1-4-6-15,11 0-6 16,1-5-1-16,11-2 2 16,7-1 3-1,5 2 4-15,3 0 3 0,2 5 6 16,-2 3 2-16,-7-4 24 15,-4 5-49-15</inkml:trace>
  <inkml:trace contextRef="#ctx0" brushRef="#br0" timeOffset="-147109.57">15428 14942 822 0,'5'1'361'0,"14"2"-176"0,10 0-61 0,19 2-57 31,8-1-22-31,5 1-30 16,-5 3-2-16,-9-3-21 16,-8 1-48-16,-17-4-171 15</inkml:trace>
  <inkml:trace contextRef="#ctx0" brushRef="#br0" timeOffset="-146870.25">15467 15111 426 0,'4'0'259'16,"10"1"24"-16,6-1-42 15,18 0-37-15,4-1-19 0,2-2-58 16,5 2-27-16,-6 1-35 15,-2 0-18-15,-6 0-22 16,-9 0-22-16</inkml:trace>
  <inkml:trace contextRef="#ctx0" brushRef="#br0" timeOffset="-146351.41">16173 15095 777 0,'-3'0'492'16,"1"-3"-5"-16,2 3-262 0,0 0-41 15,0 0-78-15,0 0-24 16,0 0-46-16,9 1-14 16,4 1-105-1,32-1-90-15</inkml:trace>
  <inkml:trace contextRef="#ctx0" brushRef="#br0" timeOffset="-146115.51">16482 15068 1228 0,'-1'0'570'16,"-3"-1"-267"-16,0 3-135 15,2-2-49-15,1 0-76 16,0 0-24-16,1 0-27 15,0 0-47-15,0 0-164 0,0 0-196 16</inkml:trace>
  <inkml:trace contextRef="#ctx0" brushRef="#br0" timeOffset="-145920.81">16688 15071 1285 0,'0'0'559'0,"0"2"-288"0,-2 0-54 15,1-2-92-15,1 0-36 16,0 0-55-16,0 0-1 16,0 0-128-16,0 0 13 15</inkml:trace>
  <inkml:trace contextRef="#ctx0" brushRef="#br0" timeOffset="-145466.73">17107 14949 1026 0,'1'0'416'15,"9"4"-241"-15,11 1-46 16,17-2-56-16,9 0-10 15,11-2-37-15,1-1-8 16,-6 2-6-16,-6-4-4 16,-16-1-107-16,-6 2-69 0,-13-3-255 15</inkml:trace>
  <inkml:trace contextRef="#ctx0" brushRef="#br0" timeOffset="-145214.75">17193 15090 515 0,'-5'-1'294'15,"3"3"-66"-15,6 2-68 16,-4-4-6-16,10 1-8 15,51 4 9-15,-17-5-15 0,3 0-23 16,2 2-32-16,-7-1-15 16,-9 0-33-16,-7 0-11 15,-10-1 14-15,-4 0-84 16</inkml:trace>
  <inkml:trace contextRef="#ctx0" brushRef="#br0" timeOffset="-139137.71">18333 14799 319 0,'4'-2'265'0,"4"-6"30"0,-6 0-65 16,3 1-24-16,-3-1-40 16,0-2-15-16,1-2-23 15,-3-1-9-15,-7-9-12 16,-4 4-10-16,-8 0-29 16,-7 0-21-16,-4 13-31 15,-4 2-18-15,-3 14-22 16,0 6-4-16,7 9-7 31,4 6 3-31,15 1 12 16,9 2 5-16,15-7 4 15,12-2 1-15,8-16 3 0,7-6 2 16,-2-14 9-16,-4-6 4 16,-7-5 8-16,-9-2 0 15,-6 4-1-15,-5 3-3 16,-6 10-15-16,-1 6-9 0,0 15-9 15,2 7-2-15,0 16 5 16,6 6 8-16,3 5 7 16,-3-4 2-16,-6-8 4 15,-3-5 5-15,-21-14 14 16,-7 1 10-16,-12-11 22 16,-7-8 2-16,2-9-12 15,5-6-10-15,13 0-32 16,9 8-25-16,15 7-111 15,4 5-81-15</inkml:trace>
  <inkml:trace contextRef="#ctx0" brushRef="#br0" timeOffset="-138932.67">18503 15067 1019 0,'1'3'499'15,"0"0"-179"-15,-1 2-109 0,0-5-121 16,-1 0-33-16,0 0-77 16,0 0-100-16</inkml:trace>
  <inkml:trace contextRef="#ctx0" brushRef="#br0" timeOffset="-138441.48">18972 14734 904 0,'-7'-6'426'0,"-23"-8"-186"0,-3 5-59 16,-7 10-105-16,-6 8-39 0,8 14-44 16,1 12-14-16,13 13-3 15,13 9 0-15,18 4 7 16,11-2 3-16,23-14 11 16,8-12 4-16,13-19 12 15,-1-12 7-15,-1-14 30 16,-9-12 28-16,-15-16 65 0,-9-8 7 15,-21-16 5-15,-9 1-21 16,-23 2-63 0,-5 7-15-16,-6 20-44 0,-1 9-14 15,7 18-89 1,5 7-89-16,5 14-474 0</inkml:trace>
  <inkml:trace contextRef="#ctx0" brushRef="#br0" timeOffset="-138176.94">19051 14757 739 0,'-1'-3'415'0,"-3"2"-98"0,-4 1-83 0,-3 7-100 16,-7 7-37 0,-9 14-24-16,-5 9-15 15,-14 6-24-15,2 6-13 16,3-2-13-16,4-4 0 16,11-16-47-16,10 0-78 15</inkml:trace>
  <inkml:trace contextRef="#ctx0" brushRef="#br0" timeOffset="-137367.89">19567 14691 1009 0,'-1'-1'418'0,"-2"9"-248"16,0 10-69-16,-1 24-86 15,4 13 2-15,0 18-3 16,0-2-2-16,4-12 3 16,-1-10 2-16,2-25 4 15,2-8 4-15,-2-13 28 0,-3-6 8 16,-3-21 4-16,-3-5 1 16,-4-22-20-16,-5-10-4 15,3-7-9-15,-1 2-6 16,2 16-16-16,4 13-6 15,2 21-1-15,3 5-4 16,5 10-1-16,4 2-2 16,5 6-4-16,9 6 3 0,13 6 3 15,7 7 0-15,13 11-1 16,1 4 2-16,2 6 0 16,-4-1 1-16,-15-5 0 15,-8-8 0-15,-18-11 2 16,0-6 1-16,-3-10 7 15,-1-4 6-15,7-11 11 16,-7-7 4-16,8-14-4 16,-3-6-1-16,-5-12-4 15,2-3-3-15,-11-2 31 16,-1 6 7-16,-5 12 2 16,-3 8 1-16,-2 8-34 15,0 3-10-15,0 5-12 16,3 1-4-16,6 3-3 15,1 4-22-15,0 3-100 0,0 0-82 16</inkml:trace>
  <inkml:trace contextRef="#ctx0" brushRef="#br0" timeOffset="-124373.42">1933 15938 550 0,'1'-8'393'16,"-1"-10"66"-16,0 9-166 16,0 11-162-16,-3 10-47 15,5 23-75-15,3 13-17 0,-1 20 16 32,-3 8 0-32,-1 9 0 15,-5 5 4-15,1-8-1 16,1-4 1-16,3-20 4 15,-1-20-17-15,6-9-133 16,-2-12-102-16</inkml:trace>
  <inkml:trace contextRef="#ctx0" brushRef="#br0" timeOffset="-124194.69">1890 16065 757 0,'0'-4'360'0,"14"-8"-132"16,11-2-100-16,22-1-81 16,14-2-18-16,18 0-21 15,5 7-5-15,2 12-89 16,-7 7-188-16</inkml:trace>
  <inkml:trace contextRef="#ctx0" brushRef="#br0" timeOffset="-124007.84">1930 16307 780 0,'-3'4'345'15,"4"8"-129"-15,13-1-91 16,18-9-44-16,16 3-8 15,19-5-30-15,0 2-2 16,-5-2-205-16</inkml:trace>
  <inkml:trace contextRef="#ctx0" brushRef="#br0" timeOffset="-123626.08">2212 16684 526 0,'0'-1'334'16,"1"-3"-31"-16,3-6-112 0,9-6-105 15,1-1-27 1,4-6 1-16,1 1 14 16,-8 7 17-16,0 2 6 0,-8 9-3 15,-1 1-26-15,0 8-36 16,-2-5-10 0,0 3-17-16,0 25 6 0,1 32 1 15,-1-27-3-15,2-5-1 16,0-3 10-1,5-7-123-15,-1-4-132 0</inkml:trace>
  <inkml:trace contextRef="#ctx0" brushRef="#br0" timeOffset="-123200.47">2496 16619 976 0,'-2'-5'455'0,"0"0"-197"15,5-2-72-15,10 1-89 16,5 2-29-16,8-3-36 16,0 1-10-16,3 6-13 0,-4 2-3 15,-9 3-3-15,-5 2 1 16,-13 4 6-16,-10-1 4 16,-2 0 6-16,-1-2 0 15,4-3-7-15,11 2-9 16,2-2-8-16,5 1-6 15,7 4-1-15,-2-2 5 16,2 7 6-16,-1 1 1 0,-13 2 8 16,-8 2 3-16,-14-5 10 15,-6-4 4-15,-2-8-17 16,8-4-67-16</inkml:trace>
  <inkml:trace contextRef="#ctx0" brushRef="#br0" timeOffset="-122854.8">2811 16779 739 0,'-1'0'438'0,"1"2"-42"0,4 5-174 15,15 8-120-15,5 5-34 0,8 8-26 16,2 4-14-16,-9-5-12 15,-3-3-1-15,-7-7-2 16,-3-7 5-16,0-3-116 16,-5-1-83-16</inkml:trace>
  <inkml:trace contextRef="#ctx0" brushRef="#br0" timeOffset="-122618.62">3052 16750 1014 0,'-6'0'492'15,"-4"0"-203"-15,-5 6-143 0,-2 2-39 16,-9 11-59-16,-5 9-7 16,-7 12-13-16,-1 8-7 15,0 0-9-15,3-5-2 16,9-13-2-16,7-8-1 15,8-14 9-15,5-2-9 16,7-6-102-16</inkml:trace>
</inkml:ink>
</file>

<file path=ppt/ink/ink50.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2-16T09:46:29.523"/>
    </inkml:context>
    <inkml:brush xml:id="br0">
      <inkml:brushProperty name="width" value="0.05292" units="cm"/>
      <inkml:brushProperty name="height" value="0.05292" units="cm"/>
      <inkml:brushProperty name="color" value="#FF0000"/>
    </inkml:brush>
  </inkml:definitions>
  <inkml:trace contextRef="#ctx0" brushRef="#br0">13019 8687 746 0,'-4'-1'364'16,"-2"0"-126"-16,2-1-43 15,4 2-59-15,-1 0-26 16,1 0-31-16,0-1-9 0,0 0-19 16,0 0-6-16,0 0-10 15,0 0 4-15,0 1 8 16,0 0-2-16,26 10-4 16,35 22-8-16,-20-6-14 15,-1 0-2-15,-2 3-6 16,-5-2 0-16,-3-4-4 15,-3-4-2-15,-5-6-47 16,3-2-79-16,0-5-266 16</inkml:trace>
  <inkml:trace contextRef="#ctx0" brushRef="#br0" timeOffset="478.75">13703 9087 690 0,'-2'-2'361'16,"-6"-2"-84"-1,4 1-53-15,2-1-73 0,4 4-34 16,-2 0-52-16,0 0-12 0,0 0-13 31,13 4-3-31,38 39-2 0,-26-23-5 0,9-1-10 32,4 5-2-32,3 0-8 0,2 1 0 0,0 0-1 31,-4-4-2-31,-5-1 7 0,-5-3-88 0,-3-2-293 15</inkml:trace>
  <inkml:trace contextRef="#ctx0" brushRef="#br0" timeOffset="1067.34">14367 9670 770 0,'0'-1'365'0,"2"1"-150"15,1 2-24-15,-3-2-38 16,0 0-28-16,3 3-30 15,18 1-13-15,36 44-25 16,-27-23-7-16,4-5-11 16,1-1-7-16,-3 3-11 15,2-7-5-15,-8 6-6 16,-3-2-3-16,-1-5 4 16,-5-2-65-16,3-4-212 15</inkml:trace>
  <inkml:trace contextRef="#ctx0" brushRef="#br0" timeOffset="1506.86">15098 10190 915 0,'-3'-4'413'0,"-3"-2"-194"16,0 2-34-16,3 2-59 0,5 1-27 15,-2 1-37-15,0 0-11 0,0 0-16 16,0 0-7-16,4 2-5 31,12 5-1-31,34 45-1 16,-26-31-2-16,3 1-4 0,1 0-4 15,1-3-5-15,-2 2 10 0,0-3-174 16,-2-4-180-16</inkml:trace>
  <inkml:trace contextRef="#ctx0" brushRef="#br0" timeOffset="2155.69">15629 10609 539 0,'-4'-5'312'15,"-2"-1"-37"-15,-1 5-75 16,4-2-69-16,3 3-26 15,0 1-36-15,0-1-12 16,0-1-20-16,0 1-8 16,0-1 5-16,0 1 4 15,0 0 7-15,8 2 2 0,14 1-8 16,31 42-3-16,-18-21-3 16,-2 1 2-1,3-2 12-15,-2-1 6 0,-2-3 11 16,-4 1 2-16,-1-4-15 15,-3-1-6-15,-6-3-15 16,-1-4-4-16,-13-4-2 16,-3 0-2-16,-3-3-56 15,1-1-97-15</inkml:trace>
  <inkml:trace contextRef="#ctx0" brushRef="#br0" timeOffset="4768.06">14543 9185 268 0,'-4'-5'180'16,"3"-2"3"-16,-2-1-26 16,1 1-39-16,2-2-6 0,2 2 8 15,-2 1 8-15,1 3 12 16,0 3-5-16,-1 0-33 16,0 0-24-16,0 0-45 15,0 0-15-15,6 13-13 16,19 41 0-16,-16-16 1 15,-2-1-1 1,-1-5 0-16,0 0 1 0,1-11 0 16,3-4 1-16,-4-11 2 0,2-2 11 15,-9-10 21-15,-6-8 9 16,3-6 9-16,-7-8-7 16,11-6-19-16,1 0-8 15,6-6-11-15,5 8-4 16,3 6-5-16,3 5-3 0,4 6-2 15,-2 5 0-15,1 4-1 16,1 3-27 0,-1 14-172-16,4 4-196 15</inkml:trace>
  <inkml:trace contextRef="#ctx0" brushRef="#br0" timeOffset="6292.98">14046 11175 800 0,'-3'0'371'0,"3"0"-178"16,-1 8-65-16,1 7-86 15,6 8-23-15,0 8-14 0,4 7-2 16,3 7 0-16,-3 1 1 16,5 4 2-16,-6-9 0 15,-2-10 0-15,-2-8 0 16,0-16-1-16,-2-1 3 16,-3-9 21-16,1-10 9 15,-8-18 6-15,5-11-1 16,1-14-14-16,1-2 7 15,4 5 6-15,5 8 1 0,4 12-9 16,0 4-16-16,7 16-17 16,2 4 0-16,3 9-5 15,5 6 1-15,1 4-93 16,-4 2-106-16</inkml:trace>
  <inkml:trace contextRef="#ctx0" brushRef="#br0" timeOffset="21910.21">2042 7675 638 0,'-5'-15'351'16,"-8"-14"-66"-16,-5 5-39 0,-2 12-74 15,-7 7-44-15,-3 12-74 16,-5 13-40-16,6 22-50 16,1 14-9-16,17 22 6 15,10 8 12-15,23-7 23 16,13-12 4-16,20-20-1 16,4-14-3-16,8-25 2 15,0-9 2-15,-4-25 11 16,-6-8 11-16,-14-15 26 15,-9-7 8-15,-28-9 10 16,-6-6-1-16,-30 2-24 16,-12 4-16-16,-11 18-37 0,-5 13-28 15,1 19-80-15,-1 11-73 16</inkml:trace>
  <inkml:trace contextRef="#ctx0" brushRef="#br0" timeOffset="22031.65">1837 7872 507 0,'29'3'281'0,"38"3"-47"16,3-4-70-16,9-4-91 16,-4-1-21-1,-9-2-62-15,-1 1-146 0</inkml:trace>
  <inkml:trace contextRef="#ctx0" brushRef="#br0" timeOffset="22318.26">2779 7887 969 0,'-8'12'442'15,"-13"18"-199"1,-7 4-54-16,-6-2-74 0,-2 0-34 16,1-12-38-16,3-6-10 15,6-12-15-15,2-5-20 16,10-8-29-16,2-3-11 15,11-4-15 1,2-2 9-16,11 3 18 16,2 6 10-16,5 7 25 0,2 9 11 0,1 14 9 15,-1 4 2-15,-1 6-5 16,3 2-1-16,8-5 22 16,5-6-148-1</inkml:trace>
  <inkml:trace contextRef="#ctx0" brushRef="#br0" timeOffset="22935.86">3728 7852 726 0,'-3'-9'420'16,"-3"-5"-79"-16,-11 3-119 15,-2-1-31-15,-8 12-78 16,2 2-35-16,2 11-60 15,3 4-21-15,6 6-17 16,8 3 1-16,12 0 7 16,1-3 3-16,15-4-1 15,0-7-1-15,4-5 2 16,2-2 1-16,-9-7 8 0,-7-1 5 16,-7 0 10-1,-5-4-1-15,-13 8-8 0,-3-1-6 16,-7 8-14-16,-1 4-5 15,2 3-2-15,5 7-3 16,4-2 3-16,9 2 3 16,7-2 9-1,3-4 6-15,11-3 5 0,0-6 2 0,12-7 1 16,4-4 1 0,-10-8 0-16,11-6-1 0,-4-7 0 15,-6-4 1-15,8-2 5 16,-14 1 1-16,-9 7 4 15,-3 3 1-15,-5 11 1 16,-2 3-4-16,-1 11-7 16,4 6-4-16,1 9-8 15,4 3 0-15,3 4 0 16,0-1-3-16,-2-2-119 16,0 1-128-16</inkml:trace>
  <inkml:trace contextRef="#ctx0" brushRef="#br0" timeOffset="23086.6">3794 7603 1246 0,'0'-4'512'0,"0"-5"-340"16,0 5-76-16,5 5-98 16,4 7-19-1,9 9-173-15,3 6-162 16</inkml:trace>
  <inkml:trace contextRef="#ctx0" brushRef="#br0" timeOffset="23256.67">4058 7978 857 0,'3'9'404'16,"8"11"-149"-16,-4-1-52 0,0-7-58 16,2-2-16-16,-2-8-18 15,2-3-11-15,3-8-25 16,2-5-13-16,-1-5-28 0,0-1-9 15,-1-2-3 1,-4-2-71-16,0-1-274 16</inkml:trace>
  <inkml:trace contextRef="#ctx0" brushRef="#br0" timeOffset="23708.36">4624 7895 812 0,'-4'10'363'16,"-11"17"-172"-16,-2-3-35 15,-4-1-61 1,-1-3-26-16,0-8-31 16,-1-4-4-16,0-8-7 0,0-5-15 15,7-14-24-15,2 1-11 16,7-5-14-16,7 0 1 15,3 2 4-15,7 0 5 16,3 8 13-16,1 6 10 16,4 12 13-16,-1 8 3 15,1 9 5-15,2 2 1 16,2 4-5-16,2-2 0 16,4-5 0-16,-1-5 0 15,0-13 4-15,-2-4 2 0,-1-10 2 16,0-2 1-16,-1-4-2 15,0-3-1-15,-5-2-6 16,-1 0-2-16,-4 3-2 16,-3 6 18-16,-7 6 5 15,-3 6 1-15,-3 10 7 16,1 5-14-16,2 9 2 16,-1 2 1-16,6 3-7 15,3-4-5-15,4-5 4 16,3-5-92-16</inkml:trace>
  <inkml:trace contextRef="#ctx0" brushRef="#br0" timeOffset="24732.22">1763 9083 1113 0,'-2'-9'462'0,"-1"0"-282"0,3 2-51 15,4 12-74-15,5 12-34 16,6 21-26-16,7 15-2 16,6 25 6-16,-1 10 6 15,7-5-1-15,-5-6 3 16,-3-19 4-16,1-11 0 0,-8-16 2 15,1-5-2-15,-2-15 6 16,-2-10 4-16,2-19 26 16,0-10 13-16,6-22 3 15,3-13-3-15,5-17-21 16,4-5-11-16,0 1-11 16,-6 8-1-16,-7 23 0 15,-8 11-1-15,-10 15-1 16,2 9-5-16,-5 12-75 15,-1 3-118-15</inkml:trace>
  <inkml:trace contextRef="#ctx0" brushRef="#br0" timeOffset="25033.9">2427 9640 1002 0,'0'0'440'16,"-1"0"-237"-16,1 6-94 0,0-6-81 15,2 13-19-15,14 55-5 16,-4-23 1-16,-4 8-1 16,-1-5 0-16,-4-6 1 15,1-5-23-15,-3-13-105 0,0-7-114 16</inkml:trace>
  <inkml:trace contextRef="#ctx0" brushRef="#br0" timeOffset="25223.5">2348 9656 561 0,'10'-16'305'0,"12"-18"-41"16,8 8-37-16,6 11-54 0,3 4-45 0,-3 11-79 15,-4 4-18-15,-13 10 0 16,-2 9 5-16,-12 7 21 16,-8 3 5-16,-5 3-13 15,-10-2-9-15,-9-10-13 16,3-4-90-16,-1-15-331 15</inkml:trace>
  <inkml:trace contextRef="#ctx0" brushRef="#br0" timeOffset="25542.15">3103 9281 1066 0,'0'-3'445'15,"2"1"-242"-15,19 2-142 16,6-1-33-16,20 0-11 16,6 1 0-16,3-1-6 15,-1 1-1-15,-8 0-90 16,-9-3-75-16</inkml:trace>
  <inkml:trace contextRef="#ctx0" brushRef="#br0" timeOffset="25727.76">3148 9488 1051 0,'5'0'424'0,"16"0"-224"16,9-1-44-16,9-4-26 15,9 3-11-15,0-4-56 16,0-1-22-16,-5 4-134 15</inkml:trace>
  <inkml:trace contextRef="#ctx0" brushRef="#br0" timeOffset="26490.18">4819 8869 520 0,'0'-1'325'0,"-8"-1"-25"15,-8-2-50-15,-20 1-101 0,-10-1-36 0,-21 0-42 16,-8-1-17-16,-9 0-21 16,-3 2-8-16,12 5-20 15,8 5-6-15,20 3-11 16,11 3 0-1,16 2-4-15,4-1 2 0,18 9 7 16,7-1-2-16,16 2 6 16,8 2 0-16,21 0 2 15,8 1 0-15,10 1 2 16,-6 1 2-16,-19 0-2 16,-6 3-2-16,-36 4-20 15,-5 8-5-15,-25 10-8 16,-14 7 1-16,-21 7 15 15,-8-2 5-15,-3-10 9 16,6-6 4-16,19-13 19 0,12-5 9 16,19-9 13-16,13-3 2 15,18-4-14-15,13 0-6 16,27-1-5-16,11-2 5 16,15-8 20-16,5-1 6 15,-6-4-1 1,-6 3-6-16,-5-1-19 0,-5 2-7 0,-8-3-108 15</inkml:trace>
  <inkml:trace contextRef="#ctx0" brushRef="#br0" timeOffset="27274.56">5267 9168 604 0,'0'-10'393'0,"-3"-8"49"0,3 2-192 16,3 8-119-16,0 7-44 15,7 14-76-15,7 15-20 16,8 24-6-16,-1 13 7 15,3 11 8-15,-5 1 3 16,-4-14 6-16,4-9 0 16,-8-20 4-16,-2-13 2 15,-7-13 3-15,1-4 2 16,0-7 4-16,-1-4-1 16,7-3-3-16,-6-4-3 0,9-6 6 15,3-1 3-15,7-22-2 16,11-10-1-16,0-25-13 15,5-7-6-15,0 5-2 16,-7 11 1-16,-8 27-1 16,-15 9-6-16,-11 22-100 15,-4 8-97-15</inkml:trace>
  <inkml:trace contextRef="#ctx0" brushRef="#br0" timeOffset="27626.86">5905 9595 963 0,'-1'4'417'0,"1"6"-218"0,-6 6-106 15,2 7-18-15,-4 6-38 16,1 2-12-16,2 0-11 16,5-1-3-16,1-4 0 15,9-5 0-15,0-6-1 16,3-3-1-16,11-4-2 15,-6-3-3-15,5-5-64 16,0-4-61-16</inkml:trace>
  <inkml:trace contextRef="#ctx0" brushRef="#br0" timeOffset="27777.54">5943 9395 1319 0,'-4'-6'555'16,"3"0"-323"-16,1 0-102 0,3 5-97 16,-3 1 13-1,0 0-450-15</inkml:trace>
  <inkml:trace contextRef="#ctx0" brushRef="#br0" timeOffset="28275.63">4370 10229 764 0,'-5'7'352'0,"-3"3"-146"15,-1 13-122-15,1 2-24 16,4 6-30-16,4 3-3 0,11-8-8 15,4-3 0-15,7-8 1 16,-1-3 0-16,3-9-5 16,-7-3-3-16,-2-9-51 15,-5-7-96-15</inkml:trace>
  <inkml:trace contextRef="#ctx0" brushRef="#br0" timeOffset="28477.08">4424 10046 1138 0,'1'0'549'16,"-1"0"-212"-16,0 1-103 16,0-1-123-16,0 0-36 15,0 0-37-15,0 0-14 16,0 0-2-16,0 0-164 15</inkml:trace>
  <inkml:trace contextRef="#ctx0" brushRef="#br0" timeOffset="37752.72">3218 11181 866 0,'3'2'320'0,"11"2"-229"0,6 2-38 15,20-2-12-15,9 0-6 0,9-1-19 16,4-1 16-16,-9 0-208 16</inkml:trace>
  <inkml:trace contextRef="#ctx0" brushRef="#br0" timeOffset="37956.84">3276 11360 808 0,'10'0'365'0,"22"0"-161"0,3 2-65 47,-18-2-39-47,2 1-30 0,57 2-30 0,-5 2-32 0</inkml:trace>
  <inkml:trace contextRef="#ctx0" brushRef="#br0" timeOffset="38769.07">4284 11015 732 0,'2'-5'360'16,"0"-4"-124"-16,1 3-76 15,8 13-84-15,0 4-30 0,12 18-33 16,5 13-6-1,4 20-2-15,-1 13 0 0,-8 14 1 16,2-6 0-16,-7-11 0 16,4-11 0-16,1-23 2 0,-9-9 1 15,1-22 8-15,-4-7 10 16,4-17 29-16,0-15 11 16,4-23 23-16,4-13 3 15,3-20-19-15,5 0-8 16,2 4-25-16,1 9-8 15,-5 25-11-15,-7 9 0 16,-14 20-4-16,-6 11-8 0,-7 12-58 16,-1 13-121-16</inkml:trace>
  <inkml:trace contextRef="#ctx0" brushRef="#br0" timeOffset="39665.68">4905 11572 370 0,'0'-4'249'16,"0"3"-81"-16,-2-5 195 0,2 5-101 16,0 0-101-1,-1 1-36-15,0 0-60 0,0 0-27 0,-1 15-15 16,-1 42-9-1,3-23-5-15,-1 3 3 0,-1-2-4 16,0 1 3-16,0-4-3 16,-1-6 6-16,1-7-137 31,1-5-167-31</inkml:trace>
  <inkml:trace contextRef="#ctx0" brushRef="#br0" timeOffset="39921.2">4796 11539 679 0,'11'-5'306'31,"15"-4"-124"-31,12 5-54 0,9 7-50 0,1 5-10 16,-10 6-18-1,-7 2 5-15,-17 4 13 16,-8-2 10-16,-15 3 4 16,-6-1-7-16,-9-5-17 15,-3-5-9-15,-2-7-25 0,-2-3-35 0,8 0-192 16</inkml:trace>
  <inkml:trace contextRef="#ctx0" brushRef="#br0" timeOffset="40464.74">5165 11883 552 0,'2'0'334'0,"1"-2"-33"16,3 6-124-16,-6-4-27 0,0 0-32 16,0 7-21-16,0 11-31 15,-10 28-16-15,5-26-175 16</inkml:trace>
  <inkml:trace contextRef="#ctx0" brushRef="#br0" timeOffset="42686.65">11922 11366 513 0,'-1'2'231'15,"0"2"-85"-15,10-6-90 16,6-6-17-16,16-7-12 16,8-4-8-16,16-1-16 0,0 1-11 15</inkml:trace>
  <inkml:trace contextRef="#ctx0" brushRef="#br0" timeOffset="42876.92">12022 11485 791 0,'15'-7'418'0,"10"-6"-121"16,10-7-105-16,8-4-42 0,-3-1-75 15,-2 2-33-15,-4 6-57 16,-2 3-143-16</inkml:trace>
  <inkml:trace contextRef="#ctx0" brushRef="#br0" timeOffset="43467.11">11430 11675 263 0,'4'-11'201'15,"2"-14"57"-15,-2 1-42 0,-10-8-40 16,-8 4-9-16,-8 2-36 15,-4 4-25-15,-2 13-43 0,-2 5-24 16,4 14-37-16,1 5-14 16,7 11-10-16,10 0-1 15,9-1 5-15,8-1 6 16,8-7 4-16,3-1 4 16,3-8 4-16,1-8 6 15,-3-7 6-15,-2-3 3 0,-2-8 3 16,-6-2-1-16,2 4-5 15,-6 0-2-15,-4 6-2 16,0 6-4-16,-3 6-4 16,-1 5 0-16,-1 13-3 15,1 5 1-15,2 11 3 16,3 3 0-16,2 6 0 16,-1-1 1-16,1-5 0 31,-1-3 2-31,2-11-144 15</inkml:trace>
  <inkml:trace contextRef="#ctx0" brushRef="#br0" timeOffset="43660.62">11599 11729 998 0,'0'0'430'16,"0"6"-228"-16,0 4-86 0,1 8-82 15,1 7-8 1,-2 10-12-16,1 4-2 0,5 4-2 16,-1-10 0-16,2-9 20 15,1-9-119-15</inkml:trace>
  <inkml:trace contextRef="#ctx0" brushRef="#br0" timeOffset="44631.13">11746 7727 444 0,'0'-7'270'15,"3"-10"-37"-15,-5 0-53 16,-6 0-20-16,-7-2-34 16,-11 6-23-16,1 8-45 15,-1 4-20-15,-2 4-33 16,1 3-9-16,4 7-16 16,6 3-3-16,9 7 0 0,8 3 1 15,12-4 11-15,4-2 1 16,7-9 7-1,3-2 2-15,2-9 1 16,0-3 7-16,-3-7 4 0,-4-4 4 16,-12-2 3-16,-2-4 7 15,-6 9 18-15,-2 6-3 16,1 7-9-16,-9 9-11 16,1 6-22-16,3 8-2 15,5 14 2-15,10 3 0 16,1 8 0-16,5-2 2 15,1-7 0-15,-3-9 2 16,7-14-59-16,-9-3-111 16</inkml:trace>
  <inkml:trace contextRef="#ctx0" brushRef="#br0" timeOffset="44931.94">11861 7909 738 0,'1'-4'344'15,"6"0"-151"1,3-1-73-16,11 5-83 0,6 2-17 16,-4 6-14-16,-5 3-1 15,-10 4 5-15,-5 2 4 16,-9 7 1-16,-2 3 0 15,-8 3-3 1,-2-4-2-16,7-5-2 0,3-4-1 16,8-9 0-16,4-2-1 15,10-5 0-15,4-2-1 16,2-1 19-16,7-2-89 16</inkml:trace>
  <inkml:trace contextRef="#ctx0" brushRef="#br0" timeOffset="45145.1">12222 7819 847 0,'-2'0'383'16,"-1"0"-154"-16,10 3-164 15,8 6-42-15,9 6-15 16,-1 2 0-16,2 1-2 16,0-1 2-16,-4-3-122 15</inkml:trace>
  <inkml:trace contextRef="#ctx0" brushRef="#br0" timeOffset="45296.11">12208 7969 950 0,'4'3'396'0,"8"5"-212"0,1-2-43 15,8 5-45-15,4-2-17 16,2-1-42-16,5 3 2 16</inkml:trace>
  <inkml:trace contextRef="#ctx0" brushRef="#br0" timeOffset="48908.8">14790 9407 818 0,'4'-7'334'0,"6"-1"-196"16,2-1-28-16,6 2-30 16,4 4-19-16,0 3-39 15,-1 3-4-15,-15 9 8 16,-6 3 5-16,-15 7 7 16,-5 4-1-16,-3-3-17 15,1-2-7-15,7-9-11 16,7-6-9-16,9-1-10 15,8-5 0-15,10-1 12 16,2-4 10-16,6 1 42 16,0 3 12-16,-2 1 8 15,-3 0-1-15,-7 0-28 16,-3-5-50-16</inkml:trace>
  <inkml:trace contextRef="#ctx0" brushRef="#br0" timeOffset="49598.72">14246 11581 495 0,'0'0'266'16,"3"3"-56"-16,2-4-67 16,-5 0-5-16,0 0-5 15,7-3 1-15,13-6-15 16,28-21-15-16,-29 13-15 15,-3 6-8-15,-3 1-1 16,-5 2 3 0,-4 4-3-16,0 2-8 0,-5 3-24 15,1 6-15-15,-2-6-21 16,1 14-5-16,1 47-7 16,0-27 0-16,4-6 0 15,2-4-1 1,3-8 2-16,-1-4 1 0,-4-6-111 15</inkml:trace>
  <inkml:trace contextRef="#ctx0" brushRef="#br0" timeOffset="53090.96">5531 11790 524 0,'1'-3'286'0,"3"-7"-56"16,-2-3-20-16,-2-2-38 16,0-5-18-16,-11 0-25 15,0 0-9-15,-2 3-29 16,-7 1-21-16,2 5-40 15,-3 5-19-15,-2 8-32 0,6 9-8 16,8 10-4-16,6 3 0 16,9 3 10-16,9-4 3 15,1-3 6-15,1-4 2 16,4-6 5-16,-5-3 4 16,7-12 4-16,-2-3 4 15,-5-7 4-15,2-4-1 16,-8 0 1-16,-4 0-1 15,-5 7-1-15,-1 4-2 16,-6 10-6-16,-2 10-3 0,-5 8-5 16,1 10 0-16,5 9 2 15,2 4 1-15,6 2 4 16,2-3 2-16,-1-9 0 16,6-5 1-16,-5-10 1 15,6-9 4-15,-3-5-156 16,1-5-284-16</inkml:trace>
  <inkml:trace contextRef="#ctx0" brushRef="#br0" timeOffset="53412.28">5657 12042 461 0,'2'-4'265'0,"2"0"-25"0,3 0-69 15,-1 0-66-15,1-1-25 16,2-7-28 0,-1 0 0-16,2-4 8 0,1 2 9 15,-2 7 16-15,-2 1 1 16,-2 4-8-16,-2 2-8 15,1 6-26-15,0 5-9 16,3 9-8-16,0-1-4 0,0 4-7 16,-4-5-2-16,2-3-3 15,-2-2-3-15,4-7-101 0</inkml:trace>
  <inkml:trace contextRef="#ctx0" brushRef="#br0" timeOffset="53828.94">6303 11033 1059 0,'-1'-2'428'0,"2"4"-276"16,1 7-64-16,12 20-66 16,0 9-5-16,0 15-2 15,3 12-2-15,-11 3 1 16,-4-3 1-16,-3-10-5 16,-5-10 2-16,2-20 12 15,-1-8-50-15,-8-16-192 16</inkml:trace>
  <inkml:trace contextRef="#ctx0" brushRef="#br0" timeOffset="53966.13">6092 11255 754 0,'9'5'409'0,"7"-1"-34"16,22 1-237-16,18 0-8 15,19-4-45-15,7 0-22 16,6-2-63-16,-3-1-209 15</inkml:trace>
  <inkml:trace contextRef="#ctx0" brushRef="#br0" timeOffset="54488.51">7062 10908 779 0,'-1'-12'416'15,"1"-10"-115"-15,2 13-85 16,8 18-114-16,6 16-48 16,9 21-46-16,3 9-1 15,3 10 7-15,1 1 2 16,-5 8 3-16,-6-2 0 0,-3-7-3 15,-3-10-4-15,-2-21-3 16,1-14 0 0,-1-18 11-16,-5-10 9 15,9-21 14-15,-1-8 7 0,3-17-3 16,3-6-5 0,3-4-16-16,3 3-6 15,-1 4-11-15,4 0-2 0,-9 3-2 16,0 1-2-1,-9 15-70-15,-6 11-118 0</inkml:trace>
  <inkml:trace contextRef="#ctx0" brushRef="#br0" timeOffset="54832.68">7605 11440 886 0,'-3'0'437'0,"2"0"-187"0,0 3-66 16,1-3-107-16,0 6-38 15,0 24-15-15,4 35-8 16,-4-26-4-16,1 0-2 16,1-7-2-16,0-4-74 15,3-14-207-15,-2-8-213 16</inkml:trace>
  <inkml:trace contextRef="#ctx0" brushRef="#br0" timeOffset="54979.68">7590 11430 648 0,'8'-20'337'0,"6"-19"-62"15,10 5-46-15,9 18-67 16,2 6-35-16,3 18-71 16,-6 9-10-16,-15 12-6 15,-6 7 0-15,-19-1 1 16,-12 0-4-16,-9-4-49 15,-5-10-57-15</inkml:trace>
  <inkml:trace contextRef="#ctx0" brushRef="#br0" timeOffset="55166.76">7990 11644 681 0,'0'7'358'0,"-10"11"-86"16,-3 5-64-16,-10 2-108 15,-3 0-22-15,14-3-151 16</inkml:trace>
  <inkml:trace contextRef="#ctx0" brushRef="#br0" timeOffset="55856.76">8341 11634 390 0,'1'-10'262'15,"4"-6"19"-15,-1 0-130 16,-2-1-18-16,-3-4-12 15,-7-1-4-15,-5 0-13 0,-5 3-7 0,-2 8-37 16,0 7-22-16,-5 8-40 16,3 14-13-16,7 3-13 15,6 4 0-15,11 0 13 16,7-3 1-16,6-4 7 31,4 0 5-31,2-6-1 16,-3-6 4-16,-2-6 6 15,-1-2 3-15,-3-10 6 16,-5-2 1-16,-1 4 1 16,-3-5-2-16,-3 5 12 15,0 0 5-15,0 7 1 16,0 5 0-16,-1 10-17 0,1 7-8 16,-5 10-5-16,5 6-1 15,-2 5 0-15,-2 2-1 16,4-4 4-16,7 0-5 15,2-11 1-15,4-5-32 16</inkml:trace>
  <inkml:trace contextRef="#ctx0" brushRef="#br0" timeOffset="56239.38">8457 11794 876 0,'0'-4'415'16,"-2"-3"-170"-16,9 1-119 0,6 0-33 15,7 1-40-15,3 1-11 16,3 4-18-16,-6 3-7 15,-6 2-3-15,-4 5 8 16,-12 7 7-16,-5 4 1 0,-7 9-3 16,-3-1-9-16,4-7-11 15,4-3-2-15,5-7-7 16,4-4-5-16,10-2 3 16,3-4-2-16,10-3 8 15,4-5 5-15,-2-4 0 16,1 2 2-16,-7 2 6 15,1 1-70-15</inkml:trace>
  <inkml:trace contextRef="#ctx0" brushRef="#br0" timeOffset="62292.32">3036 13392 623 0,'2'0'290'0,"2"0"-99"0,14 3-92 16,11 1-4 0,11-1-31-16,9 1-20 15,-7-2-28-15,-4-3-17 16,-4-3-191-16</inkml:trace>
  <inkml:trace contextRef="#ctx0" brushRef="#br0" timeOffset="62453.22">3093 13512 741 0,'6'2'366'0,"8"0"-139"16,15 1-101-16,7-1-22 16,5-2-55-16,1-2-15 0</inkml:trace>
  <inkml:trace contextRef="#ctx0" brushRef="#br0" timeOffset="63007.33">3965 13110 1072 0,'-1'-2'486'16,"1"2"-256"-16,0 2-91 16,0-2-116-16,8 30-27 15,14 64-8-15,-12-16 3 16,1 12 6-16,-6 0 1 15,-3-9 0-15,-2-9-1 0,-6-15-108 16,2-9-44 0,3-20-280-16</inkml:trace>
  <inkml:trace contextRef="#ctx0" brushRef="#br0" timeOffset="63219.12">4203 13498 602 0,'-5'0'335'0,"-5"-3"-39"16,-8 5-94-16,-8 9-83 16,-4 2-17-16,-1 11-43 15,1 1-28-15,12 2-22 0,8 2-6 16,10-4-3-16,10-2 4 16,17-7 2-16,6-5 0 15,17-9-4-15,1-1-3 0,2-1-236 16</inkml:trace>
  <inkml:trace contextRef="#ctx0" brushRef="#br0" timeOffset="63556.58">4324 13828 721 0,'5'3'355'15,"6"3"-122"-15,9-1-127 0,6-2-14 16,4-6-46-16,-1-2-10 16,-4-11-9-16,-4-3 0 15,-7-2 5 1,-4 2 2-16,-10 1 10 0,-6 4 3 16,-8 2-9-16,-3 5-5 15,-5 9-15-15,-3 8-7 16,-1 9-2-16,-1 9 2 0,8 8-6 31,7 3 1-31,14 2 0 16,9-5-2-16,16-6 7 15,4-8 4-15,6-11-2 16,0-6-2-16,2-8-4 16,3-5-111-16</inkml:trace>
  <inkml:trace contextRef="#ctx0" brushRef="#br0" timeOffset="64161.71">5068 13732 864 0,'0'2'327'16,"1"3"-200"-16,34 2-94 15,16 0 0-15,46-3 6 16,23-3-9-16,35-2 0 15,16-2 2 1,-1-1 2-16,-1 2-1 0,-22 2-8 16,-20 1-5-16,-32 5-3 15,-17 1-44-15,-30 1-383 16</inkml:trace>
  <inkml:trace contextRef="#ctx0" brushRef="#br0" timeOffset="64809.16">5791 13118 466 0,'4'-3'283'0,"4"-6"-13"15,-1 2-21-15,-7-6-48 16,-4 1-21-16,-13 0-41 16,-4-2-18-16,-8 1-41 15,-5 5-20-15,-1 3-38 16,1 7-21-16,4 8-26 15,3 3-13-15,9 7 0 16,5-2 6-16,12 5 14 16,4-2 10-16,12-2 1 15,8-2 2-15,6-9 1 16,1-5 3-16,-2-9 1 16,1-3 3-16,-4-8 1 0,-2 2 2 15,1 0 0-15,-7-1 1 16,-5 9 4-16,-2-1 3 15,-5 8 4-15,-5 6 1 16,-3 7-8-16,0 10-5 16,-1 10-6-16,2 5-1 15,2 6-1-15,0 2 2 16,4 0 0-16,1-1 2 0,0-10-2 16,2-6-55-16,1-9-236 15</inkml:trace>
  <inkml:trace contextRef="#ctx0" brushRef="#br0" timeOffset="65138.1">5950 13446 558 0,'3'-4'346'16,"5"-4"-24"-16,2-3-138 15,0-2-28-15,4-4-46 0,-1-4-19 16,0 0-18-16,3-1-3 16,-5 3 8-16,1 3 4 15,-8 7-9-15,-1 3-10 16,-2 5-30-16,-1 2-15 16,0-1-14-16,0 0-4 15,1 23-2-15,5 40 0 16,0-24 2-16,-3 3 2 15,3-6 4-15,2-3-1 16,-1-9 1-16,2-4-1 0,4-6-115 16</inkml:trace>
  <inkml:trace contextRef="#ctx0" brushRef="#br0" timeOffset="65776.71">5593 14098 705 0,'5'3'327'16,"-1"-1"-120"-16,5 15-123 16,2 9-16-16,-4 6-28 15,-2 6-13-15,-1-5-10 16,-4-3-2-16,0-7 1 16,0-8-1-16,0-10 23 15,3-8 9-15,4-16 12 16,4-10 11-16,0-11-8 15,6-6-7-15,4 4-9 16,3 3-8-16,12 12-12 16,-4 8-5-16,4 13-13 15,-4 6-7-15,-9 12-25 16,-3 5-78-16</inkml:trace>
  <inkml:trace contextRef="#ctx0" brushRef="#br0" timeOffset="66183.66">5851 14442 847 0,'5'0'397'0,"7"-7"-168"15,3-4-29-15,4-7-74 16,-1-3-33-16,-2 1-40 16,2-2-11-16,-12 1 11 15,2 6 7-15,-6 7 5 16,-2 5-2-16,1 7-24 15,-3 5-16-15,1 10-18 0,1 9-5 16,0 7-3-16,0 3 2 16,-2 0 3-16,2-4 1 15,3-10 4-15,4-3 1 16,0-9 1-16,-4-5 2 16,-3-3-9-16,1-5-61 15</inkml:trace>
  <inkml:trace contextRef="#ctx0" brushRef="#br0" timeOffset="67070.23">7137 13490 645 0,'-2'-4'436'0,"0"0"38"16,-5 2-177 0,1 9-157-16,3 12-56 0,3 17-77 15,3 6-8-15,6 15 1 16,-3-3 1-16,3-1 24 16,-1-5-106-16,-3-14-236 15</inkml:trace>
  <inkml:trace contextRef="#ctx0" brushRef="#br0" timeOffset="67205.36">6983 13690 1014 0,'8'-2'466'0,"14"-5"-184"0,11 4-107 16,17 1-96-16,12 2-17 15,15 3-20-15,-2-1-111 0</inkml:trace>
  <inkml:trace contextRef="#ctx0" brushRef="#br0" timeOffset="67995.71">7960 13226 791 0,'0'-13'470'16,"-1"-11"-60"-16,-2 12-189 16,2 8-55-16,2 12-101 0,5 10-39 15,6 27-35-15,-1 14 0 16,3 20 5-16,-4 7 4 16,-4-2-31-16,-5-6-31 15,-1-15-66-15,0-7-16 16,-1-21-9-16,1-10 1 15,2-16 13-15,1-10-16 0,7-14-5 16,3-7 17-16,7-9 53 16,9 0 30-1,2 0 98-15,1 1 64 16,-9 7 98-16,-11 4 55 16,-14 14-18-16,-10 3-47 15,-11 13-82-15,-4 3-55 16,1 4-30-16,3 3-5 15,11 0-18-15,6-1-5 16,13-1-20-16,5-4-15 0,15-6-10 16,5-2 3-16,6-5 16 15,6-2 15-15,-8 1 15 16,-4 2 1-16,-9-4 5 16,-4 1 3-16,-4-6 8 15,-2 1 0-15,0-5 2 16,2-3-4-16,2-3-7 15,-2-4-1-15,6 2 0 16,-8 1 5-16,-7 3 10 16,-4 6 7-16,-17 7 0 15,-4 4 1-15,-4 15-4 16,-2 1-6-16,8 11-3 16,2 2-5-16,8 3-5 0,7 2 1 15,8-3 7-15,9-4 4 16,12-10 6-16,4-9 0 15,15-12-7-15,-1-7 6 16,10-10-427-16</inkml:trace>
  <inkml:trace contextRef="#ctx0" brushRef="#br0" timeOffset="68629.55">9022 13842 848 0,'2'3'314'0,"17"-1"-211"16,24 4-66-16,42-2-7 16,31 0 16-1,47-4 24-15,10 0 5 16,20 1 4-16,4 1-17 0,-16 1-40 15,-3-3-9-15,-26-3-20 16,-28-1-105-16</inkml:trace>
  <inkml:trace contextRef="#ctx0" brushRef="#br0" timeOffset="69296.49">9774 13161 451 0,'4'-2'240'16,"7"-3"-44"-16,-1 1-12 16,-1-6-35-16,-3 2-11 0,-6-2-29 15,-4-4-10 1,-7 0-22-16,-7 3-13 0,-9 3-31 16,-5 8-13-16,-4 11-26 15,1 4-12-15,8 11-12 16,6 1 0-16,13 9 8 15,8 0 7-15,8-4 10 16,7-2 2-16,6-12 2 16,4-5 1-16,1-13 6 0,4-8 3 15,-8-8 6-15,-1-3 1 16,-8-1 0-16,-7-2-1 16,5 4-4-16,-4 5 1 15,-2 9 13-15,0 5 4 16,-10 12 5-16,-1 5-2 15,-1 18-13 1,-1 7-7-16,1 6-4 0,7 4-2 16,0-4-1-16,1-8 0 0,10-9-1 15,-6-8-2-15,4-9-86 16,-1-5-99 0</inkml:trace>
  <inkml:trace contextRef="#ctx0" brushRef="#br0" timeOffset="69613.96">9948 13469 851 0,'10'-7'412'0,"6"-3"-169"15,9 4-100-15,3 2-36 16,2 9-49-16,-4 7-16 15,-12 6 0 1,-10 2 0-16,-16 8-4 0,-8 1-6 16,-9 0-12-1,-1-4-4-15,4-7-5 0,8-6 0 16,11-5-4 0,8-2 1-16,9-4 27 0,9 0 6 15,10-1 13-15,4 0 1 16,10 0-27-16,-1 0-7 15,-1 0-21-15,-3 0-89 16</inkml:trace>
  <inkml:trace contextRef="#ctx0" brushRef="#br0" timeOffset="70189.8">9585 14238 710 0,'1'-5'405'16,"1"1"-78"-16,2 3-118 0,2 13-105 15,3 11-42 1,3 15-25-16,-3 6-5 0,-6 0-7 16,1-6-2-16,-4-10-6 15,-1-4 0-15,1-15 3 16,0-4 9-16,1-17 9 15,0-12 3-15,4-18 1 16,2-7-6-16,6-2-10 16,12-3-6-16,8 8-12 15,5 7-6-15,5 9-4 0,-2 10-2 16,0 13 17 0,-2 8-88-16,-6 15-276 0</inkml:trace>
  <inkml:trace contextRef="#ctx0" brushRef="#br0" timeOffset="70558.62">9830 14578 657 0,'3'-6'319'16,"4"-8"-76"-16,3 2-75 16,12-2-16-16,-1 1-10 15,9 9-35-15,-2-1-22 16,-6 13-27-16,-6 0-3 16,-16 7 1-16,-6 5-2 0,-17 4-16 0,-4 5-8 15,0 1-18 1,3-3-4-1,13-7-5-15,8-5-3 0,6-8 0 16,10-5 1-16,11-3 5 16,4-1 3-16,12-3-1 15,2 2-2-15,1 2-2 16,-3-2-1-16,-6 2-70 16,0 2-69-16</inkml:trace>
  <inkml:trace contextRef="#ctx0" brushRef="#br0" timeOffset="74993.39">11203 13831 711 0,'0'0'308'0,"9"2"-138"0,7 3-60 0,12-3-38 15,9 2-17-15,6-3-33 16,0-1-7-1,1 1-71-15,-5-1-93 0</inkml:trace>
  <inkml:trace contextRef="#ctx0" brushRef="#br0" timeOffset="75148.87">11236 13966 784 0,'2'2'359'16,"16"0"-149"-16,9 3-19 16,14-1-45-16,10 0-44 0,-7 1-51 15,3-3-86-15</inkml:trace>
  <inkml:trace contextRef="#ctx0" brushRef="#br0" timeOffset="75707.35">12167 13751 211 0,'-2'2'99'0,"2"-2"-35"15,-1 0-46-15,0 0-28 0</inkml:trace>
  <inkml:trace contextRef="#ctx0" brushRef="#br0" timeOffset="76178.04">12255 13765 471 0,'5'-10'305'0,"0"-7"-27"0,-4-3-69 0,-1-1-23 15,-6 2-46 1,-1-1-22-16,-5 3-37 0,-4 2-20 16,-3 8-33-16,-4 6-19 15,-7 4-26-15,3 8-8 16,3 7-7-16,6 5 3 0,13 5 9 16,5 1 3-16,9-6 8 15,7 1 3 1,7-10 6-16,4-6 0 0,-1-8 6 15,0-7 2 1,-8-8 6-16,-4-4 2 0,-5 0-1 16,-4-2-1-16,-4 9-6 15,0 3-8-15,-1 9-16 16,-1 8-5-16,4 12-5 16,4 12 2-16,-1 15 12 15,-1 4 2-15,-4 6 8 16,-2-1 2-16,-7-14 9 15,-2-2 1-15,-6-17 6 16,-2-9 6 0,-17-26 13-16,13 3 6 15,-3-14-7-15,5-3-26 16,22 11-77-16,-8-13-59 0,10 6-169 16</inkml:trace>
  <inkml:trace contextRef="#ctx0" brushRef="#br0" timeOffset="76355.53">12501 13937 1106 0,'-2'-2'507'15,"-1"-3"-217"-15,1 2-193 16,2 1-46-16,0 2-174 15,0 0-358-15</inkml:trace>
  <inkml:trace contextRef="#ctx0" brushRef="#br0" timeOffset="76639.71">12735 13974 624 0,'-4'-15'362'0,"2"-9"-6"16,9-6-216-16,2-1-21 0,6-2-19 16,-1 2-6-1,-4 5-9-15,2 6-1 0,-5 13-9 16,-5 4-15-16,-2 7-30 16,1 8-14-1,3 9-18-15,2 5 1 0,3 16 1 16,-2 0 0-16,-4 9-3 15,-2 0 0-15,-1-10 3 16,2-3-36-16,4-15-120 16,4-2-206-16</inkml:trace>
  <inkml:trace contextRef="#ctx0" brushRef="#br0" timeOffset="76952.54">13240 13857 840 0,'-7'-10'427'16,"-9"-11"-121"-16,-1 1-60 15,-8 2-106-15,0 4-40 0,-6 11-69 16,-3 3-24 0,3 12-23-16,4 7-3 15,9 15 3-15,6 4 1 16,10 8 13-16,6 1-1 15,12-5 4-15,7-7 3 0,13-16 2 16,3-8 5-16,1-17 4 16,-3-5 3-16,-8-10 11 15,-7-9 6-15,-12-6 2 16,-10-2-1-16,-16 0-27 16,-4 10-16-16,-13 10-166 15,0 8-142-15</inkml:trace>
  <inkml:trace contextRef="#ctx0" brushRef="#br0" timeOffset="77511.64">13462 13572 301 0,'6'-9'249'16,"5"-4"66"-16,-3-3-52 0,-5 2-59 0,-3-2-22 15,-8 1-44-15,-2-4-22 16,-5 5-47 0,-2 7-22-16,-3 6-40 0,-3 6-14 15,-3 10-20-15,1 1-5 16,9 6 4 0,4 0 4-16,9-4 9 0,5 2 5 0,12-9 8 15,2 1 2-15,8-5 5 16,1-6 0-16,-7-10 2 15,3-1 1-15,-9-6-1 32,0 3-2-32,-4 7-2 0,-2 2-3 0,1 10-4 15,1 3-1-15,2 4-3 32,3 4 1-32,-3 2 4 0,-1 1 2 0,-6 2 12 31,-4-1 13-31,-12-1 23 0,-8-4 5 15,-5-6 8 1,-3-7-6-16,3-6-16 16,5-5-26-16,9-2-138 0</inkml:trace>
  <inkml:trace contextRef="#ctx0" brushRef="#br0" timeOffset="80310.06">14019 14077 659 0,'-22'0'277'15,"-16"-4"-117"1,14 4-32-16,34 1-37 0,27-2-6 15,41 1-46 1,25-6-7-16,52 3 15 0,15 1-1 16,41 0 11-16,4 4-1 15,-3-1-14-15,-7-1-8 16,-30-1-18 0,-12-2-47-16,-33-5-243 0</inkml:trace>
  <inkml:trace contextRef="#ctx0" brushRef="#br0" timeOffset="80873.71">14417 13619 671 0,'-14'-8'371'0,"-14"-12"-79"16,5 1-60-16,15 0-113 16,7 2-41-16,12 3-43 0,7 1-17 15,12 9-4-15,5 1 2 16,6 17-13-16,-1 6-5 15,-12 10-5-15,-13 2-3 16,-24-1 4-16,-14 4 3 0,-20-1 3 16,-3 1 2-16,1-3 4 15,6-5 2-15,18-12 5 16,10-6 1-16,12-9-2 16,9-1 3-16,12-1 1 15,8-1 0 1,6 4 1-16,1 5-3 0,-2 2-7 15,-4 1-3-15,-2-2-83 16,-4-1-184-16</inkml:trace>
  <inkml:trace contextRef="#ctx0" brushRef="#br0" timeOffset="81006.97">14810 13772 1311 0,'-6'0'524'15,"-3"2"-357"1,4 2-58-16,2-3-90 0,3 0-101 16</inkml:trace>
  <inkml:trace contextRef="#ctx0" brushRef="#br0" timeOffset="81238.26">15026 13672 925 0,'2'-13'463'16,"8"-14"-143"-16,-3-2-68 0,1 7-87 15,-2 3-32-15,-6 10-58 16,1 9-27-16,0 7-39 16,2 7-11-16,-1 12-8 15,0 1 3-15,-1 12 5 0,2 1 2 16,-2 3 3-1,1-3 13-15,4-7-123 0,2-10-116 16</inkml:trace>
  <inkml:trace contextRef="#ctx0" brushRef="#br0" timeOffset="81551.7">15385 13653 611 0,'-4'-8'369'16,"-10"-5"-16"-16,-1-1-93 16,-7 4-92-16,-4 4-49 15,-2 6-71 1,-6 0-24-16,8 11-28 16,2 5 0-16,8 10 1 15,12 7 2-15,11 0 9 16,10 3-1-16,14-6 3 0,5-4 2 15,8-10 6-15,-3-9 5 16,-2-13 36-16,-8-9 17 16,-8-11 17-16,-8-4 1 15,-15-4-39-15,-7 2-22 16,-13 3-60-16,-2 5-54 0,-2 7-248 16</inkml:trace>
  <inkml:trace contextRef="#ctx0" brushRef="#br0" timeOffset="82528.87">15370 13343 522 0,'-3'-1'356'0,"1"-1"4"0,0 1-102 16,2 0-118-16,0-1-49 16,20 1-49-16,45 0-17 15,-19 2-13-15,-2 2-47 16</inkml:trace>
  <inkml:trace contextRef="#ctx0" brushRef="#br0" timeOffset="82863.85">15843 13253 373 0,'-6'-4'290'0,"-4"-4"23"0,-7 4-138 16,-5 2-45-16,-4 7-85 0,-1 4-30 15,-2 7-35-15,6 9-6 16,10 10-3-16,5 4-1 16,16 3 13-16,4-4 3 15,7-11 11-15,9-4 5 16,1-12 17-16,0-7 35 16,-6-8 60-16,-6-9 28 15,-15-3 40-15,-5-4-11 0,-20 2-53 16,-5 3-30-16,-5 6-50 15,-4 1-87 1</inkml:trace>
  <inkml:trace contextRef="#ctx0" brushRef="#br0" timeOffset="84875.27">14762 14377 798 0,'-10'4'304'0,"-6"6"-226"15,-2 8-24-15,4 5-23 16,6 2-10-16,8-1-13 16,5 0-1-16,10-4-2 15,3-5 1-15,11-12 3 16,3 1 1-16,2-4 3 15,-1-4-14-15,-3 4-65 0,-4 0-55 16</inkml:trace>
  <inkml:trace contextRef="#ctx0" brushRef="#br0" timeOffset="85112.88">14944 14422 508 0,'-4'-4'316'15,"1"-3"-4"-15,-2-1-69 0,4 7-72 16,-1 1-35-16,1 9-54 16,1 5-33-16,-1 11-39 15,1 8-2-15,1 2-3 16,2 4-1-16,6-1 0 16,-1-7 1-1,2-4 0-15,-1-6 2 0,-1-9 0 16,-3-1 2-16,-2-5-7 15,-2 0-59-15</inkml:trace>
  <inkml:trace contextRef="#ctx0" brushRef="#br0" timeOffset="87050.33">16311 13867 834 0,'0'0'380'15,"2"7"-169"-15,2 6-97 0,-1 21-91 16,4 5-4-16,-1 6-4 16,0 0 0-1,-2-6 0-15,0-4 0 16,-1-12-19-16,0-4-63 0</inkml:trace>
  <inkml:trace contextRef="#ctx0" brushRef="#br0" timeOffset="87205.57">16184 14063 943 0,'10'-3'410'0,"21"2"-210"16,6 1-51-16,21-3-61 0,8 0-31 15,-5 0-100-15</inkml:trace>
  <inkml:trace contextRef="#ctx0" brushRef="#br0" timeOffset="87821.88">17134 13789 800 0,'3'-5'354'16,"0"-8"-171"-16,2 1-35 0,-5 2-43 16,-3 1-20-16,-9 2-36 15,-3 2-17-15,-10 9-31 16,0 3-11-16,2 12-16 15,0 6-4-15,10 6 2 16,6 3 5 0,10-5 11-1,9 0 7-15,9-13-2 16,4-6-7-16,3-10-4 0,0-8 0 16,-4-8 8-16,-2-1 10 15,-1 2 13-15,-5 1 11 16,-1 14 5-16,-3 6 0 15,-1 12-5-15,-2 7-8 16,-5 3-2-16,-3 3-1 0,-11-2 0 16,-5 1 0-16,-8-4 0 15,-3-4 2-15,-6-13-5 16,3-7-7-16,3-9-46 16,5-2-47-16,9 0-117 15,3-1-111-15</inkml:trace>
  <inkml:trace contextRef="#ctx0" brushRef="#br0" timeOffset="87996.49">17422 13937 1104 0,'3'-2'516'0,"-3"-2"-212"0,2 1-87 16,-2 3-121-16,0 0-40 15,0 0-99-15,0 0-83 16</inkml:trace>
  <inkml:trace contextRef="#ctx0" brushRef="#br0" timeOffset="88266.69">17620 13975 625 0,'0'-10'349'16,"2"-19"-28"-16,-2-6-111 0,5-4-65 15,-1 0-26-15,-3 9-27 16,3 7-8-16,-2 12-6 16,-2 6-2-16,2 5-33 15,0 7-15-15,0 13-22 16,4 9-5-16,-1 16-1 15,2 7 1-15,-3-2 1 0,2-2 0 16,-4-9-35-16,1-6-73 16,6-6-299-16</inkml:trace>
  <inkml:trace contextRef="#ctx0" brushRef="#br0" timeOffset="88568.13">18058 13896 885 0,'-6'-17'500'0,"-6"-11"-117"0,-4-2-147 15,-2 5-54 1,-5 10-93-16,0 5-30 0,-8 11-44 16,3 5-15-16,3 15-11 15,4 6-1-15,7 13-1 16,8 0 1-16,10 3 5 0,7-3 1 15,13-15 4-15,8-1 2 16,2-15 4-16,2-7 3 16,-7-7 10-16,-10-11 3 15,-5-10 7-15,-2-6 1 16,-11-4-5-16,-4-5-10 16,-10 3-115-16,-6 2-109 15</inkml:trace>
  <inkml:trace contextRef="#ctx0" brushRef="#br0" timeOffset="89101.22">18223 13612 569 0,'2'-4'324'15,"4"-5"-37"-15,-1-3-55 0,-2 0-62 16,-3-2-23-16,-3 2-36 15,-1 1-18-15,-8 0-31 16,1 1-15-16,-7 6-43 16,0 4-14-16,1 7-24 15,-1 2-4-15,6 4 12 16,5 3 6-16,6-1 9 16,4-3 5-16,10 1 5 15,1-6 1-15,6-5 3 16,-3-2 2-16,-1-4 2 15,1-4-1-15,-2 2-3 16,1 4-3-16,-2 3-5 16,-1 4-2-16,2 7 1 0,0 2 1 15,-3 2 5-15,-4 5 3 16,-11-2 15-16,-8 2 12 16,-13 0 9-16,-3-6 1 15,-8-8-2-15,2-5-8 16,6-7-49-16,13 1-64 15</inkml:trace>
  <inkml:trace contextRef="#ctx0" brushRef="#br0" timeOffset="89585.74">18489 14118 688 0,'0'-3'471'16,"1"1"51"-16,-1-1-200 0,0 2-146 0,0 1-63 31,0-1-94-31,0 1-86 0</inkml:trace>
  <inkml:trace contextRef="#ctx0" brushRef="#br0" timeOffset="90239.64">18957 14139 556 0,'20'0'225'16,"15"0"-133"-16,37-3-14 16,28 1 25-16,55-1 39 15,31 2 10-15,46-1-7 0,19 4-24 0,5 6-44 16,13 0-32 0,-18 2 33-16,-17 0-2 15,-20-5-2-15,-29 1 13 16,-21-4-67-16,-21 3-6 15,-24-4-4-15,-18 1-4 0</inkml:trace>
  <inkml:trace contextRef="#ctx0" brushRef="#br0" timeOffset="92535.59">19448 13350 868 0,'-13'-1'404'0,"-19"6"-175"16,-6 11-71-16,-9 25-90 15,2 14-27-15,13 13-32 16,12 6-8-16,25-3-2 0,13-3-1 16,20-8 1-1,7-6 14-15,5-15-188 0</inkml:trace>
  <inkml:trace contextRef="#ctx0" brushRef="#br0" timeOffset="92720.25">19525 13653 1054 0,'0'0'429'16,"4"0"-259"-16,5 3-84 15,19 2-59-15,5 2-8 16,9-1-7-16,3 0-43 15</inkml:trace>
  <inkml:trace contextRef="#ctx0" brushRef="#br0" timeOffset="93092.79">20187 13521 903 0,'-20'-6'441'0,"-10"-3"-166"16,-10 10-150-16,3 5-44 15,6 13-64-15,3 8-15 16,15 10-7-16,2 0-2 15,11 1 1-15,4-3-1 16,12-3 1-16,7-2 1 16,13-10 3-16,2-6 2 0,-1-12 9 15,-4-4 4-15,-13-11 61 16,-10-6 14-16,-20-5 17 16,-13-2 3-1,-15 1-59-15,-5 4-19 16,5 8-26-16,10 7-38 15,15 10-246-15</inkml:trace>
  <inkml:trace contextRef="#ctx0" brushRef="#br0" timeOffset="93294.19">20410 13736 1348 0,'-4'-2'564'16,"4"-4"-343"-16,-1 5-84 16,1 1-97-16,0-1-26 0,0 1-143 15,0 0-144 1</inkml:trace>
  <inkml:trace contextRef="#ctx0" brushRef="#br0" timeOffset="93567.98">20589 13716 854 0,'5'-11'446'0,"0"-7"-93"0,5-2-183 15,2 1-23-15,-2 0-33 0,-1 1-18 16,-2 0-34-16,-1 6-11 31,-4 4-30-31,-1 5-11 0,-1 15-10 16,-3 3-3-16,-1 11-2 0,2 8 2 15,1 5 3 1,1 4 0-16,6 2 2 16,-1-3-51-16,5-4-232 15</inkml:trace>
  <inkml:trace contextRef="#ctx0" brushRef="#br0" timeOffset="93855.12">21006 13668 1060 0,'-10'-10'498'0,"-7"-12"-213"0,-3 4-73 16,-5 3-117-16,4 8-42 15,-4 8-51-15,2 9-11 16,3 9-6-16,3 2 2 16,12 11 4-16,5-1 0 15,15 3 4-15,3 1 1 16,8-10 3-16,1-5 1 0,0-13 6 16,2-7 2-16,-7-15 9 15,2-6 3-15,-6-8 3 16,-6 1 3-16,-8 0 1 15,-12 4-27-15,-13 5-209 16</inkml:trace>
  <inkml:trace contextRef="#ctx0" brushRef="#br0" timeOffset="94029.16">20867 13460 1131 0,'3'-4'501'16,"14"-1"-246"0,7 1-122-16,13 5-95 0,8 0-17 15,4 6-11-15,2 0-32 16</inkml:trace>
  <inkml:trace contextRef="#ctx0" brushRef="#br0" timeOffset="94390.23">21411 13357 954 0,'-7'-2'449'0,"-10"-5"-199"16,0 5-81-16,-6 6-109 15,3 7-36-15,6 10-28 16,6 5-5-16,9 6 1 0,8 0 1 16,8-2 3-16,6-1 1 15,0-11 4-15,1-7 4 16,-8-11 10-16,-6-1 11 15,-8-7 55-15,-7-4 4 16,-9 1-7-16,-5-7-12 16,-5 9-87-16,3 1-46 15</inkml:trace>
  <inkml:trace contextRef="#ctx0" brushRef="#br0" timeOffset="97455.35">21667 13485 771 0,'0'-3'399'0,"-1"-4"-120"0,13 9-158 16,10 10-31 0,12 18-50-16,-3 0 0 0,7 23-12 15,-9 3 1 1,-24 4 7-16,-4 9-3 0,-29-11 7 16,-11-12-4-16,-2-14-4 15,-4-16-87-15</inkml:trace>
  <inkml:trace contextRef="#ctx0" brushRef="#br0" timeOffset="104632.12">19185 14605 724 0,'0'0'286'16,"3"8"-187"-16,2 11-67 0,6 18-37 15,0 8 9-15,0 14 12 16,-1 3 1 0,-5 3 4-16,0-11 0 15,1-17 9-15,0-13 23 16,4-18 68-16,3-9 16 16,1-20 13-16,2-11-1 0,-1-27-44 0,-6-8-13 31,-8-12-24-31,-1 0-27 0,0 7-33 0,4 10-8 15,3 14-2-15,1 11-1 16,-3 17-42 0,-1 5-101-16</inkml:trace>
  <inkml:trace contextRef="#ctx0" brushRef="#br0" timeOffset="105180.96">19360 14430 354 0,'-2'-1'242'0,"2"-3"19"15,5-2-126-15,14 4-80 16,8-4-21-16,27 2-13 15,18 0 3-15,42 3 2 16,16 2-1-16,34 10-4 16,16 7-9-16,6 4-8 15,13 5 1-15,-7-6-1 16,-3 1 2-16,-9-3-2 16,-22-7 1-16,-20-2 2 0,-15-6-1 15,-34-5 6-15,-6-2 1 16,-28-1 3-16,-17-1 0 15,-21 2 7-15,-7-1 0 16,-10 2-2-16,-1-5-3 16,-2 5-15-16,2 1-20 15,-1-1-49-15,1 1-23 16,0 0-64-16,0 1-28 16</inkml:trace>
  <inkml:trace contextRef="#ctx0" brushRef="#br0" timeOffset="105316.06">21735 14554 434 0,'-2'-2'263'16,"-1"-3"-18"-16,0 5-34 0,2 0-61 15,0 0-32-15,0 0-51 16,0 3-20-16,2 23-30 16,9 29-4-16,-1-22 5 15</inkml:trace>
  <inkml:trace contextRef="#ctx0" brushRef="#br0" timeOffset="106458.32">19517 14728 741 0,'1'-5'303'16,"6"-5"-175"0,4-2-43-16,8 3-36 0,7 1-7 15,1 7-22-15,4 3-9 16,-5 7-8-16,-5 6 0 0,-19 5 5 16,-6 0 1-16,-14 4 2 15,-10-3 1-15,6-3 0 16,3-4 2-16,10-11-6 15,12-1-3-15,15-4-5 16,8 2-6-16,11 5-1 16,-2 6 2-16,-5 9 4 15,-4 4 7-15,-22 2 26 16,-8-1 11 0,-22-1 8-16,-6-2-4 15,-6-10-13-15,2-2-13 0,16-11-188 16</inkml:trace>
  <inkml:trace contextRef="#ctx0" brushRef="#br0" timeOffset="106764.01">19929 14654 753 0,'4'-6'320'0,"6"-4"-163"15,2 3-35-15,8 7-36 16,-2 2-16-16,-3 10-30 16,-3 1-7-16,-12 2 12 15,-5 3 0-15,-9 3-1 16,-2 0-10-16,4-2-21 15,2-3-5-15,10-4-5 16,11-3-3-16,11-2-2 0,5 0 2 16,9 0-43-1,0 3-65-15</inkml:trace>
  <inkml:trace contextRef="#ctx0" brushRef="#br0" timeOffset="107013.78">20585 14766 873 0,'-6'-5'413'0,"-2"1"-165"0,3 1-97 15,1 10-90-15,1 9-27 16,6 17-26-16,-3 7 2 15,4 12-2-15,-1 0 0 16,-3-6 0-16,1-2-3 16,-1-13-34-16,1-5-64 15</inkml:trace>
  <inkml:trace contextRef="#ctx0" brushRef="#br0" timeOffset="107171.47">20301 14967 782 0,'8'-4'399'16,"6"-2"-108"0,14 1-162-16,10 2-23 0,10 1-57 15,9 4-20-15,0 2-17 16,-5-2 4-16,-2 1-190 16</inkml:trace>
  <inkml:trace contextRef="#ctx0" brushRef="#br0" timeOffset="107586.87">20989 14872 717 0,'-4'0'331'0,"2"6"-117"0,-4 4-123 15,-2 6-45-15,2 6-2 16,0 1 1-16,6 4-4 0,11-4-6 16,1-1-4-1,4-4-8-15,1-9-4 16,3-2-2-16,3-7 0 16,4-8 0-1,2 0 0-15,-7-10-3 0,-3-1-2 16,-3-3-1-16,-3-4 1 0,-6-1 3 15,-2 0 0 1,-8 7 20-16,0 7 1 16,-5 12-5-16,-2 7-2 15,4 16-21-15,-1 3-5 16,0 17-1-16,3-2 0 16,2 4 0-16,0-3 0 15,2-11 0-15,0 2 2 0,3-14-65 16,1-3-68-16</inkml:trace>
  <inkml:trace contextRef="#ctx0" brushRef="#br0" timeOffset="107905.25">21311 14757 909 0,'5'-6'387'0,"11"-2"-193"0,3 2-70 15,7 4-55-15,0 3-15 16,-6 5-33-16,-6 3-7 16,-10 4 6-16,-5-1 12 15,-8 7 12-15,-4-1 3 0,1 0-8 16,0 2-13-16,11-5-14 15,4 0-1 1,9-1-1-16,6-7 1 0,9-6 1 16,4-3-2-16,7-10-44 15,-1-2-147-15</inkml:trace>
  <inkml:trace contextRef="#ctx0" brushRef="#br0" timeOffset="117542.87">2919 15920 744 0,'5'1'261'0,"10"3"-220"16,9-1-25-16,20 2 1 15,8 0-4-15,7 2-42 0,-2 1-116 16</inkml:trace>
  <inkml:trace contextRef="#ctx0" brushRef="#br0" timeOffset="117734.15">2979 16108 445 0,'-3'2'278'16,"-2"2"6"0,17 3-121-16,11 2-23 0,20 0-25 15,3-3-18 1,4-4-41-16,-2-1-11 0,-9-1-38 15,-1 0-407-15</inkml:trace>
  <inkml:trace contextRef="#ctx0" brushRef="#br0" timeOffset="119066.16">4113 15861 314 0,'1'-4'242'16,"2"-7"52"-16,0-4-45 0,-7-1-60 16,2 1-23-16,-9-2-41 15,0 5-21-15,-8 3-39 16,-2 3-22-16,-4 9-36 16,-1 5-7-16,0 8-14 15,5 6-1-15,8 5 2 16,7 3 1-16,8-1 3 15,6-2 3-15,5-9 3 0,3-1 2 16,10-10 2-16,-2-6 1 0,-2-7 2 16,-3-7 1-1,-4 1-1-15,1 4-2 16,5 12-5-16,-6 4-3 16,0 17-1-16,-4 9 1 15,-11 6 1-15,-3 5 4 0,-11-4 1 16,-4-3 6-16,-9-6 7 15,-2-12 6-15,1-10 11 16,-2-13 2-16,8-12-1 16,1-5-4-1,9-6-21-15,3 3-10 0,9 5-20 16,9 7-33-16,8 8-110 16,2 1-120-16</inkml:trace>
  <inkml:trace contextRef="#ctx0" brushRef="#br0" timeOffset="119238.71">4375 16118 684 0,'0'-2'441'0,"5"4"52"0,-3-2-179 15,-2-1-99-15,0 1-34 16,0-1-75-16,0 1-43 0,0 0-41 15,0 0-94-15</inkml:trace>
  <inkml:trace contextRef="#ctx0" brushRef="#br0" timeOffset="119709.19">4630 16057 653 0,'0'1'313'15,"1"-4"-109"-15,7 1-74 0,10-8-42 16,3-7-8-16,7-6-12 16,0-5-5-16,-4-2-2 15,-2 2 4-15,-9 6 2 16,-6 0 2-16,-6 11 5 15,-1 6-15-15,-2 6-24 16,-2 9-11-16,-2 17-31 16,2 6-5-16,4 18 1 15,0 2 2-15,4-2 6 16,4 2 3-16,0-13 5 16,3-3 2-16,7-12-107 15,3-8-165-15</inkml:trace>
  <inkml:trace contextRef="#ctx0" brushRef="#br0" timeOffset="120025.43">5186 15943 992 0,'-7'-9'467'16,"-9"-10"-193"-16,-5 0-54 15,-8 6-88-15,2 8-47 0,-2 16-61 16,0 6-21-16,9 19-16 16,4 4-1-16,8 4 3 15,10 4 3-15,8-7 5 16,6-3 1-16,9-9-1 16,5-7 3-16,8-16 1 15,1-7 2-15,1-18 6 16,-3-5 0-16,-13-12 6 15,-4-5 1-15,-14-9 6 16,-8-7-2-16,-15 2-20 16,-6 3-29-16,-9 22-148 15,2 13-161-15</inkml:trace>
  <inkml:trace contextRef="#ctx0" brushRef="#br0" timeOffset="120483.01">5457 15618 686 0,'0'-7'363'0,"-5"-7"-79"15,-3-4-50-15,-3 3-65 16,-3 0-40-16,0 6-68 16,-6 4-27-16,0 5-38 15,-3 8-10-15,1 7-4 16,8 3 1-16,9 3 3 16,6 0 5-16,12-5 9 0,3-4 2 15,8-4 4-15,-1-6 1 16,4-4-1-16,-5-3 0 15,-9-6 2-15,0-2 0 16,-5 5-2-16,4 2-1 16,-2 6-4-16,-2 5-1 15,-1 3 0-15,-2 4-2 0,1 8 4 16,-4 2 4-16,-11 3 8 16,-2 1 5-16,-9-2 2 15,-2-2 1-15,0-8 1 16,0-5 1-16,4-9-32 15,4-1-79-15</inkml:trace>
  <inkml:trace contextRef="#ctx0" brushRef="#br0" timeOffset="121081.67">5790 16282 644 0,'-2'2'236'16,"9"2"-165"-1,19 0-55-15,35 1-16 0,27-4 5 16,46-1 69 0,18-1 22-16,45 0 15 0,4 1 5 15,3 0-66-15,3 2-22 16,-27-2-10-16,-9-3-2 0,-30-3 0 16,-20-2-2-1,-34 2-99-15,-20 3-152 0</inkml:trace>
  <inkml:trace contextRef="#ctx0" brushRef="#br0" timeOffset="121688.8">6132 15753 1808 0,'2'-12'12'16,"8"0"-9"-16,6-14 17 15,16 9-20-15,8 3 0 16,7 14 1-16,4 10-1 16,-17 14-2-16,-8 7 0 0,-28 11 5 15,-14 8 2-15,-18 8 4 16,-6-2 1-16,0-11 3 15,4-8 1-15,13-23 8 16,5-7 3-16,17-10-6 16,5-6-6-16,15 3-9 15,7-2-5-15,5 5 0 16,4 9 0-16,-5 0 1 0,-5 4 10 16,-2 1-353-16</inkml:trace>
  <inkml:trace contextRef="#ctx0" brushRef="#br0" timeOffset="121828.75">6527 16005 1197 0,'-4'-3'521'16,"1"1"-269"-16,-3-1-105 16,6 2-90-16,0 1-26 15,0 0-207-15</inkml:trace>
  <inkml:trace contextRef="#ctx0" brushRef="#br0" timeOffset="122049.06">6815 15730 1242 0,'1'-3'495'15,"1"3"-352"-15,2 6-55 0,-4-6-61 0,0 27-12 16,-1 49 6 0,-2-24 1-16,-2 2-2 15,0-7-4-15,5-8-3 16,0-10-8-16,5-6-221 16</inkml:trace>
  <inkml:trace contextRef="#ctx0" brushRef="#br0" timeOffset="122354.5">7197 15851 752 0,'-9'-8'402'0,"-9"-10"-64"15,-3 3-97-15,-8 3-88 16,-2 5-38-16,-7 9-68 15,4 7-24-15,-2 14-22 0,8 10-2 16,13 8-4-16,5 1-1 16,18-2 2-16,8-4 3 15,15-10 4-15,10-4 4 16,8-15 5-16,-4-7 2 16,-5-9 7-16,-3-6 5 0,-11-8 4 15,-7-6 1-15,-12-12-5 16,-8-9-3-16,-13 3-59 15,-2 3-91-15</inkml:trace>
  <inkml:trace contextRef="#ctx0" brushRef="#br0" timeOffset="122692.11">7182 15616 1120 0,'-3'0'478'0,"0"0"-263"15,17 2-148-15,8-2-27 0,25 1-32 16,8 4-5-16,5-1-46 16,-1 4-129-1</inkml:trace>
  <inkml:trace contextRef="#ctx0" brushRef="#br0" timeOffset="122976.25">7698 15430 953 0,'-6'-5'421'15,"-12"-7"-220"1,-2 7-46-16,-9 11-73 0,2 7-31 0,3 12-36 15,2 5-7-15,10 2-8 16,10 3-1-16,9-3 1 16,7-7 0-16,10-5 6 15,1-4 1-15,5-10 7 16,-1-4 3-16,-5-4 9 16,-8-10 7-16,-12-3 3 15,-7-2 2-15,-9 4-11 16,-3 4-10-1,-6-1-86-15</inkml:trace>
  <inkml:trace contextRef="#ctx0" brushRef="#br0" timeOffset="123454.36">6688 16569 784 0,'-1'-2'408'0,"-5"1"-89"0,-1 3-161 16,-2 11-100-16,-2 3-22 16,5 8-26-16,3 1-4 15,7-1-2-15,9 2 2 16,3-9-1-16,4-2 3 0,9-9 4 16,4-5 1-16,-3-7 1 15,-3-5 0-15,-4-7-3 16,-8-2-7-16,-5-3-15 15,-4-2 0-15,-6 2-5 16,0 6 5-16,-2 8 21 16,-2 7 1-16,-3 13 4 15,-3 4 1 1,6 13-5-16,0 5-1 0,7 6-2 16,-2 4 0-16,0 1 0 15,-1-4-1-15,0-6 34 16,7-6-67-16</inkml:trace>
  <inkml:trace contextRef="#ctx0" brushRef="#br0" timeOffset="124019.16">8215 16244 838 0,'-4'0'391'15,"-2"0"-169"1,14 0-115-16,13 3-8 0,19 0-6 15,8-1 4-15,12-2-8 16,1-1-15-16,-5 1-37 16,-3 0-10-16,-11 6-17 15</inkml:trace>
  <inkml:trace contextRef="#ctx0" brushRef="#br0" timeOffset="124750.12">9260 15981 232 0,'11'0'206'16,"5"1"93"-16,-4-3-28 0,-1-5-37 15,-8-6-29-15,-2-10-60 16,-2 1-32-16,-8-2-37 16,-6 2-16-16,-12 10-36 15,-1 3-15-15,-1 11-15 16,1 7-5-16,10 7-5 16,6 6 2-16,12 2 2 15,5 4 3-15,13-2 6 16,2-4 3-16,5-6 1 15,5-3 1-15,-6-10 2 16,3-1-3-16,-4-2 0 16,-8-4-1-16,2 10-1 15,-3 4-3-15,-7 13-1 16,2 6 0-16,-16 6 0 0,-4-1 0 16,-13 2 2-16,-5-2 1 15,0-7 5-15,-3-7 6 16,1-17 1-16,-1-6 2 15,13-12-17-15,4-5-14 16,14-1-66-16,4 1-74 16</inkml:trace>
  <inkml:trace contextRef="#ctx0" brushRef="#br0" timeOffset="124938.4">9643 16096 1223 0,'0'3'523'0,"-1"-1"-295"15,1-2-65-15,-1-1-88 16,1 0-31-16,0 0-28 0,0-1-55 16</inkml:trace>
  <inkml:trace contextRef="#ctx0" brushRef="#br0" timeOffset="125210.46">9878 16141 691 0,'5'-11'361'0,"5"-13"-117"16,-1-5-48-16,3-4-24 0,-4-7-32 15,-2 7-20 1,-3 10-31-16,-2 10-12 16,2 18-41-16,-5 11-14 0,0 13-22 15,-1 5-2 1,2 16 2-16,1-2 2 0,-2 4 2 0,2 0 2 16,4-12 4-1,6-1-30-15,8-16-217 16</inkml:trace>
  <inkml:trace contextRef="#ctx0" brushRef="#br0" timeOffset="125493.29">10541 16064 769 0,'-22'-17'473'16,"-17"-9"-55"-16,-8-1-184 0,1 5-63 0,5 15-95 31,1 0-31-31,6 21-42 16,2 8-5-16,3 10-6 15,12 8-1-15,17 6 0 16,3-1 2-16,18-3 3 16,5-5 4-16,8-14 7 15,7-7 4-15,1-16 8 16,1-10 4-16,-10-16 3 0,-6-6 4 15,-16-9-1-15,-10-3-2 16,-14-4-104-16,-8 0-114 16</inkml:trace>
  <inkml:trace contextRef="#ctx0" brushRef="#br0" timeOffset="126289.12">10687 15648 522 0,'0'-7'285'0,"0"-1"-61"16,-3 3-77-16,-4-2-17 16,-2 7-16-16,-8 0-1 15,-8-2-17-15,0 4-10 16,-7 0-30-16,7 4-23 16,4 4-18-16,4 1-6 15,11 3-8-15,1-2-1 16,13 1 0-16,6-1 1 0,11-4 4 15,2-2 1-15,-2-6 4 16,-1-3 0 0,-10-2 4-16,0-2 0 15,-7-1 1 1,-3 2-3-16,0 2-6 0,-3 0-5 16,3 4-6-16,-4 0-2 15,0 0-2-15,0 0 0 16,4 7 2-16,-2 15 2 0,33 32 4 0,-38-30 2 15,-14-4 19-15,-6-1 11 16,-9-4 4 0,1-4 2-16,6-7-15 0,3-1-9 31,14-9-146-31</inkml:trace>
  <inkml:trace contextRef="#ctx0" brushRef="#br0" timeOffset="126719.3">10805 16355 882 0,'-1'-3'464'0,"-5"1"-108"16,0 2-178-16,6 0-119 15,0 0-30-15,0 0-50 16,10 1-468-16</inkml:trace>
  <inkml:trace contextRef="#ctx0" brushRef="#br0" timeOffset="127276.28">11222 16371 797 0,'3'-1'325'0,"9"-3"-193"16,21 6-94-16,40 0-39 15,31-2-3-15,56 0 78 0,29-4 20 16,44 9 23-16,16 2 25 15,17 5-53-15,-4 3-24 16,-18-4-25-16,-17-4-14 16,-39-7-13-16,-13-2 0 15,-33-6-64-15,-20 0-56 16</inkml:trace>
  <inkml:trace contextRef="#ctx0" brushRef="#br0" timeOffset="127831.8">11911 15791 466 0,'-3'-4'308'15,"-4"0"21"-15,-6 0-101 0,-10 3-55 16,-4 1-21-16,-8 1-46 16,4 9-27-16,-1 8-49 15,3 11-18 1,7 13-12-16,3 1-1 0,11 4-4 15,6-2 0-15,15-8 4 0,12-2 1 16,16-12 0-16,6-4 3 16,2-15 4-1,-9-8 3-15,-9-8 10 0,-15-5 7 16,-20-4 4-16,-13 1-2 16,-24-2-12-16,-2 5-11 0,-2 4-10 15,4 4 1 1,14 6-181-16</inkml:trace>
  <inkml:trace contextRef="#ctx0" brushRef="#br0" timeOffset="128012.42">12158 16027 908 0,'0'1'504'15,"-3"-4"-72"-15,3 5-198 16,-1-3-136-16,0 0-38 16,0 0-103-16,-1 0-92 15</inkml:trace>
  <inkml:trace contextRef="#ctx0" brushRef="#br0" timeOffset="128253.31">12292 16028 879 0,'6'-12'404'0,"8"-19"-169"15,1-8-52-15,0-1-57 16,0 1-20-16,-4 12-25 16,-3 9-14-16,-3 17-31 15,-3 7-11-15,2 18-22 16,-1 10-3-16,2 10 1 15,1 2 1-15,-2-1 2 16,2-3 6-16,3-8-55 16,3-3-92-16</inkml:trace>
  <inkml:trace contextRef="#ctx0" brushRef="#br0" timeOffset="128561.63">13014 15922 1063 0,'-21'-15'468'0,"-18"-14"-252"15,-4 4-54-15,-2 14-85 16,4 6-33-16,2 14-33 16,4 12-5-16,10 15-5 15,5 2-1-15,6 8-1 16,10-2 0-16,8-7 1 15,10-2 5-15,14-12 3 16,5-4 3-16,11-11 6 16,1-8 1-16,-5-8 10 15,-4-8 5-15,-13-11 3 16,-4 1-2-16,-16-14-7 0,-6 0-11 16,-12-1-127-16,0 0-157 15</inkml:trace>
  <inkml:trace contextRef="#ctx0" brushRef="#br0" timeOffset="128736.93">12729 15689 1062 0,'1'-3'466'0,"13"-3"-175"15,18 2-240-15,19 4-27 0,25 0-10 16,3 1-4-16,2 3-18 15,-19-6-69-15</inkml:trace>
  <inkml:trace contextRef="#ctx0" brushRef="#br0" timeOffset="129055.57">13565 15544 866 0,'-10'-2'384'16,"-18"0"-195"-16,-5-1-35 15,-2 11-61-15,-1 4-26 16,6 10-32-16,3 2-12 0,8 6-10 16,8-1-4-1,17 0-2-15,15 2 2 16,13-6 4-1,8-3 6-15,0-12 6 0,-4-9 1 16,-9-9 55-16,-12-3 16 0,-17-9 11 16,-9 1 1-1,-25-3-59 1,-4 3-25-16,-9 9-57 16,-3 4-23-16</inkml:trace>
  <inkml:trace contextRef="#ctx0" brushRef="#br0" timeOffset="129800.51">12530 16657 525 0,'12'-2'314'0,"6"-4"3"16,-10 2-39-16,-15 0-77 15,-9-1-41-15,-12 4-84 16,-5 1-30-16,-9-5-20 0,2 4-6 16,3-4-8-1,6 2-4-15,12 6-8 0,3 2-1 16,1 4-3-1,4 3 0-15,-2 0 0 0,0 3 1 16,9 2-1 0,-3-1 1-16,7-1 0 0,0-2 0 0,3-1 3 15,11-2 0-15,1 0 0 16,9-3 1-16,10 1-1 16,1 1-1-16,10 4 0 15,0 4 0-15,-5 6 1 16,-12 2 2-16,-17 3 3 15,-11-4 15 1,-20 3 20-16,-5-3 7 0,-17-11 9 16,-3-8-7-1,-3-16-12-15,2-7-6 0,13-6-14 16,8 2-16-16,15 3-153 16</inkml:trace>
  <inkml:trace contextRef="#ctx0" brushRef="#br0" timeOffset="133495.26">14381 16351 654 0,'-4'-4'356'0,"-4"-6"-69"0,9-1-135 15,4-2-35-15,13-7-43 16,4 0-23-16,9 1-14 0,0 1-5 15,1 10-12-15,0 8-7 16,-4 8-7-16,-3 1 0 16,-7 7 0-16,-4-1 0 15,-2-2 0 1,3 0 1-16,-1-13 1 0,7-3 1 16,-4-11-8-1,-2-2-2-15,-4-2-7 0,-9-1-9 0,-8 4-18 31,-3 4-19-31,-6 10-57 0,0 4-72 16</inkml:trace>
  <inkml:trace contextRef="#ctx0" brushRef="#br0" timeOffset="133711.83">14430 16543 581 0,'-3'0'286'15,"7"2"-11"-15,5-2-60 32,16 6-35-32,13-4-4 0,11-2-81 0,2-2-21 15,-1-6-31 1,-4 4-34-16</inkml:trace>
  <inkml:trace contextRef="#ctx0" brushRef="#br0" timeOffset="136192.08">15185 16393 803 0,'0'1'461'0,"-3"0"-75"16,6 5-151-16,-3-6-110 0,21 4-19 15,65 10-15 1,-19-8-17-16,7-1-31 0,-4 0-16 0,-20-2-122 16,-8-3-187-16</inkml:trace>
  <inkml:trace contextRef="#ctx0" brushRef="#br0" timeOffset="136653.44">16045 16195 1007 0,'-5'-3'473'0,"-11"-2"-209"15,-7 3-59-15,-7 9-102 16,-5 6-41-16,2 12-49 16,4 7-13-16,7 12-9 15,6 7-4-15,16 5-2 16,5 0 0-16,19-10 1 16,8-7 1-16,11-19 4 15,5-4 3-15,-11-16 8 16,-3-6 9-16,-21-6 75 15,-9-4 24-15,-13 0 24 0,-11-2-3 16,-14 3-70-16,-7 6-26 16,2 4-26-16,4 5-63 15,19 6-239-15</inkml:trace>
  <inkml:trace contextRef="#ctx0" brushRef="#br0" timeOffset="136834.28">16184 16578 1126 0,'-1'-2'647'0,"-2"-3"-38"0,-2 1-395 16,6 4-65-16,0 0-86 15,-1 0-38-15,0-1-104 16</inkml:trace>
  <inkml:trace contextRef="#ctx0" brushRef="#br0" timeOffset="137396.69">16446 16298 690 0,'-3'-5'407'15,"-2"-1"-49"-15,4-2-77 0,8-3-91 0,8-2-40 16,14 0-49 0,6-1-19-16,8 7-37 15,-2 5-12-15,-7 10-12 16,-12 4-4-16,-14 7-1 15,-9 8 0-15,-17 8 0 16,0 5-6-16,-7-4-2 0,0-11-1 16,9-10-27-1,5-6-8-15,6-7-9 0,7 0-1 16,12-2 20-16,-1 5 10 16,10 4 8-16,-2 6 3 15,-5 9 9-15,-9-3 8 16,-14 2 7-16,-6-2 0 15,-11-9 0-15,-1-4-2 16,-2-9-46-16,4-7-48 16,13-6-173-16,4-3-114 15</inkml:trace>
  <inkml:trace contextRef="#ctx0" brushRef="#br0" timeOffset="137603.49">17036 16442 969 0,'-2'-2'585'0,"2"0"-8"16,0 2-272-16,0 0-155 15,0 0-50-15,0 0-72 16,0 0-3-16,0 0-94 15,0 0 409-15</inkml:trace>
  <inkml:trace contextRef="#ctx0" brushRef="#br0" timeOffset="138060.85">17300 16473 939 0,'8'-8'418'0,"17"-15"-200"15,2-7-26-15,11-7-38 0,1-4-27 16,-6-1-40-16,-8 3-11 16,-9 6-17-16,-8 4-5 15,-2 15 4-15,-4 5-10 16,0 13-16-16,0 9-12 15,-2 14-23-15,0 8-2 16,0 22 3-16,2 7 1 16,0 0 1-1,4 0 1-15,-1-20 2 16,-1-8 1-16,1-16 11 0,5-10-46 16,10-8-186-16</inkml:trace>
  <inkml:trace contextRef="#ctx0" brushRef="#br0" timeOffset="138386.55">17969 16303 1094 0,'-15'-11'546'0,"-14"-8"-213"0,-2 4-119 16,0 4-55-16,-6 10-95 15,5 6-29-15,-3 12-35 16,3 7-5-16,10 12-1 16,6 6-3-16,12 4-2 0,9-1 0 0,16-5 0 15,6-9 1-15,21-12 3 16,5-9 4-16,2-15 6 16,-5-8 6-1,-17-15 28 1,-10-3 21-16,-16-12 22 0,-7-2 3 0,-15-2-23 15,-5 4-21 1,-13 11-92-16,1 8-56 0</inkml:trace>
  <inkml:trace contextRef="#ctx0" brushRef="#br0" timeOffset="139467.65">18580 16202 659 0,'2'-9'429'15,"3"-6"33"-15,6 3-165 16,-1 5-126-16,2 5-47 0,6 15-72 0,2 12-25 16,3 17-15-1,-2 12 1 1,-4 10-4-16,2-1 0 16,-4-5-2-16,1-10 0 15,1-18 0-15,-4-9 0 0,0-18 13 16,1-3 5-16,-3-16 14 15,6-7 14-15,3-12 8 0,1-8 4 0,2-14-5 32,-1-3-13-32,5-3-5 0,-5 3-7 0,0 15-6 15,-9 5-2-15,-7 18-14 32,-2 4-6-32,-3 10-6 15,4 5-2-15,-4 2-83 16,1 4-63-16,-3-3-50 15</inkml:trace>
  <inkml:trace contextRef="#ctx0" brushRef="#br0" timeOffset="141806.18">19256 16549 681 0,'-3'-10'407'0,"0"-8"-51"16,-10-2-121-16,-4 0-25 15,-9 0-55-15,-6-1-34 16,4 9-59-16,-3 5-35 15,13 14-40-15,6 10-12 16,3 3 0-16,8 4 9 16,1-6 10-16,6-3 3 0,8-4 3 15,3-4 2-15,-3-6 2 16,-3 1 0-16,-4-6-27 16,1 4-87-16</inkml:trace>
  <inkml:trace contextRef="#ctx0" brushRef="#br0" timeOffset="142427.84">19167 16570 318 0,'3'0'238'0,"3"2"42"0,3 3-42 16,-1-3-66-16,2 0-30 0,0-5-49 31,0-3-21-31,3-5-22 0,-5-5-76 16</inkml:trace>
  <inkml:trace contextRef="#ctx0" brushRef="#br0" timeOffset="143202.24">19379 16604 645 0,'2'-3'318'15,"9"-5"-95"-15,6-1-62 0,4-14-36 16,7-4-17-16,-3-12-14 15,-2-7 2-15,-6-7 0 16,-7-5-9-16,-5 1-22 16,-6 0-15-16,-4 18-7 15,-3 7 0-15,-6 20-11 16,-1 13-9-16,-7 23-31 16,-1 10-8-16,7 20-1 15,-1 6 4-15,12 6 7 16,6-1 2-16,12-14 2 15,9-3 1-15,5-21-1 16,6-8 2-16,3-13 2 16,1-10 2-16,2-17 4 15,-5-6 1-15,-1-17 1 0,-2-3-1 16,-7-11 0-16,-1-4 0 16,-7 3-1-16,-3 5-1 15,-10 18 15-15,-3 13 10 16,-5 23 5-16,-6 10 0 15,-3 19-16-15,3 6-11 16,4 14-8-16,6 9-2 0,4 2 1 16,7-1 0-1,1-14 2-15,2-10 1 0,-1-13-1 16,-2-13-8-16,-3-5-25 16,-4-8-54-16,-3-6-130 15,-2 0-76-15</inkml:trace>
  <inkml:trace contextRef="#ctx0" brushRef="#br0" timeOffset="143345.29">19646 16462 312 0,'5'4'255'0,"12"-2"102"15,6-4-51-15,17-7-29 0,4-3-37 16,6 0-77-16,-2 4-24 16,-12 4-41-16,-7 3-26 15,-11 2-6-15,-8 1-83 16</inkml:trace>
  <inkml:trace contextRef="#ctx0" brushRef="#br0" timeOffset="-175945.27">18022 15782 739 0,'-8'-5'338'0,"13"-1"-148"15,3-2-32-15,-1-1-44 0,12 0-13 16,-6 0-34 0,1 4-9-16,1 5-22 0,-2 7-13 15,-4 4 0-15,-4 4-3 16,-4 6-3-16,-4 0 2 15,-4 0 0 1,-3-2 1-16,-2-7 4 0,1-3 0 0,-4-3-10 16,4-3-7-16,1-3-16 15,4 0-10-15,11 0-3 16,2-1 2-16,5-1 7 16,6 3 5-16,0 3 6 15,3 5 2-15,1 6 3 16,-4 1 3-16,-10 3 8 15,-5 0 3-15,-12-3 8 16,-7-3 5 0,-6-10 3-16,-2-4-2 0,-1-11-13 15,8 0-10-15,4-2-13 16,4 0-56 0</inkml:trace>
</inkml:ink>
</file>

<file path=ppt/ink/ink51.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2-16T09:51:22.459"/>
    </inkml:context>
    <inkml:brush xml:id="br0">
      <inkml:brushProperty name="width" value="0.05292" units="cm"/>
      <inkml:brushProperty name="height" value="0.05292" units="cm"/>
      <inkml:brushProperty name="color" value="#FF0000"/>
    </inkml:brush>
  </inkml:definitions>
  <inkml:trace contextRef="#ctx0" brushRef="#br0">2155 7941 514 0,'-6'-12'315'16,"-8"-11"4"-16,-5-1-59 0,-8-2-53 16,-7 5-31-1,-8 7-71-15,-4 6-34 16,0 15-59-16,1 8-17 15,15 15-30-15,8 3-5 0,20 5 4 16,11 4 4-16,15-6 23 16,12-5 4-16,11-9 2 0,-1-11 2 15,1-7 1-15,-3-4 3 32,-15-13 12-32,-2 0 5 0,-19-6 12 15,-10 3 1-15,-13 3-3 0,-11 7-7 16,-9 12-19-1,-12 4-7-15,-3 21-20 16,-1 9-2-16,8 13 1 16,12 4 5-16,20 3 9 15,11-6 3-15,19-12-1 16,10-6-1-16,17-21 4 16,4-12 2-16,5-13 3 15,-1-11 6-15,-5-10 0 16,-2-4 1-16,-6-3 1 15,-1 2-1-15,-16 9 5 16,-7 4 0-16,-13 15 6 16,-4 5 5-16,0 18-1 15,0 9-2-15,1 17-6 0,-1 3-8 16,0 1-4-16,4-6-2 16,4-10-58-16,4-9-51 15</inkml:trace>
  <inkml:trace contextRef="#ctx0" brushRef="#br0" timeOffset="138.4">2304 7971 878 0,'0'-8'448'16,"0"-1"-135"-16,-1 4-194 16,-1 4-60-16,2 7-139 15,0-6-201-15</inkml:trace>
  <inkml:trace contextRef="#ctx0" brushRef="#br0" timeOffset="360.2">2534 8193 931 0,'5'10'364'0,"1"14"-256"0,4 7-42 15,-3 4-31-15,2 4-9 16,0-6-11-16,4-3 44 15,1-11 23-15,-1-10 9 16,3-15 42-16,1-10-35 16,3-15-12-16,-1-4-8 0,-3-2-38 15,-4-1-10 1,-5 13-143-16,-5 3-146 16</inkml:trace>
  <inkml:trace contextRef="#ctx0" brushRef="#br0" timeOffset="772.07">3156 8238 799 0,'-14'14'412'0,"-21"16"-127"16,0 1-101-16,1-3-106 15,-3-8-21-15,10-15-12 16,-1-6-15-16,5-16-33 0,4-4-17 15,9-3-21 1,3-1-5-16,8 2 14 16,7 3 6-16,7 7 11 0,3 6 4 15,5 13 14 1,2 7 10-16,-3 13 5 0,3 7 2 0,1 0-8 16,-1-1-5-16,5-12-5 15,3-5-1-15,-1-14 3 16,-5-9 5-16,-1-12 13 15,-9-8 8-15,-7-5 40 16,-2 0 9-16,-8 2 8 16,1 6 2-16,1 12-32 15,-4 7-8-15,1 11-13 16,1 12-10 0,3 13-10-16,1 7-6 0,3 6 19 15,-1-7-68-15</inkml:trace>
  <inkml:trace contextRef="#ctx0" brushRef="#br0" timeOffset="1549.72">4595 8016 933 0,'-5'5'361'0,"-5"12"-258"16,-3 10-52-16,-10 22-39 15,0 9-2-15,-4 15 1 16,-2 2-2-16,13-12 0 16,0-9 0-16,10-25 2 15,3-14 0-15,2-15 20 16,5-6 5-16,3-20 2 0,6-7 1 15,-2-21-20 1,2-7-6-16,3-7-8 0,3 4-5 16,3 12-1-16,3 6 2 15,-5 17 21-15,-2 9 19 16,-8 12 4-16,-3 4-4 0,0 11-18 16,2 6-17-16,10 16-5 15,5 4 0 1,15 15-1-16,4 1-1 15,10 8 1-15,2 6 1 0,-9-11 2 16,-7-2 1-16,-18-13 5 16,-8-8 1-16,-11-9 11 15,-5-4 8-15,-26-7 11 16,-15-6 4-16,-21-4-5 16,-10-3-8-16,-3-2-16 15,12 6-7-15,11 1-8 16,13 1-4-16,20 1-2 15,3-2-36 1,19-5-217-16</inkml:trace>
  <inkml:trace contextRef="#ctx0" brushRef="#br0" timeOffset="2183.56">5170 8029 737 0,'9'-4'364'0,"4"1"-132"16,-4 8-108-16,-3 13-27 0,-6 16-40 15,1 8-13-15,-10 19-18 16,-2 8-8-16,2 3-6 16,0-6-4-16,18-13-4 15,1-9 0-15,5-14-1 16,4-8 8-16,6-11 16 16,10-11 4-16,10-12 8 15,3-6-3-15,-6-18-9 16,-2-3 1-16,-16-14 2 15,-8-9 2-15,-11-6 45 16,-10 2 8-16,-3 14 18 16,1 11-7-16,-1 26-45 15,1 8-9-15,2 14-34 16,-3 6-3-16,5 15-7 16,2 5-4-16,7 13 3 0,5 6 3 15,-4 9 0-15,5 0 2 16,-4-4 2-16,-1-11-1 15,11-20-7-15,5-7-9 16,11-14-205-16</inkml:trace>
  <inkml:trace contextRef="#ctx0" brushRef="#br0" timeOffset="2584.61">5663 8611 810 0,'6'1'365'0,"10"1"-193"15,5-2-53-15,3-3-24 16,7-4-35-16,-2 2-12 15,-9-3-9-15,-1 1-2 16,-7-4 1-16,-8-1 4 16,-2 2 20-16,-8-2 2 15,-13 8-5-15,-3 0-8 0,-5 4-33 16,-7 6-12-16,5 6-14 16,3 1-4-16,5 9-2 15,11 5 3-15,8 5 2 16,6 4 5-16,16-2 9 15,7-2 7 1,15-8 12-16,3-6-2 0,2-14-5 16,-2-7 25-1</inkml:trace>
  <inkml:trace contextRef="#ctx0" brushRef="#br0" timeOffset="5813.74">6315 8285 876 0,'10'1'351'0,"22"2"-213"0,9 3-67 16,15 0-31-16,9-2-10 15,-5-3-8-15,0-1-50 0,-7 0-208 16</inkml:trace>
  <inkml:trace contextRef="#ctx0" brushRef="#br0" timeOffset="6025.46">6409 8522 863 0,'2'0'371'0,"11"1"-186"16,8 0-56-16,17 0-38 16,6 1-9-16,0-1-23 0,-4 5-17 15,-10-3-5 1,-4 4-114-16</inkml:trace>
  <inkml:trace contextRef="#ctx0" brushRef="#br0" timeOffset="7050.22">7477 8400 512 0,'-1'-7'284'0,"-2"-8"-43"0,1-1-32 16,-5 0-54-16,-1 2-26 15,-9-1-38-15,-4 3-17 16,-2 10-31-16,-5 2-19 16,-1 8-27-16,-3 5-10 15,-1 7-5-15,3 2-1 16,11 6-3-16,9 3-3 0,13-5-4 15,8 0 1-15,15-6 5 16,10-4 6-16,4-8 12 16,5-1 3-16,-6-13 2 15,-9-6 0-15,-1-4 2 16,-9-9 1-16,-5 3 8 16,-5-2 7-16,-11-2 19 15,-2 7 10-15,-11 3 17 16,0 5 2-16,1 11-18 15,1 4-14-15,8 7-35 16,-1 4-18-16,4 10-9 16,6 6-1-16,-3 7 8 15,5 4 6-15,-1 8 5 0,-4 3 1 16,-1 3 7-16,-1 3-2 16,2-1 7-16,-5-6 5 15,3-10 3-15,0-12 4 16,1-12 1-16,4-9 2 15,-2-9-20-15,4 0-16 0</inkml:trace>
  <inkml:trace contextRef="#ctx0" brushRef="#br0" timeOffset="8898.99">8125 8007 751 0,'3'-4'369'0,"-1"-4"-121"16,-4 6-61-16,-5 15-96 15,-9 8-35-15,-9 21-52 0,-5 11-3 16,-7 13 3-16,1 6-1 15,10 4 2-15,2-2 1 16,12-14 2-16,1-16-1 16,9-26 1-1,4-6 4-15,5-20 8 0,4-8 6 0,3-17 3 16,-5-13-4 0,8-15-13-16,5-2-6 0,6-5-6 15,4 7-1-15,-3 9 0 16,-10 7 1-1,-6 13 0-15,-3 8 0 0,-8 14-9 16,1 6-11-16,2 12-13 16,-1 3-4-16,10 14-5 15,1 7 7-15,9 9 9 16,6 9 5-16,8 11 13 16,1 3 6-1,5 8 5-15,-2-5 2 0,-4-12-1 0,-2-7 1 16,-13-18 1-1,-7-5 3-15,-16-15 21 0,-12-8 8 16,-19-3 6 0,-10-7 2-16,-27-6 11 0,-12 0-6 15,-5-1-5 1,2 5-8-16,16 7-34 16,13 3-6-16,16 5-12 15,2 2-6-15,21 7-154 0,8 2-188 0</inkml:trace>
  <inkml:trace contextRef="#ctx0" brushRef="#br0" timeOffset="9477.74">8556 8104 795 0,'1'-10'377'0,"1"-6"-142"15,6 6-75-15,2 11-92 16,5 10-23-16,12 26-32 15,4 15 5-15,10 29 9 16,-2 9-4-16,-10-5-6 16,-4-11-3-16,-2-27 0 15,-6-17 2-15,4-18 35 16,-1-8 27-16,-3-16 29 0,3-6 10 16,-2-17-12-16,2-9-16 15,4-10-23 1,2-9-7-16,6-5-28 15,3 6-9-15,1 9-9 0,-1 10-6 0,-10 17 1 16,-10 3 2-16,-12 11 3 16,-3 1 0-16,-4 6-3 15,-1 5-16-15,4 0-206 16</inkml:trace>
  <inkml:trace contextRef="#ctx0" brushRef="#br0" timeOffset="21463.22">2169 9803 638 0,'-9'23'317'16,"-17"29"-124"-16,-1 4-30 15,-9-6-47-15,-7-12-39 16,1-19-14-16,-5-15-4 16,7-21-12-16,7-8-10 15,8-10-30-15,8-3-16 0,16 4-13 16,8 5-3-16,13 18-9 15,8 10 7 1,10 21 5-16,7 14 5 16,4 11 15-16,-3 2 2 0,-7-8-74 15</inkml:trace>
  <inkml:trace contextRef="#ctx0" brushRef="#br0" timeOffset="21601.59">1997 9640 1054 0,'-3'1'372'0,"3"4"-286"0,13 10-89 0,6 6-174 16</inkml:trace>
  <inkml:trace contextRef="#ctx0" brushRef="#br0" timeOffset="21871.05">2374 9998 592 0,'15'9'284'0,"12"4"-90"0,1-2-73 0,-2-5-46 15,-4-7-6 1,-8-7-4-16,1-7 1 16,-11-10-2-1,-4-5-1-15,-7-8-3 16,-10 0-4-16,-19 4-21 15,-3 8-22-15,-3 26-38 0,3 13-10 16,14 23 2-16,2 7 9 16,16 4 15-16,6 2 5 15,4-5 1-15,13 2 3 16,11-7 3-16,4-3 1 16,9-7-80-16,-2-7-69 15</inkml:trace>
  <inkml:trace contextRef="#ctx0" brushRef="#br0" timeOffset="22157.67">2955 9796 566 0,'2'10'333'0,"-5"12"-34"15,-2 8-61-15,-17 5-69 16,-8-1-43-16,-9-6-51 15,4-5-18-15,3-11-22 0,2-10-12 16,6-11-24 0,-1-11-9-16,5-6-18 0,8-1 1 15,12 2 17-15,4 5 6 16,17 7 22-16,7 8 9 16,6 14 2-16,7 12 5 15,-1 14 1 1,-2 7 3-16,-3 1-2 0,-4-1-6 15,-6-8 14-15</inkml:trace>
  <inkml:trace contextRef="#ctx0" brushRef="#br0" timeOffset="23141.35">3160 11032 545 0,'-9'7'260'0,"-12"11"-99"16,-5 6-46-16,3 19-54 15,-5 4-10-15,-1 10-15 16,9 4-20-16,0-2-11 16,6-6-2-16,8-12-1 15,-1-10 4-15,10-16 4 16,3-8 9-16,7-18 15 16,3-12 3-16,6-20 3 15,-3-10-5-15,2-10-4 16,-1-4-3-16,-6 2 2 0,1 6-1 15,-9 16 11-15,-3 11 18 16,-1 17 9-16,-2 9-9 16,0 9-39-16,-3 0-28 15,3-3-27-15,6 21 1 16,32 54 13-16,0-16 6 16,15 12 7-16,8 2 3 15,8 3 5-15,-6-9 1 16,-16-19 5-16,-10-6 0 15,-25-19 7-15,0-6 11 16,-22-10 33-16,-11-7 7 0,-37-10 8 16,-19-3-9-16,-21-4-34 15,-6 0-10-15,18 7-16 16,4 0-7-16,22 6-20 16,7 0-31-16,17 3-89 15,15 2-109-15</inkml:trace>
  <inkml:trace contextRef="#ctx0" brushRef="#br0" timeOffset="23775.79">3572 11071 754 0,'3'-12'381'15,"2"-7"-127"-15,8 5-95 16,-1 5-34-16,3 10-57 16,1 8-28-16,-2 12-22 15,-1 10-5-15,-10 19-4 0,0 6 0 16,-4 17 0-16,-3 3 0 15,6-13 0-15,5-5-6 16,7-25-2-16,5-7 2 16,1-12 3-16,6-13 8 15,5-9 8-15,3-10 2 0,7-13 1 16,-2-5 0 0,-4-10-1-16,-7-4 1 15,-6-7-1 1,-4 4 2-16,-10 4-7 0,-5 5-4 0,-4 19 2 31,-4 11-5-31,-4 14-3 16,-2 4-4-16,-1 15-10 0,1 6-7 15,6 19-2 1,3 9 3-16,10 11 2 0,3 3 5 16,5-3 2-16,6-4-1 15,-3-18-34-15,2-5-70 16,0-9-278-16</inkml:trace>
  <inkml:trace contextRef="#ctx0" brushRef="#br0" timeOffset="24125.34">4243 11599 673 0,'8'1'288'0,"9"5"-152"16,3-5-12-16,3-1-11 15,1-2-28-15,-2-6-29 16,0 1-5-16,-5-5-8 0,-3-2-1 16,-8-2-4-16,-2 0 3 15,-9 1-2-15,-9 5-9 16,-6 9-22-16,-5 1-14 15,-2 12-17-15,1 3 0 16,-1 8 6-16,7 5 8 16,8 3 9-16,9 1 6 0,20-2 9 15,7-1 2-15,14-9 2 16,2-6 1-16,5-11-4 16,-5-3 2-1</inkml:trace>
  <inkml:trace contextRef="#ctx0" brushRef="#br0" timeOffset="32579.73">4825 11282 924 0,'2'-5'372'0,"12"2"-219"16,9-2-57-16,15 9-40 0,4 0 3 15,9 4-22-15,0-3-6 16,4-3-14-16,-1 0 29 16,-8-4-174-16,2-1-134 15</inkml:trace>
  <inkml:trace contextRef="#ctx0" brushRef="#br0" timeOffset="32784.36">4910 11483 760 0,'3'2'345'16,"13"0"-139"-16,6-3-55 16,17-1-48-16,9-3-19 0,9 4-45 15,3 1-10-15,4 5-53 16,-4 0-331-1</inkml:trace>
  <inkml:trace contextRef="#ctx0" brushRef="#br0" timeOffset="33562.59">5968 11396 422 0,'1'-1'220'0,"3"-1"-46"16,0-2-21-16,-4 3-11 16,0 0 1-16,0 0 7 15,0-6-2-15,0-9-22 16,-6-33-14-16,-3 26-33 16,-8 2-17-16,-7 5-36 15,-8 6-19-15,-13 10-34 16,1 8-11-16,5 12-4 15,9 7 3-15,16 8 6 16,11-1 4-16,13 1 11 0,12-3 4 16,16-7 11-16,4-7 3 15,6-7 3-15,-4-6 1 16,-9-10-4-16,-4-6-11 16,-11-12-2-16,1 1 2 15,-8-5 9-15,-5 3 12 16,-8 4 37-16,-5 1 9 0,-6 10 1 15,-3 7-2-15,5 10-40 16,1 9-13 0,2 9-11-16,4 10-4 0,2 8-1 15,1 4 3-15,7 4 2 16,1 1 4-16,-1 1 11 16,-2-3 16-16,-3 0 31 15,1-3 11-15,-3-6 4 16,2-5-11-16,-1-15-22 15,-2-9-10-15,4-6-72 16,0-5-91-16</inkml:trace>
  <inkml:trace contextRef="#ctx0" brushRef="#br0" timeOffset="34937.39">23084 11964 797 0,'-1'-3'410'0,"1"0"-137"0,-1 4-109 15,1-1-116-15,0 0-35 16,1 5-20-16,4 16 4 0,12 39 5 15,-8-30-34-15</inkml:trace>
  <inkml:trace contextRef="#ctx0" brushRef="#br0" timeOffset="35105.75">23220 11941 881 0,'-2'-8'428'0,"0"-4"-158"0,-1 4-86 0,3 9-105 16,4 13-35-16,3 13-44 16,3 7 0-16,0 9 1 0,0-3 1 31,-3-3-80-31,0-3-111 16</inkml:trace>
  <inkml:trace contextRef="#ctx0" brushRef="#br0" timeOffset="35816.84">23333 12581 589 0,'1'-8'293'15,"3"-6"-100"-15,-1-2-56 16,-3-3-4-16,-7-1-10 16,-5-3-15-16,-4 9-36 0,-5 4-26 15,-3 9-50-15,-4 5-14 16,-1 12-14-16,7 6 0 16,8 0 8-16,9 2 2 15,14-3 8-15,7-5 3 16,10-3 7-16,6-2 3 15,-2-6 4-15,-3-5 2 16,0-7 5-16,-4-2 2 0,-6-6 2 16,-4 1 2-1,-11 3 20 1,-2 0 11-16,0 8 1 0,-4 3 0 0,-1 11-25 16,-1 11-12-16,-7 8-7 15,10 11-3-15,1 5 0 16,1 2-1-16,4 0 2 15,-1-5 2 1,3-7 0-16,2-7 1 0,-4-12-122 16</inkml:trace>
  <inkml:trace contextRef="#ctx0" brushRef="#br0" timeOffset="36284.48">23416 12897 888 0,'-4'-7'391'0,"1"-7"-188"16,4 3-75-16,16 4-65 0,8 1-19 15,12 6-25 1,3 6-10-16,1 4-4 16,-7 8 0-16,-12 0-4 0,-8 2 4 15,-19-1 2-15,-5 0 2 16,-9-4 3-16,-1-4 2 15,6 0-1-15,4-7-5 16,10 0-15-16,4-1-6 16,10 2-4-16,3 2 4 15,5 3 9-15,-1 6 1 0,-7 6 3 16,-12 2 3-16,-18 7 10 16,-13 1 9-16,-16-6 18 15,-1-4 7-15,1-19 6 16,7-5-12-16,18-12-198 15</inkml:trace>
  <inkml:trace contextRef="#ctx0" brushRef="#br0" timeOffset="37275.28">7598 8981 526 0,'1'0'294'16,"0"-2"-53"-16,6-2-112 16,3-2-29-16,12 2-39 15,6 1-15-15,9 3-21 16,1 2-8-16,-8 4-2 16,-11 5 0-16,-14 7 4 15,-10 3 4-15,-20 2 4 16,0-2 1-16,-6-7 1 15,5-5-3-15,14-4-14 16,8-3-11-16,13-3-16 16,9-2-7-16,9 2 6 15,6 4 7-15,0 8 7 0,-3 4 7 16,-15 8 13-16,-14 2 10 16,-19 5 11-16,-12-1 3 15,-10-8 7-15,-3-8-45 16</inkml:trace>
  <inkml:trace contextRef="#ctx0" brushRef="#br0" timeOffset="38011.49">6168 11832 480 0,'2'-2'274'16,"7"-3"-29"-1,1-1-112-15,16 5-78 16,7 1-17-16,5 4-17 16,-1 4-5-16,-10 5 1 0,-11 1 3 0,-11 7 9 31,-6 2 4-31,-20-7 2 16,-2 1 2-16,-7-7-7 0,1-8-4 0,14-2-20 15,6-3-14-15,16 1-16 16,9 4-6-16,14 7 6 31,2 2 10-31,-2 3 11 0,-3 5 7 16,-17 3 33-1,-10 5 12-15,-18 3 10 16,-11-3 3-16,-14-12-9 16,-2-11-9-16,10-15-53 15,7-7-37-15,14-13-198 16</inkml:trace>
  <inkml:trace contextRef="#ctx0" brushRef="#br0" timeOffset="38330.07">6539 11483 1325 0,'-2'0'577'0,"-5"-2"-305"16,4 0-166-16,2 1-44 16,1 0-74-16</inkml:trace>
  <inkml:trace contextRef="#ctx0" brushRef="#br0" timeOffset="39030.55">7208 10963 930 0,'-6'8'372'0,"-12"11"-228"16,1 8-51-1,-8 19-31-15,-5 8-5 16,2 19-26-16,-6 11-4 16,5 0-16-16,6-6-1 0,5-20-2 15,2-18 2-15,10-21 2 16,4-11 1-16,9-23-3 16,4-10-3-16,7-25-1 15,0-12 0-15,3-18 5 16,-1-6 4-16,2 3-4 15,2-3-1-15,-6 22-7 16,-1 9 8-16,-3 18 6 16,-5 16 0-1,0 22 1-15,-2 15-13 0,2 21-5 16,5 9-2-16,13 16 0 16,6 3 0-16,17 11 1 0,-2 1 1 15,2-4 1-15,0-2 1 16,-9-16-1-1,-3-9 1-15,-10-16-2 0,-10-6 1 16,-15-13 2-16,-3 1 2 16,-16-2 10-16,-7-5 4 15,-17 0 12-15,-7-4 9 16,-24-4 4-16,-9-1-4 16,-3-3-11-16,1-1-12 15,23 0-36-15,16 0-63 16</inkml:trace>
  <inkml:trace contextRef="#ctx0" brushRef="#br0" timeOffset="40191.96">7613 11028 488 0,'-5'-5'314'16,"-3"-7"-8"-16,7 4-126 0,1 0-26 15,1 4-64-15,5 6-24 16,0 3-44-16,4 7-16 16,10 13-3-16,3 11-1 0,9 22-2 15,1 7 2-15,0 11-1 16,-6-3 1-16,-1-12 2 15,-7-9-2-15,1-19 3 16,-1-11 0 0,-4-18 34-16,4-8 28 0,-3-18 32 15,1-11 11 1,9-21-17-16,5-10-21 16,11-20-22-16,7-1-9 15,6 8-8-15,-5 3 11 0,-17 30 14 16,-10 12 4-16,-17 18-3 0,-7 13-21 15,1 5-42 1,-2 3-76-16</inkml:trace>
  <inkml:trace contextRef="#ctx0" brushRef="#br0" timeOffset="48779.26">8387 11562 17 0,'2'2'8'0,"-1"4"-2"16,-1-2-3-16,0-4 27 0,0 0 25 0,0-2 68 31,0 1 41-31,0 0 55 16,0 0 12-16,0 0-26 15,0 0-28-15,-1 0-63 16,-1 1-27-16,-11 3-33 0,-38 26-12 16,23-15-14-16,-1-3-5 15,3-6-2-15,1-5 1 16,8-12-6-16,7 0-6 15,10-9-10-15,2 5-3 16,10 1-4-16,1 1 2 16,5 6-3-16,0-5 2 0,3 11 4 15,0 4-1-15,-1 5 5 16,-4 5 3 0,0 8-1-16,-1-2 1 15,1 7 2-15,1-2-4 0,4-3 2 16,4-2 1-16,6-9 5 15,4-3 5-15,-3-14 13 16,-5-7 23-16,-13-3 37 16,-6-5 13-16,-16-3 24 15,-7 5-14-15,-16 2-34 16,-6 6-18-16,0 9-45 16,2 0-15-16,13 6-19 15,5 3-50-15,15 7-172 16,2-1-289-16</inkml:trace>
  <inkml:trace contextRef="#ctx0" brushRef="#br0" timeOffset="49354.42">8806 11627 876 0,'0'1'402'16,"3"-1"-190"-1,1-1-57-15,-4 0-78 16,1-1-19-16,24 1-23 0,39 1-4 16,-25-1-17-16,2 0-4 15,-2 1-5-15,-9 3-5 16,-7 4-47-16,-7 4-32 15,-8-7-74-15,-4 2-57 16,-5-2-78-16,-9-6-13 0,1 1 61 16,-2-5 70-1,-1-5 207-15,5-3 87 16,-1-1 85-16,1-1 14 16,6 8-36-16,1 3-32 15,6 5-63-15,6 3-20 0,5 5-40 16,2 3-9-16,-8 2 10 15,-3 3 9-15,-11 0 12 16,-8-1 2-16,-5 0-11 16,1-3-4-16,5-9-91 15,7-1-144 1</inkml:trace>
  <inkml:trace contextRef="#ctx0" brushRef="#br0" timeOffset="49693.82">9282 11549 387 0,'-2'-5'290'16,"4"-3"69"-16,-3-2-74 15,4 10-95-15,0 3-44 16,-6 5-81-16,-1 2-32 16,4 11-17-16,-3-2-3 15,5 11-6-15,3-1-2 0,-5-3-1 16,6 1 2-16,0-5 2 15,-5-1-9-15,-1-8-65 16,1-3-50-16,-3-9-234 16</inkml:trace>
  <inkml:trace contextRef="#ctx0" brushRef="#br0" timeOffset="49941.13">9250 11526 701 0,'4'-5'370'16,"2"-7"-96"-16,13 5-136 0,5 5-40 15,8 0-51 1,4 4-20-16,2 7-14 0,-5 0-4 16,-7 5 0-16,-10-1 7 15,-16 3 29-15,-9-2 9 0,-13 3 7 16,-5 2-5-16,-3-8-22 15,3-2-4-15,5-5-2 16,3-2-34-16,4-9-141 16</inkml:trace>
  <inkml:trace contextRef="#ctx0" brushRef="#br0" timeOffset="52547.01">4672 13032 755 0,'-6'0'337'16,"0"5"-176"-16,7-1-70 16,22 5-73-16,17 4-5 0,21-2 3 15,11 0-4 1,2-9-3-16,-5-2 3 0,-12 3-49 15,-9-3-109-15</inkml:trace>
  <inkml:trace contextRef="#ctx0" brushRef="#br0" timeOffset="52722.88">4716 13184 748 0,'3'3'301'15,"9"0"-162"-15,21 5-96 0,15 0-1 16,14-1-2-16,0 0-1 16,-1-1-19-1,-6-2-44-15</inkml:trace>
  <inkml:trace contextRef="#ctx0" brushRef="#br0" timeOffset="53327.91">5879 13228 304 0,'4'-6'212'0,"10"-5"27"15,-2-1-18-15,-11-2-28 0,1 3-18 16,-11-3-38-16,-7 2-18 15,-12-3-38-15,-6 2-18 16,-7 5-34-16,0 1-17 16,2 10-31-16,3 10-13 15,9 5-8 1,8 5 2-16,13 5 11 16,8-3 9-16,14 0 11 0,7-1 4 15,11-9 4-15,3-4 1 16,0-6 3-16,0-5-1 15,-6-10 1-15,-1-2 1 16,-10-8 2-16,-5 0 2 16,-7 5 2-16,-4 0 7 0,-6 10 6 15,2 5-2 1,0 12-4-16,-5 7-9 16,8 17-10-16,0 11 0 15,0 14 0-15,5 3 1 16,-3-1 6-16,0-6 3 0,0-16 7 15,0-3 3-15,-3-14 0 16,-1-5 1-16,1-9-14 16,-1-4-57-16</inkml:trace>
  <inkml:trace contextRef="#ctx0" brushRef="#br0" timeOffset="53770.24">6136 13522 658 0,'8'0'285'15,"15"-6"-145"-15,4 2-29 0,1 1-38 16,1-1-16-16,-9 7-25 16,-4 4-13-16,-10 8-10 15,-6 2-2-15,-12 1 2 16,-4-3 4-16,-1-8 4 0,5-1 0 15,9-1-12-15,5 1-4 16,11 1-4-16,6 1-2 16,6 6 5-16,0 0 4 15,-10 4 16-15,-7 0 17 16,-18 0 34 0,-12-1 6-16,-15-4-4 15,-4-8-8-15,3-8-47 0,7-4-57 0,19-4-242 16</inkml:trace>
  <inkml:trace contextRef="#ctx0" brushRef="#br0" timeOffset="54095.42">6566 13266 698 0,'-1'0'430'0,"-3"-1"10"0,2 0-129 16,2 1-109-16,0-1-44 0,0-1-82 16,0 1-23-1</inkml:trace>
  <inkml:trace contextRef="#ctx0" brushRef="#br0" timeOffset="54594.65">7225 12570 723 0,'-27'7'356'15,"-22"8"-68"-15,-6 26-230 16,-2 21-29-16,11 43-21 15,12 16-5-15,20 15-8 16,15 4 0-16,32-25 5 16,15-11 1-16,27-30 7 0,8-18-1 15,-1-28-107-15</inkml:trace>
  <inkml:trace contextRef="#ctx0" brushRef="#br0" timeOffset="54974.22">7437 12814 917 0,'-2'-4'397'16,"1"-2"-233"-16,0 10-80 0,4 29-63 15,4 13-22 1,12 28 1-16,3 5 1 0,1 5 5 16,5-2 1-1,-4-15 3-15,0-4-4 0,-2-20 3 16,0-8-10-16,-2-20 84 0,2-12 38 16,0-20 29-16,-1-13 21 15,4-16-75-15,1-7-31 16,0-5-30-16,-2 0-6 15,2 3-17-15,-3 1-3 16,-4 5-5-16,-3 6-4 16,-9 7 2-16,-3 7-2 15,0 14-92-15,3 5-74 16</inkml:trace>
  <inkml:trace contextRef="#ctx0" brushRef="#br0" timeOffset="58949.57">7972 13372 896 0,'0'-2'383'0,"0"-2"-217"16,-2 1-57-1,1 3-86-15,1 0-23 16,0 13-29-16,8 48 7 15,-1-18 20-15,-5-1 1 0,-1-4 3 16,2-3-5 0,-3-16-183-16</inkml:trace>
  <inkml:trace contextRef="#ctx0" brushRef="#br0" timeOffset="59115.74">7951 13399 413 0,'1'-20'261'0,"9"-20"18"16,10 10-77-16,12 12-85 15,9 12-25-15,10 14-59 0,-7 7-11 16,-12 12-3 0,-13 3 11-16,-27 5 33 15,-13 1 7-15,-19-6 7 0,-5-11-3 16,4-18-85 0,8-4-103-16</inkml:trace>
  <inkml:trace contextRef="#ctx0" brushRef="#br0" timeOffset="59401.04">8443 13273 781 0,'12'0'355'0,"13"-1"-158"0,22 1-99 16,14 0-1-16,15 0-43 15,1-4-11-15,-6-3-93 16</inkml:trace>
  <inkml:trace contextRef="#ctx0" brushRef="#br0" timeOffset="59804.51">9155 12738 766 0,'1'-3'407'0,"4"-1"-60"15,7 17-264-15,1 14-41 0,6 28-12 16,4 14 11-16,-6 13 7 15,0 3-3-15,2-1-16 16,-5-12-8-16,2-10-6 16,2-13 0-16,-5-27 5 15,4-10 6-15,3-27 23 16,3-15 14-16,9-20 24 16,-4-10 6-16,5-8-18 15,3 0-15-15,4-1-32 16,7 1-13-16,-11 13-7 15,-3 4 1-15,-21 22-45 16,-12 12-87-16</inkml:trace>
  <inkml:trace contextRef="#ctx0" brushRef="#br0" timeOffset="60323.43">9895 13400 468 0,'-8'9'246'15,"-20"7"-45"-15,-4 4-59 0,-5 1-17 0,-7-5-20 16,4-7-32-16,6-3-9 16,8-11-19-16,8-5-7 15,12-10-20-15,7-2-12 16,13-7-18-1,7 4 2-15,5 3 23 0,8 6 12 16,-5 16 11-16,1 10 0 16,1 20-11-1,-8 5-4-15,6 4-4 0,3 1-2 0,-1-13 1 16,3-6-1 0,-2-14 7-16,0-9 4 15,-7-11 53-15,-4-12 17 16,-16-6 21-16,-13-6-2 0,-21-1-58 31,-7 4-25-31,-6 8-132 0,3 8 36 16</inkml:trace>
  <inkml:trace contextRef="#ctx0" brushRef="#br0" timeOffset="60893.41">10138 12557 583 0,'20'20'301'16,"-9"-11"-16"-16,0 1-195 0,55 76 0 0,4 27 13 15,-1 53 11-15,-46-6-12 16,-32 10-9-16,-17-7-1 16,-19-30 2-16,-3-24-3 0,2-42 6 15,-2-9-384-15</inkml:trace>
  <inkml:trace contextRef="#ctx0" brushRef="#br0" timeOffset="63345.84">4565 14731 886 0,'-4'0'392'16,"2"3"-201"-1,5 0-73-15,-3-3-57 0,29 7-21 16,55 7-11-16,-22-12-7 16,10 2-11-16,-5-4-23 15,-11 0-242-15</inkml:trace>
  <inkml:trace contextRef="#ctx0" brushRef="#br0" timeOffset="63510.63">4621 14938 820 0,'7'3'369'0,"4"4"-152"16,26 0-130-16,18-4-23 16,16-1-25-16,3 0-12 15,-3 0-125-15</inkml:trace>
  <inkml:trace contextRef="#ctx0" brushRef="#br0" timeOffset="64026.21">5685 14825 594 0,'-2'-12'326'16,"0"-7"-74"-16,-4-7-106 0,-3 2-28 15,-6 0-39-15,-7 0-18 16,-4 11-28-16,-3 11-14 16,2 11-31-16,4 13-13 15,8 9-7-15,2 2 1 16,15 4 8-16,5-2 6 0,14-6 10 16,9-6 3-16,2-12 4 15,3-8 4-15,-9-9 3 16,-1-7 4-16,-10-2 5 15,-5 1 3-15,-8 4 23 16,-2 3 3-16,-4 13 1 16,-1 11 1-16,3 18-22 15,1 8-6-15,1 10-5 16,1 6-7-16,1 0-3 16,0 2 1-16,3-4 0 15,-3-11-1-15,7-12 4 16,2-11-53-16</inkml:trace>
  <inkml:trace contextRef="#ctx0" brushRef="#br0" timeOffset="64387.4">5939 15165 964 0,'7'-5'400'15,"11"-3"-243"-15,3 1-33 0,5 1-58 16,6 6-23-16,-5 3-31 16,-3 8-7-16,-16 9 0 15,-12 3 2-15,-16 5 4 16,-2-1 1-16,0-6-1 15,7-6-11-15,11-5-40 16,2-4-5-16,12 3-3 16,6 3 7-16,3-2 36 15,-1 3 3-15,-9 1 27 16,-10-1 28-16,-16 0 33 16,-4 0 11-16,-11-12-16 15,-1-2-28-15,12-11-175 16</inkml:trace>
  <inkml:trace contextRef="#ctx0" brushRef="#br0" timeOffset="64749.78">6447 14915 983 0,'2'2'547'15,"-3"-1"-75"-15,0 4-258 16,0-5-56-16,0 0-81 0,0 0-38 16,1 0-136-16</inkml:trace>
  <inkml:trace contextRef="#ctx0" brushRef="#br0" timeOffset="65419.14">7217 14202 504 0,'-5'-2'297'0,"-14"3"-10"16,-6 9-77-16,-14 25-78 15,-3 17-25-15,2 38-49 16,3 12-23-16,17 32-20 16,12 14-3-16,14-5-3 15,17-4 0-15,16-29-3 16,7-24 1-16,22-29 4 15,8-14-71-15</inkml:trace>
  <inkml:trace contextRef="#ctx0" brushRef="#br0" timeOffset="65787.04">7449 14560 846 0,'2'4'371'16,"5"8"-138"-1,4 11-169-15,4 11-14 0,2 17 4 16,1 7-5-16,-3 14-14 15,-4-1-5-15,-2-11-14 16,2-7-5-16,3-30 1 16,7-12 5-16,4-21 11 15,2-12 6-15,3-18 8 0,-2-12-1 16,0-12-5-16,-1-5-4 16,6 3-14-16,0 7-4 15,-8 16-9-15,-4 11-1 16,-16 17-13-16,1 4-73 15</inkml:trace>
  <inkml:trace contextRef="#ctx0" brushRef="#br0" timeOffset="66118.36">8007 14931 573 0,'-5'4'345'31,"-5"11"5"-31,3 12-178 0,-1 5-85 0,3 10-12 16,3 6-22 0,-1-6-10-16,3 3-21 15,1-7-2-15,1-15 1 16,2-5-34-16,-2-13-91 0,0-6-97 0</inkml:trace>
  <inkml:trace contextRef="#ctx0" brushRef="#br0" timeOffset="66276.09">7939 14968 379 0,'13'-6'225'0,"21"0"-18"31,7 3-35-31,8 12-64 0,0 2-18 0,-13 8-1 32,-10-1 13-32,-26 7 41 15,-12 2 9-15,-22-3-31 0,-5-4-18 16,-3-13-73-16,6-7-87 15</inkml:trace>
  <inkml:trace contextRef="#ctx0" brushRef="#br0" timeOffset="66596.89">8557 14900 786 0,'8'-3'401'0,"17"0"-96"0,15 1-101 16,15 0-69-16,6 4-40 16,-5 1-56-16,-2-1-13 15,-4 2-148-15</inkml:trace>
  <inkml:trace contextRef="#ctx0" brushRef="#br0" timeOffset="67024.02">9512 14621 706 0,'-20'-4'417'15,"-20"4"-46"-15,0 8-192 0,0 15-133 16,11 13-30-16,-1 16-13 16,11 18-2-16,15 11-3 31,5-3 0-31,32-11-1 0,7-14 2 15,22-26 11-15,13-11 6 0,12-22 4 16,-4-10 44-16,-20-19 53 31,-15-8 19-31,-28-14 23 0,-11-11-37 16,-17-2-51-16,-10 1-18 16,-15 11-28-16,-9 8-12 15,-5 24-32-15,-3 6-57 0,3 16-176 16</inkml:trace>
  <inkml:trace contextRef="#ctx0" brushRef="#br0" timeOffset="67230.8">9682 14698 1141 0,'-9'5'472'0,"-13"10"-269"16,-9 4-42-16,-14 13-61 16,-1 11-21-16,-5 5-48 15,6 6-10-15,16-4-117 16,6-6-205-16</inkml:trace>
  <inkml:trace contextRef="#ctx0" brushRef="#br0" timeOffset="67614.22">10021 14306 818 0,'14'9'366'0,"23"25"-116"15,10 16-95-15,11 29-28 0,-4 11-5 16,-22 20-34 0,-21 9 9-16,-33 0 45 0,-22 1 2 15,-24-17-15-15,-3-13-26 16,5-24-60-16,3-19-33 0</inkml:trace>
  <inkml:trace contextRef="#ctx0" brushRef="#br0" timeOffset="72729.31">10835 14955 667 0,'5'2'297'0,"19"5"-123"16,13-1-72-16,19-6-33 16,13 0-22-1,-2-5-27-15,-2 5-47 0</inkml:trace>
  <inkml:trace contextRef="#ctx0" brushRef="#br0" timeOffset="72913.24">10838 15118 747 0,'-1'3'352'0,"8"4"-122"16,9-1-57-16,28 1-59 15,12-2-19-15,14-3-43 16,5 2-10-16,-15-8-250 15</inkml:trace>
  <inkml:trace contextRef="#ctx0" brushRef="#br0" timeOffset="73569.39">12029 15010 301 0,'4'2'264'16,"4"-1"27"-16,-2-6-35 0,-4-6-21 15,-4-8-50-15,-6-3-25 16,-13-7-31-16,-7 3-22 16,-9 4-48-16,-3 5-22 15,-3 17-47-15,3 7-14 0,9 19-9 16,3 5-2-16,13 7 4 16,4 0 3-16,14-2 4 31,9-5 4-31,20-8 3 0,8-6-3 15,7-13-10-15,1-5 0 16,-9-14 9-16,-2-2 11 16,-12-4 19-16,-4 2 5 15,-11 7 11-15,-5 2 9 16,-6 12 2-16,-6 7 1 16,-2 15-9-16,-1 8-12 0,5 16-7 15,1 6-4-15,4 9-2 16,4 7-3-16,1-4 5 15,5-9 0-15,1-16 2 16,-2-11 11-16,-1-18-171 16,-3-7-121-16</inkml:trace>
  <inkml:trace contextRef="#ctx0" brushRef="#br0" timeOffset="74045.97">12225 15302 903 0,'2'-2'419'0,"1"-3"-187"16,2-1-103-16,8 1-32 16,7-1-44-16,10 2-20 0,13 4-17 15,-5 2-5-15,-1 3-6 16,-12 1-4-16,-17 6-1 15,-8-2 0-15,-8 5 1 16,-4-1 3-16,1 1 1 16,2 0-3-16,9 0-5 15,5 3-3-15,8-2-1 16,1 10 3-16,-4-3 2 16,-5 1 1-16,-9 7 2 15,-11-8 3-15,-13-2 6 16,-5-5 5-16,-1-16 3 15,3-3-13-15,16-10-86 16,4-6-124-16</inkml:trace>
  <inkml:trace contextRef="#ctx0" brushRef="#br0" timeOffset="74315.29">12725 15003 1165 0,'-2'0'545'16,"-2"-2"-212"-16,4 6-196 15,-1-4-49-15,-1 0-23 0,1 0-102 16</inkml:trace>
  <inkml:trace contextRef="#ctx0" brushRef="#br0" timeOffset="74834.58">13010 14537 757 0,'-1'-5'442'16,"0"-2"-12"-16,3 7-316 0,5 5-42 15,8 17-55-15,3 4-15 16,5 28 0-16,-1 12 0 15,-5 22 5-15,1 6 2 0,-2-5-3 16,3-11 3-16,2-27-1 16,-3-14 1-16,-2-26 11 15,2-6 7-15,6-19 13 16,2-10 3-16,10-16 22 16,-1-12 8-16,0-17-1 15,1-5 3-15,-1-7-25 16,-1 5-16-16,-7 21-13 15,-9 5-7-15,-10 24-14 16,-8 6-21-16,-8 12-90 16,-2 8-93-16</inkml:trace>
  <inkml:trace contextRef="#ctx0" brushRef="#br0" timeOffset="75297.01">13552 15120 671 0,'0'0'395'0,"0"8"5"15,-3 6-246-15,1 15-107 16,-1 10-11-16,0 14-15 31,-1 4-6-31,-1 2-4 0,1 0 1 0,3-20-2 32,0-11 1-32,1-17-46 15,-1-11-34-15,-4-15-116 16,2-9-30-16,-2-20 18 15,-1-9 33-15,3-7 130 0,2-1 47 16,6 9 83-16,10 10 34 16,7 14 49-16,5 7-7 15,2 12-29-15,-1 2-28 16,1 12-59-16,-1 9-12 16,-13 3-15-16,-6 5 3 15,-14 6 14-15,-14 0 3 0,-10 4-3 16,-4-4-8-16,-4-14-57 15,9-6-88-15</inkml:trace>
  <inkml:trace contextRef="#ctx0" brushRef="#br0" timeOffset="75707.46">14218 14965 681 0,'-4'3'414'16,"-9"-1"-29"-16,15 6-213 15,6 0-43-15,20 4-66 16,16-3-18-16,16-3-22 15,2-6-6-15,0-3 7 16,-9-2-45-16,-13-1-157 16,-10-5-196-16</inkml:trace>
  <inkml:trace contextRef="#ctx0" brushRef="#br0" timeOffset="75883.41">14224 15141 900 0,'13'2'451'0,"8"4"-131"15,19 3-135-15,4-3-14 0,9-3-59 16,1-3-28-16,-6-1-48 16,-6-4-59-16</inkml:trace>
  <inkml:trace contextRef="#ctx0" brushRef="#br0" timeOffset="77493.28">15127 14877 655 0,'5'-10'327'16,"2"-8"-91"-16,13 3-123 0,8 6-30 15,12 9-50-15,7 6-25 0,2 13-18 16,1 4 2-16,-18 3 6 16,-11 2 2-16,-26 1 6 15,-14 1 5-15,-14-3 6 16,-3-7 4-16,8-7 1 16,3-11-3-16,19 1-20 15,6-3-8-15,13 2-11 16,12 5-3-16,9 3 15 15,2 6 3-15,-7 3 9 16,-7 2 8 0,-29 1 13-16,-16 2 4 0,-28-1 4 15,-9-2-1-15,2-12-4 16,11-5-39-16,23-5-126 16,10-3-178-16</inkml:trace>
  <inkml:trace contextRef="#ctx0" brushRef="#br0" timeOffset="77672.61">15700 15095 1387 0,'-3'-4'545'0,"-1"3"-386"16,4-3-54-16,0 3-67 0,0 1-44 15,0 0-199-15</inkml:trace>
  <inkml:trace contextRef="#ctx0" brushRef="#br0" timeOffset="77938.31">15933 15075 887 0,'5'-12'380'16,"6"-16"-184"-16,6-5-48 16,3-11-40-16,-3 3-8 0,1 4-17 15,-9 2-6-15,-3 18-7 16,-4 7-7-16,-6 13-46 16,3 12-14-16,0 21-13 15,1 10-6-15,2 14 15 16,4 1 1-16,1-3 0 15,1-6 0-15,9-10-75 16,1-6-81-16,4-13-257 16</inkml:trace>
  <inkml:trace contextRef="#ctx0" brushRef="#br0" timeOffset="78242.03">16454 14909 894 0,'-14'-10'410'16,"-19"-9"-175"-16,-3 4-54 0,-8 8-70 15,0 7-32-15,2 17-40 16,0 7-14 0,11 14-12-16,7 5-2 0,23 1-11 15,8 2 1-15,20-8 5 16,13-5 6-16,10-15 13 15,9-5 3-15,-1-16 16 16,-6-7 5-16,-18-13 15 16,-10-7 1-16,-13-6-12 15,-10 1-7-15,-9-1-41 16,-9 6-49-16,-8 6-134 16,0 4-396-16</inkml:trace>
  <inkml:trace contextRef="#ctx0" brushRef="#br0" timeOffset="78478.54">16333 14660 990 0,'5'0'411'16,"13"0"-231"-16,14 1-46 16,19 2-51-16,9 1-20 15,3 1-24-15,2-2-95 0</inkml:trace>
  <inkml:trace contextRef="#ctx0" brushRef="#br0" timeOffset="78856.57">17047 14539 921 0,'-10'-8'465'16,"-8"-8"-152"-16,-6 4-168 15,1 11-51-15,-8 6-69 16,3 11-23-16,5 14-19 0,3 1-2 16,18 13 0-16,7 2 3 15,14-2 5-15,11-2 2 16,6-11 6-16,-3-11 4 15,2-14 15-15,-7-7 9 16,-12-18 20-16,-2-3 9 16,-17-6 30-16,-9 0-3 15,-18 5-26-15,-8 6-17 0,-14 12-55 16,3 5-83-16</inkml:trace>
  <inkml:trace contextRef="#ctx0" brushRef="#br0" timeOffset="79290.37">17154 15144 1411 0,'-1'2'598'0,"-4"1"-324"15,3-2-112-15,1-1-79 0,-1 0-33 16,2 0-73-1,0 0 150-15</inkml:trace>
  <inkml:trace contextRef="#ctx0" brushRef="#br0" timeOffset="79885.4">17848 14611 937 0,'-15'4'387'16,"-23"17"-228"-16,-6 17-57 16,-6 40-59-16,10 21-9 15,14 17-15-15,13 3-6 0,29-7-5 16,11-8 0-16,33-19-1 16,12-11 11-16,11-35-152 15</inkml:trace>
  <inkml:trace contextRef="#ctx0" brushRef="#br0" timeOffset="80081.34">17936 15105 852 0,'-3'-4'452'0,"3"-1"-132"15,9-1-107-15,21 1-113 0,13 5-40 16,27 0-27-16,10 0-13 16,9 3-45-1,2 4-103-15</inkml:trace>
  <inkml:trace contextRef="#ctx0" brushRef="#br0" timeOffset="80477.85">18715 14821 918 0,'-5'-5'446'0,"-6"-9"-181"0,-8 8-56 32,-11 16-110-32,-5 12-36 0,3 28-41 0,5 6-14 15,14 7-8 1,12 1-1-16,9-13-1 0,7-6 0 16,22-11 2-16,8-7 1 15,6-18 12-15,0-9 8 0,-14-17 19 16,-11-9 6-16,-21-7 29 15,-11-2 3-15,-27 1-11 16,-9 6-10-16,-11 9-43 16,2 7-8-16,13 12-134 15,12 3-128-15</inkml:trace>
  <inkml:trace contextRef="#ctx0" brushRef="#br0" timeOffset="80633.62">19000 15233 897 0,'-5'0'554'0,"0"0"-8"0,1-2-223 0,1-1-173 0,3 2-51 16,0 0-173-16,0 0 14 15</inkml:trace>
  <inkml:trace contextRef="#ctx0" brushRef="#br0" timeOffset="81073.53">19152 14961 626 0,'10'-13'364'15,"12"-4"-48"-15,12-7-120 16,7 3-18-16,11 13-69 15,-4 7-34-15,-10 14-54 0,-5 11-15 16,-23 1-7-16,-10-1 0 16,-16 3 3-16,-9-5 4 15,-1-1 1-15,4-1-2 16,21-7-5-16,9 1-1 16,19-10-3-16,3 4 2 15,3 3 2-15,-5-2 0 16,-16 9 1-16,-6 2 5 0,-17 2 8 15,-12-1 4-15,-15-4 3 16,-5-7 3-16,-1-13-33 16,10-4-65-16</inkml:trace>
  <inkml:trace contextRef="#ctx0" brushRef="#br0" timeOffset="81251.3">19794 15108 1478 0,'-7'0'636'0,"-7"1"-364"0,2-1-80 16,1 0-113-16,4 0-55 16,6-3 22-16</inkml:trace>
  <inkml:trace contextRef="#ctx0" brushRef="#br0" timeOffset="81629.45">20048 15123 761 0,'8'-19'419'15,"2"-20"-112"-15,0-10-93 0,0-5-32 16,-5 1-64-16,0 10-18 15,1 18-21-15,-3 17-31 16,-2 27-30-16,3 17-17 16,-1 24-19-16,3 8 14 15,2 0 4-15,1-4 2 0,3-14 6 16,2-7-28-16,2-14-168 16,5-11-166-16</inkml:trace>
  <inkml:trace contextRef="#ctx0" brushRef="#br0" timeOffset="81929.4">20571 15009 974 0,'-17'-17'483'15,"-17"-15"-167"-15,1-1-84 0,5 14-116 0,0 8-41 16,-2 19-45-16,3 13-13 15,-3 13-13 1,7 5-3-16,14 9-8 16,7-2 1-16,19-1 1 15,9-3 2-15,8-15 8 0,2-6 3 0,5-17 12 16,-3-10 9-16,1-18 22 31,-3-9 9-31,-14-5 1 0,-10-7-4 16,-16-5-24-16,-8-3-26 0,-5-3-135 15,2 9-47-15</inkml:trace>
  <inkml:trace contextRef="#ctx0" brushRef="#br0" timeOffset="82388.46">20547 14599 780 0,'-3'-6'419'16,"-5"-4"-91"-16,18 0-164 15,3 1-29-15,14-1-42 16,4 3-17-16,8 7-34 16,4 7-14-16,-10 5-23 15,-3 2-6-15,-22 0 4 16,-12-2 1-16,-17 2 4 15,-7-2 3-15,2-1-1 16,4-2 0-16,12-5-10 0,8 0-5 16,11 0-3-16,7 2-2 15,9 7 5-15,3 2 2 16,-6 3 1-16,-7 2 3 16,-20 1 9-16,-12-3 3 15,-11-6-4-15,-1-7-35 16</inkml:trace>
  <inkml:trace contextRef="#ctx0" brushRef="#br0" timeOffset="82853.82">20980 14528 897 0,'9'-3'486'0,"15"1"-136"0,9 19-178 15,4 15-42-15,3 36-50 16,-6 20-1-1,-18 26-12-15,-14 6-12 0,-18-2-25 16,-9-7-9 0,-9-17-4-16,4-9-2 0,7-24-2 15,4-18 1-15,6-27-93 16,4-15-79-16</inkml:trace>
  <inkml:trace contextRef="#ctx0" brushRef="#br0" timeOffset="85043.48">21596 15051 981 0,'0'-6'420'16,"3"-14"-227"-16,8 3-59 15,13 1-67-15,5-1-18 16,5 10-27-16,3 4-9 0,0 15-12 16,-1 5-2-16,-2 4-2 15,-1-1 3-15,-7-11 9 16,-3-5 5-16,-2-12 10 16,-4-7 5-1,-1-8 4-15,-2-3-2 0,-16-2-38 16,-1 6-38-16,-10 11-98 15,-6 11-104-15</inkml:trace>
  <inkml:trace contextRef="#ctx0" brushRef="#br0" timeOffset="85247.77">21590 15233 743 0,'0'1'348'16,"7"1"-59"-16,11-1-84 16,31-1-23-16,14-1-16 15,18 0-89-15,-1-2-20 0,-10 0-29 16,-9 0 0 0,-17-1-122-16</inkml:trace>
  <inkml:trace contextRef="#ctx0" brushRef="#br0" timeOffset="85852.82">14156 16561 827 0,'2'-10'398'15,"3"-23"-116"-15,8 2-78 0,8-3-41 16,-2 0-34-16,11 19-75 16,6 12-25-16,3 25-37 0,4 10-8 0,-4 9 10 31,-7-1 6-31,-5-14 7 15,-2-5 5-15,-3-17 8 16,5-4 4-16,-8-18 8 16,0-4 4-16,-12-11-3 15,-8-5-2-15,-9 5-72 16,-6 5-64-16,-8 17-248 16</inkml:trace>
  <inkml:trace contextRef="#ctx0" brushRef="#br0" timeOffset="86028.26">14076 16835 1065 0,'7'3'505'0,"4"4"-190"16,24-4-135-16,6-3-25 16,26 0-58-16,6-6-33 15,6-2-36-15,0 0 5 16,-14-5-4-16</inkml:trace>
  <inkml:trace contextRef="#ctx0" brushRef="#br0" timeOffset="86470.72">15099 16638 955 0,'4'0'504'15,"4"0"-62"-15,20 4-305 16,10 0-40-16,22 4-38 16,8-3-15-16,7 1-14 15,0-2-63-15</inkml:trace>
  <inkml:trace contextRef="#ctx0" brushRef="#br0" timeOffset="86805.22">15707 16744 677 0,'5'-11'331'15,"7"-16"-68"-15,-4-5-17 16,4-12-9-16,-3-5-21 16,-1-8-67-16,4 3-36 15,-1 9-42-15,2 14-17 16,-3 20-45-16,0 11-13 16,-4 29-21-16,4 14-3 0,-3 13 17 15,1 5 8 1,-1-1 1-16,-3-3 2 0,1-10 5 15,-1-5 1-15,-1-16 0 0,2-7-69 16</inkml:trace>
  <inkml:trace contextRef="#ctx0" brushRef="#br0" timeOffset="87033.99">16111 16813 959 0,'0'-3'543'0,"3"2"-43"16,2-1-254 0,-5 0-128-1,0 2-39-15,0 0-40 0,0 0-59 0</inkml:trace>
  <inkml:trace contextRef="#ctx0" brushRef="#br0" timeOffset="87629.78">16607 16577 545 0,'6'-3'330'15,"1"-11"-9"-15,-1 0-41 16,-5-3-55-16,-3-4-27 16,-12-3-58-16,-2-2-18 15,-14 6-52-15,-5 2-27 0,-2 15-47 16,-1 7-14-16,7 15-14 15,5 3-8-15,13 7 1 16,11-2 2-16,13 0 7 16,12 0 11-16,9-12 13 15,7-4 6-15,-1-11 7 16,-2-4 2 0,-4-5 0-16,-4-1-1 0,-8 7-8 15,0 3-3-15,-7 15-6 16,-5 7-2-16,-9 13 4 15,-14 0 2-15,-5 4 8 0,-9-6 4 16,-9-6 5-16,5-7 5 16,-3-18 12-16,4-5 0 15,8-15-3-15,2-4-7 16,12 5-48-16,8-1-31 16,12 5-169-16,8 2-233 15</inkml:trace>
  <inkml:trace contextRef="#ctx0" brushRef="#br0" timeOffset="87866.56">16942 16690 1274 0,'0'0'597'16,"0"0"-277"-16,0 0-89 15,-1 0-129-15,-1 0-69 16,1 0-146-16</inkml:trace>
  <inkml:trace contextRef="#ctx0" brushRef="#br0" timeOffset="88266.26">17210 16679 750 0,'4'-9'357'16,"6"-11"-122"-16,4-6-22 16,4 0-30-16,1-3-24 15,-1-2-49-15,-1 1-21 16,-8-1-23-16,-1 5-2 0,-7 10-6 15,-3 8-6-15,-4 9-32 16,-1 5-16 0,-2 13-16-16,3 7-4 0,4 19 9 15,2 2 2-15,7 11 3 16,3-2 2-16,1-7-11 16,4-1-56-16,4-17-169 15,4-5-173-15</inkml:trace>
  <inkml:trace contextRef="#ctx0" brushRef="#br0" timeOffset="88548.81">17745 16567 1119 0,'-18'-10'530'15,"-28"-13"-225"-15,-2 3-57 16,3-1-117-16,3 7-43 15,11 14-62-15,3 12-20 16,4 16-17-16,5 7-6 16,14 11 2-16,8 3 2 15,18-3-1-15,10-3 0 16,5-16-1-16,5-11 4 0,8-16 12 16,-4-8 8-16,-4-12 17 15,-6-3 3-15,-20-9-14 16,-11-2-19-1,-15-4-86-15,-9 4-78 0</inkml:trace>
  <inkml:trace contextRef="#ctx0" brushRef="#br0" timeOffset="88926.15">17636 16293 1163 0,'10'0'488'16,"18"3"-250"-16,10-3-75 15,15 2-55-15,1-1-22 16,-1-2-47-16,-8-1 5 15,-9-5-128-15,-2 2-370 0</inkml:trace>
  <inkml:trace contextRef="#ctx0" brushRef="#br0" timeOffset="89535.48">18248 16270 626 0,'-8'-6'417'16,"-7"-7"-25"-16,10-4-153 0,6-4-65 16,12-1-96-16,9 2-35 15,10 5-15-15,5 6-5 16,5 9-10-16,-5 6-6 15,-9 15-14-15,-6 4-3 0,-22 10 10 32,-12 1 6-32,-23 2 7 0,-8-1 2 0,4-6-2 15,9-5 1-15,21-12-3 16,9-2 2-16,21-10 14 16,9-2 4-1,10-2 3-15,3 0-4 16,-8 3-8-16,1 3-38 15</inkml:trace>
  <inkml:trace contextRef="#ctx0" brushRef="#br0" timeOffset="89933.74">19118 16303 606 0,'-2'0'370'16,"2"0"-16"-16,15 0-178 0,13-3-32 16,31 3-42-16,10 0-5 15,13 2-38-15,-6 0-7 16,-7-1-15-16,-7-1-6 15,-15-3-10-15,-4-6-32 16,-22 0-54-16,-9 1-43 0,-15 2-174 16</inkml:trace>
  <inkml:trace contextRef="#ctx0" brushRef="#br0" timeOffset="90266.97">19456 16371 294 0,'0'-3'210'0,"0"1"53"15,-1 1-90-15,0 1-53 16,0 0-13-16,0 0-27 0,-1 1-9 16,-5 29-4-16,-3 39-9 15,10-20-26-15,0 4-6 16,7 3-14-16,-6 1-3 15,-4 0-2-15,-8 1 20 16,-20-6 74-16,-7-6 28 16,-13-18 44-16,-5-11 12 0,-1-26-53 15,6-12-24-15,11-17-39 16,10-6-30 0,13 4-29-16,11 4-9 15,14 8-95-15,11 9 15 16</inkml:trace>
</inkml:ink>
</file>

<file path=ppt/ink/ink52.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2-12-07T10:07:31.410"/>
    </inkml:context>
    <inkml:brush xml:id="br0">
      <inkml:brushProperty name="width" value="0.05292" units="cm"/>
      <inkml:brushProperty name="height" value="0.05292" units="cm"/>
      <inkml:brushProperty name="color" value="#FF0000"/>
    </inkml:brush>
    <inkml:brush xml:id="br1">
      <inkml:brushProperty name="width" value="0.05292" units="cm"/>
      <inkml:brushProperty name="height" value="0.05292" units="cm"/>
      <inkml:brushProperty name="color" value="#7030A0"/>
    </inkml:brush>
  </inkml:definitions>
  <inkml:trace contextRef="#ctx0" brushRef="#br0">2230 8000 387 0,'-13'-8'289'16,"-14"0"60"-16,-6 2-113 16,-7 0-86-1,0 6-35-15,-9 5-59 16,3 6-25-16,6 13-40 16,4 3-11-16,22 11-9 15,11-1 4-15,23-5 10 16,17-1 4-16,12-13 11 15,7-2 2-15,-2-9 6 16,-7-5 3-16,-19-2 7 16,-10-1 11-16,-21-3 6 0,-12 4 0 15,-15 0 1-15,-12 1-10 16,-15 6-8-16,-3 4-5 16,0 8-14-16,9 7-8 15,17 11-12-15,12 3 0 16,14 1 0-16,8 1 4 15,19-10 11-15,8-3 4 16,22-7 5-16,-1-4 3 16,4-6 2-16,-2-4 1 0,-6-8-39 15,1-6-85-15</inkml:trace>
  <inkml:trace contextRef="#ctx0" brushRef="#br0" timeOffset="188.53">2245 8313 610 0,'-5'-8'351'0,"-2"-9"-35"15,3 8-107-15,4 19-101 16,3 7-31-16,7 18-53 16,1 5 1-16,4 0-6 15,1 2-7-15,0-10-3 16,3-4 0-16,3-7 10 16,3-8 18-16,7-11 29 15,-1-3 6-15,-5-17-1 16,0-2-15-16,-11-10-52 15,-2-6-67-15,2-3-321 0</inkml:trace>
  <inkml:trace contextRef="#ctx0" brushRef="#br0" timeOffset="459.24">2738 8362 699 0,'0'15'403'0,"0"9"-95"0,-4 9-106 16,-7-4-40-16,-8 0-76 15,-1-2-24-15,-2-7-16 16,0-2-5-16,4-13-27 16,1-6-45-16,4-15-117 15,5-8-55-15,13-5-19 16,4 0 41-16,11 2 129 16,6 6 80-16,3 15 76 15,3 5 20-15,-1 15 4 16,-3 5-26-16,-6 7-35 0,-4-1-17 15,-2-1-13-15,2-1-104 16</inkml:trace>
  <inkml:trace contextRef="#ctx0" brushRef="#br0" timeOffset="991.83">2827 8288 926 0,'2'-7'376'0,"10"-17"-218"15,10-4-47-15,17-6-23 16,6-1-15-16,5 12-26 0,-5 7-11 15,-5 24-21-15,-2 18 1 16,-8 27-2-16,2 17-1 16,-6 9 3-16,0-4 0 15,-9-16-2-15,-3-14 0 16,-1-23 1-16,-5-11 7 16,0-13 12-16,-7-13 3 0,-9-12-29 15,-13-4-18-15,-17-7-22 31,-2 5-6-31,-8 10 14 0,7 9-1 0,9 25-11 16,3 10-1-16,10 13 8 16,2 1 11-16,14-5-44 15,8 0-79-15</inkml:trace>
  <inkml:trace contextRef="#ctx0" brushRef="#br0" timeOffset="1328.23">3475 8107 1216 0,'10'6'444'0,"15"13"-347"16,-6 11-27-16,-4 20-9 15,-3 8 9-15,-4 10-8 16,1-3-8-16,-2-9-20 15,3-14-10-15,-4-18-12 16,6-9-6-16,0-15-50 16,-2-5-39-16,1-24-69 15,-10-6-13-15,-3-7 41 16,-5 4 36-16,-8 18 79 16,-3 12 27-16,-9 30 35 15,-1 11 12-15,-10 16-3 16,-2 0-10-16,5-6-24 0,7-5-7 15,20-13-149-15,10-7-183 16</inkml:trace>
  <inkml:trace contextRef="#ctx0" brushRef="#br0" timeOffset="1609.48">4053 8346 665 0,'-4'11'410'15,"-6"13"-89"-15,-7 9-86 16,-12-1-60-16,-8 1-92 16,-1-5-24-16,-3-11-25 15,6-5-12-15,7-14-51 16,2-7-36-16,9-9-38 16,6-4 0-16,12-2 35 15,9-1 27-15,17 6 59 16,3 6 24-16,8 13 31 15,-1 11 9-15,-5 15-1 16,-4 5-8-16,-4 3-16 16,-7-3-2-16,2-4-1 15,0-3-111-15</inkml:trace>
  <inkml:trace contextRef="#ctx0" brushRef="#br0" timeOffset="2132.6">4170 8348 812 0,'9'7'358'16,"11"9"-175"-16,-1 4-38 0,-8 8-38 15,-4 0-23 1,-4 1-33-16,-8 1-9 0,-3-9-17 16,-2-4-1-16,1-12-5 15,10-12-3-15,9-11-8 16,-2-5-6-16,8-8-2 16,1 2 0-16,0 3 0 15,4 3 1-15,-9 10-2 16,-4 7-3-16,-8 11 7 15,-1 6 4-15,-8 14 4 16,3-1 2-16,2 5-8 16,5-4-4-16,13-1-2 15,8-2-2-15,14-7-18 16,4-3-73-16</inkml:trace>
  <inkml:trace contextRef="#ctx0" brushRef="#br0" timeOffset="2561.96">4528 8321 1016 0,'8'2'363'16,"10"1"-305"-16,4-1-31 15,15-2-7-15,-2-1-7 16,-5-1-2-16,-13 1 1 15,1-3 2-15,-4 2 3 0,-10 2-1 16,1 0-3-16,-22 8-7 16,-3 2-6-16,-5 12-4 15,0 3 0-15,2 4 1 16,4 5 2-16,12-3 12 16,10-1 4-16,15-3 7 15,5-7 5-15,6-10 4 16,-13-8 2-16,16-3 8 15,1-5 2-15,4-9-4 16,12-2-3 0,-17-9-7-16,-5-5-2 15,-9-1-2-15,-5 1 0 0,-12 4 16 16,4 12 4-16,-9 12-8 16,1 7-2-16,-2 11-25 15,-1 5-9-15,6 9-1 16,2 5-1-16,6-1-27 15,-3 0-73-15</inkml:trace>
  <inkml:trace contextRef="#ctx0" brushRef="#br0" timeOffset="2936.82">5124 8305 991 0,'-1'0'478'15,"-4"0"-166"-15,5 12-199 16,0 7-47-16,1 13-42 16,4 3-8-16,-2 1-6 15,1 0-3-15,-2-5 2 0,0-7-1 16,1-3-11-16,0-10-12 16,2-9-31-16,4-5-11 15,7-13-1-15,-2-2-18 16,10-10-56-16,4 3 11 15,-5 0 15-15,4 3 33 16,-16 13 104-16,-8-1 21 16,-9 10 37-16,-6 3 11 0,-8 9-5 15,2 4-15-15,3 1-41 16,1-2-16-16,8-1-22 16,6-4-4-16,14 0-4 15,8-2 0-15,11-7-76 16,3 2-80-16</inkml:trace>
  <inkml:trace contextRef="#ctx0" brushRef="#br0" timeOffset="3174.62">5685 8408 919 0,'-1'6'405'0,"-6"4"-184"16,-4 8-46-16,-9 7-50 15,-3 0-29-15,1 0-48 0,-3-2-12 16,5-8-5-16,5-4-2 15,1-16-42-15,7-5-29 16,0-10-50-16,4-6-15 16,5 3 28-16,3 2 21 15,5 2 34-15,-1 9 5 16,3 7-2-16,-3 4-2 0,3 13 0 16,5 3 5-16,0 3 12 15,7-1 5-15,-2 0 6 16,-3-9 4-16,-6-4-137 15</inkml:trace>
  <inkml:trace contextRef="#ctx0" brushRef="#br0" timeOffset="3330.83">5538 8085 1490 0,'-5'-1'577'0,"-5"3"-422"15,3 7-73-15,3 11-43 16,9 8-101-16</inkml:trace>
  <inkml:trace contextRef="#ctx0" brushRef="#br0" timeOffset="3784.88">6102 8456 918 0,'2'13'414'0,"-4"4"-200"16,-7 16-101-16,-3 5-20 15,-11-2-57-15,2 3-131 16</inkml:trace>
  <inkml:trace contextRef="#ctx0" brushRef="#br0" timeOffset="4081.29">6497 8306 1173 0,'-1'2'476'0,"1"9"-317"16,0 12-60-16,0 24-86 15,3 11-4-15,2 18-1 16,3 6 2-16,0 2 4 15,-1-2 1-15,1-15-91 16,-2-14-97-16</inkml:trace>
  <inkml:trace contextRef="#ctx0" brushRef="#br0" timeOffset="4237.51">6534 8629 850 0,'10'-4'348'0,"18"-7"-216"16,4 3-68-16,6-3-50 16,2 1-5-16,0-1-233 15</inkml:trace>
  <inkml:trace contextRef="#ctx0" brushRef="#br0" timeOffset="4378.5">6881 8389 960 0,'-1'3'426'0,"-3"8"-200"16,1 5-65-16,-3 6-73 16,1 5-21-16,5 3-36 15,0-1-10-15,6-2-7 16,1-5-43-16</inkml:trace>
  <inkml:trace contextRef="#ctx0" brushRef="#br0" timeOffset="4659.72">7313 8408 921 0,'-8'10'436'16,"-13"17"-171"-16,-2-1-57 16,-7-3-89-16,-10-1-34 15,17-7-41-15,-3-3-10 16,3-10-33-16,14-3-32 15,-11-14-70-15,5-5-23 0,7-5 1 16,5-3 25-16,6 4 49 16,9 3 15-16,8 7 35 15,1 6 12-15,9 15 21 16,3 8 11-16,-3 12-1 16,1 3-3-16,-10 0-12 15,-2 0-2-15,-2-3-466 16</inkml:trace>
  <inkml:trace contextRef="#ctx0" brushRef="#br0" timeOffset="5203.86">7856 8366 810 0,'5'-1'378'0,"12"8"-143"16,-2 6-90-16,-4 17-66 16,-3 2-10-16,-14 4-19 15,-4 2-6-15,-7-12-9 16,3 0-5-16,6-15-1 15,-1-10-5-15,5-14-32 16,8-8-13-16,7-11-17 16,11 0-5-16,0 5 29 15,-2 3 8-15,-10 10 2 16,-4 6 3-16,-3 9 2 16,-3 9 5-16,-1 10 4 15,1 5 4-15,3 10-4 16,5-4-4-16,9-6-6 15,12-4 3-15,8-14-113 16,6-5-86-16</inkml:trace>
  <inkml:trace contextRef="#ctx0" brushRef="#br0" timeOffset="5563.16">8349 8444 374 0,'4'-4'326'0,"9"0"38"16,-12 8-85-16,-4 11-56 15,-7 9-77-15,-8 4-33 16,-4 1-51-16,-6-7-15 15,-3-5-9-15,3-7 0 0,-1-13-8 16,5-5-5-16,-3-9-24 16,10-5-11-16,14 1-12 15,3-1-3-15,22 5 2 16,-5 3-1-16,6 10 0 16,3 4-1-16,2 11 3 15,0 5 6-15,-4 5 12 16,2-1 4-16,-6-1 6 15,3-5 3-15,0-10 4 16,-1-5 2-16,0-14 1 16,-1-1 0-16,-3-10-3 15,-3 0 0-15,-4 1-4 16,-4 5-1-16,-5 13-3 16,-1 7 2-16,-1 19 3 15,0 3 1-15,3 6-2 16,3 4-3-16,8-8-95 15,7 0-147-15</inkml:trace>
  <inkml:trace contextRef="#ctx0" brushRef="#br0" timeOffset="6114.42">8992 8361 753 0,'20'5'288'16,"21"0"-208"-16,11 0-48 16,3-1-12-16,1-3-6 15,-12-2 0-15,-14-1 4 16,-8-4 2-16,-16 0 7 15,-2 5-2-15,-10 4 7 16,-6 5 20-16,-11 5 17 16,-4 5 4-16,2 2-15 15,4 2-25-15,10 3-32 16,8-1-6-16,13 2-2 16,6-1 2-16,9-6 3 15,4 0 2-15,2-13-18 16,1-4-9-16,4-8-62 0,3-7-48 15,6-6-88-15,-1-3-37 16,-5-5 39-16,-6 3 51 0,-16 0 148 16,-8 4 92-16,-20 7 122 15,-4 4 34-15,-12 9 3 16,-3 3-41-16,6 9-92 16,0 2-39-16,10 7-51 15,5-3-3-15,17 1 7 16,7-2 8-16,11-8 44 15,0 0 11-15,4-9 22 16,0-2 5-16,-12-6-21 16,3-1-1-16,-22-2-219 15</inkml:trace>
  <inkml:trace contextRef="#ctx0" brushRef="#br0" timeOffset="6684.68">10350 8442 747 0,'0'-1'328'0,"-8"4"-154"15,-2 7-21-15,-13 10-34 16,-2 6-2-16,-9 5-30 15,-1-1-16-15,-4-10-27 0,-1-9-9 16,13-15-19-16,4-7-14 16,16-15-26-16,7 0-8 0,9-2 5 15,6-1 9-15,6 16 9 16,1 7 4-16,2 17 3 16,1 10 2-16,-2 7 3 15,-1 0 2-15,0 2-35 16,0-2-106-16</inkml:trace>
  <inkml:trace contextRef="#ctx0" brushRef="#br0" timeOffset="6974.57">10440 8574 836 0,'0'0'393'0,"9"2"-107"15,6 2-169-15,10-2-49 16,9 6-4-16,0-8-18 15,3-2-7-15,-9-8-8 16,-5-8 0-16,-12-2-13 16,-5-4-9-16,-13-5-16 15,-11 2-7-15,-12 0-1 16,-5 6 0-16,5 15-9 16,4 9-6-16,6 25 2 0,4 9 1 15,2 13 14-15,5 3 9 16,7 6 4-16,2-2 3 15,6 0 3-15,6 1 0 16,3-9 1-16,0 2 2 16,2-17-37-16,-16-10-106 15</inkml:trace>
  <inkml:trace contextRef="#ctx0" brushRef="#br0" timeOffset="7162.05">10750 8494 1338 0,'4'6'489'15,"3"2"-376"-15,12 13-91 16,5 10-12-16,1 4 1 16,3 5 0-16,-9 3 0 15,0 0-27-15,-3-7-484 16</inkml:trace>
  <inkml:trace contextRef="#ctx0" brushRef="#br0" timeOffset="7318.28">10999 8497 988 0,'-16'4'541'0,"-18"8"-61"0,-6 10-259 15,-2 9-120-15,4 6-30 16,-2 12-41-16,-3 2-11 15,4 10-27-15,1-1-69 16</inkml:trace>
  <inkml:trace contextRef="#ctx0" brushRef="#br0" timeOffset="11648.68">11083 8433 602 0,'3'-6'329'0,"2"0"-60"15,1 1-80-15,-1 8-77 16,-1 5-20-16,-1 10-22 15,-1 4-8-15,-1 5-15 16,1 4-9-16,-2-7-19 16,5 1-5-16,-1-10-4 15,1-2 0-15,3-1 1 16,0-6-28-16,6-1-127 16,4-3-161-16</inkml:trace>
  <inkml:trace contextRef="#ctx0" brushRef="#br0" timeOffset="11860.56">11315 8399 628 0,'2'2'340'0,"4"9"-37"16,1 9-135-16,-4 9-59 15,-1 1-6-15,-2 3-33 16,0 3-15-16,0-3-29 16,3-1-12-16,4-8-1 15,1-7-45-15,1-16-197 16</inkml:trace>
  <inkml:trace contextRef="#ctx0" brushRef="#br0" timeOffset="12064.67">11477 8485 535 0,'-8'-1'357'16,"-10"-2"39"-16,3 1-188 15,0 5-92-15,1 0-29 0,1 9-39 16,3 1-12-16,4 4-18 16,3 0-6-16,4 5-2 15,3-4 0-15,8-2 0 16,7 1 2-16,8-15-1 15,12 4-6-15,7-8-137 16</inkml:trace>
  <inkml:trace contextRef="#ctx0" brushRef="#br0" timeOffset="12392.68">11854 8478 972 0,'-8'-6'420'0,"-12"-2"-221"0,1 1-47 16,-2 5-69-16,0 1-26 16,3 2-45-16,1 5-10 15,-2 9-19-15,6 4-3 16,7 7 6-16,3-2 4 15,19-4 22-15,4-5 7 16,11-4 8-16,4-3 2 16,-1-4-4-16,-1-7 2 15,-10-10-5-15,-3-5-23 16,-10-5-145-16,-3-2-159 0</inkml:trace>
  <inkml:trace contextRef="#ctx0" brushRef="#br0" timeOffset="15425.84">11850 8122 602 0,'6'-10'380'0,"5"-5"40"16,-2 4-157-16,-6 22-70 15,-3 8-22-15,-11 23-67 16,-1 8-22-16,2 14-38 16,4 2-27-16</inkml:trace>
  <inkml:trace contextRef="#ctx0" brushRef="#br0" timeOffset="19408.05">1795 9221 846 0,'0'4'347'0,"2"14"-185"16,2 14-49-16,1 30 4 31,-1 7-15-31,0 13-41 16,-3-8-6-16,4-12-36 16,-1-5-5-16,5-18 1 15,3-6-23-15,-2-20-250 0</inkml:trace>
  <inkml:trace contextRef="#ctx0" brushRef="#br0" timeOffset="19970.8">1824 9398 909 0,'14'4'336'0,"22"1"-274"15,11 1-20-15,8-4-18 16,6 1-5-16,-2-4-64 15,-6-6-60-15,0-8-153 16,-9-5-67-16,-6-6 64 16,-4 1 114-16,-11 6 246 15,-4 5 102-15,-10 14 80 16,-4 3-12-16,-11 11-30 16,-8 5-16-16,-4 5-56 15,-7 1-37-15,-6-1-58 16,1-4-17-16,-4-11-20 15,3-8-5-15,11-6-18 16,5-8-24-16,9-4-37 16,7 1-10-16,8-5 1 15,5 4 15-15,9 3 23 16,2 3 2-16,1 8 2 16,-1 5 0-16,-9 10 2 0,2 3 4 15,2 7 5-15,0-3 4 16,8-3 8-16,0-4 3 15,-1-9 5-15,-1-3 2 16,-5-12-2-16,3-4-1 16,-7-4-6-16,-2 3-2 15,3 6-6-15,-9 5-8 16,4 8-1-16,5 3-1 16,-3 3-1-16,5 4 27 0,-8-2 16 15,-5-2 17-15,-6 4 52 16,-4-4-2-16,-6 1-2 15,-9-3-14-15,-3 1-51 16,1 3-34-16,4 3-150 16</inkml:trace>
  <inkml:trace contextRef="#ctx0" brushRef="#br0" timeOffset="20571.78">3500 9226 665 0,'-13'0'342'15,"-16"7"-98"-15,-7 5-69 16,0 10-96-16,5 8-36 15,17 7-46-15,11 3-10 0,21-3 3 16,13-6 6-16,16-15 10 16,7-4 3-16,-8-13 3 15,-5-6 3-15,-24-5 42 16,-11 1 22-16,-19 0 32 16,-10 3 11-16,-10 3-36 15,-9 0-22-15,12 4-39 16,5 1-6-16,21 0-147 15,8 2-127-15</inkml:trace>
  <inkml:trace contextRef="#ctx0" brushRef="#br0" timeOffset="20852.97">3752 9264 918 0,'0'-2'481'0,"-3"-4"-141"0,3 5-103 16,-1 1-126-16,0 0-47 16,-1 8-44-16,-4 21-11 15,1 38-6-15,10-28-2 16,10-7 1-16,5-3 2 16,7-10 2-16,9-9 4 15,0-8 7-15,-6-10 4 0,-1-7 5 16,-10-3 1-16,-6-11 0 15,-4 1-2-15,-9-5-29 16,0 1-44-16,-2 5-137 16,-3 5-125-16</inkml:trace>
  <inkml:trace contextRef="#ctx0" brushRef="#br0" timeOffset="20977.53">3891 9112 1059 0,'-1'-5'551'15,"-3"-8"-178"-15,-1 4-183 16,0 5-75-16,4 4-100 16,5 11-37-16,5 6-309 15</inkml:trace>
  <inkml:trace contextRef="#ctx0" brushRef="#br0" timeOffset="21321.6">4256 9286 539 0,'-7'-3'356'16,"1"-6"34"-16,2 4-160 16,-1 2-107-16,8 0-39 0,-13 6-62 15,-2 2-19-15,0 12-17 16,-9 4-1-16,9 8 2 15,6 2 0-15,6-1 0 16,7-4 2-16,11-6 5 16,-1-2 5-16,6-11 19 15,6-4 13-15,-4-6 31 16,-2-4 24-16,-10-2 38 16,-11-1 0-16,-11 2-21 15,-6 1-27-15,-7 3-52 16,3 1-31-16,6-5-156 15</inkml:trace>
  <inkml:trace contextRef="#ctx0" brushRef="#br0" timeOffset="21493.27">4426 9323 994 0,'13'-2'440'0,"6"-4"-184"15,13 3-184-15,2 0-17 16,4 2-28-16,1 1-4 16,-3 4-11-16,-6-4-43 15,-10 4-182-15</inkml:trace>
  <inkml:trace contextRef="#ctx0" brushRef="#br0" timeOffset="21626.62">4596 9383 735 0,'-4'11'407'0,"1"7"-103"16,3 4-120-16,0-1-50 15,9 2-75-15,4-1-27 16,6-7-19-16,3-5-53 16</inkml:trace>
  <inkml:trace contextRef="#ctx0" brushRef="#br0" timeOffset="21947.7">4845 9347 861 0,'3'0'367'0,"2"5"-189"0,2 4-42 16,-2 12-24-16,-1 6-14 15,-1 3-26-15,-3-4-15 16,-2-9-23-16,0 2-10 16,1-12-5-16,1-3 6 0,5-8-1 15,0-10-1-15,8-5-11 16,5 1-9-16,3-2-8 16,0 2-5-16,-2 8 4 15,-4 5 4-15,-6 10 8 16,1 6 5-16,-5 9-1 15,1 0-1-15,1-1-85 16</inkml:trace>
  <inkml:trace contextRef="#ctx0" brushRef="#br0" timeOffset="22187.97">5169 9313 1086 0,'4'-2'479'16,"3"-2"-267"-16,-2 6-50 15,-1 23-65 1,0 6-23-16,0 13-5 16,-1 10-11-16,-2 5-23 15,-1-3-9-15,0-2-13 16,5-10-3-16,1-12 6 15,-10-5-48-15,15-16-183 16</inkml:trace>
  <inkml:trace contextRef="#ctx0" brushRef="#br0" timeOffset="22359.4">5264 9561 839 0,'0'0'507'0,"1"-1"-2"0,9 1-347 16,12 1-139-16,3 6-17 16,3-3-10-16,-4 5-90 15</inkml:trace>
  <inkml:trace contextRef="#ctx0" brushRef="#br0" timeOffset="22640.99">5714 9413 1228 0,'-9'12'486'0,"-14"7"-334"15,-4 3-35-15,-5 1-55 16,-4-7-19-16,7-2-18 16,-4-3-28-16,11-11-62 15,6-5-25-15,3-11-30 16,11-1 20-16,2-4 47 15,6-3 21-15,12 7 46 16,6 2 15-16,9 12 31 16,2 9 12-16,-2 11-9 15,-3 4 4-15,-10 5-12 16,-2 1-7-16,-20 1-1 16,11-2 52-16</inkml:trace>
  <inkml:trace contextRef="#ctx0" brushRef="#br0" timeOffset="23329.53">6447 9445 365 0,'0'15'242'15,"0"11"-8"-15,-1 6-78 16,-1 5-28-16,-2-7-42 15,2-5-11-15,-3-10-43 16,10-5-4-16,0-10 10 16,-2-7-1-16,6-14 3 15,-5-3-5-15,-1-13 12 16,5-4-4-16,3 1 18 0,2-1 2 16,12 12-22-16,1 8-2 15,5 21-25-15,-1 9-6 16,-4 19-7-16,-17 10 0 15,6 3-4-15,-4 2-57 16</inkml:trace>
  <inkml:trace contextRef="#ctx0" brushRef="#br0" timeOffset="23704.49">6934 9336 815 0,'-8'-1'366'0,"-11"2"-171"15,-3 2-53-15,7 11-75 16,1 1-28-16,14 5-37 16,9 3-8-16,9-1 2 15,7-3 4-15,8-4 7 16,-1-5-4-16,-4-6-50 15,-9-3-1-15,-13-2 6 16,-7 0 5-16,-14 1 47 16,-4-2 4-16,-8 2 23 0,-3-1 17 15,4 3 29 1,-1 2 3-16,8 6-15 0,4 2-14 16,5-1-34-16,6 5-8 15,11-3-14-15,3-1-1 16,9 4 2-16,0-3 2 15,-3-1-7-15,4-3-34 16,2-5-151-16,6 2-263 16</inkml:trace>
  <inkml:trace contextRef="#ctx0" brushRef="#br0" timeOffset="24032.57">7137 9546 784 0,'-2'1'329'0,"0"2"-160"15,4 1-65-15,-2-4-42 16,9 0 4-16,20 2-9 16,40 2-12-16,-40-9-3 15,-1 4 0-15,-13-10-6 16,-6 1 0-16,-9-8-4 16,-4-3-5-16,-9 0-9 15,-4 0-5-15,-9 1-7 16,0 2-5-16,-3 9-11 15,3 4-7-15,8 19-10 16,2 6 0-16,6 10 4 16,2 4 1-16,4 6 15 0,4-1 4 15,4 4 5-15,-1 3 4 16,-1-1-4-16,4 2 2 16,2-3 5-16,5-5 0 15,2-9-228-15</inkml:trace>
  <inkml:trace contextRef="#ctx0" brushRef="#br0" timeOffset="24204.58">7463 9356 1062 0,'0'3'436'15,"0"3"-230"-15,0 15-123 16,3 8-23-16,1 11-11 15,0-3-17-15,4-2-32 16,2-5-93-16</inkml:trace>
  <inkml:trace contextRef="#ctx0" brushRef="#br0" timeOffset="24563.68">7612 9288 957 0,'12'-19'396'0,"17"-16"-215"0,3 10-33 15,4 19-41-15,0 11-32 16,-5 20-54-16,1 12-3 16,-5 19 6-16,-6 6 2 15,-5 4-2-15,-5-8-4 16,-5-16-6-16,1-10-1 15,2-19 0-15,-2-9-4 0,3-13-30 16,-2-6-14-16,-8-10-9 16,-5-4 1-16,-13-2 26 15,-1 1 8-15,-9 8 20 16,-2 12 6-16,-3 14 12 16,-5 11 0-16,2 11-15 15,5 0-7-15,11 2-67 16,8-3-97-16</inkml:trace>
  <inkml:trace contextRef="#ctx0" brushRef="#br0" timeOffset="24853.14">8254 9492 757 0,'-4'8'401'0,"-4"5"-115"16,-6 4-91-16,-5-8-42 16,-7 2-61-16,-6 0-26 15,7-7-33-15,1-1-5 16,5-14-31-16,9-5-24 16,3-10-33-16,4 0-13 15,9 2 12-15,3 3 15 16,16 9 10-16,2 4 4 15,6 12 7-15,2 8 4 0,-7 10 14 16,-3 9 6-16,-8 1 5 16,-2 3 5-16,-4-4-158 15</inkml:trace>
  <inkml:trace contextRef="#ctx0" brushRef="#br0" timeOffset="25071.85">8399 9347 1229 0,'0'12'472'0,"-2"8"-318"0,6 21-97 16,6 8-3-16,4 10-11 16,4 1-8-16,-8 0-15 15,1 1-4-15,-5 1-6 16,1-5 0-16,1-6-48 15,-2-8-79-15</inkml:trace>
  <inkml:trace contextRef="#ctx0" brushRef="#br0" timeOffset="25222.04">8520 9600 1088 0,'14'5'391'0,"19"-3"-340"16,5 7-9-16,5-3-18 16,-3-5-9-16</inkml:trace>
  <inkml:trace contextRef="#ctx0" brushRef="#br0" timeOffset="25440.53">8809 9208 1177 0,'-1'15'447'0,"1"23"-329"0,1 15-31 16,-1 16-31-16,3 2-14 16,2 5-21-16,-1-6-5 15,-1-10-30-15,5-5-61 16,-5-21-106-16,-2-11-94 15</inkml:trace>
  <inkml:trace contextRef="#ctx0" brushRef="#br0" timeOffset="25746.87">8768 9241 787 0,'11'-11'392'0,"11"-10"-132"15,5 6-33-15,-2 11-73 16,-2 4-45-16,-5 6-54 15,-6 5-14-15,-7 3-11 0,-6 2-2 16,-13-2-5-16,-1 2-4 16,-1-1-37-16,5-1-38 15,9-5-87-15,4-5-31 0,15 0 16 16,1-3 32-16,13 8 80 16,3 3 29-16,-6 11 6 15,2 3 9-15,-12 3 60 16,-9 3 39-16,-18-7 57 15,-11 0 9-15,-12-5-43 16,-2-8-31-16,3-9-48 16,0-6-61-16</inkml:trace>
  <inkml:trace contextRef="#ctx0" brushRef="#br0" timeOffset="26278.14">9491 9417 713 0,'-9'10'354'15,"-8"13"-150"-15,-10 0-79 16,-3 1-37-16,-4-3-52 16,1-5-9-16,1-11-3 15,0-4-2-15,7-11-6 16,0-9-6-16,12-3-13 15,5-3-5-15,11 2-4 16,11 1-2-16,6 7 16 0,1 5 1 16,5 16 15-16,1 12 7 15,-1 13-5-15,0 6 1 16,-6-5-4-16,-2-1 14 16,-2-3-212-16</inkml:trace>
  <inkml:trace contextRef="#ctx0" brushRef="#br0" timeOffset="26434.38">9299 9124 974 0,'-1'-3'500'16,"-1"-2"-74"-16,9 12-371 15,2 3-47-15,7 6-48 16,-1 5-96-16</inkml:trace>
  <inkml:trace contextRef="#ctx0" brushRef="#br0" timeOffset="26606">9605 9478 831 0,'10'14'430'16,"10"10"-127"-16,-5-5-137 15,0-6-27-15,-6-8-33 16,-1-1-9-16,-1-7-24 0,0-5-16 15,6-7-26-15,-3-9-21 16,2-1-96-16,-2 1-73 16</inkml:trace>
  <inkml:trace contextRef="#ctx0" brushRef="#br0" timeOffset="27098.18">10082 9352 989 0,'-15'-2'432'0,"-19"-1"-228"15,-2 2-60-15,8 6-91 16,3 4-27-16,9 5-38 16,2 4-7-16,15 2 4 31,6-3 5-31,11 1 13 0,9-6 4 15,-2-4 4-15,5-4 0 16,-6-6 2-16,-1-3 2 16,-9-4 3-16,-7 2-2 15,-9 0-13-15,-13 3-3 16,-6 2-8-16,-3 2-1 0,0 4 3 16,4 4-2-16,5 2-2 15,4 4-1-15,5 2 0 16,2-3 0-16,7 2 3 15,5 3 3-15,8-3 5 16,4-1 3-16,-7-1 7 16,16-8 2-16,6-8 2 15,2 1 3-15,12-15-40 16,-15-1-10-16,-7-3-7 16,-4-5-2-16,-9 4 40 15,-6 2 21-15,-4 8 39 16,-2 5 9-16,-2 10 9 15,4 6-14-15,-4 7-28 16,2 1-12-16,2 2-10 16,1 0-3-16,5-1-69 15</inkml:trace>
  <inkml:trace contextRef="#ctx0" brushRef="#br0" timeOffset="27801.71">10770 9361 625 0,'6'7'312'0,"7"15"-71"16,0 8-96-16,-10 5-25 16,-3-2-20-16,-6-6-33 15,-1-5-10-15,2-13-17 16,0-2 3-16,5-12-27 15,3-10-13-15,11-9-26 16,4-10-17-16,10 0 12 16,5 4 6-16,-2 10 11 15,-1 11 2-15,-7 16 25 16,-5 9 16-16,-3 11 19 16,-9 5 5-16,-6-1-18 15,0 2-10-15,-8-7-10 16,6-4-47-16</inkml:trace>
  <inkml:trace contextRef="#ctx0" brushRef="#br0" timeOffset="27930.3">10913 9181 883 0,'-1'-1'451'15,"1"-1"-53"-15,3 7-347 16,-3-5-43-16,1 2-80 15</inkml:trace>
  <inkml:trace contextRef="#ctx0" brushRef="#br0" timeOffset="28258.75">11294 9387 899 0,'-15'-7'438'0,"-14"-4"-160"0,4 3-107 16,0 9-115-16,8 11-33 16,3 12-38-16,6 5-5 15,9 4 9-15,6-3 3 16,15-1 9-16,2-9 6 16,-1-11 8-16,4-1 6 15,-7-14 9-15,-2-3 1 16,-2-14 6-16,-8-8-3 15,-9-11-4-15,-6-3 9 16,-7-3-2-16,5 1-2 0,1 4-11 16,8 4-31-16,5 11-102 15,6 8-68-15</inkml:trace>
  <inkml:trace contextRef="#ctx0" brushRef="#br0" timeOffset="28646.34">11473 9412 727 0,'3'0'388'16,"4"0"-104"-16,-7 7-126 15,10 2-46-15,-2 7-55 16,-3 3-17-16,3 4-21 0,-17 3-4 16,0-3 0-16,1-2 1 15,2-10 3-15,6-7 6 16,0-5 11-16,1-8-3 16,6-7-8-16,4-10-10 15,9-3-19 1,4 3-5-16,2 3-1 0,1 6-2 0,-5 12 9 31,-1 5 10-31,-8 9 31 0,-7 5 21 16,0 11 25-16,-2 3 0 15,1-1-17-15,0 5-17 16,-1-13-23-16,0-5-32 0</inkml:trace>
  <inkml:trace contextRef="#ctx0" brushRef="#br0" timeOffset="29493.53">2040 10265 755 0,'-11'-6'356'16,"-14"-1"-130"-16,-5 2-38 15,-2 7-53-15,1 5-35 16,9 15-70-16,8 7-24 16,14 6-19-16,13 6-3 0,18-6 13 15,7-7 4-15,4-12 9 16,1-9 4-16,-18-14 14 16,-3-3 9-16,-10-17 9 15,-12-4 2-15,-5-9-9 16,-13-9-9-16,-8 0-11 15,1-3-4-15,-5 5-9 16,7 2-4-16,10 10-14 16,10 8-28-16,11 8-71 15,12 9-51-15</inkml:trace>
  <inkml:trace contextRef="#ctx0" brushRef="#br0" timeOffset="29743.54">2251 10259 862 0,'-6'15'377'16,"-6"15"-191"-16,4 5-36 0,11-2-62 16,7 0-23-16,10-11-33 15,-8-3-6-15,21-13 18 16,-1-10 22-16,-2-5 25 15,10-8 5-15,-21-4-4 16,-6-2-17-16,-9-6-26 16,-4-2-7-16,-9 0-74 15,-3 3-55-15,3 11-200 16</inkml:trace>
  <inkml:trace contextRef="#ctx0" brushRef="#br0" timeOffset="30055.97">2676 10327 581 0,'-3'-1'350'0,"-5"-1"-33"16,-3 8-166-16,0 3-41 15,-1 9-63-15,5 4-21 16,13 4-23-16,3-1-4 15,17-7 4-15,2-4 2 16,7-10 47-16,3-4 15 16,-3-9 49-16,-4-3 22 15,-9-10-2-15,-7-3 3 0,-16-3-13 16,-12-1-7-16,-9 6-32 16,-13 5-19-16,-2 10-43 15,5 2-22-15,2 9-131 16</inkml:trace>
  <inkml:trace contextRef="#ctx0" brushRef="#br0" timeOffset="30665.48">3660 10258 679 0,'-4'-4'395'15,"-2"-1"-83"-15,-9 5-112 16,-3 5-40-16,-7 13-74 16,13 6-24-1,6-12-46-15,2 0-16 0,-1 43-5 16,7 0 4-16,28-11 1 16,6-36 1-16,4-15-13 15,-2-10-15-15,-13-10-4 16,-5 3 3-16,-13 4 17 15,-6 0 14-15,-2 9 3 16,-7 7 8-16,-3 15 18 16,-1 14 6-16,-3 18 6 0,3 8-9 15,1 9-19-15,2 0-5 16,9 0-5-16,2-6 2 16,11-14-57-16,6-9-61 15,-4-21-258-15</inkml:trace>
  <inkml:trace contextRef="#ctx0" brushRef="#br0" timeOffset="30977.82">3973 10329 693 0,'-2'11'292'15,"0"10"-157"-15,0 0-80 16,9 4-10-16,8-2-11 16,7-5-2-16,6-5-6 15,0-9 14-15,4-12 23 16,-5-5 16-16,-2-11 27 16,-9-5 0-16,-16-2 2 15,-6-2-5-15,-18 3-14 16,-8 7-18-16,-3 12-32 15,3 7-22-15,10 15-31 16,9 7-7-16,8 10-147 0,3 2-182 16</inkml:trace>
  <inkml:trace contextRef="#ctx0" brushRef="#br0" timeOffset="31323.53">4289 10376 889 0,'3'7'356'0,"6"8"-209"15,3 2-28-15,12-1-12 32,4-1-17-32,3-4-31 0,-3-8-11 0,-4-4-6 15,-7-8-2-15,-2-4-3 16,-3-4-2-16,-11-5-5 15,-1-1-3-15,-16-3-11 16,-5 3-5-16,-8 1-10 16,-3 5-4-16,2 12-10 15,2 8-5-15,5 17-7 16,5 10 2-16,8 9 15 0,4 3 6 16,8 10 6-16,6-1 3 15,7-1-4-15,1-2 0 16,-1-7-54-16,-1-4-98 15</inkml:trace>
  <inkml:trace contextRef="#ctx0" brushRef="#br0" timeOffset="31830.91">4645 10296 917 0,'9'-1'341'0,"9"1"-251"16,11 2-61-16,10 3-10 15,2-2-3-15,3-1-2 16,-8-2-1-16,-13-4-1 15,-7-2-10-15,-13 2-16 16,-6-2-5-16,-12 5-6 16,-7 2 6-16,-7 9 19 15,0 5 6-15,6 7 22 16,4 1 4-16,-5 5 14 0,21-1 9 16,10 0 15-16,6-1 5 15,24-6-3-15,-14-2-10 16,7-9-20-16,0-5-4 15,-1-9-7-15,1-6-3 16,-10-12-6-16,2-3-6 16,-4-9-10-16,-7-2-2 15,-2 6-2-15,-8 6 1 16,1 14-4-16,-6 8 1 0,-2 10-4 16,-2 6-2-16,0 7 3 15,6 3-3-15,0 6 4 31,5 2 2-31,4-8-114 0,0 0-148 16</inkml:trace>
  <inkml:trace contextRef="#ctx0" brushRef="#br0" timeOffset="31978.51">4988 10045 1572 0,'-2'1'605'0,"-3"1"-450"16,-1 8-71-16,8 6-93 16,2 3-59-16</inkml:trace>
  <inkml:trace contextRef="#ctx0" brushRef="#br0" timeOffset="32657.69">5457 10278 660 0,'-4'-1'329'0,"6"3"-91"15,-6 7-94-15,-4 11-63 16,2 6-21-16,-14 10 2 16,2 6-4-16,-7-4 0 15,-3 0 4-15,2-14-18 16,-1-9-4-16,-9-15-9 0,16-17-8 15,4-15-13-15,2-4-10 16,22-4-10-16,-6 3 1 16,8 13-2-16,4 5 3 15,2 16 9-15,1 9 7 16,2 17 11-16,5 8 0 16,4 8-5-16,1 5-2 15,1-7 2-15,0-5-63 16</inkml:trace>
  <inkml:trace contextRef="#ctx0" brushRef="#br0" timeOffset="32829.92">5811 10543 1158 0,'4'9'493'0,"-5"14"-286"15,-7 3-49-15,-17 0-70 16,-9 2-73-16</inkml:trace>
  <inkml:trace contextRef="#ctx0" brushRef="#br0" timeOffset="33615.04">6372 10377 908 0,'-8'22'381'15,"-3"15"-216"-15,12 4-73 16,8 0-12-16,9-11-23 16,7-7-8-16,6-14-10 15,1-9 2-15,4-16 3 16,-2-7 0-16,-12-18-1 0,-8-4-4 16,-17-8-9-16,-11-5-4 15,-15 0-11-15,-6 0-4 16,3 14-9-16,1 8-6 15,6 22-17-15,10 14-6 16,10 12-8-16,5 9 4 16,15 11 14-16,0 2 6 15,13 7 9-15,5 0 2 16,14-3 2-16,5-5-7 0,2-9-115 16,3-5-67-16,-7-16-90 15,-2-3-18-15,-5-14 112 16,-6-2 66-16,-11-2 167 15,-6 2 63-15,-11 9 60 16,-2 7 41-16,-13 14-23 16,-2 8-16-16,-14 4-34 15,-2 3-37-15,-7-7-50 16,-2-6-13-16,6-8-14 16,0-8-1-16,9-9-2 15,4-4-5-15,8-8-14 0,6 2-6 16,12 0-11-16,4 1 1 15,8 9 12-15,4 9 6 16,-3 12 10-16,-3 8 1 16,-4 10-5-16,1-1-1 15,-2-2-3-15</inkml:trace>
  <inkml:trace contextRef="#ctx0" brushRef="#br0" timeOffset="34036.68">7462 10229 999 0,'1'-1'458'16,"-1"2"-226"-16,-2 13-69 16,4 31-104-16,-1 19-12 15,4 19 1-15,4 5-4 16,-3-3-11-16,1-11-3 0,1-9-9 16,-6-8-51-16,4-22-147 15</inkml:trace>
  <inkml:trace contextRef="#ctx0" brushRef="#br0" timeOffset="34443.41">7496 10454 921 0,'6'5'334'0,"11"6"-269"15,6 3-25-15,7-2-7 16,7-1-4-16,0-7-6 15,0-3-3-15,-1-7-36 16,-7-5-41-16,-11-9-24 16,-4-3-3-16,-6 1 31 15,-3 7 35-15,-3 9 26 0,1 9 16 16,-3 8 28-16,1 3 11 16,8 12 4-16,-7-3-8 15,2-2-18-15,-4 1-6 16,-5-13 0-16,2 1 3 15,-6-12-3-15,6-8-5 16,0-12-16-16,0-6-10 16,9-7-9-16,2-6-5 15,7 6-4-15,6 2 0 16,-2 14 0-16,1 8 10 0,0 15 15 16,-7 9 6-16,6 13 11 15,-6 5-3-15,-4 7-7 16,3 0-2-16,-7-4-42 15,4 1-89-15</inkml:trace>
  <inkml:trace contextRef="#ctx0" brushRef="#br0" timeOffset="34708.57">8286 10362 772 0,'-12'-17'421'16,"-6"-12"-77"-16,-4 9-167 16,0 5-46-16,1 15-68 0,1 7-39 15,4 12-21-15,3 5 0 16,8 4 4-16,5 1 1 16,12-3 7-16,5 0-1 15,11-11 6-15,4-2 0 16,1-6 1-16,-6-8 0 15,-6-5-21-15,-4-2-58 16</inkml:trace>
  <inkml:trace contextRef="#ctx0" brushRef="#br0" timeOffset="35021.01">8457 10478 1082 0,'9'5'460'0,"9"0"-276"16,5-2-24-16,3-3-74 16,-3-3-25-16,-4-8-26 15,1 1-6-15,-11-12-25 16,-1 0-14-16,-11-1-17 16,-11-2-4-16,-9 2 15 15,-7 3 3-15,-1 8 4 16,1 7-4-16,9 9-8 15,7 8 5-15,6 7 28 16,5 8 13-16,4 8 36 16,5 6 12-16,3 4-3 0,1 0 0 15,1 6-17-15,-4-3-9 16,-5 2-16-16,-2-5-6 16,-1-6-48-16,-2-6 452 15</inkml:trace>
  <inkml:trace contextRef="#ctx0" brushRef="#br0" timeOffset="35818.75">9132 10148 938 0,'-2'-5'501'0,"-3"-2"-151"15,3 6-119-15,3 1-152 16,3 8-50-16,7 8-26 15,3 4-64-15</inkml:trace>
  <inkml:trace contextRef="#ctx0" brushRef="#br0" timeOffset="38178.3">9034 10454 592 0,'-8'-7'315'0,"-8"-8"-73"0,-5 0-54 16,-4 4-81-16,-3 0-26 16,4 14-51-16,1 7-17 15,9 14-16-15,11-3-9 32,0-11 2-32,2 2 2 0,5 29 4 15,4-4 5-15,14-14 5 16,5-17 2-16,1-10 4 15,4-7 0-15,-5-7 2 16,-5-4-1-16,-6-4 2 16,-4 3-1-16,-7 4 1 0,2-2 3 15,-12 7 10-15,1 6 0 16,-1 7-8-16,-4 6-5 16,8 7-17-16,1 3-5 15,3 8 1-15,3 0-1 16,9-1 3-16,1-2 3 15,7-5 3-15,4-4 6 16,0-4 20-16,2 0 0 16,-2-9 44-16,-3-6 11 15,-4-7 11-15,-3-2 16 0,-14-10-20 16,2 3-5-16,-6 3-18 16,-7-1-17-16,3 14-27 15,-6 1-35-15,-1 4-147 16,4 2-109-16</inkml:trace>
  <inkml:trace contextRef="#ctx0" brushRef="#br0" timeOffset="38563.03">9641 10388 634 0,'-13'-4'367'0,"-7"-3"-72"16,-7 1-127-16,-2 2-44 15,3 6-82-15,3 7-30 0,6 12-30 31,4 7-4-31,8 7 4 0,5-2 3 0,11-3 7 16,9-5 2-16,9-11 5 16,4 0 3-16,-2-16 14 15,-2 2 27-15,-11-10 55 16,-8-1 21-16,-16-4 8 16,-10-2-24-16,-14 6-52 0,-5 0-23 31,2 2-79-31,6 1-88 15</inkml:trace>
  <inkml:trace contextRef="#ctx0" brushRef="#br0" timeOffset="38859.97">9962 10436 609 0,'0'7'353'16,"0"1"-36"-16,-9 9-137 16,-4 3-25-16,-9-1-57 15,-4 0-30-15,-2-4-37 16,4-7-8-16,0-7-24 16,2-3-14-16,8-13-34 0,-3-4-8 15,8-5 14-15,4 1 6 16,10-2 20-16,6 4 0 15,6 12 7-15,4 6 11 16,1 16 25-16,0 7 9 16,-2 10 0-16,4-1-7 15,-3 1-11-15,0-1-16 16</inkml:trace>
  <inkml:trace contextRef="#ctx0" brushRef="#br0" timeOffset="39093.88">10094 10303 1093 0,'-3'2'469'0,"2"15"-224"16,0 8-112-16,3 18-47 15,5 6-13-15,1 10-28 16,3 3-12-16,-2 2-19 15,-2 0-1-15,-5-5-5 16,-2-6-40-16,3-13-113 16,-3-12-88-16</inkml:trace>
  <inkml:trace contextRef="#ctx0" brushRef="#br0" timeOffset="39234.5">10135 10596 571 0,'9'-5'334'16,"11"1"-6"-16,7-3-207 15,6 7-69-15,0 1-40 16</inkml:trace>
  <inkml:trace contextRef="#ctx0" brushRef="#br0" timeOffset="39633.03">10591 10310 764 0,'-15'-8'347'0,"-12"-7"-159"16,1 9-99-16,-1 6-25 15,6 10-43-15,4 4-14 16,9 10-10-16,6-4-2 15,11 6 5-15,6-3 1 0,-4-6 5 16,20 0 3-16,4-11 3 16,-1 0-12-16,4-3-64 15,-19-2-23-15,-17-1-17 16,-7-1 10-16,-20-1 65 16,-8-3 25-16,-7 7 28 15,2 0 9-15,8 11 20 16,7 3 2-16,9 3 17 15,8 2 19-15,8-4 17 16,6 3 14-16,14 2 1 16,3-12-9-1,-13-4-18-15,1 0-15 0,42 8-10 16,6-5-53-16</inkml:trace>
  <inkml:trace contextRef="#ctx0" brushRef="#br0" timeOffset="40132.91">1742 11196 268 0,'0'0'39'0</inkml:trace>
  <inkml:trace contextRef="#ctx0" brushRef="#br0" timeOffset="40382.85">1741 11137 689 0,'2'-1'380'16,"1"-2"-115"-16,0 7-41 16,-3-4-89-16,7 27-41 15,14 56-19-15,-5-22-14 0,-3-6-22 16,5-9-7-16,8-24-7 15,5-13 3-15,11-21 3 16,-1-13 2-16,-13-11-1 16,-6-4-3-16,-15 2-5 15,-6 6-11-15,-1 7-112 16,-1 6-91-16</inkml:trace>
  <inkml:trace contextRef="#ctx0" brushRef="#br0" timeOffset="40656.51">2288 11212 884 0,'2'8'421'0,"3"12"-172"15,-5 6-65-15,-9-1-71 16,-6 3-33-16,-9-5-25 16,-1-2-15-16,-5-11-11 0,0-6-12 15,6-13-48-15,0-8-25 16,12-9-26-16,7-2 4 15,11 0 27-15,8 5 15 16,8 11 23-16,1 3 12 16,1 14 40-16,0 9 22 15,-2 12 20 1,0 7 7-16,-2 0-18 16,1 1-13-16,3-10-21 15,0-7-6-15,6-11-246 16</inkml:trace>
  <inkml:trace contextRef="#ctx0" brushRef="#br0" timeOffset="41187.31">3032 11221 778 0,'10'-1'348'0,"8"3"-145"15,7 13-43-15,12 35-14 16,0 15-16-16,4 21-28 16,-7 2-3-16,-15-9-27 15,-8-7-9-15,-18-9-21 16,-7-6-9-16,-10-17-4 15,-2-12-10-15,-2-27-70 0,1-13-31 16,10-26-34-16,2-12 0 16,15-11 48-16,6-2 25 15,12 0 16-15,11 3 3 16,9 6 12-16,-7 7-1 16,12 12 0-16,3 10 0 15,-3 14 4-15,5 4 2 16,-19 9-56-16,-12 3-111 0</inkml:trace>
  <inkml:trace contextRef="#ctx0" brushRef="#br0" timeOffset="41457.36">3506 11483 415 0,'7'9'295'16,"2"6"18"-16,2-6-116 16,8-2-33-16,1-6-59 15,3-1-23-15,0-6-31 16,-3-8-10-16,-7-4 0 15,-2-5-5-15,-11-4-8 0,-5 1-4 16,-10-1-15-16,-6 1-7 16,-4 6-8-16,-4 4-5 15,6 12-9-15,0 6-4 16,13 15-5-16,4 10-2 16,7 13 14-16,6 5 18 15,2 2 26-15,4 3 14 16,-1-2 8-16,-1 1-9 15,-1-2-11-15,-6-4-7 0,-4-7-29 16,-2-7-68-16</inkml:trace>
  <inkml:trace contextRef="#ctx0" brushRef="#br0" timeOffset="41785.51">4052 11390 773 0,'-2'13'382'15,"2"10"-143"-15,-8 2-105 16,-1-2-38-16,-8-1-44 16,-9-3-12-16,1-10-24 15,-1-3-38-15,-3-12-90 16,2-9-27-16,6-9-43 15,6-6 31-15,15-1 76 0,6 4 28 16,13 11 86-16,7 8 24 16,3 14 46-16,-1 6 11 15,-3 17-11-15,-4 5-11 16,2 3-29-16,-4 2-14 16,-2-8-10-16,-6-8-46 15,-7-3-364-15</inkml:trace>
  <inkml:trace contextRef="#ctx0" brushRef="#br0" timeOffset="41919.03">3962 11095 1348 0,'-3'0'526'16,"6"5"-366"-16,1 4-89 15,8 13-81-15,3 7-46 16</inkml:trace>
  <inkml:trace contextRef="#ctx0" brushRef="#br0" timeOffset="42438.86">4244 11347 597 0,'-9'12'318'0,"-5"8"-37"0,6 13-202 16,2 4-16-16,11 1 15 16,11-4 14-16,20-11 15 15,10-6 3-15,10-16-21 32,1-2-13-32,-18-9-21 15,-6-3-7-15,-19-4-4 16,-6-1-2-16,-9-1-45 15,-9 0-66-15,-1 3-245 0</inkml:trace>
  <inkml:trace contextRef="#ctx0" brushRef="#br0" timeOffset="42611.7">4461 11257 787 0,'-5'0'410'15,"-2"4"-120"-15,-3 8-84 16,-2 19-111-16,9 13-27 0,-3 19-20 15,6 5-11-15,6 7-10 16,-5-6-4-16,9-2 10 16,0-4-63-16,-1-9-148 15,2-7-323-15</inkml:trace>
  <inkml:trace contextRef="#ctx0" brushRef="#br0" timeOffset="43283.39">4937 11569 871 0,'0'-10'388'0,"0"-12"-174"16,-1-1-41-16,-10-4-42 0,0 0-22 15,-11-1-37-15,-1 4-15 16,-6 6-23-16,-1 8-12 16,-4 10-22-16,4 9-8 15,5 8-13-15,3 5-5 16,14 5 6-16,4 1 0 16,8-3 10-16,3-4 7 15,14-5 4-15,1-5 3 16,6-6 3-16,6 0 1 0,-4-11 4 15,0 0 1-15,-5-7-1 16,-5-3 0-16,-7 1-3 16,-3-3 0-16,-4 5 0 15,-3 3-3-15,-3 6-7 16,-4 4-8-16,-5 5-12 16,3 4-2-16,7 13 1 15,1-1 7-15,9 0 9 16,-3-1 4-16,4-7 5 15,9 1 3-15,0-8 8 16,4-5 4-16,-2-11 7 16,-2-6 1-16,3-6-5 15,-3-1-3-15,-3-5-3 16,0-2-2-16,-8-8 2 16,-2-1-2-16,-3 10 1 15,-5 5 10-15,0 22-3 0,-3 10-1 16,-1 21-3-16,2 7-10 15,-1 12-1-15,3 4 2 16,4 0-2-16,0 1-1 16,4 2-1-16,2 0-1 15,-1-4 0-15,-2-3 1 16,-6-18 2-16,6-11-11 16,0-19-85-16,2-7-67 15</inkml:trace>
  <inkml:trace contextRef="#ctx0" brushRef="#br0" timeOffset="43408.78">5201 11572 1035 0,'-2'0'474'16,"12"0"-211"-16,12 0-150 16,8-4-28-16,17 0-54 15,-4 4-4-15,1 0-123 16</inkml:trace>
  <inkml:trace contextRef="#ctx0" brushRef="#br0" timeOffset="43894.01">5599 11297 844 0,'-14'-6'398'0,"-13"-3"-175"15,5 4-84-15,7 10-95 16,5 7-27-16,9 5-17 15,3 5-3-15,11 0 3 16,5-2 2-16,9-5 3 16,-1-3 2-16,3-5 4 15,-3-3 0-15,-9-4 7 16,-4-1 6-16,-13-2-8 16,-7-1-4-16,-14 3-10 15,-7 1-6-15,-5 2 2 16,2 4-1-16,8 5 2 15,5 4 5-15,13 3 14 16,2 2 11-16,6-2 14 16,7 1 1-16,11-2-4 15,4-4-6-15,11-4-14 0,-4-2-4 16,6-8-33-16,-1-3-59 16</inkml:trace>
  <inkml:trace contextRef="#ctx0" brushRef="#br0" timeOffset="44065.93">6015 11296 1050 0,'2'-2'517'15,"2"-4"-168"-15,-1 6-240 16,-3 0-49-16,0 0-41 15,0 0-46-15,0 0-190 16</inkml:trace>
  <inkml:trace contextRef="#ctx0" brushRef="#br0" timeOffset="44316.01">6030 11545 974 0,'2'2'494'16,"-2"-2"-155"-16,4 0-42 16,-4 0-95-16,0 0-42 15,0 0-63-15,0 0-25 16,0 0-40-16,0 0-12 15,0 0-15-15,0 0-50 0</inkml:trace>
  <inkml:trace contextRef="#ctx0" brushRef="#br0" timeOffset="110146.83">1869 12341 455 0,'0'-5'311'16,"0"-3"-25"-16,-1 5-55 15,-1 9-26-15,-10 22-55 0,-2 12-35 16,-4 18-41-16,-7 4-18 15,1 1-36-15,1 1-6 16,4-10-6-16,5-3 0 16,7-17 0-16,6-8-2 15,5-17 5-15,5-13 4 16,6-15 5-16,0-12 2 16,3-17 0-16,-2-3-4 15,-3-14-4-15,-3-2-1 16,-5-1-6-16,2 5-3 0,-2 15-2 15,1 13-1-15,-2 20 1 16,-4 7-3-16,0 16-6 16,2 8-1-16,6 15-6 15,9 8 5-15,17 7 3 16,10 3 1-16,11 7 2 16,4 1 1-16,1 0 2 15,-6-1 2-15,-3-10 2 16,-10-5 2-16,-20-13 2 15,-6-6 3-15,-19-8 11 16,-13-6 3-16,-19-2 0 16,-14-3 0-16,-23-2-11 15,-5 0-5-15,-8 0-4 16,10 3-4-16,19-1 9 16,13 1-43-16,30-4-195 15</inkml:trace>
  <inkml:trace contextRef="#ctx0" brushRef="#br0" timeOffset="110666.37">2310 12248 802 0,'0'-2'425'0,"3"5"-74"15,-3 10-171-15,3 25-113 16,2 14-5-16,-1 16-21 16,4 9-12-16,3-11-17 15,3-5-4-15,12-12-3 16,2-8 2-16,10-11 3 15,1-7 1-15,-5-13 0 16,-1-4 0-16,-4-7-3 16,3-6 0-16,3-9 1 15,0-8 0-15,-2-9 2 16,-4-5 0-16,-11-4 2 16,-7 2 6-16,-17 2 29 15,-7 6 19-15,-6 10 22 16,-1 5 2-16,3 12-23 0,2 3-20 15,5 8-33-15,7 6-11 16,4 9-8-16,4 9-3 16,5 8 4-16,-1 4 3 15,3 4 4-15,3 2 2 16,-1-4 0-16,4 0-3 16,3-11 5-16,2-4-59 0,8-9-239 15</inkml:trace>
  <inkml:trace contextRef="#ctx0" brushRef="#br0" timeOffset="111029.87">2999 12909 772 0,'6'3'338'0,"8"4"-150"16,3-1-42-16,-3-6-30 16,5-2-29-16,1-8-45 15,3 0-12-15,-2-4-5 0,-7-1-1 16,-8 1 3-16,-6-2-2 16,-9 2-1-16,-2 3-2 15,-11 4-6-15,1 6-4 16,0 9-8-16,-1 6 0 15,6 11 3-15,-1 5 2 16,2 3 6-16,9 4-2 16,8-3 3-16,12-2 3 15,12-10 11-15,-3-8 4 0,10-2-4 16,-1-6-3 0,6-4-27-16,4-3-64 0</inkml:trace>
  <inkml:trace contextRef="#ctx0" brushRef="#br0" timeOffset="111557.85">3627 12668 863 0,'8'0'383'0,"19"0"-183"16,5 2-75-16,18 1-69 15,5 1-16-15,2-2-37 16,1-1-75-16</inkml:trace>
  <inkml:trace contextRef="#ctx0" brushRef="#br0" timeOffset="111763.9">3680 12810 781 0,'10'4'442'0,"7"2"-93"0,23-4-154 16,11-2-24-16,13 0-90 15,0-1-29-15,-10 1-18 16,-3 0-83-16</inkml:trace>
  <inkml:trace contextRef="#ctx0" brushRef="#br0" timeOffset="112685.71">4419 12489 392 0,'16'-24'256'0,"6"-20"-22"16,12 3-41-16,-3 2-4 16,-5 18-58-16,3 14-32 15,-15 20-46-15,-2 14-9 16,-12 24-7-16,-5 6 0 0,-8 10-5 15,-2 2-8-15,5-5-9 16,10-2-5-16,15-12 14 16,7-9 12-16,14-14 19 15,-4-15 10-15,14-15-7 16,6-9-8-16,3-15-14 16,1-7-7-16,-13-10-8 15,-2-5-4-15,-15-2-6 16,-3 4 0-16,-11 4 0 15,-11 6 1-15,-5 11 8 16,-2 4 2-16,-5 13 1 16,0 5-1-16,3 19-10 15,0 6-5-15,-1 16-4 16,8 9 1-16,1 4 0 16,5 8 1-16,13 3 1 15,0-4-1-15,5-12 0 16,1-9 8-16,5-21-161 15</inkml:trace>
  <inkml:trace contextRef="#ctx0" brushRef="#br0" timeOffset="113734.85">5111 12921 700 0,'-2'2'324'0,"2"0"-115"16,8 2-45-16,11 1-40 15,8 1-9-15,11-3-38 16,5 0-21-16,-5-6-27 15,-4-1-3-15,-14-4 5 16,-8-2 4-16,-13-2 2 16,-8-1-5-16,-19 0-12 15,-7 3-9-15,-3 10-12 16,-2 3-5-16,6 14-8 16,5 3-3-16,5 9-5 15,5 3 1-15,14 4 11 16,5 0 8-16,17-8 24 15,8-3 9-15,14-8 12 16,9-4-2-16,7-5-10 16,4-7-5-16,-1-8-117 15</inkml:trace>
  <inkml:trace contextRef="#ctx0" brushRef="#br0" timeOffset="114727.9">5875 12222 645 0,'-22'0'384'0,"-16"5"-43"0,-18 16-132 16,-5 14-34-16,2 30-76 15,8 14-38-15,21 21-44 16,16 5-8-16,35 6-2 15,15-3 0-15,29-20-2 16,11-12 13-16,7-37-90 16,2-13 171-16</inkml:trace>
  <inkml:trace contextRef="#ctx0" brushRef="#br0" timeOffset="115795.86">5915 12687 599 0,'0'-2'278'0,"5"0"-119"16,6-2-22-16,15 4-36 16,15 0-11-16,15 4-26 15,2 0-13-15,-2 1-25 16,-7 0-5-16,-18-2-1 16,-5-2 0-16,-19-1-22 15,-7-3-14-15,-13-2-18 16,-7 3-6-16,-8 1 14 15,-3 2 8-15,6 9 7 16,0 2 1-16,6 7-4 16,4 4 1-16,8 3-4 15,6 3 2-15,11-2 30 16,7 0 8-16,4-8 14 16,10-3 1-16,3-6-17 15,-1-5 0-15,-1-3-101 0,-5-5-129 16</inkml:trace>
  <inkml:trace contextRef="#ctx0" brushRef="#br0" timeOffset="116093.57">6349 12845 743 0,'4'4'304'0,"6"3"-179"16,3 0-25 0,6-2-27-16,4-5-12 0,3-3-21 15,0-4-3-15,-2-6-1 16,0 1-1-16,-10-6-1 15,-4 0-2-15,-10 1-5 16,-11-2-5-16,-11 10-13 16,-4 1-9-16,-5 9-8 15,4 7-3-15,4 7 0 16,2 3 1-16,8 4 0 16,1 3-2-16,11 6-2 15,9 3 8-15,6 4 11 16,4 3 5-16,2-4 11 15,-7-1-7-15,-3-6 5 16,-2-5-36-16,2-8-395 16</inkml:trace>
  <inkml:trace contextRef="#ctx0" brushRef="#br0" timeOffset="116265.32">6630 12720 853 0,'-5'8'414'16,"-6"12"-120"-16,1 8-126 15,5 12-79-15,4 4-25 0,6 1-42 16,3-6-28-16</inkml:trace>
  <inkml:trace contextRef="#ctx0" brushRef="#br0" timeOffset="116789.9">6981 12609 1030 0,'-2'-1'425'0,"-4"-3"-262"16,4 2-76-16,2 1-76 15,0 0-35-15,0 1-348 16</inkml:trace>
  <inkml:trace contextRef="#ctx0" brushRef="#br0" timeOffset="119678.85">6850 12743 672 0,'1'-1'365'0,"1"1"-89"16,-2 0-59-16,-1 0-100 15,0 0-35-15,-6 16-50 16,-9 40-19-16,13-26-13 15,3 2-6-15,8-7 6 16,6-3 1-16,5-12 1 16,0-6 4-16,4-7 4 15,-3-13 3-15,-4-11 8 16,-1-3-1-16,-6-8-1 16,-2 7-2-16,-1 7-2 15,-6 6-2-15,-1 13-12 16,-4 5-5-16,3 7-9 15,0 6-3-15,-3 5 4 16,5 5 2-16,2 1 3 16,7 0 3-16,9-5 4 15,-2-5 0-15,2-7 5 16,0-2 0-16,-2-5 11 0,-1-1 7 16,-3-8 8-16,1-5 3 15,-1-4-5-15,-2-4-7 16,-4 2-8-16,0 6-7 15,-3 12-7-15,-1 8 0 16,3 11-2-16,1 4 2 16,1 2 3-16,3 0-1 0,0-8 2 15,0-5 1-15,3-10 7 16,2-9 5-16,5-15 3 16,2-8 2-16,-1-4-7 15,-4 5-2-15,-10 10-31 16,-2 8-71-16</inkml:trace>
  <inkml:trace contextRef="#ctx0" brushRef="#br0" timeOffset="120252.57">7767 12748 644 0,'-10'-4'324'0,"-11"-8"-89"16,-7 2-41-16,-6 3-65 15,7 1-39-15,9 12-62 16,3 8-23-16,15 12-21 15,0 7-2-15,11 6 1 16,8-2 4-16,13-5 10 16,5-2 4-16,-1-15 10 15,-3-6 3-15,-9-11 9 16,-4-7 5-16,-10-9 4 16,-5 0 0-16,-7-6-3 15,-6 1-4-15,-2 5-8 16,-1 3-2-16,-1 13-14 15,-3 6-4-15,0 20-7 0,2 10 0 16,1 16 4-16,-1 3 2 16,9-1 4-16,4-5 0 15,10-8-76-15,7-8-119 16</inkml:trace>
  <inkml:trace contextRef="#ctx0" brushRef="#br0" timeOffset="120552.55">7992 12763 719 0,'-9'0'304'15,"-7"-1"-161"-15,5 9-108 16,7 6-13-16,5 6-11 15,7 1-1-15,10 0 12 16,3-3 15-16,9-10 23 16,-1-5 15-16,-4-10 37 15,-2-5 4-15,-10-8 7 16,-6-2-4-16,-13 0-25 16,-9 5-18-16,-13 7-39 15,-1 4-16-15,0 9-15 16,6 3-69-16,12 9-226 0</inkml:trace>
  <inkml:trace contextRef="#ctx0" brushRef="#br0" timeOffset="120934.25">8273 12867 728 0,'10'5'353'16,"1"2"-146"-16,10 1-56 16,-2-1-20-16,0-5-42 15,0-3-17-15,-5-7-26 16,-1-4-5-16,-3-5-8 16,-4-2-4-16,-2-2-3 15,-7-2-3-15,-6 1-8 16,-5 2-6-16,-5 5-15 15,-1 8-10-15,-3 11-8 16,5 9-1-16,1 13 7 16,6 3 3-16,11 11-1 15,2 3-7-15,11 2 31 16,4 1 14-16,-1-6 28 16,-1-3 12-16,-3-6-22 15,-6-1-10-15,-2-7-15 0,-2-2-67 16</inkml:trace>
  <inkml:trace contextRef="#ctx0" brushRef="#br0" timeOffset="121399.79">8581 12788 882 0,'16'0'346'0,"15"-2"-229"15,1 1-3-15,-4 1-27 16,0 0-22-16,-6-1-39 16,-2-1-6-16,-10-2 4 15,-10 1-1-15,-12 1-4 16,-6 0-5-16,-12 5-13 15,2 5-5-15,2 6-4 16,4 4-4-16,11 6 6 16,8 2 6-16,9 3 15 15,5-4 9-15,10-4 9 16,1-4-1-16,3-8-1 0,1-7-1 16,-2-6-2-16,-1-10-1 15,-1-9-2-15,-4-4-4 16,-4-4-5-16,0 2-2 15,-11 6-5-15,3 6 8 16,-6 13-5-16,-1 6-3 16,-1 13-3-16,2 4-10 15,0 11 1-15,1 0 0 16,2 4 3-16,1 0-22 16,3-6-206-16,3-6-283 0</inkml:trace>
  <inkml:trace contextRef="#ctx0" brushRef="#br0" timeOffset="121521.28">8888 12548 1106 0,'-5'-5'501'0,"-1"2"-265"16,1 6-109-16,1 10-152 16,1 8-283-16</inkml:trace>
  <inkml:trace contextRef="#ctx0" brushRef="#br0" timeOffset="122118.39">9041 12831 736 0,'-6'5'309'0,"-4"5"-146"16,2 9-96-16,1 5-37 15,6 4-3-15,5 4-15 16,6-4-4-16,6-4 11 16,6-3 6-16,4-19 11 15,3-2 2-15,0-10-3 16,-3-7 16-16,-7-3 22 15,-5-8 4-15,-9-1 15 16,-5-3-17-16,-3 8-24 0,-4 6-12 16,0 15-39-1,1 6-5-15,2 14-15 0,0 6 0 16,4 3 10-16,7 3 1 16,8-3 5-16,6-2 0 15,1-9 4-15,4-5 3 16,-3-4 25-16,-1-4 13 15,0-3 28-15,-7-7 8 16,-1-5-9-16,-5-1-10 16,-2-4-23-16,-6 0-54 0,-2-1-140 15,-2 0-108-15</inkml:trace>
  <inkml:trace contextRef="#ctx0" brushRef="#br0" timeOffset="122332.1">9405 12852 1126 0,'6'4'473'0,"5"1"-274"16,2 8-42-16,5 4-53 16,-1 3-20-16,-2 10-30 15,-2-1-13-15,-5 0-20 16,-2-5-6-16,-1-12-1 16,1-3 3-16,1-14 13 15,0-1 4-15,6-11 8 16,3-3 5-16,3-7-2 15,2-7-4-15,-3 2-12 16,-1-4-12-16,-7 17-71 0</inkml:trace>
  <inkml:trace contextRef="#ctx0" brushRef="#br0" timeOffset="123041.57">9796 12385 1058 0,'19'7'418'0,"27"19"-286"16,5 13-46-16,4 25-8 16,-9 14 17-16,-29 24 28 15,-22 16 4-15,-38-2-31 16,-10-2-28-16,1-23-38 16,6-24-8-16,20-17 5 15,9-16-55-15,11-23-107 0</inkml:trace>
  <inkml:trace contextRef="#ctx0" brushRef="#br0" timeOffset="124465.69">3491 13930 1122 0,'7'0'470'0,"12"5"-270"15,14-4-34-15,30 0-30 16,16-1-35-16,22 5-44 15,1 0-6-15,-28 1-26 16,-17 1-6-16,-31-3-78 16</inkml:trace>
  <inkml:trace contextRef="#ctx0" brushRef="#br0" timeOffset="125078.92">4544 13672 862 0,'12'-1'400'15,"9"-2"-158"-15,-9 16-115 16,-3 12-20-16,-17 24-31 16,-4 15-18-16,-4 15-21 15,7 2-10-15,16-13-12 16,9-11-3-16,23-21-1 16,-2-11 1-16,22-19 3 15,4-12 2-15,-2-19 3 16,2-12 3-16,-22-15 1 15,-8-7-1-15,-19-18 0 16,1-1-1-16,-15 5-1 0,-6 9 7 16,2 31 33-16,-11 13 4 15,7 29-2-15,1 10-8 16,-8 25-43-16,5 15-5 16,9 19-2-16,-1 3-1 15,15-4 4-15,3-8-2 16,-2-17 1-16,6-6-1 15,0-14-63-15,5-9-69 16</inkml:trace>
  <inkml:trace contextRef="#ctx0" brushRef="#br0" timeOffset="125422.89">5292 14183 1042 0,'6'2'409'0,"9"1"-249"15,3-1-84-15,5-2-10 16,3-5-10-16,-2-4-21 16,-3-6-3-16,-5-5-4 15,-7 0 2-15,-10 2-3 16,-6 1-2-16,-8 4-10 15,-6 3-7-15,-7 9-14 0,1 6-7 16,-2 15-6-16,2 4 0 16,10 10 12-16,7 1 8 15,10 0 19-15,6-2 5 16,14-5 3-16,8-4-1 16,7-9-10-16,-1-3-3 15,5-12-16-15,1-7-70 16</inkml:trace>
  <inkml:trace contextRef="#ctx0" brushRef="#br0" timeOffset="125840.85">6001 13534 824 0,'-23'6'396'0,"-16"8"-160"16,-13 19-90-16,-3 8-34 16,-1 26-39-16,10 15-20 15,25 10-17-15,21 4-8 16,42-12-11-16,9-13-3 15,14-15-2-15,0-11-2 0,6-13-58 16,7-9-96-16</inkml:trace>
  <inkml:trace contextRef="#ctx0" brushRef="#br0" timeOffset="126444.66">6499 14022 773 0,'-16'-3'351'0,"-20"-2"-172"16,2 6-34-16,9 9-79 16,3 3-30-16,16 11-33 15,3-1-12-15,19 3 3 16,4-2 9-16,9-4 27 15,4-4 4-15,-3-12 10 16,4-4 0-16,-11-14 33 16,-8-8 6-16,-18-7-1 15,-6-1-2-15,-14-9-46 16,-3-2-8-16,-4-10-10 16,0-5-4-16,14 3-15 0,10 7-9 15,13 15-14-15,12 7-5 16,12 15-86-16,7 3-64 15</inkml:trace>
  <inkml:trace contextRef="#ctx0" brushRef="#br0" timeOffset="126683.82">6739 14014 621 0,'-4'18'331'15,"-3"6"-97"-15,7 2-81 16,5-2-29-16,4-5-42 16,6 1-10-16,4-10 12 15,5-5 14-15,-3-11 10 16,-3-9-6-16,1-3-31 16,-9-5-17-16,-3 2-25 15,-4 1-8-15,-3 0-68 16,2 6-73-16</inkml:trace>
  <inkml:trace contextRef="#ctx0" brushRef="#br0" timeOffset="126914.33">6972 14059 705 0,'-1'5'396'0,"-4"2"-56"15,5 7-184-15,0-3-37 16,11 2-51-16,10 3-18 15,3-10-19-15,6 2-3 16,0-12 8-16,-2-5 19 16,-1 2 14-16,-7-4 16 0,-10-3 20 15,-8 0-12-15,-16-2-12 16,-8 2-17-16,-10 5-36 16,0 2-13-16,3 2-68 15,8 3-79-15</inkml:trace>
  <inkml:trace contextRef="#ctx0" brushRef="#br0" timeOffset="127527.75">7858 13995 498 0,'-3'-6'317'0,"-13"-8"48"16,-9 4-112-16,-14 6-62 15,-7 3-30-15,-1 9-86 16,2 7-38-16,15 11-51 15,10 3-11-15,22 5-4 16,9-2 0-16,25-2 13 16,8-4 5-16,7-6 8 15,7-5 7-15,-16-11 7 16,-8-3 2-16,-10-9 9 16,-12-5 1-16,-6-3 2 15,-6 1-2-15,-7-2-7 16,-5 2-3-16,-3 7-12 15,3 1-7-15,-5 10-14 16,6 8-6-16,5 17-1 0,-1 7 6 16,7 12 7-16,1 5 6 15,3-1 5-15,6-4 3 16,6-11 5-16,3-6-5 16,0-16-118-16,1-12-168 15</inkml:trace>
  <inkml:trace contextRef="#ctx0" brushRef="#br0" timeOffset="127797.99">8104 14068 959 0,'-15'-1'421'16,"-12"1"-203"-16,9 7-146 15,1 4-26-15,11 8-42 16,8 2-7-16,13 2-5 15,7-1 5-15,13-7 7 16,2-4 4-16,3-11 9 16,-2-6 11-16,-8-8 38 15,-11-9 6-15,-14-2 14 16,-7 1-4-16,-21 1-35 16,-4 7-12-16,-7 4-24 15,-1 6 2-15,12 6-120 16,5 1-76-16</inkml:trace>
  <inkml:trace contextRef="#ctx0" brushRef="#br0" timeOffset="128082.89">8265 14153 630 0,'12'5'398'0,"10"6"-1"16,0-2-195-16,2-4-35 15,7-4-55-15,-5-5-25 16,6-3-28-16,-4-2-7 0,-8-4-8 15,-3-4-2-15,-12-2-12 16,-7-3-5-16,-15 0-13 16,-3 2-4-16,-15-3-8 15,-2 6-8-15,4 9-8 16,4 11-2-16,12 18-8 16,3 1 5-16,9 11 0 15,5 5 2-15,6 8 7 16,6 6 4-16,6 12 9 15,-3 0 6-15,0-4 5 16,1-6-18-16</inkml:trace>
  <inkml:trace contextRef="#ctx0" brushRef="#br0" timeOffset="128644.34">8544 14009 692 0,'6'-3'321'0,"7"7"-110"0,16 3-112 16,9 5-7-16,9-1-27 16,0-9-15-16,-9-2-25 15,-8 0 0-15,-15-4 2 16,-8-1-1-16,-13 2-10 15,-8-1-7-15,-10 4-12 16,-3 9-7-16,-2 5-1 16,5 7-1-16,7 5-1 15,10-1 4-15,12 1 14 16,7 2 7-16,14-10 13 16,1 0 2-16,5-10-3 15,-3-5 0-15,-11-8 2 0,2-5-1 16,-6-9-1-16,-3-4-4 15,6 0-7-15,-5 0-4 16,-3 7-8-16,-5 2-4 16,-6 13-14-16,2 5-1 15,-1 12 1-15,1 6 4 16,1 4-10-16,-1-1-53 16</inkml:trace>
  <inkml:trace contextRef="#ctx0" brushRef="#br0" timeOffset="128793.26">8889 13851 1214 0,'-5'-7'554'0,"2"-6"-273"16,-3 6-110-16,5 9-133 15,1 6-36-15,8 12-120 16</inkml:trace>
  <inkml:trace contextRef="#ctx0" brushRef="#br0" timeOffset="129408.18">9113 14082 468 0,'-4'0'249'0,"-2"5"-45"16,-3 4-54-16,3 13-50 15,2 3-20-15,7 1-27 16,9-1-7-16,9-6-5 16,6-8-2-16,11-10-9 15,3-5-4-15,-3-13-1 0,-7-2-2 16,-10-2-2-16,-9 0-2 16,-7 10 6-16,-3 0 2 15,-5 13 3-15,-5 6 1 16,1 9-11-16,-1 6-7 15,6 0-8-15,5 0-1 16,7-6 8-16,7-4 13 16,6-11 26-16,4-4 19 15,-4-9 21-15,-3-6 1 16,-11-4-13-16,-7 1-16 16,-8-1-49-16,-1 6-57 0,-2 8-251 15</inkml:trace>
  <inkml:trace contextRef="#ctx0" brushRef="#br0" timeOffset="129630.18">9586 14095 1305 0,'2'3'534'0,"1"3"-340"16,3 5-63-16,2 2-61 15,3 7-19-15,2 2-14 16,0-1-11-16,2-3-14 15,-1-9 1-15,3-10 8 16,0-7 3-16,0-11 5 16,1-5-2-16,-9 1-6 0,-1 1-6 15,-4 9-64-15,-3-1-75 16</inkml:trace>
  <inkml:trace contextRef="#ctx0" brushRef="#br0" timeOffset="129927.59">9887 13615 1085 0,'21'14'420'0,"29"30"-274"16,6 22-52-16,8 36 10 16,-9 10 19-16,-26 13 14 15,-26 10-23-15,-47 4-39 16,-22-2-17-16,-23-17-149 15</inkml:trace>
  <inkml:trace contextRef="#ctx0" brushRef="#br0" timeOffset="131531.34">1564 15341 740 0,'5'-1'376'0,"10"-1"-85"16,17 3-98-16,10 2-72 15,10 4-36-15,13 6-56 16,-3-1-11-16,-5 1 3 16,-6-1-55-16,-21-6-295 15</inkml:trace>
  <inkml:trace contextRef="#ctx0" brushRef="#br0" timeOffset="131711.16">1573 15514 1009 0,'2'7'414'15,"9"3"-241"-15,14 2-29 16,28-2-26-16,6-3-33 15,19-2-46-15,1 2-17 16,-20-4-147-16</inkml:trace>
  <inkml:trace contextRef="#ctx0" brushRef="#br0" timeOffset="137997.43">2524 15044 619 0,'0'-4'343'0,"2"-3"-63"0,-1 7-86 16,-1 0-103-16,0 11-29 15,2 20-43-15,3 73-4 16,-2-29-6-16,-5 5-2 16,1-9 2-16,5-2 2 15,-2-24-11-15,5-9-30 16,-4-22-65-16,1-8-46 15,-1-16-74-15,1-11 7 16,4-10 30-16,2-5 46 0,9-1 91 16,-4 2 48-1,-4 5 119-15,-5 7 45 0,-8 15 49 16,-3 9-4-16,-12 17-52 16,-5 9-40-16,-1 8-54 15,3 0-23-15,12-4-37 16,6-3-10-16,6-7-3 15,8-4-1-15,6-9 4 16,2-7 3-16,3-4-6 16,-6-3-12-16,-4-5-8 15,0 5-1-15,-10-3 12 16,0 1 9-16,-1 8-1 16,-1 0-3-16,4 3-1 15,-5-3 0-15,0 0 4 16,0 0 1-16,24 4 0 15,33 7 2-15,-22-10 1 16,0-3 4-16,-7-5 4 0,-4 0 4 16,-11-5 6-16,-3 3 2 15,-10-5 9-15,-6 0 4 16,-14-3-2-16,-3 0-5 16,-3 11-17-16,-1 7-9 15,5 18-10-15,5 7-2 16,7 9 1-16,5 0-3 15,12 7 4-15,4-6 3 16,16-3 6-16,9-6 1 0,7-12 7 16,4-4 1-16,-6-11 8 15,-2-3-41-15</inkml:trace>
  <inkml:trace contextRef="#ctx0" brushRef="#br0" timeOffset="138516.31">3316 15573 800 0,'-13'-1'376'15,"-9"-4"-86"-15,34 5-244 16,20-3-6-16,44-2-3 15,34 4 1-15,52-1 21 16,17 1 4-16,33-1 7 16,-5-1-3-16,-20-2-29 15,-9 0-18-15,-44-7-16 16,-22 3-23-16,-47-2-180 16</inkml:trace>
  <inkml:trace contextRef="#ctx0" brushRef="#br0" timeOffset="139084.76">3683 15121 568 0,'3'-7'288'0,"4"-7"-75"16,0-1-40-16,-8-2-39 16,-2 2-30-16,-10-9-45 15,-6-2-10-15,-4 6-24 16,-3 0-10-16,1 19-24 16,2 9-10-16,8 7-12 0,5 9-1 15,6-1 8-15,9 3 3 16,5-4 9-16,4-5 6 15,9-2 6-15,-4-9 3 16,2-9 4-16,-1-6 3 16,-2-8 4-16,0-3-1 15,-9 1-2-15,-1 4 12 16,-5 9 14-16,-3 6 3 16,0 19 9-16,-3 6-12 15,3 13-13-15,0 8-4 0,6 0-5 16,1 2-2-16,3-9-4 15,1-5 1-15,-2-13-26 16,1-6-61-16</inkml:trace>
  <inkml:trace contextRef="#ctx0" brushRef="#br0" timeOffset="139256.87">3915 15227 1353 0,'-2'5'518'0,"-6"7"-378"16,1 5-53-16,0 12-50 15,2 3-13-15,5 2-24 0,4 0-68 16</inkml:trace>
  <inkml:trace contextRef="#ctx0" brushRef="#br0" timeOffset="139763.79">4223 15109 530 0,'1'-5'339'15,"2"-9"-35"-15,-2 4-79 16,1-1-38-16,-3 2-60 16,-5-3-27-16,-6 0-48 15,-6 0-16-15,-4 2-28 16,-1 5-8-16,-2 6-16 15,5 9-4-15,1 2-2 16,5 3-2-16,12 9 4 16,-1-2 1-16,13-1 6 15,5-1 3-15,4-9 6 16,4-4 2-16,3-2 2 0,-5-6-7 16,-1-10-3-16,-5-3 2 15,-7-3 2-15,0-1 8 16,-3 10 11-16,-4 8 3 15,-3 8 16-15,-4 11 6 16,-2 8 1-16,0 2-2 16,5 10-15-16,3 1-7 0,5 3-6 15,2-4-2-15,5-11-17 16,1-8-43-16,1-15-277 16</inkml:trace>
  <inkml:trace contextRef="#ctx0" brushRef="#br0" timeOffset="140114">4405 15189 763 0,'3'-5'409'0,"-1"-1"-82"15,6 2-180 1,5 4-30-16,-2 4-49 0,0 2-16 16,0 8-16-16,-7 5 0 15,-9 3-4-15,-8 3-2 16,-8 3-8-16,-3-2-8 16,12-2-7-16,1-9-3 15,17-8-2-15,6-6 1 16,11-5 0-16,6 0 5 15,7 3 3-15,4 0-1 16,-6 8 1-16,-3 3-3 16,-11 2-11-16,-9 1-25 0</inkml:trace>
  <inkml:trace contextRef="#ctx0" brushRef="#br0" timeOffset="141043.54">3915 15749 662 0,'0'1'326'0,"0"3"-81"0,2 10-172 15,-1 9-22-15,2 14-8 16,1 4-1-16,0 8 9 16,6-2-8-16,-10-11-7 15,1-6-5-15,-2-14-6 16,-2-8 11-16,4-8 2 15,-1-12 1-15,8-17-7 16,2-6-11-16,4-13-5 16,5 0 6-16,3 4 21 15,3 10 1-15,4 14-5 16,-1 9-11-16,1 14-27 16,-4 5 1-16,-1 7-105 15,-2 7-162-15</inkml:trace>
  <inkml:trace contextRef="#ctx0" brushRef="#br0" timeOffset="141621.81">4046 16134 575 0,'2'-8'277'16,"6"-8"-82"-16,6 4-34 0,0-6-18 16,3 4-8-16,-5 7-19 15,-4 2-13-15,-5 5-23 16,-3 4-13-16,-3 9-24 15,0 7-10-15,-1 11-17 16,1 0-4-16,5 3-6 16,2-2 8-16,3-11-112 15,1-2-113-15</inkml:trace>
  <inkml:trace contextRef="#ctx0" brushRef="#br0" timeOffset="141946.54">4279 16121 1165 0,'2'-9'469'0,"1"-9"-295"0,8 7-53 16,3 4-47-16,3 7-22 15,2 5-33-15,0 3-8 16,-6 13-6-16,-8 1 1 15,-9 9 0-15,-8 4-2 16,-7-4-1-16,-3-5 2 16,2-12 1-16,4-4 0 15,9-10-8-15,7-4-5 16,9-4-2-16,7-2 12 0,11-2 33 16,3 3 12-16,1 5 9 15,-1 3-6-15,-6 6-18 16,-6 3-7-16,-8 1-6 15,-3 0-77-15</inkml:trace>
  <inkml:trace contextRef="#ctx0" brushRef="#br0" timeOffset="142403.37">5295 15439 790 0,'5'-6'388'0,"1"-2"-151"16,0 6-43-16,-4 11-86 16,-1 7-33-16,0 14-40 15,0 8-6-15,4 6-14 16,0-1-5-16,0-5-1 16,-1-8-43-16,-2-10-202 15</inkml:trace>
  <inkml:trace contextRef="#ctx0" brushRef="#br0" timeOffset="142551.34">5206 15573 916 0,'12'-1'438'0,"10"1"-164"16,21 0-140-16,-1-1-18 16,9 3-56-16,-2-3-23 15,-8 2-20-15,-4 1-81 16</inkml:trace>
  <inkml:trace contextRef="#ctx0" brushRef="#br0" timeOffset="143276.75">5842 15154 739 0,'5'-9'389'0,"4"-9"-132"16,-1 11-76-16,-6 7-29 16,-1 14-75-16,4 15-29 15,-5 26-29-15,-2 14-6 16,0 16-5-16,1 4-2 16,2-8 0-16,8-10 0 15,0-18-31-15,-1-15-24 16,4-21-19-16,-3-12-17 15,3-19 7-15,2-9 22 0,1-10 17 16,5 3 17-16,-7 2 28 16,0 6-6-1,-8 15 52-15,-5 2 6 0,-7 10-6 16,-1 7 8-16,-4 4-54 16,1 1-4-16,3-2-2 15,3-3 0-15,5-3 0 16,4 2 1-16,5-6 17 15,1 2 5-15,3-4 5 16,2-1-1-16,0-1-11 31,-8-1-3-31,1 1-1 0,24-2-2 0,4-4 5 16,0-6 3-16,-19-4 2 16,-2 0 15-16,-13 1 17 15,-2 1 8-15,-7 8 2 16,-9 3-16-16,0 4-25 0,-5 9-11 15,3 6-9-15,5 4 0 16,8 8 0-16,7-1 0 16,11-1 4-16,7 0 1 15,11-8 5-15,4-2 3 16,0-9 1-16,1-5 1 16,-5-5-23-16,-1-6-56 15</inkml:trace>
  <inkml:trace contextRef="#ctx0" brushRef="#br0" timeOffset="143780.59">6606 15677 617 0,'-5'-3'352'0,"3"3"-27"16,16-1-237-16,43 5-65 15,22 1 0-15,46 0 41 16,27 3 16-16,34-6 8 16,14 2-2-16,9 1-20 15,-6-3-29-15,-23 2-38 16,-21 0-5-16,-46-6 30 16,-23-1-60-16</inkml:trace>
  <inkml:trace contextRef="#ctx0" brushRef="#br0" timeOffset="144397.18">7088 15267 314 0,'5'-4'223'16,"3"-3"-7"-16,2-7-36 15,-1 0-11-15,-2-5-14 16,-3-2-8-16,-11-2-26 16,-8-3-16-16,-10 3-41 15,-3 5-19-15,-3 11-36 16,2 11-12-16,4 8-17 15,0 5-4-15,15 5-2 16,4-1 0-16,10 7 3 16,11-2 7-16,5-4 11 15,6-3 4-15,1-11 5 16,-2-6 5-16,-3-4 3 0,-5-6 2 16,-3-3 2-16,-4-3-2 15,-5 3-3-15,-2 2-5 16,-4 9-14-16,-1 3 0 15,-4 16 1-15,0 6 1 16,6 12 9-16,1 6-1 16,9 4 1-16,-1-3 3 15,2-8 8-15,1-4-32 16,-1-12-119-16,3-2-160 0</inkml:trace>
  <inkml:trace contextRef="#ctx0" brushRef="#br0" timeOffset="144636.34">7301 15467 822 0,'2'-7'377'0,"8"-8"-166"16,-2-2-45-16,4-2-59 15,0 2-22-15,-3 3-19 16,0 3-5-16,-9 14-13 31,0-1-6-31,1 1-17 0,-1-3-8 0,1 18-4 16,2 51-1-16,-3-38-4 15,-1 2-1-15,1-7 0 16,0-5-11-16,7-4-151 0</inkml:trace>
  <inkml:trace contextRef="#ctx0" brushRef="#br0" timeOffset="145263.37">7758 15258 674 0,'0'-11'357'0,"0"-11"-101"15,-5 2-82-15,2 1-27 16,-5 2-46-16,-5 5-21 16,-8 0-42-16,0 5-18 15,-7 3-20-15,4 7-12 16,2 8-9-16,2 2-1 15,6 7-2-15,4 0 4 16,9 3 3-16,1 0 1 16,11-4 8-16,3-1 4 0,8-12 6 15,5-2 4 1,0-5 2-16,1-7 2 0,-9-4 0 16,-4 1-1-16,-4-1-3 15,-3 4-6-15,-5 8 8 16,-1 6 5-16,-4 12 5 15,-3 8 6-15,0 11-9 16,5 5-6-16,3 7-4 16,7-7 0-16,2-6 1 15,1-8 1-15,2-17-84 16,-5-4-120-16</inkml:trace>
  <inkml:trace contextRef="#ctx0" brushRef="#br0" timeOffset="145613.01">7942 15350 783 0,'11'-6'393'0,"5"-6"-137"0,4 5-109 15,-3 4-26-15,-4 5-53 16,-4 4-17-16,-9 9-17 16,-5 2-7-16,-6 4-8 15,-1-1-3-15,1-7-3 16,2-5-4-16,9-8-7 16,7-3-2-16,11-3-6 15,6 1 1-15,2 4 1 16,0 5 3-16,-5 7 14 15,-8 3 15-15,-14 7 33 16,-9 0 8-16,-16-2-5 16,-3 0-8-16,-4-8-36 15,2-4-67-15</inkml:trace>
  <inkml:trace contextRef="#ctx0" brushRef="#br0" timeOffset="146080.03">7286 16026 793 0,'-1'-8'361'0,"-4"-8"-141"16,2 5-77-16,6 18-53 15,-1 7-18-15,0 15-40 16,5 1-2-16,0 6-11 15,-2-3-6-15,4-6-1 16,-8-8 1-16,4-10 15 16,0-9 3-16,-1-14 3 15,6-10-1-15,4-14-16 16,1-4-3-16,6-3 2 16,3 4 1-16,5 10 3 15,0 8-3-15,-2 17-11 0,-4 8-5 16,-10 14 0-16,-5 9-42 15,-4 7-389-15</inkml:trace>
  <inkml:trace contextRef="#ctx0" brushRef="#br0" timeOffset="146329.1">7506 16261 701 0,'1'0'364'15,"-1"-3"-68"-15,8-5-215 16,1-3-29-16,4-5-24 16,3 3 6-16,-4 0 36 15,0 3 19-15,-4 10 8 16,-6 0-3-16,-2 14-34 16,-2 8-21-16,-3 8-14 15,0 6-6-15,0 1-5 16,0-5-2-16,5-8-3 15,0-6-9-15,5-10-165 16</inkml:trace>
  <inkml:trace contextRef="#ctx0" brushRef="#br0" timeOffset="146679">7744 16217 1141 0,'8'-7'453'16,"11"-3"-308"-16,-1 3-25 15,-1 5-51-15,1 4-20 16,-7 7-24-16,1-1-10 0,-9-1-6 16,-3 1 0-16,-3-1 3 15,-2-1 2-15,1-6-23 16,5-2-11-16,7-5-9 15,1-1-3-15,8 3 16 16,-2 3 4-16,1 8-1 16,-1 4-5-16,-9 9 9 15,-5 4 11-15,-11 9 15 16,-15 0 8-16,-1 2 7 16,-1-8-3-16,-3-14 0 15,7-9-12-15,2-14-102 16,2-7-103-16</inkml:trace>
  <inkml:trace contextRef="#ctx0" brushRef="#br0" timeOffset="147084.03">8807 15495 821 0,'4'-3'412'0,"-1"-3"-142"16,6 12-67-16,0 20-102 15,-3 5-25-15,2 18-24 16,-8 1-7-16,4 1-13 15,-2-2-8-15,-1-10-26 16,-1-5-54-16,-1-16-169 16</inkml:trace>
  <inkml:trace contextRef="#ctx0" brushRef="#br0" timeOffset="147214.7">8737 15632 798 0,'8'-3'452'16,"15"-2"-21"-16,7 5-250 15,11 1-100-15,9 3-30 16,9 1-34-16,5-1-25 0</inkml:trace>
  <inkml:trace contextRef="#ctx0" brushRef="#br0" timeOffset="147929.23">9493 15018 935 0,'1'-3'413'0,"-1"1"-203"15,0 21-119-15,0 15-29 16,0 27-29-16,0 3-4 16,6 24-3-16,1 2-1 15,1-9-4-15,-1-4-4 16,-1-28-4-16,2-12-2 15,1-22-22-15,2-8-32 16,2-17-53-16,0-5-8 0,4-14 18 16,0-3 29-16,3 1 48 15,-2-2 9-15,-8 14 33 16,-5 6 11-16,-13 10 3 16,-7 5 1-16,-5 13-32 15,-2 4-12-15,4 1-3 16,7 0-1-16,12-4-5 15,7-5 1-15,11 0-1 16,5-2 2-16,5-1 3 16,1 1 0-16,2-4 2 15,4 2 3-15,-6-7 2 16,-2-5 4-16,-9-1 5 16,-3-2 3-16,-8-4 18 15,0 0 4-15,-7-1 10 16,-5-4 5-16,-7 4-15 0,-3 2-10 15,-1 7-25-15,-2 8-13 16,2 10-10-16,6 9 1 16,-3 2 10-16,9 4 8 15,8 1 14-15,5-5 3 16,14 0 18-16,-1-9 4 16,12-7-1-16,-1-6-2 15,4-10-34-15,6 2-56 16</inkml:trace>
  <inkml:trace contextRef="#ctx0" brushRef="#br0" timeOffset="148362.66">10301 15599 961 0,'3'2'376'16,"9"6"-237"-16,15-1-50 16,36-2-32-16,27 2-3 15,41-8-1-15,17 1 13 0,39 0 10 16,2-4-1-16,9 1-10 15,-8-1-67-15,-37-9-61 16,-22-4-14-16,-43-1-105 16,-16-1-94-16</inkml:trace>
  <inkml:trace contextRef="#ctx0" brushRef="#br0" timeOffset="148940.87">10679 15149 352 0,'4'-4'198'0,"3"-3"-29"16,0-2-22-16,2-6-11 15,-1-1-2-15,-5-2-4 16,-5-4-5-16,-9 1-39 16,-9 1-18-16,-7 11-38 15,-1 6-17-15,-3 7-22 16,2 9-8-16,7 8-5 16,3 1-3-16,17 1-5 15,8-2 3-15,18 1 12 16,8-4 7-16,5-3 11 15,-3-3 7-15,-7-10 6 16,-6-2 3-16,-11-9 5 16,0-1-1-16,-6 1 13 15,1 3 9-15,-3 7 7 16,-2 5 7-16,-6 14-16 16,-1 5-9-16,3 13-14 0,0 5-8 15,6-1-3-15,-1 0-1 16,6-11 10-16,2-3-34 15,-2-17-148-15</inkml:trace>
  <inkml:trace contextRef="#ctx0" brushRef="#br0" timeOffset="149265.74">10893 15274 572 0,'3'-10'352'0,"9"-8"47"16,1 3-185-16,6 10-72 16,2 6-27-16,-4 13-65 15,0 4-17-15,-9 9-14 16,-7 3-2-16,-10 3-2 16,-8 1-1-16,-4-5 0 15,3-6-1-15,4-12 8 16,5-7 0-16,9-6-7 15,7-4-4-15,8-4-10 16,3 0 3-16,0 0 16 16,3 5 4-16,0 4 2 15,0 3-3-15,1 5-12 16,0 3-3-16,-5 1-35 16,0-2-82-16</inkml:trace>
  <inkml:trace contextRef="#ctx0" brushRef="#br0" timeOffset="149779.26">11396 15186 496 0,'2'-12'343'15,"-2"-8"9"-15,-3 0-157 16,-4-3-24-16,-4 0-58 16,-6 0-18-16,-3 3-32 15,2 3-24-15,-2 10-33 16,7 6-12-16,-4 5-17 15,4 11 1-15,2-4-5 16,1 8 1-16,10 1 4 16,2-3 2-16,10 5 13 15,0-7 5-15,4-6 6 16,5-1 4-16,0-8 4 0,-1-3 1 16,1-4 2-16,-5-5-1 15,-7 1-1-15,-2-2-2 16,-4 5-3-16,-3 3 1 15,-4 8 13-15,1 9 2 16,-3 13 7-16,1 3-1 16,6 15-8-16,-1-4-1 15,6 6-8-15,-2 0-1 0,4-8-2 16,2-6-1-16,4-17-70 16,2-9-90-16</inkml:trace>
  <inkml:trace contextRef="#ctx0" brushRef="#br0" timeOffset="150198.1">11451 15254 725 0,'-2'-3'318'0,"2"-2"-174"0,6-2-19 15,15 0-21-15,2-1-8 16,12 3-9-16,-1 4 1 16,-5 5-17-16,0 5-16 15,-16 2-17-15,-4 1-7 16,-9 0-11-16,-9-2-2 15,-2 0-1-15,1-4 0 16,5-6-3-16,6 0-4 16,13-7-8-16,1 2-3 0,6 1-9 15,2 5 0-15,-5 8 4 16,0 6 1-16,-11 10 11 16,-4 1 10-16,-16 5 15 15,-5-2 5-15,-9-5-1 16,-6-6-4-16,3-15-62 15,2-6 111-15</inkml:trace>
  <inkml:trace contextRef="#ctx0" brushRef="#br0" timeOffset="150679.11">10879 15833 843 0,'-3'-1'390'15,"-1"1"-181"-15,4 19-101 16,0 11-29-16,6 19-35 16,2 4-3-16,-1 2-7 15,1-7-5-15,1-12-5 16,-2-6-3-16,-3-14-2 15,2-5 23-15,-1-15 16 16,2-8 2-16,4-17 1 16,2-11-22-16,2-8-20 15,3-5-2-15,8 0-6 16,5 5-4-16,2 13-9 16,2 9-5-16,-6 22-6 15,-2 6-27-15,-2 19-129 16,-5 5-133-16</inkml:trace>
  <inkml:trace contextRef="#ctx0" brushRef="#br0" timeOffset="150995.91">11122 16147 470 0,'15'-9'361'15,"9"-5"31"-15,3 5-153 16,-1 0-24-16,-7 10-89 16,-8 4-30-16,-5 6-34 15,-9 6-9-15,-9 6-13 16,-3 1-5-16,-9 4-13 16,1-3-6-16,1-6-6 15,6-3-2-15,11-9-3 16,5-1 0-16,11-6-1 15,5-4 0-15,2 0 0 16,2-2 0-16,2 4-1 16,-3 2-3-16,-3 2 0 15,2 4-80-15</inkml:trace>
  <inkml:trace contextRef="#ctx0" brushRef="#br0" timeOffset="151345.81">11330 16189 677 0,'0'-7'353'0,"0"-6"-84"16,11 1-124-16,4 2-17 16,6 5-35-16,1 4-10 15,0 6-34-15,-3 1-15 16,-6 3-10-16,-6 0-3 0,-9 2-5 15,-5 3-1-15,-6 0-3 16,4-1 2-16,5-6-36 16,5-5-3-16,14-3-4 15,4-5-5-15,6 5 28 16,1 0-2-16,-5 7-3 16,-3 5-2-16,-14 5 22 15,-6 3 14-15,-21 4 18 16,-6 0 23-16,-9-2-8 15,-1-4-6-15,9-10-8 16,5-5-15-16,12-6-108 16,7-3-125-16</inkml:trace>
  <inkml:trace contextRef="#ctx0" brushRef="#br0" timeOffset="154443.31">12552 15555 330 0,'-3'0'269'16,"0"4"6"-16,6 1-54 15,-3-5-17-15,6 0-41 16,24 0-9-16,71-5-30 16,-21 2-20-16,15-1-42 15,-1 1-13-15,-17-2-18 16,-16 1-8-16,-29 1-9 15,-19 2 3-15,-8 7-20 16</inkml:trace>
  <inkml:trace contextRef="#ctx0" brushRef="#br0" timeOffset="155028.91">13869 14764 981 0,'-13'4'393'16,"-17"35"-243"-16,-4 24-68 15,2 42-39-15,3 21-8 16,9 32-17-16,5 4-4 16,12 7-7-16,3 2 0 0,25-35-1 15,13-13 0 1,25-36-1-16,10-16 1 0,10-27-15 16,-2-6-60-16</inkml:trace>
  <inkml:trace contextRef="#ctx0" brushRef="#br0" timeOffset="156560.84">14178 15100 965 0,'0'-7'449'16,"-2"-5"-220"-16,1 14-106 15,2 10-34-15,2 22-71 16,3 16-16-16,2 22-1 15,3 10 0-15,-3 3 3 16,2-6 2-16,-1-17 1 16,-3-11 1-16,3-23-32 15,-1-11-17-15,4-20-83 16,3-11-37-16,2-13-75 16,3-3-35-16,-3-7 59 15,0 3 37-15,-5 7 152 16,-3 3 99-16,-9 17 73 0,-8 6 9 15,-15 10-17-15,-5 7-46 16,-5 8-48-16,5 2-13 16,11-2-31-16,3-2-5 15,16-5 8-15,6-2 11 16,14-6 15-16,12-4 3 16,5-3-7-16,4-3-7 15,-3 0-8-15,-4-1 0 16,-9-2 1-16,-6 1 1 0,-10-3 5 15,-3 0 4-15,-8-3-2 16,0 3-4-16,-3 3-1 16,0 0-3-16,3 3-8 15,0 0 0-15,0 0-5 16,0 0 2-16,8 5 5 16,14 7 2-16,27 4 3 15,-29-19 4-15,-5-2 6 16,-5-3 5-16,-6-7 2 15,-4 2-2-15,-9-4-7 16,-9 0-4-16,-10 6-8 16,-1 1-2-16,-4 11-1 15,7 8-4-15,7 15-2 16,4 4 0-16,15 5 6 16,6 4 8-16,17-5 16 15,6 0 10-15,10-7 1 0,0-6-3 16,-9-10-8-16,0-6-28 15</inkml:trace>
  <inkml:trace contextRef="#ctx0" brushRef="#br0" timeOffset="157129.18">14990 15581 649 0,'20'1'281'0,"18"0"-100"0,28 0-129 15,22-1 8-15,39 0 34 16,14 0 6-16,37 0 4 16,6 4 0-16,-2-4-48 15,-8-5-43-15,-36-3-70 16,-21-7-60-16</inkml:trace>
  <inkml:trace contextRef="#ctx0" brushRef="#br0" timeOffset="157728.94">15357 15069 470 0,'9'-4'260'0,"6"-5"-44"16,-1-2-4-16,-9 1-37 15,-3-1-33-15,-8 0-53 16,-6-1-23-16,-9 2-35 16,-5-3-13-16,-4 7-22 15,0 7-8-15,3 8-9 16,6 3-4-16,3 6 2 15,9-1 2-15,11 2 2 16,5 2 6-16,16-4 9 0,0-5 5 16,4-10 8-1,1-2 3-15,-8-9 4 16,-1-2-1-16,-5 0-7 0,-4 1 16 16,-7 4 4-16,0 9 2 15,-4 10 12-15,-2 6-16 16,3 15-9-16,1 2-1 15,4 8-8-15,-3-3-1 16,1-2 1-16,0-6 1 16,-1-15-26-16,4-4-65 0</inkml:trace>
  <inkml:trace contextRef="#ctx0" brushRef="#br0" timeOffset="157900.37">15541 15212 1056 0,'-2'0'446'0,"-1"7"-233"16,-2 7-74-16,-2 10-55 15,1 5-18-15,1 2-37 16,3 0-11-16,2 0-27 16,6-7-83-16</inkml:trace>
  <inkml:trace contextRef="#ctx0" brushRef="#br0" timeOffset="158357.81">15964 15097 564 0,'-3'-7'358'16,"-4"-6"-35"-16,-8-1-124 15,-4-1-30-15,-6 0-62 16,-3 5-29-16,-3 4-41 16,2 5-20-16,3 7-35 15,4 3-7-15,6 4-2 16,5 5-4-16,11 1 10 15,5 0 6-15,11-1 12 16,5-6 4-16,3-3 10 16,0-6 4-16,1-3 4 15,-5-6 2-15,-6-4-2 16,-1-2-1-16,-9 3 3 16,0 2-1-16,-4 7 5 15,-4 6 5-15,-1 10-5 16,-2 9 0-16,4 12-7 15,3 2-6-15,4 3-6 0,2-2-1 16,1-3 13 0,1-3-53-16,2-13-160 0</inkml:trace>
  <inkml:trace contextRef="#ctx0" brushRef="#br0" timeOffset="158641.79">16001 15293 761 0,'6'-9'411'0,"4"-11"-57"0,2 6-189 15,4 4-23-15,0 5-44 16,-5 5-28-16,6 5-37 16,-8 3-9-16,-5 2-12 15,-4 3 1-15,-11 5 1 16,-4 1 0-16,-4 5-1 15,4 0-4-15,10-4-6 16,5-3-1-16,7-5 1 16,9-3 0-16,7 0 2 15,6-2 1-15,11 3-3 16,-2 0-1-16,-1-5-47 16,-7-1-81-16</inkml:trace>
  <inkml:trace contextRef="#ctx0" brushRef="#br0" timeOffset="159075.94">15333 15762 764 0,'9'2'330'0,"8"9"-114"16,0 7-90-16,-2 17-8 15,0 6-6-15,-8 4-35 16,-2-1-11-16,-8-9-14 15,-4-8-10-15,-2-12-11 16,2-3 6-16,3-18 3 16,3-7-1-16,4-14-9 15,6-9-14-15,11-9-12 16,6-1-2-16,10 3 23 16,-3 5 13-16,4 13 9 0,-5 7 2 15,-7 17-26 1,-2 4-13-16,-8 7-9 0,-2 4-38 15,-6 4-151-15</inkml:trace>
  <inkml:trace contextRef="#ctx0" brushRef="#br0" timeOffset="159360.14">15579 16098 690 0,'7'-5'331'0,"7"-9"-132"15,-2 0-26-15,2-1-34 16,-3 1-15-16,-2 2-5 16,-3 1 0-16,-6 7-29 15,0-2-30-15,0 11-30 16,-1 4-11-16,-1 9-4 15,0 4 8-15,2 5-9 16,0-4-4-16,6 2 6 16,3-1-43-16,-7-5-122 15,5 0-135-15</inkml:trace>
  <inkml:trace contextRef="#ctx0" brushRef="#br0" timeOffset="159674.81">15775 16140 1209 0,'7'-8'513'0,"6"-7"-283"0,5 4-110 16,1 0-22-16,-1 9-42 16,-3 2-21-16,-4 7-23 15,-1 1-5-15,-11 5-5 16,-6 2 1-16,-7 0 0 15,-2 2 1-15,1-2-2 16,3-1-2-16,6-2-18 16,6-2-2-16,10-4 0 15,2-2 2-15,13-4 17 16,1 0 1-16,5 0 2 16,-1 0 0-16,-6 0 0 15,-4 0 8-15,-10-1-90 16,0 0 105-16</inkml:trace>
  <inkml:trace contextRef="#ctx0" brushRef="#br0" timeOffset="168002.91">16586 14806 678 0,'1'-9'349'0,"6"-9"-88"16,3 14-97-16,21 38-78 15,7 26-20-15,13 50-29 16,4 30-3-16,-13 34 10 15,-16 9 11-15,-37 18 6 16,-26 2-3-16,-29-13-18 16,-3-13-13-16,2-34-7 15,11-20-3-15,20-38-4 16,7-17-10-16</inkml:trace>
  <inkml:trace contextRef="#ctx0" brushRef="#br1" timeOffset="180584.47">17271 14211 409 0,'6'-2'168'16,"2"-1"-108"-16,-10 8-24 0,-36 27-13 16,-17 18-5-16,-49 44-1 15,-30 20-7-15,-45 41-10 16,-35 25 2-16,-34 34 2 16,-31 23 1-16,-36 14 3 15,-6-6-1-15,-12-11 27 16,7-15 32-16,47-40 31 15,28-26 4-15,60-48-26 16,43-22-29-16</inkml:trace>
  <inkml:trace contextRef="#ctx0" brushRef="#br1" timeOffset="181318">4965 14744 474 0,'0'-5'163'0,"-3"-1"-163"16,1 7-4-16,-28 26-4 16,-14 22 8-16,-39 49 26 15,-26 23 8-15,-39 53-3 16,-19 16-4-16,-23 29-16 16,-9 7-3-16,5-13 0 15,2-5 0-15,76-95 1 31,58-57 1-31,0 1 6 0,-155 149-209 0</inkml:trace>
  <inkml:trace contextRef="#ctx0" brushRef="#br0" timeOffset="185313.06">1671 17450 467 0,'16'0'249'15,"13"-1"-24"-15,17 1-183 16,7 3-18-16,10 1-53 15</inkml:trace>
  <inkml:trace contextRef="#ctx0" brushRef="#br0" timeOffset="185507.17">1703 17608 599 0,'5'6'364'0,"18"-1"30"0,13 0-249 16,25-5-68-16,8-2-22 15,-1-2-24-15,-6 2-8 16</inkml:trace>
  <inkml:trace contextRef="#ctx0" brushRef="#br0" timeOffset="185967.46">2546 17067 655 0,'-2'-2'411'16,"0"2"-14"-16,1 9-209 16,-1 24-118-16,4 18-29 15,-1 24-6-15,10 10-11 16,-2 4-8-16,-1-1-3 15,6-14-3-15,-4-8 6 16,6-22-89-16,2-13-67 0,0-28-184 16</inkml:trace>
  <inkml:trace contextRef="#ctx0" brushRef="#br0" timeOffset="186137.69">2757 17464 710 0,'-9'7'354'0,"-17"6"-99"16,-4 9-72-16,-3 5-75 15,4 2-29-15,9-2-53 16,8-4-26-16,15-5-22 16,9-7-3-16,15-7 4 15,13 0 10-15,7-4 14 16,6-2-29-16,1 0-272 16</inkml:trace>
  <inkml:trace contextRef="#ctx0" brushRef="#br0" timeOffset="186463.62">3010 17596 559 0,'6'6'346'0,"7"7"7"16,2-4-218-16,-2-6-33 0,5-3-45 15,-1-9-16 1,-2-2-12-16,0-4 1 0,-8-5 3 15,-2-4-2-15,-12-2 22 16,-8 6 11-16,-7 9 2 16,-2 11 8-16,0 15-19 15,-3 7-13-15,4 12-10 16,6 4-12-16,11 3-12 16,14 1 1-16,14-4 6 15,6-7 3-15,7-3 2 16,5-4-2-16,3-9-3 15,-2-3-2-15,-6-12 20 16,-6-10-60-16</inkml:trace>
  <inkml:trace contextRef="#ctx0" brushRef="#br0" timeOffset="188079.53">3573 17421 888 0,'25'-6'317'0,"48"-4"-225"16,32-1 11-16,49 8 24 15,25 3-13-15,28 10-61 16,2 3-13-16,3 0-17 15,-11-4-4-15,-22-3-107 16,-19-6-81-16</inkml:trace>
  <inkml:trace contextRef="#ctx0" brushRef="#br0" timeOffset="188757.5">4069 16941 359 0,'7'-8'258'0,"3"-9"30"0,2-1-26 16,-8-3-52-16,-4 0-25 16,-7-1-34-16,-4 0-17 15,-4 5-40-15,-1 4-25 16,-4 8-41-16,2 2-15 16,-1 8-25-16,-3 6-10 15,5 14-18-15,4 2-1 16,6 8 5-16,10-2 5 15,14-2 12-15,3-5 5 16,6-10 11-16,3-8 4 0,-3-11 8 16,2-9 4-16,-5-8 5 15,-3-2 2-15,-11-4 1 16,-6 4 0-16,-7 2 1 16,-5 5 0-16,-4 11-2 15,-3 4-3-15,1 10-13 16,3 6-5-16,5 7-6 15,0 3 0-15,11 5 6 16,-3 1 1-16,9 0 2 16,7 4-1-16,-5-2 0 15,4-2 1-15,-5 1-1 16,-2-3-46-16,1-7-242 16</inkml:trace>
  <inkml:trace contextRef="#ctx0" brushRef="#br0" timeOffset="188955.76">4316 17032 816 0,'0'-1'397'16,"-2"1"-154"-16,2 3-61 16,0-3-74-16,0 13-36 15,7 54-28-15,-2-22-17 0,-2 0-16 16,0 3-1-16,-3-10 3 15,1-5-56-15</inkml:trace>
  <inkml:trace contextRef="#ctx0" brushRef="#br0" timeOffset="189496.68">4674 16949 625 0,'1'-5'332'0,"3"-6"-103"16,-4 0-70-16,0-4-21 16,-5 0-36-16,-3 0-13 15,-7 0-19-15,-5 3-15 16,-5 4-30-16,-4 6-15 0,8 10-22 16,0 4-5-1,7 9-10-15,7 4-2 0,2 1 3 16,4 2-2-16,9 0 12 15,5-5 5 1,8-8 8-16,5 0 4 0,1-17 7 16,-1 2 3-16,-5-8 6 15,-3-4 1-15,-6-1 0 16,-5-3-1-16,-5-1-3 16,-1 7-2-16,-1 3-1 15,-3 3-5-15,2 14 2 16,-3 1 0-16,4 17 3 15,0 9 3-15,0 7-2 16,4 9 0-16,-2-1-4 16,4-5 0-16,1-9-3 15,3-11-56-15</inkml:trace>
  <inkml:trace contextRef="#ctx0" brushRef="#br0" timeOffset="189913.31">4857 17043 975 0,'8'-2'419'0,"4"-12"-242"15,3 1-31-15,8 10-58 16,-1 1-31-16,0 6-30 16,2 4-5-16,-17 2-12 15,1 0-3-15,-8 10 2 16,-8-2 2-16,-2 0 5 16,-5-4 2-16,2-11-15 15,4 2-15-15,4-9-24 16,6 3-5-16,8-1 5 15,4 1 9-15,9 8 12 16,-1 1 2-16,-5 8 13 16,-1 0 8-16,-14 7 32 15,-4 1 12-15,-14 1 9 16,-4-5 1-16,-11-14-18 0,2-5-23 16,5-9-152-16,2-2-314 15</inkml:trace>
  <inkml:trace contextRef="#ctx0" brushRef="#br0" timeOffset="190363.25">4071 17649 789 0,'0'0'394'16,"4"4"-107"-16,-1 20-151 15,3 7-24-15,4 16-34 16,-1 1-20-16,-2-5-20 0,1-6-9 16,-3-17-12-16,-2-5 0 15,6-19 5-15,-3-7 0 16,6-19 0-16,1-10-3 16,4-11-11-16,3-6-4 15,11 10 4-15,2 0 2 16,6 17 0-16,4 11 1 15,-7 17-6-15,-7 12-4 16,-9 12-1-16,-5 6 19 16,-8 7-143-16,4-1-158 0</inkml:trace>
  <inkml:trace contextRef="#ctx0" brushRef="#br0" timeOffset="190658.81">4386 17969 712 0,'3'-3'330'0,"5"-6"-112"16,2-1-78-16,7-3-43 15,-3-3-9-15,-3 1-5 16,0 2 6-16,-6 5 1 15,3 5-6-15,-3 10-27 16,2 2-19-16,-6 12-7 16,-7 3 4-16,6 5-1 0,0 2-4 15,2-1-15-15,2 1-4 16,-2-10-4-16,4-4-5 16,-1-7-119-16,1-9-68 15</inkml:trace>
  <inkml:trace contextRef="#ctx0" brushRef="#br0" timeOffset="191047.59">4623 17920 1009 0,'7'-4'433'16,"7"-4"-231"-16,6 1-110 16,2 2-14-16,3 5-33 15,-2 0-13-15,-5 7-11 16,-4 2-4-16,-13 5-4 16,-4 3 0-16,-10 2 0 15,1-2 1-15,0-8-24 16,5-2-14-16,6-6-19 15,4-4-4-15,12-4 16 0,4-1 9 16,6 1 10-16,4 7 9 16,-8 3 26-1,-5 12 25-15,-16 3 28 0,-12 7 6 16,-12-2-6-16,-5-6-9 16,11-14-18-1,9-2-9-15,0 1-86 16,-24-10-92-16</inkml:trace>
  <inkml:trace contextRef="#ctx0" brushRef="#br0" timeOffset="191922.87">5886 17120 1208 0,'-1'0'467'16,"-2"10"-343"-16,-1 10-35 15,7 22-63-15,3 13-7 16,1 15-8-16,2-2-2 16,-4-4-2-16,2-11 21 0,-3-20-129 15,-3-8-109-15</inkml:trace>
  <inkml:trace contextRef="#ctx0" brushRef="#br0" timeOffset="192057.75">5762 17314 1132 0,'25'4'424'0,"28"7"-324"15,7-3-17-15,0-4-29 16,-3-1-15-16,-3-7-82 15</inkml:trace>
  <inkml:trace contextRef="#ctx0" brushRef="#br0" timeOffset="192798.97">6523 16809 1072 0,'1'-9'456'0,"3"-10"-284"0,2 28-80 16,-3 12-14-16,5 36-50 15,1 15-4-15,-1 23-5 16,1 7-6-16,0 1-4 16,-1-6 0-16,2-20 0 15,-1-14 2-15,1-27-17 16,1-13-20-16,-2-19-62 15,2-11-34-15,-1-20-41 16,-1-7-45-16,6-10 17 16,5 0 34-16,-2 6 96 15,0 7 97-15,-10 21 81 0,-9 10 19 16,-13 20-23 0,-6 10-32-16,-6 4-36 15,-1 1-19-15,10-5-20 0,6-4-6 16,17-7 1-16,9-7 9 15,11-6 15-15,5-4 8 16,4-2 4-16,2 0 7 16,-1-1-3-16,-4-1 0 0,-5-1 5 15,-6 2-9-15,-3-6-5 16,-1 0 0-16,-3-3-9 16,1-2 0-16,-11-3 3 15,-3 2 1-15,-9-1 0 16,-6 1 0-16,-2 10-8 15,-4 3-7-15,-1 15-12 16,3 4-7-16,2 11-1 16,11 5 2-16,14 3 7 15,5-4 4-15,14-3 5 16,2-6 4-16,2-7 1 16,6-6 0-16,3-12-2 15,0-3-13-15</inkml:trace>
  <inkml:trace contextRef="#ctx0" brushRef="#br0" timeOffset="193233.01">7402 17525 787 0,'4'0'316'0,"21"2"-163"16,16-1-100-16,52-3-8 15,24 1 14-15,44 2 41 16,28 1-2-16,11 13-14 15,2 1-8-15,-15 2-52 16,-11-3-4-16,-7-15-8 0,-11-6 0 16,-8-15-17-16,-8-7-61 15</inkml:trace>
  <inkml:trace contextRef="#ctx0" brushRef="#br0" timeOffset="193981.87">7908 17080 467 0,'6'-9'289'0,"5"-10"-19"0,-5-4-83 15,2-3-9-15,-7-6-26 16,-5 0-16-16,-9-1-24 16,-6 0-18-16,-7 7-41 15,1 9-17-15,-8 14-49 16,1 10-13-16,3 16-12 16,3 8-1-16,14 7 6 15,7 3 4-15,18-7 11 16,10 0 7-16,10-13 11 15,1-8 4-15,0-11 8 16,-7-7 3-16,-4-4 6 16,-4-9 2-16,-8 1-1 15,-4-2-3-15,-7 0-5 16,-3 6-3-16,-7 13-5 16,5 8-1-16,-7 12 3 15,5 8 0-15,6 6 2 16,-5-1-2-16,10 5-4 15,-2 0-2-15,4-4 1 0,2-3 0 16,-3-8 15-16,3-6-39 16,1-11-196-16</inkml:trace>
  <inkml:trace contextRef="#ctx0" brushRef="#br0" timeOffset="194312.69">8061 17185 667 0,'2'-8'389'0,"4"-7"38"15,7 1-199-15,5 7-91 16,3 0-21-16,-1 12-75 16,-4 6-16-16,-7 6-13 15,-9 8 2-15,-5 1 3 16,-7 1 0-16,-8-2-1 15,5-2-3-15,-1-9-1 16,5-4 5-16,6-11-22 16,5-5-12-16,6-8-12 15,9-2-7-15,8 3 14 16,2-1 7-16,3 9 0 0,-2 4 4 16,-1 10 5-16,-5 6 4 15,-7 7 6 1,-3 2-1-16,-7-4-62 0,2-2-348 15</inkml:trace>
  <inkml:trace contextRef="#ctx0" brushRef="#br0" timeOffset="194850.56">8562 17038 448 0,'1'-8'290'15,"0"-3"-15"-15,-1-2-108 16,-1-5-20-16,-10-1-27 16,-6-5-9-16,-11 2-28 15,-5 1-11-15,-2 10-40 16,5 6-15-16,5 12-26 0,4 8-15 16,6 8-9-16,4 5 3 15,12 1 8-15,3-1 6 16,16-2 12-16,0-7 3 15,7-6 6-15,7-7 3 16,-1-6 3-16,1-7-1 16,-8-10-2-16,-3 0 0 15,-11-6 0-15,-4 4 2 16,-8 11 22-16,-5 3 3 16,-2 13 12-16,-2 8 5 15,1 7-17-15,1 8-2 0,7 11-9 16,0-2-4-16,4 6-3 15,-1-3-3-15,-1-9-5 16,3-6-1-16,1-9-54 16,-1-8-32-16</inkml:trace>
  <inkml:trace contextRef="#ctx0" brushRef="#br0" timeOffset="195363.81">8704 17158 848 0,'2'-4'407'0,"1"-3"-137"0,7 1-169 16,7 1-29-16,9 1-37 15,1-2-14-15,1 6-9 16,-2 0-2-16,-13 4-7 15,-7 7-3-15,-4-1 3 16,-4 5 2-16,-8 4 6 16,-1-3 3-16,-7-1-1 15,-1-4-2-15,8-5-10 16,11-2-1-16,5-4-5 16,8 0-3-16,-2-2 0 15,4 5 0-15,6 6-2 16,0 4 3-16,-6 4 8 15,-5 1 13-15,-20 3 33 16,-4-1 13-16,-7-3 5 16,-7-5-5-16,-2-12-25 0,-1-2-21 15,6-7-138-15</inkml:trace>
  <inkml:trace contextRef="#ctx0" brushRef="#br0" timeOffset="195867.78">8032 17739 568 0,'-1'6'276'0,"2"8"-47"0,6 8-51 15,4 7-21-15,1 5-14 16,1 8-41-16,-3-7-15 16,-2-4-18-16,1-4-9 15,-6-14-15-15,-1-4 18 16,-2-9 25-16,-2-8 0 16,0-13-6-16,1-5-26 15,4-15-39-15,7-5-6 16,10 1-8-16,8-1 2 15,13 11 6-15,3 10 3 0,-3 10-4 16,-4 12-5-16,-9 10-4 16,-8 6-30-16,-8 8-62 15</inkml:trace>
  <inkml:trace contextRef="#ctx0" brushRef="#br0" timeOffset="196382.51">8324 17958 902 0,'5'-7'417'0,"2"-5"-187"0,8 1-81 16,2 4-12-16,5 6-59 15,2 6-30-15,-9 9-21 16,-2 5-2-16,-13 5-1 16,-4 8-1-16,-10-4-5 15,-3-5-1-15,1-5 1 16,-4-9-7-16,2-8-19 16,4-3-6-16,4-4-13 15,4-2 1-15,15-5 8 16,-4 6 1-16,6-1 6 15,4 6 4-15,3 8 9 16,3 2 3-16,2 5 3 16,-3-2-1-16,-4 3 1 15,2-3-1-15,-6-1-62 16,3-8-52-16</inkml:trace>
  <inkml:trace contextRef="#ctx0" brushRef="#br0" timeOffset="196801.62">8613 17935 774 0,'3'-2'385'0,"6"-6"-114"16,5 2-95-16,8 5-73 16,4-4-25-16,0 6-35 15,-6 6-6-15,1 4-12 16,-13 3-8-16,-11 4-7 16,-7 4 2-16,-15-2 3 15,1-2-4-15,3-8-29 16,6-11-20-16,14-8-22 15,4 0 1-15,15-2 22 16,7 1 12-16,5 4 20 16,0 6 4-16,-1 5 6 15,-8 9 9-15,-11 10 21 16,-9 1 11-16,-11 2 29 16,-11-3 4-16,-12-1-10 0,-4-8-6 15,-4-8-19-15,7-5-39 16,10-11-145-16</inkml:trace>
  <inkml:trace contextRef="#ctx0" brushRef="#br0" timeOffset="197388.7">9974 17311 1119 0,'8'6'409'0,"18"1"-316"16,15 2-25-16,20-5 0 16,5-4-22-16,-3-1-30 15,-4-4-3-15,-21-2-59 16,-4 0-93-16</inkml:trace>
  <inkml:trace contextRef="#ctx0" brushRef="#br0" timeOffset="197585.81">10052 17467 869 0,'14'-2'423'0,"13"3"-137"15,16-1-135-15,15 0-1 16,-3 0-51-16,-3-1-27 15,-10 1-35-15,-15 2-11 16,-6-2 65-16</inkml:trace>
  <inkml:trace contextRef="#ctx0" brushRef="#br0" timeOffset="198282.61">9936 17192 373 0,'0'-7'262'16,"1"-6"-1"-16,8-8-82 15,3-9-31-15,7-1-4 16,5-1 7-16,0 4-3 16,0 7-20-16,-2 17-58 15,1 8-32-15,2 19-35 16,0 5-1-16,2 2 4 0,-2-3 1 15,-3-10 2-15,2-3 1 16,-1-12 6-16,3-8 5 16,-7-12 17-16,-1-8 6 15,-6 5-2-15,-2 1-7 16,-5 10-20-16,-1 2-14 16,-5 2-122-16,0 3-153 15</inkml:trace>
  <inkml:trace contextRef="#ctx0" brushRef="#br0" timeOffset="198802.05">10900 17394 1006 0,'2'0'405'0,"12"-4"-208"15,10 4-70-15,28 6-28 16,15 1-9-16,11 11-51 16,5-2-14-16,-7-2-9 15,-11-3 17-15,-10-11-116 16,-9-3-89-16</inkml:trace>
  <inkml:trace contextRef="#ctx0" brushRef="#br0" timeOffset="199282.44">11642 17390 944 0,'9'-4'394'0,"13"-12"-223"16,5-4-32-16,3-12-21 16,-3-1-27-16,-7-4-29 15,-1 4 0-15,-8-1 2 16,0 7 2-16,-5 16-4 15,-4 5-13-15,-5 17-24 16,0 10-10-16,-6 17-15 16,3 12 0-16,9 21 1 15,2 1-1-15,8 2 2 16,2-8 1-16,0-19 1 16,2-9 0-16,-4-22-52 0,0-4-68 15</inkml:trace>
  <inkml:trace contextRef="#ctx0" brushRef="#br0" timeOffset="199468.41">12070 17577 1277 0,'2'0'531'0,"5"4"-286"16,-2 1-126-16,1-1-63 15,3 5-17-15,-6-5-92 16,2 0-333-16</inkml:trace>
  <inkml:trace contextRef="#ctx0" brushRef="#br0" timeOffset="200099.47">12565 17347 689 0,'4'-4'340'0,"2"-11"-98"16,-2 0-64-16,-3-5-39 16,-3-1-10-16,-11-2-21 15,-3-3-9-15,-11 1-23 16,-4 2-18-16,-11 7-31 15,2 11-9-15,-1 10-28 16,6 11-7-16,15 16-7 16,4 0-3-16,17 5 11 15,8-3 4-15,10-6 12 16,11-4 3-16,3-10 1 16,4-9 0-16,1-9 5 15,-5-5 3-15,-7-7 3 16,-10-1 1-16,-10-1-3 15,-4 2-3-15,-2 8-13 16,-2 3-9-16,1 11-8 16,2 6-1-16,4 10 6 15,4 5 5-15,-1 6 6 16,2-1 3-16,-4 1 11 16,-2 1 9-16,-9-5 23 0,-9 1 8 15,-15-6 5-15,-3-5 1 16,-4-14-8-16,-2-7-6 15,7-16-16-15,4-1-26 16,12 0-86-16,7 0-74 16</inkml:trace>
  <inkml:trace contextRef="#ctx0" brushRef="#br0" timeOffset="200324.71">12884 17476 1160 0,'2'1'548'0,"1"4"-189"15,1-6-126-15,-4 1-96 16,0 0-39-16,0 0-45 15,0 0-68-15,0-1-492 16</inkml:trace>
  <inkml:trace contextRef="#ctx0" brushRef="#br0" timeOffset="200768.6">13201 17457 628 0,'5'-12'318'0,"17"-19"-40"16,0-2-89-16,-4-3-40 16,0-2-9-16,-9 9-33 15,0 8-4-15,-7 12-15 16,-2 8-19-16,-5 9-41 15,-4 6-22-15,4 16-14 16,3 7 6-16,2 12 2 0,8 5 1 16,5-1 2-1,0-3 0-15,6-12 0 0,-2-7 0 16,-3-15-111-16,3-4-84 16</inkml:trace>
  <inkml:trace contextRef="#ctx0" brushRef="#br0" timeOffset="201081.93">13691 17309 1093 0,'-10'-7'489'0,"-7"-7"-264"16,-2 5-51-16,-2 9-80 15,-1 4-51-15,-5 11-38 16,2 8-9-16,3 12-6 15,5 8 0-15,13 3 4 16,10 3 3-16,15-11 2 16,5-1 0-16,16-16 0 15,-4-6 1-15,5-12 2 16,-4-10 4-16,-12-14 10 16,5-5 5-16,-20-15 11 15,-6 0 8-15,-13-5 0 16,-10-2-5-16,-7 13-19 15,-2 6-11-15,2 11-126 0,-1 9-87 16</inkml:trace>
  <inkml:trace contextRef="#ctx0" brushRef="#br0" timeOffset="202453.7">14563 17135 932 0,'8'0'422'15,"11"-1"-157"-15,11-3-140 16,7 0-11-16,30-5-30 16,9 2-27-16,11 4-19 15,1 1-5-15,-25 4-12 16,-14 1-7-16,-24 1-18 15,-11 2-31-15,-14-1-125 16,-2-2-113-16</inkml:trace>
  <inkml:trace contextRef="#ctx0" brushRef="#br0" timeOffset="202824.13">14865 17193 312 0,'-1'0'239'0,"0"1"9"0,0 2-66 15,0-3-40-15,1 0-46 16,0 0-13-16,0 0-15 16,0 0 1-16,0 0 2 15,0 3-6-15,3 7-2 16,18 35-8-16,-14-22-16 15,3 10-2-15,-3 14-4 16,-2 3 8-16,-7 10 17 16,-7-1 7-16,-7-4 5 15,-6-3 1-15,-6-11 13 16,-6-11 13-16,8-35 18 31,13 3-6-31,0 1-28 0,-35-20-24 0,11-28-40 16,2-5-22-16,31 12-100 15,-2 1-73-15</inkml:trace>
  <inkml:trace contextRef="#ctx0" brushRef="#br0" timeOffset="208721.94">13732 16959 605 0,'-4'2'343'0,"1"6"-64"16,1-2-61-16,10 2-91 15,6 0-32-15,10-1-41 16,7 3-15-16,7-5-14 16,5-4-40-16</inkml:trace>
  <inkml:trace contextRef="#ctx0" brushRef="#br0" timeOffset="209276.31">14076 16968 489 0,'3'-13'290'15,"4"-5"-27"-15,5-1-82 16,4 1 0-16,2 6-24 15,-3 1-17-15,0 13-53 16,-6 6-26-16,-1 12-24 16,-1 11-5-16,-8 5-8 15,-2 6 0-15,-11 2-4 16,-6-2-2-16,-2-12 9 16,-5-8-3-16,-1-19-13 15,2-10-4-15,6-8-16 0,8-3-4 16,10-1 1-16,2 1 4 15,12 6 15-15,0 4 7 16,10 8 10-16,4 6 4 16,-2 5 3-16,5 8 0 15,-3 0 2-15,-3 1-4 16,1-4-14-16,-2-10-3 16,-1-12-72-16,2-2-39 15</inkml:trace>
  <inkml:trace contextRef="#ctx0" brushRef="#br0" timeOffset="210654.37">15686 17629 857 0,'-4'13'427'16,"-6"14"-149"-16,-5 10-148 16,-10-3-36-16,5 1-163 15</inkml:trace>
  <inkml:trace contextRef="#ctx0" brushRef="#br0" timeOffset="210988.09">16106 17386 1130 0,'0'13'445'15,"0"17"-301"-15,2 8-50 0,-2 14-38 16,0 1-19-16,3 0-5 16,-3-1-60-16,0-16-273 15</inkml:trace>
  <inkml:trace contextRef="#ctx0" brushRef="#br0" timeOffset="211130.27">16015 17225 924 0,'-2'-6'492'16,"-5"-5"-67"-16,5 10-348 15,8 7-53-15,3 11-113 16,8 2-148-16</inkml:trace>
  <inkml:trace contextRef="#ctx0" brushRef="#br0" timeOffset="211493.59">16473 17475 596 0,'-14'-4'385'16,"-15"-7"50"-16,-2 3-194 0,3 8-127 15,4 7-43-15,10 13-83 16,6 4-19-16,11 8 1 15,8 2 7-15,12-7 14 16,6-1 4-16,8-14 6 16,1-4 3-16,-10-11 8 15,-3-10 16-15,-14-6 53 16,-5-6 20-16,-7-5 36 16,-5 3 6-16,-3-3-35 15,1-4-10-15,-4-7-34 16,3-8-20-16,9-7-25 15,2-2-17-15,20 6-14 16,4 9-6-16,0 17 10 16,2 12-57-16,-3 25-162 15,-2 12-97-15</inkml:trace>
  <inkml:trace contextRef="#ctx0" brushRef="#br0" timeOffset="211733.76">16688 17475 560 0,'-1'0'400'0,"2"2"49"16,-2 3-161-16,0-5-117 15,1 2-37-15,0 23-53 16,4 37-27-16,1-26-15 16,1 6-68-16</inkml:trace>
  <inkml:trace contextRef="#ctx0" brushRef="#br0" timeOffset="212077.37">16943 17569 549 0,'-1'-3'335'0,"-7"-6"-12"0,-6 0-34 16,-8 5-69-16,-6-1-47 15,-1 6-77-15,4 6-34 16,10 3-52-16,6 8-15 16,11 4-21-16,7 3 2 15,10-3 10-15,6-3 5 16,7-11 10-16,0-6 8 16,-1-8 36-16,-7-11 21 0,-10-1 35 15,-8-6 7 1,-17 0-29-16,-7 3-23 0,-13 9-101 15,-4 7-64-15</inkml:trace>
  <inkml:trace contextRef="#ctx0" brushRef="#br0" timeOffset="212827.37">17733 17522 843 0,'-5'3'394'0,"-8"7"-145"15,-6 4-83-15,-10 10-70 16,0 5-30-16,-6-4-39 15,0-5-3-15,2-13-3 16,0-11-7-16,9-8-33 16,8-6-13-16,16-2-15 15,5-1 2-15,13-1 18 16,2 5 5-16,1 4 25 16,1 5 7-16,2 11 20 15,-4 7 10-15,2 7-7 16,-1 5-1-16,-1 1-10 15,3 2-6-15,-1-3-6 16,1-3 0-16,-2-7 0 16,-1-8-6-16,-3-8-22 15,-4 0-4-15,-4-9-6 0,0 5 5 16,-5 5 16-16,0 1 5 16,2 10 3-16,-1 3 5 15,-1 1 8-15,0 1-1 16,-2-5 1-16,-1 0 4 15,-2-8 7-15,-1-5 1 16,-1-10-3-16,0-4-8 16,3-5-11-16,2 2-3 0,5 5 2 15,4-1 5-15,2 10 7 16,3 3 4-16,5 3 6 16,1 7-3-16,-1 4-4 15,-2 5-1-15,1 3-7 16,-6 3-3-16,-4 0-17 15,0-2-60-15</inkml:trace>
  <inkml:trace contextRef="#ctx0" brushRef="#br0" timeOffset="213116.67">18289 17577 617 0,'0'-10'328'0,"0"-5"-90"0,-2 5-34 15,-7 0-50-15,-4 2-25 16,-8 5-33-16,-4 3-15 16,-1 10-44-16,3 5-22 15,9 3-23-15,6 0-3 16,11 7 2-16,6-7 8 15,10-1 15-15,4-4 4 16,2-6 24-16,-2-2 2 0,-2-7-2 16,-6 0 3-16,-7-7-45 15,-3 1-22-15</inkml:trace>
  <inkml:trace contextRef="#ctx0" brushRef="#br0" timeOffset="213527.62">18410 17495 609 0,'15'-1'310'0,"10"-5"-108"16,7 7-90-16,0-1-21 15,2 0-54-15,0-1-15 16,-7-3-6-16,-3 1 2 16,-14 1 10-16,-8-3 1 15,-11 5-2-15,-6 1 1 16,-5 1 3-16,-6 3 3 15,1 3 10-15,5 3 3 0,1 5 3 16,7 6-6-16,3 1-15 16,6 2-8-1,11 0-21-15,5 0-3 0,15-5 3 16,1-4-10-16,6-5-95 16,1-7-112-16</inkml:trace>
  <inkml:trace contextRef="#ctx0" brushRef="#br0" timeOffset="213872.53">18887 17481 846 0,'-14'-4'393'0,"-15"-2"-172"16,0 0-52-16,6 6-90 0,6 0-40 15,12 9-52-15,5 3-9 16,8 0 2-16,6 1 5 15,5-2 11-15,2-2 4 16,-1 0 3-16,-3-3 2 16,-6-5 1-16,-3 1 1 15,-8-3-10-15,-4 1-4 16,-7 0-3-16,-6 3-1 16,-7 1 12-16,1 4 2 15,3 4 0-15,3 1-1 16,12 3 5-16,5-1 4 15,10 1 14-15,5-5 4 0,9 1-3 16,4-1-3-16,0-5-10 16,-4 2 6-16,-8-5-91 15,-7-1-100-15</inkml:trace>
  <inkml:trace contextRef="#ctx0" brushRef="#br0" timeOffset="213992.99">18821 17242 1228 0,'-7'-3'524'16,"-5"-3"-244"-16,6 8-240 15,0 5-22-15,10 9-259 16</inkml:trace>
  <inkml:trace contextRef="#ctx0" brushRef="#br0" timeOffset="214444.15">18885 17408 851 0,'13'-18'400'0,"17"-21"-130"15,5 5-69-15,7 17-68 16,-1 9-31-16,6 19-58 16,1 15-10-16,3 14 3 15,-4 7 0-15,-12 9-6 16,-7-6-2-16,-15-1-9 15,-2-9-4-15,-11-11-3 16,-2-5-1-16,-8-17-13 16,-1-6-21-16,-6-10-34 15,-1-8-6-15,-4-7 11 16,-2-3 18-16,2 4 41 16,-2 8 15-16,-1 15 27 0,-3 13 11 15,-5 13-4-15,-1 4-9 16,11 6-28-16,3-6-55 15,18-10-211-15</inkml:trace>
  <inkml:trace contextRef="#ctx0" brushRef="#br0" timeOffset="-214590.84">19591 17454 685 0,'-9'-11'421'15,"-7"-8"-38"-15,0 9-176 16,2 7-39-16,1 10-93 16,0 6-40-16,10 5-42 15,2-1-7-15,3-1 1 0,10 0 4 16,3-7 9-16,0-4-5 16,0-5-17-16,-3-5 0 15,-13 1 1-15,-5 0 4 16,-8 4 16-16,-3 0-1 15,-2 6 15-15,-1 8 9 16,2 3 13-16,5 1 3 16,9 3-15-16,4-2-7 15,12-1-8-15,2 2-1 16,8-8-1-16,2-3-1 0,8-4-40 16,4-2-62-16,-2-3-371 15</inkml:trace>
  <inkml:trace contextRef="#ctx0" brushRef="#br0" timeOffset="-214316.6">19924 17441 1038 0,'-7'-5'480'0,"-11"-1"-227"16,-5 2-59-16,-7 8-103 15,-1 9-37-15,3 9-38 16,6 3-11-16,12 6-13 15,7-2-1-15,13-2-1 16,6-2 2-16,6-7 7 16,2-5 2-16,1-9 6 0,-1-6 3 15,-6-8 12-15,-4 1 22 16,-14-4 18-16,-8 3 2 16,-13 1-11-16,-10 2-23 15,-6 7-11-15,4 3-54 16,7 6 241-16</inkml:trace>
  <inkml:trace contextRef="#ctx0" brushRef="#br0" timeOffset="-214078.46">20071 17454 899 0,'1'15'451'16,"0"7"-140"-16,-2 18-168 15,-3 4-18-15,0 13-47 16,-3 5-19-16,6 6-20 16,-2 4 6-16,3-16-92 15,1-9-46-15,3-21-97 16</inkml:trace>
  <inkml:trace contextRef="#ctx0" brushRef="#br0" timeOffset="-213898.86">20075 17593 1055 0,'-2'-5'472'15,"3"2"-181"-15,5 3-207 16,-6 0-70-16,4 0 1 15,22-1-5-15,30 1-2 16,-22-4-6-16,-1 1-51 0,-1 0-198 16</inkml:trace>
  <inkml:trace contextRef="#ctx0" brushRef="#br0" timeOffset="-213668.97">20517 17483 926 0,'-8'3'439'0,"-10"2"-159"15,-3 6-62-15,-6 4-54 16,-1-1-45-16,-4-4-65 16,3-1-14-16,8-7-22 15,6-3-24-15,13-9-27 16,3-4-5-16,9-9-4 16,3 1 13-16,2 7 30 15,3 5 12-15,1 10 8 16,0 5 4-16,3 13-8 15,-3 4-6-15,-1 8 0 0,-1 2-50 16</inkml:trace>
  <inkml:trace contextRef="#ctx0" brushRef="#br0" timeOffset="-213286.32">21085 17386 993 0,'-1'-4'464'0,"-2"-1"-216"16,-3 10-79-16,0 26-94 16,0 12-36-16,6 19-24 15,6 12 0-15,3 9-5 0,2 1-1 16,-2-6 2-16,-1-10-15 15,1-25-109-15,0-13-91 16</inkml:trace>
  <inkml:trace contextRef="#ctx0" brushRef="#br0" timeOffset="-213174.86">21101 17633 979 0,'13'0'362'0,"8"2"-250"0,13 7-99 15,10-1-43-15</inkml:trace>
  <inkml:trace contextRef="#ctx0" brushRef="#br0" timeOffset="-212836.99">21529 17474 689 0,'-14'-7'358'0,"-13"-4"-73"16,-2 0-64-16,-1 7-71 15,4 4-32-15,9 1-65 16,6 9-38-16,9 0-24 16,12 4-6-16,8 0 2 15,2 0 8-15,7-1 8 16,-5-6 3-16,-1-5 4 16,-4-3-2-16,-11 0-3 15,-6-4-3-15,-7 2-2 0,-8-1-1 16,-7 4-1-16,0 6 7 15,-3 8 20-15,6 0 8 16,6 2 21-16,2 0-3 16,15 0-6-16,5 4-4 15,11-4-15-15,6-1-4 16,3-6-9-16,3-3-17 16,0-6-127-16,-2-4-168 15</inkml:trace>
  <inkml:trace contextRef="#ctx0" brushRef="#br0" timeOffset="-212451.83">22115 17519 793 0,'-1'5'321'0,"-2"8"-176"15,3 1-29-15,1 10-1 16,1-2-22-16,0-2-47 0,-2 0-9 16,1-12-13-16,1-3 4 15,-1-10 4-15,2-6 1 16,-2-14-3-16,3-3-5 15,6-7-3-15,4-4 0 16,9 0 29-16,3 6 20 16,2 9 13-16,-3 6 1 15,-4 23-28-15,-5 6-20 16,-6 17-18-16,0 8-2 16,-6 3-6-16,2 1-2 0,-1-4-59 15,3-6-76-15</inkml:trace>
  <inkml:trace contextRef="#ctx0" brushRef="#br0" timeOffset="-212136.95">22452 17534 1160 0,'0'3'507'0,"-3"4"-236"16,3 6-133-16,5-4-71 15,-1 0-14-15,11-3-12 16,1-2-4-16,6-9-5 15,0-2-4-15,-2-4-9 16,-2-8 0-16,-7 0 2 16,-6-2-1-16,-7-2-6 15,-4 2-4-15,-8 4-10 0,-2 2-3 16,0 9-6-16,-2 5-6 16,3 10-3-16,3 5 1 15,3 11 6-15,2 5 6 16,4 6 2-16,-2 8 2 15,5 4-1-15,1 6 0 16,1-1 2-16,3 3-25 16,-1-12-151-16,1-5-171 15</inkml:trace>
  <inkml:trace contextRef="#ctx0" brushRef="#br0" timeOffset="-211936.98">22734 17441 1263 0,'2'-6'571'0,"4"0"-281"16,-2 7-113-16,2 14-101 15,-1 8-36-15,-5 12-21 16,2 2-2-16,-4 4-265 15</inkml:trace>
  <inkml:trace contextRef="#ctx0" brushRef="#br0" timeOffset="-211553.17">22894 17426 1225 0,'6'1'501'0,"-2"9"-311"15,4 5-81-15,5 8-67 16,-2 5-13-16,8-3-9 16,-3-4-2-16,0-8-2 15,3-3 1-15,-1-10 4 16,4-8 1-16,4-14 4 16,-3-8-1-16,0-8 12 15,-3 1 1-15,-7 5-5 16,-4 4-5-16,-9 14-65 15,-3 9-104-15</inkml:trace>
  <inkml:trace contextRef="#ctx0" brushRef="#br0" timeOffset="-211329.61">23392 17557 3192 0,'5'3'8'16,"-3"-3"6"-16,1 0 23 15,-3 0-26-15</inkml:trace>
</inkml:ink>
</file>

<file path=ppt/ink/ink53.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channel name="T" type="integer" max="2.14748E9" units="dev"/>
        </inkml:traceFormat>
        <inkml:channelProperties>
          <inkml:channelProperty channel="X" name="resolution" value="1333.61829" units="1/cm"/>
          <inkml:channelProperty channel="Y" name="resolution" value="1777.91638" units="1/cm"/>
          <inkml:channelProperty channel="F" name="resolution" value="0.00051" units="1/dev"/>
          <inkml:channelProperty channel="T" name="resolution" value="1" units="1/dev"/>
        </inkml:channelProperties>
      </inkml:inkSource>
      <inkml:timestamp xml:id="ts0" timeString="2019-12-05T09:45:30.827"/>
    </inkml:context>
    <inkml:brush xml:id="br0">
      <inkml:brushProperty name="width" value="0.05292" units="cm"/>
      <inkml:brushProperty name="height" value="0.05292" units="cm"/>
      <inkml:brushProperty name="color" value="#FF0000"/>
    </inkml:brush>
  </inkml:definitions>
  <inkml:trace contextRef="#ctx0" brushRef="#br0">22392 7947 28 0,'0'-13'32'15,"7"7"-2"-15,-7 6-3 16,6-13-7-16,-6 13-2 16,0 0-5-16,0 0-2 15,0 0-1-15,0 0-3 0,-12 13-1 16,3 2-3-16,-5 3 1 31,1 6-1-31,-4 6 0 0,1 4 0 16,-2 4 0-16,6 3 0 15,-4-4-1-15,6-2 0 16,2-4-1-16,1-4 0 16,7-8 0-16,-4-6 0 15,4-13-1-15,0 0 0 16,0 0-3-16,9 0-5 0,1-4-16 15,0-4-19-15,-4-3 0 16,3-3 0-16,0 1 0 16</inkml:trace>
  <inkml:trace contextRef="#ctx0" brushRef="#br0" timeOffset="769.28">22406 7885 33 0,'0'0'31'0,"0"0"-4"15,0 0-4-15,0 0-7 16,0 0-5-16,0 0-3 16,-10 0-2-16,10 0-1 15,-13 10-3-15,1-2 0 16,0-3 0-16,-3 5 1 0,-3 0 0 15,4-1-1-15,1-3 1 16,-1 0 0-16,3-2 0 16,11-4 0-16,-12 0 0 15,12 0-1-15,0 0 0 0,7-10-1 16,-7 10 1-16,15-12-1 16,-6 4 0-1,3-1-1-15,0-1 1 16,-3 2-1-16,2-2 1 15,0 1-1-15,-1 2 1 16,1 2-1-16,-11 5 0 16,10-7 0-16,-10 7 1 15,9 0-1-15,-9 0 1 16,4 10 0-16,-4-10 0 0,7 18 0 16,-7-5 1-16,10 3 0 15,-5 1 1-15,2 1-2 16,2-3 1-16,-2-1 0 15,-3-2-3-15,-4-12-9 16,0 0-31-16,12 5 0 16,-12-16 0-16,4 1-1 0</inkml:trace>
  <inkml:trace contextRef="#ctx0" brushRef="#br0" timeOffset="1800.66">22795 7911 24 0,'0'0'31'16,"8"-12"-1"-16,-8 12-4 15,0-13-8-15,0 13-3 16,-7-16-4-16,7 16-3 15,-9-17-1 1,9 17-2-16,-19-14-2 16,5 6-1-16,-3 5-1 15,4 3 0-15,-3 0 0 16,0 8-1-16,1 4 0 16,1 1 1-16,7 3-1 0,4 3 1 15,3 0 1 1,0 3-1-16,11-5 1 0,2-1-1 15,4-7 1-15,5-5-1 16,-5-4 0-16,5-4 1 0,-2-6-2 16,0-7 1-16,-7-2 0 15,2-6 0-15,-3-1-1 16,-5-3 0-16,-1 0 1 31,-6-2-1-31,3-1 0 0,0 3 0 16,0 0 1-16,-3 4-1 15,-3 7 0-15,3 1 1 16,0 5-1-16,0 12 0 16,-3-15 0-16,3 15 0 15,0 0 0-15,-3 15 0 16,3-1 0-16,0 5 1 0,0 8-1 16,0 2 2-16,0 6-1 15,2 0 0-15,4 0 1 16,-6 1-1-16,7-3 1 15,-4-4-1-15,2-7 1 16,0-3-1-16,0-8-1 16,-5-11-1-16,10 18-2 0,-10-18-11 15,0 0-27-15,11-7-1 16,-11 7 1-16,5-12-1 16</inkml:trace>
  <inkml:trace contextRef="#ctx0" brushRef="#br0" timeOffset="2454.77">23195 7868 55 0,'-15'-14'30'15,"15"14"-8"-15,-19-11-4 0,1 4-4 16,1 7-4-16,-4-5-1 0,4 5-1 16,-1 0-2-16,0 8-2 15,1-4 0-15,5 1 0 16,-5 0-2-16,17-5 1 15,-11 12-1-15,11-12 0 16,5 17 1-16,4-12 0 16,2 4 0-16,6 0-1 0,7-3 0 15,1 6 0-15,0-1 0 16,2 1-1-16,-7-1 0 16,6 0-1-16,-4 0 1 15,-9 1-1-15,-1 0 0 16,-12-2 1-16,0-10-1 15,-9 16 1 1,-4-9 0-16,-4 2 0 16,-8-5 0-16,6 0 0 15,-8-4 0-15,2 0 0 16,11-6-2-16,0-3-3 16,3 3-5-16,4-11-19 0,7 0-14 15,3 2 0 1,1-2 0-16</inkml:trace>
  <inkml:trace contextRef="#ctx0" brushRef="#br0" timeOffset="3318.17">23024 7692 40 0,'-10'0'28'0,"10"0"-2"0,0 0-4 16,0 0-5-16,0 0-4 15,0 0-2-15,23-6-2 16,-7 6-3-16,9 0-2 31,-5 0-1-31,9-3-1 0,2 3 0 16,7 3-1-16,-3 1 0 15,-12 0-1-15,-3 0 1 16,-4 0-1-16,-1-2 0 16,-1 4 0-16,-3-3-1 15,-11-3 0-15,0 0 0 16,0 0 0-16,0 0-1 0,10-13 0 15,-10 13 1-15,-10-14-1 16,-3 7 1-16,5-2 0 16,2 0 1-16,6 9 0 15,-15-16 0-15,5 9 0 16,1 2 0-16,9 5 1 16,0 0-1-1,0 0 0-15,0 0 0 16,0 0 1-16,0 0-1 15,12 10 1-15,0-6-1 0,1 6 2 16,-13-10-1-16,13 15 1 16,-13-15 1-16,0 20-1 15,6-10 1-15,-8 2 1 16,-5-3-1-16,-6 1 1 0,-2-1 0 16,12 1-1-16,3-10-1 15,-16 12 0-15,4-8-1 16,-1-4 0-16,1 5 0 15,12-5 0-15,0 0-1 16,0 0 0-16,0 0 1 16,0 0-2-16,0 0-1 0,0 0-5 15,0 0-8-15,0 0-26 16,0 0 0-16,0 0 0 16,0 0 0-16</inkml:trace>
</inkml:ink>
</file>

<file path=ppt/ink/ink54.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2-18T09:20:18.138"/>
    </inkml:context>
    <inkml:brush xml:id="br0">
      <inkml:brushProperty name="width" value="0.05292" units="cm"/>
      <inkml:brushProperty name="height" value="0.05292" units="cm"/>
      <inkml:brushProperty name="color" value="#FF0000"/>
    </inkml:brush>
  </inkml:definitions>
  <inkml:trace contextRef="#ctx0" brushRef="#br0">12074 12724 595 0,'-20'-4'359'15,"-14"-3"-33"-15,-3 7-150 31,0 0-34-31,5 9-53 16,4 1-24-16,11 4-41 16,1 5-17-16,17 2-21 15,8 5-4-15,20 7 5 16,12 2 5-16,12 1 8 16,2 3 3-16,-8-8 4 15,-4-2 1-15,-22-6 6 0,-12-8 5 16,-13 0 11-16,-14-3 5 15,-14-8 9-15,-5-3 1 16,-2-9-6-16,5-5-6 16,21-9-24-16,10-6-8 15,21-15-7-15,12-4-2 16,18-5 11-16,-3 2 6 16,-6 9 13-16,-7 6 7 0,-22 10 22 15,-4 5 5-15,-24 9-22 16,-16 0-12-16,-21 12-30 15,-8 6-45-15,1 6-214 16</inkml:trace>
  <inkml:trace contextRef="#ctx0" brushRef="#br0" timeOffset="322.42">12359 13039 1024 0,'-3'0'548'16,"-7"0"-121"-16,2 2-158 16,5 1-133-16,2-3-56 15,1 2-63-15,0-2-17 0,0 0-189 16,0 0-247-16</inkml:trace>
  <inkml:trace contextRef="#ctx0" brushRef="#br0" timeOffset="792.36">12779 12769 807 0,'0'-6'402'0,"-9"-5"-126"15,-6 2-42-15,1 4-88 16,-15 5-45-16,5 6-75 15,-5 4-17-15,-5 12-23 16,7 6-3-16,3 12 4 16,10 7-1-16,13 2 5 15,10-2 0-15,17-9 3 16,4-8 4-16,13-11 8 16,1-4 4-16,-4-13 12 15,-1-3 27-15,-8-9 55 16,-6-7 35-16,-12-7 25 0,-4-6-19 15,-16-14-51-15,-6 0-38 16,-9 2-46-16,0 5-18 16,-6 10-92-16,3 8-62 15,9 8-161-15,2 7-56 16</inkml:trace>
  <inkml:trace contextRef="#ctx0" brushRef="#br0" timeOffset="980.59">12797 12804 441 0,'4'-4'341'0,"-1"-11"71"16,5 7-113-16,-1 4-112 15,-5 0-37-15,-2 11-52 16,-10 1-19-16,-12 14-15 16,-2 8-9-16,-11 17-23 15,2 3-3-15,5-2-9 16,3-3-7-16,3-9-220 15</inkml:trace>
  <inkml:trace contextRef="#ctx0" brushRef="#br0" timeOffset="5810.86">13645 15158 796 0,'-18'-5'361'0,"-15"1"-185"0,3 4-53 16,2 2-85-16,10 6-34 16,10 4-20-16,4 3-4 15,15 10 5 1,7 4 5-16,12 7 3 0,6 4 2 15,-5 5 7-15,-1 2 2 0,-13-2 2 16,-8-6 2 0,-5-8 2-16,-10-3 4 15,-12-13 10-15,-5-3 7 16,-14-12 7-16,1-3 0 16,0-11-2-16,7-4-7 0,19-5-5 15,9-7 0 1,22-8-2-16,11-6-1 0,17-9 28 15,1 0 1-15,-3 5 3 16,-6 4 3-16,-24 16-23 16,-3 7-1-16,-23 12-15 15,-10 7-13-15,-12 5-15 16,-8 4-24-16,0 4-166 16</inkml:trace>
  <inkml:trace contextRef="#ctx0" brushRef="#br0" timeOffset="6060.1">13921 15571 1326 0,'-1'0'566'16,"0"-2"-314"-16,-1-3-77 0,0 4-91 15,1-1-35 1,0 1-49-16,1 0-58 0</inkml:trace>
  <inkml:trace contextRef="#ctx0" brushRef="#br0" timeOffset="6483.22">14254 15199 814 0,'-12'-3'416'0,"-10"-4"-124"15,2 7-175-15,1 7-50 16,-4 14-55-16,1 6-12 0,2 16-4 16,5 7-1-16,17 10 2 15,4-3 1-15,13-4 3 16,4-8 2-16,5-16 3 15,11-6 2-15,7-21 57 16,7-5 13 0,3-18 64-16,-1-5 13 0,-11-11-36 15,-7-6 1-15,-23-4-48 16,-13-4-10 0,-18 5-19-16,-14 9-13 0,-13 12-22 15,-3 7-9-15,-1 10-40 16,5 3-83-16,10 10-305 15</inkml:trace>
  <inkml:trace contextRef="#ctx0" brushRef="#br0" timeOffset="6723.99">14457 15331 1072 0,'-7'-2'519'0,"-4"-3"-198"0,-5 7-146 15,-6 7-50-15,-5 16-54 16,-5 9-23-16,-6 18-15 16,-1 5-4-1,9 0-12-15,6 1 21 16</inkml:trace>
  <inkml:trace contextRef="#ctx0" brushRef="#br0" timeOffset="13836.81">11739 8808 566 0,'0'-6'323'0,"4"-7"-57"16,-2 8-56-16,-2 5-116 0,0 9-43 16,-6 13-53-16,1 6-13 15,-6 7 10-15,6 4-4 16,4 3-6-16,1-5 0 15,10-6 3-15,3-6 6 16,7-12 13-16,4-5 8 16,8-8 8-16,0-7-7 15,4-2-102-15,-5-10-76 16,-9-4-123-16,-5-4-47 0,-12-6 87 16,-3 8 93-16,-3 4 197 15,-3 6 95-15,0 7 72 16,2 4-3-16,1 4-54 15,-2 2-28-15,2-2-42 16,0 0-8-16,-2 23-20 16,-5 38-12-16,3-26-18 15,0 4-11-15,3-7-7 16,1 2-1-16,3-10 1 16,6-5-1-16,4-9-48 15,3-9-81-15</inkml:trace>
  <inkml:trace contextRef="#ctx0" brushRef="#br0" timeOffset="14001.79">12232 9090 1266 0,'-3'0'546'0,"-5"-2"-293"16,4 6-155-16,-1-4-46 0,3 0-89 15,2 0-91 1</inkml:trace>
  <inkml:trace contextRef="#ctx0" brushRef="#br0" timeOffset="14366.02">12353 8851 872 0,'-9'6'360'16,"-11"16"-223"-16,2 4-58 16,7 12-72-16,2 4-10 15,11 2-11-15,7-2-2 16,8-9 9-16,7-6 9 0,13-9 37 15,4-5 31 1,10-7 34-16,5-10 12 0,-2-11 15 16,-4-4-4-1,-17-11 3-15,-5-2-3 16,-15-1-30-16,-11-8-16 16,-16-1-30-16,-16 1-14 15,-27 1-30-15,0 12-17 16,-2 7-90-16,6 6-69 15,18 9-209-15</inkml:trace>
  <inkml:trace contextRef="#ctx0" brushRef="#br0" timeOffset="14593.29">12540 8857 720 0,'-6'3'382'0,"-5"7"-85"16,-3 7-85-16,-3 12-94 15,2 9-28-15,-4 6-42 16,1-2-12-16,3-3-16 16,1-9-4-16,7-11-90 15,5-1-166-15</inkml:trace>
  <inkml:trace contextRef="#ctx0" brushRef="#br0" timeOffset="25174.65">13770 7985 632 0,'-6'9'315'0,"-7"5"-117"15,0 7-100-15,-7 4-33 16,5 5-59-16,10 4-16 16,5 6-7-16,3-5 2 15,6-6 9-15,3-8 5 16,0-12 8-16,7-2 4 15,2-7 2 1,-1-1-16-16,1-8-63 0,-2-3-39 0,-7-10-58 16,1-1 8-16,-5-2 63 15,-2-4 49-15,-5 6 111 16,-1 2 42-16,-2 5 52 16,-2 8 5-1,2 6-35-15,1 3-39 16,0 13-56-16,-1 3-22 15,0 18-21-15,-1 7 3 0,-2 10 2 16,0 4 1-16,5-9 5 16,0-6 2-16,7-17 0 31,4-6-2-31,4-16-148 16</inkml:trace>
  <inkml:trace contextRef="#ctx0" brushRef="#br0" timeOffset="25389.52">14147 8401 1176 0,'0'0'509'0,"-1"1"-294"16,0-1-53-16,1 0-98 15,0-1-40-15,0 0-185 16,0 0-177-16</inkml:trace>
  <inkml:trace contextRef="#ctx0" brushRef="#br0" timeOffset="25726.69">14345 8087 872 0,'-11'5'382'15,"-14"5"-194"-15,-1 6-67 16,9 6-80-16,3 5-24 16,12 6-22-16,5 1-8 0,15 3 12 15,1-5 8-15,15-8 23 16,0-7 15-16,9-17 35 15,8-2 10-15,-4-14 26 16,-6-4 11-16,-12-5 7 16,-9-1 5-16,-17-4-28 15,-7-3-23-15,-14 4-43 16,-1 2-19-16,-8 5-28 16,1 5-27-16,1 4-86 15,-2 3-61-15,6 6-186 16,4 3-176-16</inkml:trace>
  <inkml:trace contextRef="#ctx0" brushRef="#br0" timeOffset="25898.86">14261 8275 671 0,'0'1'374'16,"10"-2"-25"-1,5-9-51-15,16-13-52 0,11-6-23 16,7-10-79-16,3 1-33 15,-10 6-54 1,-4 3-21-16,-11 14-43 0,-11 5-163 0</inkml:trace>
  <inkml:trace contextRef="#ctx0" brushRef="#br0" timeOffset="117053.82">19246 8411 651 0,'-16'-8'339'16,"-15"-12"-73"-16,5-4-48 15,13-8-76-15,9 1-32 16,15-1-58-16,10 1-13 15,12 3 0-15,4 3-7 16,9 10-14-16,0 11-6 16,-6 15-22-16,-2 7-4 15,-13 10-7-15,-13 4 0 16,-16 9 8-16,-9 3 6 16,-15 4 11-16,2-4 5 0,-1-11 7 15,0-9 3-15,7-13 4 16,2-9 2-16,6-2-2 15,4 0-3-15,6 0-13 16,2 0-8-16,2 0-16 16,-2 0-2-16,0-2 1 15,16 2 6-15,48 2-119 16,-27 0-107-16</inkml:trace>
  <inkml:trace contextRef="#ctx0" brushRef="#br0" timeOffset="117176.1">19605 8585 789 0,'2'4'421'16,"-1"-1"-112"-16,4-3-146 0,-5 0-51 15,0-1-94-15,0 0-123 16</inkml:trace>
  <inkml:trace contextRef="#ctx0" brushRef="#br0" timeOffset="117517.4">19848 8233 1113 0,'-16'-10'462'0,"-20"-3"-298"16,3 6-70-16,3 12-92 0,2 10-30 15,7 11-19 1,8 7 3-16,14 10 9 15,8 1 10-15,13-3 14 16,9-20 9 0,-16-11 15-16,1 1 18 0,57 14 37 0,2-13 13 15,3-14 32 1,-33-14 19-16,-12-11 6 16,-7-5 2-16,-17-6-27 15,-9-2-29-15,-14 0-51 16,-8 3-21-16,-9 3-54 0,-5 7-33 15,1 7-70 1,-1 5-47-16,9 11-130 0,6 2-159 16</inkml:trace>
  <inkml:trace contextRef="#ctx0" brushRef="#br0" timeOffset="117733.42">20036 8252 597 0,'-9'5'334'0,"-8"12"-60"16,-3 3-63-16,-5 13-83 16,0 9-27-16,-2-2-38 15,2-1-22-15,10-10-19 16,4-5-60-16</inkml:trace>
  <inkml:trace contextRef="#ctx0" brushRef="#br0" timeOffset="149443.89">18475 12874 630 0,'-9'6'284'0,"-6"9"-106"0,-2 11-139 16,-9 0-18-1,12 15-15-15,3-4 8 16,13-1 32-16,10 0 12 15,-2-21 7-15,30 9-9 0,-8-16-22 16,-4-6-6 0,8 2-6-16,-30-12-1 0,5 3-13 15,1-4-44 1,-4-3-147-16,0-7-198 0</inkml:trace>
  <inkml:trace contextRef="#ctx0" brushRef="#br0" timeOffset="149591.56">18632 12883 618 0,'-6'22'358'16,"-4"10"-76"-16,4 18-107 16,-2 0-34-16,4 0-70 0,2 3-25 15,3-11-25-15,6-4-5 16,2-15-7-16,4-3-2 16,0-13-145-16,-3 1-212 15</inkml:trace>
  <inkml:trace contextRef="#ctx0" brushRef="#br0" timeOffset="149763.28">18963 13147 1119 0,'-3'0'504'16,"-6"0"-233"-16,0-1-72 0,3 1-94 15,-3-2-45 1,6 4-163-16,3 3-159 0</inkml:trace>
  <inkml:trace contextRef="#ctx0" brushRef="#br0" timeOffset="150125.94">19189 12916 875 0,'-18'4'340'0,"-20"11"-239"16,5 6-58-16,12 15-55 0,7 2-15 15,15 6-6-15,8 4 7 16,11-3 29-16,7-2 10 16,12-13 37-1,9-12 10-15,17-21 43 0,4-9 24 0,-4-20 41 16,-8-7 12 0,-23-8 9-16,-13-1-7 0,-20-2-49 15,-7 5-17-15,-10 6-57 0,-10 6-26 16,-16 18-51-16,-5 8-59 15,-8 15-171 1,2 7-169-16</inkml:trace>
  <inkml:trace contextRef="#ctx0" brushRef="#br0" timeOffset="150283.57">19106 13198 601 0,'5'0'387'31,"6"-2"38"-31,21-20-197 0,14-8-41 0,25-13-9 32,6-5-32-32,-7-4-59 15,-10 2-18-15,-27 16-200 16</inkml:trace>
  <inkml:trace contextRef="#ctx0" brushRef="#br0" timeOffset="161072.19">22388 10813 899 0,'-24'0'426'16,"-16"0"-199"-16,-6 11-104 16,-4 7-25-16,1 15-72 15,2 10-19-15,9 7-10 16,10 5-3-16,19 0-3 16,9-9-1-16,24-7 0 15,11-6 0-15,18-16 6 16,7-5 4-16,-8-13 56 15,-5-7 0-15,-24-10 88 16,-11-3 14-16,-19-1-40 16,-15-2 3-16,-13 3-90 15,-10 3-19-15,-7 9-14 16,5 3-1-16,10 3-121 16,8 2-79-16</inkml:trace>
  <inkml:trace contextRef="#ctx0" brushRef="#br0" timeOffset="161244.63">22531 11202 715 0,'0'-2'406'0,"1"1"-19"0,2-1-296 15,-3 1-42-15,0 1-136 16</inkml:trace>
  <inkml:trace contextRef="#ctx0" brushRef="#br0" timeOffset="161604.51">22909 10919 988 0,'-12'-1'381'0,"-8"3"-245"0,-6 12-61 16,-1 13-35 0,1 9-11-16,3 8-31 0,11 1-2 15,16 1 1-15,10-3 0 16,15-8 0-16,9-5 4 15,14-13 56-15,0-14 14 16,11-10 66-16,-1-9 11 16,-10-12 2-16,-1 2-2 15,-26-10-27-15,-13-1-3 0,-23 0-49 16,-13 4-12-16,-14 5-42 16,0 4-15-16,-7-4-79 15,8 9-83-15,12 6-173 16,2 4-115-16</inkml:trace>
  <inkml:trace contextRef="#ctx0" brushRef="#br0" timeOffset="161760.93">23004 10933 527 0,'6'-2'349'16,"6"0"-23"-16,-5 4-106 16,-5 2-36-16,-2 5-40 15,-8 5-23-15,-7 13 13 16,-4 6 1-16,-16 14-27 15,-2 6-10-15,-7 5-46 16,-4 5-19-16,-12 0-214 16</inkml:trace>
</inkml:ink>
</file>

<file path=ppt/ink/ink55.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2-18T09:23:31.970"/>
    </inkml:context>
    <inkml:brush xml:id="br0">
      <inkml:brushProperty name="width" value="0.05292" units="cm"/>
      <inkml:brushProperty name="height" value="0.05292" units="cm"/>
      <inkml:brushProperty name="color" value="#FF0000"/>
    </inkml:brush>
  </inkml:definitions>
  <inkml:trace contextRef="#ctx0" brushRef="#br0">12206 8889 764 0,'0'4'371'0,"2"4"-132"15,-5 7-81-15,-2 7-70 0,-5 0-13 0,-5 7-17 16,5 3-10-16,-1-2-17 31,4 2 4-31,7-6 4 0,1-5 1 16,13-4-4-1,3-4-8-15,5-4-9 16,4-2-1-16,-8-3-4 16,2-1-14-16,-3-5-131 15,1 1-83-15</inkml:trace>
  <inkml:trace contextRef="#ctx0" brushRef="#br0" timeOffset="169.6">12405 8926 1009 0,'-3'0'495'0,"-8"3"-191"15,1 5-91 1,1 12-125-16,2 6-39 0,5 13-33 16,2 3-4-16,3 9 4 0,4-1-1 31,3-5 0-31,3 0 0 0,0-10-4 15,-3-6 1-15,-1-11-190 16</inkml:trace>
  <inkml:trace contextRef="#ctx0" brushRef="#br0" timeOffset="808.23">14629 8700 905 0,'-5'9'398'0,"-5"13"-232"0,5 3-58 16,5 2-56-16,7 0-38 0,10-3-9 16,0-3 1-16,4-7 6 15,-1-2 5 1,0-6 10-16,-2-1 1 15,1 1-4-15,-4-5-6 0,2-1-68 16,0 0-96-16</inkml:trace>
  <inkml:trace contextRef="#ctx0" brushRef="#br0" timeOffset="1019.31">14872 8653 1094 0,'-3'0'536'0,"-7"0"-216"15,0 7-97-15,2 12-134 16,0 2-41-16,4 14-22 0,0 7-1 16,4 5 12-16,0 3-4 15,4 0 5 1,-2-5 7-16,4-7-4 16,-1 2 3-16,0-10-6 15,-2-2-9-15,-3-8 1 16,0-4-65-16</inkml:trace>
  <inkml:trace contextRef="#ctx0" brushRef="#br0" timeOffset="2007.73">12720 15345 890 0,'-7'0'436'0,"-13"4"-149"16,12 4-111-16,9 9-103 0,3 2-36 0,18 5-32 15,2 5-4-15,5 0 5 16,-1-3 8-16,-8 2 2 16,-8 0 2-1,-14 1 2-15,-8 1-1 16,-13-2 3-16,-2-6-2 16,1-8-1-16,1-8-3 15,10-14-21-15,5-7-9 16,15-16-5-16,9-4 6 15,13-6 37-15,4-8 25 16,4 3 19-16,-2 1 6 16,-13 6 35-16,-10 4 15 15,-19 9-6-15,-9 3-6 0,-15 4-61 16,-8 2-29-16,2 2-18 16,1 2-7-16,6 9-71 15,8 6-72-15</inkml:trace>
  <inkml:trace contextRef="#ctx0" brushRef="#br0" timeOffset="2904.71">14154 15051 986 0,'-19'1'437'0,"-11"7"-220"16,1 0-63-16,15 2-84 16,9 5-33-16,11 3-32 0,10 4-5 15,15 5 1 1,2 4 4-16,-2 4 7 0,-9 1 5 16,-14-2 9-1,-5 3 4-15,-14-5 3 0,1-2-1 16,-3-10 0-16,-6-11-3 0,6-12-17 31,5-6-15-31,11-12-17 0,7-7-2 16,13-11 7-16,2-5 19 15,8-5 40-15,0 2 13 16,-12 8 61-16,-12 3 18 16,-24 11-14-1,-14 3-14-15,-16 13-68 16,-5 7-30-16,-10 7-128 15,1 16-98-15</inkml:trace>
  <inkml:trace contextRef="#ctx0" brushRef="#br0" timeOffset="6103.72">19324 9451 877 0,'-7'-8'435'0,"-7"-20"-167"16,7-3-91-16,15 0-116 0,7-6-31 15,18 13-18-15,5 7-9 16,0 13-3-16,-1 9-2 15,-9 16 3-15,-7 5 5 16,-11 13 11 0,-12 5 1-16,-14 5 1 0,-6-6-3 0,-4-3-7 15,8-9-1 1,5-13-4-16,5 0-3 0,8-13-3 16,4-5-4-16,10-1 2 15,4 0 4 1,-1 0 33-16,5 0 9 15,-1 3 56-15,0 1 7 16,-3 6-17-16,-2 1-2 16,-5-4-49-16,-3-4-4 0,-3-2-1 15,2-7-2 1,1 0-29-16,2-2-145 16</inkml:trace>
  <inkml:trace contextRef="#ctx0" brushRef="#br0" timeOffset="7137.65">19428 14971 858 0,'-2'0'430'0,"-2"0"-132"15,-7 7-101-15,-4 6-86 0,-1 5-38 16,-8 3-43-16,3 0-10 16,5 2-15-16,3-5-1 15,13 8-2-15,5-3 0 16,10-5-1-16,7 1 1 15,7-4-1-15,3-3 0 16,0-1 3-16,-4-2 2 16,-6-8 1-1,-3 0 1-15,-4-6-1 0,0-4-30 0,-2-5-106 16,-3-5-68 0,2-1-76-16,-5-4 27 15,-8-4 115-15,-5 3 75 16,-6 0 116-16,5 8 38 15,2 12 45-15,4 6-2 16,-2 12-16-16,1 5-22 16,0 9-44-16,2 6-1 15,0 11-17-15,-2-3 5 16,4 10 0-16,-2-7-2 16,3-8-2-16,4-5-15 15,-4-12-12-15,1 1 20 16</inkml:trace>
  <inkml:trace contextRef="#ctx0" brushRef="#br0" timeOffset="8109.55">22824 10882 854 0,'-12'-1'381'0,"-14"2"-184"16,-5 5-43-16,-10 8-60 15,4 9-26-15,0 9-40 0,3 4-16 16,14 9-15-16,4 0-4 16,16 4 1-16,6 4 1 15,13-1 1 1,6-2 0-16,14-9 1 0,8-6 1 16,7-17 2-1,-1-5 4-15,-12-16 75 0,-10-6-15 16,-17-8 117-16,-6-6 27 15,-8-1-48 1,-14-3 17-16,-23 8-117 0,-17 1-30 16,-23 13-31-16,2 7-5 0,9 9-5 15,16 7-48 1,25-1-228 0,16-1-232-16</inkml:trace>
  <inkml:trace contextRef="#ctx0" brushRef="#br0" timeOffset="136803.92">21576 13847 308 0,'-5'1'190'16,"0"0"18"-16,8-1-25 0,-3 0-29 16,30-2-7-16,88-1-34 15,-21 5-10-15,43 4 8 16,22 8-8 0,17-4 2-16,18 5-16 0,-7-1-23 15,-9-4-14-15,-25-6-22 16,-23-6-5-16,-31-7-6 15,-18-3-2-15,-18 1-134 16,-6-3-150-16</inkml:trace>
  <inkml:trace contextRef="#ctx0" brushRef="#br0" timeOffset="137155.41">23368 13681 608 0,'-1'-2'369'16,"1"-6"-30"-16,1 2-131 0,15 9-120 16,1 4-29-16,19 15-29 15,4 5-9-15,-2 7 3 16,2 2-2-16,-20-1 0 16,-6-4 3-16,-15-5 11 15,-13 1 2-15,-20-3-12 16,-10-1-10-16,-8-2-129 15</inkml:trace>
  <inkml:trace contextRef="#ctx0" brushRef="#br0" timeOffset="137554.52">21799 13813 575 0,'-21'-2'337'15,"-20"2"-27"-15,-8 6-137 16,-3 7-39-16,-11 3-48 0,22 16-30 16,15 12-24-16,13 2-4 15,34 7 5-15,-1-15 2 16,26-8-7-1,16-1-3-15,14-7-88 0,1-1-300 16</inkml:trace>
  <inkml:trace contextRef="#ctx0" brushRef="#br0" timeOffset="138166.24">22245 14281 1007 0,'-5'-5'463'0,"-9"-3"-224"15,-4 10-82-15,-15 18-103 16,-5 10-31-16,-9 22-20 16,2 8-2-16,10 2 3 15,6-3 2-15,15-16 4 16,3-10 2-16,9-14 6 15,5-5 5-15,5-13 14 16,8-5 6-16,5-14 9 16,-2-9 1-16,2-10-6 0,-4-6-5 15,-2-12-14 1,1 2-7-16,-3 3-14 0,-2 10-5 16,-5 21-6-16,-1 8-8 15,1 13-8 1,4 11-2-16,14 17 2 0,6 10 6 15,14 17 9-15,-2-3 3 16,-2-1 2-16,-4-8-1 16,-14-10 0-16,-6-6-2 0,-15-5-9 15,-5-5-1 1,-16-10-4-16,-17-2 3 0,-25-8 8 16,-11-6 6-16,-4-4 3 15,9-2 2-15,20 3 2 16,12 2-41-16,22 3-139 15,11 3-131-15</inkml:trace>
  <inkml:trace contextRef="#ctx0" brushRef="#br0" timeOffset="138478.69">22360 14345 803 0,'12'-4'404'16,"2"-8"-131"-16,2 17-151 15,-2 10-37-15,3 17-48 0,-1 9-8 0,-2 10-10 16,0 1-2-16,-9-4 0 16,2-4-1-16,-1-10 4 15,3-6 13-15,4-14 42 16,5-3 28-1,6-14 61 1,0-9 13-16,1-13-9 0,3-6-17 16,-3-12-55-16,0 1-26 0,-4-2-37 15,-3 0-13-15,-6 9-121 16,-1-2-122 0</inkml:trace>
  <inkml:trace contextRef="#ctx0" brushRef="#br0" timeOffset="138742.78">22911 14490 941 0,'6'-1'383'16,"14"0"-236"-1,6-1-54-15,8 1-26 0,6 1-27 0,1 0-25 16,-2 0 1 0,-10-2-203-1</inkml:trace>
  <inkml:trace contextRef="#ctx0" brushRef="#br0" timeOffset="138907.14">22907 14609 682 0,'2'5'355'0,"3"4"-116"0,13-3-89 16,9 0-33-16,9-5-61 15,7-1-24-15,2 0-26 16,0 0-48-16,-6-1-248 15</inkml:trace>
  <inkml:trace contextRef="#ctx0" brushRef="#br0" timeOffset="139124.49">23273 14511 762 0,'1'-17'367'0,"4"-18"-139"15,1 1-39-15,-2 4-44 16,2 10-1-16,-1 11-16 0,-3 4-15 15,-2 10-49-15,-2 3-29 16,2 17-28-16,1 8-4 16,2 9 3-16,3 7 1 15,-1-4 1 1,-1-3 1-16,2-2 1 16,-2-7 0-16,3-5-86 15,-2-6-104-15</inkml:trace>
  <inkml:trace contextRef="#ctx0" brushRef="#br0" timeOffset="139444.01">23488 14513 877 0,'0'-13'498'0,"-1"-12"-49"0,14 4-295 0,6-4-35 16,12 8-49-16,1 3-7 15,-1 12-16-15,-1 4-10 16,-12 13-24 0,-9 2-9-16,-19 7-8 15,-11 2-1-15,-15 1 5 16,-5 3 2-16,9-1 3 0,8 0 0 16,16-3 2-1,10-2 1-15,16-7 2 16,5-3 1-16,12-5-1 15,7-2 1-15,5-3-2 0,1-1-2 16,-7-3-34 0,-3-1-103-16,-13-1-371 15</inkml:trace>
  <inkml:trace contextRef="#ctx0" brushRef="#br0" timeOffset="139804.24">23907 14390 860 0,'-1'-9'476'16,"1"-11"-82"-16,6 8-91 15,-4 8-131-15,5 4-52 0,1 14-77 16,1 9-22-16,4 14-10 16,2 9-2-16,0 5-2 15,-1 1 0-15,2-5-3 16,-1-4 5-16,-1-9 2 15,0-6 1-15,0-11 8 16,3-4-6-16,3-7 5 16,0-6 7-16,4-7 8 15,-2-8 8-15,0-10 4 16,0 0-2-16,-2-3-5 16,-4 2-4-16,-7-1-13 15,-1 3-8-15,-5 5-10 16,-1 1 0-16,-1 7-4 15,-1-1 0-15,0 5-3 16,-5 2-30-16,2 5-211 16</inkml:trace>
  <inkml:trace contextRef="#ctx0" brushRef="#br0" timeOffset="199660.65">18181 8286 740 0,'-17'2'312'16,"-9"4"-184"-16,17 3-61 16,28 4-44-16,26 0 6 0,42 2 16 15,24 3-8-15,50-2-3 16,19-1 3-16,29-1 13 15,11-2 3 1,-6 2-3-16,2 1-8 0,-33-3-23 16,-17-2-2-16,-41-5 1 15,-27-2 0-15,-34 1 3 16,-20-2 2-16,-26-2 6 16,-17-7 5-16,-17-8 1 15,-6-3-3-15,-4-5-12 16,0-2-7-16,5 1-8 15,6 3-3-15,5 6-8 16,6 4-11-16,8 5-27 0,5 5-3 16,13 1 4-16,8 6 8 15,9 8 27 1,2 3 5-16,-4 8 4 0,-11-2 8 16,-17 1 15-1,-8-3 6-15,-17-8 9 16,-5 2-4-16,-10-7-13 0,-7-1 4 15,-5-4-218-15</inkml:trace>
  <inkml:trace contextRef="#ctx0" brushRef="#br0" timeOffset="200008.46">18413 8259 557 0,'-28'1'318'16,"-20"2"-71"-16,-5 10-94 0,2 5-32 0,16 7-49 15,11 5-8-15,22-1-18 16,10 2-6-16,18-7-9 16,11 4-8-1,8-12-14-15,6-3-33 0</inkml:trace>
  <inkml:trace contextRef="#ctx0" brushRef="#br0" timeOffset="200537.44">18718 7587 837 0,'-4'-1'338'0,"-8"2"-224"15,-4 8-45-15,-5 12-53 0,-2 11-7 0,-2 10 3 16,2 5-2-16,4-2 8 16,10-2 11-16,3-16 54 31,5-7 19-31,6-14 60 0,-3-9 13 0,7-10-30 15,2-10-16-15,0-12-61 32,4-3-18-32,-1-11-23 0,-5 0-7 0,-2-1-13 15,0 3-7-15,-1 18-8 16,0 11-2 0,-1 13-13-1,-1 6-4-15,2 11-3 16,9 9-2-16,4 6 13 15,10 7 5-15,11 10 7 0,1-2 2 16,5 7 5-16,-7-2 0 16,-14-4 3-16,-3-4-1 15,-19-13-3-15,-3-3-5 16,-18-10 1-16,-13-7 2 16,-11-1 6-16,-14-5 4 15,1 0 0-15,4-1-1 16,15-2-17-16,15 2-50 15,7-13-173-15,16 10-221 0</inkml:trace>
  <inkml:trace contextRef="#ctx0" brushRef="#br0" timeOffset="200868.32">18945 7604 695 0,'6'-10'434'15,"3"-11"0"-15,2 10-224 16,-3 4-27-16,-1 8-102 0,-3 7-50 16,3 13-36-1,3 6-6-15,0 9 11 0,5 3 3 16,-5-1 6-16,1-2-1 16,-3-8 1-16,-7-7 2 15,5-8 5-15,1-6 4 16,-2-6 8-16,6-1 3 15,0-2 6-15,1-7 3 16,5-7-3-16,-2-10-3 16,7-5-12-16,4-3-5 15,1-8-6-15,3 2-1 16,-7-1-5-16,-5 6-5 16,-8 11-70-16,-3 14-114 15</inkml:trace>
  <inkml:trace contextRef="#ctx0" brushRef="#br0" timeOffset="201064.46">19479 7661 1120 0,'7'-5'431'16,"8"-4"-313"-1,12 2-43-15,12 2-44 0,3 5-16 16,9 2-13 0,-2 2-63-16</inkml:trace>
  <inkml:trace contextRef="#ctx0" brushRef="#br0" timeOffset="201252.02">19513 7851 849 0,'7'-2'436'0,"6"-2"-147"0,16-4-123 16,7-1-35-16,8 0-78 15,1 1-28 1,-3 3-19-16,-2 2-15 0,-5 3-191 16,-4 0-108-1</inkml:trace>
  <inkml:trace contextRef="#ctx0" brushRef="#br0" timeOffset="201467.93">19914 7786 333 0,'6'-10'245'16,"3"-13"35"0,0-2-28-16,-2-10-53 0,3 3-22 15,-2 1-20 1,3 4-6-16,-7 6-15 16,-5 5-7-16,0 9-42 0,0 2-24 15,0 7-45 1,2 8-19-16,1 12-17 15,-1 7 1-15,4 11 7 16,-4 2 6-16,4 5 4 16,2 2 2-16,-2-3 5 15,1-5-1-15,-2-7-53 16,1-9-98-16</inkml:trace>
  <inkml:trace contextRef="#ctx0" brushRef="#br0" timeOffset="201798">20240 7623 890 0,'6'-8'438'0,"3"-10"-165"0,8 1-88 16,5 8-27-16,4-1-70 15,1 4-29-15,0 7-40 16,-5 0-6-16,-6 6-8 15,-3 2-4-15,-7 7-7 16,-6 3-7-16,-11 6-8 16,-9 4 1-16,-10 3 10 15,-1 1 8-15,2-5 10 16,4-1 2-16,12-5 1 16,5-3 5-16,14-1 5 15,7-3 2-15,10-4 0 16,8 0-3-16,2-5-6 15,2-1-4-15,0-3-12 16,-3-2-107-16</inkml:trace>
  <inkml:trace contextRef="#ctx0" brushRef="#br0" timeOffset="202201.48">20788 7505 1154 0,'1'-9'528'16,"0"-12"-259"-16,5 15-118 15,-2 6-22-15,6 13-88 16,-1 6-30-16,1 9-18 16,2 7 0-16,-2 9 3 15,3 7 1-15,-1-1 6 16,-5-1 5-16,3-9 3 15,-2-8 0-15,1-4-1 16,7-7 40-16,-6-12 36 0,3-9 11 16,0-10 14-16,-2-7-41 15,8-10-30-15,3-6-7 16,3-10-10-16,-1-6 0 0,-4 4-12 31,-5 5-6-31,-8 16-7 16,-1 10-6-16,-4 9-1 0,-2 2-1 0,0 4-2 15,0-1 2 1,-1 0 4-16,0 0 1 16,-1 0-81-16,2 0-130 0</inkml:trace>
  <inkml:trace contextRef="#ctx0" brushRef="#br0" timeOffset="-35849.12">13672 7218 597 0,'-14'1'281'0,"-23"0"-112"15,13-1-25-15,14 0-61 16,2 3-24-16,22 0-30 0,10 1-13 16,29 1 0-1,20 0 7-15,38 1 37 0,15-3 9 16,30-3 17 0,3-1 3-16,-2-2-31 15,-3-1-10-15,-10 2-19 16,-8 1-9-16,-29 1-12 15,-11 1-1-15,-35 0 1 0,-17 2 4 16,-20-1 0-16,-10-1-3 16,-14 0 5-1,-7-2 0-15,-11-4 1 16,-8-4 4-16,-4-5 0 0,0-4 1 16,0-4 1-16,3 1-2 15,6 0-11-15,4 5-6 16,9 6-23-16,12 9-9 31,-1 1-5-31,0 0 1 0,-3 0 17 0,30 10 7 16,55 29 7-16,-41-17 2 15,-7 0 5-15,-7 0 5 0,-13-3 6 16,-10-2 6-16,-10-2 11 16,-8-4-1-16,-6-3-3 15,-1 1-8-15,-2-4-57 0,-4-2-88 16</inkml:trace>
  <inkml:trace contextRef="#ctx0" brushRef="#br0" timeOffset="-35522.53">13817 7069 566 0,'-15'2'319'0,"-12"2"-52"15,-16 7-99-15,-5 5-35 16,-4 4-40-16,3 6-21 0,16 5-25 15,10 0-2-15,24 1 5 16,12-3-3-16,18-3-1 16,9-6-3-16,6-7-11 15,4-6-3-15,5-12-3 16,1-5-113-16</inkml:trace>
  <inkml:trace contextRef="#ctx0" brushRef="#br0" timeOffset="-34931.2">13847 6445 530 0,'-2'3'222'0,"-1"4"-98"16,-4 11-93-16,-4 8-17 0,-5 12 6 16,-2 4 1-16,-6 1 3 15,1 1 31-15,5-14 58 16,6-7 30-16,9-9 52 15,-3-7 5-15,6-8-14 16,2-8-22-16,0-12-53 16,6-4-34-16,4-8-43 0,-2-5-8 15,1-9-7 1,3-1-4-16,-6-6-12 16,3 5-3-16,-6 13-3 15,-2 4-4-15,-3 20-4 16,-1 6-7-16,2 15-6 15,3 6-2-15,14 17 10 0,5 7 5 16,11 5 7-16,7 1 3 0,6-3-1 16,1-3 2-16,-10-5 3 15,-4-6 0 1,-20-7-1-16,-12-3-1 16,-16-4-3-16,-14-2 0 0,-20-4 2 31,-6 2 1-31,-4-5 3 0,4 2 1 15,17-4-6-15,10-2 2 16,15-1-107-16,6-3-88 0,13 1-311 16</inkml:trace>
  <inkml:trace contextRef="#ctx0" brushRef="#br0" timeOffset="-34578.32">14047 6417 852 0,'0'-8'429'15,"0"-6"-141"-15,0 9-121 0,-7 0-48 16,5 13-71 0,4 7-35-16,6 15-19 0,14 13 0 15,0 0 6 1,-1 2 4-16,4-6-3 15,-3-6 5-15,1-2 2 0,0-6 3 16,-2-9 5 0,-2-3 45-16,-3-13 45 15,-3-5 31-15,0-10 37 16,-3-7-36-16,3-12-32 16,-2-2-31-16,1-10-41 15,-1-6-12-15,7 5-22 16,-2-2-3-16,-1 11-24 0,-1 12-52 15,-9 11-130-15,1 8-131 16</inkml:trace>
  <inkml:trace contextRef="#ctx0" brushRef="#br0" timeOffset="-34368.28">14536 6491 803 0,'9'-2'299'0,"13"0"-224"15,7-4-28-15,2 4-22 16,-1-1-4-16,1 3-13 0,-3 3 0 16,-1 2-1-1,-3 0-12-15,-7-1-173 0</inkml:trace>
  <inkml:trace contextRef="#ctx0" brushRef="#br0" timeOffset="-34151.16">14567 6587 802 0,'-2'-1'378'0,"0"1"-143"16,6-1-41-1,-4 1-52-15,9 0-19 16,16-1-13-16,31-4-5 15,-30 2-8-15,-2 0-19 16,-5 0-39-16,1 3-6 16,-7 0-13-16,-1 1-4 15,5 1-93-15,3 1-186 0</inkml:trace>
  <inkml:trace contextRef="#ctx0" brushRef="#br0" timeOffset="-30874.66">15270 6360 560 0,'0'-10'332'0,"-1"-11"-17"16,-8 2-54-16,-3 5-83 16,-5 5-37-16,-6 7-72 15,-5 4-33-15,-10 15-34 16,-2 9-7-16,-1 17-7 16,6 8 0-16,12 4 5 15,10 0 2-15,14-4 3 16,12-4 0-16,18-9-1 15,8-6 0-15,8-15 3 0,2-8 3 16,-9-12 65-16,-9-8 44 16,-16-6 75-16,-15-5 15 15,-19 0-55 1,-7 3-45-16,-7 5-79 16,-4 6-21-16,-1 3-89 0,3-1-98 15</inkml:trace>
  <inkml:trace contextRef="#ctx0" brushRef="#br0" timeOffset="-30405.99">15587 6348 972 0,'0'2'473'31,"0"-1"-182"-31,5 4-170 16,-5-5-56-16,0 0-59 0,4 16-8 0,16 46-2 15,-10-27 1-15,2 0 3 32,1 2 2-32,-2-9 2 0,2 2 0 15,-1-10 1-15,-1-7 1 16,0-3 49-16,1-6 27 0,2-4 64 16,0-4 25-16,2-11-9 15,2-6-14 1,3-12-57-16,5-6-22 0,6-4-35 15,-5-8-11-15,-1-1-6 16,-6 8-3 0,-9 8-5-16,-4 12-1 15,-7 13-5-15,-4 3-2 0,3 8-7 0,-1-1-60 16,5 9-275-16</inkml:trace>
  <inkml:trace contextRef="#ctx0" brushRef="#br0" timeOffset="1275.62">5598 10165 296 0,'-15'-2'210'15,"-14"-3"-7"-15,8-1-35 16,4 2-11-16,6-1-26 0,6 4-7 15,2 1-22-15,0-1-18 0,3-1-21 16,0 2-10 0,30 0-17-16,79 4-1 15,2 5 0-15,23 2 1 0,47 4 7 32,13 1 0-32,35 0-6 0,-1-4-8 15,5-2-10-15,-5-5-4 16,-35-6 0-1,-12-3-1-15,-53-6-3 16,-25 0 4-16,-50 1 12 0,-25 1 10 0,-28 0-7 16,-10-3-6-1,-11-2-18 1,-3 1-10-16,0 6 4 16,-4-8 7-16,3 2 0 0,0-2-1 15,0-8-29-15,2 10-31 0,7 0-44 0,2 0-18 31,5 3 10-31,6 3 24 0,0 5 21 0,4 0 6 32,-1 1 1-32,2 0-6 0,28 9 26 15,41 22 19-15,-29-6 30 16,-4 3 20-16,-11 0 5 16,-9-1-3-16,-19-3 2 15,-10-5-3-15,-22 0-3 16,-10-3-28-16</inkml:trace>
  <inkml:trace contextRef="#ctx0" brushRef="#br0" timeOffset="1631.44">5767 10047 573 0,'-30'4'294'15,"-39"1"-66"-15,-1 2-18 0,0 6-47 16,13-1-30-16,16 4-63 16,11 1-19-16,22-1-21 15,8 4-7-15,14-2-3 16,5 1-2-16,16-1-9 16,14-3-4-16,29 2-129 15,20 2-150-15</inkml:trace>
  <inkml:trace contextRef="#ctx0" brushRef="#br0" timeOffset="2309.3">6175 9798 750 0,'0'0'316'0,"-6"0"-175"0,-2 7-65 16,-6 13-53-1,-4 6-10-15,-2 10-8 0,3 3 8 16,4-8 23-16,5-4 11 15,9-11 51-15,4-7 28 16,3-12 30 0,5-10 2-16,2-12-41 15,-1-10-35-15,3-5-44 0,-2-4-9 16,-6-3-9 0,-4 5-6-16,-3 12-14 15,-1 7-8-15,-1 16-26 16,6 7-3-16,4 13 0 15,5 8 3-15,11 13 20 0,3 8 5 16,9 5 5-16,-2 0 3 16,-2-3 2-16,-6-8 2 0,-15-12 2 15,-7-7 2 1,-10-7 1-16,-14-5 0 0,-17-4-1 16,-12-1 0-1,-19-2-1-15,-4-5 1 16,5 1-7-16,11 3 0 15,26 3-92-15,14 3-64 0,22 2-176 16</inkml:trace>
  <inkml:trace contextRef="#ctx0" brushRef="#br0" timeOffset="2593.08">6364 9768 857 0,'7'-8'420'16,"2"-4"-175"-1,1 5-88-15,-1 5-38 0,-1 11-81 16,0 5-32-16,3 16-18 16,-5 7 2-16,0 13 4 15,-3 3 5-15,7-7 8 16,1-4 0 0,-3-21 7-16,5-3 4 0,-5-15 72 15,5-6 31-15,2-13 24 16,-2-13 5-1,4-16-63-15,-6-10-24 16,2-9-35-16,0 8-15 16,-2 12-26-16,4 14-59 15,-1 16-149-15,-3 5-169 16</inkml:trace>
  <inkml:trace contextRef="#ctx0" brushRef="#br0" timeOffset="2735.27">6762 9845 683 0,'13'-3'302'0,"15"-4"-166"0,5-3-36 0,5 5-52 16,-1 1-21-16,-6 4-118 31</inkml:trace>
  <inkml:trace contextRef="#ctx0" brushRef="#br0" timeOffset="2895.52">6787 9971 566 0,'18'0'376'0,"15"4"-5"16,0-8-201-16,4-4-50 15,6 0-72-15,-2-4-54 16,11 0-337-16</inkml:trace>
  <inkml:trace contextRef="#ctx0" brushRef="#br0" timeOffset="3191.71">7328 9739 520 0,'-9'-2'270'0,"-13"1"-2"16,-4 1-135-16,-8 5-57 15,-3 7-18-15,-3 7-67 16,2 10-17-16,9 11 0 16,6 1 7-16,16 7 12 15,9-2 13-15,23-1 52 16,9-13 15-16,7-15 52 16,12-6 18-16,-9-18 8 15,-2 3 17-15,-13-6-2 16,-14-9-16-16,-17-10-48 15,-9-5-35-15,-9-1-56 16,-4 2-33-16,7 11-155 16,3 5-132-16</inkml:trace>
  <inkml:trace contextRef="#ctx0" brushRef="#br0" timeOffset="3536.1">7467 9664 935 0,'4'-4'500'16,"-2"-6"-88"-16,10 8-274 15,-4 7-57-15,2 8-65 16,5 5-19-16,1 7-4 15,3 5 4-15,4 0 4 16,-5-3 3-16,4-6 4 0,-2-6 36 16,-1-12 48-1,2-3 25-15,-2-13 42 16,-1-5-21-16,0-12-27 16,2-8-19-16,1-9-35 15,-5-6-17-15,-1-5-22 0,-4 7-1 16,-6 12-128-1,2 11-137-15</inkml:trace>
  <inkml:trace contextRef="#ctx0" brushRef="#br0" timeOffset="45986.98">8180 10967 665 0,'-6'7'295'0,"0"7"-157"0,10 4-74 15,25 4-59 1,12-4-5-16,21-8 14 16,15-10 7-16,22-24 3 15,17-14-1-15,21-43-2 16,7-34-2-16,9-35 71 16,-14-15 9-16,-13-17 16 0,-17 11 3 15,-30 10-62-15,-14 2-7 16,-20 32-15-16,-9 17-3 15,-17 30-1-15,-7 22 2 16,-12 26 3-16,-7 3-1 16,-2 15-10-16,0 1-5 15,2 8-12-15,3 2-7 0,3 1-19 16,2 1-6-16,-1 0 1 16,0 0 4-16,0-1 15 15,0 1 4 1,0 0 3-16,0 0 0 0,0 1-1 15,0 0 0-15,-1 0 3 16,-2 3 2-16,-28 11 1 16,-33 29 0-16,31-29-3 15,1-5-2-15,11-1-1 16,7-2-2-16,11-7-16 16,4-3-12-16,8-7-6 15,4-8-3-15,10-11 13 16,4-2 9-16,6-9 11 15,-1 0 10-15,-3 7 14 16,-5 6 8-16,-9 14 6 0,-2 9-8 16,-8 17-11-16,8 10-6 15,8 19-7-15,2 4 1 16,9 3 3 0,-4-10 14-16</inkml:trace>
  <inkml:trace contextRef="#ctx0" brushRef="#br0" timeOffset="46529.52">9026 8562 779 0,'7'-9'343'16,"3"-9"-167"0,8-16-49-16,2-7 6 0,5-11-7 15,0-1-13 1,-2 0-23-16,-7 2-8 0,-8 6-12 15,-2 6-7-15,-4 16-2 0,3 6-5 16,-5 15-31-16,3 8-10 16,2 16-24-16,1 8-10 15,7 17 4-15,-2 4 1 16,9 12 10-16,-7-3 2 16,5-9 6-16,-7-4 6 15,-5-20-2-15,4-6-1 16,-1-9-99-16,1-6-76 15</inkml:trace>
  <inkml:trace contextRef="#ctx0" brushRef="#br0" timeOffset="46890.31">9373 8221 1004 0,'1'-5'489'31,"4"0"-155"-31,13 2-217 0,8 5-48 15,22 8-43-15,10 4-12 16,8 9-7-16,-5 2 6 16,-20 7-2-16,-6 4 2 15,-20-3 5 1,-7-4 2-16,-6-5 4 0,-8-6 4 16,-9-10 1-16,-3-8-3 15,-8-11-15-15,3-2-11 16,4-14-22-16,4-1-8 15,13-16-7-15,5-8-1 16,19-5 23-16,6 0 9 16,-2 8 22-16,-5 5 19 15,-25 13 13-15,-15 6 10 16,-25 11-20-16,-8 6-18 0,-6 14-37 16,3 8-19-16,10 8 2 15,14 3-56-15,20 5-401 16</inkml:trace>
  <inkml:trace contextRef="#ctx0" brushRef="#br0" timeOffset="47386.33">10065 8178 1085 0,'1'-4'485'0,"1"-4"-261"15,-1 5-73-15,4 13-115 16,3 8-36-16,6 21-22 0,2 11 8 15,6 14 15-15,3 2 4 16,3-4 1 0,-3-5 3-16,-5-14 2 0,-6-5 1 15,-5-14 4-15,-2-7-22 16,-5-12-64 0,-1-8-43-16,-5-17-158 15,-3-6-215-15</inkml:trace>
  <inkml:trace contextRef="#ctx0" brushRef="#br0" timeOffset="47508">10170 8325 805 0,'3'-5'417'15,"5"-6"-121"-15,8-1-87 16,5 1-123-16,7-2-36 16,3 5-41-16,4 2-3 15,4 5-427-15</inkml:trace>
  <inkml:trace contextRef="#ctx0" brushRef="#br0" timeOffset="47977.04">10871 7843 805 0,'-4'-8'418'15,"-7"-13"-92"-15,-7 2-68 16,-20-5-71-16,10 9-33 0,-20 13-73 16,-8 7-29-1,-1 22-57-15,-14 8-13 16,16 16-14-16,10 2 1 0,28 2 3 16,11-3 2-1,20-8 5-15,18-5-2 16,26-15 11-16,16-9 3 15,9-17 23-15,-1-12 33 0,-12-7 27 16,-12 1 9-16,-18 2 0 16,-8 4-16-16,-21 5-11 15,-4 5-4-15,-8 2-12 16,-4 2 9-16,2 3-179 16</inkml:trace>
</inkml:ink>
</file>

<file path=ppt/ink/ink56.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3-12-13T09:55:52.562"/>
    </inkml:context>
    <inkml:brush xml:id="br0">
      <inkml:brushProperty name="width" value="0.05292" units="cm"/>
      <inkml:brushProperty name="height" value="0.05292" units="cm"/>
      <inkml:brushProperty name="color" value="#FF0000"/>
    </inkml:brush>
  </inkml:definitions>
  <inkml:trace contextRef="#ctx0" brushRef="#br0">23179 3935 568 0,'-15'-5'381'15,"-13"-3"-13"-15,-13 3-131 0,-8 4-36 16,-2 9-73-16,-3 5-30 16,5 10-48-16,5 8-16 15,10 8-24-15,8 4-10 16,19 3-6-16,13-1-4 15,19-8-1-15,13-5 0 16,12-13 5-16,2-8 1 16,5-10-25-16,-6 2-67 15</inkml:trace>
  <inkml:trace contextRef="#ctx0" brushRef="#br0" timeOffset="417.2">23218 4226 766 0,'0'0'329'0,"8"0"-164"0,5 2-51 16,9-1-53-16,8-1-6 16,-3-3-17-16,-3-1-15 15,-9-4 42-15,-9 1 8 16,-5-1 17-16,-2-1 8 16,-10 2-37-16,-2-1-11 15,-7 1-24-15,-4 5-11 16,5 7-26-16,-3 5-11 15,2 8-4-15,9-1 1 16,6-1 11-16,8 3 5 0,16-2 4 16,3-3 2-1,9 1 2-15,-5-6 0 16,0-2-41-16,0 1-45 0,-4-3-149 16,1-1-177-16</inkml:trace>
  <inkml:trace contextRef="#ctx0" brushRef="#br0" timeOffset="805.62">23551 4273 605 0,'5'-3'311'0,"3"-5"-80"16,-1 2-28-16,1-1-45 0,-2-2-23 16,-3-1-41-16,-2-2-19 15,-3 2-29 1,-3 1-8-16,-5 3-20 0,-6 3-11 15,-6 8-20-15,-1 3-11 16,0 7-3-16,5 3 2 16,8-5 5-16,7 4 0 15,6-5 0-15,6-2 4 16,11-4 8-16,-4-4 5 16,4-5 10-16,-2-2 4 15,-6-4 2-15,0 0 2 0,-4 3-1 16,-2 3-3-1,-2 3-7-15,-3 2-2 16,-1-2-4-16,0 8-1 16,2 22 1-16,7 50 1 15,-1-35 1-15,4-4 1 0,1-11 5 16,0-4 2-16,2-10 10 16,-2-5-1-16,-3 4-2 15,-2-5-3-15,-4 2-232 16</inkml:trace>
  <inkml:trace contextRef="#ctx0" brushRef="#br0" timeOffset="1473.17">21927 3184 536 0,'0'-7'332'16,"0"-4"-53"-16,-7 3-59 0,-5 0-29 15,-10 5-57-15,-6 3-26 16,-14 6-54-16,-3 4-23 16,-2 11-31-16,4 5-10 15,11 5-13-15,8 6-2 16,17 3 7-16,8 3 6 0,21-2 4 16,8-3 2-1,16-11 2-15,6-7 0 0,2-7 1 16,-2-7-18-1,-8-3-107-15,-7-5-93 0</inkml:trace>
  <inkml:trace contextRef="#ctx0" brushRef="#br0" timeOffset="3216.87">22020 3564 731 0,'4'-7'339'0,"2"-12"-143"0,5 4-29 16,-1-6-41-16,2 3-8 0,-4 6-5 31,-4-5-9-31,0 9-14 0,-4 3-17 16,0 5-39-16,-1 11-12 16,1 8-26-16,0 8 0 15,1 8 9-15,1-2 5 16,3 2 8-16,2-4-1 15,0-7-2-15,3-3 21 16</inkml:trace>
  <inkml:trace contextRef="#ctx0" brushRef="#br0" timeOffset="3959.12">22005 6458 644 0,'-6'-5'345'0,"-14"-5"-70"16,-2 2-46-1,-13 6-61-15,-6 2-33 16,-9 1-60-16,-3 10-26 0,2 8-39 16,4 6-11-16,22 11-8 0,7 1-1 15,22 5 3-15,13-5 2 16,21-5 0-16,16 0 3 16,11-17 2-1,-1-1 2-15,-6-13 2 16,-7-6-1-16,-12-3-104 15,-8-2-140-15</inkml:trace>
  <inkml:trace contextRef="#ctx0" brushRef="#br0" timeOffset="4293.62">22063 6788 1101 0,'0'-3'484'16,"1"-5"-264"-16,6-2-76 15,10 6-96-15,4-1-26 16,7 5-18-16,-1 1-1 16,-7 6-3-16,-5 5-2 0,-23 12 0 15,-12 8-1-15,-14 13 2 16,-6 0 2-16,8-9-1 15,9-6 1-15,15-13-3 16,9-4-2 0,14-5 4-16,5-7 6 0,13-3 16 15,5-1 6-15,-1-6 2 16,0 6-2-16,-9-1-7 16,-9-3 3-16</inkml:trace>
  <inkml:trace contextRef="#ctx0" brushRef="#br0" timeOffset="7649.15">19148 3208 265 0,'3'-8'220'0,"7"-11"42"16,-3-4-58-16,1 0-51 0,-1-2-5 15,-8-1 21-15,-4 5 11 16,-13 3-8-16,-5 4-19 16,-7 10-53-16,-5 2-26 15,-5 14-43 1,-4 5-25-16,1 18-29 15,8 7-4-15,21 4 2 16,14 3 10-16,27-5 10 16,11-5-5-16,15-13-17 15,10-7-54-15,-2-17-142 16,-1-4-129-16</inkml:trace>
  <inkml:trace contextRef="#ctx0" brushRef="#br0" timeOffset="8004.54">19269 3300 799 0,'-5'-5'414'15,"-6"-1"-115"-15,11 2-169 16,5-1-45-16,10 1-57 15,7 0-18-15,7 4-10 16,2 0 0-16,-7 7 0 16,-2 2 1-16,-16 5 3 15,-4-2 2-15,-8 1 2 16,-1 0-2-16,10-3-5 16,0 1-1-16,15-2-1 15,4-2-2-15,0 7 3 16,-1-3 0-16,-8 9 50 15,-13 0 33-15,-20-1 34 0,-8 5 8 16,-19-12-35-16,2-3-28 16,8-7-61-16,7-6-97 15</inkml:trace>
  <inkml:trace contextRef="#ctx0" brushRef="#br0" timeOffset="8602.35">16813 2889 777 0,'-18'-2'390'16,"-21"4"-140"-16,-4 7-61 15,1 10-77-15,3 8-49 0,12 10-52 16,6 3-16-16,18 1-18 16,10-1 5-16,14-4 13 15,7-6 4-15,16-8 1 16,2-9 0-16,7-10-1 15,3-3-11-15,-9-3-143 16,-7-2-145-16</inkml:trace>
  <inkml:trace contextRef="#ctx0" brushRef="#br0" timeOffset="8902.04">16944 3080 714 0,'4'-2'398'0,"-2"-1"-86"15,1 3-75-15,-4 0-100 0,0 0-48 16,0 0-51-16,-3 7-5 16,0 15-15-16,-5 24-6 15,13-28-9-15,5-2-2 16,9-3 0-16,4-2 1 16,4-7-2-16,-1-3 0 15,-4-4-5-15,-2-4-3 16,-8-7 0-16,1 1 3 0,-9-6 7 15,-3 1 7-15,-2 4-2 16,-6 3 16-16,3 13 6 16,2 7 3-16,-1 16 7 15,3 5-18-15,5 9-10 16,-2 1-5-16,11 4-80 16</inkml:trace>
  <inkml:trace contextRef="#ctx0" brushRef="#br0" timeOffset="9586.1">18819 6340 546 0,'-4'-5'328'0,"-12"-4"-20"0,-6 2-53 16,-15 7-39-16,-2 1-23 0,-6 12-47 31,2 5-32-31,8 11-75 16,7 4-22-16,13 8-18 16,10 0-7-16,17 1 0 15,3-5 0-15,21-9-4 16,3-6-5-16,16-11-62 0,7-4-57 15</inkml:trace>
  <inkml:trace contextRef="#ctx0" brushRef="#br0" timeOffset="10020.82">19073 6564 628 0,'-5'-3'318'0,"-8"-6"-96"16,3 2-52-16,-5 1-48 16,-3-1-20-16,4 3-35 15,-2 2-14-15,7 2-41 16,0 0-12-16,3 4-13 16,1-1-3-16,5 5 7 15,0 2 5-15,-6-3 10 16,0 3 8-16,-8 1 3 0,1 3-1 15,9 4-6-15,-1-6-7 16,7-3-8-16,6-2-3 16,4-3 2-16,2-3 1 15,4-2 0-15,3-1 0 16,-1-7-1-16,0 8 1 16,5 2 4-16,-4 1 1 15,3 11 4-15,-5-1 8 16,-11 4 30-16,-8 3 19 15,-10-1 33-15,-12 0 5 16,-10-4-11-16,1-4-14 0,-11-14-32 16,5-5-28-1,5-5-149-15,2-4-228 0</inkml:trace>
  <inkml:trace contextRef="#ctx0" brushRef="#br0" timeOffset="10574.89">17609 6659 950 0,'-17'-2'452'0,"-25"2"-175"15,-8 0-55-15,-14 11-94 16,2 6-35-16,7 8-61 16,12 4-26-16,21 7-20 15,12 0-5-15,18 4 6 16,10 2 6-16,19-11 3 16,8-4 0-16,13-12 1 15,3-5-1-15,-5-9-31 16,0-1-70-16</inkml:trace>
  <inkml:trace contextRef="#ctx0" brushRef="#br0" timeOffset="10922.85">17879 6880 881 0,'-5'-8'412'16,"-7"-7"-157"-16,-6 1-28 0,-8 10-70 16,-3 5-34-16,-5 14-70 15,-1 5-34-15,11 10-40 16,4 3-8-16,16 3 0 15,6-1 5-15,17-6 18 16,9-6 2-16,-1-22 3 16,-15 1 2-1,2-1 27-15,36-1 34 0,-19-12 63 16,-10 1 17-16,-44 3-12 0,-11 2-34 16,-7 6-63-16,-3-2-88 15</inkml:trace>
  <inkml:trace contextRef="#ctx0" brushRef="#br0" timeOffset="14870.88">14668 4711 588 0,'-7'-5'406'16,"-10"0"61"-16,-15 2-178 15,-20 2-95-15,-7 2-33 16,-10 2-54-16,1 4-24 0,18 11-49 16,8 5-21-16,22 17-24 15,12 8-8-15,16 5-4 16,13 1 7-16,19-12 7 15,16-10 1-15,22-14 0 16,3-9-57-16,-3-9-164 16,-16-6-313-16</inkml:trace>
  <inkml:trace contextRef="#ctx0" brushRef="#br0" timeOffset="15526.54">14742 4922 287 0,'-2'-2'193'0,"-2"1"-12"0,3 1-77 16,1 0-42-16,0 0 8 16,0 0 46-16,0-1 23 15,0 0 3-15,0 0-6 16,8-1-28-16,6-3-17 15,37-4-38-15,-25 6-17 16,9 2-23-16,-1 2-6 16,1 2-2-16,-6-2 2 15,-16-1 3 1,-5 0 8-16,-10 2 8 0,-3 2 2 16,-5 3-4-16,-2 3-6 15,-7 5-7-15,1 6-4 0,4 5-4 0,3 4-2 31,2 2-2-31,7-2-2 16,4-2 3-16,2-6 0 16,5-11 0-16,0-5-5 15,-3-6-47-15,0 1-39 16,-4-2-199-16</inkml:trace>
  <inkml:trace contextRef="#ctx0" brushRef="#br0" timeOffset="15686.76">14795 5060 972 0,'6'-2'424'0,"10"0"-216"15,8 1-64-15,17 4-60 16,5 1-21-16,-3 2-26 16,0 2-7-16,-13-2-5 15,-10-2-4-15</inkml:trace>
  <inkml:trace contextRef="#ctx0" brushRef="#br0" timeOffset="18961.1">23813 4215 776 0,'2'1'343'16,"4"1"-131"0,8 3-69-16,16 1-64 15,8 1-12-15,10 0-46 16,3-1-8-16,-8-1-82 15,-8-5-123-15</inkml:trace>
  <inkml:trace contextRef="#ctx0" brushRef="#br0" timeOffset="19119.3">23821 4286 944 0,'-1'0'386'0,"3"0"-223"15,12 3-54-15,18 0-63 0,9 1-6 16,7 0-25-16,-2 3-11 16,-8 0-215-16</inkml:trace>
  <inkml:trace contextRef="#ctx0" brushRef="#br0" timeOffset="19675.39">24480 4113 723 0,'-5'-12'425'0,"-5"-12"-60"0,-8 10-164 16,-11 1-43-1,-3 13-85-15,-5 8-34 16,0 14-49-16,4 6-12 0,8 13-3 16,14 3 2-16,14 4 9 15,10 2 0-15,8-10 0 16,12-4 1-1,4-22 6-15,5-7 6 0,-2-16 31 16,-12-10 30-16,-15-5 70 16,-10-4 27-16,-19 4-3 0,-13 2-22 15,-12 8-67 1,-1 5-30-16,-1 4-26 0,5 5-88 16,3 5-273-16</inkml:trace>
  <inkml:trace contextRef="#ctx0" brushRef="#br0" timeOffset="20510.75">22223 3286 738 0,'0'1'318'0,"3"1"-173"16,8 2-41-16,22 4-57 0,8 0-5 0,8 4-9 15,0 0-14 1,-9 1 5-16,-5-3-36 16,-14-5-127-16,-2 0-192 15</inkml:trace>
  <inkml:trace contextRef="#ctx0" brushRef="#br0" timeOffset="20653.66">22254 3431 690 0,'0'7'310'16,"7"8"-127"-16,12-4-48 16,17 2-47-16,9-4-20 15,6-3-36-15,0 0-17 0,-10-7-256 16</inkml:trace>
  <inkml:trace contextRef="#ctx0" brushRef="#br0" timeOffset="22719.39">22789 3336 462 0,'-5'0'278'0,"-10"-2"-16"16,-1-3-13-16,-2-6-23 16,1-5-33-16,7-8-54 15,6-3-32-15,11 3-65 16,5 1-15-16,10 8-20 16,5 8-7-16,3 12-1 15,0 12-3-15,-10 15-2 16,-3 8 6-16,-19 11 4 15,-7 3 2-15,-14-3-15 16,-7-7-20-16,-3-15-5 0,1-10-2 16,10-14 2-16,8-10 9 15,15-4-10 1,8-7-1-16,12 2 42 0,3 6 21 16,8 1 23-16,2 5 5 15,-1 11-19-15,1 5-4 16,-11 3-2-16,-2 3-1 0,-3-6 5 15,-3-4-67 1</inkml:trace>
  <inkml:trace contextRef="#ctx0" brushRef="#br0" timeOffset="24851.3">22350 6594 524 0,'3'0'274'0,"3"-3"-38"16,10 3-73-16,5-5-47 15,7 0-20-15,12 0-47 16,-5-3-16-16,0 4-16 0,-1 1-22 15,-11-2-163 1</inkml:trace>
  <inkml:trace contextRef="#ctx0" brushRef="#br0" timeOffset="25019.06">22365 6691 500 0,'3'1'313'0,"3"-1"29"0,14 0-179 16,10-2-31-16,12-3-46 16,7 0-39-16,4-2-71 15,-1 0-95-15</inkml:trace>
  <inkml:trace contextRef="#ctx0" brushRef="#br0" timeOffset="25431.43">22911 6418 943 0,'1'0'410'15,"1"2"-223"-15,-4 6-68 0,-1 14-63 16,-5 4-16-16,-2 9-13 15,-2-1-6-15,5-3-15 16,7-3-5-16,8-8-2 16,12-1-1-16,4-13 3 15,2-4 2 1,8-4 1-16,1-2-1 0,-3-2-45 0,-5-2-59 31,-8-1-295-31</inkml:trace>
  <inkml:trace contextRef="#ctx0" brushRef="#br0" timeOffset="25576.49">23108 6481 917 0,'-4'2'417'0,"-5"6"-198"15,-1 4-67-15,7 17-87 16,1 5-25-16,3 12-22 16,2 4-1-16,0 1 0 15,1 0-1-15,0-8-15 16,1-7-99-16</inkml:trace>
  <inkml:trace contextRef="#ctx0" brushRef="#br0" timeOffset="26236.7">19236 6493 739 0,'-1'2'351'0,"1"-2"-154"15,10 3-99-15,5-5-35 0,19 2-39 16,8 2-3-16,7 2-14 0,1 7 0 15,-12-7-47-15,-4 4-97 16</inkml:trace>
  <inkml:trace contextRef="#ctx0" brushRef="#br0" timeOffset="26372.3">19355 6591 711 0,'3'3'356'0,"1"1"-54"0,15 5-235 31,4-3-22-31,10-5-19 0,1 1-9 16</inkml:trace>
  <inkml:trace contextRef="#ctx0" brushRef="#br0" timeOffset="26610.41">19689 6430 1066 0,'-3'0'492'0,"-6"-2"-195"15,0 6-196-15,0 10-37 16,-2 4-45-16,-1 1-14 0,10 2-9 16,1 5-3-16,7-7-1 15,8 1 2-15,8-4 2 16,4-7 1-16,7 2-22 15,0-5-33-15,0-5-104 16,-4-2-65-16,-12-9-172 16</inkml:trace>
  <inkml:trace contextRef="#ctx0" brushRef="#br0" timeOffset="26770.6">19824 6442 714 0,'-2'3'341'0,"-6"5"-147"0,3 5-60 16,1 9-72-16,4 7-20 15,3 8 10-15,3 3-3 16,9 3-4-16,-4-4-2 16,4-5-20-16,-3-8-6 15,-7-5-97-15,5-4-328 16</inkml:trace>
  <inkml:trace contextRef="#ctx0" brushRef="#br0" timeOffset="28379.42">19816 6453 602 0,'-2'-8'373'16,"-5"-7"-47"-16,-14 3-83 0,-6 6-33 15,-12 6-55-15,-4 7-39 16,5 9-62-16,6 4-26 15,19 10-49-15,11 0-2 16,25 2-174-16,11-5-321 16</inkml:trace>
  <inkml:trace contextRef="#ctx0" brushRef="#br0" timeOffset="28820.19">19825 6624 169 0,'4'0'156'0,"0"0"25"16,1 0 32-16,-5 0 10 0,0-1-10 15,0 0-15 1,-1 0-45-16,-1 0-19 0,-9-3-22 16,-46-11-10-16,22 14-28 15,1-2-17-15,5 10-35 16,4-4-22-16,11 14-18 15,4 6-4-15,11 6-3 16,6 5 10-16,10-7 4 16,7-1 3-16,13-14 1 15,7-6 2-15,8-6 4 0,0-13 3 16,-12-4 7-16,-5-5 4 16,-13-4 4-16,-7 4 0 15,-6-1-56-15,-8 3-90 0</inkml:trace>
  <inkml:trace contextRef="#ctx0" brushRef="#br0" timeOffset="29450.69">17957 6802 597 0,'4'0'345'0,"9"2"-28"16,5-2-159-16,9 0-82 0,7 0-32 0,1-2-28 16,-4 2-3-16,-5 0-80 31,-8 1-119-31</inkml:trace>
  <inkml:trace contextRef="#ctx0" brushRef="#br0" timeOffset="29599.87">18024 6887 850 0,'-1'0'424'15,"1"3"-157"-15,2-1-125 16,-2-2-99-16,0 0-31 0,15 2-8 0,37 10-19 31,-25-11-276-31</inkml:trace>
  <inkml:trace contextRef="#ctx0" brushRef="#br0" timeOffset="29988.07">18347 6780 1040 0,'-6'-3'490'15,"-5"-7"-207"-15,6 9-140 16,4 2-54-16,2 10-68 16,8 5-19-16,8 13-17 15,3 6 7-15,-4 5 8 16,-3-2 0-16,-12-1-4 0,-8-2-16 15,-8-5-30-15,-3-4-2 16,-4-13 5-16,4-7 16 16,5-14 27-16,7-5-2 15,11-10-6-15,9-5 5 16,13-8 25-16,4-6 19 16,5-3 25-16,-6 4 6 0,-15 6 20 15,-7 6 0-15,-18 11-2 16,-9 3-12-1,-8 8-43-15,-3 4-13 0,4 4-137 16,4 5-268-16</inkml:trace>
  <inkml:trace contextRef="#ctx0" brushRef="#br0" timeOffset="30721.68">19516 3212 614 0,'0'0'270'16,"4"0"-132"-16,11-1-34 0,5-3-49 15,15 1-10-15,9-1-22 16,-1 1-5-16,1 4-22 15,-7 3-115-15</inkml:trace>
  <inkml:trace contextRef="#ctx0" brushRef="#br0" timeOffset="30877.17">19641 3361 574 0,'3'-3'344'0,"9"-2"5"0,7-4-226 16,12 1-86-16,4 3-3 16,1 0-234-16</inkml:trace>
  <inkml:trace contextRef="#ctx0" brushRef="#br0" timeOffset="31337.97">20003 3109 837 0,'0'-2'424'0,"2"1"-119"16,-2 1-108-16,-1 0-89 0,0 0-25 15,-1 0-40 1,-7 15-11-16,-15 26-25 16,23-23-8-16,9-6-3 0,1-2 2 15,11-4 5 1,6 1 3-16,-3-3 2 0,2-1 0 16,-7-3-1-16,-3 0-24 15,-5-3-81-15,1-5-50 16,-3-3-122-16,0 0-53 15,-4-6 41 1,-2-2 52-16,-5-4 207 16,-2-1 122-16,-4 4 139 15,0 3 33-15,4 11-42 16,-1 4-39-16,2 6-95 16,1 7-35-16,2 13-38 0,1 9-10 15,7 15-3-15,2 5-2 16,5 7-1-16,-1-6 0 15,1-6-34-15,-2-7-101 16</inkml:trace>
  <inkml:trace contextRef="#ctx0" brushRef="#br0" timeOffset="31911.47">17295 3019 676 0,'3'3'357'0,"6"-3"-54"16,18 1-206-16,3-1-19 16,17 0-37-16,0-1-14 15,-4-2-11-15,-9 2 11 16,-12-5-160-16</inkml:trace>
  <inkml:trace contextRef="#ctx0" brushRef="#br0" timeOffset="32059.71">17335 3108 925 0,'15'0'363'16,"23"1"-262"-16,7-1-28 0,8 0-52 16,-4 0-4-1,-9 1-157-15</inkml:trace>
  <inkml:trace contextRef="#ctx0" brushRef="#br0" timeOffset="32435.29">17755 2857 1041 0,'0'1'416'0,"-3"5"-266"15,0 5-55-15,-6 7-52 16,-1 2-3-16,0 0-16 16,3 2-13-16,10-10-11 15,6 3-3-15,11-3 3 16,1-7 1-16,6-1 5 16,0-6 1-16,-3-5 2 0,1-1 0 15,-7-8-9-15,-4 1-6 16,-5-4-5-16,-2-1 1 15,-7 2 11-15,0 2 11 16,-8 6 14-16,-1 7 3 16,0 9 11-16,-1 7-3 15,3 12-5-15,-1 1-2 16,7 15-11-16,1 0-2 0,5 2-5 16,4 3-5-16,1-6-2 15,2-3-36-15</inkml:trace>
  <inkml:trace contextRef="#ctx0" brushRef="#br0" timeOffset="33118.48">14985 4735 1102 0,'0'1'455'0,"5"-1"-298"0,11 2-51 15,18-4-66-15,4-5-12 16,13-3 2-16,-3-4-5 15,-7 3-11-15,1 3-4 16,-15 4-95-16,-2 1-124 16</inkml:trace>
  <inkml:trace contextRef="#ctx0" brushRef="#br0" timeOffset="33277.94">15041 4856 911 0,'5'3'406'16,"6"5"-158"-16,15-6-165 16,7-4-28-16,12-3-18 15,4-5-12-15,1 0-113 16,-2-5-281-16</inkml:trace>
  <inkml:trace contextRef="#ctx0" brushRef="#br0" timeOffset="33567.61">15387 4377 985 0,'4'-16'457'16,"11"-19"-192"-16,8 2-81 0,15 15-81 15,1 4-40-15,5 14-48 16,2 10-9-16,-19 5-2 16,-4 7-1-16,-20 7 4 15,-6 5 0-15,-6 7-1 16,1 6-2-16,-3-4-4 16,5-3-10-16,5-9-73 15,1-6-59-15</inkml:trace>
  <inkml:trace contextRef="#ctx0" brushRef="#br0" timeOffset="33739.82">15633 4777 947 0,'0'2'522'16,"1"2"-90"-16,2-3-159 15,-3-1-141-15,0-1-44 16,0 0-106-16,0 0-59 15</inkml:trace>
  <inkml:trace contextRef="#ctx0" brushRef="#br0" timeOffset="67564.32">1699 7931 441 0,'-5'6'256'16,"-3"7"-36"-16,1-2-57 0,9-6-51 15,5-5-9-15,13-4-5 16,7-11 5-16,10-19-9 16,0-8-10-16,0-18-13 15,2-3-10-15,-10-2-12 16,-7 0-2-16,-15-2-9 16,-8-4-3-16,-11 4-9 15,1 6-10-15,1 18-14 16,2 17-2-16,4 16-16 15,4 10-11-15,0 18-9 16,6 12-6-16,6 25 11 16,7 10 13-16,12 11 11 0,-4-1 5 15,5-4 4-15,-2-4 3 16,-10-13 4-16,8-7 1 16,-10-18 2-16,-4-8-22 15,2-15-103-15,-12-6-135 16</inkml:trace>
  <inkml:trace contextRef="#ctx0" brushRef="#br0" timeOffset="67692.33">1831 7748 656 0,'-3'-1'362'16,"0"-1"-96"-16,10 0-72 0,-7 1-112 16,30-3-37-16,71-5-27 15,-36 4-11-15,3 3-125 16</inkml:trace>
  <inkml:trace contextRef="#ctx0" brushRef="#br0" timeOffset="68086.73">2526 7769 675 0,'-1'-8'412'16,"-6"-3"-21"-16,-4-7-206 0,-4 3-38 15,-8 1-54-15,-4 3-22 0,-2 6-48 16,-1 6-23 0,-2 14-28-16,9 10-9 15,9 3 0-15,5 6 5 16,12-2 9-16,5-5 5 16,12-7 8-16,5-5 3 15,7-11 5-15,-1-4 5 16,-5-10 11-16,-7-2 6 15,-9-4 9-15,-1 0 1 16,-8 4-8-16,-1 2-5 0,-2 12-17 16,-7 9-3-16,1 21-5 15,4 9-1 1,4 9 3-16,6 3 1 0,7-5 3 16,3-4 2-16,4-8 3 15,-4-5 1-15,1-11-8 16,1-7-39-16,-1-9-151 15,3-6-215-15</inkml:trace>
  <inkml:trace contextRef="#ctx0" brushRef="#br0" timeOffset="68579.09">2794 7854 654 0,'1'-11'350'0,"-5"-13"-79"0,4 1-62 16,-2 1-65-16,-1 2-41 16,3 9-31-16,-4 1-9 15,-7 9-23-15,-3 9-1 32,7-4-29-32,1 0-16 0,-20 24-25 0,-1 6-5 15,12 9 5-15,17-9 8 0,15-7 18 16,6-5 7-1,2-12 10-15,5-7 2 16,-1-9 3-16,0-3 2 0,-1-7 5 16,-4-6 0-1,-12-2 8-15,-4-4 0 16,-9 0 4-16,-2 8 8 0,-5 6-3 16,1 5-5-16,1 7-21 15,-1 5-14-15,7 6-12 16,2 4 1-16,6 4 8 15,4 1 2-15,4 3 3 16,-1-1-1-16,6 1 0 16,-3-4 1-16,4 0 7 0,1-7 2 15,-4-7 5-15,-3-4 5 16,1-15 1-16,-1-5 0 16,-3-5 0-16,-2 0-3 15,-6-3-54-15,-3 1-57 16,-2-3-161-16,-2 2-139 15</inkml:trace>
  <inkml:trace contextRef="#ctx0" brushRef="#br0" timeOffset="68694.45">3060 7572 521 0,'-2'-14'364'15,"-4"-19"40"-15,3 3-58 16,0 4-63-16,2 8-32 16,-2 11-93-16,-3 4-52 15,4 15-73-15,2 10-142 0</inkml:trace>
  <inkml:trace contextRef="#ctx0" brushRef="#br0" timeOffset="69407.31">4046 7454 588 0,'-5'-2'367'16,"-5"2"-32"-16,-1 12-151 15,-2 15-132-15,-2 10-30 16,-6 14-19-16,-5 5-5 15,1 10-3-15,2 0 3 0,12-8 8 16,5-10 3-16,8-19 5 16,2-7 5-16,0-25 17 15,3-6 3-15,2-17 1 16,5-14-3-16,0-10-17 16,2-7-3-16,0-5-7 15,0 5-3-15,-2 15-5 16,-5 4-3-16,-3 20 1 15,-1 10 0-15,-2 6-15 16,1 8-9-16,0 5-9 0,2 1-1 16,18 16 12-16,6 2 11 15,20 12 6-15,2 4 3 16,3 4 4-16,-3-4 1 16,-13-7 4-1,-8-3 1-15,-16-10 5 16,-9-1 2-16,-18-9 5 0,-6 5 4 15,-20-9 1-15,-13-1-1 16,-11-6-2-16,-5-6-3 16,8-7-6-16,9-1-4 0,16-5-19 15,13 5-21-15,12 5-77 16,8 1-58 0</inkml:trace>
  <inkml:trace contextRef="#ctx0" brushRef="#br0" timeOffset="69762.09">4337 7501 853 0,'8'3'364'0,"14"9"-204"0,3 3-63 0,0 13-28 15,-4 5-6 1,-6 9-7-16,2 10-5 16,-2 7-27-16,-2 0-7 15,3-9-2-15,-4-8 2 16,5-21 2-16,5-7-1 16,-4-14 58-16,3-8 17 15,2-14 13-15,2-6 1 16,2-15-51-1,5-1-14-15,3-6-5 0,-2-2 3 16,-2 8 1-16,-9 0-4 16,-14 7-12-16,-4 4-8 15,-10 8-95-15,-6 4-84 16</inkml:trace>
  <inkml:trace contextRef="#ctx0" brushRef="#br0" timeOffset="70324.82">5094 7848 512 0,'0'4'289'15,"-4"13"-27"-15,-4 7-65 0,-8 9-58 16,-5 6-27-16,-8-8-46 16,5 0-22-16,1-13-7 15,-3-9 6-15,4-10-10 16,-5-10-4-16,3-7-16 0,4-4-12 15,8 2-6 1,7 4-6-16,10 6 7 0,9 3 2 16,10 10 8-16,3 2 10 15,6 12 4-15,-6 3 1 16,1 3 0 0,0 2-2-16,-3-4-7 0,-1 2-2 15,2-4-18-15,-4-4-68 16</inkml:trace>
  <inkml:trace contextRef="#ctx0" brushRef="#br0" timeOffset="70714.42">5238 7814 896 0,'-4'1'412'0,"-6"7"-188"0,2 4-77 16,4 12-92-16,-1 7-20 16,8 5-21-16,-5 2-6 0,4-3-3 15,5-7 1 1,-3-8 2-16,2-3 3 16,-3-9 10-16,-3-2 10 0,0-7 9 15,0-5 0-15,0 5-16 16,0 0-16-16,0 0-20 15,19-4-5-15,41-28 1 16,-24 33 4-16,2 8 7 16,-6 1 2-16,-19 6 8 15,-6 1 11-15,-19 0 20 16,-1 2 4-16,-7-2 3 16,-2-5-3-16,-4-3-15 15,-2-7-5-15,8-1-45 16,2-2-48-16,11-2-141 15,6 0-119-15</inkml:trace>
  <inkml:trace contextRef="#ctx0" brushRef="#br0" timeOffset="70954.07">5624 7750 937 0,'5'0'416'0,"6"0"-182"0,18 0-118 16,6 0-32-16,14-2-26 16,-2 2-16-16,1 2-27 15,-5-1-24-15,-11 4-168 16,-10 1-279-16</inkml:trace>
  <inkml:trace contextRef="#ctx0" brushRef="#br0" timeOffset="71104.06">5682 7845 829 0,'1'3'382'0,"9"0"-153"0,10 3-88 16,20 1-70-16,4-3-22 15,8 6-29-15,-1 0-46 16</inkml:trace>
  <inkml:trace contextRef="#ctx0" brushRef="#br0" timeOffset="71407.81">6218 7800 649 0,'7'-15'338'15,"7"-15"-75"-15,-3-4-28 0,-2-3-51 0,-2 2-25 16,-6 6-52 0,-1 5-20-16,-4 10-32 0,-1 3-19 15,3 11-42 1,-2 0-19-16,3 11-17 15,0 8 2-15,6 13 20 16,5 8 13-16,4 12 1 0,0 4 3 16,-6 3 2-1,0-1 1-15,-7-9 5 16,5-9 16-16,2-17-241 16</inkml:trace>
  <inkml:trace contextRef="#ctx0" brushRef="#br0" timeOffset="71823.45">6614 7801 1027 0,'-18'-13'468'0,"3"-8"-215"31,8 10-73-31,0 2-102 0,-1-30-30 0,20 3-26 16,14 5-5-16,12 20 4 15,5 3 1-15,3 9-11 16,-2 9-5-16,-7 14-11 16,-7 9 1-16,-26 12 6 15,-18 6 2-15,-25 5 8 0,-8 3-3 16,-3-11-2-1,10-6 0-15,12-23 4 0,6-7 1 16,11-16 3 0,6-4-14-16,9-2-11 0,7-4-7 15,13 7-8-15,8 0 10 16,10 11 10-16,1 8 4 16,-3 9 4-16,-8 1 3 15,-8 4-1-15,-7-5 42 16,-7-1 55-16</inkml:trace>
  <inkml:trace contextRef="#ctx0" brushRef="#br0" timeOffset="72421.92">7313 7648 934 0,'0'-6'420'16,"3"-5"-200"-16,4 3-64 16,4 10-105-16,0 8-23 15,5 19-31-15,1 13-3 16,4 15 6-16,0 6 1 0,1-7 5 16,0-5 3-16,-1-18 6 15,-4-10 23-15,0-15 52 16,-1-5 32-16,1-18 33 15,0-7-11-15,1-16-34 16,5-9-26-16,3-6-28 16,-1 1-10-16,-3 2-14 15,-6 5-9-15,-8 12-10 16,-2 5-3-16,-6 7-83 16,0 2-103-16</inkml:trace>
  <inkml:trace contextRef="#ctx0" brushRef="#br0" timeOffset="72886.38">8228 7944 728 0,'10'13'336'16,"6"11"-135"-16,-4 5-11 0,-14-4-34 15,-11-1-21-15,-8-3-44 16,-5-3-26-16,10-4-48 16,4-5-54-16,12-9-341 15</inkml:trace>
  <inkml:trace contextRef="#ctx0" brushRef="#br0" timeOffset="73469.1">8571 7803 875 0,'3'0'380'16,"9"-2"-182"-16,21 5-108 0,5-2-9 0,13-1-25 31,-5 0-14-31,-11-6-14 0,-4 2-2 16,-13-5 0-16,-7 4 5 15,-9-1 2 1,-7 1-7-16,-10 3-13 16,-1 3-12-16,-12 7-20 0,1 5-6 15,1 9-9-15,3 4 0 16,12 9 6-16,7 0 6 15,14-2 15-15,8-3 4 16,13-9 7-16,3-2 0 16,1-7-70-16,2-4-53 15,-1-4-109-15,1-4-69 0,-1-1 26 16,-3-3 52 0,-8-5 140-16,0-5 120 0,-16-4 146 15,6-1 40-15,-8-5 49 16,-10 3-16-16,7-7-40 15,-13 3-22-15,-6 3-49 16,2 1-24-16,-8 12-49 16,-1 3-19-16,3 8-32 15,-1 5-14-15,6 7-11 16,5 5-3-16,6 3-1 16,4-2 0-16,10 2 3 15,4-2 1-15,8-3 2 0,2-2 1 16,-2-8-11-16,3-2-78 15,-5-4-300-15</inkml:trace>
  <inkml:trace contextRef="#ctx0" brushRef="#br0" timeOffset="73599.83">9008 7672 1150 0,'-6'0'510'16,"-4"-1"-291"-16,5 1-105 15,8 6-133-15,7 3-94 0</inkml:trace>
  <inkml:trace contextRef="#ctx0" brushRef="#br0" timeOffset="73961.35">9265 7792 726 0,'-1'-1'366'0,"-1"0"-146"16,8 4-67-16,-6-3-72 16,1 0-25-16,25 7 7 0,26 8-1 15,-29-12-13-15,0-2-5 16,-6-2-7-16,-5-2-2 15,-12 0-3-15,-8-2-9 16,-12 4-14-16,-4 1-8 16,2 7-7-16,2 6 1 15,4 7-5-15,9 5 3 16,3 2 2-16,1 3 2 16,7-4 7-16,5-1 1 15,9-7 3-15,11-1 0 16,7-9 3-16,1-7-37 15,8-7-182-15</inkml:trace>
  <inkml:trace contextRef="#ctx0" brushRef="#br0" timeOffset="74294.45">9727 7738 829 0,'-14'-3'415'16,"-8"-4"-130"-16,2 7-165 15,1 3-51-15,11 8-62 0,7 2-16 16,12 6-12-16,7-3 5 16,4-1 18-1,-2-2-2-15,-7-8-30 16,-3 1-21-16,-11-4-46 16,-7-2-2-16,-9-1 33 15,-7 1 19-15,-3 0 54 16,5 0 33-16,10 0 33 0,5 4 18 15,8 3 23-15,6 4-12 16,10 9-13 0,4 2-4-16,8 0 7 0,-2-1 11 15,-2-4 2-15,-1-5-11 16,-6-5-36-16,-3-3 5 16,-1-14-454-16</inkml:trace>
  <inkml:trace contextRef="#ctx0" brushRef="#br0" timeOffset="75236.25">1922 8727 841 0,'-22'-2'396'0,"-26"2"-174"16,-1 6-82-16,4 10-102 0,3 9-39 15,13 20-51 1,6 10-11-16,18 15 0 0,11 5 4 15,15-6 25-15,13-5 13 0,18-13 25 16,9-14 14-16,19-24 40 16,-2-13 29-1,-7-25 82-15,-13-7 33 16,-26-11 37-16,-16-5-5 16,-22-7-64-16,-17-4-37 15,-19-1-75-15,2 3-27 0,-7 9-26 16,3 8-2-16,5 10-79 15,1 4-51-15,16 14-129 16,6 6-138-16</inkml:trace>
  <inkml:trace contextRef="#ctx0" brushRef="#br0" timeOffset="75461.53">1923 8981 804 0,'0'7'403'0,"5"8"-103"15,3 8-169-15,10 9-15 16,15 11-26-16,1 1-7 16,4 2-27-16,-2-6-15 0,-14-7-11 15,-4-5-7 1,-4-6-29-16,-6-1-84 15</inkml:trace>
  <inkml:trace contextRef="#ctx0" brushRef="#br0" timeOffset="76031.02">2292 9292 666 0,'1'7'261'16,"9"9"-172"-16,5 0-32 0,13-2 15 16,8-3 9-16,5-9 19 15,-3-3 0-15,-8-7-12 16,-9-4-5-16,-10-1-8 16,-7 0 2-16,-8-2-10 15,-13 0-13-15,-11 7-23 16,-8 3-12-16,-8 12-19 15,5 6-4-15,9 5-14 16,8 5-5-16,13 2-12 16,8 1 3-16,7-1 12 15,11-4 9-15,17-3 18 16,8 0 1-16,9-10-50 0,-5-1-121 16</inkml:trace>
  <inkml:trace contextRef="#ctx0" brushRef="#br0" timeOffset="76507.86">2759 9424 466 0,'5'-7'277'0,"3"-5"-46"0,-7-2-65 16,-1 0-13-16,-8-1-18 16,-4 2-12-16,-6 1-37 15,-4 3-26-15,-1 8-48 16,2 2-16-16,5 9-21 16,3 5-8-16,6 5-4 15,6 2 2-15,7 0 11 0,4 1 6 16,8-8 12-16,0-5 3 15,3-4 6-15,-3-8 5 16,-1-3 9 0,-5-3 3-16,-5-7 18 15,-1 4 4-15,-3 2 5 16,-3 0 0-16,2 8-25 0,-4 1-17 16,-1 10-12-16,3 12-7 15,-2 9 2-15,-1 6 8 16,2 7 2-16,1 1 3 15,0-5 11-15,1-1 4 16,3-13 3-16,2-5 0 16,-2-12 2-16,1-9-29 15</inkml:trace>
  <inkml:trace contextRef="#ctx0" brushRef="#br0" timeOffset="76844.78">2998 9062 657 0,'6'-2'333'0,"7"1"-77"16,5 1-89-16,17-1-73 15,6 5-18-15,6-3-36 16,1-2-14-16,-9-2-4 0,-7-1-45 15,-11-3-160-15</inkml:trace>
  <inkml:trace contextRef="#ctx0" brushRef="#br0" timeOffset="77052.02">3065 9157 601 0,'1'1'335'0,"7"4"-29"16,3-3-73-16,7-1-56 16,4-1-15-16,6 0-38 15,4 0-24-15,0 0-36 16,-4 0-15-16,-2 0-25 16,-1-1-15-16,-5 1-331 15</inkml:trace>
  <inkml:trace contextRef="#ctx0" brushRef="#br0" timeOffset="82570.43">4168 8836 594 0,'5'-12'342'0,"-2"-16"-27"31,-8 4-35-31,-20 5-63 15,-8 1-29-15,-16 8-66 0,-3 4-28 16,-16 14-52-16,-7 10-22 16,11 32-28-16,3 15-7 15,27 19 0-15,19 6-1 16,39-38 2 0,-12-27 1-16,1 2 0 0,58 65 1 15,29-28 1-15,13-13 1 16,-35-51-6-16,-15-10-72 15</inkml:trace>
  <inkml:trace contextRef="#ctx0" brushRef="#br0" timeOffset="82980.78">4276 9247 700 0,'6'-1'333'0,"7"1"-93"15,11-2-152-15,6-1-15 16,8-1-16-16,-3-2-14 15,-12-3-8-15,-5 0 1 16,-13-2 35-16,-5-3 10 16,-5 5 4-16,-6-1-5 15,-9 7-44-15,-8 5-15 0,-5 8-17 16,-1 6-4-16,4 8-4 16,9 3 0-16,14 3 2 15,8-3-1-15,21 0 3 16,10-3 2-16,12-9 1 15,3-3-1-15,-8-9-49 16,-5 0-101-16</inkml:trace>
  <inkml:trace contextRef="#ctx0" brushRef="#br0" timeOffset="83444.12">4659 9361 364 0,'-1'0'284'0,"1"-3"33"16,1-2-100-16,-1 4-20 15,0 0-40-15,0 0-16 16,1-4-35-16,3-10-19 15,-1-27-29-15,-12 28-16 16,-7 3-22-16,-7 6-9 0,-4 5-19 16,-3 2-11-1,9 6-14-15,8 6-4 0,6 4-1 16,7 2 4-16,11-1 8 16,9 0 5-1,12-10 12-15,6 0 1 0,-8-8-5 16,-3-4 1-16,-11-3 5 0,-9-3 5 15,-6 2 12 1,-1 7-10-16,-6 7 8 16,0 6-3-16,1 19-2 0,-2 1 12 15,4 11-12-15,3 0-2 16,3-7 1-16,2-1 0 16,4-16 2-16,1-1-2 15,-2-13-22-15,-1-5-105 16</inkml:trace>
  <inkml:trace contextRef="#ctx0" brushRef="#br0" timeOffset="83664.02">4981 9160 1498 0,'0'0'603'0,"0"1"-393"15,3 1-83-15,-3-2-57 16,0 0-32-16,0 0-17 0,0 0-95 16</inkml:trace>
  <inkml:trace contextRef="#ctx0" brushRef="#br0" timeOffset="84468.05">5470 8913 867 0,'0'-13'474'0,"-2"-11"-128"0,-5 12-154 16,-1 8-55-16,-8 15-93 0,-2 14-27 15,-9 17-23 1,-3 7-1-16,4 6 3 0,-2 0 2 16,11-5 2-16,3-5 0 15,9-12 2 1,3-7 1-16,1-16-1 0,2-7 1 16,7-11 0-16,4-5-1 15,7-14-1-15,4-5-1 16,0-10 1-16,5-2 2 15,-5-7 0-15,-3 2 0 16,-4 4-1-16,-8 3-3 16,-6 18 0-1,-2 7-6-15,0 17-12 0,1 12-4 16,7 14-2-16,3 4 2 16,15 14 12-16,7 0 3 0,15 0 4 0,-1 3 2 31,4-6 3-31,-6-3 2 0,-16-6 0 15,-5-6-1-15,-18-9 1 16,-7-2 4-16,-15-7 9 16,-10-3 2-16,-15-5 3 0,-9-3-1 15,-6-7-6-15,-3-1-1 16,3-3-2-16,6 1-4 16,5 2-4-16,8 2-4 15,15 4-14-15,8 3-17 16,19 3-59-1,13 2-70-15</inkml:trace>
  <inkml:trace contextRef="#ctx0" brushRef="#br0" timeOffset="84829.23">5715 8929 931 0,'6'-1'398'0,"5"1"-230"0,3 6-63 16,2 10-62-16,4 4-16 16,6 12-8-16,4 7-4 0,3 6-9 15,-1 1 1-15,-9-7 0 16,-2-4 1-16,-6-13 3 15,-3-6 2-15,1-12 54 16,0-5 19-16,4-12 26 16,-3-6 9-16,3-9-37 15,2-3-16-15,-2-6-8 16,5 0-8-16,-1-3-13 16,-5-5-3-16,-6 1-21 15,-3 4-7-15,-7 11-55 16,-1 9-62-16,-1 19-387 0</inkml:trace>
  <inkml:trace contextRef="#ctx0" brushRef="#br0" timeOffset="85290.03">6362 9361 715 0,'2'0'348'0,"-2"6"-102"16,-2 3-78-16,-7 7-79 16,-8 7-14-16,-8 1-37 15,-6-1-10-15,-5-2-11 0,2-3 0 16,5-10-14-16,5-5-11 16,10-4-14-16,-2-12-6 15,9 1 2-15,3-2 6 16,7-4 3-16,4 3-2 15,4-3 13-15,4 7 3 16,6 11 7-16,1 4 7 16,1 15 1-1,0 5 1-15,-1-2-2 0,0 1-1 16,0-2-1-16,-2-6-109 16</inkml:trace>
  <inkml:trace contextRef="#ctx0" brushRef="#br0" timeOffset="85705.42">6467 9286 1029 0,'-3'-3'466'16,"-1"-2"-245"-16,3 6-71 0,1-1-93 15,0 6-35-15,7 24-17 16,9 41-1-16,-7-32 0 16,-6-2 0-16,-6-6 1 15,1-6 2-15,-1-2 3 16,-1-10 1-16,0-6 9 16,3-4 3-16,-1-10-3 15,5-1-5-15,5-7-13 16,0-2-4-16,7 2-4 15,-2 0 1-15,6 8-2 0,0 5 0 16,0 3 0-16,-2 7 0 16,-3 5 5-16,-4 0 2 15,-3 5 0-15,-2 3 4 16,-7-8 3 0,-3 1 6-16,-7-2 14 0,-6-7 2 15,-6-5 0-15,-2 0-5 16,5-3-71-16,3-2-77 15</inkml:trace>
  <inkml:trace contextRef="#ctx0" brushRef="#br0" timeOffset="86253.8">6943 9093 847 0,'8'1'384'0,"12"0"-145"0,14 5-175 15,9 0-17-15,10-2-28 16,-4 4-8-16,-5-2-8 16,-7 0-63-16,-8 1-239 15</inkml:trace>
  <inkml:trace contextRef="#ctx0" brushRef="#br0" timeOffset="86464.78">7011 9195 480 0,'2'5'330'0,"2"2"9"16,12-1-122-16,10-2-39 0,11 1-49 16,9 1-29-16,3-3-34 15,-7 0-11-15,-6-1-20 16,-7-2-2-16,-12-6-497 15</inkml:trace>
  <inkml:trace contextRef="#ctx0" brushRef="#br0" timeOffset="87804.39">7929 9012 821 0,'-12'-3'437'16,"-17"-1"-117"-16,-8 1-101 0,4 14-121 16,-5 2-53-16,6 10-60 0,5 5-15 15,12 10-6-15,9 8 5 16,14 4 12-16,9 6 4 16,16-7-8-16,0-6-1 0,10-15 1 15,-1-17 4-15,-8-13 21 16,1-11 23-16,-16-13 67 15,-8-3 36 1,-17-6 31 0,-11 0-1-16,-23 1-51 0,-8 5-37 15,-13 12-43-15,-2 5-21 0,13 17-23 16,10 8-36 0,29 9-162-16,17 2-86 15</inkml:trace>
  <inkml:trace contextRef="#ctx0" brushRef="#br0" timeOffset="88435.3">8208 9213 1464 0,'0'0'629'0,"0"-3"-355"0,-2 3-79 16,2 0-114-16,0-1-35 16,0 1-63-16,0 0-98 15</inkml:trace>
  <inkml:trace contextRef="#ctx0" brushRef="#br0" timeOffset="88809.92">8428 9278 697 0,'3'-7'351'0,"12"-8"-101"0,1-3-83 16,6-6-65-1,-2-5-22-15,-9-5-6 16,0 2 8-16,-10-2 29 0,-2 1-4 15,-2 11-17 1,-3 2-18-16,-1 21-54 16,1 15-8-16,2 14-15 15,4 13-5-15,12 12 7 16,2-2 2-16,7 5 2 16,-3-4 36-16,7-17-148 15,4-8-89-15</inkml:trace>
  <inkml:trace contextRef="#ctx0" brushRef="#br0" timeOffset="89120.28">8892 9094 691 0,'-4'-6'420'15,"-5"-8"-18"-15,-6 3-104 16,-4 6-104-16,-2 5-43 15,-9 5-78-15,-2 2-30 16,3 8-38-16,5 3-10 16,11 10-4-16,10 6 1 0,10 6-1 15,6-4 3 1,12-4 2-16,10-5 1 0,4-15 4 16,1-7 2-16,2-13 8 15,-4-7 7-15,-11-11 24 16,0-3 15-16,-20-4 8 15,-13-3-2-15,-17 4-27 16,-14-6-15-16,0 9-71 16,6 5-73-16</inkml:trace>
  <inkml:trace contextRef="#ctx0" brushRef="#br0" timeOffset="89425.14">8822 8876 1088 0,'1'-2'445'16,"10"2"-250"-16,11-3-42 0,14 6-63 0,12 2-7 15,1 2-42-15,0 3-18 16,-9-5-51 0,-3 1-115-16</inkml:trace>
  <inkml:trace contextRef="#ctx0" brushRef="#br0" timeOffset="90266.01">9417 8758 590 0,'-8'-2'359'0,"-9"-1"-37"16,-3 3-99-16,-3 5-123 16,-1 5-47-16,1 11-63 15,2 6-17-15,9 13-13 16,10 9 4-16,12-3 17 16,9-5 7-16,7-15 12 15,4-12 3-15,8-10 29 0,-2-6 29 16,-6-6 83-1,-6-3 37-15,-22-7 31 16,-8 0-12-16,-20-4-71 0,-6 4-39 0,-2 6-59 31,2 6-15-31,7 7-140 0</inkml:trace>
  <inkml:trace contextRef="#ctx0" brushRef="#br0" timeOffset="90846.42">9599 9337 1036 0,'0'0'563'15,"0"0"-104"-15,4 2-169 0,-4-2-154 16,0 0-37-16,0 0-53 15,0 0 12-15,0 0-240 16</inkml:trace>
  <inkml:trace contextRef="#ctx0" brushRef="#br0" timeOffset="91630.36">9960 9386 670 0,'5'-10'317'0,"7"-14"-117"16,2-2-30-16,3-4-44 0,-2-2-16 16,-3 2-23-16,-4 4-14 15,-7 8-20-15,1 3-6 16,-3 11-37-16,0 6-20 16,0 13-15-16,1 13-9 15,3 12 13-15,3 10 15 16,2 3 7-16,0-2 2 0,0-5 3 15,2-7 1 1,2-8 1-16,7-7 0 0,10-11 16 16,-2-14-63-16</inkml:trace>
  <inkml:trace contextRef="#ctx0" brushRef="#br0" timeOffset="92083.81">10427 9356 688 0,'-12'-4'418'0,"-11"-7"-17"15,-1-4-137-15,6-12-93 16,5-6-39-16,9-7-62 0,7 0-38 15,16 7-43-15,3 3-10 16,11 17 5-16,1 5 11 16,4 16 7-16,6 14 1 15,0 14-1-15,-6 5 2 16,-22 9 4-16,-13-2 3 16,-26-1 0-16,-5 6 0 15,-14-9-3-15,-1-2-20 16,7-13-46-16,2-12-19 15,9-15-33-15,6-4 11 0,7-6 38 16,0-6 10-16,14 1 13 16,4-3 4-16,9 0 29 15,12 9 10-15,3 6 23 16,7 10 7 0,1 7-13-16,0 2 0 0,2 5 2 15,-3-11 0-15,-4 0-6 16,-3-6 18-16,-12-12-157 15</inkml:trace>
  <inkml:trace contextRef="#ctx0" brushRef="#br0" timeOffset="94440.09">22593 5921 652 0,'-21'0'301'0,"-26"0"-132"16,11 4-36-16,23 4-74 15,6 0-19-15,27 1-28 16,16-2-5-16,38-3 9 15,20 1 1-15,36-5 10 16,12-6 10-16,15-2 4 16,4-1 0-16,-10-1-12 15,-11 3-10-15,-41-1-3 16,-19 3 0-16,-46 3-2 16,-19-3-7-16,-17 4-23 15,-12-1-27-15,-15 1-67 16,-2-1-55-16</inkml:trace>
  <inkml:trace contextRef="#ctx0" brushRef="#br0" timeOffset="94614.86">23608 5762 319 0,'10'-3'176'16,"14"-1"-28"-16,4 2-8 16,-2 3-17-16,4 6-13 0,-9 9-27 15,-7-1-6 1,-13 8-15-16,-11 4-13 15,-11 0-14-15,-4 8-7 0,-8-3-109 16,1-1-244-16</inkml:trace>
  <inkml:trace contextRef="#ctx0" brushRef="#br0" timeOffset="94959.06">22610 5876 456 0,'0'-1'285'16,"0"-4"-24"-16,-9 5-128 0,-6 5-42 16,-8 10-44-16,0 7-13 15,0 8-17-15,2 1-2 16,13 1-6-16,0-5 1 0,17-4 2 16,11-2-3-16,11-8 0 15,11 0-1-15,8-5-13 16,2-5-119-1</inkml:trace>
  <inkml:trace contextRef="#ctx0" brushRef="#br0" timeOffset="95470.9">23429 6129 691 0,'2'7'258'0,"6"11"-179"15,7 7-65-15,20 12-6 16,5 7 0-16,13 6-2 16,3-1 0-16,-5-4 3 15,-1-6 1-15,-6-17 7 16,-8-8 7-16,-14-14-77 15,-1-6-155-15</inkml:trace>
  <inkml:trace contextRef="#ctx0" brushRef="#br0" timeOffset="95802.43">23513 6167 782 0,'-7'-1'295'16,"-9"4"-231"-16,-4 6-45 15,3 7-40-15,0 7-1 0,3 5 7 16,1 1 8-16,10-1 21 16,1-9 15-16,4-10 65 15,7-4 23-15,-3-17 16 16,3-4-3-1,-3-7-47-15,-3-2-22 0,-7-3-23 16,-3 1-11-16,-1 0-15 0,-4 3-10 16,10 12-25-1,3 7-10-15,11 10-4 0,12 8 3 16,16 4 22-16,11 2 6 16,15-1 37-16,0 2-108 0</inkml:trace>
  <inkml:trace contextRef="#ctx0" brushRef="#br0">24144 6371 682 0,'-11'8'275'15,"-5"11"-133"-15,-2 16-124 16,0 8-11-16,5 6 12 0,1-5 6 15,5-9 4-15,5-4 12 16,2-15 23-16,1-3 14 16,6-8 46-16,0-5 2 15,1-10-10-15,0-3-11 16,-2-10-55-16,0 1-12 16,-1-6-16-16,-2-7-4 15,1-2-9 1,3 0-6-16,1 11-11 0,1 6-7 15,5 18-9-15,1 10 2 16,7 15 4-16,5 6 4 16,5 8 8-16,6-3 3 15,-3-2 2-15,-4 2 1 0,-9-9-1 16,-9-3-2 0</inkml:trace>
  <inkml:trace contextRef="#ctx0" brushRef="#br0" timeOffset="96784.92">24268 6457 687 0,'6'-4'333'16,"6"2"-135"-1,0 4-86-15,10 18-79 0,-2 6-22 16,-1 6-6-16,1 5-1 16,-4-4 1-16,-2 0 1 15,2-9 2-15,0-2 46 0,0-15 70 16,-2-5 32-1,0-9 42-15,-1-7-27 16,-2-10-51-16,2 1-26 16,-6-9-41-16,-1-2-17 15,-2 2-22-15,-3-4-20 16,2 10-128-16,1 4-112 16</inkml:trace>
  <inkml:trace contextRef="#ctx0" brushRef="#br0" timeOffset="96951.2">24583 6547 640 0,'15'0'295'16,"9"-2"-118"-16,10 2-131 0,2-7-17 15,-3 10-12-15,-1 0-72 16</inkml:trace>
  <inkml:trace contextRef="#ctx0" brushRef="#br0" timeOffset="97275.08">24641 6645 513 0,'9'0'296'0,"20"-1"-51"0,3 1-91 16,0-1-92-16,0-1-26 15,-11 0-17-15,-3-2-19 0,-3 3-63 16,-5 2-35-16,-2-2-31 16,1-2 16-16,-4-8 60 15,-3-7 33-15,4-5 27 16,-4-2 5-16,2-3 69 16,-1 1 35-16,-3 3 48 15,0 4 17-15,-3 13-62 16,-3 6-36-16,6 15-55 15,-8 5-21-15,4 10-8 16,5 5 0-16,2 1 2 0,6 2 2 16,0-2 2-16,3-2 0 15,0-10-36-15,0-5-75 16</inkml:trace>
  <inkml:trace contextRef="#ctx0" brushRef="#br0" timeOffset="97637.55">24975 6418 741 0,'7'-9'389'0,"7"-7"-134"16,10 8-83-16,2 6-27 15,3 9-80-15,-1 4-26 16,-12 11-29-16,-8 1-6 15,-14 6-3-15,-11 0 1 16,-7-1 2-16,-3 1-1 16,11-3 0-16,10 0 0 15,12-10 1-15,13-2 1 16,11-10 8-16,2-2 3 0,6-2 29 16,-1-2 11-16,-7 1 23 15,-4-1 3-15,-12 0-21 16,-7-1-8-16,-6 2-25 15,0 1-8-15,-2 0-10 16,0 0-7-16,0 0 24 16,0 0-77-16,0 0-158 15,-1 0-277-15</inkml:trace>
  <inkml:trace contextRef="#ctx0" brushRef="#br0" timeOffset="99896.3">11063 9241 759 0,'0'0'336'0,"7"0"-159"15,8 3-77 1,19-1-72-16,8 6-5 16,11-2-12-16,0-3-2 0,-4 1-7 15,-5-3-61-15</inkml:trace>
  <inkml:trace contextRef="#ctx0" brushRef="#br0" timeOffset="100064.98">11138 9382 770 0,'15'4'334'16,"13"0"-179"-16,13 3-77 0,9-4-17 15,5-1-80-15,2-2-220 16</inkml:trace>
  <inkml:trace contextRef="#ctx0" brushRef="#br0" timeOffset="102479.98">12877 9298 664 0,'-1'-2'361'0,"-1"-4"-79"15,0 1-61-15,1 5-131 16,0 0-51-16,1 7-61 16,2 22-6-16,17 32 27 15,-2-31 5-15,2-10 5 16,8-3 1-16,-1-7 3 15,-4-4 1-15,1-6 13 16,-5-6 5-16,-6-13 7 0,2-1 2 16,-8-8-7-16,-4 2-1 15,-2 4-8-15,-4 4 6 16,-2 11-8-16,0 3-9 16,-1 8-12-16,0 4-11 15,7 9-5-15,4 5 4 16,7 6 5-16,4 3 2 15,4 0 40-15,-1-1-91 16,-5-5-124-16,-5-6-92 0</inkml:trace>
  <inkml:trace contextRef="#ctx0" brushRef="#br0" timeOffset="102789.02">12891 9196 851 0,'-2'3'342'16,"1"4"-211"-16,1 8-58 15,3 16-60-15,0 10 12 16,2 17 1-16,-2 4 3 15,1 0 0-15,-2-4-1 16,2-14-8-16,1-5-3 16,2-10-5-16,0-6 1 15,0-8-1-15,1-2-2 16,-8-8-1-16,7 0-13 0</inkml:trace>
  <inkml:trace contextRef="#ctx0" brushRef="#br0" timeOffset="103357.87">13707 9116 1039 0,'-5'-8'479'16,"-6"-7"-211"-16,-11-1-49 0,-12 4-90 15,-7 5-39-15,-13 7-62 16,3 7-26-16,2 15-25 15,7 6-7-15,16 13 4 16,9 4 6-16,17 9 10 16,11 3 3-16,13-2 1 15,9-4 0-15,14-15 0 16,6-12 1-16,10-16 5 16,-2-7 5-16,-8-10 6 15,-7-6 2-15,-11-5 4 16,-11-3 0-16,-12 7 0 15,-5 7-2-15,-8 4-56 16,-5 5-91-16</inkml:trace>
  <inkml:trace contextRef="#ctx0" brushRef="#br0" timeOffset="113432.86">11684 9105 645 0,'6'0'305'16,"11"2"-98"-16,9-1-93 0,19 2-45 15,3 1-11-15,7-4-16 16,-7 0-6-16,-12-6-7 0,-7 1-1 16,-14 2 2-1,-5-4 8-15,-10 6 12 16,-2-3-4-16,-9 5-22 15,1 10-11-15,-6 11-14 16,-4 9 0-16,1 16 9 16,-2 6 1-16,5 10-4 0,1-4-2 15,7-9 3-15,3-11 1 16,4-22-10-16,4-1-31 16,5-10-139-1,0-6-158-15</inkml:trace>
  <inkml:trace contextRef="#ctx0" brushRef="#br0" timeOffset="113598.24">11762 9334 1015 0,'3'-3'381'15,"9"-1"-291"-15,10 0-56 16,24 3-40-16,5-2 1 15,17-2 15-15,2-3-49 0</inkml:trace>
  <inkml:trace contextRef="#ctx0" brushRef="#br0" timeOffset="113956.63">12231 9337 901 0,'-10'-7'403'16,"-8"-12"-196"0,8-6-69-16,12-10-99 0,12-2-30 15,13 3-19-15,4 7-4 16,0 13 14-16,0 9 3 16,0 16-5-16,-3 9 2 15,-15 18 16-15,-12 12 7 16,-19 10 6-16,-9 6-3 15,-1-2-13 1,6-7-2-16,7-18-6 0,8-14-5 16,10-20-2-16,-2-7-3 15,11-12 12-15,3-4 20 16,12 2 22-16,8 5 4 0,-1 11-7 16,2 9-9-16,-6 5-10 15,-6-4-1 1,-1-1-6-16,0-4 315 0</inkml:trace>
  <inkml:trace contextRef="#ctx0" brushRef="#br0" timeOffset="203474.04">20544 2544 619 0,'-4'-1'370'15,"-2"0"-39"-15,-3 3-140 0,-4 1-17 16,5 2-55-16,-1-1-23 15,0-1-47-15,8 2-27 16,9-4-16-16,10-2 0 16,41 0 5-16,26-3 7 15,42 0 23-15,25 0 0 16,28 1-2 0,-5 1-1-16,-10-5-19 0,-15 7-2 15,-41 0 3-15,-13-3 0 16,-30 0-15-16,-18-4-56 15,-18 0-144-15,-8 4-98 0</inkml:trace>
  <inkml:trace contextRef="#ctx0" brushRef="#br0" timeOffset="203819.7">21735 2405 873 0,'0'0'443'0,"0"1"-158"16,13 12-170-16,9 7-47 0,14 6-45 16,5 5 8-16,-5-1 6 15,-6-4-3-15,-15-5-6 16,-10-2-1-16,-9-7-3 16,-6-1-2-16,-12 3-47 15,-9-6-50-15,-17 7-220 16</inkml:trace>
  <inkml:trace contextRef="#ctx0" brushRef="#br0" timeOffset="204205.15">20638 2416 687 0,'-5'0'282'15,"-10"6"-174"-15,-1 6-35 16,-12 4-42-16,0 2-16 16,5 10 14-16,-6-3-4 15,9 0 24-15,3-1 25 16,5-10 7-16,12 3 7 16,12-4 8-16,11-2-17 0,20-1-24 15,8-1-10-15,12 2 13 16,-1-2-122-1</inkml:trace>
  <inkml:trace contextRef="#ctx0" brushRef="#br0" timeOffset="204582.23">20853 2195 768 0,'0'-7'387'16,"0"-10"-112"-1,5 0-61-15,-2-8-76 0,0 1-29 16,-2-8-34-16,-3 0-24 0,0 5-21 15,2 4-7 1,0 15-25-16,3 7-7 16,-3 9-11-16,1 8-6 15,5 14 1-15,-3 5 7 0,5 11 9 16,1 2 5 0,-6-3 6-16,5-1 3 15,0-8 3-15,0-8 1 0,10-7-77 16,-6-9-107-16</inkml:trace>
  <inkml:trace contextRef="#ctx0" brushRef="#br0" timeOffset="204918.64">21057 2160 649 0,'-13'-10'349'15,"-9"-11"-68"1,2 1-64-16,11 1-94 16,8 4-34-16,5 2-54 0,10 5-10 15,12 4-9 1,6 3-4-16,8 8-9 0,2 1 0 16,-11 8 3-16,-10 5 3 15,-21 4 4-15,-13 4 1 16,-12 1 2-1,-3-3-1-15,5-5-2 0,4-6-3 16,16-6-5-16,2-5-1 16,9-1 26-16,7-4 11 15,2-1 8-15,6-3 1 16,7 0-28-16,2 0-9 16,4 3-68-16,-1-1-102 15</inkml:trace>
  <inkml:trace contextRef="#ctx0" brushRef="#br0" timeOffset="205226.17">21349 2036 983 0,'4'-6'481'16,"3"-3"-209"-16,-2 9-134 15,1 6-58-15,4 11-69 16,-1 1-7-16,5 12-3 15,4 3 1-15,-1 5 2 16,3 0 0-16,-4-8 4 0,0-8 1 16,2-11 8-16,0-8 46 15,4-7 45-15,0-6 12 16,-3-16 17-16,1-5-41 16,-1-10-32-16,-1-3-10 15,-9 2-23-15,-2 7-8 16,-11 6-20-16,-1 13-11 15,-5 15-33-15,0 5-102 16</inkml:trace>
  <inkml:trace contextRef="#ctx0" brushRef="#br0" timeOffset="206500.26">20534 7476 598 0,'-8'-2'286'0,"-9"2"-111"16,-3-3-25-16,3-2-49 0,3 3-26 0,5-5-45 16,4 6-18-1,6 2-13-15,3 2 1 16,-4-3 14-16,0 0 8 15,0 0 2-15,0 0 1 16,0 0 12-16,0 0 4 16,0 0 2-1,0 0-2-15,0 0-13 16,0 0-4-16,0 0-8 0,0 0-3 16,7 0-7-16,8 0-2 15,53-8-3-15,-16 7 0 16,40 1-3-16,21 1-2 15,18 6 3-15,12 0 1 16,-13-2 3-16,-13-3 3 16,-24-2 3-16,-17-5 0 0,-26 0 2 15,-6-5 1 1,-18 0 3-16,-10 0 3 0,-10 1 6 16,-6 0-1-16,-7 3-11 15,-2 2-6-15,-5-2-8 16,1 5-2-16,-1-3 5 15,0 3 1-15,-4-3 2 16,5-3 1-16,3-5-2 16,0 0-2-16,4-3-2 15,0 0-4-15,0 3-3 0,4 3-4 16,2 5-19-16,4 6-7 16,11 8-3-16,4 7 3 15,8 11 22-15,1 1 9 16,-8 0 13-16,-6-5 7 15,-14-6 13-15,-8-5 2 16,-12-2 2-16,-6-3-37 16,-7 1-287-16</inkml:trace>
  <inkml:trace contextRef="#ctx0" brushRef="#br0" timeOffset="206821.41">20453 7467 259 0,'-17'9'166'0,"-13"9"-18"16,4 0-20-1,5 6-2-15,13-1-19 16,5-8-11-16,13 3-9 16,5-3-2-16,11-6-11 0,8 4-6 15,7-5-28-15,3-3-53 16</inkml:trace>
  <inkml:trace contextRef="#ctx0" brushRef="#br0" timeOffset="207164.49">20671 7863 350 0,'4'-4'233'0,"5"-3"17"16,1 0-28-16,3-7-59 15,1 2-13-15,0-3-23 16,-5-5-6-16,-1 1-5 16,-2-4-4-16,-6-2-12 15,0 3-14-15,-4 7-34 0,-4 6-14 16,2 11-38-16,0 7-10 15,0 10-9-15,6 7-1 16,3 7 8 0,5 6 3-16,5 6 7 0,-2 2 3 0,1-5 5 15,-2-5 5-15,-2-14-112 32,2-6-108-32</inkml:trace>
  <inkml:trace contextRef="#ctx0" brushRef="#br0" timeOffset="207484.94">20883 7827 854 0,'-7'-8'404'16,"-5"-11"-152"-16,3 0-57 31,11 1-70-31,5 2-29 16,16 1-41-16,0 4-16 15,3 8-23-15,3 5-5 0,-14 9-7 16,3 6-4-16,-16 9 0 16,-6 5 1-16,-8 10 2 15,-11 7 1-15,-5-6 0 16,5-5 0-16,8-15-2 16,8-10-1-16,12-10-1 15,10-1 5-15,5-4 23 16,7-5 6-16,7 3 3 15,-2-1-5-15,2 4-20 16,0 3-38-16,-8-1-519 16</inkml:trace>
  <inkml:trace contextRef="#ctx0" brushRef="#br0" timeOffset="207892.18">21268 7754 695 0,'5'-4'420'0,"3"-1"-71"15,-1 5-190-15,1 8-62 0,6 14-81 16,2 6-12-16,1 10 1 15,4 3 1-15,-9 0 2 16,4-6 2-16,-2-11-1 16,-7-9 46-16,5-11 43 15,-6-3 23-15,2-12 40 0,6-6-32 16,-4-14-20-16,1-7-12 16,1-3-22-16,-4 3-12 15,-1 9-20 1,-1 7-10-16,-5 8-14 15,-1 3-4-15,-2 4-5 0,1 2-5 16,-4 2-5 0,3 3-5-16,2 0-56 0,0 0-56 15,0 0-217-15</inkml:trace>
  <inkml:trace contextRef="#ctx0" brushRef="#br0" timeOffset="-198314.33">14201 9552 872 0,'0'0'492'0,"-5"0"-66"16,0 1-286-16,4-1-62 15,0 0-56-15,0 0-123 16</inkml:trace>
  <inkml:trace contextRef="#ctx0" brushRef="#br0" timeOffset="-197786.83">14742 9131 1091 0,'-9'9'430'0,"-7"6"-261"16,-2 20-139-16,-1 13-19 16,3 21-6-16,0 3-2 15,6-8 2-15,8-9-2 16,5-27 1-16,3-14 2 0,9-16 10 16,-2-17 9-16,5-18 24 15,1-6 12-15,-3-17 20 16,0-7 0-16,-4 1-19 15,-5-2-12 1,-4 17-32-16,-2 14-11 0,-1 19-17 16,1 14-8-16,4 17-4 15,2 10-1-15,8 15 8 16,7 11 1-16,15 8 6 16,5 7 2-16,7-3 6 15,1-6 5-15,-6-14-5 16,-2-10-86-16,-7-18-438 15</inkml:trace>
  <inkml:trace contextRef="#ctx0" brushRef="#br0" timeOffset="-197516.51">15343 9353 917 0,'-7'-7'439'0,"-11"-7"-157"0,-5-1-47 16,-5 3-71-16,-2 5-38 16,-3 8-65-16,5 11-26 15,8 13-37-15,6 6-4 16,13 4-2-16,7-5 2 16,10-7 5-16,5-5 3 15,5-8 8-15,1-6 3 0,-2-5 5 16,-4-5-1-16,-5-9 2 15,-3-2-69-15,-3-10-350 16</inkml:trace>
  <inkml:trace contextRef="#ctx0" brushRef="#br0" timeOffset="-197401.08">15254 9117 1008 0,'-5'-1'491'16,"-3"-2"-210"-1,1 3-108-15,8 8-135 16,6 5-36-16,6 9-121 15,7 3-110-15</inkml:trace>
  <inkml:trace contextRef="#ctx0" brushRef="#br0" timeOffset="-197164.25">15402 9306 630 0,'6'5'434'16,"4"0"2"-16,5 14-199 16,5 7-71-16,8 13-82 0,4 9-16 0,1-1-37 31,-8 1-8-31,-15-3-1 15,-7-5-2-15,-13-6-2 16,-6-5 3-16,-8-12 2 16,-1-5 0-16,-3-12-13 0,4-5-1 15,5-14-8-15,3-3-3 16,9-12-1 0,6-1-1-16,12-2-1 0,8 1 3 15,13-1 4-15,2-3 1 16,2 3-37-16,-5 2-74 15</inkml:trace>
  <inkml:trace contextRef="#ctx0" brushRef="#br0" timeOffset="-196738.88">15706 9266 797 0,'-9'1'395'0,"-11"11"-137"16,3 7-130-16,10 12-93 0,1 2-21 15,13 2-8-15,6 0 1 16,6-11 3-16,5-2 7 16,1-13 38-16,0-8 16 15,0-3 21-15,-3-11 1 16,-3-6-31-16,-4 0-14 15,-4-4-22-15,-4 3-5 16,-6 7-6-16,-1 5-6 16,-2 8-12-16,-3 6-5 15,3 11-5-15,1 0 0 16,4 4 6-16,10-1 1 0,6-5 4 16,6-1 3-16,7-9 5 15,-1-5 19 1,-1-8 27-16,-3-3 31 0,-9-7 20 15,-3-3-12-15,-8-8-19 16,-7-3-30-16,-9-4-35 16,-4 4-60-1,-9 6-305-15</inkml:trace>
  <inkml:trace contextRef="#ctx0" brushRef="#br0" timeOffset="-196177.8">16708 9275 426 0,'-3'8'219'16,"-1"13"-40"-1,3 9-72-15,1 9-39 0,-2 1-7 0,2-3-15 16,2-7-17-16,0-14-3 16,1-11 14-16,1-11 17 31,2-9 10-31,-2-15 11 15,2-5-5-15,-1-9-6 0,0 0-9 0,12 6-12 16,3 8-11-16,8 16-19 16,1 7-4-16,-2 14-10 15,-5 2-1-15,-3 14 0 16,-5 6 2-16,-7 8 0 16,-1 6 0-1,-4-7 1-15,5 2-27 0,4-12-163 16</inkml:trace>
  <inkml:trace contextRef="#ctx0" brushRef="#br0" timeOffset="-195879.88">17350 9266 713 0,'-7'8'365'15,"-10"10"-100"-15,-3 4-65 16,-5 8-79-1,-4 1-26-15,2-6-36 0,2-4-12 0,1-15-6 16,3-8-2-16,5-11-12 31,1-8-12-31,6-4-19 0,2 1-9 0,2-5-2 16,9 5 5-16,6 8-1 16,6 4 4-16,9 12 3 15,1 6-1-15,5 11 4 16,1 7 0-16,-4 7 1 15,-3 1 2-15,-1-7-29 16,-2-2-77-16,7-13-274 16</inkml:trace>
  <inkml:trace contextRef="#ctx0" brushRef="#br0" timeOffset="-195597.25">17508 9357 856 0,'2'5'380'0,"3"8"-190"0,0 1-59 15,8 0-57-15,2-3-10 16,2-4 0-16,2-6 5 16,-4-4 27-16,-5-9 7 15,-4-5 4-15,-5-2-7 16,-8-6-35-16,-2 1-18 16,-8-2-28-16,-2 3-7 15,0 4-12-15,-2 6-9 0,5 12-13 16,3 6-5-16,3 12 0 15,1 6 5-15,6 11 8 16,3 6 3-16,8 11 4 16,4 2 2-16,-8-6 4 15,2 0 1-15,-2-11 1 16,0-6-37-16,3-6-212 16</inkml:trace>
  <inkml:trace contextRef="#ctx0" brushRef="#br0" timeOffset="-195262.22">17987 9300 901 0,'0'0'436'16,"0"5"-156"-16,-3 1-51 15,-5 7-76-15,-4 5-28 16,-7 1-47-16,-5 1-20 15,-8-7-31-15,1-3-3 0,2-10-9 16,3-7-19 0,4-6-22-16,-1-3-8 15,6-5-3-15,3 3 14 0,9-3-3 16,6 3-5-16,14 5-4 16,4 3 2-1,12 7 15-15,2 3 8 0,2 12 7 16,0 8 2-16,-10 11 3 15,-2 10 1-15,-12 2 39 16,-4-4-100-16</inkml:trace>
  <inkml:trace contextRef="#ctx0" brushRef="#br0" timeOffset="-195120.11">17804 9079 1173 0,'-2'-4'520'16,"-4"-4"-297"-16,3 9-112 16,5 18-174-16</inkml:trace>
  <inkml:trace contextRef="#ctx0" brushRef="#br0" timeOffset="-194617.42">17963 9108 833 0,'8'-13'383'0,"12"-14"-163"15,3 1-54-15,2-1-62 0,3 7-35 16,2 13-48-1,-1 11-15-15,2 18-10 0,-3 12-2 16,-9 13 5-16,-2 7 2 16,-2 13 4-1,0 1 2-15,6-5 1 16,1-7 2-16,1-23 5 16,-1-11 5-16,-4-18 16 0,-6-10 7 15,-9-14 8-15,-6-6-1 16,-17-10-20-16,-7-2-17 15,-11 9-27-15,-2 7-8 16,1 18-12-16,1 9 4 16,9 16-89-16,-1 7-134 15</inkml:trace>
  <inkml:trace contextRef="#ctx0" brushRef="#br0" timeOffset="-194313.22">18261 9087 804 0,'26'-19'437'16,"19"-12"-143"-16,5 13-123 15,-2 11-54-15,-8 19-86 16,-6 9-11-16,-11 19 1 16,-6 6 4-16,-11 7 8 15,3 3-1-15,-3-2-10 0,3-4-6 16,-1-13-3-16,0-7 0 15,2-13 1-15,-6-8 4 16,1-10 12-16,-5-5 3 16,-8-10-13-16,0-3-32 15,-8 3-61-15,-4 2-17 16,-11 17-6-16,-7 10 26 16,-5 12 40-16,2 5 13 15,15-4-111-15,10-2-183 0</inkml:trace>
  <inkml:trace contextRef="#ctx0" brushRef="#br0" timeOffset="-194019.57">18621 9241 1157 0,'12'-4'480'0,"11"-2"-280"16,5 6-90-16,-2 14-55 15,-3 5-1-15,-4 8-2 16,-5 1-3-16,-10-4-16 15,-2-3-6-15,0-10-8 0,-2-5-1 16,5-8-8-16,2-9-4 16,4-7-3-16,0-8-1 15,0-2 2-15,1 1-2 16,6 6-6-16,3 9-5 16,7 12-7-16,-2 7 2 15,-5 12 3-15,-2 5 4 16,-12 7 1-16,2 4-12 15,-3 0-152-15,-2-4-147 16</inkml:trace>
  <inkml:trace contextRef="#ctx0" brushRef="#br0" timeOffset="-193734.75">18985 9115 901 0,'10'-12'458'0,"18"-8"-176"0,-3 5-61 15,0 15-128-15,2 6-37 16,-2 12-20 0,4 3-2-16,-4 7-3 15,4 2-4-15,-2 1-10 0,3 0-5 16,2-6 0-16,-4-8 2 16,-6-7 7-16,-9-6 7 15,-11-8 10-15,-5 0-3 16,-15-2-12-16,-4 5-10 15,-13 5-19-15,-3 6-3 16,1 7 0 0,3 0 35-16,11 4-189 15,1-3-219-15</inkml:trace>
  <inkml:trace contextRef="#ctx0" brushRef="#br0" timeOffset="-193309.84">19241 9263 604 0,'25'-5'356'0,"14"-6"-65"16,4 11-122-16,-2 5-26 15,-11 9-20-15,-10 3 8 16,-13 2-3-16,-5 3-12 16,-7-4-45-16,3-2-24 15,6-7-29-15,-3-4-9 16,9-8-14-16,2-5-23 0,-3-12-29 15,8-6-1-15,-3 2 5 16,3 6 17-16,-1 11 20 16,-1 7-1-16,-1 9 0 15,-2 1 4-15,2 6 8 16,-6 0 5-16,2-3 6 16,-2-2 2-16,-3-7 6 15,1-4 6-15,-3-8 5 16,3-3 0-16,-3-7-5 15,4 2-7-15,0 0-16 0,0 2-5 16,6 11-8-16,0 0 0 16,8 10 5-16,5 6 8 15,-1 9 31-15,-4 0 23 16,-12 5 52-16,-9-2 15 16,-16-6-5-1,-6 2-18-15,-7-9-45 0,0-1-103 0</inkml:trace>
  <inkml:trace contextRef="#ctx0" brushRef="#br0" timeOffset="-192776.75">20623 9163 550 0,'-7'-1'354'0,"-14"1"26"0,-4 3-163 16,-4 11-114-16,0 3-39 15,8 11-65-15,5 6-18 0,15 9-6 16,12 6 7 0,17-7 16-16,12-7 2 15,9-13 7-15,-3-12 4 16,-4-12 53-16,-10-4 35 0,-20-13 37 16,-12-3 8-16,-21-1-48 15,-9-3-36-15,-12 6-42 16,2 1-30-16,9 9-144 15,9 4-152-15</inkml:trace>
  <inkml:trace contextRef="#ctx0" brushRef="#br0" timeOffset="-192526.09">20784 9269 548 0,'5'-6'389'0,"5"-2"36"16,-3 0-113-16,-5 5-150 0,1 3-56 15,-3 8-79-15,0 3-21 16,0 9-9-16,0 3 2 16,6 6 1-16,6 0 0 15,9-4 4-15,3-4 2 16,7-12 21-16,-2-6 20 16,-1-10 26-16,-2-4 32 15,-11-9 11-15,-1-3-12 16,-10-4-24-16,-4-1-35 15,-6 5-141-15,-3 4-105 16</inkml:trace>
  <inkml:trace contextRef="#ctx0" brushRef="#br0" timeOffset="-192400.3">20897 9077 1334 0,'-1'-3'546'0,"0"0"-371"16,4 6-68-16,-3-3-79 0,0 0-123 15</inkml:trace>
  <inkml:trace contextRef="#ctx0" brushRef="#br0" timeOffset="-192150.18">21149 9269 1131 0,'2'-3'516'15,"4"-1"-264"-15,-2 3-92 16,1 11-122-16,1 8-26 0,-1 9-11 16,3 4 1-1,5-2 5-15,0-2 0 16,1-12 3-16,-2-4 37 0,2-11 38 16,0-7 10-16,3-11 6 15,3-6-35-15,-1-5-38 16,-1 0-12-16,-2 6-116 15,0 6-78-15</inkml:trace>
  <inkml:trace contextRef="#ctx0" brushRef="#br0" timeOffset="-191802.2">21599 9300 1103 0,'-11'-9'499'0,"-19"-12"-253"0,2 6-96 16,2 12-112-16,3 4-42 15,5 13-38-15,1 7-2 16,14 10 11-16,-1 3 10 16,14 1 20-16,5-5 4 15,6-11 7-15,3-5 5 16,-3-16 41-16,1-5 20 15,-8-20 19 1,-3-6 12-16,-4-10-23 16,-6-7-8-16,-3-5 1 0,-5-3-12 15,6-2-17-15,2 0-17 16,12 13-31-16,5 5-10 16,7 19-14-16,1 13-18 15,8 22-166-15,1 17-133 16</inkml:trace>
  <inkml:trace contextRef="#ctx0" brushRef="#br0" timeOffset="-191435.83">21947 9194 837 0,'-8'-7'413'0,"-9"-3"-156"16,4 3-83-16,-7 7-107 16,6 2-38-16,5 3-43 15,-1-1-11-15,10 5 1 16,4 1 4-16,4 1 16 16,6 1 4-16,0-5 4 15,-2-1 2-15,-5-3 1 16,-7 1 0-16,-2 1 1 15,-12 0-1-15,1 4-2 0,-6 3-1 16,3 0 3-16,9 6 1 16,4 1 6-16,8 2 2 15,7-1-5-15,5-2 0 16,7-4-5-16,6 0-2 16,0-11-28-16,-1-5-58 0,2-7-258 15</inkml:trace>
  <inkml:trace contextRef="#ctx0" brushRef="#br0" timeOffset="-191187.28">22210 9276 767 0,'5'-8'346'0,"2"-9"-131"15,-1 0-26-15,-9 1-14 16,-1 6-25-16,-9 8-65 16,-8 2-29-16,-4 9-53 15,-3 5-11-15,3 6-7 16,8 8 2-16,13 8 6 15,6 0 4-15,15-3 5 0,3-6 2 16,0-16 6-16,3-1 2 16,-7-11 53-16,-4-2 15 15,-9-6 13-15,-6-6 1 16,-10-7-47-16,-3 1-43 16,3-2-168-16,5 1-213 15</inkml:trace>
  <inkml:trace contextRef="#ctx0" brushRef="#br0" timeOffset="-190913.37">22300 9261 1278 0,'11'0'505'16,"7"3"-350"-16,1 4-53 16,-2 4-37-16,-2 3-23 15,-6 2-12-15,-6 0-11 16,-6-1-8-16,-3-2 0 0,4-5 0 15,4-3-4-15,4-8-33 16,1-9-15-16,2-8-13 16,3-7-5-16,5 1 18 15,4 3 8-15,4 9 7 0,-4 3 5 16,-4 11 24 0,-4 7 22-16,-12 8 28 15,-3 6 10-15,-3 5-6 16,3 3-18-16,8 0-22 15,3-1-10-15,7-10-237 0</inkml:trace>
  <inkml:trace contextRef="#ctx0" brushRef="#br0" timeOffset="-190679.54">22750 9228 1232 0,'10'5'497'0,"16"8"-283"0,-6 3-40 16,12 14-30-16,-3 2-23 16,-8 4-65-16,-3-2-7 15,-18-10-9-15,-7 0 4 16,-16-7 1-16,-5-5-3 16,-9-8-20-16,-1-4-7 15,13-1-80-15,8-3-102 0</inkml:trace>
  <inkml:trace contextRef="#ctx0" brushRef="#br0" timeOffset="-189607.89">1882 10274 638 0,'-16'0'328'0,"-19"7"-99"16,2 4-80-16,-1 5-98 15,7 7-28-15,6 10-26 16,9 6-7-16,23 4-2 16,7-1 5-16,17-7 5 0,7-9 3 15,10-14 14-15,4-6 8 16,-5-7 56-16,-15-5 41 15,-21-2 45-15,-15-2 1 16,-26-4-49-16,-10 0-43 16,-16-1-54-16,7 0-8 15,12 4-136 1,12 1-117-16</inkml:trace>
  <inkml:trace contextRef="#ctx0" brushRef="#br0" timeOffset="-189442.6">1937 10350 1220 0,'23'-3'463'0,"23"-10"-346"16,6 2-45-16,7 2-37 15,-3-3-13-15,-6 4-10 16,-7 2-1-16,-23 0-54 16,-7 3-72-16,-11 5-190 15</inkml:trace>
  <inkml:trace contextRef="#ctx0" brushRef="#br0" timeOffset="-189336.49">2150 10340 610 0,'0'13'310'16,"2"20"-83"-1,-1 4-59-15,0 3-59 0,1 3-31 16,5-8-46-16,3-3-8 16,12-12-148-16</inkml:trace>
  <inkml:trace contextRef="#ctx0" brushRef="#br0" timeOffset="-189054.76">2525 10392 822 0,'-6'-6'400'0,"-9"-2"-134"16,-3 2-52-16,-9 5-90 15,1 6-38-15,-2 7-68 16,2 7-25-1,10 4-21-15,6 4 1 0,18-2 9 0,11 0 7 16,14-9 12-16,5-4 5 16,4-7 6-16,-4-5 15 15,-9-11 38-15,-5-4 5 16,-14-10 48-16,-5-4-5 16,-14 4-33-16,-7 2-10 15,-9 4-76-15,-6 3-66 16</inkml:trace>
  <inkml:trace contextRef="#ctx0" brushRef="#br0" timeOffset="-188287.31">3525 9957 719 0,'-10'0'359'16,"-16"6"-122"-16,-9 8-75 16,-8 19-92-16,-4 12-34 15,12 23-35-15,12 8-1 0,20 12 2 16,10 0 1-16,17-19 1 16,12-6 0-16,14-24-2 15,-1-11-2-15,9-14-21 16,-2-8-75-16</inkml:trace>
  <inkml:trace contextRef="#ctx0" brushRef="#br0" timeOffset="-187558.17">3928 10302 575 0,'0'-7'381'15,"1"-3"-25"-15,-9-1-92 16,-7-1-27-16,-16 4-41 15,-7 1-19-15,2 8-55 16,-3 7-33-16,5 8-57 16,5 7-20-16,6 9-14 15,9 6-5-15,14 2 0 16,9-2 0-16,18-8 1 0,5-7 1 16,20-14 0-1,7-4-37-15,3-14-182 16</inkml:trace>
  <inkml:trace contextRef="#ctx0" brushRef="#br0" timeOffset="-187182.77">4010 10075 621 0,'-1'-8'405'0,"1"-3"-20"0,8 9-200 0,7 6-51 15,21 19-86-15,6 8-31 16,7 22-1-16,-8 10 4 16,-20 16 4-16,-16 2-1 15,-19-1 2 1,-9-10-5-16,-5-21-6 16,6-8 0-16,3-19 3 0,5-7-28 15</inkml:trace>
  <inkml:trace contextRef="#ctx0" brushRef="#br0" timeOffset="-186402.97">4627 10597 758 0,'4'0'360'16,"7"5"-134"-1,-2 9-105-15,-7 14-47 0,-3 8-14 16,-13 3-13-16,0-2 15 15,6-13-293-15</inkml:trace>
  <inkml:trace contextRef="#ctx0" brushRef="#br0" timeOffset="-185987.25">5297 10375 906 0,'-18'2'420'16,"-11"7"-193"-16,9 14-150 15,4 6-40-15,10 6-49 16,6-1-2-16,9-4 7 0,7-7 5 0,15-14 11 15,6-5 5-15,7-10 9 32,-4-6 14-32,-8-7 14 15,-7-4 5-15,-15-15 3 16,-2-2-9-16,-12-8-12 16,-9-6-4-16,-17-3-5 15,-6-1-2-15,-10 5-8 16,4 9 1-16,8 18-9 15,6 9-14-15,12 19-26 0,5 7-11 16,10 16-1-16,1 6 9 16,20 13 22-16,8 4 5 15,17 4-78-15,9-1-89 16</inkml:trace>
  <inkml:trace contextRef="#ctx0" brushRef="#br0" timeOffset="-185703.95">5920 10409 978 0,'-2'5'463'0,"-12"4"-182"16,-5 3-85-16,-10 3-82 15,-7-2-34-15,-3-6-31 16,2 3-14-16,6-14-13 16,0-4-10-16,6-7-28 15,4-9-14-15,2 3-18 16,6 1-1-16,12 4-4 15,2 4-4-15,16 2 2 16,6 5 9-16,7 14 28 16,4 9 17-16,3 12 21 15,-1 5 1-15,-3 1 5 0,-3-2-2 16,-8-7-7-16,-3-1 14 16</inkml:trace>
  <inkml:trace contextRef="#ctx0" brushRef="#br0" timeOffset="-185120.35">6841 10317 652 0,'-6'-3'351'0,"-9"-4"-81"16,-12 2-88-16,1 5-31 16,-10 3-58-16,6 6-32 15,9 6-61-15,4-2-23 0,18 6-15 16,7-3-2-16,17-5 8 15,9-1 10-15,6-10 16 16,-1-3 6-16,-14-4 15 16,-6 3 1-16,-19-1-5 15,-9 3-4-15,-15 2-10 16,-10 5-2-16,-3 6 15 16,0 3 10-16,14 6 2 15,6-2 0-15,14 2-15 16,6 1-6-16,16-2 0 15,5-3 5-15,12-6-1 16,3-1 1-16,-4-6 1 16,-3-3-21-16,-7-3-161 15</inkml:trace>
  <inkml:trace contextRef="#ctx0" brushRef="#br0" timeOffset="-184995.77">6845 10201 772 0,'-16'-21'441'0,"-13"-17"-73"15,14 19-227-15,9 8-94 0,10 13-48 16,1 5-102 0,8 8-343-16</inkml:trace>
  <inkml:trace contextRef="#ctx0" brushRef="#br0" timeOffset="-184865.88">6905 10255 629 0,'6'10'382'0,"12"10"-49"16,7 14-156-16,8 8-58 15,13 14-72-15,0 3-24 0,-5 0-13 16,-4 1 4-16,-10-13-111 16,-3-2-127-16</inkml:trace>
  <inkml:trace contextRef="#ctx0" brushRef="#br0" timeOffset="-184692.6">7215 10348 987 0,'-7'-3'471'0,"-16"-1"-195"16,6 7-57-16,-13 15-106 0,-3 8-41 15,1 10-44-15,-10 3-13 16,2 4-11-16,10-1-3 16,6-1-40-16,3-4-69 0</inkml:trace>
  <inkml:trace contextRef="#ctx0" brushRef="#br0" timeOffset="-184052.18">7537 10463 541 0,'-14'-16'354'16,"-7"-11"-24"-16,-7-5-127 15,3 3-43-15,0 7-75 16,-1 5-30-16,6 16-53 16,0 5-20-16,1 13-23 15,6 7-4-15,9 10 10 16,4-1 9-16,20 1 21 15,4-7 11-15,8-12 15 16,5-3 0-16,-2-13 2 16,-1-7-2-16,-3-9-4 15,-2-1 1-15,-6-10 4 16,-5 2 0-16,-8-4 4 0,-4-1 5 16,-12 5 19-16,-3 3 3 15,-6 7-6-15,0 7-13 16,6 10-36-16,2 8-9 15,6 13-6-15,3 4 5 16,9 7 7-16,6 0 3 16,2-3 2-16,4-3 0 15,4-13 3-15,2-4 1 16,0-10 2-16,0-5 3 16,-7-9 1-1,-1-5 1-15,-8-7 2 0,0-2 7 0,-2 0 31 16,-8 3 16-16,1 10 15 15,-4 3-10 1,-4 15-40-16,2 8-19 0,-1 18-19 16,-2 9-4-1,5 13 3-15,2 5 2 0,1 8 0 16,6 0 3-16,-2 2 2 16,0-7 1-16,3-15 8 15,0-11-26-15,-3-22-100 16,-2-11-125-16</inkml:trace>
  <inkml:trace contextRef="#ctx0" brushRef="#br0" timeOffset="-183904.96">7814 10564 1271 0,'9'0'472'15,"14"0"-373"1,2-4-43-16,18 1-40 0,7 2-18 15,10-5-263-15</inkml:trace>
  <inkml:trace contextRef="#ctx0" brushRef="#br0" timeOffset="-183549.41">8304 10324 689 0,'-16'-10'409'0,"-13"-7"-71"0,-2 5-160 0,3 5-52 15,2 8-84-15,3 6-25 16,4 9-29 0,8 0-12-16,12 3-10 15,7-1 4-15,18-3 13 16,-1-2 6-16,3-6 14 16,2-4 3-16,-10-3-3 15,-5 0-11-15,-11 0-31 16,-10 0-4-16,-16 5 0 15,-4 0 12-15,-4 5 62 0,4 2 20 16,10 6 24-16,7-2 14 16,13 6-12-1,7-3 5-15,20-4 11 16,5-2 21-16,5-8-1 16,0-5-16-16,-10-5-23 15,-6-1-32-15,-9-1-46 16,-4-2-66-16</inkml:trace>
  <inkml:trace contextRef="#ctx0" brushRef="#br0" timeOffset="-181442.55">9342 10136 783 0,'-5'-1'416'0,"-4"-1"-106"16,-10 14-171-16,-6 11-50 15,-12 19-55-15,-2 9-11 0,2 11-15 16,2 3-3-16,14-7-2 15,4-9 0-15,10-22-2 16,7-9-1-16,3-14 6 16,5-3 4-16,1-10 6 15,2-7 1-15,3-13-5 16,3-7-4-16,6-13-6 16,5-7 1-16,-3-5 0 0,0-1 2 15,-5 7 2 1,-6 6-1-16,-5 19-2 0,-3 8 0 15,-5 16-9-15,0 6-5 16,5 11-5-16,3 6 0 16,13 14 4-16,7 6 4 15,14 12 5-15,4 4 0 16,4 1 3-16,-1-3 2 16,-13-10 0-16,-5-4 1 15,-15-11-3-15,-9-8 1 16,-14-4 7-16,-11-2 4 15,-16-5 9-15,-7 0 3 16,-15-3-3 0,-4-4-4-16,-3-1-5 0,-1-4-4 0,8 0-8 0,7 1-2 31,15 1-8-31,14 3-3 16,19 4-106-16,9 4-104 15</inkml:trace>
  <inkml:trace contextRef="#ctx0" brushRef="#br0" timeOffset="-180980.44">9651 10169 613 0,'-1'-8'359'0,"0"-5"-39"0,0 4-73 16,3 9-143-16,5 7-42 15,11 14-68-15,11 8-12 16,10 16 18-16,4 7 0 16,-9 3 2-16,1 0 1 15,-7-15 5-15,-8-13 1 16,4-12 35-16,-8-11 29 0,1-15 37 16,4-6 9-16,-3-22-7 15,3-7-16 1,-8-11-17-16,0-3-5 0,-1 5-23 15,-4 4-14-15,2 18-24 16,-8 4-8-16,-5 16-18 16,-3 5-16-16,-3 8-100 15,4 7-69-15</inkml:trace>
  <inkml:trace contextRef="#ctx0" brushRef="#br0" timeOffset="-180114.88">10347 10551 522 0,'-2'-5'311'0,"-1"-6"-24"15,0 3-33-15,-7 2-70 0,0 1-34 16,-10 5-60-16,-3 2-28 16,-8 9-43-16,-6 2-14 15,7 9-26 1,2 3-7-16,18 5 5 0,11 0 6 15,23-3 17-15,6-7 5 16,14-9 2-16,2-6 0 16,-6-5-25-1,1-3-76-15</inkml:trace>
  <inkml:trace contextRef="#ctx0" brushRef="#br0" timeOffset="-179725.22">10415 10822 334 0,'2'0'246'0,"2"-3"44"16,3-2-41-16,5-7-60 15,0-1-27-15,6-4-38 0,1-1-17 0,-3 3-11 16,-4 2-2-16,-6 5-5 16,-4 4-8-16,-3 5-32 15,3 5-15-15,-3-6-29 16,0 9-6-16,-2 21 0 15,-2 33 1-15,7-27 2 16,1-3 1-16,-3-6 2 16,5-9 1-16,2-7 5 15,0-7-45-15</inkml:trace>
  <inkml:trace contextRef="#ctx0" brushRef="#br0" timeOffset="-178030.55">10845 10349 496 0,'-4'6'269'0,"-12"-1"-78"0,11-1-53 16,21 2-59-16,6-5-23 16,31-1-13-16,6-1-9 15,16-6-20-15,1 1-4 16,-9 4 12-16,-11 1-49 15,-27 2-149-15</inkml:trace>
  <inkml:trace contextRef="#ctx0" brushRef="#br0" timeOffset="-177853.07">10939 10468 821 0,'7'5'320'0,"12"5"-189"16,11-2-16-16,21-6-23 16,8 0-11-16,6-2-49 0,-3-2 23 15</inkml:trace>
  <inkml:trace contextRef="#ctx0" brushRef="#br0" timeOffset="-177218.22">11904 10176 917 0,'-11'13'336'0,"-11"18"-230"15,-8 8-47-15,2 24-13 16,1 2 0-16,6 1-30 15,10-7-4-15,5-21-4 16,5-13 1-16,3-13 6 0,7-11 8 16,5-10 17-16,0-5 4 15,5-22 2 1,-4-2-5-16,0-15-9 16,1-9-4-16,-5-3-5 15,0 2-6-15,-3 14-15 16,-5 14-4-16,1 21-10 15,-2 8-4-15,6 12 2 16,3 9 2-16,13 13 2 16,8 3 5-16,15 15 5 0,6 6-1 15,4 4 1-15,-8-1 0 16,-12-5-2-16,-8-7 1 16,-13-14-1-16,-4-3-3 15,-12-10 5-15,-5-1 3 16,-19-6 5-16,-7-2 5 15,-29-6 1-15,-8-3-1 16,-11-7-2-16,5 2-3 16,25 0-6-16,5-2-5 15,26 7-69-15,4 0-47 16,14 4-117-16,11 6-222 0</inkml:trace>
  <inkml:trace contextRef="#ctx0" brushRef="#br0" timeOffset="-176847.85">12258 10182 999 0,'3'-1'435'0,"1"0"-254"0,6 8-64 16,4 13-92-16,4 12-15 16,12 14 1-16,4 9-2 15,4 4-1-15,-3-4 0 16,2-11 2-16,-4-13 0 16,-6-14 5-16,0-8-15 15,-8-11 80-15,1-5 15 16,-2-13 22-16,1-3 26 15,-4-12-63-15,0-9-9 0,-4-5-19 16,-3-3-9 0,3 6-19-16,-5 8-7 15,-4 11-11-15,-2 5-29 0,0 11-176 16</inkml:trace>
  <inkml:trace contextRef="#ctx0" brushRef="#br0" timeOffset="-176268">13083 10595 413 0,'-7'-4'303'16,"-4"1"26"-16,-14-4-111 15,-3 1-27-15,-9 9-53 16,0-1-31-16,6 9-68 16,5 6-26-16,13 2-21 15,7 4-2-15,16 3 10 16,7-2 0-16,17-2 3 16,3-5 1-16,1-3 1 15,4-2 0-15,-7-6-38 16</inkml:trace>
  <inkml:trace contextRef="#ctx0" brushRef="#br0" timeOffset="-175994.27">13163 10786 650 0,'0'-2'384'0,"4"-3"-52"0,4 0-184 15,3-1-45-15,5 0-56 16,-1 3-9-16,3 3-19 16,2 3-6-16,-9 5-1 15,-4-1 8-15,-12 6 11 16,-12 2 1-16,1 4-3 16,-1 3-6-16,7-7-16 15,2-2-3-15,9-3 1 0,4-3 2 16,12-2 24-16,4-2 4 15,7 1-2 1,2-4-3-16,0 2-19 0,2 0-1 16,-7-5-210-16</inkml:trace>
  <inkml:trace contextRef="#ctx0" brushRef="#br0" timeOffset="-175485.66">13579 10367 650 0,'-2'0'354'16,"5"0"-90"-16,7 4-106 0,19 0-77 15,6 0-26-15,13-3-12 16,8-1-3-16,-1 0-21 16,4 0-5-16,-14 0-32 15,-8 0-68-15</inkml:trace>
  <inkml:trace contextRef="#ctx0" brushRef="#br0" timeOffset="-175284.04">13626 10513 693 0,'6'3'352'16,"18"1"-76"-16,8-1-53 16,19-4-29-16,6-3-23 0,1-2-56 15,-2-1-36 1,-10-2-76-16,-8-1-75 15</inkml:trace>
  <inkml:trace contextRef="#ctx0" brushRef="#br0" timeOffset="-174536.47">14608 10188 739 0,'-7'15'296'0,"-18"25"-183"0,-10 9-36 16,-4 13-24-16,-3 2-8 0,12-5-15 15,9-9-13-15,13-21-8 16,7-10 1 0,2-15 29-16,7-8 10 15,6-13 10-15,2-5 1 16,7-11-24-16,-2-5-9 0,1-11-10 15,-1-4-4-15,0-1-4 16,-1 3-3-16,-3 12-4 16,-1 7-2-16,-7 14-4 15,0 9-5-15,-7 10-9 16,5 10-2-16,5 15 0 16,7 8 5-16,13 18 9 15,4 4 3-15,16 5 3 16,2-4 0-16,2-8 1 15,-4-10 2-15,-14-12-1 16,-8-2 0-16,-22-11 4 16,-11 1 7-16,-30-7 8 15,-16 0 4-15,-26-3 1 0,-6-3-4 16,3-2-8-16,0-3-5 16,18-5-4-16,8 0-5 15,23 4-30-15,19 1-33 16,26-1-118-16,15 1-229 15</inkml:trace>
  <inkml:trace contextRef="#ctx0" brushRef="#br0" timeOffset="-174177.31">15004 10248 921 0,'2'-5'456'15,"3"-3"-187"-15,2 10-146 16,4 9-54-16,11 18-68 0,3 9-2 16,5 14 1-1,-1 6 2-15,-3-3 2 0,-2-9 0 16,-6-13 3-16,1-11 2 15,-8-10 3-15,2-3 4 16,0-12 45 0,2-2 14-16,4-13 16 0,4-9 4 15,4-15-19-15,-3-7-7 16,0-12-2-16,-2 1-9 16,-7 10-25-16,-6 9-7 15,-9 17-94-15,-8 11-82 16</inkml:trace>
  <inkml:trace contextRef="#ctx0" brushRef="#br0" timeOffset="-173622.99">15675 10605 599 0,'1'-1'313'16,"-1"-1"-104"-16,-1 1-64 15,0 1-83-15,-1 0-19 16,-1 8-10-16,-10 17 4 15,-24 32 1-15,13-33-9 0,-7-6-5 16,-2-3-1-16,2-11-3 16,2-4-4-16,8-10-7 15,6-3-4-15,9 0-11 16,5-2-5-16,9 3 7 16,6 3 6-16,10 7 9 15,3 5 7-15,5 10-3 16,3 5-3-16,-2 6 1 15,2 0 0-15,-3-1-2 16,-6-5-1-16,0-6-38 16,-4-6-72-16</inkml:trace>
  <inkml:trace contextRef="#ctx0" brushRef="#br0" timeOffset="-173259.06">15798 10540 777 0,'1'-4'413'15,"-1"1"-129"-15,0 3-138 16,-1 0-50-16,1 0-70 16,1 12-16-16,13 51-1 15,-5-32 0-15,-3 3 0 16,0 2-2-16,-5-8 2 16,-1-4 1-16,-1-10 4 15,0-6 8-15,1-8 32 16,0-4 3-16,4-6-7 15,3-4-7-15,6-1-42 16,3-3-5-16,12 7-7 16,4 3-1-16,5 8 2 15,0 5 1-15,-10 5 1 16,-5 5 1-16,-11 0 4 0,-9 5 3 16,-7-3 13-16,-4-2 17 15,-10-1 13-15,-2-4 3 16,-8-3-9-16,-1-2-14 15,2-3-17-15,2-1-52 16,4 0-243-16</inkml:trace>
  <inkml:trace contextRef="#ctx0" brushRef="#br0" timeOffset="-168924.51">16290 10333 568 0,'-7'-1'337'0,"-4"0"-52"0,10 1-90 16,23 0-111-16,17 0-35 16,27-1-35-16,7-2-2 15,2 3-6-15,-3 0 2 16,-17 4-26-16,-6 0-76 15</inkml:trace>
  <inkml:trace contextRef="#ctx0" brushRef="#br0" timeOffset="-168736.91">16377 10440 629 0,'22'0'318'15,"13"0"-118"-15,16 0-68 16,5 3-29-16,5 1-48 16,-3-3-16-16,-3 2-34 15,-6-2-71-15</inkml:trace>
  <inkml:trace contextRef="#ctx0" brushRef="#br0" timeOffset="-168373.51">16991 10363 438 0,'6'-19'270'0,"7"-14"-38"16,-4-4-40-16,-2 2-21 16,-1 3-28-16,-7 4-18 15,-4 8-27-15,-1 9-15 0,-5 11-70 16,1 11-26-16,5 14-41 15,2 7-4-15,13 13 19 16,-1 1 9-16,5 6 18 16,2-3 7-16,-8-6 12 15,-2-4 6-15,-8-13 6 16,-6-5 4-16,-5-5 6 16,-2-6 4-16,-6-7 3 15,1-2-3-15,3-3-8 16,8-2-10-16,10 2-25 0,11 0-9 15,16 0-6-15,4 0 3 16,10 0 48-16,-1 2-71 16</inkml:trace>
  <inkml:trace contextRef="#ctx0" brushRef="#br0" timeOffset="-167999.83">17320 10378 820 0,'-6'-11'378'0,"-5"-18"-166"0,5 2-47 15,9 0-84-15,10 0-30 0,13 7-19 16,7 1-5-1,-6 21-5-15,-13-1-5 16,0 2-23-16,33 14-6 16,-13 19 10-16,-15 11 4 15,-32-1 7-15,-12 0 1 16,-7-1-3-16,2-5 0 0,2-15 3 16,10-5-2-16,11-9-2 0,7-7-4 15,13-4 14-15,6 0 0 16,12-2 7-16,5 2 5 15,-4 4-18-15,1-1 1 16,-1 3-100 0,-5-3-160-16</inkml:trace>
  <inkml:trace contextRef="#ctx0" brushRef="#br0" timeOffset="-167603.53">17946 10166 751 0,'3'-9'428'0,"-3"-10"-97"15,8 11-148-15,-4 5-69 0,4 12-98 16,5 9-30-1,2 17-14-15,1 10 14 16,5 18 11-16,-2 7 3 0,1-2 4 16,-3-6 3-16,-2-19 2 15,2-14 3-15,1-12 29 16,3-10 27-16,5-13 40 16,0-8 10-16,1-17-10 15,-1-6-14-15,0-16-20 16,-3-6-8-16,-5 3-19 15,-5 1-15-15,-13 21-28 0,0 7-8 16,-9 15-15-16,3 5-6 16,0 7 13-16,0 2-68 15,3 5-146-15</inkml:trace>
  <inkml:trace contextRef="#ctx0" brushRef="#br0" timeOffset="-155641.12">18635 10568 952 0,'1'1'490'0,"-1"2"-135"0,-1 0-70 0,1-3-116 16,0 0-55-16,0 0-77 15,0 0-57-15,0 0-581 16</inkml:trace>
  <inkml:trace contextRef="#ctx0" brushRef="#br0" timeOffset="-155133.68">19055 10104 773 0,'10'1'332'0,"23"1"-158"0,14-2-52 16,39 4-13-16,7-3-18 16,5 1-34-16,-3 2-16 15,-23-4-24-15,-10 0-7 16,-19-3-68-16,-11-1-41 15,-19-3-107-15,-13 1-86 16,-22-2 12-16,-9 1 40 16,-13 1 170-16,0-1 132 0,8 2 117 15,6 5 24 1,14 4-39-16,0 5-34 0,8 12-51 16,4 3-23-16,4 13-23 15,8 8-7-15,-2 9-9 16,-3 2-1-16,-1 3-2 15,-2-8-1-15,6-8-2 16,4-8 16-16,4-13-183 16</inkml:trace>
  <inkml:trace contextRef="#ctx0" brushRef="#br0" timeOffset="-154854.28">19930 10390 956 0,'-6'-8'426'16,"-11"-11"-211"-16,-5 2-45 15,-11 9-81-15,-2 4-32 16,2 9-53-16,4 5-26 0,13 11-12 16,9 0 0-1,11 3 12-15,14 4 15 0,10-8 7 16,6-2 3-1,3-7 35-15,-4-7 12 0,-10-8 43 16,-11-4 22-16,-11-9-18 16,-6-2-10-16,-13-5-48 15,-2 1-71-15,-3 1-194 16</inkml:trace>
  <inkml:trace contextRef="#ctx0" brushRef="#br0" timeOffset="-154225.51">20679 10279 470 0,'-8'-8'336'0,"-12"-7"55"16,-7 2-165-16,-3 11-127 16,-3 5-44-16,5 12-79 15,9 8-15-15,13 10-13 16,6 2 2-16,12 0 25 15,8-2 10-15,8-9 18 16,8-5 7-16,-1-11 5 16,-2-7 4-16,-8-5 12 15,-6-5 9-15,-8-9 6 0,-10-1-2 16,-7-1-13-16,-4 0-12 16,-5 14-23-16,1 6-6 15,2 16-12-15,1 9 1 16,4 12 12-16,5 9 1 15,5 8 8-15,5 3 0 16,1-4 1-16,0-6 1 16,2-8 2-16,2-8 1 0,5-6-8 15,3-10-55-15</inkml:trace>
  <inkml:trace contextRef="#ctx0" brushRef="#br0" timeOffset="-153925.51">20974 10325 782 0,'-6'-8'382'0,"-11"-9"-144"16,2 5-61-16,-6 8-94 0,1 4-32 15,4 11-46-15,8 3-11 31,4-7-10-31,1 0-1 0,4 30 11 0,8 3 6 16,14-4 11-16,-2-21 10 16,7-12 23-16,-1-5 11 15,-1-12 16-15,-1-3-1 16,-8-9-13-16,-12-4-10 16,-9 3-22-16,-7-1-11 15,-14 9-64-15,3 1-61 16</inkml:trace>
  <inkml:trace contextRef="#ctx0" brushRef="#br0" timeOffset="-153610.83">21149 10424 690 0,'10'5'373'16,"6"2"-75"-16,9-4-150 0,4-3-40 15,5-7-42 1,-2-2-12-16,-4-7-24 15,-9 0-1-15,-11-4 5 0,-3 2 1 16,-13-5-6 0,-5 0-6-16,-9 3-12 0,-5-1-6 15,1 11-10-15,2 4-7 16,7 7-13-16,3 6-6 16,2 12-8-1,3 6 6-15,9 17 11 16,0 7 9-16,11 10 13 15,1 4 1-15,-3-9 6 16,2-2 1-16,-4-10 1 16,2-5-1-16,4-12-4 15,2-5-20-15</inkml:trace>
  <inkml:trace contextRef="#ctx0" brushRef="#br0" timeOffset="-153157.38">21440 10267 1007 0,'5'-2'442'0,"13"-1"-232"16,4 0-74-16,9 5-77 15,4 1-23-15,-6-1-17 16,-3 2-3-16,-8-4 0 15,-6 0 3-15,-8-1 0 16,-4 1-5-16,-11 1-11 16,-5 0-6-16,-1 9-11 0,-4 3-1 15,4 9 3-15,3 4 2 16,7 4 6 0,5 0 2-16,11-2 6 15,6-3 4-15,7-8 13 16,3-6 5-16,-1-12 16 0,0-7 2 15,-3-7-5 1,1-6-4-16,0-1-16 0,-4-3-5 16,-7-3-5-16,2 5-1 15,-8 5-6-15,-1 6-5 16,-3 12-13-16,-3 5-2 16,3 13 0-16,1 8 6 15,5 12 7-15,-1-2 3 16,-1 3-24-16,-2-5-65 15,-2-14-216-15</inkml:trace>
  <inkml:trace contextRef="#ctx0" brushRef="#br0" timeOffset="-153012.45">21750 10024 1363 0,'-2'-2'520'0,"-4"2"-401"15,3 0-70-15,3 0-94 0,0 0-100 16</inkml:trace>
  <inkml:trace contextRef="#ctx0" brushRef="#br0" timeOffset="-152595.88">22103 10383 462 0,'2'-4'307'16,"2"-4"43"-16,-5-2-100 0,-7-1-70 16,-4 0-26-16,-11 2-60 15,-3 2-28-15,-3 6-40 16,2 2-19-16,11 11-30 16,2 6-5-16,14 12 2 15,4 1 7-15,10 0 21 16,7-3 6-16,8-10 22 15,2-2 13-15,-1-10 23 16,-3-9 20-16,-9-9 10 16,-6-4-7-16,-12-9-21 15,-4 1-22-15,-9-3-112 16,-2-2-74-16</inkml:trace>
  <inkml:trace contextRef="#ctx0" brushRef="#br0" timeOffset="-151814.92">22535 10267 452 0,'10'0'278'16,"13"0"43"-16,6 2-129 0,12-2-41 16,4 1 10-16,1-1-28 0,-6 0-20 15,-13-3-20 1,-9 0-11-16,-12-3-2 16,-3 4-11-16,-12 2-35 0,-6 2-11 15,-3 7-29 1,-2 2-5-16,9 6 1 15,5 3-4-15,6 6-33 0,8 4-9 16,9 2-12-16,3 1 2 0,9-7 35 31,2-4 11-31,1-11 16 0,4-6 4 16,8-7 4-16,0-8 1 0,4-6 2 16,-2-3 2-1,-9-6 3-15,-8 0 3 16,-14-2 8-1,-8-2 13-15,-14-1 21 16,-6 0 1-16,-6 4-10 0,-4 4-19 16,1 11-33-16,-3 8-7 15,4 7-8-15,1 9 2 16,6 6 7-16,3 1 2 16,11 7 6-16,3-1 1 15,13-1 1-15,5-4 2 0,3-7 2 16,0-9 2-16,-3-5 1 15,-1-5 1-15,-4-5 2 16,-3-2 1-16,-4-5-3 16,0 0-3-16,-2 2-5 15,0 1-2-15,-4 7-6 16,0 5-4-16,-3 5-3 16,0 5 0-16,6 8 5 15,4 5 5-15,9 1 4 16,6 2 2-16,-1-5 14 15,5-4 11-15,-8-11 32 16,-1-4 19-16,-4-11 18 16,-5-4-1-16,-9-9-14 15,-3-3-15-15,-2-3-28 16,-2 1-10-16,2 7-20 16,1 6-7-16,-3 8-73 15,5 4-101-15</inkml:trace>
  <inkml:trace contextRef="#ctx0" brushRef="#br0" timeOffset="-150487.86">2138 11269 781 0,'-7'-8'372'0,"-12"-13"-127"16,-7 2-45-16,-14 5-51 15,-12 5-34-15,-14 16-60 0,-3 10-21 16,4 26-34-16,9 14-9 16,21 22-4-16,17-2-3 15,28-2 9-15,15-9 2 16,26-19 3-16,13-4 1 0,20-22 1 15,-2-9 1-15,-5-15-1 16,-11-8-12-16,-26-7-97 16,-7-1-75-16</inkml:trace>
  <inkml:trace contextRef="#ctx0" brushRef="#br0" timeOffset="-150211.25">2209 11773 566 0,'5'-2'317'0,"6"-7"-43"16,3-3-24-16,2-5-60 16,0-5-26-16,-2-1-43 0,-3-3-15 15,-8 7-13-15,1 4-4 16,-4 6-25-16,-2 6-15 15,2 10-32 1,2 9-14-16,5 17-9 0,1 2 4 16,2 2 3-16,0-4 2 15,-3-9 2-15,-1-3 9 16,-1-5-123-16,-4-4-193 0</inkml:trace>
  <inkml:trace contextRef="#ctx0" brushRef="#br0" timeOffset="-149624.28">3256 11501 589 0,'-17'6'334'0,"-16"19"-50"16,-1 9-156-16,13 12-104 15,8 4-19-15,24-6-5 16,10-2 0-16,17-13 15 0,11-9 16 15,13-20 16-15,3-11 6 16,-9-20 20-16,-7-9 4 16,-26-6 11-16,-10-4-1 15,-13-6-17-15,-10 1-14 16,-18-12-20-16,-12-2 3 16,-17 5 4-16,1 7-7 0,10 28-22 15,11 16-16-15,17 28-30 16,4 13-3-1,19 24 12-15,8 6 5 0,24 7 11 16,10-4 4-16,12-10-86 16,11-3-94-16</inkml:trace>
  <inkml:trace contextRef="#ctx0" brushRef="#br0" timeOffset="-149387.39">3988 11606 826 0,'-18'10'418'15,"-15"10"-126"-15,-15 8-146 16,-3-1-45-16,3-1-42 0,4-8-13 16,13-12-14-16,8-7-3 15,4-12-12-15,7-4-14 16,9 1-22-16,5-2-10 16,10 3-4-16,4 5 6 15,6 6 24-15,1 7 11 16,7 15 15-16,1 5 1 15,5 6-5-15,3 2-3 16,-8-5 31-16,3-3-90 0</inkml:trace>
  <inkml:trace contextRef="#ctx0" brushRef="#br0" timeOffset="-148698.33">4947 11506 799 0,'-14'-3'403'0,"-11"2"-145"0,-8 1-93 16,-2 5-39-16,0 3-72 15,10-2-33-15,15 10-57 16,9-2-5-16,19 1 0 16,7 1 7-16,16-4 25 15,0-7 3-15,-3-2-13 16,-3 0-17-16,-20-4-11 16,-9-1-12-16,-14 0 3 15,-12 1 18-15,-17 1 21 16,-1 5 31-16,-2 5 31 15,4 0 2-15,16 7-12 16,5 2-24-16,15 3-15 16,6 3 0-16,15-3 9 15,8-2 10-15,6-11 18 0,7-5 10 16,-2-13 12-16,4-4 4 16,-5-10-7-16,-3-3-7 15,-6 2-7-15,-9-4-5 16,-10 8-4-16,-3 0 0 15,-8 4 12-15,-3 9-1 16,-3 1-9-16,0 8-8 0,2 11-23 16,0 1-5-16,4 11-1 15,6 2 2-15,3 1 2 16,4 2 2-16,4-5-71 16,-1-2-74-16,-2-10-248 15</inkml:trace>
  <inkml:trace contextRef="#ctx0" brushRef="#br0" timeOffset="-148526.08">5095 11306 1213 0,'-2'-8'564'16,"-8"-9"-252"-16,10 15-196 15,5 4-58-15,5 11-46 0,8 7-81 16,6 10-157-16,2 4-141 15</inkml:trace>
  <inkml:trace contextRef="#ctx0" brushRef="#br0" timeOffset="-148400.03">5339 11590 541 0,'13'17'388'0,"10"13"36"16,-6-6-183-16,-6-1-66 16,1-5-71-16,-5-8-28 15,-1-9 5-15,8-2 0 0,-6-14 0 16,10-5-15-16,1-4-33 15,-11-5-50-15,1 1-204 16</inkml:trace>
  <inkml:trace contextRef="#ctx0" brushRef="#br0" timeOffset="-147961.72">5969 11585 661 0,'-8'6'442'0,"-4"9"42"16,-6 0-242-16,-9 3-137 16,1-1-36-16,-11-7-37 15,2-1-8-15,5-9-35 16,1-1-20-16,7-9-12 16,4-1-4-16,7 0 13 0,4-2 6 15,12 1-10-15,8 0-6 16,9 0 5-16,4 3 8 15,7 8 23-15,-2 2 8 16,-3 11 14-16,-2 7 7 16,-6 5 12-16,-3 4 2 15,-6-4-2-15,2-4-4 0,6-11-16 16,-1-3-2-16,7-11 2 16,-3-9 0-16,-3-8 0 15,0 1 2-15,-3-6 1 16,-1 4 0-16,-4 5 10 15,-3 0 0-15,-3 14-3 16,-3 5 2-16,1 15-8 16,2 5-2-16,3 8-4 15,1 3-1-15,3-2-34 16,2 0 51-16</inkml:trace>
  <inkml:trace contextRef="#ctx0" brushRef="#br0" timeOffset="-147396.24">7393 11349 1096 0,'-19'-9'494'0,"-28"-13"-234"0,-9 3-53 31,-9 9-103-31,3 8-41 0,13 15-70 0,11 15-17 15,15 19-11-15,10 10 4 16,24 7 15-16,13-1 4 16,24-14 5-16,15-7 0 15,13-18 5-15,-1-10 2 16,-11-17 7-16,-10-8 12 16,-18-12 35-16,-9-9 8 0,-16-6 4 15,-11-7-7-15,-19-10-35 16,-8 4-13-16,-5 3-51 15,1 8-45-15,5 21-186 16</inkml:trace>
  <inkml:trace contextRef="#ctx0" brushRef="#br0" timeOffset="-147223.69">7328 11571 999 0,'7'8'479'15,"4"5"-179"-15,8 9-153 16,3 6-27-16,4 9-63 16,1 2-25-16,0 2 4 15,-6-7-68 1,2-8-173-16</inkml:trace>
  <inkml:trace contextRef="#ctx0" brushRef="#br0" timeOffset="-146939.76">7643 11884 671 0,'4'-5'419'0,"8"-8"8"15,-1-2-170-15,9-4-93 16,0-3-33-16,-1-2-47 15,5 3-20-15,-4 4-22 16,-4 2-7-16,-4 7-5 16,-2 5-4-16,-3 10-6 15,0 11-3-15,0 15-1 16,-4 6 1-16,0 6 3 16,3-4-1-16,1-9-4 15,-4-8-15-15</inkml:trace>
  <inkml:trace contextRef="#ctx0" brushRef="#br0" timeOffset="-146501.85">8062 11523 788 0,'6'1'373'0,"18"4"-134"0,14-1-108 15,27-4-58-15,8 3-27 16,1-5-27-16,-5 5-4 16,-19-3-89-16,-9-5-147 15</inkml:trace>
  <inkml:trace contextRef="#ctx0" brushRef="#br0" timeOffset="-146344.89">8147 11632 658 0,'17'6'417'16,"8"-2"12"-16,22-3-213 15,11 3-47-15,1-4-65 16,0 0-31-16,-12 4 24 16</inkml:trace>
  <inkml:trace contextRef="#ctx0" brushRef="#br0" timeOffset="-145858.72">9292 11285 693 0,'-2'-5'368'0,"-17"-7"-114"16,-11 5-36-16,-25 7-80 16,-13 5-34-16,-5 13-38 15,-2 8-22-15,24 16-49 16,11 7-13-16,21 4-2 0,17 1 4 15,26-9 23-15,18-7 5 16,31-9 2-16,14-10 0 16,4-8-2-16,-4-4 22 15,-20-7-173-15</inkml:trace>
  <inkml:trace contextRef="#ctx0" brushRef="#br0" timeOffset="-145592.75">9386 11747 790 0,'1'-4'435'16,"4"-2"-129"-16,5-6-95 16,6-4-48-16,5-6-73 15,0 0-17-15,-3 1-16 16,-4 6-1-16,-5 10-15 15,-1 4-13-15,-2 15-16 16,0 5-8-16,1 13-2 16,1 7 1-16,-1-1 3 15,4 0 1-15,-2-11 1 16,-1-8-8-16,4-15-169 16</inkml:trace>
  <inkml:trace contextRef="#ctx0" brushRef="#br0" timeOffset="-145420.47">9811 11604 1013 0,'0'-5'615'0,"3"0"-11"15,-3 1-310-15,0 0-176 16,0 4-29-16,0-1-85 15</inkml:trace>
  <inkml:trace contextRef="#ctx0" brushRef="#br0" timeOffset="-144692.75">10369 11373 823 0,'0'-6'422'0,"3"-1"-126"16,-7 7-89-16,-4 21-111 15,-6 7-39-15,-9 13-46 16,4 9-4-16,-8-3-4 16,5 4 0-16,4-11 0 15,5-5 0-15,12-13 0 0,2-7-1 16,12-13 0-16,-8-8 1 16,9-12 3-16,2-4 2 15,-3-12 1 1,9 2-3-16,-8-8-7 0,-5-3-5 15,-2 5-3-15,-2 6-2 16,0 13 1 0,-2 7-3-16,2 12-19 15,-1 5-3-15,5 7 0 0,13 12 4 0,9 5 20 16,13 6 3 0,14 4 5-16,3-1 1 15,-1-4 2-15,-12-5 3 16,-12-7 3-16,-14-8-1 15,-19-6 20-15,-3-2 6 16,-28-7 7-16,-10-2 4 16,-26-5-15-16,-9-3-5 15,-4 2-12 1,7-1-7-16,12 7-11 0,10 1-32 0,20 3-139 16,8 3-146-1</inkml:trace>
  <inkml:trace contextRef="#ctx0" brushRef="#br0" timeOffset="-144319.36">10774 11319 1136 0,'3'-1'463'15,"5"1"-267"-15,7 16-148 16,8 13-37-16,13 17-10 0,2 7 2 16,3 2 2-16,-7-4 1 15,-5-15 1-15,-5-6 3 16,0-15 4-16,1-5 43 15,-5-10 53-15,3-10 18 16,-3-9 34-16,0-6-24 16,-1-12-22-16,1-5-8 15,-2-14-27-15,-4-4-18 0,-2 6-33 16,-7 4-23-16,-8 24-158 16,-1 15 77-1</inkml:trace>
  <inkml:trace contextRef="#ctx0" brushRef="#br0" timeOffset="-143803.22">11512 11727 670 0,'-5'-8'395'0,"-8"-7"-41"15,-5 1-64-15,-15 8-105 16,-1 6-46-16,-4 7-73 16,1 6-30-16,16 8-30 0,5-1-7 15,15 7-5 1,9-1-1-16,7-2 2 0,6 0 0 16,11-8 16-1,3-3-53-15,2-8-187 0</inkml:trace>
  <inkml:trace contextRef="#ctx0" brushRef="#br0" timeOffset="-143558.37">11561 11947 590 0,'0'-2'367'16,"4"0"-4"-16,2-5-78 15,4 0-91-15,1-2-39 0,8-4-60 16,2-1-21-1,-4 0-30-15,3 3-10 16,-10 6-10-16,-2 5-2 0,-3 10 0 16,-7 8-1-1,1 11-4-15,0 5-2 16,-2 1-3-16,0-4 0 16,5-12-3-16,-2-4-1 15,6-7-68-15,4 2-87 16</inkml:trace>
  <inkml:trace contextRef="#ctx0" brushRef="#br0" timeOffset="-143233.25">11912 11530 828 0,'0'0'418'16,"6"0"-141"-16,9 4-92 15,20-4-85-15,14 3-24 16,11-2-17-16,-2-2-20 0,-5 2-43 16,-10-1-62-16,-15 5-237 15</inkml:trace>
  <inkml:trace contextRef="#ctx0" brushRef="#br0" timeOffset="-143043.65">11945 11661 1037 0,'9'3'446'0,"16"2"-214"16,10-1-23-16,15-4-34 0,4 1-36 16,-4-1-71-16,-10 0-26 15,-10 2-87-15,-9 1 483 16</inkml:trace>
  <inkml:trace contextRef="#ctx0" brushRef="#br0" timeOffset="-141480.62">12885 11560 465 0,'-14'7'276'0,"-18"10"-37"0,-3-7-49 15,1-7-54-15,2-6-19 16,7-8-22 0,0-5-2-16,11-7-32 15,9-4-22-15,13-5-34 16,10-2-20-16,7 2-6 16,1 3 19-16,10 14 17 0,6 8 11 15,3 19-3 1,0 10-12-16,-10 14-1 15,-8 2-1-15,-25 4-2 16,-12 0-1-16,-22 3-1 16,-8 2-20-16,1-4-76 15,6-1-23-15,6-19-50 16,6-8 14-16,6-15 89 16,5-7 51-16,9-6 65 15,1-3 17-15,9-4 21 0,4 1-13 16,9 6 0-16,2 1-7 15,8 14-32-15,-2 5-12 16,-2 12-13-16,-7 3-2 16,1 2-3-16,-1 0-2 15,2-9-15-15,12-5-74 16</inkml:trace>
  <inkml:trace contextRef="#ctx0" brushRef="#br0" timeOffset="-141140.18">13223 11651 1247 0,'1'0'553'16,"6"0"-288"-16,-2-4-90 15,3-1-99-15,5-1-44 16,6 0-389-16</inkml:trace>
  <inkml:trace contextRef="#ctx0" brushRef="#br0" timeOffset="-140831.28">13602 11631 730 0,'8'-20'429'16,"5"-15"-74"-16,-4-7-136 0,-1 2-38 15,0 1-71 1,1 2-18-16,-8 15-14 0,3 6-15 0,-9 17-22 15,-6 11-14 1,10 21-33-16,-2 7-4 16,8 11 6-1,5 0 1-15,5-3 3 16,6 2 10-16,-1-9-130 16,0-5-125-16</inkml:trace>
  <inkml:trace contextRef="#ctx0" brushRef="#br0" timeOffset="-140501.19">14188 11521 856 0,'-17'-19'460'15,"-9"-12"-127"-15,-8 2-129 16,0 10-51-16,-6 15-86 15,-5 8-34-15,5 20-33 16,5 6-5-16,14 9 2 16,9 6 0-16,15 1 1 15,8-4-1-15,20-8 5 16,13-5 3-16,15-15 9 16,2-8 6-16,-9-17 19 15,-6-4 9-15,-19-11 12 16,-8-1 4-16,-13-2-13 15,-8 2-10-15,-17-4-38 0,-3-1-44 16,0 6-122-16,2-1-182 16</inkml:trace>
  <inkml:trace contextRef="#ctx0" brushRef="#br0" timeOffset="-140317.66">14106 11325 1045 0,'0'-5'468'15,"7"-3"-241"-15,6 0-58 0,13 3-98 16,8 4-31-16,10 5-30 16,5 4-19-16,2 3-273 15</inkml:trace>
  <inkml:trace contextRef="#ctx0" brushRef="#br0" timeOffset="-140007.5">14737 11273 1037 0,'-11'-9'483'15,"-10"-8"-212"-15,-1 1-52 0,0 6-107 16,0 5-39-16,-1 6-53 15,-2 10-16 1,-1 11-7-16,4 10-4 16,5 12-1-16,12 2 1 15,13-1 2-15,9-4 3 16,14-12 3-16,0-6 2 0,-2-10 6 16,-1-10 4-1,-13-6 27-15,-6-9 22 16,-9-6 11-16,-8-1-4 0,-14-1-31 15,-7-1-27 1,-10 9-49-16,-5 1-37 0</inkml:trace>
  <inkml:trace contextRef="#ctx0" brushRef="#br0" timeOffset="-139478.08">14983 11677 1376 0,'-1'0'575'0,"1"0"-358"16,0 0-77-16,0 0-112 0,0 0-15 15,0 0-583 1</inkml:trace>
  <inkml:trace contextRef="#ctx0" brushRef="#br0" timeOffset="-138938.15">15421 11683 561 0,'4'-10'307'0,"2"-13"-54"0,4-5-45 16,-1-1-54-1,1 0-19-15,-2 1-34 16,-1 2-11-16,-3 5-15 0,-2 1-16 15,-1 9-23-15,-2 6-17 16,0 10-30-16,0 11-4 16,1 12-3-16,0 7 10 15,3 9 5-15,3-1 2 16,1 2 2-16,3-2 2 16,2-11 6-16,3-5-35 15,3-13-162-15</inkml:trace>
  <inkml:trace contextRef="#ctx0" brushRef="#br0" timeOffset="-138383.3">15951 11620 624 0,'-9'1'351'0,"-15"1"-44"0,-6 2-77 16,-9-7-49-16,1 0-26 0,7-9-40 15,3-6-13-15,14-7-63 16,10-7-22-16,14-7-43 16,10-1-13-16,15 3-8 15,3 4 15-15,8 16 20 16,4 13 9-16,-4 18 17 15,-3 11-6 1,-19 11 4-16,-10 4 4 0,-22 4 6 16,-15-3-1-16,-18 1-3 15,-5-1-6-15,1-5-7 16,7-4-1-16,21-11-5 16,7-7-5-16,14-9-2 0,10-5 1 15,9-2 6 1,9 0 4-16,5 2 2 0,2 4 1 15,-1 4 0-15,-4-3 0 16,-6-2-33 0,-8-4 43-16</inkml:trace>
  <inkml:trace contextRef="#ctx0" brushRef="#br0" timeOffset="-137980.29">16597 11590 905 0,'0'0'406'0,"5"-4"-189"0,7 2-66 15,24 1-74-15,12-3-20 16,21 4-32-16,1-1-8 16,-4 4 8-16,-10 2-66 15,-23 3-157-15</inkml:trace>
  <inkml:trace contextRef="#ctx0" brushRef="#br0" timeOffset="-137826.59">16635 11697 834 0,'5'2'423'15,"12"2"-96"-15,12 2-131 0,18-3-62 16,13 2-27-16,10-2-47 16,-5-2-22-16</inkml:trace>
  <inkml:trace contextRef="#ctx0" brushRef="#br0" timeOffset="-137222.8">17585 11607 436 0,'-13'0'176'0,"-14"-6"-33"15,0-8 12-15,2-12 28 0,6-7 10 0,19-7-65 16,8 1-46-16,20 6-32 15,1 3 8 1,8 14 12-16,5 8 3 0,5 18-5 16,3 13-21-16,-10 9-27 15,-13 6-2-15,-29-1 2 16,-17 1 1-16,-24 1-1 31,-3-2-3-31,3-3-9 0,8-4-2 16,13-10-3-16,11-3-3 15,11-8-2-15,4-3 0 0,18-2 4 16,3 0 2 0,16-1 0-16,2-2-1 0,7-1-12 31,1 0-77-31</inkml:trace>
  <inkml:trace contextRef="#ctx0" brushRef="#br0" timeOffset="-136969.03">17982 11396 1014 0,'0'0'450'0,"2"4"-231"16,-2 4-100-16,0 3-69 15,-1 3-16-15,-6 7-1 16,5 2-1-16,-1 1-6 15,3-1-5-15,11-7 0 16,0-1 2-16,10-4 4 16,5-1 1-16,-3-7-5 15,1-3-5-15,-1-3-74 16,-7-7-74-16,-1-4-282 16</inkml:trace>
  <inkml:trace contextRef="#ctx0" brushRef="#br0" timeOffset="-136803.83">18112 11375 863 0,'0'0'399'16,"-6"6"-156"-16,7 8-48 16,3 15-76-16,-1 4-1 15,8 9-4 1,-3 3-4-16,-1-3-13 0,1-4-11 0,-1-3-38 16,-1-6-15-1,6-12-85-15,-2-3-69 0</inkml:trace>
  <inkml:trace contextRef="#ctx0" brushRef="#br0" timeOffset="-136352.82">18638 11538 892 0,'0'-4'474'15,"0"-2"-146"-15,2 11-116 0,0 15-130 16,5 12-47-16,7 26-26 15,1 2 1-15,5 17-2 16,-2 0 0-16,-2-9-1 16,-2-9 22-16,-1-21-117 15,-5-14-90-15</inkml:trace>
  <inkml:trace contextRef="#ctx0" brushRef="#br0" timeOffset="-136213.66">18684 11732 931 0,'15'-10'535'16,"9"-5"-66"-16,11 5-300 15,5 1-66-15,4 4-75 16,4 5 28-16,-5 1-168 16</inkml:trace>
  <inkml:trace contextRef="#ctx0" brushRef="#br0" timeOffset="-135882.22">19475 11326 981 0,'-20'-23'499'16,"-18"-20"-160"-16,-16 7-145 16,-4 14-62-16,-9 14-71 15,3 12-28-15,8 22-36 16,8 5-6-16,17 22-2 16,30-9 1-1,1-22 7-15,0 1 2 0,28 61 11 16,20 3 4-16,27-18 6 0,-7-37 0 15,4-11-1-15,-4-12-3 16,-8-11-50-16,0-6-92 16</inkml:trace>
  <inkml:trace contextRef="#ctx0" brushRef="#br0" timeOffset="-135698.95">19790 11657 1175 0,'6'-3'613'15,"3"2"-193"-15,-4-6-160 16,0 3-61-16,-4-7-98 16,-1 0-80-16</inkml:trace>
  <inkml:trace contextRef="#ctx0" brushRef="#br0" timeOffset="-80447.66">20480 11217 798 0,'-6'11'417'0,"-5"10"-233"16,-1 2-120-16,-9 18 56 16,-4 6-44-16,-5 9-45 15,0 2-7-15,0-1-3 16,2-5 0-16,8-11-2 15,1-8 7-15,10-21 3 0,5-7 1 16,9-13-3-16,4-9 0 16,7-12-3-16,4-7-2 15,4-9-6-15,3-2-9 16,-1 1-7 0,0 2 6-16,-4 5 4 15,-4 4-5-15,-5 12-3 0,-1 10 2 0,-5 13 0 16,0 10 0-1,4 11 1-15,2 5-7 0,5 8-4 16,5 3 3 0,4 5 3-16,0-3-15 0,5 1-137 15</inkml:trace>
  <inkml:trace contextRef="#ctx0" brushRef="#br0" timeOffset="-80229.89">20993 11615 640 0,'-2'-10'459'15,"-5"-3"-177"-15,2 2-160 16,-8-9 102-16,-2 0-73 16,-6 9-62-16,-5 0-24 15,-2 9-33-15,0 3-14 16,1 11-19-16,4 3-6 15,9 2-5-15,6 3 2 0,13-2 6 16,9-1 4-16,9-4 9 16,1-4 6-16,1-4 15 15,1-5-29-15,-2-2-111 16</inkml:trace>
  <inkml:trace contextRef="#ctx0" brushRef="#br0" timeOffset="-79877.66">20940 11285 918 0,'0'-2'481'0,"1"2"-290"16,1 4-143-16,-2-4 55 15,0 0-31-15,0 1-58 0,11 19-20 16,18 36-13 0,-18-29 8-16,-2-3 20 0,5 4 4 15,3 1 9-15,4 0 1 16,6 2 1-16,-2 3 0 15,0 4 3 1,1 3 1-16,-2 12-10 0,-9-3-1 16,-12 2-8-1,-4-1 2-15,-13-6-17 16,-4-5-5-16,-5-14-4 0,0-6-2 16,2-19-1-16,3-8 1 15,7-18 0-15,6-9 4 16,9-12 25-1,7-2 8-15,8-5 4 16,4 0 1-16,5 5-8 16,0 7-36-16</inkml:trace>
  <inkml:trace contextRef="#ctx0" brushRef="#br0" timeOffset="-79431.98">21409 11484 953 0,'-6'0'485'16,"3"1"-282"-16,-2 7-147 15,-3 1 62-15,2 7-73 16,1 3-23-16,5 4-24 15,2 0-2-15,11 1 3 16,-2-3 4-16,6-10 15 0,4-1 5 16,2-10 11-16,2-2 3 15,-6-7 4-15,0-3 1 16,-7-3-4 0,-1 0-3-16,-3 2-15 0,-4 0-9 15,-1 5-15-15,-2 2-4 16,1 6-7-16,-1 3-3 15,-1-3-3-15,0 0 1 16,3 4 10 0,6 9 9-16,45 28 29 0,-25-31 16 15,3-7 22-15,1-2 11 0,0-5 14 16,-6-7 7 0,-7-5-3-16,-8-2-5 0,-14-4-34 15,-3 1-45-15</inkml:trace>
  <inkml:trace contextRef="#ctx0" brushRef="#br0" timeOffset="-78390.38">1877 12650 593 0,'-17'-3'351'16,"-23"1"-57"-16,2 5-122 0,6 12-107 15,1 6-42-15,15 9-28 16,2 0-13-16,21 6-7 0,13 3 3 16,11-6 14-1,10-4 8-15,11-11 14 0,1-4 5 16,-2-13 40-16,-9-2 20 16,-25-6 66-16,-17-5 10 15,-27 1-33-15,-13 1-21 16,-12 1-73-16,4 3-18 15,18 0-59 1,11 3-101-16</inkml:trace>
  <inkml:trace contextRef="#ctx0" brushRef="#br0" timeOffset="-77937.61">2217 12677 697 0,'-16'1'376'15,"-17"0"-77"1,3 3-101-16,6-2-113 0,11 3-52 31,9 4-63-31,8-1-9 16,17 2 1-16,1-2 17 0,11-4 21 16,2-3 1-16,-1-1 6 15,-6 0 3-15,-12-1 8 16,-6 0 12-16,-17 1 3 15,-6 0-1-15,-11 5-3 16,-7 1-9-16,-1 5-9 16,10 0-5-16,8 6-15 15,10 3-8-15,11 4-6 16,1 5 3-16,10-11 7 16,9 0 7-16,5-12 14 15,4-6 4-15,5-13 5 16,-2-2 1-16,2-8 1 0,-7-3 0 15,-5 1 2-15,-6 0 0 16,-14 3 4-16,-2 5 17 16,-12 8 20-16,-3 8 4 15,-3 9-2 1,-4 6-16-16,9 8-31 0,2 1-9 16,6 1 1-16,7 3-78 0,3-3-311 15</inkml:trace>
  <inkml:trace contextRef="#ctx0" brushRef="#br0" timeOffset="-77643.69">2672 12843 965 0,'3'1'477'0,"7"0"-131"16,8-1-140-16,8-2-84 16,9-2-27-16,3-2-45 15,-4-4 4-15,0-3-20 16,-9-6 0-16,-5-2 4 15,-6-2 1-15,-17-1-6 16,-6 0-7-16,-20 2-24 0,-9 3-9 16,-6 11-16-16,-3 7-3 15,7 10-4-15,4 13-2 16,11 11-4 0,9 6 4-16,10 13 12 0,8 1 13 15,17 7 18-15,2-1 5 16,8-11 2-16,-2-5-3 15,-6-11-4 1,-5-6-21-16</inkml:trace>
  <inkml:trace contextRef="#ctx0" brushRef="#br0" timeOffset="-77179.44">3100 12675 976 0,'-4'-4'462'16,"-2"1"-207"-16,0 3-89 15,2 12-102-15,0 9-38 16,2 13-23-16,3 6 5 16,5 3-4-16,10-4 2 15,10-10-68-15,4-10-113 16</inkml:trace>
  <inkml:trace contextRef="#ctx0" brushRef="#br0" timeOffset="-76894.54">3570 12751 675 0,'-6'14'422'0,"-13"19"-7"15,-5-2-125-15,-2 6-128 16,-4-5-48-16,-1-12-62 15,2-5-12-15,-1-16-49 16,3-11-22-16,1-12-30 16,4 0-11-16,8-4 31 15,2 3 14-15,17 6 9 0,7 0 6 16,12 4 12-16,7 4 10 16,8 11 21-1,-1 7 3-15,-2 16 1 0,-5 8-4 16,-10 7-8-16,-4-3-6 15,-4-4-10-15,3-9-76 16</inkml:trace>
  <inkml:trace contextRef="#ctx0" brushRef="#br0" timeOffset="-76325.61">3753 12701 953 0,'0'-1'504'16,"6"1"-61"-16,8 10-315 15,2 8-51-15,3 8-29 16,-5 5-11-16,-13 0-15 16,-2 1-2-16,-7-8-17 0,1-2-28 15,6-17-45-15,1-5-27 16,6-12 2-16,-2-12 25 16,2-4 42-16,1 0 26 15,-2 1 4-15,-1 3 0 16,-1 11 16-16,-1 3 2 15,-2 13-6-15,-2 5 9 16,-4 13-11-16,-2 3-2 16,4 6 9-16,5 2-9 15,16-5-7-15,7-6 1 16,9-9 3-16,1-12 4 16,-1-8 6-16,-4-9 2 15,-5-8 1-15,-1 3-2 16,-4-3-4-1,-1 6-5-15,-6 5-11 0,-2 7-8 16,-3 13 2-16,-7 5 8 16,-2 14 13-16,-7 2 8 15,-2 1-1-15,3-2-6 16,4-11-7-16,2-6-2 16,7-12 5-16,4-9-1 15,1-8-1-15,8-2 2 0,0 0-10 16,1 3-4-16,1 9-7 15,-2 8-5-15,0 5 0 16,-3 4 2-16,2 9 7 16,-3-1 4-16,-5 4 3 15,-1-1 0-15,-10-1 5 16,1 1-8-16,-7-2-100 16,-4-1-84-16</inkml:trace>
  <inkml:trace contextRef="#ctx0" brushRef="#br0" timeOffset="-76198.99">4192 12547 1308 0,'-6'-3'496'16,"-2"2"-388"-16,1 4-84 16,7 8-204-16</inkml:trace>
  <inkml:trace contextRef="#ctx0" brushRef="#br0" timeOffset="-76025.92">4448 12727 720 0,'6'10'461'15,"9"15"-9"-15,3 2-155 16,-8-1-112-16,2 1-50 16,-7-4-47-16,1-1-32 0,-5-5-25 15,-2-4 0-15,-6-9 2 16,-4-2 6-16,1-9-111 15,0-4-64-15</inkml:trace>
  <inkml:trace contextRef="#ctx0" brushRef="#br0" timeOffset="-75436.21">5460 12691 656 0,'-9'-3'393'16,"-11"0"-61"-16,-8 10-161 15,-5 8-51-15,-2 13-81 16,6 7-22-16,16 8-35 15,13 4-9-15,26-2 3 16,10-7 11-16,11-15 19 16,-5-13 21-16,-11-14 51 0,-11-5 31 15,-15-10 33 1,-10 2-9-16,-16-2-46 0,-8 0-34 16,-11 9-46-16,1 2-19 15,7 5-129-15,10 3-253 16</inkml:trace>
  <inkml:trace contextRef="#ctx0" brushRef="#br0" timeOffset="-75184.09">5601 12775 941 0,'0'0'492'16,"0"-2"-171"-16,-5 4-169 15,4-2-56-15,0 0-82 16,-5 22-14-16,-1 34-5 15,12-27-1-15,10-7 1 16,8 0 7-16,2-9 28 16,8-9 23-16,0-4 35 15,-3-8 7-15,0-7-2 0,-9-2-12 16,-10-6-28-16,-3-1-7 16,-5-4-83-16,-3 0-81 15,-10-1-246-15</inkml:trace>
  <inkml:trace contextRef="#ctx0" brushRef="#br0" timeOffset="-75092.66">5697 12630 747 0,'-1'-5'404'0,"-4"-1"-110"15,1 7-183-15,9-1-56 16,8 12-371-16</inkml:trace>
  <inkml:trace contextRef="#ctx0" brushRef="#br0" timeOffset="-74868.84">5962 12784 1100 0,'0'7'454'0,"8"5"-273"0,1 8-103 16,3 6-9-16,4 3-40 15,-2 1-10-15,3-11-6 16,5-9 1-16,2-10 59 0,-2-8 26 15,1-11 30-15,-3-4 15 16,-8-10-45-16,-1 1-23 16,-11 5-76-16,-2 3-110 15</inkml:trace>
  <inkml:trace contextRef="#ctx0" brushRef="#br0" timeOffset="-74378.39">6522 12695 829 0,'-17'-2'376'16,"-21"2"-163"-16,-4 7-65 15,0 11-72-15,0 8-16 16,10 10-34-16,12 4-6 0,24 0 3 15,13-2 2-15,18-11 17 32,0-10 6-32,-1-15 12 0,-3-5 4 0,-7-19 5 15,-1-7-3-15,-7-15-8 32,-2-6-7-32,-10-10-16 15,-2-3-6-15,-9-9-10 16,-2-4-4-16,0-5-8 0,3 5-6 0,6 22-34 31,7 15-43-31,12 28-125 0,5 15-98 16</inkml:trace>
  <inkml:trace contextRef="#ctx0" brushRef="#br0" timeOffset="-74016.84">6889 12596 609 0,'-12'-4'326'0,"-12"-1"-82"16,-4 6-86-16,3 4-103 16,3 3-29-16,12 6-33 15,12-2-4-15,16 7 5 16,8-1 3-16,5-5 8 15,-3-3 3-15,-4-5 6 16,-7-4 0-16,-11 0 10 16,-5-1-7-16,-11 0-9 15,-10 0-3-15,-9 6-11 0,-7 3 17 16,2 7 27 0,4 4 16-16,9-6 14 0,11 3-15 15,13-1-22-15,11-2-14 0,15 1-10 16,9-6 2-1,1-3-1-15,-3-6-35 16,0-3-164-16</inkml:trace>
  <inkml:trace contextRef="#ctx0" brushRef="#br0" timeOffset="-73759.22">7222 12653 735 0,'-8'-6'391'0,"-15"-3"-98"16,-5 3-53-16,-5 6-98 15,-1 5-44-15,9 5-63 16,2 6-27-16,12 5-23 0,9 0-4 16,10 3 1-16,6-2 5 15,9-8 10-15,1-3 4 16,2-9 10-16,-3 0 3 16,-9-2 14-16,-8 0 6 15,-12 0-3-15,-9-2-4 16,-12 5-13-1,1-2-10-15,2 0-5 0,7 0-56 0,13-3-298 32</inkml:trace>
  <inkml:trace contextRef="#ctx0" brushRef="#br0" timeOffset="-73491.88">7259 12676 1103 0,'9'3'494'0,"8"4"-254"0,1 4-57 0,0 7-107 15,-6-2-31 1,-4 1-29-16,-6 0-5 0,-3-7-1 16,1-3 10-1,0-7-32-15,2-5-16 16,4-7-10-16,2-5-10 0,1-4 27 16,4 0 11-16,4 2 0 15,-1 4-3 1,6 11-7-16,0 3 0 0,-7 10-7 15,-1 5 17-15,-12 6 25 0,-6 5 10 0,-2-2 15 16,2 0-10-16,4-6-117 16</inkml:trace>
  <inkml:trace contextRef="#ctx0" brushRef="#br0" timeOffset="-73291.91">7698 12673 1155 0,'12'3'498'0,"14"8"-296"15,3 3-7-15,7 8-94 0,-9 2-23 16,-4-1-15-16,-10 0-26 16,-15-6 6-16,-6-2 2 15,-13-10-5-15,-2-2-4 16,0-8-152-16,4-2-112 15</inkml:trace>
  <inkml:trace contextRef="#ctx0" brushRef="#br0" timeOffset="-73103.5">8221 12920 1121 0,'3'12'511'0,"-4"11"-237"16,-6 2-61-16,-7-5-104 16,-5-6-26-16,-1-9-60 15,-3 1-38-15</inkml:trace>
  <inkml:trace contextRef="#ctx0" brushRef="#br0" timeOffset="-72230.36">9228 12520 902 0,'-20'-7'388'16,"-24"-3"-208"-16,-5 4-41 0,4 16-87 15,3 11-28-15,12 17-45 16,7 10-19 0,20 15 1-16,11 5 2 0,23 9 14 15,15-4 5-15,25-13 17 16,4-13 4-16,8-26 42 16,-2-14 14-16,-5-26 44 15,-5-15 27-15,-11-19 11 16,-14-12 6-16,-30-4-14 15,-16 1-23-15,-38 6-46 0,-13 9-21 16,-16 12-34-16,3 11-10 16,10 12-77-16,12 6-83 15,16 13-460-15</inkml:trace>
  <inkml:trace contextRef="#ctx0" brushRef="#br0" timeOffset="-71917.66">9326 12737 821 0,'2'8'429'16,"3"2"-150"-16,13 10-60 15,11 5-35-15,15 11-58 0,8 4-28 16,1 4-39-16,-4-3-11 16,-12-10-23-16,-9-5-3 15,-7-10-5-15,-4-3-2 16</inkml:trace>
  <inkml:trace contextRef="#ctx0" brushRef="#br0" timeOffset="-70511.49">9800 12929 530 0,'0'-2'293'15,"0"-4"-74"-15,4-1-59 16,9 3-85-16,0-3-25 0,11-1-29 16,8 8-9-16,6 6-12 15,-4 5-5-15,-14 9 4 16,-10 2 4-16,-18 3 9 15,-7 0 2-15,-6 0 0 16,1-8 2-16,8-11 1 16,6-6-8-16,13-11-9 15,8 2-7-15,15 3-1 16,3 3 9-16,2 9 15 0,-3 3 11 16,-14 7 36-16,-10 1 16 15,-19 7 20-15,-13-1-1 16,-15-6-27-16,-5-4-12 15,9-10-31-15,4-3-55 16,18-8-213 0</inkml:trace>
  <inkml:trace contextRef="#ctx0" brushRef="#br0" timeOffset="-70209.86">10278 12714 702 0,'5'1'306'0,"16"5"-123"16,6-2-51-16,27-4-8 0,9 0-34 15,12-4-51-15,-2-1 4 16,-14 2-162-16,-8 0-222 16</inkml:trace>
  <inkml:trace contextRef="#ctx0" brushRef="#br0" timeOffset="-70005.42">10343 12837 845 0,'2'4'384'0,"10"3"-131"15,9-2-27 1,23-2-38-16,14-2-29 15,15-5-76-15,-3-1-31 16,-11-2-89-16,-12 1-93 0</inkml:trace>
  <inkml:trace contextRef="#ctx0" brushRef="#br0" timeOffset="-69576.83">11402 12497 801 0,'-25'-11'444'0,"-19"-4"-108"16,-2 9-187-16,-1 7-55 16,-12 17-85-16,0 14-19 15,4 10-26-15,7 9-3 16,36 13 10-16,15-2 9 16,38 1 21-16,15-2 12 15,19-12 4-15,3-11 3 0,4-21 2 16,-3-15 2-1,-8-23 12-15,-5-11 7 16,-20-19 19-16,-16-3 11 16,-30-6 1-16,-16-2-3 0,-29 7-23 15,-8 3-18-15,-11 10-30 16,4 11-8-16,12 13-134 16,5 11-70-16</inkml:trace>
  <inkml:trace contextRef="#ctx0" brushRef="#br0" timeOffset="-69403.01">11268 12685 769 0,'6'6'400'16,"10"6"-65"-16,10 6-132 15,16 13-50-15,7 5-34 16,13 10-53-16,-2 2-21 15,-8-4-14-15,-5-6-58 0,-18-14-230 16</inkml:trace>
  <inkml:trace contextRef="#ctx0" brushRef="#br0" timeOffset="-69014.73">11868 12883 941 0,'-5'0'434'16,"-2"5"-188"0,-3 4-111-16,-3 4-81 0,0 0-22 0,7 7-24 15,3-1-9-15,8 4-9 16,10 0 3 0,0-11 10-1,6 1 3-15,1-6 6 0,-3-5 2 16,1-2-14-16,0 0-48 15,-4-9-173-15,0 3-165 16</inkml:trace>
  <inkml:trace contextRef="#ctx0" brushRef="#br0" timeOffset="-68891.23">12016 12933 831 0,'-5'3'371'16,"0"10"-172"-16,1 4-40 15,-1 9-53-15,5 4-21 16,2 2-32-16,3 0-14 0,1-4-12 15,1-3-5-15,0-6-33 16,0-7-62-16</inkml:trace>
  <inkml:trace contextRef="#ctx0" brushRef="#br0" timeOffset="-67927.55">12337 12684 696 0,'2'1'377'15,"5"1"-13"-15,18 3-228 0,5-2-31 16,27 0-14-16,9-1-20 16,2 0-40-16,1 1-6 15,-17-1-96-15,-10-1-98 0</inkml:trace>
  <inkml:trace contextRef="#ctx0" brushRef="#br0" timeOffset="-67741.93">12401 12833 819 0,'10'2'401'0,"21"2"-129"15,13 0-18-15,19-2-44 16,1-2-37-16,-7-3-68 16,-5-2-28-16,-16-3-78 0,-1 1-76 15</inkml:trace>
  <inkml:trace contextRef="#ctx0" brushRef="#br0" timeOffset="-66942.2">13480 12499 352 0,'-20'-3'261'0,"-15"-1"23"0,-12 4-80 16,2 9-35-16,1 11-66 15,3 2-48-15,16 12-54 16,3 4-12-16,19 15-14 16,7 9 2-16,18 1 9 15,16-2 19-15,23-13 62 16,21-15 14-16,23-26 30 15,3-15 20-15,-8-32 10 16,-12-10 18-16,-32-13 19 16,-15-1-15-16,-41 3-43 15,-24 0-25-15,-34 10-48 16,-12 1-22-16,-5 10-28 16,2 12-11-16,10 15-116 0,10 15-95 15</inkml:trace>
  <inkml:trace contextRef="#ctx0" brushRef="#br0" timeOffset="-66667.47">13507 12697 899 0,'10'8'486'0,"3"5"12"0,20 16-380 16,12 9-1-16,4 10-26 0,1 1-19 16,-4-3-38-1,-9-4-11-15,-8-15-78 16,-1-5-106-16</inkml:trace>
  <inkml:trace contextRef="#ctx0" brushRef="#br0" timeOffset="-66280.03">13974 13074 472 0,'9'0'291'15,"12"-3"-3"-15,3-6-41 0,3-4-61 16,-2-3-27-16,-4-3-42 16,0 2-11-16,-6-2-6 15,-5 4-1-15,-3 7-8 16,-7 2-17-16,-7 11-41 16,3 7-14-16,-1 14-17 15,3 6 1-15,3 8 10 16,0 1 0-16,4-3-4 15,3-4-6-15</inkml:trace>
  <inkml:trace contextRef="#ctx0" brushRef="#br0" timeOffset="-64268.82">14608 12755 721 0,'16'1'318'0,"11"2"-166"15,26-3-83-15,9-3-20 16,14-1-68-16,4-2-150 0</inkml:trace>
  <inkml:trace contextRef="#ctx0" brushRef="#br0" timeOffset="-64110.32">14633 12860 1096 0,'4'4'423'0,"12"1"-293"16,20 2-63-16,23 1-24 15,15-1 0-15,16-1-292 0</inkml:trace>
  <inkml:trace contextRef="#ctx0" brushRef="#br0" timeOffset="-63759.43">15506 12717 913 0,'-15'-22'409'0,"-8"-15"-198"0,25 2-126 16,13 0-33-16,21 13-23 15,9 10-6-15,4 12 0 16,0 8 1-16,-5 14-20 16,-14 2-3-16,-29 10 7 15,-16 3 4-15,-26 4 5 16,-6 4-1-16,-1-4-7 0,7-4-4 16,21-6-8-1,12-4-3-15,20-2 9 16,8-4 17-16,8-4 17 0,7 1 6 15,12-9-9 1,1 1-11-16,7-10-66 0,-5-8-98 16</inkml:trace>
  <inkml:trace contextRef="#ctx0" brushRef="#br0" timeOffset="-63403.99">15890 12526 1005 0,'1'0'420'0,"2"6"-237"16,-4 3-104-16,-3 8-15 15,-3 7-28-15,-2 4-9 0,14-6-16 32,-3-12-4-32,1 2 0 0,15 28 1 15,17-5 4-15,9-5 2 0,-7-24 6 16,2-5 2-1,-10-8-17-15,-7-7-19 0,-7-7-38 16,-6-4-13-16,-3 2 9 16,-6-5 20-16,-1 0 38 15,-9 1 25-15,-4 4 26 16,2 12 0-16,-1 14 1 16,7 13-12-16,4 18-15 15,4 6 1-15,4 13-6 16,1 4-4-16,3 3-2 15,-1 0 41-15,10-7-556 16</inkml:trace>
  <inkml:trace contextRef="#ctx0" brushRef="#br0" timeOffset="-62966.55">16562 12644 564 0,'0'1'338'15,"0"10"24"1,4 12-186-16,2 22-96 0,5 16 1 15,6 21-15-15,-5 2-5 16,-2-3-12-16,-5-6-8 16,-2-17-19-16,3-10 8 15,0-15-99-15,2-9-96 16,-4-22-137-16</inkml:trace>
  <inkml:trace contextRef="#ctx0" brushRef="#br0" timeOffset="-62836.72">16610 12929 858 0,'1'-4'444'16,"10"-2"-85"-16,16 5-256 15,1 1-50-15,22 3-37 16,-4 0-84 0</inkml:trace>
  <inkml:trace contextRef="#ctx0" brushRef="#br0" timeOffset="-62475.86">17308 12551 909 0,'-16'-11'464'16,"-24"-15"-176"-16,-9 3-71 15,-1 13-94-15,-6 6-69 16,3 17-53-16,3 14-20 0,0 10-17 16,10 9 1-1,19 14 15-15,17 1 12 16,28 6 18-16,11-4 10 15,19-8 14-15,2-12 4 0,13-16-2 16,2-9-4 0,2-19-5-16,1-6 1 15,-12-15-132-15,-11-3-212 0</inkml:trace>
  <inkml:trace contextRef="#ctx0" brushRef="#br0" timeOffset="-62199.74">17761 12967 1177 0,'-1'0'599'16,"-1"0"-177"-16,1 5-288 0,1-5-58 15,0 0-118-15,0 0 203 16</inkml:trace>
</inkml:ink>
</file>

<file path=ppt/ink/ink57.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3-12-13T11:36:08.336"/>
    </inkml:context>
    <inkml:brush xml:id="br0">
      <inkml:brushProperty name="width" value="0.05292" units="cm"/>
      <inkml:brushProperty name="height" value="0.05292" units="cm"/>
      <inkml:brushProperty name="color" value="#FF0000"/>
    </inkml:brush>
  </inkml:definitions>
  <inkml:trace contextRef="#ctx0" brushRef="#br0">17744 12980 451 0,'-1'-3'301'0,"-1"-3"-17"15,1 2-73-15,-1 4-43 16,1 0-63-16,1 0-24 15,0 0-35-15,0 12 0 16,5 36 10-16,-6-21-2 16,-7-5-4-16,-2 1-1 0,-5-8-28 15,-1-5-48-15,5-5-213 16</inkml:trace>
  <inkml:trace contextRef="#ctx0" brushRef="#br0" timeOffset="586.15">18363 12684 415 0,'-8'-5'305'16,"-13"-2"43"-16,-2 2-114 0,1 6-111 15,-1 3-42-15,0 10-62 16,5 5-20-16,2 8-19 16,4 8-2-16,12 5 1 15,5 2 2-15,10 0 5 16,4-5 3-16,11-7 7 15,4-12 4-15,2-10 8 16,-1-8 6-16,-12-5 26 16,-7 0 23-16,-17-11 38 15,-11 1 9-15,-17-3-16 16,-10-1-23-16,-3 6-43 16,4-2-17-16,12 1-59 15,6 3-77-15</inkml:trace>
  <inkml:trace contextRef="#ctx0" brushRef="#br0" timeOffset="760.59">18457 12729 676 0,'9'-1'289'15,"13"-3"-136"-15,5 0-73 0,15 1-29 16,2 0-8-16,1 2-14 16,0 0-7-16,-3-2-6 15,-3 1 2-15,-9 0-73 16,-8-3-95-16</inkml:trace>
  <inkml:trace contextRef="#ctx0" brushRef="#br0" timeOffset="923.7">18646 12727 401 0,'0'5'239'16,"-1"3"-37"-16,3 5-63 15,2 5-16-15,3 4-15 16,3 7-3-16,-6 3-18 16,0 0-15-16,-2 0-29 15,-2-7-14-15,3-4-35 16,1-1-76-16</inkml:trace>
  <inkml:trace contextRef="#ctx0" brushRef="#br0" timeOffset="1288.15">18962 12811 471 0,'-3'-10'283'0,"0"-6"-4"16,-8 1-46-16,-2 4-62 15,-5 3-29-15,-5 4-66 16,0 4-30-16,2 6-46 16,2 7-14-16,5 9-19 15,5 6-2-15,10 9 7 16,8 3 3-16,11-5 8 16,6-2 3-16,10-13 8 15,0-5 3-15,3-16 10 16,-4-5 6-16,-10-12 13 15,-6-9 9-15,-9-3 26 16,-7-4 1-16,-12 0-3 16,-3 7-9-16,-11 4-30 15,-1 2-37-15,-1 9-164 16</inkml:trace>
  <inkml:trace contextRef="#ctx0" brushRef="#br0" timeOffset="1962.99">19796 12781 414 0,'-4'-6'305'0,"-4"-6"10"16,-6 4-110-16,-4 1-42 15,-5 9-80-15,0 3-35 16,4 8-45-16,4 7-14 16,7 5-18-16,7 7-6 15,9 5 5-15,5 4 6 16,13-9 12-16,5-2 6 16,6-9 6-16,0-10 4 15,-4-6 15-15,-9-7 17 0,-17-7 40 16,-9-2 11-16,-21 2-10 15,-12-2-15-15,-10 10-43 16,-1 1-13-16,9 2-24 16,12 2-50-16</inkml:trace>
  <inkml:trace contextRef="#ctx0" brushRef="#br0" timeOffset="2132.58">19961 12766 821 0,'-2'-6'410'0,"-1"-3"-153"16,2 4-106-16,8 10-115 16,7 5-34-16,7 17-21 15,5 11 8-15,2 22 9 0,-3 5 2 16,-2 2 5-16,-1-2 4 15,-4-16-38-15,1-1-45 16,-4-16-188-16</inkml:trace>
  <inkml:trace contextRef="#ctx0" brushRef="#br0" timeOffset="2329.11">20112 12767 790 0,'-3'-5'403'0,"-10"-2"-139"16,1 6-61-16,-1 9-113 16,-4 8-38-16,1 17-41 15,0 8-9-15,-8 13-1 16,-3 5-1-16,-1-1 4 16,-2-1-1-16,4-5 1 15,4-7-17-15,7-14-115 16,3-10-145-16</inkml:trace>
  <inkml:trace contextRef="#ctx0" brushRef="#br0" timeOffset="2735.06">20149 12767 751 0,'10'-5'351'0,"9"-2"-140"16,0 7-128-16,2 5-15 15,-2 11-30-15,-6 4-1 16,-3 7 11-16,-8 1-3 0,-5-1-4 16,-2 1-4-16,-1-10-12 15,0-6-1-15,3-6 11 16,-1-6-5-16,4-7-13 15,3-7-9-15,6-5-19 16,4-4-4-16,7 0 5 16,5 2 1-16,5 2 3 15,2 2 0-15,-6 6-2 16,-1 8 3-16,-13 10 8 16,1 7 5-16,-5 11 7 15,-6 0-1-15,5 5-3 16,-8-2-1-16,1-1-1 15,0-3-1-15,-2-3-32 16,3-4-63-16,-1-6-322 16</inkml:trace>
  <inkml:trace contextRef="#ctx0" brushRef="#br0" timeOffset="2898.3">20389 12559 962 0,'-2'-8'464'0,"-2"-3"-169"16,2 2-182-16,3 4-56 0,4 7-82 15,0 2-12-15,10 8-118 16,-3 2-179-16</inkml:trace>
  <inkml:trace contextRef="#ctx0" brushRef="#br0" timeOffset="3153.81">20597 12647 774 0,'-1'-3'383'16,"1"-3"-154"-16,1 8-136 16,-1-2-36-16,0 0-38 15,9 27 9-15,11 56 14 16,-9-15-3-16,-2 11-16 15,0 5-6-15,-2-10-9 16,-1-9 2-16,1-16 3 16,1-5-1-16,-1-13 3 0,0-7 1 15,0-12-29-15,-1-3-56 16,-1-9-260-16</inkml:trace>
  <inkml:trace contextRef="#ctx0" brushRef="#br0" timeOffset="3325">20648 12925 672 0,'8'-5'247'0,"18"-4"-202"16,7 1-26-16,9-2-25 15,7 3-95-15</inkml:trace>
  <inkml:trace contextRef="#ctx0" brushRef="#br0" timeOffset="3599.86">21219 12748 618 0,'-7'6'344'0,"-11"10"-66"16,-9 3-43-16,-6 2-104 15,-5-1-35-15,1-1-51 16,3-3-15-16,4-7-10 15,11-4-1-15,0-6-6 0,5-4-1 16,5-5-9-16,1 0-10 16,9-2-18-16,5-1-5 15,10-1-3-15,3 0 2 16,4 4 8-16,0 3 15 16,2 10 26-16,-2 10 23 15,-1 13 33-15,-5 7-6 16,-3 6-12-16,1-2-17 15,-2-5-22-15,3-5 3 0,4-13-147 16,1-1-371-16</inkml:trace>
  <inkml:trace contextRef="#ctx0" brushRef="#br0" timeOffset="4079.96">22043 12406 717 0,'-13'1'332'16,"-19"7"-114"-16,-1 10-55 16,-8 12-69-16,-2 6-17 0,2 19-44 15,2 1-10 1,11 16 3-16,10 5-2 0,18 9-4 15,10-4-2-15,20-13-8 16,7-8-4-16,8-28-1 16,4-9-1-16,4-13-34 15,1-11-69-15</inkml:trace>
  <inkml:trace contextRef="#ctx0" brushRef="#br0" timeOffset="4434.16">22221 12550 890 0,'0'-3'387'0,"0"-4"-191"15,-1 3-48-15,-1 4-75 16,1 0-24-16,0 4-44 16,-2 26-3-16,-1 41 8 15,3-25-4-15,0 12 3 16,1 8-1-16,-1-6 3 0,1 1 1 15,0-20 2-15,1-8 2 16,0-17 4-16,0-12 7 16,3-6 2-16,-2-12-5 15,4-12-13-15,4 0-11 16,9-9-14-16,1 2-3 16,11 3 1-16,-1 4 2 15,-2 15-1-15,-5 6 0 16,-4 15 1-16,-1 6 3 0,-10 8 15 15,0 5 11-15,-15 2 22 16,-8 0 6-16,-12-6 0 16,-9-3-4-16,-6-13-18 15,1-2-14-15,11-3-77 16,8-4-56-16,21 0-347 16</inkml:trace>
  <inkml:trace contextRef="#ctx0" brushRef="#br0" timeOffset="4895.06">22550 12415 764 0,'3'-6'390'16,"4"-2"-130"-16,3 5-92 0,17 17-94 16,6 11-33-16,15 20-25 15,2 14-3-15,-14 18 2 16,-12 10 1-16,-31 20 2 15,-11-1 1-15,-20-10-4 16,-5-8 0-16,1-27 6 16,2-11 3-16,7-21 5 15,7-8 5-15,10-18-3 16,5-3-13-16,8-7-55 16,3-3-58-16,12-2-390 15</inkml:trace>
  <inkml:trace contextRef="#ctx0" brushRef="#br0" timeOffset="5199.69">22989 13082 1004 0,'-4'-4'505'0,"1"1"-147"16,-1 2-62-16,3-1-112 15,0 1-40-15,1 0-75 16,0 0-28-16,0 1-21 16,-1 0-7-16,1 0-6 15,0 0-27-15,0 0-195 16</inkml:trace>
  <inkml:trace contextRef="#ctx0" brushRef="#br0" timeOffset="19627.43">1799 13536 714 0,'-11'-1'306'0,"-15"1"-158"16,-6 7-46-16,2 9-41 15,-3 8-22-15,8 8-41 0,4 6-3 16,16 5-20 0,8 6 4-16,20 2 10 0,8 2-1 15,16-8 14-15,10-19 4 16,17-20 7-16,5-14 5 16,-10-23 6-16,-11-7 49 15,-27-11 61-15,-18-1 14 16,-22 1 16-16,-13 4-36 15,-29 2-53-15,-8 4-18 16,-9 9-30-16,5 3-18 16,13 16-7-16,10 1-71 0,20 10-269 15</inkml:trace>
  <inkml:trace contextRef="#ctx0" brushRef="#br0" timeOffset="20312.18">2789 13739 741 0,'-1'2'295'0,"-1"6"-183"16,-1 2-76-16,3 15-32 16,0 0 3-16,0 5 3 15,0 2 1-15,0-9-3 16,0-1 2-16,2-11 9 15,-1-7 14-15,-2-7 17 16,1-8 3-16,-3-8-3 16,3-5-13-16,0-8-18 15,0-2-6-15,3 3-9 16,-3 1-4-16,6 7-12 16,6 3-4-16,6 6-8 15,9 3 0-15,5 7 6 16,2 2 4-16,-6 3 8 15,0 3-2-15,-11 1 11 16,-7 7 10-16,-6 9 12 0,-6 4 6 16,-3 13-7-16,-2 1-9 15,6 4-5-15,0-5-21 16,7-13-302-16</inkml:trace>
  <inkml:trace contextRef="#ctx0" brushRef="#br0" timeOffset="20572.92">3113 13718 768 0,'-2'0'333'16,"-3"2"-153"-16,1 8-113 15,0 4-28-15,2 7-13 16,2 6-8-16,3 2-11 15,3-2-4-15,8-3-2 16,1-2 2-16,10-9 6 16,2-5 3-16,3-8 5 15,0-6 4-15,-4-11 10 16,-2-3 7-16,-6-5 11 16,-3-3 3-16,-12 3-2 15,-3 1-11-15,-8 8-73 16,-3 3-62-16,0 7-353 0</inkml:trace>
  <inkml:trace contextRef="#ctx0" brushRef="#br0" timeOffset="21012.28">3422 13732 659 0,'2'0'383'0,"5"2"-26"0,5 5-231 16,2 2-40-16,4 14-46 15,-3 3-15-15,-3 7-11 16,-7 4-2-16,-1-6 0 16,-2-2 0-16,-1-8 4 15,4-4-1-15,-3-11 6 16,1-4-7-16,-2-10-14 16,0-4-3-16,1-7-18 15,5-4 3-15,3-3 1 16,7-1-1-16,3-3 6 15,2 2 5-15,2 5 7 16,-5 3 5-16,-10 11 12 16,-7 1 11-16,-13 8 15 15,-6 2 8-15,-4 7 4 16,0 2-14-16,6 4-23 16,5 4-12-16,9 2-17 15,4 4-2-15,13 0 3 0,5 0-13 16,8-3-69-16,4-1-69 15</inkml:trace>
  <inkml:trace contextRef="#ctx0" brushRef="#br0" timeOffset="21216.89">3731 13727 732 0,'1'0'324'0,"1"0"-127"0,3 9-127 16,5 3-21-16,7 12 0 16,-1 6-1-16,4 4-7 15,-1 1 0-15,-3-7 0 16,1-7-2-16,0-11 3 16,0-5 16-16,1-11 6 15,-2-8-3-15,1-8-9 16,-2-3-20-16,-3-2-17 15,0 1-3-15,-2 4-51 16,-3 3-78-16</inkml:trace>
  <inkml:trace contextRef="#ctx0" brushRef="#br0" timeOffset="21678.69">4108 13761 822 0,'-7'3'337'16,"-1"7"-208"-16,-5 5-44 16,8 7-41-16,5 6-13 0,4-3-15 15,10 1 0-15,4-7 2 16,-1-6 3-16,6-8 7 15,-4-8-1-15,2-8 2 16,-1-3-1-16,-4-8 0 16,0 2 0-16,-6-1-5 15,-3 3-1-15,-6 6-9 16,-3 4-10-16,-9 9-19 16,6 6-7-16,3 10-1 15,2 5 3-15,11 3 14 16,-1 2 2-16,11-1 2 15,6-3 3-15,11-8 2 16,0-3 5-16,1-10 26 16,-6-3 11-16,-13-11 24 15,-3-6 14-15,-13-10-13 16,0 1-6-16,-6-7-22 0,-6 2-16 16,-2 3-54-16,-2 5-51 15,1 11-272-15</inkml:trace>
  <inkml:trace contextRef="#ctx0" brushRef="#br0" timeOffset="22414.5">4658 13706 614 0,'-4'0'303'0,"-1"0"-120"16,5 0-56-16,0 0-55 15,0 0-32-15,30 9-22 16,38 6 2-16,-18-11-7 16,2-2-1-16,-14-2 5 0,-4-1 6 15,-20-2 14-15,-10-2-1 16,-7 1-20-16,-11-1-9 16,-16 5-19-16,-5 1-6 15,-4 10 4-15,1 5-3 16,10 7-7-16,10 3-6 15,11 1 3-15,9-1 2 16,15-4 12-16,6-5 9 16,8-6 11-16,4-7 4 0,1-8 6 15,-2-5 1-15,-10-9 0 16,-5-1-1-16,-8-1-4 16,-1 2-4-16,-3 7-10 15,-3 7-13-15,1 12 0 16,-1 8 6-16,-2 12 10 15,3 3 11-15,-2-1 1 16,-3-5-4-16,7-7 0 16,-3-6 4-16,1-11 13 15,5-1 2-15,-2-16 2 16,0-2-4-16,3-9-14 16,0-3-6-16,2 4-7 15,6 1-3-15,0 9 2 16,0 6 11-16,-2 9 15 15,-4 1 9-15,-2 11 5 16,1 4-6-16,-4 2-2 16,5 4-3-16,-4 2-5 15,0-2-4-15,-1 2-6 0,-4-2-3 16,-4-6 5-16,-6-1-29 16,-4-3-122-16,-2-3-112 15</inkml:trace>
  <inkml:trace contextRef="#ctx0" brushRef="#br0" timeOffset="22602.36">5132 13693 887 0,'3'-10'421'0,"3"-7"-161"16,-4 6-66-16,-1 1-91 16,1 7-42-16,0 3-122 15,3-1-126-15</inkml:trace>
  <inkml:trace contextRef="#ctx0" brushRef="#br0" timeOffset="22823.14">5377 13754 843 0,'7'7'358'0,"17"13"-222"16,8 6-34-16,1 4-63 15,2 3-18-15,-12-3-2 0,-6-6 12 16,-8-3 38-16,-8-8 16 16,-10-3 34-16,-6-2-5 15,-11-10-28-15,-6-4-15 16,0-3-43-16,1-3-10 16,7 3-55-16,7 1-69 15</inkml:trace>
  <inkml:trace contextRef="#ctx0" brushRef="#br0" timeOffset="23325.93">6896 13495 659 0,'-12'-12'414'0,"-12"-12"-70"16,-13 2-105-16,-7 4-47 16,-12 9-93-16,-2 9-31 0,2 13-42 15,1 6-10 1,14 16-17-16,5 1-6 0,19 12-3 15,6 2-3-15,8 4 2 16,6-2 2-16,17 0 5 16,5-3 3-16,23-11 2 15,7-7 2-15,8-14 3 16,3-9-49-16,-6-12-143 16,-3-5-192-16</inkml:trace>
  <inkml:trace contextRef="#ctx0" brushRef="#br0" timeOffset="23717.18">6904 13804 819 0,'-1'-4'354'0,"1"-5"-171"0,4-1-54 16,8 5-58-16,4 2-19 16,6 7-39-16,3 3-8 15,-4 7 0-15,-5 1 0 16,-10 3 3-16,-9 2 2 16,-9 0 4-16,-3-1 4 0,1-7 1 15,5-1 1-15,8-8-16 16,2-4-5-16,11-1-11 15,8-3-5-15,9 4 1 16,9 5 3-16,-4 7 5 16,-5 4 6-16,-13 5 39 15,-12-3 14-15,-16 5 18 16,-8-1 5-16,-14-8-19 16,-3-2-7-16,0-11-14 15,7-6-6-15,11-1-77 16,4-2-84-16</inkml:trace>
  <inkml:trace contextRef="#ctx0" brushRef="#br0" timeOffset="24860.6">8108 13740 334 0,'0'-7'236'0,"-1"-6"50"15,-3 2-58-15,-10 5-51 16,-5 1-34-16,-9 9-68 16,-5 3-31-16,6 5-39 15,2 3-7-15,13-1-24 0,7 4-3 16,12 0 7-16,9-2 5 16,12-2 18-16,4-5 5 15,2-6 4-15,-8-3 1 16,-9-2 5-16,-4-2 3 15,-12-3-4-15,-1 1-4 16,-12 3-10-16,-8 3-6 16,-4 7-3-16,-3 4 0 15,4 9 2-15,1 2-1 0,13 6-4 16,7 1-3-16,12 3 1 16,7-6 4-16,12-7 12 15,1-8 4-15,4-16 9 16,0-1 2-16,-2-11 1 15,0-4 0-15,-7-4 0 16,-4-4-1-16,-10 0 0 16,0 4-1-16,-10 7 7 15,2 1 7-15,-3 12-8 16,0 2-6-16,0 10-18 16,0 7-10-16,0 8 1 15,5 6 4-15,6 2 4 16,-1-2 2-16,-1-3-58 15,-5-7-70-15</inkml:trace>
  <inkml:trace contextRef="#ctx0" brushRef="#br0" timeOffset="24987.49">8232 13589 822 0,'-2'-8'405'0,"-5"-7"-126"15,4 8-175-15,3 5-49 16,0 0-57-16,0 2-63 16,0 0-342-16</inkml:trace>
  <inkml:trace contextRef="#ctx0" brushRef="#br0" timeOffset="25242.75">8404 13800 392 0,'5'19'276'0,"6"22"33"15,1 3-52-15,-4-11-52 16,1-5-34-16,3-16-37 16,2-7-7-16,3-12-16 15,2-6-8-15,0-10-21 16,-1-4-26-16,-2-2-25 16,-2 0-7-16,-7 3-10 15,-3 4-6-15,-1 4-80 16,-2 2-82-16,1 10-323 15</inkml:trace>
  <inkml:trace contextRef="#ctx0" brushRef="#br0" timeOffset="25676.85">8890 13751 600 0,'0'7'333'15,"0"12"-65"-15,-2 3-34 16,-3 2-83-16,2 4-34 15,-5-2-52-15,-6-2-16 16,-5-5-19-16,-3-4 1 0,-3-8-1 16,1-5-2-16,-1-6-28 15,1-4-21-15,11-5-52 16,1 0-18-16,14-1 2 16,8-4 10-16,9-2 39 15,5-1 15-15,0 2 15 16,-3 1 2-16,1 10-3 15,-6 8 9-15,-2 12 18 16,-2 6 7-16,-6 10 13 16,4 1-4-16,1 2-13 15,6-1-2-15,6-8-5 16,1-5-2-16,4-10 2 16,-1-8 2-16,-1-6 5 15,-1-9 3-15,-5-6 5 16,-7 0 2-16,-6-3 1 15,-6 2-2-15,-7 4-6 16,-1 4 6-16,0 9-3 0,0 5-4 16,7 7-8-16,-1 7-12 15,2 7-7-15,3 6 1 16,7 1 2-16,0 1 7 16,5 2-210-16</inkml:trace>
  <inkml:trace contextRef="#ctx0" brushRef="#br0" timeOffset="26120.53">10031 13794 767 0,'-10'-9'391'0,"-12"-8"-122"0,-7 2-71 16,2 8-102-16,-1 5-46 16,5 9-58-16,5 5-21 15,7 12-15-15,5 6 4 16,8 7 13-16,10 5 11 16,10-6 14-16,6-7 3 15,12-14 5-15,0-8 5 16,0-18 11-16,-3-6 7 15,-14-10 33-15,-11-5 17 0,-19-3 19 16,-13 0-1-16,-17 5-36 16,-5 5-20-16,4 8-66 15,7 4-77-15</inkml:trace>
  <inkml:trace contextRef="#ctx0" brushRef="#br0" timeOffset="26538.59">10844 13720 912 0,'-4'0'365'0,"0"6"-246"16,3 4-42-16,1 12-57 15,0 7-8-15,-1 9-8 16,2 3-1-16,1-2 2 16,-2-6 0-16,11-5-77 15,-3-3-93-15</inkml:trace>
  <inkml:trace contextRef="#ctx0" brushRef="#br0" timeOffset="26893.26">11181 13774 638 0,'-4'-4'333'0,"-4"-2"-87"0,-4 1-69 16,-4 5-86-16,-4 3-36 15,-1 4-50-15,3 3-11 16,4 10-17-16,2 4-2 16,7 6 0-16,3 2 3 15,12-1 11-15,6-2 4 16,10-7 9-16,3-6 5 0,-2-12 11 16,-1-4 8-16,-12-7 18 15,-2-5 18 1,-12-4 15-16,-17-2-4 0,-10 1-19 15,-10-1-21-15,-4 6-22 16,8 3-42-16,9 5-185 16</inkml:trace>
  <inkml:trace contextRef="#ctx0" brushRef="#br0" timeOffset="27194.91">11500 13829 636 0,'-12'-10'375'0,"-13"-5"-49"16,0 2-164-16,-3 0-41 15,4 8-78-15,-1 5-30 16,7 7-33-16,0 6-13 15,6 7-6-15,12 5 5 16,3 6 13-16,9 0 10 16,11-4 14-16,2-5 5 15,6-10 4-15,2-6 5 0,-4-12 20 16,-4-5 15-16,-10-9 14 16,-5-3 4-16,-14-2-14 15,-4 0-15-15,-8 5-22 16,-1 0-31-16,4 11-151 15</inkml:trace>
  <inkml:trace contextRef="#ctx0" brushRef="#br0" timeOffset="27601.73">11709 13841 698 0,'-1'-4'386'15,"1"-4"-92"-15,-10 1-105 16,2 0-28-16,-10 1-56 16,-5 1-25-16,4 5-61 0,-2 5-22 15,10 9-28-15,0 3 0 16,8 9 7-16,8 0 6 16,10 3 10-16,8 0 3 15,5-5 3-15,5-7 2 16,-2-9 4-16,-2-4 3 0,-4-15 7 15,-7-2 4 1,-9-13 6-16,-4-4 1 16,-11-3 3-16,-3-3 18 0,-4-3 21 15,-1 0 6-15,4-3 2 16,3 1-21-16,3 6-29 16,2-1-10-16,9 12-20 15,2 2-6-15,13 4-38 16,8 4-48-16,3 8-287 15</inkml:trace>
  <inkml:trace contextRef="#ctx0" brushRef="#br0" timeOffset="28026.18">11996 13800 786 0,'-1'0'383'0,"-4"0"-163"16,1 7-84-16,0 9-96 16,2 5-25-16,4 9-7 15,7 2 1-15,7 1 0 16,4 2 0-16,9-9 3 15,0-5 4-15,3-10 16 16,-2-11 18-16,-4-9 27 16,-4-4 5-16,-7-13-2 15,-4 2-12-15,-11-6-28 16,-3 2-11-16,-6 3-61 16,-2 3-70-16</inkml:trace>
  <inkml:trace contextRef="#ctx0" brushRef="#br0" timeOffset="28169.1">12169 13663 1212 0,'-2'-5'525'0,"0"-5"-286"16,-1 4-151-16,3 4-56 15,0 2-103-15,0 0-108 16</inkml:trace>
  <inkml:trace contextRef="#ctx0" brushRef="#br0" timeOffset="28447.14">12306 13893 470 0,'7'13'273'0,"10"17"-11"16,2-4-83-16,-2-3-58 15,3-4 3-15,-1-11-4 16,-2-3 12-16,-5-7-11 15,0-3-14-15,-2-8-23 16,3-2-13-16,2-3-11 16,-2-1-5-16,-1 2-13 15,-2 2-11-15,-4 0-16 16,-4 2-18-16,0 3-169 16</inkml:trace>
  <inkml:trace contextRef="#ctx0" brushRef="#br0" timeOffset="28880.58">12953 13889 750 0,'-2'0'357'15,"-2"3"-133"-15,-3 7-108 16,-1 8-25-16,-7 5-19 15,-3 0-7-15,-9-1-16 16,-2-5-11-16,-1-10-3 16,-2-6 1-16,6-8-3 15,1-5-4-15,9-2-13 16,5-2-6-16,4 1-12 16,6-3-5-16,4 2-8 15,10 1-3-15,3 1-5 0,7 6 1 16,3 6 8-16,3 9 4 15,2 10 10-15,-3 7 1 16,-8 5 2-16,0 2-1 16,-6-1-37-16,-1-3-116 15</inkml:trace>
  <inkml:trace contextRef="#ctx0" brushRef="#br0" timeOffset="29086.42">13083 13750 945 0,'1'-4'437'15,"7"-2"-225"-15,0 10-114 16,0 11-43-16,4 18-53 16,-5 7 3-16,-1 17 4 15,-2 3 0-15,-3 1 0 16,2-3-1-16,-6-3 3 15,3-6-45-15,6-4-155 16,-4-4-21-16</inkml:trace>
  <inkml:trace contextRef="#ctx0" brushRef="#br0" timeOffset="29338.86">13113 14017 802 0,'5'-3'361'0,"9"1"-172"16,7 1-52-16,5 1-70 15,5 0-26-15,2 1-33 16,3 0-88-16</inkml:trace>
  <inkml:trace contextRef="#ctx0" brushRef="#br0" timeOffset="30004.6">13491 13856 497 0,'-1'-5'286'0,"-4"-6"-48"0,-7 0-78 16,-3 0-32-16,-7 2-45 16,-3 3-28-16,0 6-33 15,2 4-7-15,5 4-6 16,5 3-4-16,7 8-3 15,6 4-2-15,8 2-4 16,7 2 3-16,8-5 7 16,2-5 3-16,3-8 5 15,2-4 3-15,-2-9 7 16,2-6 0-16,-6-4-3 16,-1-4-2-16,-1-5-9 15,0 1-4-15,0 6 17 16,-2 4 2-16,-3 15 1 15,-2 7 1-15,-7 8-8 16,-2 5 1-16,-7 0 12 16,-7-1 3-16,-5-1-4 15,-6-5-2-15,3-4-68 0,1-5-90 16</inkml:trace>
  <inkml:trace contextRef="#ctx0" brushRef="#br0" timeOffset="30948.81">14305 13837 738 0,'0'0'300'0,"4"1"-180"15,6 1-56-15,14 3-31 16,11-1-3-16,10 0-5 16,3 0-3-16,-3-4-2 15,-11-1 1-15,-10-2 5 0,-10-2 4 16,-13 3-7-16,-1-2-6 16,-13 3-12-16,-4 1-8 15,-4 6-6-15,-6 2-3 16,7 7-5-16,0 4-2 15,7 7-5-15,5 2 2 16,8 5 8-16,8 0 4 16,12-8 11-16,3-2 5 0,7-7 5 15,-2-6 3-15,-1-7 3 16,2-2 0-16,-7-11-17 16,2-2-17-16,-1-5-10 15,-3-9-1-15,1 1 17 16,-4-3 15-16,-13 1 29 15,-3 2 19-15,-5 6 23 16,0 5 5-16,2 8-24 16,-2 6-23-16,2 7-24 15,-1 5-7-15,1 10 2 16,4 3 8-16,9 3 7 16,-2-2 2-16,4-6 1 15,0-8-1-15,-2-6-1 16,3-5 3-16,1-4 5 15,-2-4-1-15,2-7-2 0,-1 0-6 16,-3-8-4-16,-1 3-2 16,-3 1-4-16,-1 0-3 15,-3 11-9-15,2 3-8 16,-2 5-3-16,2 4 4 16,2 12 8-16,-3 0 7 15,7 7 3-15,-2-2-1 16,5 0 0-16,3 0-2 15,4-6 3-15,1-2 1 16,-5-8 5-16,-4-5 19 0,-4-8 10 16,-1-2-1-16,-1-6-4 15,1-5-18-15,0-2-13 16,-2-2 1-16,1 2-14 16,0 6-2-16,-6 7-3 15,5 6-4-15,-4 9 4 16,-1 3-1-16,9 12 3 15,-5 0 2-15,3-2 7 16,1-1 0-16,-3-6 3 16,0-5 3-16,2-3 6 15,-2-4 4-15,2-5 4 16,2-6 0-16,-5-10 11 16,4-2 5-16,-1-5-1 15,-1 4-1-15,-1 2-20 16,-4 2-7-16,-3 7-96 15,0 2-96-15</inkml:trace>
  <inkml:trace contextRef="#ctx0" brushRef="#br0" timeOffset="35209.96">15058 2722 478 0,'-4'-1'302'0,"-7"-4"11"15,-11 3-69-15,-10 2-53 16,-11 0-11-16,-11 7-31 16,-5 0-26-16,5 12-54 15,0 5-18-15,12 11-32 16,13 7-8-16,16-2-7 16,11 3-4-16,17-4-5 15,7-2 0-15,20-10-2 16,9-6-12-16,15-12-107 15,5-8-108-15</inkml:trace>
  <inkml:trace contextRef="#ctx0" brushRef="#br0" timeOffset="35626.24">15080 2956 846 0,'0'0'381'0,"3"0"-162"16,4 0-58-16,-7 0-67 15,8 3-22-15,15 3-43 16,34 46-8-16,-40-28-1 16,-3-2 1-16,-14 1 8 15,-9-2 3-15,-9-1-9 16,1-4 0-16,-2-9-30 15,2-7-16-15,11-12-16 16,2-5-6-16,14-10 13 16,5 1 9-16,8-6 14 15,1 2-5-15,-6 5 51 16,-3 2 23-16,-14 9 39 16,-5 2 15-16,-13 0-35 15,-2 4-21-15,-7 4-40 16,4 0-13-16,4 6-6 15,4 3-75-15,8 8-252 16</inkml:trace>
  <inkml:trace contextRef="#ctx0" brushRef="#br0" timeOffset="36901.32">16439 13622 535 0,'-7'-4'309'0,"-16"-3"-39"16,-10 3-32-16,-22 12-74 15,-3 9-25-15,0 10-54 16,5 8-26-16,14 17-39 15,10 10-17-15,17 14-11 16,12 2-1-16,19-6 3 16,9-9 3-16,18-15 3 15,6-9 2-15,11-21 3 16,4-9-22-16,-1-12-132 16</inkml:trace>
  <inkml:trace contextRef="#ctx0" brushRef="#br0">16506 14012 544 0,'0'0'269'16,"9"6"-56"-16,4 1-109 0,9-6-46 15</inkml:trace>
  <inkml:trace contextRef="#ctx0" brushRef="#br0" timeOffset="37340.5">16554 14164 873 0,'10'0'348'16,"9"0"-240"-16,8 0-41 15,7 0-41-15,1 0-13 16,6 4-33-16,-3 1-98 16</inkml:trace>
  <inkml:trace contextRef="#ctx0" brushRef="#br0" timeOffset="37499.45">16958 14210 850 0,'8'8'429'15,"5"4"-138"-15,-1 6-134 16,-8 5-7-16,-8 3-57 16,-5-1-23-16,-8-2-13 15,-2-4-83-15,0-10-337 16</inkml:trace>
  <inkml:trace contextRef="#ctx0" brushRef="#br0" timeOffset="37998.35">17685 13642 969 0,'-16'-6'414'0,"-20"-3"-230"16,1 4-50-16,-2 15-72 16,-1 6-22-16,-5 15-29 15,-3 6-5-15,2 20-1 16,4 9 2-16,16 8-1 16,9 1 1-16,22-12 4 15,13-5 1-15,25-20 7 16,8-8 0-16,8-17-1 15,2-10 4-15,-5-6-128 16,-2-6-220-16</inkml:trace>
  <inkml:trace contextRef="#ctx0" brushRef="#br0" timeOffset="38474.4">17718 14063 823 0,'10'3'401'0,"12"2"-147"15,10 4-62-15,11 7-77 16,2 1-36-16,-5 5-34 16,-5 3-8-16,-21-5-8 15,-9 1-2-15,-12-1-6 16,-12-4 6-16,-7-8-58 15,-6-4-25-15,0-8-64 16,1-7-32-16,10-4 14 0,8-1 17 16,13-7 56-16,12-2 22 15,13 0 48-15,6-3 26 16,10 4 65-16,-3-1 27 16,-11 2 33-16,-6 4 1 15,-15 3-31-15,-11 3-23 16,-21 8-50-16,-11 3-24 15,-20 6-66-15,-1 6-78 16</inkml:trace>
  <inkml:trace contextRef="#ctx0" brushRef="#br0" timeOffset="39133.44">16532 14045 244 0,'4'-1'208'15,"1"-2"7"-15,5 0-44 16,3 3-27-16,6 4-58 15,4 4-20-15,5 4-27 16,2-3-8-16,0-2-9 16,-1-3-1-16,-9-4 2 15,-3-1 3-15,-12-2 5 16,-2-5 1-16,-6 2 10 16,-4 0 1-16,-8 5 1 15,-2 4-1-15,-2 3-14 0,-5 1-4 16,11 9-3-16,-1 5 2 15,5 7 1-15,5 6-3 16,1 2-9-16,5-4-4 16,5-3-3-16,6 0 1 15,4-11-116-15</inkml:trace>
  <inkml:trace contextRef="#ctx0" brushRef="#br0" timeOffset="40570.75">18752 13655 915 0,'-21'5'380'0,"-25"17"-223"0,3 8-39 15,9 20-50-15,6 12-27 16,25 15-35-16,7 5-3 16,20-5 0-16,11-9 2 15,8-15 2-15,4-9-1 16,0-11-48-16,-1-4-46 15,1-14-154-15</inkml:trace>
  <inkml:trace contextRef="#ctx0" brushRef="#br0" timeOffset="40886.99">19070 13890 711 0,'-4'-1'410'16,"0"-1"-95"-16,2 17-143 16,0 12-52-16,2 19-70 15,-2 8-9-15,1 10-17 16,0 0-2-16,2 8-4 15,1-1-1-15,-2-3-4 16,1-4-4-16,3-22-51 16,-1-9-75-16</inkml:trace>
  <inkml:trace contextRef="#ctx0" brushRef="#br0" timeOffset="41037.6">19058 14176 879 0,'5'-4'341'0,"12"-2"-240"15,4 1-41-15,17 2-34 16,-1 1-11-16,3 0-105 16,-2-1-183-16</inkml:trace>
  <inkml:trace contextRef="#ctx0" brushRef="#br0" timeOffset="41484.95">19410 13935 725 0,'-10'0'337'16,"-6"0"-148"-16,2 3-106 15,2 4-32-15,9 8-48 0,3 1-12 16,7 0-3-16,9-1 6 16,1-7 9-16,-1-2 3 15,0-4 1-15,-3-2-7 16,-6-2-9-16,-4 0-11 16,-5-3-8-16,-6 2 4 15,-10 2 10-15,-5 1 17 16,-6 3 34-16,-2 2 16 15,4 3 33-15,7 4 1 16,9 2-1-16,4 6-8 0,10 0-22 16,8-3-5-16,8 1-15 15,7-5-5-15,6 0-10 16,3-5-4-16,0-3-6 16,0-2-27-16,0-8-254 15</inkml:trace>
  <inkml:trace contextRef="#ctx0" brushRef="#br0" timeOffset="42287.18">19780 13964 723 0,'8'0'280'16,"15"2"-196"-16,7 2-27 15,7 0-18-15,2-2-12 16,-3-3-15-16,-4-1-1 16,-3-3 2-16,-7-2 2 15,-10-1 6-15,-7 0 1 16,-7 5-2-16,-6 0 7 0,-8 4 15 15,1 6 5-15,-5 1 11 16,1 4-7-16,5 2-13 16,-2 2-9-16,6 5-13 15,8 2-5-15,2 2-9 16,9 1-1-16,6-3 2 16,5-4 0-16,8-4 3 15,3-3 2-15,6-9 4 16,3-2-20-16,3-5-55 15,-4-9-29-15,-1-1-26 16,-6 1 22-16,-10-3 57 16,-5 4 32-16,-13-4 40 15,-5-2 20-15,-11-1 26 16,-4-1 14-16,-7 2-4 16,-1 1-13-16,-4 8-29 15,3 5-20-15,0 8-24 16,4 3-9-16,7 5-13 15,3 2-3-15,11 3 0 0,3 1 2 16,8 0 9-16,6-2 6 16,4-12 7-16,3 3 5 15,2-7 2-15,0-1 2 16,-1-2 1-16,-2-5 0 16,-3-4-1-16,-1 2-2 15,0-2-2-15,-2 2-3 16,-4 7-4-16,-3 0 6 0,-5 3 3 15,1 8 5-15,3 6 14 16,-4 4-3-16,4 4 4 16,-2-3-1-16,-1-3-6 15,2-4 0-15,-5-6 13 16,4-1 5-16,0-7 7 16,-1-5-1-16,3-4-17 15,-4-3-6-15,2-1-12 16,0 2-3-16,1-2-6 15,-1 3 8-15,0-2-83 16,1 6-74-16</inkml:trace>
  <inkml:trace contextRef="#ctx0" brushRef="#br0" timeOffset="42741.17">21532 13674 576 0,'-10'-4'338'0,"-18"-7"-34"16,-2 3-45-16,-6 8-75 16,-7 4-36-16,-7 7-54 15,-2 5-29-15,1 13-28 0,4 6-16 16,14 19-21-16,10 9-3 16,19 10-1-16,10 0 1 15,20-12 5-15,8-7 5 16,19-16 3-16,6-8 2 15,2-12-2-15,0-9-27 16,-9-11-153-16,0-6-344 16</inkml:trace>
  <inkml:trace contextRef="#ctx0" brushRef="#br0" timeOffset="43119.51">21527 14021 644 0,'-1'-2'365'16,"1"0"-55"-16,8 3-175 16,2 0-29-16,14 2-46 15,3 0-6-15,6-6-24 16,2 1-8-16,-3-3-5 15,-2 1 0-15,-9-1 0 16,-6 2-1-16,-8-3-5 16,-5 4-5-16,-3-1-8 15,1 5-4-15,-1-2-3 16,-1 0 2-16,1 8 7 0,-3 10 3 16,-5 32 5-16,5-25 1 15,3 4-4-15,1 1 0 16,3-1 0-16,0-5-1 15,2-7 0-15,0-2 4 16,1-7-77-16,0-2-81 16</inkml:trace>
  <inkml:trace contextRef="#ctx0" brushRef="#br0" timeOffset="43287.15">21651 14153 795 0,'3'-3'335'0,"9"0"-171"16,3-1-34-16,13 4-15 15,5 0-8-15,1 0-29 16,-1 3-19-16,-4-3-29 16,-1 0-7-16,-5-1-109 15,-1 1-171-15</inkml:trace>
  <inkml:trace contextRef="#ctx0" brushRef="#br0" timeOffset="43793.58">22292 13791 824 0,'4'0'387'15,"5"-2"-169"-15,2 15-117 16,-1 8-35-16,8 15-40 16,1 4-4-16,-6 4-2 15,1-3 3-15,-7-11 2 16,0-6 0-16,0-10 9 15,0-6 15-15,-3-9 15 16,1-3 2-16,1-6-10 0,0-2-19 16,-1-4-17-16,-2-1-4 15,-2-2-3-15,2 0-2 16,0 3-3-16,-1-6-1 16,-1-1-69-16,1 1-66 15,4 5-304-15</inkml:trace>
  <inkml:trace contextRef="#ctx0" brushRef="#br0" timeOffset="44306.92">22848 13914 295 0,'4'7'179'0,"0"9"18"15,-4 2 5-15,-12 3 5 16,-1 0-8-16,-9-1-51 16,-4 3-26-16,-2-7-41 15,-5-2-21-15,4-2-20 16,2-8-6-16,5-4-10 16,5-4 1-16,2-7-7 15,4-7-4-15,2-2-12 16,3-4-2-16,6-3-8 15,6 5-4-15,4 4-3 16,5 3-2-16,4 8 9 0,2 6 3 16,2 7 7-16,0 7 4 15,1 10-1-15,1-1 2 16,3 6-2-16,-2-5-1 16,0-4 0-16,-2-4 1 0,-1-1 2 15,1-2 5 1,-5-8 3-16,0 1 0 15,-5-11-2-15,0 3-5 0,1-4-21 16,-4 2-30-16,-2 4-156 16</inkml:trace>
  <inkml:trace contextRef="#ctx0" brushRef="#br0" timeOffset="45590.08">1598 14655 737 0,'-1'8'322'0,"-1"17"-140"0,2 3-63 16,-1 25-46-16,3 7-18 15,3 6-37-15,-1 4-6 16,1-12-2-16,-2-7 1 15,0-9 3-15,-3-6-17 16,1-8-137-16,-1-10-182 16</inkml:trace>
  <inkml:trace contextRef="#ctx0" brushRef="#br0" timeOffset="45759.21">1599 14933 721 0,'10'0'283'0,"9"0"-207"15,4 0-28-15,8 1-36 16,2 2-7-16,5-2-136 16</inkml:trace>
  <inkml:trace contextRef="#ctx0" brushRef="#br0" timeOffset="46250.38">2152 14854 897 0,'-10'10'387'16,"-12"12"-228"-16,-2 0-30 15,-1-5-53-15,-2-4-32 16,-3-4-23-16,3-6-3 15,-2-3-7-15,6-1-18 16,7-8-24-16,6-1-9 16,13-4-14-16,4-5 12 0,11 1 14 15,2-1 5-15,4 3 4 16,1 7 0-16,0 9 15 16,-2 8 3-16,-5 8 15 15,6 5 4-15,0 1-6 16,2-1-1-16,5-3-2 15,-6-3 0-15,4-9 3 16,0-3 4-16,-8-8 6 16,-3-7 1-16,-6-4-2 15,-2-1-4-15,3-4-8 16,-3 0-2-16,3 2-4 16,-1 0-3-16,3 10-8 15,3 2-3-15,3 7-9 16,-2 8 10-16,0 8 41 15,-6 4 27-15,-11 4 55 16,-4 3 20-16,-14-4-12 0,-2 1-17 16,-1-10-41-16,2-4-26 15,6-5-97-15,1-5-86 16</inkml:trace>
  <inkml:trace contextRef="#ctx0" brushRef="#br0" timeOffset="47098.61">3473 14780 695 0,'-7'-5'345'0,"-7"-4"-113"16,-7-1-75-16,-3 0-12 15,0 5-50-15,4 2-35 16,4 7-53-16,6 4-29 16,6 3-22-16,7 4-1 15,9 4 12-15,8 0 8 16,8 1 17-16,2-5 8 15,-3-6 8-15,-3-2 4 16,-12-5 10-16,-3 0 5 16,-10-2-5-16,-6 2-3 0,-11 0-9 15,-10 4-5-15,-4 0-1 16,-4 1-2-16,8 3-7 16,8 2-5-16,10-1-8 15,6 2-4-15,9 2 2 16,6 1 1-16,10-2 10 15,3-3 6-15,5-6 5 16,4-3 5-16,-3-6 4 16,1-5 3-16,-7-2 2 15,-5-6 1-15,-3 0-1 16,-5-3 0-16,-1 0-3 16,1 4 0-16,-5 3 9 15,0 6-5-15,1 7-8 16,-3 2-2-16,2 10-12 15,2 4 3-15,2 10 3 0,4 0 0 16,4-2 1-16,-2-2 1 16,1-9 3-16,-1-4 6 15,-3-9 38-15,-3-5 8 16,2-10 15-16,0-3 1 16,1-8-31-16,1 1-7 15,-8-1-16-15,-2-2-32 16,0 6-152-16,-1 3-187 0</inkml:trace>
  <inkml:trace contextRef="#ctx0" brushRef="#br0" timeOffset="47529.06">4058 14884 353 0,'-3'-4'255'0,"-5"-5"26"16,-1 3-48-16,-5 4-41 0,-5-2-17 15,-5 4-36-15,1 3-24 16,-1 1-71-16,5 5-27 15,14 5-27-15,1 1-4 16,13 5 5-16,9 1 3 16,5-2 7-16,4 0 1 15,2-10 4-15,-2 0 2 16,-2-9 7-16,-6-9 7 16,-6-4 13-16,-2-5 3 0,-11-8 0 15,0 0-4-15,-8-9-7 16,-1-4-2-16,-2-5 0 15,-1-5-5-15,1-2-10 16,5 1-8-16,9 8-13 16,2 4-5-16,12 11-7 15,1 10-33-15,9 7-101 16,4 8-104-16</inkml:trace>
  <inkml:trace contextRef="#ctx0" brushRef="#br0" timeOffset="47808.51">4287 14767 736 0,'-3'-2'416'0,"0"1"-93"15,-2 5-145-15,4-4-45 16,-2 7-68-16,-9 23-15 16,-7 38-17-16,15-31-7 15,4-7-10-15,7-6-6 0,2-9-47 16,3-2-100-16</inkml:trace>
  <inkml:trace contextRef="#ctx0" brushRef="#br0" timeOffset="48321.11">4758 14797 665 0,'0'4'342'0,"-6"7"-100"15,-4 8-97-15,-7 0-22 16,-6 6-42-16,-6-3-22 0,-2-4-24 16,0-5 3-16,-2-7-13 15,7-5-2-15,0-6-2 16,7-8-7-16,9-2-9 15,0-3-7-15,8-2-11 16,2-2-2-16,9-2-2 16,3 2 6-16,6 6 21 15,4 7 9-15,0 13 12 16,3 8 3-16,1 17-9 16,-1 4-3-16,-3 8-4 15,-4 1-3-15,3-5 26 16,2-4-92-16</inkml:trace>
  <inkml:trace contextRef="#ctx0" brushRef="#br0" timeOffset="48885.17">5118 14773 646 0,'-6'-2'310'0,"-11"-4"-108"16,-4 1-22-16,-1 2-40 16,-2 2-30-16,4 4-60 15,4 3-25-15,2 10-38 16,3 5-3-16,6 8-4 16,3 5 1-16,4-3 3 15,12 0 1-15,6-6 12 16,3-13 3-16,7-3 5 15,-1-5 1-15,-2-9-9 16,1 3-8-16,-12-6-4 16,-4 0 2-16,-9-1 15 15,-4-1 10-15,-6 1 10 0,-5 2 8 16,2 6 8-16,-1 3 8 16,0 9 8-16,3 7-4 15,0 11-13-15,3 6-10 16,7 13-18-16,1 6-5 15,6 4-1-15,4 0 0 16,-2-11 9-16,3-8-38 0,2-12-304 16</inkml:trace>
  <inkml:trace contextRef="#ctx0" brushRef="#br0" timeOffset="49425.55">5493 14741 548 0,'-6'-4'267'16,"-8"0"-76"-16,-4 2-30 15,1 7-49-15,-4 4-21 0,3 0-55 16,8 2-15-16,1 0-22 16,9 1-10-16,5 4-2 15,5 1 2-15,7-1 8 16,0-3 3-16,-1-8 6 16,-2-1 3-16,-3-6 5 15,-2-1 1-15,-5-1-2 16,0-1-4-16,-9 2-7 15,-3 1-2-15,-7 3 5 16,-4 1 7-16,2 5 3 16,4 0-1-16,9 1-7 15,4 1-2-15,5 3-2 16,2-1 2-16,6 3 0 16,0-2 1-16,0-5 2 15,2 0 2-15,-6-9-56 16,-1-2-100-16</inkml:trace>
  <inkml:trace contextRef="#ctx0" brushRef="#br0" timeOffset="49563.98">5417 14570 815 0,'-4'-7'430'0,"-9"-7"-112"15,10 7-191-15,-1 3-53 16,6 4-51-16,2 1-88 0,-4-1-338 15</inkml:trace>
  <inkml:trace contextRef="#ctx0" brushRef="#br0" timeOffset="49911.5">5633 14882 478 0,'7'11'313'16,"5"7"21"-16,2-9-171 15,1 2-31-15,1-9-37 16,2-2-21-16,3-3-25 16,2-7-10-16,-5-2-10 15,-3-4-3-15,-8-4-2 16,-7 0-1-16,-9-1-8 16,-7-1-4-16,-8 4-7 15,-5 2-2-15,-3 8-6 16,2 5-3-16,5 6-3 0,7 9 4 15,8 11 17-15,-1 4 9 16,11 10 13-16,3 2 9 16,6 2 5-16,2 1-1 15,-2-1-5-15,1-2-9 16,-2-1-14-16,-1-3-4 16,-3-5 13-16,0-6-59 0,-4-9-388 15</inkml:trace>
  <inkml:trace contextRef="#ctx0" brushRef="#br0" timeOffset="50591.97">6082 14743 755 0,'-11'-2'340'15,"-9"2"-164"-15,0 2-44 16,3 2-77-16,3 5-25 16,7 0-38-16,5 0-7 15,5 7-1-15,4-2 3 16,7 0 9-16,3-4 4 16,-3-4 5-16,4-3 1 0,-5-4 0 15,-4-2-7-15,-2-4-15 16,-3 1-4-16,-7 2-4 15,-2 0 5-15,-8 3 14 16,-3-1 6-16,-4 5 16 16,2 3 1-16,-2 5 9 15,9 3-3-15,4 5-7 16,4 0 4-16,8 3 5 16,0 1 2-16,8-6 3 15,5 2-4-15,6-6-9 16,6-6-4-16,-2-7 1 15,-1-4 2-15,2-9 4 16,-2 1-19-16,-3-4-35 16,-3-6-11-16,-8 0-10 15,-2-2 20-15,-8 3 33 16,0 7 8-16,-6 5 15 16,1 5 4-16,-3 8 11 0,1 4 4 15,1 8-3-15,2 1-1 16,4 3-9-16,2 1-6 15,8-4-9-15,1-1-1 16,3-4-106-16</inkml:trace>
  <inkml:trace contextRef="#ctx0" brushRef="#br0" timeOffset="51139.21">6432 14268 706 0,'6'-2'336'0,"11"3"-136"16,5 14-61-16,21 37-74 15,5 19-17-15,9 32-12 16,-4 9 4-16,-29 6 17 15,-19 0 2-15,-35-5-5 16,-19-6-7-16,-8-20-21 16,-3-11-52-16,7-23-269 15</inkml:trace>
  <inkml:trace contextRef="#ctx0" brushRef="#br0" timeOffset="53105.08">7631 14802 309 0,'-2'-4'198'0,"-7"-4"5"16,-4 1-37-16,-4 5-46 15,-5 0-23-15,-5 6-47 16,2 7-12-16,3 7-36 16,6 5-9-16,10 8-11 15,6 3-1-15,16 7 7 16,4 0 4-16,12-7 8 0,-1-4 3 16,11-20 6-16,-2 0 4 15,-12-15 54-15,-1-2 33 16,-24-2 40-16,-11-7 14 15,-19 1-35-15,-7-4-28 16,-6 2-43-16,5 1-19 16,10 4-35-16,12 2-78 15</inkml:trace>
  <inkml:trace contextRef="#ctx0" brushRef="#br0" timeOffset="53318.5">7794 14831 547 0,'17'0'252'16,"11"0"-88"-16,5 1-96 16,-2-1-12-16,-5 2-18 15,-3-1-14-15,-6 1-8 16,-2 1 3-16,-8-1-79 15,-4 0-71-15</inkml:trace>
  <inkml:trace contextRef="#ctx0" brushRef="#br0" timeOffset="53492.78">7893 14857 430 0,'-1'3'276'0,"0"4"-38"16,4 5-71-16,5 6-38 15,1 4-55-15,-2 4-18 16,0 0-18-16,-2-2-7 15,-1 1-8-15,2-7-3 16,-2-2-81-16,5-1-114 16</inkml:trace>
  <inkml:trace contextRef="#ctx0" brushRef="#br0" timeOffset="53814.6">8360 14962 467 0,'-9'-7'290'16,"-8"-3"-41"-16,0-2-61 15,-9-2-25-15,1 4-68 16,1 1-32-16,1 9-54 16,6 1-16-16,2 9-18 15,4 5-3-15,6 5 2 16,5 3 4-16,9 1 9 15,7-2 3-15,8-6 10 16,5-3 3-16,-1-11 9 16,1-1 7-16,-10-9 44 0,-5-1 15 15,-9-11 17-15,-5-4 8 16,-10 3-34-16,-3-6-17 16,-6 11-25-16,-4-3-35 15,6 6-202-15</inkml:trace>
  <inkml:trace contextRef="#ctx0" brushRef="#br0" timeOffset="54412.98">9121 14814 654 0,'-14'-4'335'0,"-8"-3"-102"15,-3 6-102-15,-2 3-35 16,4 10-62-16,6 7-32 15,6 9-25-15,8 6-5 16,9 9 3-16,6-1 5 0,14-6 13 16,6-6 4-16,12-15 6 15,1-4 6-15,-4-12 9 16,-7-3 7 0,-17-6 14-16,-8-3 3 0,-15 2 2 15,-9-8-3-15,-15 4-12 16,-2 2-5-16,-1-3-14 15,5 4-30-15,12 1-164 16</inkml:trace>
  <inkml:trace contextRef="#ctx0" brushRef="#br0" timeOffset="54574.03">9241 14834 715 0,'12'13'361'16,"7"3"-85"-16,5 17-154 15,7 6-21-15,0 2-27 0,1 1-18 16,2-1-20-16,-3 0-11 16,-3 2-11-16,-4-2-18 15,-5-9-108-15,-4-8-144 16</inkml:trace>
  <inkml:trace contextRef="#ctx0" brushRef="#br0" timeOffset="54784">9556 14848 838 0,'-8'3'393'0,"-11"6"-159"15,-3 8-60-15,-6 10-84 16,-5 4-25-16,-2 12-38 16,-1 2-14-16,0 2-7 15,0 2-3-15,-1-3-86 16,1-5-100-16</inkml:trace>
  <inkml:trace contextRef="#ctx0" brushRef="#br0" timeOffset="55097.3">9570 14865 613 0,'10'0'368'0,"11"-1"25"0,0 4-244 16,-6 10-71-16,-1 3-17 15,-8 5-26-15,-3-4-6 16,-3 3-9-16,0-10-2 16,-2-3-9-16,2-3-16 0,0-12-37 15,1 1-11 1,7-8-6-16,1-2 14 0,9 4 27 15,1-2 8-15,7 2 26 16,-2 7 0-16,-7 6 23 16,-1 6 4-16,-7 8-12 15,2 0 3-15,-1 4-18 16,-2-1-1-16,-3-2-3 16,-4 3-1-16,-6-1-3 15,1 1-37-15,-11 2-187 16</inkml:trace>
  <inkml:trace contextRef="#ctx0" brushRef="#br0" timeOffset="55290.84">9801 14630 816 0,'-6'-5'458'0,"0"-4"-71"0,-2 6-212 15,7 5-147-15,1 3-29 16,0 7-111-16,9 4-162 16</inkml:trace>
  <inkml:trace contextRef="#ctx0" brushRef="#br0" timeOffset="55434.13">9902 14762 1093 0,'-2'9'426'0,"2"18"-304"16,5 11-21-16,6 14-52 16,3 7-7-16,1 3-12 15,-5 0-13-15,-2 0-6 16,0-4 0-16,-4-12-1 16,-1-3 9-16,2-19-111 15,0-5-149-15</inkml:trace>
  <inkml:trace contextRef="#ctx0" brushRef="#br0" timeOffset="55607.43">9929 15066 623 0,'-2'-5'291'0,"-1"2"-98"0,4-2-143 16,-1 4-52-16,3 0-6 15,26-2 1-15,34-2 1 16,-24 3 5-16,1-4 2 16,1 2-77-16,-2 2-110 15</inkml:trace>
  <inkml:trace contextRef="#ctx0" brushRef="#br0" timeOffset="55912.18">10434 14960 527 0,'-4'4'305'0,"-5"9"-12"16,-2 2-89-16,-7-2-65 15,-1-2-31-15,-1-1-50 16,-3-6-22-16,2-8-13 16,-4-1-23-16,1-10-43 15,1-4-19-15,5 4-20 16,10-2 16-16,6 0 27 15,7 5 10-15,7-2 24 16,0 4 17-16,6 4 35 16,0 3 15-16,2 6 15 15,1 9-8-15,-1 6-9 0,0 5-7 16,-2 6-17-16,-1-5-5 16,-1 4-10-16,-3-7-6 15,-2-5-93-15</inkml:trace>
  <inkml:trace contextRef="#ctx0" brushRef="#br0" timeOffset="56359.91">11222 14596 756 0,'-12'0'329'16,"-18"4"-168"-16,0 2-28 16,-7 9-41-16,1 9-21 15,3 12-33-15,4 9-14 16,8 23-14-16,7 5-4 15,13 7 0-15,6-3 2 16,15-12-2-16,10-8 0 16,12-12 1-16,6-4 21 15,4-15-165-15</inkml:trace>
  <inkml:trace contextRef="#ctx0" brushRef="#br0" timeOffset="56820.42">11560 15100 473 0,'0'-7'280'0,"-1"-6"14"16,-4-6-72-16,-4 1-40 16,-4 1-23-16,-6-6-51 0,-2 5-16 15,-4-2-35-15,1 4-10 16,-3 14-34-16,2 2-12 16,2 8-12-16,-2 5-6 15,12 3 1-15,1 3 2 16,11 2 2-16,4 0 3 15,11-3 6-15,7-3 1 16,7-7 2-16,3-2 0 0,1-6 4 16,-2-1-5-16,-2-4-20 15,-5 0-2-15,-8-2-1 16,-4 0 3-16,-7 2 16 16,-3 3 5-16,-1 4 10 15,-1-2-1-15,1 0 5 16,2 8-6-16,4 7-51 15,53 26-94-15</inkml:trace>
  <inkml:trace contextRef="#ctx0" brushRef="#br0" timeOffset="57204.47">11762 14620 809 0,'6'-2'390'0,"3"-2"-132"15,13 13-147-15,4 9-29 16,10 19-31-16,2 8-10 15,-6 19 17-15,-4 6 7 16,-14 4-9-16,-11 1-8 0,-15-5-22 16,-9-8-7-16,-8-6-3 15,-3-10-1-15,11-13-120 16,6-3-85-16</inkml:trace>
  <inkml:trace contextRef="#ctx0" brushRef="#br0" timeOffset="57403.12">12304 15131 1229 0,'-1'4'516'0,"-3"0"-292"16,0 2-126-16,0-1-19 16,4-4-31-16,-1 2-77 15</inkml:trace>
  <inkml:trace contextRef="#ctx0" brushRef="#br0" timeOffset="63620.15">13012 14697 838 0,'-2'0'368'0,"-1"3"-203"16,-4 6-46-16,-4 11-80 15,-6 13-16-15,0 18-16 16,1 9-2-16,0 7-1 0,2-4 0 16,2-11 2-1,0-7 0-15,4-15 3 0,5-9 2 16,1-13 6-16,3-4 2 16,5-14-4-16,-1-5-4 15,6-9-14-15,2-14-7 16,1-9-1-16,1-7 4 15,-1-17 10-15,-3 7 7 16,-1 3-3-16,-2 9-3 16,-1 21-4-16,0 9 1 0,-2 16-9 15,1 7-4-15,2 14 0 16,3 9-5-16,9 13 12 16,2 8 2-16,9 8 3 15,-2 1 3-15,-3 3 5 16,1-1 1-16,-6-8-1 15,-1-1-1-15,2-9 0 16,2-6-40-16</inkml:trace>
  <inkml:trace contextRef="#ctx0" brushRef="#br0" timeOffset="63877.92">13650 15028 748 0,'-11'-5'377'0,"-18"-6"-106"0,5 2-91 16,0 7-95-16,0 1-38 15,11 10-55-15,5 7-13 16,6 3 0-16,7 3 4 15,10 0 13-15,5-4 1 16,6 2 3-16,4-5 0 16,-6-8 5-16,1-3 2 0,-8-5 11 15,-7-6-17-15,2-6-219 16</inkml:trace>
  <inkml:trace contextRef="#ctx0" brushRef="#br0" timeOffset="64016.81">13616 14768 792 0,'-4'-8'418'16,"2"-8"-124"-16,1 9-149 16,1 5-63-16,0 5-76 15,0-3-17-15,0 0-147 16,1 6-184-16</inkml:trace>
  <inkml:trace contextRef="#ctx0" brushRef="#br0" timeOffset="64305.08">13729 14904 806 0,'9'14'380'0,"1"11"-161"16,10 11-112-16,5 3-39 15,6 12-40-15,5 3-12 16,-7 7-5-16,-7 6 0 16,-15-4 2-16,-7-7-1 15,-11-9 2-15,-4-9 2 16,-8-12 3-16,-2-7-12 15,-2-12-14-15,2-6-9 16,8-9-12-16,2-7 9 16,8-5 3-16,5-9 5 0,4-9 10 15,13-5 10-15,10-11 33 16,3-5 10-16,7 3 0 16,-3 0-9-16,-3 12-26 15,-4 6-9-15,-7 10-27 16,-1 6-53-16</inkml:trace>
  <inkml:trace contextRef="#ctx0" brushRef="#br0" timeOffset="64830.75">14091 15001 706 0,'-5'-3'351'0,"0"3"-112"0,-3 1-102 16,4 6-88-16,3 9-30 15,1 0-19-15,3 7-1 16,4 6 6-16,2-1 2 16,10 0-3-16,-5-2 0 15,12-9 4-15,-4-5 4 16,-4-15 13-16,7-6 6 15,-14-12 9-15,5 1 2 0,-9-6 7 16,-1 3 7-16,-5 5 11 16,-6-4 7-16,-1 3-13 15,-1 7-11-15,-1 2-25 16,2 7-19-16,1 6-25 16,5 3-5-16,3 5-1 15,0 4 5-15,8 2 17 16,0 1 2-16,8 1 1 15,6-4 0-15,4-4 4 16,0-8 7-16,3-5 24 16,-2-8 14-16,-5-5 11 15,-4-2 16-15,-11-3-6 16,-6 2-8-16,-10 0-11 16,-7 3-24-16,-4 3-19 15,2 3-55-15,1 3-176 16</inkml:trace>
  <inkml:trace contextRef="#ctx0" brushRef="#br0" timeOffset="65401.21">15151 14952 614 0,'1'0'288'0,"2"9"-111"15,-1 5-60-15,3 11-66 16,-4 4 0-16,2 3-6 16,3 2-2-16,-6-8-6 15,2 1-1-15,-2-11-3 0,-4-7 2 16,1-7 10-16,-1-3-1 15,-2-12-15-15,6 0-10 16,-2-11-23-16,1 1-5 16,1-3 1-16,3-1-1 15,7 2-3-15,3-1-1 16,8 5 19-16,3 3 3 16,4 13 11-16,-4 5 6 15,-3 14-12-15,-3 5 1 16,-5 7-2-16,-2 2-4 0,-3-1-3 15,2-1-1-15,-2-3 0 16,-1 2-1-16,3-8-89 16,0-1-145-16</inkml:trace>
  <inkml:trace contextRef="#ctx0" brushRef="#br0" timeOffset="65753.33">15725 15075 670 0,'2'3'301'0,"-4"7"-139"15,0 0-17-15,-7 1-46 16,-4 6-22-16,-4 0-36 16,-4 3-9-16,2-5-8 0,-2-5 3 15,5-5-1-15,-3-7-2 16,3-8-20-16,3 0-6 15,1-8-12-15,6 3-2 16,5-2 8-16,3-3-1 16,7 3 16-16,4 1 14 15,1 7 17-15,-1 2 6 0,-1 7-6 16,-3 3-11 0,0 5-11-16,1 3-4 0,3 5-6 15,-2 1-2-15,5 4-2 16,-1 0 0-16,-1 1-27 15,5-3-61-15</inkml:trace>
  <inkml:trace contextRef="#ctx0" brushRef="#br0" timeOffset="66097.02">15948 15197 930 0,'11'-1'382'0,"14"-1"-240"16,0-2-41-16,-4 0-49 15,0-2-15-15,-8-2-11 16,-2-4-1-16,-8-2-2 16,-2 2-1-16,-6-4-6 15,-6-2-4-15,-10-1-5 16,-8-4 0-16,-6 5-3 16,-3 2-1-16,6 12-6 0,4 4-4 15,10 11-6-15,5 5 2 16,4 6 7-16,7 5 4 15,4 8 14-15,2 5 4 16,2 8 9-16,-1 4 5 16,-4-1 3-16,-1-1-3 15,3-4-8-15,-2-9-8 16,7-11-60-16,0-7-139 16</inkml:trace>
  <inkml:trace contextRef="#ctx0" brushRef="#br0" timeOffset="66522.95">16441 15099 497 0,'4'-1'269'15,"3"1"-51"-15,-1 3-35 16,-10 3-40-16,-3 7-15 15,-16 4-18-15,-7 3-18 16,-4-1-31-16,-6 2-11 16,5-8-18-16,1-5-5 15,4-8-2-15,6-7-1 16,1-7-10-16,9-2-6 0,6-1-12 16,5-2-8-16,13 3-8 15,-1 1 2-15,7 4 3 16,-2 4 11-16,2 7 4 15,2 1 4-15,-1 11 2 16,1 6-4-16,2 6 1 16,-2 5-1-16,3 3 0 15,-2 2-1-15,-2-2-105 16,-1-1-195-16</inkml:trace>
  <inkml:trace contextRef="#ctx0" brushRef="#br0" timeOffset="66656.66">16324 14914 1181 0,'0'-3'458'0,"-4"0"-313"16,3 6-134-16,1-3-42 15</inkml:trace>
  <inkml:trace contextRef="#ctx0" brushRef="#br0" timeOffset="67122.13">16511 15014 835 0,'6'-20'337'0,"11"-20"-218"16,9-2-44-16,10 4 1 16,5 5 6-16,7 14-6 15,-5 8-8-15,-1 24-42 16,-4 13-18-16,-9 25-2 15,-5 5 3-15,-4 7 1 16,-8-5 0-16,-2-6-1 0,-4-4 1 16,3-15-1-16,1-7 1 15,-4-17 5-15,2-8 1 16,-8-11-19-16,-5-3-5 16,-9-7-12-16,-9 2-3 15,-8 3 14-15,-3 3 1 16,-8 13 2-16,1 5 1 15,-3 12 1-15,5 7 3 16,7-1 1-16,9 0 0 0,20-8-401 16</inkml:trace>
  <inkml:trace contextRef="#ctx0" brushRef="#br0" timeOffset="67528.9">16982 14945 649 0,'13'-17'368'15,"11"-9"-87"-15,0 10-69 16,-1 7-31-16,3 25-90 15,-3 8-46-15,3 21-30 16,2 5 1-16,-5-2-3 0,1 4-2 16,-5-7-1-16,0 1 1 15,0-10-1-15,-4-6 1 16,-2-14-2-16,-2-7-1 16,-7-9 0-16,3-6-9 15,-9-9-17-15,-7-4-2 16,-11-2-3-16,-7 1 7 15,-7 10 13-15,-4 3 5 16,-5 12 8-16,7 7 0 0,0 8 0 16,7 2-3-16,12-6-42 15,2-3-88-15</inkml:trace>
  <inkml:trace contextRef="#ctx0" brushRef="#br0" timeOffset="67962.85">17417 15166 541 0,'4'-2'331'0,"12"-2"-19"0,-2 3-81 16,1 11-93-16,1 5-44 16,-7 8-35-16,-7 5-7 15,-2-2-1-15,-5-2-3 16,2-6-22-16,2-3-9 16,1-10-8-16,8-5-3 0,2-14-5 15,5-7-2-15,2-5-3 16,-5-2-1-16,4 6 2 15,-3 4 3-15,0 8-9 16,-1 6 16-16,-5 8 4 16,1 9 0-16,-3 9 11 15,3 5-18-15,0 3-2 16,0-2-11-16,7-2-200 16</inkml:trace>
  <inkml:trace contextRef="#ctx0" brushRef="#br0" timeOffset="68255.89">17616 14975 908 0,'14'-19'385'16,"21"-19"-201"-16,-1 5-4 15,2 8-38-15,-2 9-40 16,-2 15-72-16,-5 8-15 16,-1 17-11-16,-4 4 1 15,-4 7 3-15,2 3-2 16,-5 0 0-16,-2 0-1 16,-5-5-1-16,2-1 2 0,-7-6 0 15,-1-4 2-15,1-6 5 16,-4-7-20-16,-10-4-18 15,-5-5-2-15,-14-4-13 16,2 7 17 0,15-2 6-16,0 1-3 0,-41 12-3 15,1 8 2-15,11 8 10 16,24-6-26-16</inkml:trace>
  <inkml:trace contextRef="#ctx0" brushRef="#br0" timeOffset="68636.02">18119 15130 642 0,'7'-4'346'0,"8"1"-80"0,-1 4-62 15,-4 6-82-15,-3 6-39 16,-6 6-21-16,-3-1-7 16,-8 2-5-16,2-2-4 15,4-4-29-15,3-4-7 16,6-6-10-16,6-5 0 16,6-13-6-16,6-1-1 0,6-4 5 15,0 1 0-15,-2 9-1 16,-4 1-1-16,-8 12 5 15,-4 7 4-15,-9 9 12 16,-2 7 5-16,-1 0-5 16,0-1-3-16,2-5-10 15,1-5-33-15,5-11-244 16</inkml:trace>
  <inkml:trace contextRef="#ctx0" brushRef="#br0" timeOffset="68835.3">18421 15118 874 0,'3'-2'411'0,"12"4"-179"15,1 3-57-15,5 10-64 16,2 6-26-16,-4 7-1 16,-1-1 4-16,-9-4-3 0,-2-1 5 15,-7-10-14-15,-8-2-9 16,-4-9-14-16,-6-2-15 15,-1-7-55-15,4 0-74 16,1-1-397-16</inkml:trace>
  <inkml:trace contextRef="#ctx0" brushRef="#br0" timeOffset="69341.53">19532 15053 901 0,'-10'-1'366'16,"-10"5"-241"-16,1 5-43 15,3 9-59-15,4 5-19 16,9 4-10-16,-1 1-1 16,18 5 6-16,2-6 1 0,11-2 4 15,3-7 2-15,2-12 9 16,-3-4 6-16,-7-9 15 16,-7-6 14-16,-19-2 8 15,-7-2-6-15,-17 1-15 16,-4 2-18-16,3 5-16 15,3 3-1-15,9 3-95 16,8 3-205-16</inkml:trace>
  <inkml:trace contextRef="#ctx0" brushRef="#br0" timeOffset="69669.2">19716 15101 937 0,'-3'0'447'16,"-1"0"-180"-16,0 5-138 16,3-5-43-16,0 0-52 0,1 0-14 15,1 5-13-15,4 7-1 16,27 36-1-16,-11-29 0 16,2 5-1-16,-1-3 1 15,-2-4 0-15,1-4 2 16,-1-7 3-16,-1-5 5 15,-3-9 7-15,3-5 2 0,-10-7 1 16,3-5-1-16,-10 3-7 16,-2-3-4-16,-2 7-33 15,-5 1-50-15,-2 1-213 16</inkml:trace>
  <inkml:trace contextRef="#ctx0" brushRef="#br0" timeOffset="69774.22">19867 14928 1205 0,'-3'-6'521'0,"1"-6"-285"15,1 1-58-15,0 8-106 16,2-1-37-16,2 6-54 16,-3-2-68-16</inkml:trace>
  <inkml:trace contextRef="#ctx0" brushRef="#br0" timeOffset="70052.34">20053 15126 877 0,'3'-2'426'0,"-5"0"-139"15,11 10-165-15,0 3-41 16,3 7-37-16,6 5-16 15,-3 4-9-15,-1-1-2 16,-3-2-5-16,-1-3 0 0,1-11 36 16,3-4 10-16,0-10 15 15,4-9 6-15,3-5-18 16,-1-4-7-16,-2 0-14 16,-4 1-7-16,-7 3-52 15,-2-3-75-15</inkml:trace>
  <inkml:trace contextRef="#ctx0" brushRef="#br0" timeOffset="70588.02">20619 15128 637 0,'-7'-5'362'0,"-4"-7"-68"0,-10 4-89 16,-4 0-28-16,2 6-65 15,1 0-34-15,9 6-57 16,6 4-16-16,7 4-7 16,3 6-1-16,12 7 3 15,5 1 0-15,14 0 0 16,5-1 2-16,-1-10 2 16,-2-3 1-16,-10-12 12 15,-6-6 5-15,-9-8 8 16,-6-4 2-16,-15-8-6 15,-8 2-3-15,-8-7 4 16,-5 0 2-16,1-10 0 16,1-8 1-16,12-5-14 15,10-3-7-15,14 8-10 16,10 6-10-16,11 14-11 16,-1 5-3-16,11 12-14 15,0 7-54-15,3 7-269 16</inkml:trace>
  <inkml:trace contextRef="#ctx0" brushRef="#br0" timeOffset="71048.78">21017 15035 602 0,'-4'-4'309'0,"-6"1"-84"16,2-1-53-16,-3 5-74 15,3 4-31-15,0 4-50 16,6 3-12-16,6-1-5 16,3 2 0-16,11-4 1 15,-2 0 4-15,5-3 1 16,0-2 1-16,-5-2 4 16,-3-2 1-16,-8-4 2 15,-5 0-3-15,-10 2-7 0,-6 2-3 16,-7 3 16-16,-1 3 18 15,2 2 32-15,4 1 3 16,8 5-14-16,3 0-9 16,7 4-9-16,2 1 0 15,9-1-1-15,4 0-7 16,10-4-19-16,4-1-2 16,8-8-117-16,1-4-212 0</inkml:trace>
  <inkml:trace contextRef="#ctx0" brushRef="#br0" timeOffset="71404.48">21474 15043 605 0,'-10'-6'346'15,"-5"-3"-68"-15,-1 2-112 16,-1 4-39-16,1 6-74 0,1 4-29 16,1 8-30-16,5 2-2 15,4 8 1-15,2 2 4 16,9 0 3-16,3 0 3 15,9-6 2-15,3-3 1 16,2-7 6-16,-1-6 5 16,-9-7 11-16,-5-6 3 0,-11-2-2 15,-8-4-3-15,-5 0-11 16,-4 0-4-16,-1 1-6 16,5 2-73-16</inkml:trace>
  <inkml:trace contextRef="#ctx0" brushRef="#br0" timeOffset="71829.39">21617 15080 628 0,'8'-3'289'0,"8"-3"-111"16,6 6-8-16,-3 5-3 0,-1 2-28 16,0 8-47-1,-8 2-10-15,-5 2-19 0,-5-2 1 16,-6-1-5-16,-1-2-9 16,-1-4-21-16,3 0-9 15,5-9-2-15,2-1-1 16,6-11-2-16,2-4-2 15,6-3-7-15,2-5-3 16,4 0-3-16,-3 3 0 16,4 4-3-16,0 3-2 15,-4 10 12-15,-2 3 4 0,-7 10 11 16,-3 3 6-16,-3 10-4 16,-1 1-1-16,-2-1-7 15,-1 3-3-15,3-7-4 16,-3 0-27-16,1-7-306 15</inkml:trace>
  <inkml:trace contextRef="#ctx0" brushRef="#br0" timeOffset="72195.82">22209 15076 730 0,'-4'-7'347'15,"-3"1"-128"-15,1 1-40 16,6 2-67-16,0 6-31 15,7-1-37-15,-7-2-12 16,0 0-3-16,23 5 1 0,36 44-7 16,-31-29-2-16,-6 3 4 15,-5-2 6-15,-16-4 43 16,-7-5 20-16,-17-7 5 16,-5-4-6-16,-8-2-46 15,1-2-21-15,4-2-16 16,5 4-4-16,12 0-136 15,10-3-171-15</inkml:trace>
  <inkml:trace contextRef="#ctx0" brushRef="#br0" timeOffset="73445.7">1565 15859 557 0,'-5'-1'311'0,"-3"-2"-51"16,3 3-154-16,8 4-30 16,7 3-45-16,7 1-16 15,11 1-7-15,8 1-2 16,11-6-3-16,4-3 3 0,0-6 4 16,-8-4 5-1,-15-1 8-15,-11 1 2 0,-17 4-7 16,-7 4-5-16,-16 4-11 15,-2 5-4-15,-7 7-2 16,-1 2-1-16,9 3 1 16,1 3 1-16,9 5 7 15,6 4 4-15,8 1 2 16,10-1-2-16,9-6-5 16,5-3-1-16,10-9 2 15,1 0 0-15,6-10-62 16,0-6-96-16</inkml:trace>
  <inkml:trace contextRef="#ctx0" brushRef="#br0" timeOffset="74015.88">2055 15905 696 0,'-5'-5'346'0,"-3"0"-104"0,1 3-88 15,1 9-88-15,2 7-23 16,-1 9-34-16,5 5-6 15,11 8 1-15,2-6-1 16,5-2 1-16,-2-6 1 16,2-12 2-16,0-3 2 15,2-11 8-15,0-3 3 16,-3-6 2-16,-1-3-1 16,-4-1-3-16,-3-1-2 0,-4-3-1 15,-4 5 0-15,-2 1-6 16,0 3-2-16,-1 10-14 15,2 1-10-15,3 8 4 16,-3-7 1-16,0 1 13 16,7 21 12-16,17 28 4 15,-9-29 2-15,4-1 2 16,1-9-1-16,1-5 1 16,1-2 8-16,0-11 15 15,-2 2 1-15,-2-11-1 16,-1 0-8-16,-3 0-14 15,-2-5-2-15,-2 4-6 16,-6-1-5-16,1 8-9 16,-2 2-4-16,2 9-8 15,0 2 0-15,-1 9 4 16,4 4 4-16,4 2 6 0,-3 3 3 16,5-2 1-16,-4-3 1 15,-1-6-3-15,2-2 31 16,-5-8 22-16,0-3 9 15,1-9 14-15,0-3-30 16,3-2-19-16,-2-1-9 16,0 3-14-16,-1 1-3 15,-4 5-26-15,0 0-62 16,-3 5-206-16</inkml:trace>
  <inkml:trace contextRef="#ctx0" brushRef="#br0" timeOffset="74648.75">3962 15712 535 0,'-6'-5'292'0,"-7"-8"-38"16,-8 5-48-16,-15 6-31 16,-9 2-23-16,-8 11-46 15,-2 4-29-15,3 7-40 16,5 8-14-16,13 15-15 15,8 7-2-15,16 14-6 16,10 3-3-16,17-1 1 16,9-4 0-16,20-9 1 15,4-9-1-15,20-18-4 0,1-10-2 16,-5-18-76-16,-3-6-104 16</inkml:trace>
  <inkml:trace contextRef="#ctx0" brushRef="#br0" timeOffset="75017.7">4039 16078 873 0,'4'-1'355'16,"7"0"-203"-16,5-4-93 16,12 5-9-16,3-1-21 15,1-5-14-15,1 3-5 16,-3-3 1-16,-12 0 8 16,-4 1 4-16,-13 3-3 15,-8 1-3-15,-2 8-1 16,-4 3 0-16,-1 12 2 15,6 5 2-15,0 5-8 16,4 6-6-16,4 0-2 0,3-3 0 16,3-6 1-16,-2-6 0 15,0-12-58-15,1-2-115 16</inkml:trace>
  <inkml:trace contextRef="#ctx0" brushRef="#br0" timeOffset="75134.2">4147 16220 978 0,'6'0'365'0,"8"0"-286"15,4 0-43-15,12 0-36 16,4 0-83-16</inkml:trace>
  <inkml:trace contextRef="#ctx0" brushRef="#br0" timeOffset="75287.53">4522 16243 707 0,'8'3'355'0,"6"5"-111"16,1 2-39-16,-3 10-47 15,-8 3-14-15,-10 7-23 16,-4 9-17-16,-5-4-47 16,-3 1-19-16,6-11-55 15,-2-9-77-15</inkml:trace>
  <inkml:trace contextRef="#ctx0" brushRef="#br0" timeOffset="75737.52">5299 15708 636 0,'-12'-5'318'0,"-15"-1"-74"16,-11 3-52-16,-6 10-39 16,-3 7-36-16,0 8-62 15,8 4-18-15,9 12-27 16,7 6-4-16,13 16-5 0,4 3-2 15,21 4 1-15,13-7 0 16,19-9 0-16,7-13 1 16,12-17-3-16,3-9-23 15,-3-14-174-15</inkml:trace>
  <inkml:trace contextRef="#ctx0" brushRef="#br0" timeOffset="76216.56">5491 16066 820 0,'-5'-3'400'0,"1"-4"-137"16,-3 7-67-16,8 2-80 16,13 6-40-16,6 10-52 15,8 6-8-15,2 4-5 16,-7 2 0-16,-12 3 7 15,-9-3 3-15,-14-4 1 16,-9 1-1-16,-1-12-2 16,-2-7 1-16,11-10-17 15,1-10-14-15,12-9-29 16,8 0-10-16,3-9 4 16,8-3 12-16,-1-4 21 15,6 0 6-15,0 2 11 0,-1 4 7 16,-10 8 34-16,-11-2 13 15,-11 15 8-15,-8-2-4 16,-11 9-35-16,-1 3-15 16,1 9-7-16,2 6-47 15</inkml:trace>
  <inkml:trace contextRef="#ctx0" brushRef="#br0" timeOffset="84419.67">6108 16178 696 0,'3'12'340'0,"-1"4"-135"16,-2 14-83-16,-1 3-16 15,-6-2-49-15,1-3-20 16</inkml:trace>
  <inkml:trace contextRef="#ctx0" brushRef="#br0" timeOffset="84977.77">6821 16018 757 0,'-13'11'295'0,"-12"10"-179"16,2 9-54-16,15 7-21 15,5 1-8-15,18 1-23 16,11-4-1-16,9-13 4 16,3-9 1-16,3-16 8 15,-8-11 4-15,-6-12 7 0,-5-8 1 16,-13-8 16-16,-7-5 11 16,-7-2 10-16,-8 0 7 15,-17-10-2-15,-4 3-3 16,-13 6-3-16,-1 6-4 15,-2 24-16-15,3 11-16 16,10 17-19-16,5 8-11 16,15 11-9-16,12 5-3 0,17 4-3 15,15 0-2-15,25 2-41 16,4-4-28-16,15-4-82 16,-2-5-52-16,4-3-122 15,2-7-61-15</inkml:trace>
  <inkml:trace contextRef="#ctx0" brushRef="#br0" timeOffset="85213.77">7423 16093 470 0,'1'1'314'16,"0"5"-24"-16,-8 3-70 15,-2 7-32-15,-11 3-59 16,-3-3-27-16,-9-1-42 16,-5-4-10-16,0-6-19 15,2-4-6-15,8-11-9 16,5-3-5-16,6-9-22 15,3-3-8-15,11 5-12 0,5-4-2 16,13 7 9-16,5 5 3 16,7 7-1-16,2 5 10 15,4 13 10 1,1 7 8-16,-9 9 18 0,1 6-4 16,-9 6-2-16,1-4-4 15,-2-9-209-15</inkml:trace>
  <inkml:trace contextRef="#ctx0" brushRef="#br0" timeOffset="85760.85">8238 15987 601 0,'-10'-4'342'16,"-9"-1"-16"-16,-8-1-104 16,1 6-85-16,-2 3-33 15,7 2-73-15,6 4-24 16,7-1-17-16,5 5-2 16,6 2 2-16,5-2 2 15,10-1 3-15,4-5 5 16,3-2-38-16,-1-1-10 0,-3-4-10 15,-5 0-6-15,-9-4 42 16,-6-2 11-16,-11 4 11 16,-8 2 0-16,-8 1 20 15,-3 6 17-15,3 1 16 16,0 0 3-16,11 6-11 16,6 1-10-16,5-1-13 15,7 2-2-15,8 0-8 16,4-3-3-16,6 0-2 15,2-3-1-15,0-2 0 16,-1-4 0-16,-5-3-70 16,0-1-136-16</inkml:trace>
  <inkml:trace contextRef="#ctx0" brushRef="#br0" timeOffset="85913.55">8151 15801 1003 0,'-4'-9'466'0,"-7"-9"-215"16,9 12-136-16,0-1-48 16,3 7-67-16,2 2-9 15,-3-2-121-15,0 0-91 16</inkml:trace>
  <inkml:trace contextRef="#ctx0" brushRef="#br0" timeOffset="86036">8337 15980 679 0,'9'9'354'0,"13"21"-114"16,1 0-47-16,5 10-78 16,-1 8-35-16,3 2-30 15,1 9-17-15,-4-1-19 16,-2 1-4-16,-5-7-67 16,-3-11-56-16,-4-19-165 15</inkml:trace>
  <inkml:trace contextRef="#ctx0" brushRef="#br0" timeOffset="86220.73">8615 16046 1029 0,'-13'7'466'0,"-17"4"-226"0,0 4-50 15,-8 13-87-15,-1 1-30 16,-2 14-36-16,1 5-9 15,4 4-13-15,2 2-30 16,5-8-216-16</inkml:trace>
  <inkml:trace contextRef="#ctx0" brushRef="#br0" timeOffset="87014.7">8919 16152 618 0,'-2'-8'317'0,"0"-10"-102"16,-3 1-86-16,-1 3-20 15,-6-2-22-15,-4 3-2 16,-1 8-14-16,-4-1-7 15,-2 8-40-15,0 6-24 16,2 3-12-16,3 2-4 16,10 7 0-16,3-3 3 15,11 3 3-15,4 1 3 16,8-9 6-16,5 2 1 16,-3-8 5-16,4-4 0 15,-4-2 2-15,-2-4 2 0,1-4 0 16,-7-3-1-16,-1-4 0 15,-3-1 0-15,-5 3-1 16,2 4-2-16,-5 2-4 16,-2 5-5-16,2 2-5 15,0 0-1-15,0 0 3 16,0 0 5-16,2 1 5 16,10 0 2-16,33 30 4 15,-28-31 3-15,-1-9 14 16,-2-1 3-16,-1-6 3 15,-3-2 0-15,-6 3-5 16,1 2-1-16,-1 0 3 16,0 5 5-16,1 1-2 15,-5 2-4-15,0 13-5 16,-1 4-4-16,0 7-2 0,1 9 4 16,3 3 9-16,1 12 0 15,0 9-4-15,2 7-5 16,-1 7-10-16,-4-4-2 15,-1-9-1-15,0-8 0 16,1-20-2-16,2-4 4 16,4-12-122-16,-1-7-97 15</inkml:trace>
  <inkml:trace contextRef="#ctx0" brushRef="#br0" timeOffset="87173.63">9093 16246 692 0,'1'0'355'16,"6"-1"-25"-16,10 0-248 15,10-1-21-15,12-2-19 16,-1 2-19-16,0-3-45 16,-3 3-87-16</inkml:trace>
  <inkml:trace contextRef="#ctx0" brushRef="#br0" timeOffset="87530.92">9597 16041 758 0,'-14'-5'401'0,"-10"-2"-126"16,-3 1-119-16,3 3-50 15,6 3-71-15,1-1-23 16,8 10-18-16,1 1-3 15,7 3-1-15,1-1 2 16,9-6 3-16,4-2 1 16,4 0 3-16,4-5 1 0,0 1-46 15,-3 0-18-15,-5-3-36 16,-6 4-12-16,-11 1 36 16,-6-2 19-16,-12 0 54 15,-1 3 36-15,-5 2 51 16,3 4 17-16,3 5 15 15,5 1-10-15,10 5-24 16,3 1-13-16,11 0-21 16,5 1-8-16,7-5-8 15,7 2-2-15,3-10-7 16,4-5-5-16,0-7-7 16,2-7-13-16,0-5-281 15</inkml:trace>
  <inkml:trace contextRef="#ctx0" brushRef="#br0" timeOffset="88304.37">10789 15805 809 0,'-10'3'378'16,"-1"8"-148"-16,-2 20-111 15,-3 7-27-15,-3 10-39 0,-3 6-19 16,-6 3-20-16,4 2-2 16,3 1-4-16,0-7-1 15,9-17 0-15,4-7 1 16,8-21 5-16,3-4 3 16,9-11 2-16,1-9-1 0,8-12-7 15,3-5-5 1,-3-15-2-16,3-1 0 0,-7-5 2 15,-6-3 1-15,1 1-1 16,0 5-2-16,-4 13 0 16,-2 8-3-16,-2 21-12 15,-4 8-2-15,3 13-1 16,9 12 1-16,3 16 10 16,10 5 2-16,16 10 0 15,3-4 2-15,10-1 0 16,-3-1 1-16,-4-10 2 15,-5 0-1-15,-20-10 2 16,-11-2 0-16,-20-4 0 16,-10-3 1-16,-17 1 1 15,-8-5 1-15,-17-8 2 16,-3-1-1-16,5-8-2 16,2-2 0-16,13-3-38 0,11 0-32 15,10 1-139 1</inkml:trace>
  <inkml:trace contextRef="#ctx0" brushRef="#br0" timeOffset="88932.01">11162 15844 440 0,'-3'-5'302'0,"2"-2"34"0,1 3-56 15,0 4-100-15,0 0-51 16,0 0-81-16,0 0-30 15,11 23-18-15,31 51 7 16,-12-14 0-16,-1 4 1 16,2 2-1-16,0-4 0 15,-8-7 2-15,5-5 0 16,-11-17 1-16,-3-11 2 16,0-17 13-16,-2-10 4 0,6-18 4 15,1-7-2-15,3-15-10 16,1-7-2-16,-3-2-1 15,-1-2 2-15,-4-1 5 16,0 3 2-16,-3 3-6 16,-6 6-3-16,-5 14-11 15,-5 4-4-15,2 13-47 16,1 2-55-16</inkml:trace>
  <inkml:trace contextRef="#ctx0" brushRef="#br0" timeOffset="89421.01">11788 16297 516 0,'-10'0'319'0,"-14"0"-20"16,-4 3-69-16,6 9-76 16,-3 4-34-16,-3 7-42 15,9 7-17-15,2 1-26 16,11 5-11-16,10-1-13 0,10-2-2 16,8-4-2-16,4-10-1 15,15-6-3-15,0-6-59 16</inkml:trace>
  <inkml:trace contextRef="#ctx0" brushRef="#br0" timeOffset="89884.47">11881 16511 440 0,'2'0'264'0,"6"0"23"16,4 4-160-16,5-4-53 15,4 1-20-15,2 0-34 16,-4-3-4-16,-3-4-1 16,-2-1 2-16,-8-2 3 0,-3 2-2 15,-3 4 13-15,-2 0 0 16,-2 4 0-16,2-1 6 16,1 0 3-16,-1 5 5 15,-4 19 5-15,-3 27-5 16,8-20-19-16,1-2-7 15,0-1-10-15,0-1 0 16,0-8 1-16,3-3-7 16,-3-10-103-16,4-4-107 0</inkml:trace>
  <inkml:trace contextRef="#ctx0" brushRef="#br0" timeOffset="90021.98">11900 16642 965 0,'6'-3'421'0,"10"1"-232"15,5 1-45-15,9-1-69 16,4 2-32-16,7 0-29 16,1-4-19-16,0 2-241 15</inkml:trace>
  <inkml:trace contextRef="#ctx0" brushRef="#br0" timeOffset="90416.77">12372 16134 695 0,'4'-2'319'0,"17"2"-119"15,4 1-87-15,14 2-50 16,7 5-21-16,1-4-31 16,-2 3-2-16,-8 2-51 15,-4-1-115-15</inkml:trace>
  <inkml:trace contextRef="#ctx0" brushRef="#br0" timeOffset="90642.28">12411 16272 737 0,'9'2'401'16,"8"3"-113"-16,16-5-105 16,6 1-43-16,7-1-70 15,2 2-29-15,-8 0-20 16,-5-1 18-16,-5 2-174 16</inkml:trace>
  <inkml:trace contextRef="#ctx0" brushRef="#br0" timeOffset="91716.62">13422 15837 645 0,'-9'9'313'16,"-7"11"-116"-16,-10 12-88 16,1 12-9-16,-6 10-36 15,2 1-15-15,4 9-22 16,-2-3-8-16,5-2-6 16,4-10-1-16,10-15 0 15,2-15 1-15,12-18-4 16,4-10-1-16,2-16-1 15,8-4-2-15,-1-11 1 16,0-1 2-16,0-6 0 16,-5-1 1-16,-4-5 1 15,-2 0-1-15,-1 6-2 16,0 7 1-16,-1 18 5 16,-2 11-8-16,1 16 0 15,1 10-3-15,9 17-7 0,4 10 5 16,16 7 0-16,5 4 0 15,5-3 1-15,5-2 1 16,-5-1 2-16,-11-7 0 16,-7-6 1-16,-9-4-1 15,-14-8-2-15,-2 0-7 16,-12-8-31-16,-9 1-4 16,-20-5-1-16,-16-6 10 0,-17 2 29 15,-3-4 3-15,4 2 2 16,10 0-3-16,19-1-1 15,10-1-17-15,17 0-132 16</inkml:trace>
  <inkml:trace contextRef="#ctx0" brushRef="#br0" timeOffset="92249.15">13704 15858 777 0,'0'-5'402'16,"0"-3"-155"-16,5 16-116 15,4 19-41-15,10 26-66 16,5 10-5-16,7 19-6 16,1-4-2-16,1-6 1 15,-7-2-1-15,-2-19 1 16,-3-11 1-16,0-19 5 16,2-16 7-16,1-20 7 15,3-11 0-15,1-18 11 16,4-2 3-16,-8-9 5 15,-1 1-2-15,-5-4-18 16,-2 2-9-16,-3 7-16 16,-4 4-4-16,-2 14-68 0,-1 7-56 15</inkml:trace>
  <inkml:trace contextRef="#ctx0" brushRef="#br0" timeOffset="92745.34">14441 16345 227 0,'-6'-2'189'0,"-11"0"65"0,-4 2-29 16,-5 3-19-16,-5 2-20 16,0 6-42-16,1 2-28 15,7 9-36-15,4 3-16 16,5 4-21-16,10 3-7 15,5-2-16-15,10 0-4 16,15-2-6-16,0-7-3 0,12-9 9 16,0-3-56-1,5-11-271-15</inkml:trace>
  <inkml:trace contextRef="#ctx0" brushRef="#br0" timeOffset="93163.12">14548 16518 534 0,'2'3'317'0,"4"9"-4"16,5 2-113-16,4 8-72 15,4 3-34-15,0-2-53 16,2 2-11-16,-10-7-12 15,-3-2-3-15,-7-3 3 16,-4-3 3-16,-6-4-1 0,-9-5-1 16,-5-3-8-16,-4-4-3 15,2-2-3-15,4-1-2 16,8-3-7-16,11-2-2 16,12-4-4-16,7 0 2 15,12-4 13-15,2 1 12 16,-3 1 35-16,-7 1 14 15,-10 6 23-15,-9 2-1 16,-10 5-28-16,-2 6-15 0,-6 2-32 16,-4 2-8-16,2 7-97 15,1-6-104-15</inkml:trace>
  <inkml:trace contextRef="#ctx0" brushRef="#br0" timeOffset="93532.15">14968 16161 1063 0,'7'-1'415'0,"11"0"-292"16,9-1-28-16,4 2-39 15,6 5-23-15,0 1-24 16,0 2-3-16,1-1-66 16,-5 1-109-16</inkml:trace>
  <inkml:trace contextRef="#ctx0" brushRef="#br0" timeOffset="93721.98">14961 16295 698 0,'6'2'344'0,"13"1"-101"0,7 2-62 16,8 0-62-16,4-2-30 15,4 3-50-15,2-2-11 16,-6-1-84-16,-1-1-359 16</inkml:trace>
  <inkml:trace contextRef="#ctx0" brushRef="#br0" timeOffset="94091.23">15921 15876 293 0,'-3'1'109'16</inkml:trace>
  <inkml:trace contextRef="#ctx0" brushRef="#br0" timeOffset="94619.81">15939 15882 428 0,'-1'-4'242'0,"1"-1"-40"16,2-2-28-16,-2 0-58 15,0 0-26-15,-1 6-41 16,-2 2-17-16,2-1-20 16,-2 6 0-16,1 24 14 15,-48 55 10-15,25-26 8 16,-3 2-6-16,0 2-18 16,2-6-7-16,5-5-4 15,7-7-1-15,7-19 5 16,6-6 4-16,3-19 13 15,4-6 1-15,7-15-2 16,2-8-7-16,4-11-12 16,1-4-1-16,-4-5-1 15,1-3 1-15,-4-6 0 16,-2 0-1-16,-1 4-3 16,-3 7-2-16,-3 14-4 0,1 12-3 15,-4 14-9-15,4 6-3 16,3 13 4-16,3 10 1 15,11 16 9-15,2 6 2 16,10 8-2-16,2 1 2 16,-2-2 0-16,3-2 1 15,0-7 2-15,-1-2 1 16,-2-9 1-16,-4-7 2 0,-11-10 1 16,-9-5 3-16,-19-8 2 15,-12 0-2-15,-17 0 0 16,-11-2 4-16,-9-3 9 15,-7-2 0-15,-3 2 0 16,3-1-8-16,12 3-10 16,12-1 4-16,26-3-78 15,12-3-115-15</inkml:trace>
  <inkml:trace contextRef="#ctx0" brushRef="#br0" timeOffset="95186.27">16303 15812 639 0,'1'-4'367'16,"2"-5"-93"-16,2 10-101 15,2 7-42-15,7 22-78 16,3 15-25-16,12 21-6 16,2 3-1-16,4 1-1 15,1-4-4-15,-10-12-2 16,-5-2 0-16,-2-12-2 16,-7-8 1-16,-3-15 5 15,5-10 3-15,-2-18 5 16,5-7 2-16,2-14-4 15,1-6-2-15,2-7-9 16,-2-4 23-16,0-5 17 16,-1 1 14-16,-5 1 20 0,-1 3-20 15,-8 8-10-15,-5 7-14 16,-3 11-20-16,-4 8-9 16,3 10-18-16,0 4-45 15,0 4-189-15</inkml:trace>
  <inkml:trace contextRef="#ctx0" brushRef="#br0" timeOffset="97461.25">17006 16209 285 0,'0'-4'240'15,"1"-2"29"-15,-5 0-73 16,-2 0-12-16,-8 5-45 16,-2 2-13-16,-12 6-13 0,-5 1-18 15,-2 6-31-15,1 4-21 16,7 2-24-16,4 6-5 16,14 4-6-16,4 2-2 15,15 2-5-15,7-2 0 16,16-9-3-16,9-7 9 15,7-6-106-15,3-4-109 16</inkml:trace>
  <inkml:trace contextRef="#ctx0" brushRef="#br0" timeOffset="97988.66">17080 16473 708 0,'2'-3'308'15,"5"-4"-156"-15,6 2-23 16,0 2-41-16,4 3-23 16,4 2-37-16,-5 3-11 15,0 6-12-15,-7 0-1 16,-12 0 3-16,-4 3 2 15,-10-5 2-15,-1 1 1 16,3-2 1-16,3-5 1 0,8-1-8 16,6 0-5-16,12-6-6 15,6 2-5-15,5 3 2 16,-1 2 3-16,2 10 6 16,-5 1 17-16,-13 0 43 15,-7 3 21-15,-17-1 37 16,-12-1-1-16,-11-7-29 15,0-3-19-15,3-6-38 16,7-3-32-16,9 0-154 16</inkml:trace>
  <inkml:trace contextRef="#ctx0" brushRef="#br0" timeOffset="106327.02">17700 16264 664 0,'7'0'386'0,"4"1"-30"16,-2 9-206-16,1 6-26 15,-11 10-32-15,-7 4-20 16,-12 2-16-16,-7-7-10 15,1-5-122-15,4-11-134 0</inkml:trace>
  <inkml:trace contextRef="#ctx0" brushRef="#br0" timeOffset="106695.43">18118 16033 1713 0,'0'10'32'15,"-1"6"6"-15,-2 16 27 16,0 19-9-16,-1 9-4 16,0 22-17-16,3 8-3 15,3-4-17-15,-1-6-4 16,6-19-2-16,-2-12 22 16,4-17-141-16,2-7-120 15</inkml:trace>
  <inkml:trace contextRef="#ctx0" brushRef="#br0" timeOffset="106816.09">18110 16322 759 0,'-3'-4'399'0,"4"-3"-87"15,8 1-169-15,14 3-94 16,9 1-27-16,14-1-20 15,2 3-34-15</inkml:trace>
  <inkml:trace contextRef="#ctx0" brushRef="#br0" timeOffset="107199.37">18612 16098 633 0,'-14'-5'380'15,"-12"-2"-33"-15,-1 0-151 16,5 6-114-16,7 2-43 16,6 5-41-16,7 1-7 15,7 5-2-15,1-1 2 16,7-1 6-16,3 2 3 0,0-8 2 16,1 1 2-16,-7-4 2 15,-5-1-1-15,-7 1-2 16,-9 2-1-16,-9-2-2 15,0 3 0-15,-6 2 10 16,8 6 10-16,5 1 24 16,3 5 8-16,10 0 14 15,4-3 0-15,9 2-6 16,1 3-3-16,5-3-15 16,2-1-8-16,6-4-14 15,6-6-6-15,5-10-96 16,-2-4-348-16</inkml:trace>
  <inkml:trace contextRef="#ctx0" brushRef="#br0" timeOffset="107895.22">19789 15964 811 0,'-5'2'355'0,"-14"13"-172"16,-3 2-46-16,-9 19-49 15,-2 2-29-15,2 8-39 16,2 5-7-16,8-7-3 16,6-2 0-16,12-14-4 15,3-9 3-15,8-16 10 16,5-6 2-16,5-15 4 15,2-5 0-15,0-10-9 16,-3-3-2-16,-1-4-1 16,-3-2-2-16,-2-2-3 0,-5 1-1 15,0 0-3-15,0 7-4 16,-1 14-6-16,2 6-8 16,1 14-10-16,1 3-2 15,8 16-1-15,6 9 5 16,13 15 9-16,7 5 4 15,0 5 6-15,2-1 3 16,-5-3 3-16,-4-2 1 16,-4-6 1-16,-8-4 1 15,-10-11 1-15,-11-5 2 0,-10-5-1 16,-9-2-1-16,-19-4 2 16,-1-4-1-16,-15-4 0 15,-9-4-2-15,0-1-2 16,-4 1-1-16,11-1-2 15,15 3 1-15,20-4-43 16,6 0-60-16</inkml:trace>
  <inkml:trace contextRef="#ctx0" brushRef="#br0" timeOffset="108276">20096 15865 972 0,'-1'-3'415'16,"1"2"-254"-16,1 8-48 15,-1-7-62-15,6 30-22 0,20 58-3 16,-5-33-1-16,6-1-6 16,5-1-3-16,-1-6-5 15,-3-4 0-15,-5-6-1 16,-5-10 0-16,-6-12 5 16,-1-7 4-16,1-13 5 15,0-4 1-15,1-9-3 16,1-2-4-16,3-7-4 15,-6-2-1-15,2-4-1 16,0-2 1-16,-6-3-3 16,7-4 0-16,-5-4-6 15,0-3-2-15,2 5-5 16,-3 5-32-16,-6 15-141 16,5 8-291-16</inkml:trace>
  <inkml:trace contextRef="#ctx0" brushRef="#br0" timeOffset="108725.63">20667 16343 459 0,'-3'-7'280'0,"-2"-4"-29"16,-7 0-46-16,-8 4-55 16,-5 5-19-16,-7 2-30 15,3 2-16-15,2 9-48 16,7 1-18-16,7 10-6 16,4 6 0-16,9 3 5 15,3 4 2-15,11-4-7 16,3-2-3-16,11-5-3 0,1-5-1 15,3-7-29 1,0-4-76-16</inkml:trace>
  <inkml:trace contextRef="#ctx0" brushRef="#br0" timeOffset="109166.38">20693 16533 654 0,'7'-1'289'16,"3"-3"-141"-16,5-2-80 15,4 1-7-15,0 4-21 16,0 2-7-16,1 5-8 15,-4-1-7-15,-8-2-10 16,-2 5-1-16,-6-4 2 16,0 4 0-16,0-3 0 15,2-1-1-15,2-1-3 16,-4-3 0-16,0 0-1 0,17 5-1 16,33 18 3-1,-32-14 14-15,-7 5 44 0,-3 4 25 16,-18-1 33-16,-11 2 0 15,-16-6-25-15,-3-4-18 16,1-7-26-16,5-2-14 16,15-9-31-16,5 1-47 15,14-1-181-15,8 0-220 16</inkml:trace>
  <inkml:trace contextRef="#ctx0" brushRef="#br0" timeOffset="109667.81">21086 16125 737 0,'11'2'324'0,"13"2"-174"16,9-4-29-16,10 2-63 15,2 1-22-15,1-1-24 16,-7 1-3-16,-10 0 20 16,-7-3-65-16,-10 0-163 15</inkml:trace>
  <inkml:trace contextRef="#ctx0" brushRef="#br0" timeOffset="109841.57">21096 16260 354 0,'3'0'270'0,"3"0"18"16,12 0-79-16,9-2-15 15,10 2-67-15,6 0-32 16,4 0-50-16,-4 1-17 15,-8 1-17-15,-11-1-2 16,-12 1-98-16,-1-1-297 16</inkml:trace>
  <inkml:trace contextRef="#ctx0" brushRef="#br0" timeOffset="117391.05">21758 16184 441 0,'2'0'203'0,"15"2"-57"16,14 1-72-16,37-6-14 15,21 1 2-15,45-3-3 16,15 0-5-16,29 2 5 15,8 1 2-15,-11 1-6 16,-8 1-17-16,-36-1-20 16,-23 1-1-16,-38 1-151 15</inkml:trace>
  <inkml:trace contextRef="#ctx0" brushRef="#br0" timeOffset="117953.49">22478 15495 549 0,'-17'-4'312'0,"-25"3"-39"15,-2 4-111-15,-4 11-88 16,2 7-26-16,10 11-30 16,6 9-14-16,18 10-5 15,10 4 0-15,19 8 1 16,17-4-1-16,20-11 1 15,5-7 3-15,17-25 8 16,-1-14 7-16,-6-23 48 16,-3-7 14-16,-29-19 47 15,-18-3 19-15,-29-3-22 0,-17-3-4 16,-22-1-48-16,-3 1-24 16,-5 8-33-16,8 6-15 15,15 26-16-15,2 7-57 16,15 19-162-16,2 10-185 15</inkml:trace>
  <inkml:trace contextRef="#ctx0" brushRef="#br0" timeOffset="118129.9">22391 15708 1127 0,'7'7'436'0,"14"11"-312"16,4 6-42-16,17 11-31 16,2 3-15-16,-4-1-15 15,-2 0-6-15,-13-10-26 16,-4-5-64-16</inkml:trace>
  <inkml:trace contextRef="#ctx0" brushRef="#br0" timeOffset="118660.63">22826 15783 788 0,'3'-4'348'0,"6"-4"-158"16,4-1-33-16,5 1-40 15,-1 2-20-15,4 4-45 16,-10 2-17-16,2 2-19 16,-4 3-10-16,-7 2-1 15,0 1 1-15,-13 1 1 16,1 3 1-16,2-2-2 16,2 0-3-16,6 1-3 15,1-3 0-15,6 1-1 16,6 2-1-16,9 4 2 15,4 3 0-15,-3 4 0 16,-7 0 2-16,-16-5 3 0,-7 4 4 16,-17-6 9-16,-6-5 2 15,-1-2 4-15,1-6 0 16,8-5-6-16,8 1-7 16,13-8-107-16,5 1-177 15</inkml:trace>
  <inkml:trace contextRef="#ctx0" brushRef="#br0" timeOffset="119416.9">22642 16375 471 0,'-21'-7'318'16,"-14"-5"3"-16,-13 4-116 16,-3 3-24-16,-1 10-65 0,0 6-29 15,0 16-60-15,2 6-14 16,4 13-12-16,6 5-1 15,24 4-2-15,13 4 0 16,24-2-1-16,11-6 1 16,23-7 3-16,7-9 4 15,10-19 4-15,3-4 0 16,-7-17-52-16,-5-7-97 16</inkml:trace>
  <inkml:trace contextRef="#ctx0" brushRef="#br0" timeOffset="120041.2">22689 16741 665 0,'0'-3'341'0,"1"-1"-119"0,8-1-84 16,5 0-25-16,8-1-48 16,0 2-15-16,4 3-25 15,1 3-11-15,-12 5-13 16,0 0 0-16,-14 8 4 15,-7-3 2-15,-12 4 5 16,-6 1-1-16,0-5-2 16,5-2-4-16,18-5-5 15,8-1-2-15,12 2-5 16,1 1 2-16,10 10 0 16,-5 2-1-16,-4 6 2 15,-3 2 2-15,-19-4 25 16,-5 4 17-16,-18-9 36 15,-9-4 10-15,-11-13-12 16,-1-6-13-16,9-6-31 16,10 2-49-16</inkml:trace>
  <inkml:trace contextRef="#ctx0" brushRef="#br0" timeOffset="122814.42">1794 17356 636 0,'-16'4'340'0,"-12"3"-69"15,-3 7-137-15,5 2-28 0,5 6-65 16,5 3-32-16,16 7-20 16,7 4 0-16,17 1 5 15,6-2 4-15,11-11 4 16,2-9 4-16,-3-19 13 15,-4-4 11-15,-20-15 18 16,-9-5 4-16,-17-7 12 16,-11-6-3-16,-10-7-6 15,-4-3-2-15,3-6-13 16,7-4-7-16,11-3-20 16,13 6-13-16,13 13-27 15,9 9-7-15,13 18-63 16,1 11-81-16</inkml:trace>
  <inkml:trace contextRef="#ctx0" brushRef="#br0" timeOffset="123166.63">2017 17456 632 0,'4'0'281'16,"9"0"-106"-16,-1 8-45 0,-1 8-5 15,-6 1-12-15,-4 5-34 16,-1-2-8-16,-2-5-25 16,0 0-10-16,0-7-11 15,0-3-2-15,-1-5 1 16,6-7-5-16,5-4-11 15,0-7-6-15,11 0-9 16,-4 2 0-16,6 6-2 16,0 5-4-16,-5 5 0 15,1 7 3-15,-6 8 8 16,-4 5 5-16,1 3 2 16,-1 0 26-16,2-5-187 15</inkml:trace>
  <inkml:trace contextRef="#ctx0" brushRef="#br0" timeOffset="123533.5">2192 17415 524 0,'7'-26'295'0,"4"-20"-49"15,11 1-56-15,4 5-5 16,0 13-34-16,2 9-31 15,0 20-59-15,0 9-23 16,2 20-9-16,-1 8 1 0,-4 10 3 16,-1 0-3-16,-7 0-10 15,2-8-5-15,-2-6-3 16,1-4-2-16,-3-15 1 16,-7-1 0-16,-2-10 14 15,-5-5 10-15,-6-7 7 16,-5-1-27-16,-15 0-28 15,-6 3-19-15,-9 14-18 16,-1 5 21-16,2 7 8 16,2 4 5-16,14-5-41 15,5-3-58-15</inkml:trace>
  <inkml:trace contextRef="#ctx0" brushRef="#br0" timeOffset="123722.02">2736 17655 1187 0,'0'0'525'16,"1"0"-271"-16,-1 1-44 15,0-1-94-15,-1 0-39 0,0 0-50 16,0 0 10-16,0 0-177 15</inkml:trace>
  <inkml:trace contextRef="#ctx0" brushRef="#br0" timeOffset="125329.67">3831 17061 703 0,'-5'7'322'16,"-6"4"-106"-16,-10 14-135 15,1 11-6-15,-9 11-19 16,-1 7-20-16,6 5-14 16,1 0-7-16,9-7-9 15,2-6 0-15,9-16-1 16,-1-12 2-16,4-7-1 16,3-7 1-16,0-10 7 15,6-2-2-15,5-15-5 16,2-4-7-16,3-11-13 15,1-7 0-15,0-5 6 16,0-3 5-16,-3 1 3 16,-2 7 1-16,1 12-1 15,-4 8 0-15,-7 17-1 16,0 3-8-16,-5 7-7 0,0 4-1 16,3 5 0-16,3 12 6 15,5 5 7-15,4 5 0 16,9 9 1-16,5 1 1 15,4 4-1-15,5-2 1 16,-3-4 1-16,-1-2 2 16,-1-2 4-16,-8-3 0 15,-7-8 13-15,-8-5 7 16,-15-2 14-16,-7-6 2 0,-18 1 3 16,-3 1-2-16,-15-7-8 15,-7-1 1-15,-6-6-15 16,-1-1-7-16,6 0-9 15,7 0-4-15,18 0-3 16,5 0-4-16,14 0-4 16,5 0-30-16,7 0-110 15,8 0-98-15</inkml:trace>
  <inkml:trace contextRef="#ctx0" brushRef="#br0" timeOffset="125711.01">4146 17080 723 0,'-3'-7'349'16,"0"3"-133"-16,3 4-65 16,7 7-65-16,5 13-37 0,10 13-38 15,4 12 6-15,9 13 9 16,2 6 2-16,-3 2 2 16,-6-7-2-16,-9-8-13 15,0-10-1-15,-9-18 3 16,3-3 2-16,-4-17 44 15,-3-6 13-15,7-13 5 16,-3-8 0-16,7-10-40 16,-1-5-14-16,-4-6-11 15,0-2-4-15,0-2-6 16,2 0 0-16,-5 8 1 16,5 4 0-16,-13 11-2 15,-1 3-3-15,0 10-45 16,-7 4-62-16</inkml:trace>
  <inkml:trace contextRef="#ctx0" brushRef="#br0" timeOffset="126283.66">4698 17571 422 0,'-2'-5'241'16,"-6"-5"-45"-16,-4 3-11 15,-7 4-37-15,-4 4-25 16,-5 7-21-16,3 3-28 15,4 7-36-15,2-1-9 0,14 11-11 16,0-5-3-16,7 7 3 16,9 2 3-16,5-7-6 15,6-2-2-15,9-8-4 16,-1-3-2-16,0-8 15 16,1-4-51-16,-6-5-235 15</inkml:trace>
  <inkml:trace contextRef="#ctx0" brushRef="#br0" timeOffset="126714.96">4751 17744 393 0,'1'0'249'16,"5"0"19"-16,2 0-98 15,4-1-70-15,3-2-22 16,3 3-37-16,3 0-4 16,2 3-7-16,-3 2-2 15,-8 3-1-15,-6 2 1 16,-12 1 7-16,-6 3 2 0,-4 1-7 15,-2-1-7-15,4-4-9 16,10-5-2 0,1-3-15-16,2 0-4 0,1-2-4 15,0 0 0-15,4 0 7 16,15 5-1-16,26 12 2 16,-29-6 11-16,-6 3 25 15,-8-2 10-15,-15 2 18 16,-9-4-5-16,-9-7-10 15,-6-3-8-15,11-9-33 16,1-1-42-16,12-1-403 16</inkml:trace>
  <inkml:trace contextRef="#ctx0" brushRef="#br0" timeOffset="127185.85">5221 17391 583 0,'1'0'287'0,"6"2"-59"16,4-1-71-16,20 2-56 15,10-2-15-15,9 1-51 16,5 1-14-16,-8-2-7 16,-7 3-1-16,-10-1 1 0,-7-1-22 15,-8-3-136-15,-3-2-142 16</inkml:trace>
  <inkml:trace contextRef="#ctx0" brushRef="#br0" timeOffset="127424.38">5239 17555 507 0,'3'1'281'16,"7"0"-73"-16,15 0-70 15,7-1-7-15,14 0-49 16,2 2-19-16,-2 0-21 16,-6-2-9-16,-8-2-12 15,-5-1-2-15,-9 2 1 16,-3 1-23-16</inkml:trace>
  <inkml:trace contextRef="#ctx0" brushRef="#br0" timeOffset="129727.52">6128 17361 590 0,'-16'4'276'0,"-14"4"-116"15,18-2-83-15,13 1-10 16,34 0-27-16,20-2-12 16,46-3-4-16,21-2-11 15,38 0-7-15,7-1 1 16,11 2 10-16,2 2 5 0,-22 1 2 15,-7 4 0-15,-23-3-5 16,-14-1-2-16,-21-4-14 16,-9-4-97-16</inkml:trace>
  <inkml:trace contextRef="#ctx0" brushRef="#br0" timeOffset="130460.75">6514 16959 368 0,'-3'0'200'0,"-8"-3"-14"16,1-6-4-16,5-7-19 15,1-5-20-15,4-5-60 16,4-4-28-16,15-1-23 15,4 0-3-15,12 6 26 16,2 7 8-16,0 11 5 16,0 8-10-16,-8 20-36 15,-1 9-5-15,-24 16 1 16,-10 6 4-16,-22 3 3 0,-10 2-1 16,-4-11-8-16,1-6-3 15,7-11-1-15,8-8-2 16,8-12 4-16,7-4-1 15,10-3-9-15,1-3-6 16,12-5-12-16,7 2-3 0,10-4 0 16,6 3 4-16,7 1 3 15,-1 1 2 1,-1 7 6-16,-6 2 0 0,-6 4 3 16,-4-1-24-16,-8-5-198 15</inkml:trace>
  <inkml:trace contextRef="#ctx0" brushRef="#br0" timeOffset="130752.06">6956 16740 751 0,'3'-3'365'0,"-1"0"-127"0,2 3-79 16,-4 0-71-16,-1 0-24 15,0 23-17-15,-3 36-5 16,-3-22-6-16,0 6-6 16,3-2-18-16,-6-3-4 15,10-8-2-15,5-9 0 16,5-10 2-16,8-4 1 15,6-6-1-15,5-4-1 16,6-1-3-16,3 0-4 0,-6-3-55 16,-2 7-65-16,-13-1-267 15</inkml:trace>
  <inkml:trace contextRef="#ctx0" brushRef="#br0" timeOffset="130992.88">7177 16756 850 0,'-1'2'346'0,"0"7"-205"15,-3 7-40-15,0 14-1 16,0 8-13-16,1 14-13 16,-1 4-5-16,1 0-19 15,0 0-11-15,2-10-18 16,1-5-3-16,7-10 6 15,1-7 2-15,1-9 3 16,1-3-1-16,-6-6-11 0,-3-2-5 16,-1-2-8-16,2-1-62 15</inkml:trace>
  <inkml:trace contextRef="#ctx0" brushRef="#br0" timeOffset="133781.67">6686 17571 637 0,'0'1'302'0,"0"2"-109"16,-2 1-65-16,0-4-48 15,1 0-18-15,-2 3-15 16,0 16-7-16,-33 34-14 0,30-28-5 16,7-2-17-16,5 0-2 15,8-4-1-15,6-4 2 16,6-6 0-16,1-2 0 16,6-5-10-16,1-1-38 15,-5-2-144-15</inkml:trace>
  <inkml:trace contextRef="#ctx0" brushRef="#br0" timeOffset="134012.85">6892 17559 695 0,'-2'0'341'0,"0"1"-132"16,-1 6-56-16,3-7-64 15,-1 2-27-15,1 26-11 16,5 35 3-16,-11-20-2 15,8 7 1-15,-3 3-9 16,-3-2-11-16,7-9-15 16,-5-8-4-16,2-15-2 15,4-2-3-15,-4-10-11 16,5-3-57-16</inkml:trace>
  <inkml:trace contextRef="#ctx0" brushRef="#br0" timeOffset="134456.67">8123 17351 835 0,'2'3'338'15,"1"4"-193"-15,17 1-100 0,11-2-3 16,18-5-15-16,6-1-6 15,-1-2-15-15,-2-2-61 16</inkml:trace>
  <inkml:trace contextRef="#ctx0" brushRef="#br0" timeOffset="134637.19">8173 17479 724 0,'5'0'365'16,"4"4"-53"-16,12-1-196 16,10 1-19-16,7 2-25 15,1-6-27-15,0 3-29 16,-8 0 18-16,-2-3-252 16</inkml:trace>
  <inkml:trace contextRef="#ctx0" brushRef="#br0" timeOffset="135188.31">9249 17122 694 0,'-12'-3'320'0,"-22"1"-115"16,-5 2-41-16,-9 8-51 15,-2 6-24-15,8 10-61 16,1 2-22-16,13 13-22 16,5 8-5-16,13 9 0 15,10 3 3-15,17 1 5 16,6-8 3-16,16-14 6 15,9-9 4-15,11-21 7 16,3-7 5-16,-6-14 13 16,-14-4 7-16,-21-6 22 15,-18-5 22-15,-23 3 23 0,-14 2 3 16,-21 9-15-16,-2 5-23 16,2 9-39-16,9 2-14 15,16 5 15-15,8-1-119 16</inkml:trace>
  <inkml:trace contextRef="#ctx0" brushRef="#br0" timeOffset="135701.01">9774 17132 964 0,'5'3'403'0,"2"2"-220"15,0 13-118-15,9 9-20 16,4 16-9-16,6 14 5 16,5 9 4-16,-9 1-2 15,-5-5-11-15,-5-5-11 16,-4-13-9-16,0-10 0 15,0-15 3-15,-1-12 4 16,-1-9 24-16,1-5 6 16,4-11 5-16,5-7-3 0,4-6-20 15,-2-6-6-15,4-5-5 16,-2-2-4-16,4-9-2 16,0 2-3-16,-3 4-5 15,1 2-1-15,-10 14-8 16,-2 4-49-16,-8 12-137 15,-2 12-158-15</inkml:trace>
  <inkml:trace contextRef="#ctx0" brushRef="#br0" timeOffset="136024.18">10427 17624 1156 0,'0'-1'533'0,"1"1"-243"0,0 4-138 16,-1-4-26-16,-1 0-61 15,1 0-20-15,-1 0-23 16,1 0-4-16,0 0-69 16,0 0 42-16</inkml:trace>
  <inkml:trace contextRef="#ctx0" brushRef="#br0" timeOffset="-160080.99">14435 4733 51 0,'0'0'52'16,"-1"0"5"-16,0-2-6 15,1 2-13-15,0 0 9 16,0 0 28-16,0 0 15 0,0 0 10 15,0 0-8-15,0 0-18 16,0 0-12-16,0 0-27 16,0 0-9-16,0 0 0 15,0 0 4-15,0 0 13 16,0 0 6-16,0 0-4 16,0 0-6-16,0 0-8 15,0-1-5-15,0 1-7 16,2 0 0-16,4 0-4 15,0 0-1-15,0 0 0 16,1 0 2-16,-2 0 12 16,2 0 6-16,3 0 15 15,29-2 3-15,-31-2-8 16,1 2-7-16,-4 0-15 16,4 0-5-16,-2 2-5 15,-1-3-1-15,0 2-2 16,-4 0-2-16,-2 0 0 15,0 1 2-15,0 0 5 0,0 0 4 16,0 0 5-16,0 0 0 16,0 0-5-16,0 0-2 15,0 0-6-15,3 0-1 16,4 1-2-16,0 1-2 16,-3-1 2-16,-4-1 2 15,5 2 5-15,-1-2 2 16,-2 0 0-16,5 2-1 15,-4-1-2-15,0 0-1 0,6 3 1 16,-7-3-2-16,2 1 0 16,0 2-2-16,1 2-1 15,-3-2 1-15,0 1 0 16,0-3 1-16,0 1-1 16,-1 0-1-16,0-1 0 15,0 4-1-15,2-3 0 16,-1 1 0-16,0-1-1 15,1 0-2-15,-2 0 0 16,1 1-1-16,0 1-1 16,2 0 2-16,0 0-1 15,-2-2 0-15,1 2 0 16,-2-1 1-16,0 1 0 16,2 0 1-16,-1 1 1 0,0 0-1 15,0 0 0-15,0-2 0 16,0 2-1-16,0 0 0 15,1-2-2-15,0 3 1 16,-2-3-1-16,1 1 0 16,-2-1 1-16,0-1 0 15,2 2 0-15,-2-2 0 16,0 2 1-16,0-1-1 16,0-2 1-16,0 1 0 15,0 2-1-15,-2-2 1 0,1 3 0 16,0-1 2-16,0-1 1 15,0-2 0-15,0-1 0 16,0 0 0-16,-1 0-1 16,0 5-1-16,0 0-1 15,-1 0 0-15,1 0 1 16,-1-1 2-16,-1-2 1 16,2 0-1-16,-5 1 0 15,0 0 0-15,-31 27 9 16,36-25 2-16,-7-4 2 15,4-1 1-15,-2 1-8 16,-5-4-1-16,7 2-2 16,0 1 0-16,-2-2-4 15,6 4-2-15,-7-3-2 16,1 0 0-16,1 2-1 16,-2 1 0-16,5-2 1 0,-4 0 1 15,5 2 1-15,0-4 0 16,1-1 0-16,0 1-1 15,0 0-1-15,0 0-2 16,0 1 0-16,-1 0-2 16,1 0 1-16,0 0 0 15,0 0-1-15,0 0-2 16,0 0-4-16,0 0-1 16,-1 0 2-16,1 0 2 0,1 0 2 15,0-1 2-15,11 0-1 16,6-1 1-16,23 2 0 15,-29 0 1-15,1 0 0 16,-6-1 0-16,7 5 0 16,-7-3 0-16,-3 1 1 15,0-1 0-15,-3-1-1 16,0 0 0-16,0-1 0 16,0 0 0-16,0 0-1 15,5 0 0-15,0-2 1 16,2 0 0-16,-5 2 0 15,3-3 0-15,4 0 1 16,23-16 1-16,-24 16 0 16,-2-2 0-16,-5 1-1 15,1-1 0-15,-2 1-1 16,0-3 1-16,4 0-1 0,2 2 0 16,-4-1 1-16,6 2 0 15,-7-4 0-15,-1 1 1 16,5 1 1-16,-4-2-1 15,3 1 1-15,0-4-2 16,1 2 0-16,-2-3 0 16,-3 2 1-16,0 0 1 15,-2 1 4-15,-2 2 1 16,-4-1 1-16,4 2 1 0,-6-4-4 16,-1 1 0-16,0-4-2 15,-2-1-2-15,1 5-2 16,-2-2-1-16,6 2-9 15,-1 2-32-15,5-3-77 16,2 4-72-16</inkml:trace>
  <inkml:trace contextRef="#ctx0" brushRef="#br0" timeOffset="-159170.46">14559 4932 598 0,'-1'1'333'16,"-2"3"-76"-16,0-3-109 16,2-1-40-16,1 0-60 15,0 0-21-15,0 0-9 16,0 0 1-16,0 0 3 15,10 4 1-15,33 38-7 16,-27-27-2-16,-3 6-4 0,-4 0-3 16,0 1-1-16,-7-3 0 15,10-1-1-15,-2-3 0 16,-4-2 1-16,1-5 0 16,-6-5 8-16,0-1 5 15,-1-7 12-15,-1 4 2 16,0 0 7-16,-1-5 0 15,-3-7-4-15,-17-32 0 16,12 30 2-16,-4-1 1 0,-2-3-1 16,5 2-1-16,-1 1-10 15,5 4-1-15,1 4 0 16,-4-2 1-16,4 7-4 16,-1-4-4-16,5 5-10 15,0 1-6-15,6 2-6 16,-4-1-3-16,0 0 0 15,1 2 2-15,7 15 2 16,24 31 1-16,-12-23 0 16,-3-6 0-16,-2 3 1 15,-2-3 0-15,-7-9 0 16,2 3 1-16,-2-10 4 16,-1-1 4-16,-1-8 2 15,-5-6 1-15,-3-5-10 16,0 1-34-16,-1 0-119 15,2 5-131-15</inkml:trace>
</inkml:ink>
</file>

<file path=ppt/ink/ink58.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5.52901" units="1/cm"/>
          <inkml:channelProperty channel="Y" name="resolution" value="65.45454" units="1/cm"/>
          <inkml:channelProperty channel="T" name="resolution" value="1" units="1/dev"/>
        </inkml:channelProperties>
      </inkml:inkSource>
      <inkml:timestamp xml:id="ts0" timeString="2022-12-12T10:45:31.001"/>
    </inkml:context>
    <inkml:brush xml:id="br0">
      <inkml:brushProperty name="width" value="0.05292" units="cm"/>
      <inkml:brushProperty name="height" value="0.05292" units="cm"/>
      <inkml:brushProperty name="color" value="#FFFFFF"/>
    </inkml:brush>
    <inkml:context xml:id="ctx1">
      <inkml:inkSource xml:id="inkSrc2">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1" timeString="2022-12-12T10:45:42.694"/>
    </inkml:context>
  </inkml:definitions>
  <inkml:trace contextRef="#ctx0" brushRef="#br0">17410 7796 0,'-18'0'78,"18"18"-62,0 0 0,18-1-1,17 1-15,-35 0 16,53-18 0,-35 0-16,17 0 15,-17 0 1,-1 0-1,-52 0 110,-18 0-125,0 0 16,-35 0 0,17 0-1,107 17 32,-1-17-47,0 0 16,1 0-1,16 0 1,-34 0 0,0-17-1,-18-1-15,0 0 63,-18 18-48,-52 0 1,17 0 0,35 18-1,36-18 79,-1 0-94,19 0 16,-36 18 77,0-1-77,0 1 0,0 0-1,0-36 63,0 0-78,0-17 16,0 17 0,-18 18 31,0 18-32,18 0 1,0-1-1,0 1 1,0 0 0,0-1-16,0 1 15,18-18 1,17 0 0,0 0-16,-17-18 15,0-17 1,-1-18-1,1 0 1,-18 35 0,0 1-1,-18 17 32,1 0-31,-19 0-16,19 17 15,-1 1 1,1-18-16,-1 0 0,18 18 16,0-1 15,53-17-15,0 0-1,-36-17 1,19-1-1,-19-35 1,-17 35 0,0 1-1,-17 17 1,-1-18 0,-53 1-1,19 17 16,-19 17-15,36 1 0,35-1 31,17-17-32,1 0-15,17 0 16,18-17-1,-35-36 1,-18 35 0,0 1-16,0 52 78,-18-17-78,-17-1 31,17 36-15,18-35-1,18-18 32,17 0-31,-35-18-16,35 0 15,-35-17 1,0 70 62,0 1-62,0-19-1,0 1-15,0 0 16,18-18 15,0 0-31,17-18 32,-17-17-17,-18-18 1,0 35-1,0 1 1,-18 17 0,-35 17-1,18 1 1,35 17 0,0 0-1,0-17 1,0 0-1,17-18 17,1 0-17,0 0 1,-1-18 0,-17-17-16,0-1 31,0 19-16,-17 17 1,-1-18-16,-35 18 31,36 35-15,17-17 0,0 0-16,0 17 15,0-17 16,0-1-31,17-17 32,1 0-17,-1 0 1,19 0 0,-19 0-1,-17-35 1,0 0-1,0 17-15,-35 18 32,-18 0-17,36 0 1,-1 0 0</inkml:trace>
  <inkml:trace contextRef="#ctx0" brushRef="#br0" timeOffset="3016.96">17410 7761 0,'0'18'31,"0"-1"-31,0 1 16,0 0-16,0-1 31,0 1-15,53 0-1,-18-18 1,18 0 0,-35 0-1,-1-18 17,-17 0-32,0 1 31,0-19-16,-17 36 17,-19 0-17,-105-17 1,53-1 0,53 18-16,52 0 62,1 0-46,0 0-1,35 0 1,-36 0-16,-17 18 172,0 17-172,53-17 15,53 35 1,35-18 0,-53-17-16,1-1 15,-72-17 1,1 0-16,-18-17 47,0-1 0,-35 0-32,-1 1 1,1 17 0,-53-36-1,17 36-15,36 0 16,35-17-16,35 17 62,18 17-62,-18-17 16,36 0-16,0 18 16,-54-18-1,-34 0 63,-36 0-78,0 0 16,0 0 0,0 0-16,-18-18 15,89 18 16,35 0-15,159 0 0,52 18-1,-123-18 1,-158 0 46,-19 0-62,1 0 16,-18 0 0,-70 0-16,87 0 15,-17-18 1,71 18 31,17 0-47,1 0 15,34 0 1,-35 0 0,-70 0 31,-18 0-32,-35-17-15,-71-1 31,53 18-15,89 0-16,34 0 31,36 0-15,159 0 0,53 35-1,17-17 1,-106-18-1,-140 0-15,-72 0 63,-87 0-47,-1 0-1,-17 0 1,71-18-1,52 18 1,36 0 15,17 0-15,106 0 0,0 0-1,-53 18-15,-35-18 16,-17 0-16,-1 18 15,-53-18 17,-88 0-17,1 0 1,-37 17 0,37-17-1,87 0 1,36-17 31,17 17-47,-17 0 15,-1 0 1,54 0-16,-36 0 0,0 0 16,-52 0 46,-19 17-62,1-17 16,-35 0-1,34 0 1,54 0 31,0 0-47,52-17 15,1 17 1,-54 0 0,19 0-16,-54 0 47,-70 0-32,0-18 1,35 18-1,70 0 17,36-18-17,71 18 1,-36 0-16,0 0 16,-35 0-16,-18 0 15,-70 0 32,-18 0-31,-53 0-1,-35 0 1,71 0 0,34 0-16,36-17 31,36 17-16,-1-18 1,0 18 0,-35-18 109,0 1-110</inkml:trace>
  <inkml:trace contextRef="#ctx1" brushRef="#br0">17836 7963 475 0,'-4'0'243'0,"-7"0"-85"15,4 1-38-15,7-1-68 16,3 2-23-16,-3-2-12 16,7 0 7-16,23 1 22 15,52 1 2-15,-34-7-4 16,3 2-11-16,-11-2-16 16,-2-2-3-16,-10 1 2 15,-9 0 10-15,-13 0 43 16,-7 3 3-16,-21 0-2 15,-9-1-11-15,-14 2-45 16,-7 1-6-16,-11 1-3 16,-2 0-2-16,-1 5-3 15,9 0 0-15,18 6-2 16,9-3 0-16,15-4-4 16,8 0-8-16,10-2-3 15,7-2 1-15,17-6 1 16,8-2 8-16,16-6 6 15,9 3 3-15,2 1 8 0,-9 4 3 16,-18 3 2-16,-13 2 1 16,-21 6 11-16,-10 4 2 15,-25 4-1-15,-14 1-1 16,-20 1-15-16,-1-4-2 16,-1-2-3-16,8-1 0 15,14-6-3-15,10-2 0 0,16-4-6 16,8-3-9-16,17-4-11 15,12-3-2-15,23-7 1 16,11-3 7-16,22 1 18 16,2 0 5-16,0 10 18 15,-7 6 4-15,-28 6-2 16,-15 6 5-16,-32 10-5 16,-18 3-2-16,-26 10 0 15,-14 3-5-15,-12-2-9 16,-3-3-2-16,10-7-3 15,7-3-3-15,11-6 0 16,11-4-2-16,17-6-14 16,18-9-6-16,31-7-8 15,14-7-3-15,22-7 13 16,11-4 5-16,15-6 11 16,2 2 7-16,-1 5 16 15,-14 9 5-15,-29 15 2 16,-20 7 0-16,-32 13-2 15,-18 7-2-15,-26 10-1 0,-10 3-7 16,-13 4-7-16,2-4-1 16,12-5-2-16,3-7-1 15,12-11-1-15,9 1-1 16,12-11-7-16,16 0-10 16,21-9-7-16,14-6-5 15,19-6 4-15,8-7 6 16,16-1 7-16,4-1 4 0,0 3 7 15,-5 6 4-15,-19 10 8 16,-15 6 1-16,-25 11 9 16,-15 7-1-16,-26 9-2 15,-17 3-1-15,-19 6-11 16,-2-3-1-16,1-3-3 16,8-4 0-16,9-9-2 15,8-3 0-15,14-7-3 16,8-1-7-16,23-7-12 15,11-3-5-15,23-8-4 16,7-7 5-16,23 0 11 16,3-3 5-16,9 7 12 15,-1 1 6-15,-20 9 6 16,-13 4 2-16,-27 8 4 16,-19 3-1-16,-29 11-2 0,-16 3 0 15,-22 6-11-15,-2 4-2 16,5-1-3-16,2-1-1 15,3-10 1-15,2-6 0 16,7-8-2-16,10 0-1 16,25-3-11-16,15-6-8 15,28-5-9-15,14-8-3 16,27-2 9-16,5-2 4 16,11 0 10-16,-4-1 4 0,-7 5 6 15,-6 4 5-15,-23 9 6 16,-14 2 4-16,-27 7 8 15,-13 4-1-15,-26 8-2 16,-12-1-6-16,-16 7-11 16,1 0-2-16,2 1-2 15,0-3-1-15,8-5 0 16,4-3 0-16,18-4-2 16,10-2-3-16,26-5-14 15,11-6-2-15,29-6-6 16,12-7 5-16,15 0 9 15,2-3 4-15,-3 3 9 16,-3 7 3-16,-10 3 4 16,-13 8 2-16,-21 7 2 15,-15 6 4-15,-26 6-1 16,-13 6 0-16,-21 3-3 16,-6-1-4-16,-4-1-1 0,3-4-2 15,1-10-2-15,4-5-1 16,15-5-4-16,8-3-5 15,25-4-16-15,10-3-3 16,23-3-5-16,13-2 2 16,17-1 13-16,7 0 2 15,6-1 7-15,-2 1 3 0,1 1 3 16,-10 1 4-16,-18 5 4 16,-11 3 5-16,-28 8 8 15,-16 2-2-15,-29 11-2 16,-15 3-6-16,-9 3-7 15,-3 3-1-15,5-4-1 16,1-4-1-16,4-4-2 16,11-3-1-16,19-2-2 15,16-3-10-15,22-6-8 16,14-3-4-16,28-7-4 16,10-5 9-16,17 1 8 15,7-3 7-15,-1 3 6 16,2 4 5-16,-6 4 5 15,-13 4-1-15,-21 5 1 16,-14 4 0-16,-27 4 6 16,-11 2 2-16,-28 4 1 15,-11 4-1-15,-15 1-8 0,-3-2-3 16,6-2-4-16,4-6-2 16,21-2-1-16,12-1-2 15,19-6-17-15,12-7-3 16,29-7-6-16,12-6 2 15,38-6 10-15,10 0 4 16,10-2 10-16,1 4 2 16,-12 3 8-16,-3 6 1 15,-16 6 0-15,-11 3 0 0,-23 6-1 16,-17 4 0-16,-23 2 8 16,-7 5 2-1,-19 2 1-15,-7-2 1 0,-14 4-10 16,-6-2-3-16,-2-3-2 15,3 0-1-15,9-4 0 16,4-1 0-16,15-4-2 16,8-1-2-16,10-5-13 15,7 2-3-15,15-5-6 16,9 0 0-16,15 0 9 16,10 1 2-16,3 2 11 15,1 3 4-15,-14 5 7 16,-13 3 4-16,-26 8 6 15,-17 1-1-15,-27 8 0 16,-11 5-3-16,-16 1-8 16,0 2-3-16,9-6 0 0,7-5 0 15,14-11-1 1,9-6 1-16,18-7-11 0,7-8-7 16,22-11-9-16,11-5-2 15,23-7 5-15,12-1 5 16,19 5 4-16,8 3 11 15,-14 10 14-15,-11 4 3 16,-31 12 6-16,-16 4-8 16,-20 12 1-16,-7 5-1 0,-24 4 1 15,-12 3-2-15,-18-2-4 16,-7-3-1-16,3-3-1 16,9-6 0-16,11-11 1 15,10-6-1-15,17-7-11 16,10-5-9-16,19-3-11 15,11-1-2-15,16-2 3 16,12 0 5-16,13 3 11 16,2 5 4-16,-5 6 11 15,-10 5 3-15,-20 10-4 16,-7 5-1-16,-20 11 1 16,-7 3 2-16,-19 7 2 15,-15 2 0-15,-16-1-3 16,-8-2-1-16,-4-4 0 15,10-7 0-15,9-12 1 16,9-8 0-16,18-10-10 16,8-7-7-16,20-9-14 0,13-1-5 15,18-7 2-15,16 1 4 16,24 1 10-16,3 2 7 16,3 5 10-16,-10 6 5 15,-17 7 3-15,-12 7-4 16,-21 8-4-16,-11 6 3 15,-28 12 1-15,-14 6 1 0,-15 4 1 16,-8 1-3-16,-7-1-4 16,-1-2-1-16,-2-7-1 15,3-4 1-15,15-9 0 16,11-6 1-16,18-7-8 16,8-4-5-16,15-10-10 15,11-2-4-15,20-6 1 16,14-2 2-16,11 3 9 15,-3-1 4-15,0 8 6 16,-7 2 4-16,-13 8 0 16,-5 5-2-16,-22 7 2 15,-10 6 0-15,-23 12 2 16,-6 5 1-16,-21 4-1 16,-1 2-1-16,0-6-1 15,0-3 0-15,7-8 0 16,3-4 1-16,11-10 0 15,6-4-6-15,19-13-11 0,9-5-5 16,21-7-6-16,10-1 2 16,8-4 5-16,11 7 3 15,3 4 4-15,-3 5 4 16,-6 12 4-16,-12 2 1 16,-22 12 5-16,-11 6 2 15,-25 9 1-15,-13 7 2 16,-21 7-3-16,-4-1 0 15,-3-2-3-15,0-1 0 16,4-12-1-16,1-4 1 16,8-13 1-16,6-4-1 0,25-8-11 15,11-5-6-15,23-13-10 16,15-2-3-16,17-10 5 16,10-1 3-16,11 5 8 15,4-3 4-15,7 9 7 16,-2 3 5-16,-19 9 0 15,-12 7 0-15,-32 12 4 16,-18 6 2-16,-30 10-1 16,-17 6 0-16,-21 9-5 15,-7 3-2-15,8 2-2 16,4-6-1-16,14-7-1 16,3-7 1-16,9-10 0 15,5-4 0-15,12-4-3 16,11-3-5-16,13-10-9 15,13 0-3-15,11-10-2 0,12-1 3 16,5-4 5-16,6-1 2 16,5 4 6-16,-3 0 3 15,-2 7 4-15,-12 5 1 16,-20 7 2-16,-8 7 2 16,-24 7 1-16,-13 9 1 15,-22 9-1-15,-12 3-2 16,-5 0-3-16,2-3 0 0,0-7-1 15,1-7 0-15,4-8 2 16,7-7 1-16,21-5-7 16,13-3-5-16,21-10-14 15,17-3-4-15,24-12-2 16,9-2 4-16,10 3 7 16,8 2 3-16,2 7 9 15,1 4 2-15,-9 10 6 16,-13 6 0-16,-20 10 0 15,-15 4 2-15,-24 13 3 16,-15 5 2-16,-29 5 1 16,-11 2-2-16,-8-7-2 15,4-2-1-15,6-9-1 16,3-6 0-16,4-8 1 16,-1-6 0-16,11-9-3 0,6-3-6 15,21-5-15-15,14 2-6 16,20 0-5-16,12 1-2 15,19 4 8-15,0-1 3 16,-2 8 7-16,-3 2 5 16,-17 3 6-16,-8 7 5 15,-19 5 6-15,-8 3 2 16,-19 7 1-16,-8-4-1 0,-17 0-4 16,-4 0-2-16,-10-7-1 15,-2 2-1-15,2-6-1 16,4-3-2-16,7-5-2 15,8 1-1-15,12 0-2 16,3 0-3-16,14 0 1 16,3 0 0-16,4-2 2 15,6 1-3-15,2 1-1 16,0-4 1-16,1 3 5 16,-1 0 6-16,0 0 4 15,0 0 0-15,-21-8-4 16,-40-13-1-16,19 9-1 15,4 1-2-15,4-1 0 16,2 1 0-16,10-2-2 16,1 2 0-16,3-1 0 15,3 3-1-15,0 1-1 16,-1 5 0-16,-2 2-1 16,1-1 1-16,-1 3 0 15,6 3 0-15,0-2 1 16,0 0 1-16,2-1 0 0,-2 0 1 15,0-4 0-15,1 0 0 16,-2-3 0-16,0 1-1 16,6 3 0-16,-3-2-1 15,1 5 0-15,-1-1 0 16,-4 1 0-16,1 0 1 16,-1-1 0-16,1 1 0 0,1-4 0 15,1 1 1-15,1-1 1 16,1-1-2-16,-1-2 0 15,5 1 0-15,-1-1 0 16,0 1 0-16,-1 3 0 16,-2-1 0-16,1 2 0 15,1 1 0-15,0-1 0 16,2-2 0-16,2 3-3 16,0-3-1-16,4 4-98 15,0-1-71-15</inkml:trace>
  <inkml:trace contextRef="#ctx1" brushRef="#br0" timeOffset="12024.26">21999 8404 301 0,'20'-4'180'0,"25"-8"-32"16,3 0-36-16,-4-3-55 16,-7 1-22-16,-14 2-10 15,-13 3 21-15,-15 3 10 16,-15 4 2-16,-21 7 14 16,-11 3-7-16,-14 7 16 15,-5 2 4-15,-8 0-12 16,0 0-17-16,0-2-31 15,9 0-10-15,17-8-11 16,11-2-2-16,20-3-3 16,12-3-12-16,19-2-9 15,14-4-4-15,27-4 7 16,10-2 19-16,19-2 39 16,0 0 15-16,-2 0 12 15,-8 3-5-15,-17 6-22 16,-9 3-11-16,-25 6-8 15,-10 7 3-15,-23 3 0 16,-10 5 1-16,-18 1-3 0,-7 0-7 16,-18-4-5-16,-5-1-2 15,-10-6-1-15,-1-1-1 16,17-1 0-16,7 1-1 16,22-2-1-16,14-4 1 15,9-5-8-15,11-3-7 16,13-8-10-16,12 0-3 0,26 1 2 15,6-4 6-15,25 3 12 16,2-1 6-16,1 4 11 16,-7-1 2-16,-14 6 0 15,-13 2-1-15,-15 2 1 16,-7 3 1-16,-23 5 9 16,-7 2 2-16,-25 5-1 15,-4 1-2-15,-20 1-10 16,-12 0-2-16,-15-2-3 15,-9 0-1-15,1-5-2 16,5-3 0-16,21 0-1 16,8-4-1-16,14-4-1 15,11 1 0-15,15-6-9 16,12-2-8-16,19-1-9 16,12-5-3-16,19 2 3 15,9 0 4-15,19 3 11 16,9 1 5-16,11 6 9 0,0 1 4 15,-10 3 2-15,-10 0-2 16,-19 2 0-16,-10 1 1 16,-19 1 7-16,-11-2 8 15,-19 1 14-15,-11 2 1 16,-20-1-2-16,-11 3-7 16,-9-5-15-16,-12-2-3 0,-10-3-6 15,-2-1-1-15,-6 0-3 16,9 1 0-16,15 0-2 15,13 0-1-15,14-1-1 16,13 1-1-16,13 0-13 16,6 0-7-16,16 1-8 15,4-1-3-15,25 3 8 16,14 0 5-16,19 2 9 16,10 1 3-16,0 2 4 15,-4-1 3-15,-10 2 1 16,-7-3 3-16,-9-2 2 15,-8 0 3-15,-17-1 6 16,-13 0 8-16,-15 0 19 16,-11 0-1-16,-20-3-4 15,-10 2-9-15,-20-3-21 16,-4 2-2-16,-13 0-2 16,-5 2-1-16,-11-1 0 15,-2 1-1-15,3 1-1 16,10 1 0-16,22 0-1 15,9 1 0-15,19-2-1 0,8 0-3 16,18-2-18-16,9 0-3 16,21-3-6-16,9 1 0 15,23-3 14-15,10 0 3 16,23 3 9-16,11 0 4 16,0 0 7-16,-2 2 3 0,-12-2 1 15,-8 0 0-15,-15 3 0 16,-13 1 3-16,-25 1 1 15,-14 5 9-15,-26 1 5 16,-10-2 0-16,-26 5-3 16,-12-1-8-16,-14-2-7 15,-4 0-2-15,-12-3-3 16,1-3 0-16,-6-1-3 16,0-1 2-16,21-5-3 15,9 2 0-15,24-2-1 16,16 0-4-16,18-2-15 15,7-1-6-15,16 0-8 16,9 0-2-16,20 4 10 16,12 1 5-16,25 4 8 15,5 3 5-15,2-1 5 16,0 3 3-16,-13-2 2 16,-8 1 1-16,-10-3 3 0,-8-1 3 15,-19 0 4-15,-7 0 10 16,-24 0 13-16,-11 0 1 15,-27-3-3-15,-11 2-9 16,-17-4-17-16,-9 0-3 16,-7 0-4-16,-4 2 0 15,-6 2-1-15,4 1 0 16,17 1 0-16,11-1 0 0,22-2 0 16,7-2 0-16,16 1-6 15,6-1-10-15,16 0-11 16,14 1-3-16,14 0 1 15,14 2 7-15,12 2 10 16,9 1 4-16,14 0 8 16,-2 3 0-16,-8-3 4 15,-10-1 2-15,-16-1 2 16,-7-1 0-16,-8-2 4 16,-7 1 2-16,-15-1 14 15,-9 1 2-15,-18 1-2 16,-11 1-3-16,-17 2-17 15,-11 2-6-15,-18 4-2 16,-13 0 0-16,-13-1 0 16,5 3 1-16,9-1 0 15,11-2-1-15,13 1 1 0,2-3-1 16,19-2 0-16,10 1-1 16,21-4-13-16,9-3-5 15,25 0-5-15,10-4-3 16,18-1 12-16,10 0 3 15,11-2 5-15,7 1 4 16,10 1 3-16,0 1 3 16,-8 2 2-16,-8 2 2 15,-23-1 2-15,-11 2 0 0,-17-1 5 16,-7 0 11-16,-21 3 6 16,-10-1-2-16,-18 2-4 15,-11-1-12-15,-20 0-8 16,-12 0-1-16,-15 0 0 15,-6 0-2-15,16 1 0 16,6 1-1-16,17-1-1 16,11-1 0-16,13-2 0 15,9 0-2-15,19-2-17 16,14 1-3-16,19-3-6 16,9 1-2-16,18 1 13 15,7 0 2-15,16 4 7 16,6 0 4-16,4 2 4 15,-4-1 0-15,-12-1 3 16,-8 0 1-16,-19-3 3 16,-4 3 2-16,-15-1 4 15,-10 2 6-15,-15-1 13 16,-9 0 2-16,-20 2-3 0,-8-4-5 16,-16 0-15-16,-9-1-3 15,-14-3-4-15,-8 1-1 16,-3 1-3-16,2-3 0 15,17 2-1-15,9 2-1 16,19 1 0-16,10 1-1 16,13 1-6-16,6-3-12 0,20 3-8 15,6 0-1-15,17 1 0 16,10 1 12-16,15-1 7 16,10 1 4-16,18 0 4 15,-1-2 2-15,-3 0 2 16,-6-1 1-16,-21 0 3 15,-3-3 2-15,-21 1 3 16,-5 3 4-16,-16 0 15 16,-13-1 2-16,-22 1-6 15,-8 0-2-15,-25 1-17 16,-9 0-3-16,-16 1 0 16,-14-1-2-16,-1 2 0 15,3 0 0-15,13 3-1 16,10-3 1-16,15 2-1 15,9-4 0-15,21-2-2 16,9 0-8-16,25-6-11 16,12 2-4-16,21 2-3 0,11-1 4 15,14 2 11-15,9 0 4 16,8-2 6-16,6 0 3 16,2 1 3-16,-5 2 1 15,-16 1 1-15,-10 2 3 16,-26 0 2-16,-11-1 2 15,-18 0 10-15,-11-1 1 0,-23 2-1 16,-4 1-2-16,-32-1-11 16,-11 1-2-16,-14-3-3 15,-9 1-1-15,15 1-1 16,5-2-1-16,12 0 0 16,5-2-1-16,11-1 0 15,8-3 0-15,21 2-3 16,10-1-7-16,23-2-10 15,9 0-3-15,25-1-2 16,10 0 5-16,13 0 10 16,5 1 6-16,2-2 6 15,1 0 4-15,-1-1 1 16,-5 2 1-16,-18 1 4 16,-11 4 3-16,-21 1 6 15,-12-2 6-15,-19 4 0 16,-10 0-6-16,-21 1-7 15,-15 5-8-15,-11-1-2 16,-3-2 0-16,7 1-1 16,5-4 1-16,12-6 1 0,5-1-1 15,11 0-1-15,13-1-3 16,13 1-9-16,7 2-7 16,15-1-7-16,2 4-2 15,6 6 6-15,0 2 2 0,1 13 5 16,0 1 2-16,-13 5 4 15,1 3 1-15,-13 2 3 16,-5 4 2-16,3 0 3 16,-6-3 0-16,5-10 4 15,0-7 3-15,-1-8 11 16,1-6 4-16,2-10 1 16,1-3-3-16,0-13-9 15,-3-5-5-15,-4-6-2 16,0-2-1-16,-1-2-3 15,3 6 0-15,1 1-3 16,-3 5 0-16,3 12 0 16,0 3-6-16,-2 16-15 15,1 10-6-15,-1 13-5 16,1 8 2-16,0 7 14 16,4 4 7-16,-1 0 6 15,2-1 3-15,0-5 2 16,0-5 1-16,-2-10 4 15,2-7 1-15,2-9 11 0,-2-7 5 16,-4-13 3 0,0-6 1-16,-8-14-10 0,0-6-6 15,3-1-3-15,1-3-2 16,2 0-7-16,4 4-3 16,2 9-5-16,-2 6 0 15,3 15-4-15,-1 5-8 0,-1 17-10 16,2 9-1-1,1 13 6-15,-1 5 8 0,1-3 13 16,0 8-1-16,-2 0 6 16,0-4 1-16,0 1 1 15,0-11 3-15,-2-10 1 16,0-6 4-16,1-14 13 16,0-5 2-16,-1-15 1 15,-3-8-2-15,-5-10-13 16,1-5-3-16,-3-6-6 15,3 1 2-15,5 4-4 16,3 4-1-16,2 10 0 16,1 8-3-16,0 10-17 15,-1 11-6-15,0 19-10 16,1 6 2-16,-2 11 14 16,-1 4 7-16,-6 6 11 15,-1 1 1-15,-2 1 1 0,0-7 3 16,4-9 1-16,2-8 0 15,4-11 3-15,3-8 3 16,2-17 7-16,3-8 1 16,2-17 3-16,1-8-4 15,-2-7-10-15,1-2-1 16,-1 0-7-16,4 5-4 16,3 8 0-16,-2 7-1 0,-3 18-8 15,-4 8-6-15,-5 17-5 16,4 15-2-16,-4 15 8 15,1 4 5-15,-9 13 9 16,-4-1 3-16,-5-1 2 16,2-1 3-16,1-11 2 15,2-8 2-15,3-13 6 16,0-6 9-16,4-16 2 16,0-13 0-16,-1-17-6 15,-1-8-8-15,-2-12-5 16,1-2-1-16,0-4-3 15,-1 2 0-15,3 9-1 16,3 5-3-16,2 15-2 16,1 9-2-16,1 13-17 15,3 10-3-15,2 16-4 16,3 8 2-16,2 10 15 16,-2 2 6-16,-1 3 7 0,-5 1 1 15,-4-2 7-15,-3-2 1 16,-6-8 3-16,-2-8 1 15,1-9 5-15,-1-8 6 16,6-14 3-16,-1-8 0 16,2-13-5-16,-2-10-7 15,-3-10-9-15,-1-5-1 16,-4-3-1-16,-2 0-2 0,0 10-1 16,4 8-1-16,2 13-4 15,4 12-6-15,0 15-18 16,0 8-5-16,4 17-4 15,0 5 5-15,5 8 19 16,1 3 5-16,2-1 7 16,1-4 2-16,-1-3 3 15,0-4 0-15,-3-10 6 16,-2-5 3-16,-2-11 10 16,0-7 2-16,1-12-1 15,-1-7-3-15,2-13-11 16,2-5-3-16,-1-4-3 15,3 1-2-15,-2 5-1 16,0 5-3-16,1 12 0 16,-2 4-2-16,0 10-10 15,-3 7-4-15,-5 14-2 16,0 8-3-16,0 11 9 16,1 6 4-16,3 1 4 0,0 0 5 15,2-1 2-15,2-7 2 16,3-7 0-16,3-7-1 15,3-11 1-15,5-9 0 16,9-11 1-16,6-9 0 16,4-12 5-16,-2-4 0 15,-4-7 2-15,-3-3 0 0,-2 5-6 16,2 4-1-16,-4 11-6 16,-1 11-3-16,-7 10-8 15,-6 8-1-15,-5 14-1 16,-1 5 2-16,-6 12 6 15,1-1 3-15,-3 3 5 16,4-1 0-16,-1-11 5 16,0-5 3-16,1-11 9 15,-2-6 3-15,3-12 1 16,4-5-2-16,3-15-9 16,2-7-6-16,6-9-3 15,1-5-1-15,2-1-1 16,4 1-1-16,2 5-7 15,3 8-3-15,0 21-10 16,-4 14-4-16,-5 26-5 16,-3 13 1-16,-2 18 9 15,-1 4 6-15,-1 3 11 0,-3 2 5 16,-2-6 3-16,-4-7 2 16,-4-14 3-16,4-11 3 15,-3-17 16-15,1-8 2 16,-1-16 1-16,-6-12-3 15,0-17-13-15,-1-5-9 16,0-9-10-16,1-3-5 0,2 3-9 16,2 3 1-16,6 17 4 15,1 9 0-15,1 21-8 16,-1 13-1-16,-3 20-3 16,-1 10 2-16,-1 10 14 15,-5 1 4-15,-3-1 6 16,-4-3 3-16,-2-8 4 15,2-5 4-15,-2-14 8 16,3-7 6-16,3-14 3 16,-2-9-4-16,7-17-12 15,2-9-7-15,6-7-4 16,6-5-5-16,11-2-5 16,4 4-5-16,10 9-7 15,0 9 2-15,-5 21-4 16,-1 14 2-16,-9 24 4 15,-1 10-1-15,-7 11 12 16,-6-1 2-16,-6-3 3 16,-6-1 3-16,2-7 5 0,-3-4 4 15,-3-12 3-15,6-6 6 16,-5-13 6-16,-2-6-2 16,9-14-5-16,-5-7-7 15,8-8-13-15,6-5-6 16,9 1-6-16,6-1-4 0,10 8-7 15,8 5 4-15,-1 10 0 16,5 15 0-16,-11 14 9 16,-6 9 5-16,-17 12 5 15,-8 1 7-15,-12 4-2 16,-7-4 0-16,-5 0 4 16,0-8 1-16,2-8 3 15,5-6 4-15,4-12 5 16,1-3-1-16,6-11-3 15,-1-8-4-15,5-11-12 16,1-1-2-16,6-5-5 16,5 0-4-16,6 8-5 15,1 4-1-15,3 16-5 16,-2 11-1-16,-1 16-2 16,-2 9 1-16,-4 12 11 15,-3 5 4-15,-5 0 8 16,-4 0 2-16,-2-5 2 15,-3-3 5-15,-3-9 4 16,2-4 0-16,0-11 7 0,4-7 2 16,0-9 2-16,0-6 0 15,1-13-7-15,-3-8-9 16,2-10-5-16,0-5-2 16,0 0-5-16,1 1-1 15,7 14-8-15,0 6-2 16,1 18-10-16,0 12-3 0,-5 15 0 15,3 10-2-15,1 13 15 16,0 5 7-16,0 6 8 16,-3-2 2-16,-1-4 3 15,-2-5-2-15,-1-7 2 16,-1-2 3-16,-3-16 6 16,2-5 7-16,-2-14 8 15,-2-9-1-15,-7-14-4 16,-1-5-7-16,-7-13-10 15,3-5-4-15,7-4-4 16,2 4-6-16,10 8-8 16,5 8-2-16,4 16-5 15,4 6-2-15,1 18-4 16,-2 8 2-16,-4 10 10 16,-2 6 6-16,-11 5 12 15,-7 1 3-15,-10-3 0 16,-3-4 2-16,-2-9 6 15,-2-6 2-15,0-10 2 0,1-7 2 16,0-9-3-16,5-6-3 16,4-9-8-16,-1-3-6 15,9-3-6-15,2 1-5 16,11 3-6-16,5 2 1 16,6 9 2-16,-2 0 5 15,-2 8 6-15,1 3 3 0,-13 6 3 16,-2 3 2-16,-20 5 1 15,-9 2-1-15,-13 1-2 16,-8 0 1-16,0-1-1 16,1 3 0-16,12-5-3 15,9-1 0-15,15-3-6 16,10-1-5-16,14-2-6 16,9 3-4-16,23-3 2 15,10 0 5-15,15-3 6 16,5-2 4-16,-1 1 3 15,-4-8 1-15,-12 6 5 16,-7-1 2-16,-20 0 5 16,-8 5 8-16,-22 1 3 15,-13 2-2-15,-20 3-3 16,-9 1-9-16,-11 0-7 16,-1 3-1-16,1 0-2 15,0 2-3-15,13 3-2 0,8-3-2 16,18 2-8-16,14 2-5 15,16-2-3-15,14 7 1 16,22-2 5-16,5 4 6 16,11 6 5-16,-2-1 2 15,0 8 4-15,4-4 1 16,-3-3 2-16,2-4 1 16,-11-10 4-16,-8-6 2 0,-13-8 5 15,-8-7 3-15,-8-3 5 16,-3-5 0-16,-1-11 0 15,-8-4-1-15,0-14-6 16,-4-4 0-16,-10-4-5 16,8 1-3-16,-6 11-5 15,2 9-2-15,-3 11-7 16,-5 5-4-16,-3 13-10 16,-3 3-5-16,2 14-4 15,3 7 0-15,7 11 5 16,8 9 4-16,10 6 9 15,4 4 3-15,7-1 7 16,-1-4 2-16,2-10 3 16,-2-5 1-16,-5-15 6 15,-2-7 3-15,-9-10 8 16,1-5 4-16,-3-7 3 16,-2-9-2-16,0-10-7 0,-2-7-4 15,-6-12-5-15,1-1-2 16,0 3-4-16,-1 5-4 15,3 17-8-15,3 9-5 16,1 15-18-16,3 10-3 16,6 17-1-16,-2 8 4 15,7 11 19-15,-1 3 4 0,6 2 6 16,-1-2 2-16,4-9 2 16,-2-7 2-16,-4-9 3 15,-3-6 3-15,-8-11 12 16,-4-3 6-16,-4-12 7 15,-4-8-2-15,-4-12-12 16,0-5-6-16,-5-18-8 16,4-7-2-16,1-5-4 15,-1-2-1-15,8 13-4 16,0 11-6-16,5 19-11 16,5 15-9-16,-1 17-8 15,7 12 2-15,-1 15 7 16,1 9 9-16,9 10 9 15,0 5 5-15,0 2 5 16,-2-3 2-16,-8-9 5 16,-2-10 1-16,-8-16 7 15,0-5 5-15,-2-15 15 16,-7-3 4-16,-2-12 0 16,-1-9-5-16,-6-15-16 0,3-8-4 15,-2-11-8-15,-1-8 1 16,4 0-6-16,3 7-6 15,11 14-9-15,4 14-7 16,5 18-8-16,1 10 0 16,0 17 2-16,5 11 2 15,0 14 11-15,3 7 2 0,0 5 9 16,-1-3 1-16,-4-2 3 16,-6-5 5-16,-3-12 5 15,-4-6 2-15,-1-14 11 16,-4-6 5-16,2-9 7 15,-3-6-1-15,0-14-9 16,-1-6-7-16,-2-20-4 16,3-7-4-16,-2-9-3 15,2-1-6-15,5 11-12 16,1 9-4-16,5 20-3 16,1 9-1-16,-2 17-9 15,2 10-1-15,1 21 4 16,-3 11 5-16,1 14 16 15,-1 3 3-15,-2 2 2 16,0-4 2-16,-2-11 1 16,1-7 3-16,-1-18 6 15,1-4 4-15,-1-15 11 0,0-6 1 16,-4-15-3-16,-2-11-6 16,-1-15-11-16,0-6-2 15,-1-11-3-15,1 1 0 16,3 6-6-16,1 7-4 15,6 16-5-15,1 12-5 16,5 17-10-16,-2 5-4 16,3 23 0-16,0 8 5 0,0 13 15 15,2 9 4-15,-2 0 2 16,2 3 1-16,-4-6 2 16,-1-8 2-16,-3-16 8 15,0-8 4-15,-2-16 13 16,-2-4 3-16,-1-10 0 15,-4-11-2-15,-2-16-10 16,1-8-2-16,-3-11-5 16,-1-4-2-16,2 0-8 15,1 5-2-15,6 9-7 16,3 7-2-16,3 19-4 16,1 8-8-16,-4 19-6 15,1 14-3-15,3 17 3 16,0 11 6-16,5 14 10 15,-1 4 7-15,0 1 5 16,-1-4 2-16,-2-13 4 0,0-11 2 16,-6-17 5-16,0-8 4 15,1-12 14-15,-2-3 0 16,-2-15-1-16,0-8-4 16,-1-18-12-16,-2-11 0 15,-3-6-4-15,-1-7-2 16,0-2-5-16,2 7-5 15,5 13-6-15,4 10-2 16,2 20-6-16,2 5-4 16,2 21-3-16,0 12-1 0,3 22 6 15,1 10 6-15,0 10 9 16,0 6 3-16,-1-3 2 16,-5-7 2-16,-5-14 3 15,-1-11 3-15,-1-17 8 16,-1-5 7-16,0-14 11 15,0-7-1-15,-4-15-4 16,0-9-9-16,0-14-12 16,-2-6-3-16,2-10-6 15,0-3 0-15,2 7-4 16,4 8-2-16,3 24-1 16,1 7-7-16,-3 20-8 15,2 10-5-15,-3 19-1 16,1 9 6-16,1 15 9 15,3 6 6-15,2 6 5 16,0-3 2-16,-2-8-1 16,0-9 1-16,-3-17 3 15,-1-7 4-15,-1-12 11 0,0-8 7 16,0-3 1-16,-1-12-2 16,2-9-8-16,-3-10-4 15,-3-15-6-15,2 0-1 16,0 0-9-16,3 11-7 15,6 17-8-15,4 13-6 16,0 17-1-16,0 14 1 0,1 18 7 16,0 6 8-16,2 0 9 15,-1-1 1-15,-2-13 3 16,-4-7 1-16,-2-10 5 16,-3-6 5-16,-2-9 11 15,0-3 2-15,-5-10-3 16,-1-5-5-16,4-9-13 15,0-4-4-15,-1-14-7 16,2-3-4-16,1-2-6 16,1 5-2-16,2 18 3 15,5 8-1-15,-3 17-5 16,2 6-1-16,-1 18-1 16,1 7 1-16,4 7 13 15,0-3 2-15,0 0 6 16,-5-4 2-16,0-9 3 15,-3-6 2-15,-2-12 5 0,-2-6 4 16,1 0 5-16,0 1 0 16,0 0-3-16,-1 0-5 15,-1-23-7-15,-6-40-3 16,4 26-3-16,5 1-4 16,-1 4-3-16,3 9-3 15,5 12-6-15,-2 9-3 16,1 13-3-16,-5 11 0 0,2 14 7 15,-2 7 6-15,-1-1 7 16,0 0 2-16,0-14 4 16,-3-2 1-16,3-7 2 15,-1-8 3-15,-6-7 6 16,4-4 2-16,0-9-1 16,-3-2-3-16,5-8-7 15,-5-6 2-15,1-9 0 16,-2-5-3-16,3 2-5 15,4 5-5-15,1 11-6 16,7 11-3-16,-1 11-6 16,0 5 1-16,1 12-1 15,-1 5 4-15,1 8 7 16,-2 4 4-16,0 0 4 16,-4-3 1-16,-2-5 3 15,-3-5 1-15,3-5 2 0,-5-7 1 16,5-5 3-16,-1-4 2 15,-1-2 1-15,2 0-1 16,0 1-2-16,0 0-3 16,0 0-6-16,0-11-3 15,7-29-5-15,-5 33-3 16,4 7-4-16,-1 0 1 16,0 2 0-16,3 5 1 0,-1 2 3 15,2 3 2-15,3-4 3 16,-2-2 2-16,6-4 1 15,3-1 2-15,0 0 0 16,1-3 0-16,-3 5 0 16,-2-2-1-16,-6 3 0 15,-2 1 0-15,-6-1 3 16,-1 2 2-16,-6-2 4 16,-5 1-1-16,-6-4 1 15,0 0-2-15,-5 0-1 16,1 0-1-16,7-2-4 15,-3 0-1-15,4-1-3 16,6 0-2-16,1 1-7 16,6 1-1-16,7 2-1 15,5 1-1-15,6 2 5 16,3-5 1-16,14 1 4 16,-2-5 1-16,3-1 3 15,0 4 1-15,-9-3 3 0,-5 1 1 16,-12 1 6-16,-6 3 3 15,-12 2-2-15,-6-2-1 16,-11 1-8-16,-5 3-3 16,-4 3 0-16,1 2-1 15,2-2 0-15,4 0 0 16,4-1-1-16,5-1 1 16,6 0-1-16,2-3-1 15,12-1-3-15,3 0-2 0,9-7 0 16,6 6 1-16,6-9 5 15,7-1-1-15,5 0 3 16,-1-5 0-16,-4 5 3 16,-5 1 2-16,-12 4 2 15,-9 2 2-15,-14 4-1 16,-9 3-1-16,-17 4-4 16,-5 4-2-16,-6 2 0 15,-1-3 0-15,6 1-1 16,-1 1 0-16,5-8 1 15,7 0-1-15,10-4 1 16,6-1-4-16,16-2-7 16,6-3-3-16,14-3-4 15,8-1 4-15,6-4 5 16,6 4 3-16,-1-6 5 0,2 2 1 16,-5 3 3-16,-7-4 2 15,-16 5 8-15,-9 2 2 16,-17 7-3-16,-10 1-1 15,-12 14-8-15,-7-3-3 16,-2 0 0-16,-1 2 0 16,-1-5 0-16,0 2 1 15,4-8-2-15,2 3 0 0,16-4 0 16,7-2 0-16,13 0-7 16,6-4-2-16,13 0-2 15,7-3-1-15,8 4 5 16,4-4 2-16,-3-2 3 15,3-1 2-15,-2 2 0 16,-4 3 3-16,-3-2 1 16,-6 3 2-16,-12-3 3 15,-4 4 4-15,-12 3 0 16,-7 0-3-16,-8 3-4 16,-6 1-4-16,-3 0-2 15,-3 3 1-15,1 0-1 16,9 1 0-16,-1-1 0 15,3-3-1-15,12-2-1 16,-3-2-3-16,11 2-2 16,5-2-1-16,7-1 1 15,3-1 3-15,11-5 3 0,2-1 1 16,9-2 1-16,2-2 0 16,-2 0 1-16,-2 4 0 15,-15 0 3-15,-5 5 0 16,-9 1 5-16,-6 2-1 15,-11 2-2-15,-6 5-1 16,-15 2-4-16,-2 1-1 16,-3 3 0-16,1-5-1 0,5 1 1 15,4-1 0-15,4-3-1 16,4 1 1-16,9-4-3 16,6-1-4-16,10-2-6 15,5-1-1-15,10-2 1 16,1 2 4-16,5-4 7 15,4 2 1-15,2-1 2 16,-1 2 3-16,-7 0 4 16,-4-2 2-16,-9 3 2 15,-5-2 2-15,-6 0 3 16,-1 3 2-16,-4-1 1 16,3 2 0-16,0-1-6 15,0 0-1-15,-5-1-5 16,-8 2-2-16,-27 2-4 15,25-1-2-15,-1 0-1 16,2-1 0-16,4 1 0 16,2-1 0-16,2-3-1 0,2-2 0 15,3-2-4-15,4 0-4 16,9 1-2-16,1-3 0 16,9-2 3-16,1-2 2 15,4-1 4-15,1 0 1 16,-4 0 1-16,-2 2 2 15,-11 4 3-15,-2 1 3 0,-9 7-2 16,-8 0-1-16,-10 5-4 16,-5 2-3-16,-8 5-1 15,0-1 2-15,2 1 0 16,-3 2 0-16,8-3 0 16,8 0-2-16,1-2-1 15,6-1-2-15,9-1-8 16,-2-4 0-16,10 1-2 15,8-1 0-15,0-3 8 16,4 4 3-16,4-4 3 16,-2 0 2-16,7 0 0 15,-6-1 2-15,-7-2 1 16,-3 0 1-16,-8 3 1 16,0 0 3-16,-7 1-1 15,2-1 0-15,0 0-2 16,-1 0-1-16,-6 1-1 15,-3 0 1-15,-32 3 1 16,30-4-2-16,2-3 0 0,4 8-1 16,-2-5-3-1,2-3-1-15,0 3-4 0,2-2-3 16,7 6-1-16,-1-1 0 16,-1-3 2-16,0 0 2 15,9 2 3-15,8-1 1 16,33 3 2-16,-28-4 0 15,-4-1 3-15,2-2 0 0,-9 0 2 16,-3 1 3-16,-7 1 4 16,-3 1-2-16,-11 0-3 15,-7 0-1-15,-6 0-6 16,-1 1 0-16,0 1-1 16,4 3-1-16,1 2 0 15,5-1 0-15,7-2 1 16,4-3-3-16,6-1-4 15,4 0-2-15,-4-1 1 16,0 0 0-16,4 1 4 16,13 0 2-16,36 0 0 15,-26-2 1-15,2 2 2 16,0 2-1-16,-1 0 1 16,-2 1 0-16,-6 0 2 15,-4-3 2-15,-5 4 2 16,-5-2 2-16,-4-2 3 15,-2 1 5-15,0-1 5 0,0 0-1 16,0 0-3-16,0 0-6 16,0 0-9-16,0 0-1 15,0 0-2-15,-1 0-1 16,0 0-13-16,-11 2-10 16,-46 15-30-16,25-13-19 15,-2 4-73-15,3-3-40 0,3 1-141 16</inkml:trace>
</inkml:ink>
</file>

<file path=ppt/ink/ink59.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3-12-13T11:38:40.345"/>
    </inkml:context>
    <inkml:brush xml:id="br0">
      <inkml:brushProperty name="width" value="0.05292" units="cm"/>
      <inkml:brushProperty name="height" value="0.05292" units="cm"/>
      <inkml:brushProperty name="color" value="#FF0000"/>
    </inkml:brush>
  </inkml:definitions>
  <inkml:trace contextRef="#ctx0" brushRef="#br0">14196 4006 741 0,'3'-2'400'16,"5"1"-108"-16,12 0-110 16,12-2-21-16,10-2-74 15,0-2-28-15,2 3-32 16,-6 2-13-16,-14-2-207 0</inkml:trace>
  <inkml:trace contextRef="#ctx0" brushRef="#br0" timeOffset="1271.97">14277 2038 426 0,'-8'0'276'15,"-16"-4"9"-15,-1 6-61 16,-7 6-76-16,-2 6-32 15,0 14-61-15,1 5-22 16,14 10-28-16,1 0-7 16,24 5-9-16,9-6 1 15,13-5 4-15,12-4 4 0,5-15 11 16,1-5 6-16,-3-3-47 16,-11-7-46-16,-11 0-228 15</inkml:trace>
  <inkml:trace contextRef="#ctx0" brushRef="#br0" timeOffset="1751.53">14358 2295 720 0,'0'0'325'16,"5"2"-141"-16,4 0-39 16,7 4-57-16,6 5-12 15,2 6-29-15,0 2-13 16,-5 6-12-16,-5-2-5 15,-10-2 0-15,-4 2 1 16,-5-6 3-16,-5-2-1 16,-3-5-6-16,1-7-7 0,2-8-14 15,3-8-5-15,8-8-5 16,3-6-1-16,14 0 7 16,3-3 3-16,4-3 9 15,3 6 12-15,-9-2 27 16,-2 7 13-16,-11 7 28 15,-6 2 9-15,-15 11 5 16,-12 1-4-16,-15 2-28 16,-5 5-18-16,2 4-37 15,11 5-12-15,16 5-28 16,6 3-68-16</inkml:trace>
  <inkml:trace contextRef="#ctx0" brushRef="#br0" timeOffset="3467.84">18866 3064 368 0,'-1'-3'227'0,"-2"-3"-13"15,-2 3-37-15,-8-1-46 16,-2 6-15-16,-10 1-15 16,-5 4-1-16,-5 5-12 15,-1-1-10-15,-1 7-23 16,3 4-10-16,5 6-18 16,7 4-5-16,15 4-10 15,6-3-9-15,14 3-6 16,5-4-3-16,10-5 5 15,6-5 2-15,4-11 8 16,2-3-2-16,-6-8-81 16,-1-2-90-16</inkml:trace>
  <inkml:trace contextRef="#ctx0" brushRef="#br0" timeOffset="4084.9">18862 3353 462 0,'0'-4'289'15,"0"1"-25"-15,4-1-104 16,-4 3-36-16,0 0-55 16,4 0-23-16,20-2-30 15,31 1-6-15,-34 10-5 16,-1 4-1-16,-13 3 1 0,-6 2 2 16,-1 1 2-16,-9 1 4 15,-6-4 1-15,-1 1 0 16,2-7 3-16,-2-6 1 15,13-3-6-15,3-6-4 16,4 0-9-16,9 3-6 16,-2 1-5-16,0 2 1 15,-1 6 3-15,-3 1 8 0,1 10 17 16,-5 5 11 0,-6 5 22-16,-3 3 0 0,-14-4 3 15,1 1-1-15,-7-15-9 16,-4-5-2-16,8-11-14 15,2-8-9-15,11-3-64 16,6 1-49-16,5-2-210 16</inkml:trace>
  <inkml:trace contextRef="#ctx0" brushRef="#br0" timeOffset="4697.85">19113 3257 577 0,'7'0'305'0,"7"-1"-61"16,6-4-118-16,9 4-18 15,4-4-41-15,3 1-18 16,1 1-30-16,-5 1-6 15,-8 2-28-15,-4 1-49 0,-12 5-160 16</inkml:trace>
  <inkml:trace contextRef="#ctx0" brushRef="#br0" timeOffset="4936.96">19138 3347 635 0,'2'0'284'0,"7"0"-124"16,8 0-24-16,8-3-25 15,7 2-25-15,7-1-40 16,-2 1-13-16,-4-4-17 15,-5 4-19-15,-7-4-316 0</inkml:trace>
  <inkml:trace contextRef="#ctx0" brushRef="#br0" timeOffset="10583.17">19608 3123 484 0,'0'0'259'16,"0"-1"-76"-16,-2 2-76 16,1-1-19-16,0 0-26 15,-4 7-3-15,-8 17-16 16,-13 30-11-16,14-31-17 16,3 1-5-16,9-5-8 15,0 0-2-15,7-7 2 16,6-3 2-16,5-4 5 0,3-3 2 15,2-2 0-15,-3 0-2 16,-8-2-109-16,0 2-136 16</inkml:trace>
  <inkml:trace contextRef="#ctx0" brushRef="#br0" timeOffset="10855.82">19721 3166 560 0,'-1'-1'287'0,"1"1"-96"15,0 2-76-15,0-2-74 16,0 0-19-16,0 13-10 16,-1 42 12-16,0-17 6 15,-1 6 2-15,-2 7 24 16,2-9 3-16,-2-7 12 15,3-10 0-15,1-11-22 16,4-5-11-16,-2-4-12 16,-1-4 3-16,0-6-43 15,-1 4-80-15</inkml:trace>
  <inkml:trace contextRef="#ctx0" brushRef="#br0" timeOffset="14065.51">14480 3799 499 0,'0'1'241'0,"5"1"-65"16,5 2-31-16,12-2-37 16,2-1-11-16,10-1-44 15,3 0-17-15,-6-1-18 16,0 0-4-16,-8-2-70 15,-7 1-122-15</inkml:trace>
  <inkml:trace contextRef="#ctx0" brushRef="#br0" timeOffset="14257.13">14535 3882 533 0,'8'1'260'0,"12"3"-74"16,2-1-44-16,6 1-38 15,0-2-27-15,-3-2-42 16,-2 1-10-16,-3-4-117 16</inkml:trace>
  <inkml:trace contextRef="#ctx0" brushRef="#br0" timeOffset="14633.22">14833 3621 793 0,'9'-10'345'16,"12"-13"-186"-16,3 7-33 16,9 8-61-16,-1 1-20 15,-3 11-26-15,-5 1-6 16,-11 14 3-16,-9 9 2 15,-12 10 2-15,-8 4-1 16,-8 0-7-16,2-1-4 16,7-11-3-16,5-3-3 0,10-12-3 15,2-4-12-15,8-7-107 16,4 1-132-16</inkml:trace>
  <inkml:trace contextRef="#ctx0" brushRef="#br0" timeOffset="15016.4">14935 4070 222 0,'1'-5'182'0,"1"-2"23"15,-1-3-35-15,-1 4-11 16,1 2-26-16,-3 2-18 16,1 2-42-16,0 0-19 15,0 0-35-15,-1 0-12 0,1 0-6 16,0 0 0-16,-1 6 5 15,2-6 8-15,0 0 23 16,0 0 8-16,1 0 33 16,5 2 21-16,-5-2 14 15,-1 0-5-15,0 0-37 16,0 0-30-16,0 5-96 16,0 4-407-16</inkml:trace>
  <inkml:trace contextRef="#ctx0" brushRef="#br0" timeOffset="19062.18">21579 3317 493 0,'-6'-4'285'0,"-6"0"-30"15,-6-2-33-15,-8 4-54 0,1 2-22 16,-5 5-41 0,-2 6-21-16,3 11-44 15,3 3-18-15,2 7-19 0,8-2-7 16,7-2-4-16,4 0-1 16,15-4-2-16,4 1 2 15,7-7 8-15,7-6 2 16,4-5-50-16,5-3-60 15,5-2-336-15</inkml:trace>
  <inkml:trace contextRef="#ctx0" brushRef="#br0" timeOffset="19420.53">21574 3642 471 0,'1'-2'232'0,"1"-5"-85"16,4 0-28-16,-1-5-39 15,2 3-10-15,-2 0-14 16,0 0-4-16,0 4-14 16,-3 5-9-16,3 3 1 0,-3 4 8 15,3 11 8-15,-3-1 3 16,-1 8-6-16,1 3-9 16,-2-3-13-16,1-2-4 15,1-9-4-15,0-2-13 16,1-12-195-16</inkml:trace>
  <inkml:trace contextRef="#ctx0" brushRef="#br0" timeOffset="19666.2">21718 3463 870 0,'7'3'337'0,"11"-3"-219"16,8 0-50-16,7-6-22 16,1 5-11-16,-2-2-20 15,0 2 6-15,-9-1-122 16,1-4-137-16</inkml:trace>
  <inkml:trace contextRef="#ctx0" brushRef="#br0" timeOffset="19849.57">21762 3549 685 0,'1'3'333'0,"2"2"-102"0,10-1-106 15,2 0-19-15,12-3-32 16,2-2-19-16,2-2-32 16,1-1-14-16,-1-2-254 15</inkml:trace>
  <inkml:trace contextRef="#ctx0" brushRef="#br0" timeOffset="20361.62">22116 3449 490 0,'2'-5'241'15,"6"-8"-76"-15,6 0-26 16,4 2-32-16,4 0-13 16,1 7-31-16,-2 3-22 0,-5 10-21 15,-2 7 4-15,-12 5 21 16,-4 5 8-16,-14 8-4 15,-5-2-6-15,-10 3-18 16,-1-6-4-16,0-8-3 16,5-5 3-16,9-11 3 15,4-3 0-15,9-9-12 16,2-2-6-16,7-1-15 16,7 1-5-16,4 4 2 15,5 1 4-15,7 6 12 16,1 5 9-16,2 3 16 15,-2 0 5-15,-2 3 1 16,1-4-1-16,-2-2-4 16,-1-1-2-16,-2-7-17 15,-6-5-55-15</inkml:trace>
  <inkml:trace contextRef="#ctx0" brushRef="#br0" timeOffset="24751.26">22631 5952 228 0,'-23'1'176'0,"-24"2"26"15,12 1-42-15,16-1-68 16,11-2-36-16,17 2-38 16,12 3-13-16,27-1-5 15,18 0 2-15,28 2-2 16,17-7 0-16,20 0 0 15,4 3 1-15,0 0 1 16,-5 6 1-16,-27 1 2 16,-15-1 1-16,-32-3 3 15,-16-3 0-15,-18 2 4 16,-10-5 7-16,-10-3 2 16,-4 0-5-16,-4-4-18 15,-2 0-11-15,-1 0-10 16,2-1-7-16,-1-1 1 15,2 3 0-15,-1 0 5 16,-1 2 10-16,-1 0 12 16,-3-4 3-16,3-1 19 0,1 1 14 15,5 0 14-15,3 1 8 16,0 3 7-16,3 1-7 16,4 2-9-16,2 2-10 15,11 9-25-15,4 2-9 16,5 9-6-16,1 3-2 15,-5-1 2-15,-6-4 3 16,-11 1 18-16,-10 0 7 16,-16-10 10-16,-3 4 1 15,-12-7-20-15,-3-5-38 0,3 3-156 16</inkml:trace>
  <inkml:trace contextRef="#ctx0" brushRef="#br0" timeOffset="25155.08">22680 5898 254 0,'-4'-1'181'0,"-9"0"16"16,-4 1-56-16,-7 10-55 15,-4 2-14-15,-3 3-13 16,0 2-18-16,4 4-21 16,7-2-9-16,9 2-12 15,7-2 0-15,15-3 5 16,7-3 4-16,13-2 4 16,7-1-2-16,4-1 0 15,1 1-28-15</inkml:trace>
  <inkml:trace contextRef="#ctx0" brushRef="#br0" timeOffset="25749.72">22716 6275 493 0,'-3'6'203'0,"-6"11"-94"16,-3 6-48-16,-5 15 0 15,-1 4 6-15,-1 4-12 16,2 0-6-16,3-9-13 16,5-7 2-16,4-13-1 15,5-9 4-15,6-8 13 16,2-2-8-16,1-13-3 16,4-2-7-16,0-11-16 15,-2 0-4-15,1-3-3 16,-4-1-1-16,-5 2-4 15,-1-1-2-15,0 12-6 16,-1 5-2-16,1 12-19 16,-1 4-4-16,3 11-4 15,3 8 2-15,5 8 16 16,8 4 3-16,6 6 7 16,2-8 1-16,-4-2 3 15,-5-3 3-15,-10-9 1 16,-8 0 3-16,-9-6 4 0,-7-3 0 15,-16-4 1-15,-3 2-3 16,-7-4-4-16,-2-2-1 16,9-2-3-16,4-5-15 15,14 3-54-15,6 0-53 16,13-3-174-16</inkml:trace>
  <inkml:trace contextRef="#ctx0" brushRef="#br0" timeOffset="26069.2">22828 6321 496 0,'4'-8'306'16,"5"-6"-24"-16,1 13-172 15,-2 6-30-15,4 14-40 16,-3 8-2-16,-1 14 10 15,4 4-8-15,-5-1-14 16,4 1-9-16,-4-13-7 16,1-5 0-16,3-9 14 15,-6-10 15-15,8-5 21 0,0-7 3 16,3-8-8 0,-1-5-12-16,-1-4-19 0,-1-4-3 15,-3-5-6 1,0 0-3-16,-2 0-8 0,1 2 1 15,-2 6-100-15,-1 3-75 16</inkml:trace>
  <inkml:trace contextRef="#ctx0" brushRef="#br0" timeOffset="26269.6">23138 6435 769 0,'8'1'289'0,"10"1"-213"15,5-1-27-15,2 0-15 16,-2-1-10-16,-1 2-15 16,-2-1-9-16,-4 3-163 15</inkml:trace>
  <inkml:trace contextRef="#ctx0" brushRef="#br0" timeOffset="26432.89">23149 6543 536 0,'3'0'283'16,"6"-2"-50"-16,9 2-102 15,5 0-74-15,0-1-12 16,2 1-25-16,1-1-16 15,-3 1-242-15</inkml:trace>
  <inkml:trace contextRef="#ctx0" brushRef="#br0" timeOffset="26815.74">23434 6554 376 0,'1'-11'232'16,"1"-10"-26"-16,1-1-66 15,0 1-14-15,-4 0-19 16,-1 3-10-16,0 6-23 16,0 4-14-16,1 7-40 15,2 2-15-15,-5 9-20 16,3 1-8-16,-5 9 4 15,3 0 2-15,4 7 7 16,0-2 3-16,4 2 7 16,-9-3 2-16,0-3 3 15,-5-4 2-15,-4-5 3 0,7 1-1 16,2-9 0-16,2 1-2 16,8-5-3-16,2 0-2 15,8 0-2-15,5 1 0 16,7 2 0-16,-4 1 0 15,-1 0-74-15,-2 0-130 16</inkml:trace>
  <inkml:trace contextRef="#ctx0" brushRef="#br0" timeOffset="27236.01">23626 6596 413 0,'-3'-10'264'16,"-4"-7"-15"-16,3-6-101 15,4-4-31-15,6 0-52 16,7 1-15-16,5 8-18 15,3 6-5-15,-3 12-9 16,1 4-9-16,-5 14-16 0,-4 2-4 16,-8 8 10-1,-4 3 3-15,-13-4 8 0,-5 2 1 16,-6-5 3-16,2-5 0 16,5-5 4-16,3-7 3 15,9-7 1-15,3-3-5 16,5-5-12-16,6 1-6 15,8 3-13-15,4 3 0 16,4 4 1-16,1 4 3 16,-2 3 4-16,-2 1 4 0,-4 0 8 15,-2 0-71-15</inkml:trace>
  <inkml:trace contextRef="#ctx0" brushRef="#br0" timeOffset="27655.69">23879 6450 701 0,'0'-5'326'0,"2"-6"-120"0,2 7-48 15,-1 1-60-15,3 9-24 16,2 8-40-16,0 5-14 16,0 7-9-16,1 1-1 15,0 6-5-15,2-4-1 16,-2 2 1-16,-1-5-1 16,-4-6 4-16,5-4 1 15,-4-11 4-15,3-4 32 16,2-6 14-16,-2-4 2 15,4-7 11-15,3-2-30 0,-1-6-10 16,-1-5-3-16,1 3-10 16,0-1-3-16,-4 5-4 15,-1 7-2-15,-5 2-6 16,-3 6-2-16,-1 0-7 16,-1 3-6-16,-4 7-44 15,2 1-79-15</inkml:trace>
  <inkml:trace contextRef="#ctx0" brushRef="#br0" timeOffset="31293.45">21462 6652 350 0,'-3'-5'240'0,"-11"-5"31"16,-1 1-47-16,-7 2-58 15,-9 0-27-15,-4 8-50 16,-3 3-23-16,-3 9-26 16,7 6-7-16,10 6-15 15,8 3-7-15,10-4-12 16,6 5-2-16,13-3-2 16,4-1 2-16,12-2 6 15,2-7 3-15,6-9-28 16,-2-6-68-16</inkml:trace>
  <inkml:trace contextRef="#ctx0" brushRef="#br0" timeOffset="31739.2">21444 6891 397 0,'1'-6'232'0,"1"-8"-9"15,5 3-45-15,1 0-53 16,3 5-23-16,1 6-48 15,-3 4-25-15,2 9-25 16,-5 5 2-16,-8 6 4 16,-5 5 3-16,-4-1 4 15,-4-4 0-15,-3-6-1 16,-1-3 0-16,3-7 0 16,1-3 2-16,10-3-3 15,4-3-5-15,6-2-11 16,-5 2-4-16,0-1-7 15,6-1 1-15,5-3 0 16,36-9 0-16,-30 22 1 16,-7 2 2-16,1 5 5 0,-4 1 4 15,3-3-31-15,0-1-107 16</inkml:trace>
  <inkml:trace contextRef="#ctx0" brushRef="#br0" timeOffset="31975.93">21610 6779 644 0,'7'0'253'0,"13"0"-170"15,6 1-35-15,7 0-26 16,3-1-6-16,-2 0-28 16,-2-2-95-16</inkml:trace>
  <inkml:trace contextRef="#ctx0" brushRef="#br0" timeOffset="32144.19">21660 6853 553 0,'5'2'287'0,"0"0"-60"15,7-1-117-15,3 2-15 16,10-1-38-16,0 0-22 16,3-2-49-16,2 0-112 15</inkml:trace>
  <inkml:trace contextRef="#ctx0" brushRef="#br0" timeOffset="32458.88">21979 6687 456 0,'-4'1'256'0,"-3"5"-17"16,4 3-108-16,-2 7-58 15,-1 2-8-15,-4 1-21 16,2-1-12-16,0 1-15 16,3-3-5-16,6 1-10 0,5-4 0 15,2-6 5-15,5-3 2 16,10-4 2-16,-1 0 0 15,6-3-6-15,-2-3-44 16,-3-1-210-16</inkml:trace>
  <inkml:trace contextRef="#ctx0" brushRef="#br0" timeOffset="32672.42">22093 6712 469 0,'-1'3'252'0,"-3"6"-40"16,1 6-60-16,-1 5-43 16,1 7-6-16,3 6-11 15,0 5-6-15,6 1-19 16,-2-4-11-16,2-7-18 16,0-11-7-16,1-5-5 15,0-3-2-15,-5-7-5 16,1 5 1-16,-2-7-147 15</inkml:trace>
  <inkml:trace contextRef="#ctx0" brushRef="#br0" timeOffset="38567.12">20467 2738 323 0,'-6'2'197'16,"-7"2"-30"-16,1-1-34 16,18 0-42-16,5 0-20 15,35-1-21-15,19 1-3 16,42-3-21-16,15-1-12 16,25-3-7-16,10 2 0 15,-6 3-3-15,3 0 2 0,-24 3 1 16,-20-3 3-16,-39 1-66 15,-23 0-118-15</inkml:trace>
  <inkml:trace contextRef="#ctx0" brushRef="#br0" timeOffset="39050.71">21583 2685 475 0,'1'-1'201'0,"5"1"-104"16,6 1-41-16,7 5-32 15,7 1 2-15,8 4-8 16,0 4-7-16,-3-1-8 16,-5-1 0-16,-13-2 29 15,0 1 16-15,-13-1 32 16,-4 1 11-16,-6-1-16 16,-6-1-14-16,0 1-30 15,-2 1-12-15,1-3-72 16,-3-1-177-16</inkml:trace>
  <inkml:trace contextRef="#ctx0" brushRef="#br0" timeOffset="39507.94">20582 2685 445 0,'-5'0'248'0,"-10"5"-12"16,1 0-79-16,-9 5-49 15,1 2-12-15,1 3-44 16,-2-4-18-16,13 5-29 0,1-4-8 16,17 2-5-16,7 4 3 15,4-6 7-15,10-1 7 16,3-6-60-16,2-2-127 16</inkml:trace>
  <inkml:trace contextRef="#ctx0" brushRef="#br0" timeOffset="40084.85">20835 2182 488 0,'-8'8'194'15,"-4"6"-103"-15,-4 9-57 16,-1 5 5-16,-2 7-2 16,3 3-6-16,1 1-18 15,4-6-1-15,6-10 4 16,-1-8 3-16,5-11 17 15,1-3 9-15,1-6 4 16,-1 4-3-16,0 0-18 16,11-23-10-16,13-35-5 0,-15 28-1 15,-3-3-2-15,2 3-1 16,-1 5-2-16,-2 5-2 16,-2 8-1-16,2 5-1 15,-3 6-13-15,1 2-8 16,7 7-9-16,-1 4-1 15,12 6 7-15,-1 4 5 16,5 8 7-16,2 5 3 0,-2 3 6 16,-1-4 4-16,-6-5 3 15,-3-4 1-15,-15-9 1 16,-1 1 2-16,-13-6 3 16,-10-1 2-16,-5-3 4 15,-7-1 0-15,-6-5-3 16,3 5-4-16,3-5-6 15,7 0-4-15,12 1-8 16,7-1-69-16</inkml:trace>
  <inkml:trace contextRef="#ctx0" brushRef="#br0" timeOffset="40453.76">20961 2173 519 0,'4'-2'285'0,"-1"-3"-42"16,2 6-171-16,6 6-31 16,-10 12-23-16,8 3-2 15,-3 12 0-15,-2 4-3 16,9 7-6-16,-7 5-1 0,8-9 4 15,-3-4 0-15,2-13 5 16,1-10-2-16,-4-10 45 16,2-4 16-16,-1-8 26 15,2-2 12-15,0-5-31 16,-2-3-11-16,-3-7-25 16,4-3-9-16,-1-7-14 15,2 0-4-15,-3 2-6 16,-2 3-3-16,-4 7-35 15,-2 5-44-15,2 3-138 16,-2 5-177-16</inkml:trace>
  <inkml:trace contextRef="#ctx0" brushRef="#br0" timeOffset="40652.54">21275 2287 567 0,'11'0'224'15,"13"1"-151"-15,1-1-10 16,4 0-18-16,-3-1-11 16,-3 0-15-16,-4 0-4 15,-6-1-105-15</inkml:trace>
  <inkml:trace contextRef="#ctx0" brushRef="#br0" timeOffset="40834.49">21286 2385 442 0,'-3'0'280'16,"2"5"1"-16,7 0-142 15,4-5-34-15,12 3-38 16,6-1-14-16,-3-4-33 15,2-1 4-15,3 0-126 16,-1 0-149-16</inkml:trace>
  <inkml:trace contextRef="#ctx0" brushRef="#br0" timeOffset="41107.83">21556 2320 263 0,'1'-8'181'16,"4"-13"33"-16,1 2-24 15,0 0-24-15,-3-1-19 16,0 7-35-16,-1-2-12 16,-2 9-18-16,0 1-13 0,-1 5-46 15,0 2-22-15,1-2-20 16,0 0-5-16,2 23 16 15,10 35 8-15,-2-23 2 16,0 1 1-16,-2-4 4 16,0-3 3-16,-1-10 10 15,-1-4-50-15</inkml:trace>
  <inkml:trace contextRef="#ctx0" brushRef="#br0" timeOffset="41502.84">21683 2279 752 0,'-4'-11'367'0,"-9"-11"-131"15,10 3-122-15,5 3-34 16,12 2-43-16,7 1-17 15,9 8-21-15,1 5-6 16,1 10-7-16,-4 5-1 16,-9 7 5-16,-8 0 8 15,-10 3 9-15,-2 3 3 16,-17-1 7-16,5 3-2 16,-8-6 1-16,2-6 2 15,4-6 1-15,0-4 2 0,6-8 4 16,3 0 3-16,5 0-2 15,1 0-5-15,0-1-12 16,0 0-6-16,14-1-7 16,39 0 0-16,-31 3 2 15,0 2 2-15,0-2-33 16,-1-1-66-16</inkml:trace>
  <inkml:trace contextRef="#ctx0" brushRef="#br0" timeOffset="41893.21">21988 2210 704 0,'0'-5'360'0,"-5"-5"-103"16,6 8-120-16,3 1-39 15,2 4-54-15,-6-3-24 16,0 0-19-16,10 13-1 16,35 42 0-16,-27-24-2 0,1 4 2 15,-2 1 3 1,-3-12 6-16,0-7 4 0,-3-8 7 16,1-4 4-16,1-7 22 15,0 2 11-15,0-13 7 16,0-2-3-16,-2-4-15 15,-3-7-2-15,-2-5 8 16,0 1 0-16,-3 3-13 16,0 1-12-16,-3 6-21 15,2-1-5-15,-2 8-10 16,0 2-17-16,-2 11-54 16,-4 4-41-16,-2 7-244 15</inkml:trace>
  <inkml:trace contextRef="#ctx0" brushRef="#br0" timeOffset="45999.75">16780 2272 111 0,'-24'3'106'15,"-22"0"42"-15,13 2-12 0,20-3-42 16,13 0-24-16,24 1-23 15,14-3 1-15,32 0 8 16,17 0-2-16,31 0-17 16,10 0-10-16,19 0-4 15,4-2 6-15,2 2 1 16,5 0 0-16,-9-1-7 16,4 1-6-16,0-1-1 15,-8-1-1-15,0 1-3 16,-11-3 0-16,-21 3-2 15,-13 0-2-15,-35 2 2 16,-12 3 2-16,-37-2 4 16,-7 1 6-16,-10-2 2 15,-9-1-1-15,3-1-5 16,-7-3-6-16,-3-3-9 16,-3-4-4-16,-4 4-7 15,1 2-2-15,1 0 3 0,-1 3 3 16,-2-2 2-16,2 1 0 15,2-2 1-15,0 2 1 16,6-2 2-16,1 2 1 16,6-2 3-16,3 3-1 15,5-2-5-15,4 1-4 16,-4 2-8-16,0 0-2 16,30 2 1-16,33 3 3 15,-23 8 1-15,3 1 0 16,-9 4 2-16,-6 4 0 0,-10-5 3 15,-2 3 10-15,-12-4 23 16,-4-2 14-16,-4-3 11 16,-8-2-7-16,0 1-17 15,-2-4-10-15,-10 1-87 16,-6-1-131-16</inkml:trace>
  <inkml:trace contextRef="#ctx0" brushRef="#br0" timeOffset="46454.33">16805 2230 401 0,'-2'0'185'0,"-5"1"-68"16,-5 2-29-16,-10 3-27 16,1 3-7-16,-1 3-24 15,3 5-11-15,12 2-13 16,6 1-2-16,16 3 3 15,6-3 4-15,15-4 3 16,5-2-11-16</inkml:trace>
  <inkml:trace contextRef="#ctx0" brushRef="#br0" timeOffset="46949.71">17188 1944 597 0,'-5'1'250'0,"-7"0"-116"0,1 19-110 16,-7 2-13-16,3 10 10 16,0 4 5-16,3-3-3 15,2-1-3-15,4-8 2 16,0-4 4-16,6-7 15 15,4-6 10-15,4-8 6 16,2-5-3-16,1-8-11 16,-4-3-10-16,0-5-11 15,1-2-3-15,-4-2-2 16,-2 3-1-16,-2-5-6 16,-1 4-3-16,0 1-7 15,3 5-6-15,5 9-12 16,-1 3-6-16,7 7-7 15,-1 6 1-15,12 14 7 16,4 3 6-16,4 6 9 16,5 1 3-16,-7-7 5 15,-4 1 2-15,-11-5 3 16,-10-3 0-16,-13-1 4 0,-7-2 2 16,-13-4 2-16,-3-2 1 15,-8-4-3-15,1-1-3 16,2-1-2-16,6-2-1 15,12-1-37-15,4-2-47 16,16 1-190-16</inkml:trace>
  <inkml:trace contextRef="#ctx0" brushRef="#br0" timeOffset="47283.44">17285 2027 430 0,'5'-8'242'0,"5"-6"-25"16,2 1-63-16,6 13-70 15,0 7-16-15,0 9-31 16,2 7-15-16,-2 7-8 16,-4-2-3-16,1 4-6 15,-4 2 2-15,1-6 2 16,-1-1 2-16,0-11 35 15,-3-6 21-15,3-10 30 16,1-8 7-16,3-9-15 16,1-6-13-16,-6-7-19 0,4 1-9 15,-8-2-17 1,2 5-10-16,-2 1-13 0,0 6-6 16,1 4-33-16,-6 3-53 15,7 8-194-15</inkml:trace>
  <inkml:trace contextRef="#ctx0" brushRef="#br0" timeOffset="47488.6">17668 2037 644 0,'4'0'262'0,"6"0"-159"15,8 2-38-15,10 1-32 16,5-3-4-16,3 0-9 16,-1 0-7-16,-3 2-4 15,-7-1-63-15</inkml:trace>
  <inkml:trace contextRef="#ctx0" brushRef="#br0" timeOffset="47654.08">17697 2119 678 0,'8'0'267'15,"10"0"-168"-15,5 0-44 16,12 0-23-16,0-2-9 16,3 2-16-16,-1 0-11 15,-2 3-234-15</inkml:trace>
  <inkml:trace contextRef="#ctx0" brushRef="#br0" timeOffset="48000.08">18028 2068 476 0,'-1'-12'256'0,"-2"-11"-60"16,0-3-43-16,3 5-53 15,0 3-15-15,2 8-11 16,-2 3-9-16,-2 7-35 15,2 11-15-15,-1 5-25 16,2 7-7-16,-1 5 8 16,3 1 2-16,0 2 3 15,0 1 3-15,2-5 4 16,-4-6 4-16,-1-3 3 16,0-4 4-16,-2-5 7 15,-5-2 3-15,0-7 8 16,-1-3-1-16,2-7-7 0,2 1-4 15,8 0-19-15,0 3-4 16,10 4-9-16,1-3-1 16,8 5 5-16,4 0 0 15,1 7 11-15,4 2-43 16,-7 3-230-16</inkml:trace>
  <inkml:trace contextRef="#ctx0" brushRef="#br0" timeOffset="48354.37">18183 2095 628 0,'-7'-13'307'0,"-2"-10"-98"15,1 1-55-15,8 1-65 16,9 4-17-16,8 3-29 15,7 5-11-15,2 7-12 16,4 5-6-16,0 5-13 16,-7 3-1-16,-5 4 0 15,-9 0 2-15,-16 5 7 16,-6 2 2-16,-10 7 3 16,-6-2-4-16,0-3 0 15,6-2 1-15,8-14-1 16,7 1-1-16,8-7-2 0,7-2 0 15,8 0 1-15,3-1 0 16,10 0-1-16,2 1-2 16,4 5-2-16,0-2-9 15,-4-1-147-15</inkml:trace>
  <inkml:trace contextRef="#ctx0" brushRef="#br0" timeOffset="48732.98">18514 1983 538 0,'0'-5'312'15,"0"0"-46"-15,0 5-145 16,0 0-42-16,0 0-49 15,4 15-18-15,18 41-4 16,-14-26-1-16,4-1-3 16,2 2 0-16,1-5 3 15,2-4 3-15,2-5 18 16,-1-7 20-16,0-9 32 0,2-2 8 16,1-9 6-16,1-5-8 15,-5-10-14 1,-3 3-7-16,-3-1-4 0,-5-3-8 15,-2 2-19-15,-3-1-5 16,-1 6-21-16,0 4-8 16,0 6-44-16,-2 2-50 15</inkml:trace>
  <inkml:trace contextRef="#ctx0" brushRef="#br0" timeOffset="57931.12">1671 8122 441 0,'2'6'204'0,"10"2"-33"16,3-7-10-16,11-13-2 15,9-12-13-15,-1-15-69 16,2-8-21-16,1-12-22 16,-6-1-4-16,-4-5 2 15,0-1 2-15,-12 1-3 16,-5 3-2-16,-6 14-2 15,-4 9 5-15,-4 19 1 0,-2 6-2 16,1 15-30-16,1 7-16 16,6 20-11-16,6 7-1 15,8 18 17-15,5 11 7 16,3 7 1-16,0 3 2 16,0-6 6-16,-1-13 2 15,-2-18 6-15,2-8 5 16,-8-15-13-16,-3-4-41 15,-6-9-177-15</inkml:trace>
  <inkml:trace contextRef="#ctx0" brushRef="#br0" timeOffset="58060.55">1987 7970 231 0,'20'2'125'16,"14"2"-3"-16,5-2-97 15,-1 1-84-15</inkml:trace>
  <inkml:trace contextRef="#ctx0" brushRef="#br0" timeOffset="58224.85">1679 7836 884 0,'-12'0'396'0,"-1"4"-196"15,10 2-149-15,3 1-35 16,20 6-40-16,4 0-3 16,14 1-39-16,12-1-140 15</inkml:trace>
  <inkml:trace contextRef="#ctx0" brushRef="#br0" timeOffset="58576.99">2281 8047 568 0,'4'2'270'15,"12"3"-95"-15,16-3-79 16,4 1-7-16,8-3-21 16,1-2-9-16,-11-3-13 15,-10-8-3-15,-10-3-2 16,-7-1-1-16,-7-5-3 15,-2 3-3-15,-3 3-9 16,-10 0-5-16,-7 4-11 16,-1 5-7-16,-6 7-2 15,4 10 2-15,4 7 5 16,-1 4 7-16,13 8 9 16,6 1 0-16,11 3-4 15,9 3-3-15,2-1-10 0,-1 0-1 16,-2-2 3-16,-4-3 4 15,-1-5 18-15,0-5-55 16,1-5-205-16</inkml:trace>
  <inkml:trace contextRef="#ctx0" brushRef="#br0" timeOffset="58902.71">2945 7954 615 0,'-7'9'367'0,"-13"12"-35"16,-6 3-87-16,-11-1-103 15,5-2-40-15,-2-4-52 16,5-3-13-16,10-12-9 16,-4-1-5-16,8-9-8 15,2-5-4-15,11-3-14 16,3-2-8-16,7-2-7 15,7 2 3-15,1 4 6 16,6 5 5-16,0 9 11 16,0 4 6-16,2 9 14 15,0 4 7-15,0 3 5 16,3 3-2-16,-5 0-10 16,0-2-4-16,-5-3 5 0,-5-4-59 15,-2-1-459-15</inkml:trace>
  <inkml:trace contextRef="#ctx0" brushRef="#br0" timeOffset="62002.59">4118 7540 607 0,'-10'14'283'0,"-15"25"-102"16,-5 9-21-16,-4 21-44 16,-4 7-27-16,2 1-54 15,5-3-13-15,6-20-8 16,9-12 0-16,8-16 3 15,1-15 0-15,9-10 12 16,6-9 3-16,12-17-2 16,2-7-1-16,3-19-16 15,2-3-4-15,-4-9-2 16,-1 0 0-16,-1 3-2 0,0 6 0 16,-5 15-1-16,-3 5 0 15,-8 16-1-15,-5 5 0 16,3 12-20-16,-1 1-9 15,4 13-1-15,2 5-4 16,6 13 12-16,6 7 8 16,12 7-2-16,-1 5 4 15,6-1 9-15,3 4-1 16,-7-3 6-16,-1-9 2 0,-11-11 3 16,-9-3 4-16,-14-12 14 15,-10 1 9-15,-21 0 17 16,-10-3 3-16,-14-2-6 15,-9-3-8-15,8-3-16 16,0-5-7-16,11-1-9 16,6-4-5-16,10 2-8 15,7-2-12-15,16 4-36 16,10 0-38-16,16-3-191 16</inkml:trace>
  <inkml:trace contextRef="#ctx0" brushRef="#br0" timeOffset="62435.75">4344 7574 749 0,'0'-7'381'0,"0"-2"-129"16,5 5-38-16,1 4-120 15,8 13-41-15,20 21-56 16,-7 2 4-16,6 18 7 16,-2 6 4-16,-16 7-1 15,7 4 1-15,-6-5 1 16,-2-13-2-16,0-22 9 15,-3-10 4-15,1-21 20 16,0-4 10-16,-1-13 9 16,3-8-2-16,0-15-19 15,0-6-9-15,-4-16-12 16,6-4-5-16,-6-1-7 16,1 1-3-16,-2 14-4 15,-15 8 1-15,11 15-4 16,-10 9-4-16,5 14-41 15,11 1-62-15,-19 5-197 16</inkml:trace>
  <inkml:trace contextRef="#ctx0" brushRef="#br0" timeOffset="64233.02">5008 8065 471 0,'-9'-6'329'15,"0"-5"-19"-15,-11 3-88 16,-4 1-39-16,-5 7-63 16,-9 1-25-16,-2 7-45 15,2 5-20-15,1 9-30 16,9 2-12-16,16 8-5 15,4 4 0-15,19 0 2 16,9-1 6-16,13-7 7 16,16-2 2-16,0-12 9 15,2-2-64-15,-6-11-262 16</inkml:trace>
  <inkml:trace contextRef="#ctx0" brushRef="#br0" timeOffset="64586.53">4989 8235 723 0,'-3'2'305'0,"9"2"-171"16,2 0-35-16,17-3-46 16,1 3-15-16,1-3-20 15,5 0-5-15,-3-1 3 16,3-4 3-16,-14-3 4 15,-4 0 0-15,-10 2 0 16,-5 3-3-16,1 3-4 16,-2-1 1-16,1 0 3 15,0 0 3-15,-5 14 5 16,-13 35 1-16,14-22-7 16,5 1-5-16,2-1-6 15,3-1-4-15,1-6 0 16,1-2 3-16,-4-8 6 15,-1-3-24-15,3-6-72 16,-10-1-63-16,-1-4-162 16,-4-2-111-16</inkml:trace>
  <inkml:trace contextRef="#ctx0" brushRef="#br0" timeOffset="64707.89">5056 8365 398 0,'-1'-1'320'0,"-3"-5"16"15,11 4-129-15,7 1-37 16,15 1-80-16,9 0-13 15,4 0-27-15,3-1-16 16,-1-2-7-16,-5-1 11 0</inkml:trace>
  <inkml:trace contextRef="#ctx0" brushRef="#br0" timeOffset="69708.56">5599 7864 831 0,'9'0'333'15,"14"-1"-202"-15,13-3-63 16,22-3-25-16,6 0-14 15,7 4-17-15,-5-2-1 16,-16 5-71-16,-7 0-107 16</inkml:trace>
  <inkml:trace contextRef="#ctx0" brushRef="#br0" timeOffset="69877.3">5691 7952 893 0,'7'6'352'0,"15"0"-218"16,9 0-34-16,20 0-11 15,2-6-27-15,-2-2-39 16,-1 2-5-16,-4-1-105 16</inkml:trace>
  <inkml:trace contextRef="#ctx0" brushRef="#br0" timeOffset="70518.47">6719 7686 762 0,'-10'17'380'15,"-11"12"-128"-15,-5 20-99 16,-2 5-31-16,-3 9-50 15,2-4-20-15,8-9-38 16,4-11-3-16,12-23-2 16,3-7 3-16,2-13 8 15,9-7 0-15,6-10-1 16,4-5-1-16,4-12-11 16,-4-5 0-16,-1-6-2 15,1 1-1-15,-1 6-1 16,-1 5-1-16,-1 15 1 15,-7 6-1-15,-3 9-12 16,-1 7-9-16,0 7-10 0,3 6-1 16,9 10 4-16,-2 5 5 15,9 8 5-15,6 8 3 16,-1 1 6-16,3-2 4 16,-5 2 4-16,-2-5 2 15,-10-3 6-15,-4-3 2 16,-7-4 6-16,-7-2 8 15,-7-3 14-15,-8-2 8 16,-16-8 7-16,-7-3-4 0,-19-9-15 16,1-1-10-16,-2-4-14 15,4 1-5-15,17-2-6 16,6-1-12-16,15 0-67 16,12-2-66-16,16-1-381 15</inkml:trace>
  <inkml:trace contextRef="#ctx0" brushRef="#br0" timeOffset="70932.78">7033 7789 853 0,'0'-5'435'0,"0"-1"-142"15,6 12-187-15,5 7-47 16,10 17-43-16,3 6 2 16,8 10 0-16,1 3-1 15,-2 2-9-15,-4-1 4 0,-3-7 0 16,-7-6 2-1,-3-15 7-15,-6-11 5 0,8-11 16 16,-2-9 6-16,1-8 2 16,3-5-5-16,-8-11-15 15,7-2-6-15,-8-10-9 16,5 0-2-16,-4-4-2 16,-1-1-3-16,2 3-3 15,-1 3-2-15,2 8-17 16,-4 3-43-16,-3 9-171 15</inkml:trace>
  <inkml:trace contextRef="#ctx0" brushRef="#br0" timeOffset="71597.75">7804 8041 464 0,'-7'0'320'0,"-5"-1"-20"15,-14 1-74-15,-3 1-34 16,-8 6-69-16,2 2-25 0,-2 2-46 16,8 10-18-16,11 3-15 15,4 5-6-15,18 5-11 16,3-6-1-16,12-6-3 15,7-5 0-15,5-7 4 16,4 0 3-16,-1-7-51 16,-5-2-50-16,-1 0-241 15</inkml:trace>
  <inkml:trace contextRef="#ctx0" brushRef="#br0" timeOffset="71987.81">7836 8250 792 0,'2'-2'314'0,"4"-2"-195"0,7 1-35 16,-2 2-30-16,8 1-15 15,2 0-32-15,-8 3-4 16,-4 2-1-16,-9 2 2 16,-4 3 7-16,1 3 2 15,-5-2 4-15,4 0-3 0,2-6-10 16,-1-1-5-16,6-2-6 16,-3-2-1-16,0 0 2 15,20 3 2-15,29 12-2 16,-29-4 15-16,-16 3 41 15,-2 3 24-15,-15 3 33 16,-12-3-6-16,-4-6-21 16,0-5-20-16,2-6-25 15,4-7-48-15,15-2-155 16</inkml:trace>
  <inkml:trace contextRef="#ctx0" brushRef="#br0" timeOffset="72419.75">8283 8046 640 0,'0'-1'364'0,"0"1"-67"15,5 2-107-15,-5-2-104 16,12 1-26-16,54 8-22 16,-25-6-13-16,5-1-13 15,4 0-12-15,-9-2-119 16,-11-9-151-16</inkml:trace>
  <inkml:trace contextRef="#ctx0" brushRef="#br0" timeOffset="72600.93">8321 8153 654 0,'3'0'302'15,"10"1"-93"-15,9 0-57 0,12 1-38 16,8-1-28-16,6 1-55 16,-5-1-28-16</inkml:trace>
  <inkml:trace contextRef="#ctx0" brushRef="#br0" timeOffset="73179.87">9318 7782 973 0,'-14'0'418'0,"-22"3"-234"15,-1 8-56-15,-4 9-74 16,-1 8-27-16,10 15-34 16,9 5-12-16,14 9-10 15,10 1 2-15,21-3 6 16,3-7 6-16,20-10 8 15,-1-9 5-15,2-14 7 16,-1-8 6-16,-8-14 13 16,-5-7 6-16,-12-8 24 15,-6-3 27-15,-24-1 45 16,-6 2 6-16,-16 6-19 16,-8 7-23-16,-6 9-47 15,-3 2-15-15,-11 7-13 16,18 0-13-16,17 2-89 0,2 8-79 15</inkml:trace>
  <inkml:trace contextRef="#ctx0" brushRef="#br0" timeOffset="73717.98">9859 7797 1039 0,'-2'-1'480'16,"-2"-2"-249"-16,7 11-127 16,3 10-41-16,14 19-61 15,8 10 4-15,10 13-4 16,3 3-1-16,-5-2 0 0,-5-5 2 15,-6-10 6-15,-2-10 0 16,-1-15 5-16,-4-4 4 16,-1-15 11-16,-6-1 10 15,5-9 12-15,-3-7-1 16,1-13-8-16,-2-9-7 0,-3-9-10 16,1-3-3-16,0-7-2 15,1-2-4 1,-2-2-7-16,-1 1-3 0,1 17-7 15,-4 10-5-15,-1 17-25 16,0 8-37-16,-2 8-153 16,3 4-122-16</inkml:trace>
  <inkml:trace contextRef="#ctx0" brushRef="#br0" timeOffset="73980.06">10525 8213 1276 0,'-1'-2'611'0,"0"1"-251"16,1-2-179-16,-2 2-61 16,2 1-79-16,0 0-18 15,-1 0-409-15</inkml:trace>
  <inkml:trace contextRef="#ctx0" brushRef="#br0" timeOffset="75784.86">1855 8768 785 0,'-12'-5'388'0,"-16"-1"-150"16,-2 6-112-16,3 9-41 15,0 13-75-15,4 9-22 16,11 14-26-16,6 4-1 16,15 7 12-16,8 1 6 15,14-6 16-15,1-8 5 0,13-17-1 16,8-9 1-1,0-22 9-15,8-5 20 0,-21-22 49 16,-10-7 29-16,-17-5 48 16,-13-5 6-16,-20 0-14 15,-13 0-22-15,-19-3-53 16,-11 5-27-16,15 9-36 16,3 7-12-16,20 14-81 15,16 6-82-15,13 17-302 16</inkml:trace>
  <inkml:trace contextRef="#ctx0" brushRef="#br0" timeOffset="76146.7">2232 9073 701 0,'-2'8'312'16,"0"8"-137"-16,-3 0-58 16,3-3-48-16,1-5-12 15,-3-8-7-15,2-3 2 16,2-7-3-16,-6-3-6 16,6-5-26-16,0-1-11 15,5-5-12-15,6-2-8 16,9 3-5-16,2 7 3 0,-3 7 10 15,-1 9 6-15,-5 2 6 16,4 5-1-16,3 6-3 16,0 2-1-16,-6 1 3 15,-6 1 2-15,-6-1-11 16,-1 5-38-16,0 2-146 16,2 0-126-16</inkml:trace>
  <inkml:trace contextRef="#ctx0" brushRef="#br0" timeOffset="76446.62">2710 9107 577 0,'-2'-6'333'0,"-1"-7"-5"0,-3 2-82 16,-2-4-79-16,-3 0-19 15,-6 1-54-15,6 9-15 16,-9-2-23-16,1 4-7 16,1 9-25-16,-7-5-15 15,8 7-20-15,-5 1-1 16,9 1 2-16,13 4 5 0,7 3 4 16,12 2-1-16,0-2 1 15,-2-5 1-15,5-4 0 16,1-5 2-16,-2-3 9 15,5 0-55-15,-6-7-265 16</inkml:trace>
  <inkml:trace contextRef="#ctx0" brushRef="#br0" timeOffset="76574.19">2628 8819 947 0,'-5'-8'455'0,"-5"-4"-173"16,3 2-91-16,6 10-133 15,3 0-44-15,9 5-122 16,7 2-174-16</inkml:trace>
  <inkml:trace contextRef="#ctx0" brushRef="#br0" timeOffset="76912.75">2793 8966 1101 0,'1'1'377'15,"9"1"-338"-15,9-1-26 16,12-2-15-16,2 2 9 0,5-1 1 16,-4-1 2-16,-7 0 2 15,-5-3 2-15,-16 2-5 16,-3 4-2-16,-13 0-4 15,-6 1-1-15,-4 4 13 16,0-2 10-16,7 8 7 16,2-1-5-16,8 3-12 15,2 4-11-15,9 1-7 16,5-1 0-16,14 0 0 16,2-1-14-16,7-8-114 15,2 3-111-15</inkml:trace>
  <inkml:trace contextRef="#ctx0" brushRef="#br0" timeOffset="77238.07">3355 8932 955 0,'-17'-2'450'16,"-19"0"-188"-16,4 2-91 15,8 3-105-15,6 4-37 16,9 1-45-16,7 1-7 15,8 5-2-15,4-2 6 16,4-2 15-16,-3-2 3 16,7-5 3-16,-3-2 2 15,-3-1-13-15,1 0-11 0,-13-3-15 16,-7 0-5-16,-7 3 12 16,2 0 10-16,-8 5 11 15,2 5 1-15,4 3 22 16,-4 3 12-16,15 2 8 15,4 0 6-15,15 3-14 16,2-1-8-16,15-8-2 16,-1-1-1-16,7-10-6 15,6-3 9-15,-4-4-170 16</inkml:trace>
  <inkml:trace contextRef="#ctx0" brushRef="#br0" timeOffset="77811.92">4151 8985 541 0,'-1'2'291'0,"1"0"-73"16,5 0-117-16,-5-2-86 16,21 3-11-16,53 1 5 15,-25-3-4-15,4 2 2 16,2-3 5-16,-21 0 7 15,-12 0 6-15,-20-2 12 16,-7 4 0-16,-18-2 1 16,-4 3 3-16,-8 5-1 0,3 0 5 15,3 5 4 1,7 2-10-16,-5 4-22 0,16 1-11 16,13 2-12-16,8 1-2 15,27-2 8-15,-5-3 1 16,11-5 12-16,-1-5-47 15,7-8-224-15</inkml:trace>
  <inkml:trace contextRef="#ctx0" brushRef="#br0" timeOffset="78145.25">4720 9015 708 0,'-11'0'370'0,"-20"-1"-94"16,9 5-82-16,-6-2-106 15,1 5-39-15,15 1-63 16,4-1-15-16,13 4-5 16,7 0 4-16,8 0 19 15,1-3 8-15,1-4 7 16,1-3-3-16,-9-1-34 16,-3 2-15-16,-8-3-18 15,-3-1 3-15,-3-3 35 16,1 5 20-16,1 0 54 15,-9 1 18-15,-10 6 25 0,-28 15-1 16,40-8-38-16,1-1-16 16,14 1-27-16,7 1-5 15,8 0-2-15,4 0 0 16,1-8-50-16,-1-2-46 16,-3-6-170-16</inkml:trace>
  <inkml:trace contextRef="#ctx0" brushRef="#br0" timeOffset="78413.98">4848 9038 646 0,'11'-12'318'0,"13"-17"-97"16,2-2-33-16,5 12-32 15,-1 4-21-15,0 12-35 16,3 9-15-16,-3 11-36 16,-2 3-8-16,-3 7-8 15,-5 2-7-15,-2 1-6 16,-5 1-3-16,5-3-6 15,-10-3 2-15,-5-6 0 16,-2-4 3-16,-11-8 6 16,4-4 1-16,-8-4-1 15,-3-1-3-15,-9 2-11 16,-3-2-4-16,-1 5-4 16,-2 0-1-16,4 2 0 0,3 2 14 15,6-3-103 1,5 1-76-16</inkml:trace>
  <inkml:trace contextRef="#ctx0" brushRef="#br0" timeOffset="78656.39">5345 9030 622 0,'2'-5'383'0,"3"-2"-26"16,-4 1-83-16,-1 13-114 15,-2 7-45-15,2 9-62 16,0 2-13-16,7 5-17 16,-4-1-9-16,6-3-38 15,3 1-111-15</inkml:trace>
  <inkml:trace contextRef="#ctx0" brushRef="#br0" timeOffset="78937.75">5502 9017 1008 0,'6'4'418'15,"2"4"-244"-15,5 11-65 16,-2 3-42-16,-1-2-22 16,-1 2-21-16,0-4-6 0,-7-5-15 15,0 1-44 1,-2-10-80-16,-1-3-53 0,1-7-160 15,0 5-36-15</inkml:trace>
  <inkml:trace contextRef="#ctx0" brushRef="#br0" timeOffset="79091.52">5685 9029 480 0,'1'0'300'0,"-6"3"5"16,-6 3-34-16,-6 11-67 15,-2-2-32-15,8-2-71 16,4 4-33-16,9-7-42 15,9 5-12-15,9 0-10 16,8-6-2-16,9 2-78 16,2-6-81-16</inkml:trace>
  <inkml:trace contextRef="#ctx0" brushRef="#br0" timeOffset="79396.25">6173 9098 806 0,'-6'5'395'16,"-7"8"-123"-16,-14 3-51 16,-10 0-77-16,2 0-34 15,2-5-60-15,5-6-17 16,7-4-13-16,-1-2-3 16,9-7-6-16,1-2-6 0,5-7-11 15,5 0-5-15,5-2-8 16,1-2-3-16,4 5 4 15,2 4 6-15,5 8 12 16,-3 3 5-16,5 5 7 16,0 3-3-16,2 9-4 15,4 2-2-15,-2 5-2 16,-1 1-1-16,-1 1-67 16,-2 3-77-16</inkml:trace>
  <inkml:trace contextRef="#ctx0" brushRef="#br0" timeOffset="79570.2">5992 8808 1242 0,'-4'-13'560'0,"-1"-9"-267"15,5 15-153-15,2 11-45 16,14 15-65-16,4 9-27 15,7 17-14-15,0 1-55 16</inkml:trace>
  <inkml:trace contextRef="#ctx0" brushRef="#br0" timeOffset="81748.75">7567 8898 750 0,'-14'-7'371'15,"-22"-7"-90"-15,-3 0-37 16,1 11-74-16,-5 4-34 15,-1 17-89-15,6 14-26 16,3 16-25-16,10 7-6 16,25 14 0-16,7 2 0 15,27-2 3-15,12-4-4 16,15-23 2-16,9-13 0 0,10-29 9 16,-1-12 3-16,-6-19 15 15,-13-8 1-15,-20-7 41 16,-19-7 18-16,-24 5 2 15,-12 1 3-15,-26 6-43 16,-3 4-17-16,-5 2-14 16,2 2-6-16,11 8-64 15,8 5-62-15,13 11-312 16</inkml:trace>
  <inkml:trace contextRef="#ctx0" brushRef="#br0" timeOffset="81919.23">7602 9147 1252 0,'5'9'457'0,"16"15"-368"0,8 4-46 15,11-2-25-15,3 2-4 16,-4-4-139-16</inkml:trace>
  <inkml:trace contextRef="#ctx0" brushRef="#br0" timeOffset="82759.09">7761 9254 211 0,'0'0'202'16,"0"0"77"-16,0 0-22 15,0-1-36-15,0 1-22 0,0 0-41 16,11 3-20-16,38 29-41 16,-27-16-21-16,-7 0-31 15,-4-4-9-15,1-5-19 16,3-3-8-16,11-4-193 16</inkml:trace>
  <inkml:trace contextRef="#ctx0" brushRef="#br0" timeOffset="83344.95">8001 9230 614 0,'-2'1'313'0,"0"5"-87"16,3 0-74-16,-1-6-71 15,0 0-17-15,25 9-25 16,29 7-12-16,-28-16-12 16,-2 3-3-16,-7-1 4 15,-4-2-1-15,-10 2 3 16,-3 1 0-16,-13 5 4 16,0 2 7-16,-4 7 22 15,-2 4 7-15,10 7-5 16,-2 6-7-16,7-1-30 15,2-2-8-15,5-5-4 0,5-9-2 16,0-3-24-16,1-6-44 16,-3-13-181-16</inkml:trace>
  <inkml:trace contextRef="#ctx0" brushRef="#br0" timeOffset="83519.84">7952 9403 908 0,'5'2'409'0,"13"0"-175"16,5 2-55-16,10 2-61 15,1 1-26-15,5-1-47 16,-2 3-17-16,-7-3 1 16,-6-2-56-16</inkml:trace>
  <inkml:trace contextRef="#ctx0" brushRef="#br0" timeOffset="84585.28">8428 9081 627 0,'1'0'352'0,"1"2"-62"16,4-2-73-16,-6 0-104 15,18 3-31-15,49 3-47 16,-41-2-14-16,16-2-10 15,1 4-7-15,-8-2-102 16,12-2-71-16</inkml:trace>
  <inkml:trace contextRef="#ctx0" brushRef="#br0" timeOffset="84803.33">8439 9208 669 0,'5'1'328'0,"13"0"-96"0,4 2-61 16,13 0-48-16,-3 0-33 15,12 6-53-15,0-1-13 16,-5-3-52-16,4 1-149 15</inkml:trace>
  <inkml:trace contextRef="#ctx0" brushRef="#br0" timeOffset="91048.78">9696 8912 554 0,'-8'-6'335'0,"-14"-6"-13"0,-7 4-41 16,-12-2-68-1,-7 3-32-15,1 7-55 0,-4 3-31 16,3 21-40-16,2 8-18 16,6 21-27-16,4 6-8 15,16 9-9-15,9 5-1 16,24-1 0-16,12-4-1 0,12-20 1 16,10-11-3-1,13-21-24-15,6-10-59 16,11-14-311-16</inkml:trace>
  <inkml:trace contextRef="#ctx0" brushRef="#br0" timeOffset="94681.83">9707 9231 467 0,'-4'-1'284'0,"-7"-1"-60"15,17 5-102-15,2 3-33 16,13 5-47-16,9 1-5 16,3-2 4-16,6-3-7 0,-1-7-11 15,-3 0-2-15,-1-9 3 16,-7-1 2-16,-9-4 7 15,-7-4 2-15,-11 2-1 16,-6 2-4-16,-9 8-13 16,-3 6-8-16,-5 11-7 15,2 7-4-15,3 14-5 16,5 6-2-16,5 4-7 16,2 8 4-16,10-3 5 15,-1-4 4-15,3-10-21 16,-3-7-52-16,2-13-272 15</inkml:trace>
  <inkml:trace contextRef="#ctx0" brushRef="#br0" timeOffset="94823.81">9785 9386 605 0,'9'8'320'0,"7"2"-57"16,8 0-156-16,6 0-28 15,5-6-37-15,4 2-16 16,3-4-83-16</inkml:trace>
  <inkml:trace contextRef="#ctx0" brushRef="#br0" timeOffset="95147.05">10289 9252 941 0,'-6'0'490'0,"-3"0"-124"0,0 1-154 16,4 1-121-16,6 1-45 16,7 0-110-16,3-3-114 15</inkml:trace>
  <inkml:trace contextRef="#ctx0" brushRef="#br0" timeOffset="95850.48">10849 8914 610 0,'-9'1'367'16,"3"4"-3"-16,-6 9-226 0,-3 6-48 16,5 17-23-16,-6 5-13 15,0 12-25-15,2 4-3 16,-2-7-17-16,-2 0-2 16,5-15 1-16,3-7 0 15,8-14-3-15,3-6-4 16,3-14-4-16,1-7-4 15,2-13-2-15,5-5-1 16,7-6-10-16,-1-8 1 16,3-5 2-16,-8 1 4 0,1-2 13 15,-2 4 2-15,-5 13 6 16,3 6 4-16,-12 17 17 16,-1 9-5-16,2 5-12 15,1 8-9-15,9 9-20 16,4 4 2-16,11 8 5 15,4 4 3-15,11 8 4 16,3 3 1-16,-1 1 2 16,0 0 1-16,-8-4 3 15,-4-6 1-15,-12-10 6 16,-7-8 2-16,-13-8 16 16,-11-6 6-16,-25-2 3 15,8-5 3-15,-26-6-13 16,0 1-7-16,7 0-9 0,11 2-5 31,19 2-6-31,2 1-1 0,-33-3-19 0,10-2-41 16,23-5-269-16</inkml:trace>
  <inkml:trace contextRef="#ctx0" brushRef="#br0" timeOffset="96498.78">11243 8854 714 0,'-3'-7'397'16,"-3"-4"-56"-16,5 5-92 0,3 12-122 15,6 10-45-15,7 19-75 16,5 10-6-16,11 17 1 15,-2 2 0-15,3 5 0 16,-3 2 1-16,-7-10 3 16,-3-5 1-16,-1-20 2 15,-3-11 1-15,-4-17 4 16,-6-8 2-16,4-10 4 16,4-8 1-16,-1-17-1 15,11-2-3-15,-7-10-6 16,3-4-1-16,5 4-4 15,1-5-2-15,-1-2 4 16,-3 3 1-16,-6 5 4 16,-8 7 1-16,-6 18 0 15,-1 7-3-15,0 12-15 16,-2 2-29-16,-2 8-201 16</inkml:trace>
  <inkml:trace contextRef="#ctx0" brushRef="#br0" timeOffset="97006.48">11843 9361 590 0,'-14'-1'360'0,"-8"1"-56"15,1 6-98-15,-1 4-38 16,0 8-66-16,4 3-23 15,1 9-40-15,5-2-9 16,10 3-15-16,1-2-3 16,16-6-4-16,6 5-3 15,5-11-3-15,4-4 7 16,1-11-129-16,4-5-155 16</inkml:trace>
  <inkml:trace contextRef="#ctx0" brushRef="#br0" timeOffset="97366.84">11951 9510 867 0,'5'0'344'0,"6"0"-237"16,5 1-35-16,7 1-41 15,5 4-11-15,1 0-10 16,-4-3 1-16,-4-4 2 16,-6-6 3-16,-6-1 5 0,-2 0 1 15,-4 2 2-15,-6 3-3 16,-4 1-6-16,3 2-5 16,-6 3 1-16,6 2 5 15,-6 7 13-15,1 5 7 16,-3 1-3-16,1 4-7 15,5 3-14-15,-1 2-6 16,7 2-4-16,0-2 0 16,4-5 0-16,1-3-33 15,-2-7-106-15,-3-1-94 16</inkml:trace>
  <inkml:trace contextRef="#ctx0" brushRef="#br0" timeOffset="97533.06">11961 9658 634 0,'0'-3'383'0,"4"0"-20"15,3-2-139-15,15 4-115 16,5 1-32-16,10 1-41 16,0 3-15-16,-5 0-12 15,1 2 6-15,-10-3-178 16</inkml:trace>
  <inkml:trace contextRef="#ctx0" brushRef="#br0" timeOffset="98674.48">12502 9096 886 0,'0'0'392'0,"5"-1"-194"16,10 4-58-16,17-3-84 16,12 0-15-16,9 0-26 15,4 2-7-15,-4 2-20 16,-5 0-61-16,-10 1-281 15</inkml:trace>
  <inkml:trace contextRef="#ctx0" brushRef="#br0" timeOffset="98893.4">12534 9218 598 0,'0'1'360'0,"6"2"16"16,14 1-229-16,7 3-35 15,17 0-37-15,0 0-22 16,4 1-32-16,-3-3-8 0,-4-1-53 16,-2-4-160-16</inkml:trace>
  <inkml:trace contextRef="#ctx0" brushRef="#br0" timeOffset="125883.97">14001 3753 423 0,'-9'-5'297'15,"-5"-4"12"-15,-5 5-128 16,-3 8-41-16,-3 5-61 16,-3 8-28-16,5 9-42 15,5 0-13-15,10 11-19 16,3-4-3-16,16 7 3 16,2-2 6-16,14-12 12 15,9-3 5-15,5-22 7 16,6-10 4-16,-4-13 42 15,-6-9 23-15,-16-5 49 16,-16 1 13-16,-11 0-22 0,-15-1-18 16,-15 8-48-16,-1 3-17 15,-6 9-26-15,8 8-12 16,13 7-102-16,3 2-63 16</inkml:trace>
  <inkml:trace contextRef="#ctx0" brushRef="#br0" timeOffset="126126.7">13926 3915 631 0,'0'1'385'0,"0"0"-41"16,1 2-130-16,-1-3-113 16,0 0-35-16,24 9-23 15,34 38-13-15,-29-29-18 16,-4-3 0-16,-3-3-123 16</inkml:trace>
  <inkml:trace contextRef="#ctx0" brushRef="#br0" timeOffset="126874.85">14208 3856 411 0,'-1'0'258'0,"0"-1"-5"16,1 1-63-1,0 0-75-15,0 0-24 0,0 0-35 16,3 0-7-16,14 2-16 15,30 5-4-15,-30-7-11 16,-1-1-3-16,2-1 0 16,-5-2-1-16,-3 1 0 15,-3 2-2-15,-4 0-6 16,-1 1-3-16,-2 0-2 16,0 0 2-16,0 0 3 15,-1 0 0-15,0 0 1 16,-1 7-1-16,-3 8 16 15,-11 32 9-15,7-29 17 16,1 5 6-16,1 0-7 16,2-3-8-16,5 1-19 15,2-9-6-15,1-5-1 16,4 4-51-16,-3-9-310 0</inkml:trace>
  <inkml:trace contextRef="#ctx0" brushRef="#br0" timeOffset="131183.2">14334 4741 611 0,'-5'-4'368'0,"0"0"-50"16,0 0-116-16,2 1-39 15,3 3-75-15,0 0-32 16,0 0-39-16,0 0-13 16,3 5-2-16,14 16 2 15,31 37-3-15,-29-29 2 16,-5-2-24-16,-1-3-56 15,-1-6-221-15</inkml:trace>
  <inkml:trace contextRef="#ctx0" brushRef="#br0" timeOffset="131398.91">14445 4724 629 0,'-5'-8'338'0,"-3"-7"-62"15,2 0-62-15,4 7-68 16,0 4-22-16,2 1-59 16,0 3-26-16,0 0-31 15,0 0-12-15,3 6-2 16,0 21 6-16,44 36 0 16,-27-27 0-16,3 2-5 15,4-2-62-15</inkml:trace>
  <inkml:trace contextRef="#ctx0" brushRef="#br0" timeOffset="131930.76">14703 5028 647 0,'-11'-4'398'0,"-3"-2"-51"16,-15 6-119-16,6 2-47 15,-11 3-73-15,-2 6-33 16,6 6-45-16,-1 6-17 16,13 8-15-16,2 0-4 15,18 4-2-15,8-2 2 16,15-5 4-16,10-4 2 16,0-12 3-16,0-4 2 15,-4-8 1-15,-5-5-9 0,-3-6-125 16,4 1-164-16</inkml:trace>
  <inkml:trace contextRef="#ctx0" brushRef="#br0" timeOffset="132529.94">14758 5194 779 0,'-1'1'329'0,"5"2"-183"16,-1 2-54-16,-3-5-53 15,5 1-8-15,14 3-13 16,28 0-2-16,-32-10 1 16,0 1 1-16,-8 0 4 15,-1 2 1-15,-6 1 26 16,-1 0-2-16,0 2-1 15,0 0-1-15,-1 0-25 16,-4 15-1-16,-14 37-3 16,17-28-4-16,1-1-5 15,2 4-2-15,3-9 1 16,-2-2 0-16,1-2 0 0,-2-6-2 16,0 0-65-16,1-2-45 15,-3-3-185-15</inkml:trace>
  <inkml:trace contextRef="#ctx0" brushRef="#br0" timeOffset="132693.87">14741 5323 801 0,'-4'0'372'0,"8"1"-138"16,3-1-51-16,-7 0-84 15,18-1-8-15,41 0-41 16,-25-2-19-16,-3 1-16 15,-3 1 14-15,-4-1-134 16</inkml:trace>
  <inkml:trace contextRef="#ctx0" brushRef="#br0" timeOffset="136146.87">13217 8964 599 0,'-1'-3'317'0,"-2"-5"-81"16,6-1-68-16,6-3-82 15,8 4-26-15,12-1-33 16,3 1-12-16,6 5-13 16,2 0-2-16,-9 10 0 15,-4 7 2-15,-16 8 10 16,-9 1 5-16,-10 6 8 15,-11-3 3-15,-5 0-2 0,0-3-1 16,2-13 3-16,6-6-3 16,9-10-17-16,7 2-8 15,8-3-17-15,9 3-7 16,9 5 1-16,7 2 1 16,4 10 1-16,-2 9 7 15,-9 8 15-15,-11 3 11 16,-15 7 17-16,-11 1 12 15,-17-2 5-15,-3 1-1 16,-12-13 4-16,-1-11-6 0,4-13-6 16,3-10-6-16,12-7-19 15,2-2-11-15,14-2-27 16,2 2-25-16,7-1-61 16,9 3-44-16,5 5-159 15</inkml:trace>
  <inkml:trace contextRef="#ctx0" brushRef="#br0" timeOffset="136396.51">13734 9169 514 0,'5'0'373'0,"2"2"69"0,-5-1-152 16,1 0-106-16,-5-1-29 16,1 0-44-16,0 0-22 15,0 0-25-15,1 0-16 16,0 0-21-16,0 0 7 16,0 0-141-16,0 0-222 15</inkml:trace>
  <inkml:trace contextRef="#ctx0" brushRef="#br0" timeOffset="143684.73">13972 9224 345 0,'6'-18'242'0,"1"-17"21"16,5-5-103-16,1-1-16 15,-1 1-29-15,-1 5-14 0,-4 8-19 16,0 5-6-16,-4 9-4 16,0 6-4-16,-3 6-32 15,1 5-14-15,-1-4-22 16,1 13-10-16,10 60 2 16,-6-23 3-16,7 11 0 15,-4 2 5-15,-4-4 4 16,-1-7 13-16,0-15-92 15,4-10-93-15</inkml:trace>
  <inkml:trace contextRef="#ctx0" brushRef="#br0" timeOffset="144029.88">14326 8977 1000 0,'-9'-4'445'16,"-16"-8"-218"-16,1 6-49 16,1 4-78-16,2 6-33 15,8 12-58-15,-1 2-20 16,7 13-14-16,5 4-1 16,4 11 9-16,12 5 6 15,8-4 2-15,4-4 3 16,8-11 3-16,1-9 1 15,4-15 2-15,-2-8 3 16,-3-15 7-16,-4-3 4 0,-14-13 8 16,-3-3 1-16,-12-3-1 15,-4-1-1-15,-9 7-5 16,-6 2-2-16,0 6-3 16,-5 0-24-16,8 6-108 15,3 3-135-15</inkml:trace>
  <inkml:trace contextRef="#ctx0" brushRef="#br0" timeOffset="144216.16">14367 8806 1014 0,'6'2'393'0,"15"3"-256"0,10 1-63 15,20 1-38-15,3-2-3 16,2-2-18-16,-3 1-10 16,-11-4-189-16</inkml:trace>
  <inkml:trace contextRef="#ctx0" brushRef="#br0" timeOffset="144563.04">14928 8634 1010 0,'-11'0'431'0,"-14"0"-246"16,0 4-48-16,-2 14-66 16,-1 0-26-16,9 9-32 15,4 4-10-15,11 7-8 16,4 1-3-16,13-2 2 15,2-2 0-15,8-12 2 16,4-4 2-16,4-10 3 16,2-4 6-16,-3-10 8 15,-3-7 6-15,-15-9 15 16,-7-1 3-16,-14-1 18 16,-10 1 10-16,-11 6 0 0,-5 2-5 15,-3 13-32-15,2 4-23 16,9 11-15-16,8 5-64 15,15 4-184-15</inkml:trace>
  <inkml:trace contextRef="#ctx0" brushRef="#br0" timeOffset="144797.04">15099 9221 1029 0,'4'7'551'16,"1"-3"-87"-16,-4-2-300 16,0-2-49-16,-1-1-58 15,0 0-17-15,0 0-61 16,0 0-79-16</inkml:trace>
  <inkml:trace contextRef="#ctx0" brushRef="#br0" timeOffset="145595.54">15731 8937 721 0,'-18'0'421'16,"-16"3"-45"-16,0 10-205 15,0 7-58-15,7 16-64 16,5 3-23-16,7 13-26 15,10 4-3-15,13 5-3 16,6-2-1-16,10-14 0 16,0-7 2-16,8-18 1 15,1-9 4-15,3-11 6 0,1-9 5 16,-10-14 14-16,-6-4 5 16,-14-2 20-16,-7 4 12 15,-18 7-1-15,-9 5 9 16,-11 8-1-16,-4 5-12 15,2 6-11-15,6 8-16 0,7 7-31 16,7 1-23 0,16 1-148-16,5-6-121 0</inkml:trace>
  <inkml:trace contextRef="#ctx0" brushRef="#br0" timeOffset="145988.01">16245 9087 625 0,'-1'-2'379'16,"1"2"-31"-16,6 2-159 15,-6-2-116-15,27 5-31 16,52 4-22-16,-20-5-7 16,1-4-2-16,-7 3-20 0,-15-3-132 15,-13-1-152-15</inkml:trace>
  <inkml:trace contextRef="#ctx0" brushRef="#br0" timeOffset="146168.96">16288 9203 781 0,'6'4'385'16,"4"2"-125"-16,20-1-153 16,9 0-24-16,12-3-48 15,4 3-12-15,-7-4-44 16,-8 0-147-16</inkml:trace>
  <inkml:trace contextRef="#ctx0" brushRef="#br0" timeOffset="146614.26">17013 9118 467 0,'12'-9'267'0,"13"-13"-37"16,0-2-80-16,0-5-66 16,-6 1-14-16,-7 1 1 15,-2 0 6-15,-11 2 15 16,0-1 2-16,-6 9-11 16,0 5-13-16,-1 12-38 15,0 9-16-15,1 12-21 16,1 13-5-16,6 6 7 0,-3 8 1 15,7 7 2-15,2 1 0 16,3 5 0-16,5-4 2 16,-3-12 3-16,0-11-23 15,3-14-123-15,0-8-134 16</inkml:trace>
  <inkml:trace contextRef="#ctx0" brushRef="#br0" timeOffset="147048.11">17282 9018 1252 0,'-2'-3'519'0,"2"2"-344"15,5 4-63-15,-5-3-82 16,30 11-24-16,62 33 0 15,-38-19 3-15,-12 5 1 16,-15-1 1-16,-15 2 1 16,-7 0 0-16,-12 0-2 15,-1-2 1-15,-19-10-11 16,3-1-11-16,-5-12-18 16,3-6-18-16,5-7-41 15,9-7-12-15,12-8-2 16,3-2 10-16,14-11 46 0,4-3 16 15,11-5 16-15,2-7 5 16,-1 4 26-16,-2 2 25 16,-19 8 77-16,-9 5 30 15,-17 7 28-15,-6 3-7 16,-16 9-55-16,-6 6-30 16,-4 12-50-16,-3 9-20 15,10 5-24-15,10 6-43 0,17 5-152 16,9-2-145-16</inkml:trace>
  <inkml:trace contextRef="#ctx0" brushRef="#br0" timeOffset="147455.17">18059 9062 1154 0,'0'0'519'15,"-2"-6"-264"-15,2 8-70 16,0-2-107-16,0 6-40 0,2 24-38 16,9 63 1-16,4-21 0 15,0 0 1-15,-7 0 2 16,-2-4 1-16,-7-19-22 15,-1-7-39-15,-1-19-125 16,3-9-114-16</inkml:trace>
  <inkml:trace contextRef="#ctx0" brushRef="#br0" timeOffset="147624.79">18048 9279 1021 0,'0'-1'441'0,"11"0"-219"16,2 0-84-16,18 1-79 15,8 1-13-15,6 0-26 0,2 0-7 16,-3-2-112-16</inkml:trace>
  <inkml:trace contextRef="#ctx0" brushRef="#br0" timeOffset="148095.37">18927 8854 715 0,'-17'-10'430'0,"-24"-10"-32"16,-8 3-114-16,-10 9-116 0,-1 5-48 16,7 16-69-1,5 11-22-15,7 15-29 0,9 10-5 16,10 10-5-16,4 3-3 16,18 6 2-16,4-3 0 15,9-1 3-15,3-5 2 16,6-16-4-16,13-8 3 15,16-22 3-15,13-12 3 0,15-15 5 16,-1-8 0-16,-13-5-81 16,-9-2-71-16</inkml:trace>
  <inkml:trace contextRef="#ctx0" brushRef="#br0" timeOffset="148356.74">19254 9335 1374 0,'0'0'619'0,"-1"0"-306"0,-1 0-136 16,1 0-122-16,0 0-41 15,-1 0-308-15</inkml:trace>
  <inkml:trace contextRef="#ctx0" brushRef="#br0" timeOffset="178170.47">1876 9872 624 0,'-21'8'300'0,"-24"8"-101"0,5 11-101 16,4 10-23-16,3 12-33 16,11 5-13-16,16 11-38 15,11-3-7-15,22-5 3 16,10-7 5-16,21-20 11 15,9-12 7-15,9-22 16 16,-3-13 29-16,-14-18 71 16,-15-10 39-16,-24-8 55 15,-14-2-8-15,-18 3-44 16,-11 1-35-16,-20 6-71 16,-7 4-24-16,-14 5-41 15,3 11-18-15,14 11-74 16,10 9-56-16</inkml:trace>
  <inkml:trace contextRef="#ctx0" brushRef="#br0" timeOffset="178712.7">2878 10150 720 0,'-1'15'313'15,"0"8"-155"-15,-2 11-81 16,2 5-2-16,0-7-28 15,-2-3-12-15,0-12-12 16,0-6 0-16,0-11 12 16,3-2-6-16,0-13-13 0,3-8-7 15,4-7-19-15,-2-4 0 16,9 0 7-16,6 6 9 16,2 4 17-16,3 6 2 15,2 11 5-15,-9 3-8 16,-1 17-10-16,-2 7 0 15,-7 10-5-15,1 3 2 16,4 6-12-16,-2-4-58 0</inkml:trace>
  <inkml:trace contextRef="#ctx0" brushRef="#br0" timeOffset="178982.41">3234 10178 867 0,'-8'6'405'16,"-5"8"-152"-16,3 6-161 15,3 5-31-15,7 9-41 16,1-1-15-16,15 2-5 16,4-4-4-16,1-10 9 15,5-8 6-15,7-13 26 16,0-5 19-16,7-12 29 15,-6-2 8-15,-15-5-9 0,-8-2-8 16,-9 2-32-16,-5-1-38 16,-4 7-164-1,-3 2-189-15</inkml:trace>
  <inkml:trace contextRef="#ctx0" brushRef="#br0" timeOffset="179334.78">3514 10194 879 0,'0'2'442'0,"1"3"-79"0,3 7-245 16,-2 6-29-16,4 10-16 15,0 5-10-15,-5 7-33 16,1 0-12-16,-6-10-9 16,-2-1-2-16,4-16-5 15,2-2-5-15,0-7-4 16,5-11-3-16,3-5-1 15,3-10 4-15,4-6 1 16,-1-2 0-16,4-5 4 16,0 2 1-16,-1 6 2 15,-4 5 3-15,-6 10 2 16,-3 3-1-16,-5 9-2 16,-3 3 5-16,-4 7 7 15,1 3 2-15,3 6 0 16,4 1-4-16,5 1-13 0,9 2-2 15,9-5-3-15,1 1-2 16,2-3-81-16,-1-6-85 16</inkml:trace>
  <inkml:trace contextRef="#ctx0" brushRef="#br0" timeOffset="179564.37">3800 10251 770 0,'-1'-1'418'15,"-1"1"-48"-15,6 13-243 16,1 3-51-16,6 10-15 16,2 2 1-16,-1-1-16 15,-2-5-3-15,6-7 1 16,3-6 7-16,1-13 23 16,2-3 5-16,-3-11-12 15,-2-5-15-15,-1-4-29 16,-3 0-7-16,-5 3-67 15,-1 0-118-15</inkml:trace>
  <inkml:trace contextRef="#ctx0" brushRef="#br0" timeOffset="180099.06">4158 10214 713 0,'-5'0'394'0,"-3"6"-100"15,-1 6-100-15,3 12-117 16,4 6-32-16,5 7-18 16,5-3-5-16,8-7-8 15,4-6-2-15,2-11 2 16,1-4 2-16,3-7 7 16,0-9 3-16,-2-7 3 15,0-1 1-15,-11-7-1 16,-4 2-1-16,-9 0 1 15,-5 0-3-15,-3 9 11 16,0 5-2-16,3 8-21 16,-1 3-7-16,5 12-22 15,-1 2-6-15,7 9 13 16,7 1 5-16,6-1 1 16,3-4 3-16,6-5 5 0,1-3-3 15,-4-11 13-15,2-2 4 16,-7-8 18-16,2-4 8 15,-7-9 1-15,-7-3-2 16,-3-8-16-16,-7 3-18 16,-2-1-151-16,5 2-135 15</inkml:trace>
  <inkml:trace contextRef="#ctx0" brushRef="#br0" timeOffset="180716.51">4580 10167 903 0,'1'0'341'0,"11"1"-240"15,9 3-53-15,11-1-41 16,3 2 7-16,2-3-3 15,-5-1 1-15,-8-1 2 16,-1 0 2-16,-16 0 3 0,-3-1 7 16,-11 5 1-16,-8 0 5 15,-8 7 17-15,0 0-3 16,7 2 1-16,3 1-5 16,13-3-17-16,0 5-8 15,0 4-3-15,3-1 0 16,10 6-2-16,-1-11 0 15,11-1-6-15,3-1 3 16,-2-9-4-16,8 3 2 16,-6-14 7-16,2-6-2 15,-5-9 4-15,-6-3-3 16,-3 0-4-16,-7 4 0 0,-1 10-5 16,-1 5-5-16,-3 11 16 15,-2 4 9-15,-2 11 10 16,-2 3 9-16,-3-1-17 15,0 3-7-15,3-9-7 16,0-3-4-16,8-5-1 16,1-7 2-16,2-5 3 15,5-7 0-15,-3-6 1 16,6-1-4-16,0-3-6 16,0 4-2-16,3 7-3 15,-2 5-5-15,-1 7-1 16,0 4 1-16,-3 7 1 15,-2 3 3-15,-1 5 1 16,-4 0 0-16,-5 1 30 16,0 1-73-16,-6-1-169 15</inkml:trace>
  <inkml:trace contextRef="#ctx0" brushRef="#br0" timeOffset="180893.74">5007 9997 895 0,'0'-4'489'0,"-2"-4"-100"15,2 6-198-15,1 3-169 16,5 0-32-16,-6-1-137 16,0 0-192-16</inkml:trace>
  <inkml:trace contextRef="#ctx0" brushRef="#br0" timeOffset="181078.99">5207 10178 962 0,'2'12'462'16,"11"11"-175"-16,17 7-158 16,5 3-43-16,6-1-36 15,-10-2-9-15,-17-7 21 16,-7-1 8-16,-21-8-2 15,-6-5-7-15,-7-6-45 16,-6-7-72-16,2-8-399 16</inkml:trace>
  <inkml:trace contextRef="#ctx0" brushRef="#br0" timeOffset="181506.14">6045 10172 907 0,'11'10'367'0,"10"10"-203"16,9 21-122-16,-3 16-4 15,14 20-21-15,2 6-10 16,-5 10-18-16,6-5-81 16</inkml:trace>
  <inkml:trace contextRef="#ctx0" brushRef="#br0" timeOffset="181721.81">6278 10145 1113 0,'-13'7'419'0,"-17"10"-296"15,2 9-52-15,1 14 1 16,-2 7-31-16,2 15-36 15,-5 3-3-15,4-1 1 16,3-8-1-16,8-6-27 16,8-6-43-16,4-10-214 15</inkml:trace>
  <inkml:trace contextRef="#ctx0" brushRef="#br0" timeOffset="182148.67">6391 10220 790 0,'-3'-2'412'16,"-2"-2"-118"-16,0 4-92 0,0 10-122 16,1 5-40-16,0 10-41 15,7 5-4-15,8 1 5 16,6-1 0-16,7-9 1 15,-6-10 1-15,0-6 5 16,-4-6 6-16,-2-12 8 16,-1 0 3-16,-5-6 5 15,-2-2-5-15,-2-2-5 16,-2 3-3-16,2 7-7 16,-3 2-3-16,2 11-19 15,-1 1-3-15,1 11 0 16,6 4 1-16,6 4 17 15,8 2 3-15,6-7 8 16,4-5 11-16,-2-9 28 16,1-3 14-16,-7-11 26 15,-1-2-2-15,-9-6-12 16,-9 1-14-16,-5-1-34 16,-8 1-29-16,-2 10-124 15,-1 3-89-15</inkml:trace>
  <inkml:trace contextRef="#ctx0" brushRef="#br0" timeOffset="182449.51">6738 10330 713 0,'11'3'417'0,"10"4"-67"16,4-2-164-16,5-1-45 16,-3-3-52-16,-1-2-20 0,-1-4-18 15,-7-7-8-15,-2-8-16 16,-1 0 4-16,-4-3 0 15,-6-2 1-15,-7 5-8 16,-8 0-7-16,-12 5-14 16,-3 5-16-16,2 10-11 15,-1 7-3-15,3 12-4 16,2 7 13-16,0 10 18 16,4 6 5-16,13 6 11 15,7 3-2-15,12 2-8 16,3 1-4-16,-2-3-1 15,1-3-1-15,-8-5-80 16,1-4-101-16</inkml:trace>
  <inkml:trace contextRef="#ctx0" brushRef="#br0" timeOffset="182878.49">6992 10222 777 0,'6'0'363'0,"5"6"-136"15,5 5-63-15,2 11-39 16,1 3-19-16,-7 5-33 16,-1 2-8-16,-6-8-31 15,-1-3-8-15,-3-12-14 16,1-6 0-16,5-8 4 16,6-8-1-16,-3-10-1 15,2-3-5-15,5-5-9 16,-3 1-1-16,13 7-5 15,-2 4-4-15,-4 15-2 16,-6 4 4-16,-4 19 9 16,-4 10 9-16,-7 9 3 15,4 6-1-15,-2-4-10 16,2-5-44-16,10-10-274 0</inkml:trace>
  <inkml:trace contextRef="#ctx0" brushRef="#br0" timeOffset="183345.37">7367 10234 725 0,'4'-1'320'0,"8"1"-132"16,8 0-79-16,4 0-58 15,7 0 1-15,0-4-20 16,4 0-12-16,-9-1-3 16,-2 1 2-16,-13-1 9 15,-7 0 4-15,-10 5-5 16,-7 0-3-16,-9 5 0 16,-1 3 0-16,4 7 6 15,-1 3 3-15,12 8 0 16,-1 0-2-16,12 4-5 15,10-1-6-15,5-6-7 16,10-3-3-16,4-12 2 16,-6-2 4-16,0-10-1 15,2-5 1-15,-8-11-4 0,8-3 1 16,-1-6 1-16,-7-1 1 16,-6 3 6-16,-2 3-11 15,-8 10 46-15,-2 3 7 16,-6 14-4-16,1 5 9 15,-2 11-50-15,3 7-11 16,2 3-6-16,0-2 20 16,5 1-192-16,5 0-141 0</inkml:trace>
  <inkml:trace contextRef="#ctx0" brushRef="#br0" timeOffset="183983">7949 10214 818 0,'3'2'407'0,"0"2"-124"15,4 7-94-15,3 9-84 16,1 3-25-16,0 5-34 15,-5 3-3-15,-6 1-13 16,-2-4-4-16,-2-9-8 0,1-8-3 16,4-17-4-16,1-5-4 15,4-13-6-15,6-3-2 16,1-5 0-16,5 1 2 16,-6 2 4-1,-1 2 1-15,-5 12 3 0,-4 3 1 16,-2 12-6-16,-4 4-4 15,1 11-3-15,1 0-4 16,2 9 2-16,4 1-1 16,4-1-3-16,15 2-29 15,17-5-51-15,5-4-21 0,13-5-18 16,-12-4-18-16,-4-8 19 16,-4-2 13-16,-6-9 21 15,3 0 51-15,-9-8 42 16,-4 0 28-16,-12-3 66 15,-10 1 38-15,-13 0 55 16,-7 2 6-16,-12 0-19 16,3 2-22-16,-3 3-40 15,5 4-23-15,10 6-48 16,-4 3-23-16,6 8-25 16,-2 5-8-16,5 5-1 15,7 3 3-15,9 4 2 16,11 2-2-16,6-6 3 15,3-2 0-15,2-5 6 16,-4-10 4-16,1-3-9 0,0-3-35 16,-3-11-129-16,-1-3-122 15</inkml:trace>
  <inkml:trace contextRef="#ctx0" brushRef="#br0" timeOffset="184086.66">8413 10090 728 0,'-4'-8'413'0,"-4"-9"-55"16,4 5-65-16,3 12-116 15,-3-3-66-15,6 5-95 16,-2-2 26-16,0 0-241 16</inkml:trace>
  <inkml:trace contextRef="#ctx0" brushRef="#br0" timeOffset="184778.57">8690 10164 605 0,'-4'-1'269'15,"2"1"-150"-15,4 1-13 16,-2-1-33-16,1 0-16 16,23 8-1-16,35 8-16 15,-31-17-12-15,1 1-5 16,-6-4-5-16,-6 2 1 16,-5 2 7-16,-11-2 3 0,-5 3-8 15,-8-1-3 1,-6 2-13-16,-5 7-5 0,-6 5 1 15,3 3 4-15,5 9 6 16,8 2 9-16,12 0 10 16,7 3 1-16,7-4-2 15,4-3-6-15,5-5-7 16,-1-7-4-16,3-6 4 16,-2-5 2-16,-3-9 0 15,-1-6 3-15,-3-8 0 16,-1-2-2-16,1-1-2 15,-3-2-3-15,-3 8-8 16,3 4 3-16,-5 10 5 16,0 9 7-16,-4 9 14 15,-4 2-4-15,-2 7-2 16,-3-3-6-16,1-3-7 16,1-2-1-16,0-7 6 15,4-7 4-15,0-6-5 0,4-4-3 16,6-9-13-1,3-2-7-15,9 2-3 0,1-1-1 16,1 5 6-16,-2 6 3 16,-4 9 10-16,-2 6 8 15,-8 16 4-15,-4 5-1 16,-5 12-3-16,-4 1-7 16,5-2-8-16,5-3-38 15,5-15-247-15</inkml:trace>
  <inkml:trace contextRef="#ctx0" brushRef="#br0" timeOffset="185538.24">9297 10237 484 0,'-5'-3'324'0,"-1"-4"45"16,1 2-164-16,12 5-86 16,2 0-38-16,10 3-50 15,2-2-6-15,7 0 2 16,6-2-7-16,-9-3-6 0,0 3-2 16,-10-2 3-16,-8 2 2 15,-9 0-7-15,-7 1-4 16,-11 5-5-16,-2 3-3 15,-1 6 17-15,5 2 5 16,7 9-2-16,3-1 0 16,12 8-21-16,0-2-3 15,12-3 2-15,4-3 3 16,9-6 5-16,5-5-14 16,-5-5-69-16,17-8-32 15,4-14-108-15,4-3-27 0,9-11 59 16,-16 2 35-16,-14 0 143 15,-6 7 91-15,-17 8 105 16,-4 4 36-16,-12 14 17 16,-7 4-32-16,-9 7-66 15,-2 8-31-15,-4-3-49 16,0-3-15-16,5-6-24 16,0-3-5-16,11-11-1 15,3-2-2-15,3-7-8 16,1-7-5-16,5-5-11 15,0-1-6-15,8 0-4 16,4 2-3-16,2 6 6 16,0 2 0-16,-1 12-1 0,1 6 5 15,2 8 3-15,2 6 5 16,1 1 7-16,3 4 1 16,0-2 2-16,1-7-1 15,3-5 2-15,0-7 2 16,2-11 3-16,-4-1 0 15,-2-7 3-15,-4 1 0 16,-3 0-5-16,-1 2 11 16,3 2 14-16,-5 5 2 15,-4 6 16-15,1 3-9 0,-10 10-9 16,2 2 0-16,-3 5-10 16,-7 0-3-16,-4-5-8 15,-8 1-39-15,3-6 85 16</inkml:trace>
  <inkml:trace contextRef="#ctx0" brushRef="#br0" timeOffset="186653.76">11340 10028 918 0,'-23'-3'447'0,"-26"1"-175"15,-2 9-105-15,-6 3-43 16,-6 12-50-16,4 7-18 0,6 16-27 15,10 9-3-15,21 15-16 16,11 6-8-16,23-3-3 16,12-4 0-16,16-17 1 15,14-10 6-15,9-19 4 16,4-5 2-16,2-16 1 16,-9-4-16-16,-4-9-145 15,-5-6-263-15</inkml:trace>
  <inkml:trace contextRef="#ctx0" brushRef="#br0" timeOffset="187469.6">11576 10327 880 0,'14'-1'333'0,"21"0"-252"15,3 0-26-15,6-1-23 16,1 2-12-16,-4-2-58 16,-3 4-135-16</inkml:trace>
  <inkml:trace contextRef="#ctx0" brushRef="#br0" timeOffset="187635.6">11615 10433 1006 0,'12'0'441'0,"9"2"-226"15,8-1-118-15,5 1-11 0,2 3-50 16,-4-2-15-16,0 2-132 16</inkml:trace>
  <inkml:trace contextRef="#ctx0" brushRef="#br0" timeOffset="188278.07">12186 10236 521 0,'-2'-7'322'0,"0"-8"-2"15,5-4-125-15,11-3-72 16,-1-1-19-16,10 4-16 16,5 3-17-16,12 12-23 15,7 4-15-15,-1 10-29 16,-13 6-2-16,-18 7 6 15,-15 6 4-15,-26 6 10 16,-4 0 3-16,-8-2-1 16,1-5-1-16,12-11 0 15,7-6-1-15,10-10-20 16,9-2-7-16,12-3-10 16,7-2-1-16,15 3 11 15,7 6 5-15,9 6 3 16,-3 5-3-16,-10 10 4 15,-9-1 1-15,-22 6 8 16,-9-4 9-16,-27 1 10 16,-9-1 3-16,-17-10-3 15,0 2-4-15,3-13-7 16,6-4-2-16,23 0-11 0,0-6-16 16,20-2-77-16,1-4-68 15</inkml:trace>
  <inkml:trace contextRef="#ctx0" brushRef="#br0" timeOffset="189193.76">12691 10433 1075 0,'5'3'395'0,"0"-3"-315"16,2-1-50-16,7-3-88 15,2-2-336-15</inkml:trace>
  <inkml:trace contextRef="#ctx0" brushRef="#br0" timeOffset="189529.96">12881 10516 508 0,'5'-4'322'0,"8"-5"18"0,4-6-177 16,7-7-81-16,3 0-23 15,-4-9-18-15,0 4 2 16,-8-5 27-16,-4 0 13 16,-6-2 16-16,-3 2-3 0,-4 1-32 15,-2 3-15 1,3 11-21-16,-1 3-6 0,1 12-27 15,0 3-15-15,1 14-12 16,1 6-2-16,3 15 21 16,2 8 11-16,-1 8 2 15,3 3 1-15,-1-3 1 16,0-3-1-16,1-16 2 16,-5-6-19-16,6-15-140 15,0-5-319-15</inkml:trace>
  <inkml:trace contextRef="#ctx0" brushRef="#br0" timeOffset="189862.79">13397 10205 932 0,'-19'-3'440'16,"-18"-1"-169"-16,-3 2-85 15,8 8-111-15,7 6-30 16,5 13-52-16,8 9-9 16,8 16 4-16,0 5 1 15,12 4 5-15,7-8-3 16,7-19 1-16,10-9 2 16,12-17 9-16,2-5 8 15,0-21 13-15,-2 1 8 16,-15-10 27-16,-9-5 15 0,-17 6 16 15,-14-9 0-15,-17-1-29 16,-3 3-20-16,-3 10-37 16,6 4-22-16,6 8-109 15,9 4-117-15</inkml:trace>
  <inkml:trace contextRef="#ctx0" brushRef="#br0" timeOffset="190060.61">13382 10090 736 0,'3'0'335'0,"10"-1"-114"0,12 1-116 15,17 4-52-15,5-1-5 16,4 0-22-16,-4 1-10 15,-10-2-140-15</inkml:trace>
  <inkml:trace contextRef="#ctx0" brushRef="#br0" timeOffset="190374.67">13877 9925 847 0,'-7'-1'412'0,"-11"-6"-160"16,1 6-80-16,-1 3-95 16,3 4-29-16,2 9-29 15,0 7-13-15,6 4-11 16,0 2-4-16,7 3-4 16,5-1 2-16,7-3 3 15,8-2 0-15,7-9 5 16,0-3 3-16,-3-10 17 15,-4-5 10-15,-8-12 14 16,-7 1 26-16,-12-4 7 16,-8 1-4-16,-9 8-16 15,-5 0-33-15,3 6-32 0,0 2-39 16,8 3-439-16</inkml:trace>
  <inkml:trace contextRef="#ctx0" brushRef="#br0" timeOffset="191060.7">14313 10139 898 0,'-1'-1'400'15,"-4"11"-171"-15,0 7-79 16,2 20-101-16,3 12 2 0,5 14-30 16,3 3-2-16,-1-1-7 15,-2-5 1-15,-4-15-2 16,2-11-1-16,1-14 2 16,-2-6 3-16,1-14 21 15,1-4-3-15,-2-11-7 16,-2-5-14-16,-1-9-34 15,-5-8-4-15,-5-9 7 16,-3-7 10-16,-1-6 16 16,2 0 1-16,10 6-5 15,3 7-3-15,9 14-5 16,5 5-1-16,8 12-4 16,4 7 0-16,11 5-4 15,3 3 1-15,8 6 4 16,1-4 4-16,-3 5-33 15,-1-3-65-15</inkml:trace>
  <inkml:trace contextRef="#ctx0" brushRef="#br0" timeOffset="191287.55">14332 10409 1007 0,'13'0'413'0,"21"-1"-243"16,14 7-30-16,9-6-33 16,2 3-31-16,-9 0-45 15,-10-8 13-15,-12 3-116 16</inkml:trace>
  <inkml:trace contextRef="#ctx0" brushRef="#br0" timeOffset="192002.61">15398 10387 679 0,'-16'3'336'0,"-11"1"-132"15,8 5-106-15,7 3-39 16,15 2-59-16,9 3-12 16,14-6 2-16,6-2 9 15,-1-1 6-15,-2-8 0 16,-12 2-5-16,-9-2 0 16,-12 2-7-16,-11 0 4 15,-13 1 0-15,-2 3 15 0,-2 1 33 16,4 4 13-1,11 3 16-15,6 2-7 0,11 2-23 16,7-1-10-16,12-2-10 16,5-5-5-16,9-3-5 15,1-2 0-15,-3-6-13 16,-7-1-50-16</inkml:trace>
  <inkml:trace contextRef="#ctx0" brushRef="#br0" timeOffset="192140.23">15440 10187 892 0,'-6'-9'440'15,"-6"-10"-167"-15,8 10-135 16,-1 1-51-16,5 8-84 16,2 1-53-16,8 6-188 15</inkml:trace>
  <inkml:trace contextRef="#ctx0" brushRef="#br0" timeOffset="192276.44">15547 10331 531 0,'17'34'321'0,"14"24"-49"15,8 7-123-15,5 0-49 16,6-1-61-16,-3-2-16 16,-1-7-5-16,-8-4-30 15,-7-17-230-15</inkml:trace>
  <inkml:trace contextRef="#ctx0" brushRef="#br0" timeOffset="192471.7">15808 10412 1092 0,'-15'8'450'0,"-19"15"-279"15,-3 4-44-15,2 16-65 16,-4 4-22-16,-2 10-24 15,-2 4-5-15,-3 0-6 16,8-2-2-16,14-15-70 16,6-13-65-16</inkml:trace>
  <inkml:trace contextRef="#ctx0" brushRef="#br0" timeOffset="192978.11">15993 10397 942 0,'-10'-5'411'0,"-10"-2"-226"16,3 5-66-16,6 2-91 15,6 5-26-15,8 4-20 16,9 3-5-16,7 2 8 15,6-1 7-15,-1-1 9 16,-1-1 3-16,-12-4 4 16,-2 0 0-16,-11-5 2 15,-4 3 1-15,-8 3 0 16,-6 0 0-16,-1 7-10 16,-6-1 18-16,7-2 2 15,5 4 2-15,9-4 16 16,6 1-15-16,14 0-2 15,4-5 0-15,10-3-8 16,2-3-2-16,-3-5 3 16,6-5-1-16,-4-6-1 15,-2-4-2-15,0-9-11 16,-5 1-2-16,-6-2 0 0,-2 3 2 16,-12 3 7-16,0 5 1 15,-6 9 1-15,-2 8 1 16,0 13 3-16,-1 6 4 15,7 7-4-15,4 1-2 16,12 3-8-16,5 0-2 16,10-2-6-16,-2-2-81 15</inkml:trace>
  <inkml:trace contextRef="#ctx0" brushRef="#br0" timeOffset="193561">17062 10344 866 0,'-15'-5'421'0,"-5"-1"-159"15,-5 5-121-15,0 1-44 16,4 10-57-16,-1 5-23 16,6 10-34-16,5 2-6 0,12 6-3 15,10 3 2-15,12-4 8 16,3-6 6-16,10-6 10 16,-4-12 3-16,1-7 8 15,-7-2 2-15,-7-6-1 16,-4-1 2-16,-9 1 1 15,-4-2-1-15,-6-1 3 16,-4 3-3-16,-6 2 9 16,4 2 6-16,-1 9 12 15,-2 3 7-15,3 12-10 16,1 6-6-16,3 8-15 16,6 8-8-16,3 2-6 15,4 2-2-15,1-1-2 16,1-2-34-16,5-5-74 15,-3-7-133-15</inkml:trace>
  <inkml:trace contextRef="#ctx0" brushRef="#br0" timeOffset="193910.44">17334 10423 553 0,'-6'-8'345'0,"-7"-8"13"0,5 9-237 16,0 5-43-16,1 4-52 15,1 5-12-15,4 11-14 16,1 7 2-16,7 6 4 16,9 1 0-16,9-8 0 15,5-3 0-15,7-11 5 16,-2-3 3-16,-2-8 10 15,-2-7 3-15,-8-8 34 16,-8-5 15-16,-6-2 41 16,-9-5 16-16,-14 0-1 15,-5 0-8-15,-11 5-38 16,-1 8-21-16,0 10-41 16,2 9-16-16,6 6 15 15,5 7-103-15,12 3-235 16</inkml:trace>
  <inkml:trace contextRef="#ctx0" brushRef="#br0" timeOffset="194311.12">17637 10538 941 0,'7'6'396'0,"11"1"-225"15,8 5-22-15,0-7-42 16,2-2-23-16,-1-5-31 16,-3-8-12-16,-1-3-14 15,-4-3-1-15,-8-2-5 16,-7-1-3-16,-12-4-14 15,-8 0-6-15,-13 0-7 16,-1 5-2-16,-4 9-6 16,-1 5-1-16,7 18-7 15,4 9 1-15,7 9 6 16,8 7 2-16,5 3 8 16,4 4 2-16,13 5 5 15,5 1 1-15,10 6 4 16,3 0-1-16,-3-9 2 15,-3-6 11-15,-4-21-192 0</inkml:trace>
  <inkml:trace contextRef="#ctx0" brushRef="#br0" timeOffset="194829.91">17982 10403 778 0,'4'-2'331'0,"17"-4"-174"16,3 2-66-16,11-2-32 16,4-1-17-16,-2-1-18 15,-3 1-7-15,-13 0-4 16,-5 3 4-16,-16 1-1 15,-4 2-3-15,-15 5-4 16,-7 4 1-16,-8 4 16 16,0 7 9-16,10 6 6 15,5-1 5-15,16 6-1 16,3-1-1-16,8-7 5 16,3 0-2-16,10-6-13 15,4-6-2-15,5-4-9 16,4-6-4-16,-2-2-4 15,0-5-1-15,1-6-3 0,-3-3-2 16,-5-5-1-16,-1-2 2 16,-11-1 3-16,-4 8 2 15,-5 6-4-15,-4 4-6 16,0 11-6-16,-3 1-4 16,1 11 2-16,2 2 1 15,0 7 2-15,2 2 0 16,2-3-1-16,1-2 0 0,-1-6-23 15,1-6-58-15,0-5-194 16</inkml:trace>
  <inkml:trace contextRef="#ctx0" brushRef="#br0" timeOffset="194971.94">18361 10187 881 0,'-4'-8'473'0,"0"-7"-134"15,0 5-126-15,2 7-153 16,6 3-53-16,1 5-60 16,-5-5-95-16</inkml:trace>
  <inkml:trace contextRef="#ctx0" brushRef="#br0" timeOffset="195310.84">18693 10424 785 0,'-15'0'380'0,"-17"0"-149"15,2 6-71-15,4 2-93 16,6 7-28-16,6 8-30 15,1-1-6-15,11 5 6 16,2 1 5-16,15-6 12 16,11-4 12-16,8-9 4 15,6-8 5-15,2-5 11 16,-9-6 0-16,-6-11 36 16,-9-1 4-16,-17-6-12 15,-7-1-8-15,-13 2-55 16,-5 2-19-16,-3 5-75 15,0 4-36-15</inkml:trace>
  <inkml:trace contextRef="#ctx0" brushRef="#br0" timeOffset="195993.76">19818 10061 800 0,'-28'0'356'16,"-20"5"-157"-16,-3 12-102 15,2 6-32-15,8 20-24 16,11 9-14-16,21 23-22 16,9 8 4-16,19-10-5 15,8-7 0-15,17-23 20 0,14-15 7 16,17-17 10-16,-2-9 8 16,-7-20 23-1,-9-8 19-15,-22-15 26 0,-8-9 4 16,-18-10-18-16,-9-1-19 15,-11-1-34-15,-10 3-16 16,-7 18-29-16,1 4-14 16,-2 16-40-16,2 7-41 0,3 8-128 15,0 8-190-15</inkml:trace>
  <inkml:trace contextRef="#ctx0" brushRef="#br0" timeOffset="196157.67">19849 10342 830 0,'14'13'409'0,"11"17"-142"15,10 3-61-15,-5 2-82 16,-2 1-33-16,1-4-45 16,-6-2-14-16,2-3-20 15,-1-4-7-15,-9-11-132 16</inkml:trace>
  <inkml:trace contextRef="#ctx0" brushRef="#br0" timeOffset="197175.57">20392 10325 757 0,'7'-1'323'0,"8"-1"-173"16,12 2-47-16,13 0-45 15,5-2-21-15,10 4-28 16,-7-2-24-16,-7 0-227 15</inkml:trace>
  <inkml:trace contextRef="#ctx0" brushRef="#br0" timeOffset="197361.65">20433 10432 686 0,'-2'4'346'0,"2"-1"-78"15,9 2-167-15,8 1-36 16,15-6-27-16,8 0-13 16,13-6-74-16,1-2-123 15</inkml:trace>
  <inkml:trace contextRef="#ctx0" brushRef="#br0" timeOffset="197643.47">20968 10224 638 0,'2'-14'311'0,"1"-15"-89"15,-3 4-29-15,1 8-26 16,-1 6-14-16,-1 9-54 15,2 2-33-15,-4 5-47 16,2-5-16-16,-1 12-2 16,-7 52 2-16,9-15 3 15,0 6-1-15,0 5-1 16,0-7 0-16,2-4 16 16,-1-11-68-16,2-13-301 0</inkml:trace>
  <inkml:trace contextRef="#ctx0" brushRef="#br0" timeOffset="198044.3">21069 10194 1246 0,'5'5'445'0,"6"5"-352"16,5 3-41-16,13 16-8 15,7 4 1-15,8 13-15 16,-1 2-5-16,-8-8-8 16,-12 0-3-16,-19-14-4 15,-8-2 0-15,-13-6-4 16,-6-7-12-16,-6-8-23 16,-1-6-7-16,6-8 3 15,5-7 9-15,12-4 5 16,9-3-3-16,13-12-9 15,8 3-1-15,10-7 12 16,5 3 9-16,-5 7 42 16,-5 1 28-16,-15 5 49 15,-7 3 20-15,-14 2-10 16,-14 3-19-16,-15 3-50 0,-9 8-24 16,-5 8-34-16,5 4-11 15,15 12-60-15,11 1-72 16</inkml:trace>
  <inkml:trace contextRef="#ctx0" brushRef="#br0" timeOffset="198375.1">21508 10349 1209 0,'-3'-3'557'0,"-5"1"-256"16,-12-5-94-16,18 5-133 15,2 2-50-15,10-3-64 0,24 3-63 16,-4-1-253-16</inkml:trace>
  <inkml:trace contextRef="#ctx0" brushRef="#br0" timeOffset="198681.31">21786 10375 825 0,'1'-7'327'0,"4"-8"-197"15,8-3-21-15,-3-3-7 16,-1-4 0-16,-2-2-5 15,-5-1-1-15,3 1-4 16,-3 6-5-16,-2 6-5 16,-1 3-9-16,-6 7-26 15,6 5-20-15,-4 12-27 16,0 8-7-16,4 18-1 16,1 7 6-16,3 13-2 15,4 6 2-15,2-7 3 16,0-4 30-16,-2-16-171 15,2-4-138-15</inkml:trace>
  <inkml:trace contextRef="#ctx0" brushRef="#br0" timeOffset="199047.28">22188 10270 1016 0,'-10'-9'453'0,"-7"-6"-217"0,-3 3-119 15,-1 5-34-15,-3 6-47 16,-2 3-18-16,-2 12-25 16,0 6-5-16,6 11-1 15,4 6-1-15,11 5 7 16,5 2 1-16,9-5-1 15,7-4-1-15,10-11 0 16,7-9 4-16,14-10 11 16,3-9 9-16,2-10 10 15,-3-2 3-15,-17-15 28 16,-7 2 19-16,-18-8 18 16,-6-1 2-16,-13 5-38 15,-6 2-28-15,-2 11-17 16,-1 6-71-16,2 11-144 15</inkml:trace>
  <inkml:trace contextRef="#ctx0" brushRef="#br0" timeOffset="199242.38">22041 10066 579 0,'0'-3'361'0,"3"1"-4"16,10 2-205-16,14 0-111 16,8 1-21-16,9-1-11 15,6 5 6-15,-7-2-204 16</inkml:trace>
  <inkml:trace contextRef="#ctx0" brushRef="#br0" timeOffset="199579.38">22644 9870 826 0,'-9'-5'392'0,"-13"-2"-176"15,-3 3-70-15,0 4-84 16,1 5-22-16,-3 6-15 0,3 7-10 15,9 13-9-15,-1 0-8 16,14 6-3-16,4-3 3 16,11-5 4-16,9-4 3 15,6-10 7-15,6-4 6 16,-8-11 9-16,0-3 7 16,-11-7 37-16,-12-2 10 15,-11-4 8-15,-11 0-5 0,-10 3-42 16,-4 2-17-16,6 8-28 15,5 4-41-15,10 7-300 16</inkml:trace>
  <inkml:trace contextRef="#ctx0" brushRef="#br0" timeOffset="200142.38">23385 10080 857 0,'-18'-2'366'0,"-28"2"-179"16,-5 6-31-16,-5 22-62 15,0 8-19-15,6 20-51 16,14 12-20-16,27 6-4 16,13 2 2-16,36-17 7 15,17-12 8-15,19-16 4 16,6-9 3-16,-4-12 3 15,-3-5 22-15,-16-8 33 16,-8-8 25-16,-25 0 46 16,-11 0-6-16,-18 1-27 15,-4 4-29-15,-7 5-58 16,-2-2-20-16,4 4-133 16,0-1 478-16</inkml:trace>
  <inkml:trace contextRef="#ctx0" brushRef="#br0" timeOffset="202175.74">23912 10596 616 0,'-2'-1'345'15,"-2"1"-48"-15,1-1-22 16,2 0-44-16,-1 1-27 16,1 0-83-16,0 0-36 15,0 0-62-15,0 0-20 0,0 0 7 16,1 0-53-16</inkml:trace>
  <inkml:trace contextRef="#ctx0" brushRef="#br0" timeOffset="-201211.47">1511 12154 629 0,'-5'-12'348'0,"-4"-11"-73"0,5-5-98 16,10-10-99-16,8-1-15 15,9 0 1-15,2-4 3 16,5 13-8-16,-1 5-9 15,7 18-27-15,7 12-17 16,7 20-9-16,15 11-2 16,10 10 3-16,-3 0 2 15,2-9 3-15,-7-3 3 16,-15-14 4-16,-4-6 1 16,-19-14 14-16,-10-9 10 0,-19-12 11 15,-7-3 1-15,-15-6-10 16,-8-3-7-16,-1 2-15 15,2 4-6-15,9 13-16 16,9 6-35-16,14 12-16 16,9 8 1-16,10 9 11 15,4 2 30-15,-5 0 28 16,-4 2 14-16,-12-7 27 16,-4 3 7-16,-7-5-1 15,-3-4 3-15,2-8-153 16</inkml:trace>
  <inkml:trace contextRef="#ctx0" brushRef="#br0" timeOffset="-200462.53">2242 12134 432 0,'-4'-1'320'0,"-4"-3"64"16,-1 3-122-16,-3 7-98 15,-3 1-34-15,-8 10-63 16,0 3-16-16,-1-2-25 16,4-2-9-16,11-8-61 15,4-3-104-15</inkml:trace>
  <inkml:trace contextRef="#ctx0" brushRef="#br0" timeOffset="-199997.67">2728 11848 840 0,'-7'10'328'0,"-7"22"-188"15,0 9-40-15,-6 14-2 16,2 10-15-16,0 3-41 16,-1-3-13-16,9-10-14 15,0-11-1-15,6-24 1 16,4-8 5-16,0-16 16 15,0-7 0-15,3-12-6 16,1-7-8-16,5-16-21 16,5-1-1-16,0-15-1 15,0 0-1-15,6 5 1 16,-4-1 1-16,2 13-1 16,-2 10 10-16,-7 19 7 15,-2 12 7-15,-3 20 5 16,-1 11-6-16,4 17-6 15,2 5-4-15,2 8-3 0,3 1-3 16,10 2 2-16,1 0-1 16,8-14-2-16,-5-3 0 15,-6-13-44-15,-4-9-53 16,-10-10-269-16</inkml:trace>
  <inkml:trace contextRef="#ctx0" brushRef="#br0" timeOffset="-199716.1">2683 12137 627 0,'7'0'299'0,"13"-3"-82"15,5 1-75-15,3-3-27 16,4-1-16-16,1 0-32 16,2 2-10-16,4 3-14 15,1 5-3-15,-8 11-3 16,-4 0-1-16,-6 13 2 15,-7 0-6-15,-1 0-7 16,-3 0-1-16,3-6 16 16,4-5 15-16,-2-9 42 15,-1-6 13-15,-2-9 7 16,0-7-5-16,2-5-42 16,0 0-16-16,-3-1-31 15,-4 2-43-15,-1 4-102 0</inkml:trace>
  <inkml:trace contextRef="#ctx0" brushRef="#br0" timeOffset="-199093.47">3577 11891 748 0,'8'7'270'0,"15"6"-204"0,1-4-33 16,17-5 12-16,4-7-6 15,12-10-10-15,-2-2-2 16,-9-3 5-16,-4 0 0 16,-25 1 12-16,-7 3 6 15,-12 3 15-15,-11 5 0 16,-8 7-10-16,-5 5-8 0,-3 15-28 16,3 4-6-16,10 18-14 15,4 5 1 1,13 10 1-16,6 4 5 0,13 9 6 15,-3 0-1-15,-2-2 2 16,-2-6 12-16,-18-20 26 16,-2-4 11-16,-15-16 16 15,-9-9-4-15,-1-12-20 16,-4-9-11-16,5-13-59 16,7-3-53-16,10-5-142 15,9 1-156-15</inkml:trace>
  <inkml:trace contextRef="#ctx0" brushRef="#br0" timeOffset="-198798.84">3981 12149 848 0,'6'0'404'0,"2"2"-149"16,1 7-80-16,-6 11-68 0,-3 5-24 15,0 8-33-15,-4-1-4 16,-1-2-16-16,4-5-8 15,0-10-8-15,5-4-4 16,5-11 4-16,-5-7 2 16,8-11-1-16,0-5 0 15,4-2-10-15,4 1-4 16,-3 9-2-16,-1 3-3 16,-4 12 1-16,0 6 1 15,-4 10 2-15,-1 5 1 0,-2 7 4 16,-2-2-3-16,5 0 18 15,2-7-88-15,4-7-201 16</inkml:trace>
  <inkml:trace contextRef="#ctx0" brushRef="#br0" timeOffset="-198016.52">4243 12193 942 0,'7'2'358'0,"12"4"-255"16,6 0-43-16,14-3-14 0,-1 0-16 15,1-3-15-15,0-1 2 16,-16-2 3-16,-5-3 3 16,-15 4 13-16,-3-3 2 15,-11 2-3-15,-1 3 4 16,-6 6-1-16,-4 4-1 15,1 6 2-15,1 1-10 16,10 8-22-16,1 1-7 16,13 3-6-16,9 1 0 15,10-7 4-15,9 0 0 16,6-9 2-16,-2-7 0 0,4-11 2 16,3-6 2-16,0-9-20 15,-3 0-11-15,-4-8-6 16,-8 0 0-16,-10 0 26 15,-4 2 14-15,-20 6 15 16,-7 2 16-16,-10 8 27 16,1 8 6-16,-4 4-2 15,1 6-14-15,1 6-31 16,3-1-9-16,9 7-15 16,7 2 0-16,10-2-2 15,5 1 1-15,10-5 3 16,1-2 3-16,1-8-2 15,-4-6 0-15,6-3 2 16,1-9-1-16,0-3 2 16,0-3-4-16,-7-2-1 15,-7 1 2-15,-7 7-3 0,-4 5-1 16,-7 8-4-16,-1 6-2 16,1 5 0-16,2 2 4 15,6 1 3-15,8 0 0 16,6-2 3-16,3-3 0 15,16 2 5-15,-10-7 5 16,0-2 0-16,-4-3 2 16,-10-8-3-16,3 1-1 15,-3-4 2-15,-2-6-8 0,-6-10-68 16,0-3-50-16,-3-6-103 16,0-3-4-16,-7-3 66 15,-1 1 47-15,2 3 164 16,-4 5 58-16,7 11 78 15,-4 5 31-15,5 12-28 16,2 1-40-16,-3 3-88 16,4 0-41-16,0 0-71 15,0 0-90-15</inkml:trace>
  <inkml:trace contextRef="#ctx0" brushRef="#br0" timeOffset="-197492.11">5119 12193 902 0,'0'-1'409'0,"-1"4"-221"16,0 4-48-16,1-7-70 16,3 23-26-16,11 46 1 15,-2-27-9-15,-1-5-11 16,-1-6-3-16,3-14 4 0,-1-8 6 15,2-13 13 1,3-7 2-16,1-13-4 0,3-2-6 16,1-4-10-16,-6 2-5 15,-3 4-8-15,-3 2 1 16,-4 9-113-16,-3 2-105 16</inkml:trace>
  <inkml:trace contextRef="#ctx0" brushRef="#br0" timeOffset="-197182.49">5368 12223 879 0,'12'3'383'15,"1"-1"-188"-15,11 2-126 16,7-3-6-16,7-1-36 16,-1-2-9-16,1-3-2 15,-7-2 3-15,-12-4-3 16,2 3-3-16,-14 1-4 15,-5 0-3-15,-12 7-5 16,-11 2-1-16,-5 9 8 16,-1 2 6-16,3 6 12 15,8 2 1-15,3 6-10 16,4 1-7-16,10 1-12 16,1-3-3-16,20-6 1 15,1-3 2-15,6-8-16 16,5-3-21-16,-4-6-88 0,2-6-63 15,4-8-188-15</inkml:trace>
  <inkml:trace contextRef="#ctx0" brushRef="#br0" timeOffset="-196729.3">5891 12273 444 0,'2'2'311'16,"-5"0"21"-16,-4 9-62 16,-11 8-96-16,-7 0-38 0,-8 7-56 15,-4-2-23-15,4-6-28 16,5-1-4-16,5-13-2 15,4-5-2-15,6-9-11 16,0-6-9-16,10-6-16 16,4 0-8-16,12 0-5 15,1 2-1-15,7 11 4 16,2 6 15-16,3 8 22 16,3 7 12-16,3 6 15 15,-2 3-7-15,0 3-8 16,-2-1-5-16,-8-4-4 15,1-4-1-15,-9-12-2 16,0 0 1-16,3-9 4 16,-4-2 1-16,0-8 4 15,1-3 0-15,-10 0-4 16,1-1-2-16,1 7-3 16,-3 4 0-16,3 10-2 15,0 8 3-15,3 8-2 16,0 3-1-16,7 2 0 0,1 0-1 15,4-3-1-15,3-6 2 16,0-5 2-16,1-5 3 16,-5-8 7-16,-13-3 5 15,10-13 9-15,-1-1-2 16,-1-4-7-16,10-2-6 16,-18 4-68-16,-4 1-76 0</inkml:trace>
  <inkml:trace contextRef="#ctx0" brushRef="#br0" timeOffset="-195999.2">6656 12207 800 0,'7'5'363'0,"7"6"-180"15,17-3-90-15,10-2-16 16,9-8-44-16,-1-2-9 0,-5-5-6 16,-6-1 1-16,-10 3 1 15,-9-1-1-15,-12 3-10 16,-7-1-6-16,-16 1-7 15,1 6-5-15,-8 9 15 16,-1 5 14-16,8 8 10 16,-6 0 2-16,13 4-14 15,4 1-15-15,13 1-8 16,14 0-1-16,9-7-39 16,4-6-49-16,6-9-112 15,4-7-45-15,-3-8-23 16,-3-6 38-16,-8-6 111 15,-6-1 52-15,-6-5 147 16,-6 2 68-16,-12 4 110 16,-6 3 37-16,-13 5-20 15,-1 4-29-15,-8 5-73 16,-2 3-34-16,6 9-66 0,0 4-29 16,10 9-45-16,11 1-9 15,7 5 1-15,12-2 4 16,6-10 10-16,4-3 2 15,6-15 6-15,1-2 3 16,-6-10 12-16,-5-3 4 16,-18-5 6-16,-8-1-2 15,-13 2-22-15,-6-1-48 16,0 5-135-16</inkml:trace>
  <inkml:trace contextRef="#ctx0" brushRef="#br0" timeOffset="-195314.72">7967 12194 599 0,'-16'-4'382'16,"-4"-1"-35"-16,-7 1-145 15,2 7-52-15,7 8-80 16,-5 5-29-16,4 10-38 16,8 1-7-16,6 5-9 15,13 2-2-15,12-5 6 16,0-5 3-16,8-11 8 16,-5-8 4-16,5-7 7 15,1-8 3-15,-9-5-1 16,-2 1 0-16,-16-3-4 15,0-1-1-15,-4 4-2 16,-7 1-1-16,-2 8-8 16,-2 6-2-16,-5 15 2 0,8 10 2 15,1 16 17-15,4 14 2 16,5 6 0-16,6 4-1 16,3-2-8-16,-1-10-2 15,9-9-3-15,1-8 5 16,5-18-80-16,2-10-74 15</inkml:trace>
  <inkml:trace contextRef="#ctx0" brushRef="#br0" timeOffset="-194999.58">8225 12212 849 0,'-13'-2'430'16,"-6"0"-143"-16,1 5-160 16,4 8-45-16,8 8-69 15,1 3-14-15,10 10-11 16,4-1 0-16,9-3 7 16,6-4 4-16,4-14 5 15,2-5 6-15,0-9 9 16,-3-8 4-16,-9-5 10 15,-8-7 1-15,-12-2 2 16,-8 2-2-16,-17 3-9 16,-5 5-8-16,-13 6-16 0,-1 8-5 15,14 5-79-15,5 9-92 16</inkml:trace>
  <inkml:trace contextRef="#ctx0" brushRef="#br0" timeOffset="-194662.72">8436 12362 604 0,'-1'5'336'0,"0"1"-27"16,5 3-136-16,13 2-81 16,7 3-13-16,0-5-27 15,1-2-8-15,-2-8 1 16,-6-8-1-16,-2-6-5 15,-3-2-2-15,-7-8-7 16,-7 2-2-16,-3 1-7 16,-8 1-3-16,-11 3-1 15,1 4 1-15,-5 9 4 16,-1 5 1-16,6 11-3 16,5 9-1-16,6 9-2 15,3 5-2-15,10 11 1 16,3 2-4-16,6 4-4 0,1-2-1 15,1 0-5-15,-5-2 0 16,-4-5-68-16,7-3-82 16</inkml:trace>
  <inkml:trace contextRef="#ctx0" brushRef="#br0" timeOffset="-194147.96">8694 12255 837 0,'12'-1'341'16,"7"1"-189"-16,8-1-117 15,0 1-4-15,-2 0-14 16,-3 1-4-16,-6-1 1 15,-2-2 0-15,-10-1 4 16,-4 1-3-16,-7 3-9 16,-5 3-4-16,-8 1 5 15,1 3 16-15,-2 9 19 16,4 1 7-16,9 5-4 16,0-1-9-16,15-1-2 15,4 1 1-15,8-5 0 0,5 0-3 16,4-6-10-16,-3-9-2 15,1-7 2-15,-1-4 1 16,-8-12 0-16,3-1-1 16,-5-5-7-16,-1-2-3 15,-5 3-1-15,-4 5 1 16,-6 4 1-16,-6 7 8 16,0 8 2-16,-1 3-1 0,1 10-1 15,3 7-9-15,2 7-4 16,2 3-1-16,3 3-7 15,0 2 1-15,2-3-1 16,1-3-24-16,-1-11-96 16,1-6-105-16</inkml:trace>
  <inkml:trace contextRef="#ctx0" brushRef="#br0" timeOffset="-194011.49">8966 12052 906 0,'-7'-8'517'16,"-7"-7"-79"-16,10 12-281 16,2 0-82-16,6 6-80 15,-4-3-48-15,0 0-218 16</inkml:trace>
  <inkml:trace contextRef="#ctx0" brushRef="#br0" timeOffset="-193667.19">9234 12287 840 0,'-11'-1'399'0,"-5"2"-166"16,1 8-73-16,7 8-90 15,7 2-28-15,6 8-26 16,3-2-7-16,12 2-5 16,1-4 8-16,6-11 30 15,-1-4 11-15,2-12 18 16,1-3 3-16,-6-13-11 16,-3-4 5-16,-10-6 9 15,-10-3 8-15,-13 6-17 16,-3 4-13-16,-7 12-30 15,1 4-19-15,1 7-25 16,-2 2-55-16</inkml:trace>
  <inkml:trace contextRef="#ctx0" brushRef="#br0" timeOffset="-190834.8">10134 12226 603 0,'-5'4'297'16,"-1"-1"-109"-16,7 5-107 15,9-1-26-15,18 3-23 16,9-1-1-16,3-3-3 16,4-1-5-16,-5-6-5 15,-2 0 1-15,-5-5 4 16,-8 1 3-16,-13 2 10 16,-9-1-1-16,-15 2-10 15,-5 1-4-15,-7 2-10 16,-5 4 0-16,3 9 2 15,4 4-2-15,6 6-13 16,5 7-7-16,12 5-6 16,5-1 1-16,18-3 7 15,6-7 3-15,13-11-25 16,7-2-11-16,4-16-35 16,3-4-8-16,1-9 19 0,-3-10 13 15,-15 0 35-15,-7-2 14 16,-19 2 23-16,-7 3 30 15,-12 2 50-15,-7 5 16 16,-7 3 19-16,-5 4-14 16,-3 4-40-16,1 3-18 15,1 5-36-15,1 6-19 16,6 11-21-16,0 6-9 0,15 6-4 16,3 0 1-16,10-5 9 15,7-4 6-15,10-5 12 16,7-7 7-16,2-9 10 15,-1-4 3-15,-9-12 5 16,-6-3 0-16,-10-4-1 16,1 3-2-16,-10 3-5 15,1 2-6-15,-3 8-12 16,-6 4-11-16,3 4-16 16,2 5-3-16,3 8 1 15,1 1 7-15,8 4 11 16,3-2 3-16,5-3 6 15,3-2 6-15,6-10 25 16,1-3 7-16,1-5 26 16,1-5 11-16,-8-2-10 15,-6-3-2-15,-8 3-5 16,-7 1-9-16,-10 3-11 0,-2-1-6 16,-4 5-23-16,1-2-7 15,7 3-84-15,0 1-71 16</inkml:trace>
  <inkml:trace contextRef="#ctx0" brushRef="#br0" timeOffset="-189749.35">12088 11981 528 0,'-7'-7'309'0,"-10"0"-17"16,-7 0-45-16,-13 6-59 16,-6 3-23-16,-9 8-55 15,-2 5-24-15,7 12-42 16,7 7-17-16,10 13-16 0,13 11-9 15,17 15-4-15,5 3 2 16,23-3 0-16,2-11 3 16,16-18 0-16,9-11 1 15,11-21-49-15,6-8-63 16</inkml:trace>
  <inkml:trace contextRef="#ctx0" brushRef="#br0" timeOffset="-189299.69">12195 12401 971 0,'4'4'379'0,"5"6"-252"15,6 3-27-15,10 9-27 16,10 7-9-16,3 6-28 16,-7 1-8-16,-18-1-6 15,-13-4 2-15,-14-5 9 0,-8-1 2 16,-7-12-22-16,5-5-17 15,0-12-38-15,7-7-13 16,14-8 3-16,1-5 10 16,13-3 22-16,7-3 6 15,3-6 20-15,5 1 22 16,-4 1 49-16,-6 4 20 16,-12 8 21-16,-9 4-9 15,-18 5-30-15,-8 5-19 16,-6 9-36-16,7 10-10 0,3 3-59 15,14 4-82-15</inkml:trace>
  <inkml:trace contextRef="#ctx0" brushRef="#br0" timeOffset="-188674.43">12824 12082 886 0,'-8'-16'412'0,"-2"-19"-174"15,10-6-62-15,17-2-81 16,11 5-23-16,8 8-35 16,8 11-17-16,4 16-17 15,0 8-8-15,0 17-12 0,-12 3-2 16,-15 12 15 0,-12 7 7-16,-21 9 12 0,-12 3 7 15,-15 3-5-15,-3-4-4 16,4-6-4-16,9-5-3 15,17-10-44-15,9 0-64 16,15-8-386-16</inkml:trace>
  <inkml:trace contextRef="#ctx0" brushRef="#br0" timeOffset="-188510.25">12998 12612 1535 0,'-1'0'618'0,"1"2"-396"16,1-1-62-16,-1-1-105 16,0-1-20-16,0-1-135 15,4 1 111-15</inkml:trace>
  <inkml:trace contextRef="#ctx0" brushRef="#br0" timeOffset="-163996.08">13785 12065 552 0,'-8'-5'305'0,"-13"-4"-50"0,-1 8-52 16,-4 7-70-16,-7 5-36 16,0 19-66-16,1 8-22 15,8 21-32-15,10 12-9 16,16 5 0-16,18-1 4 16,16-17 9-16,6-15 7 15,16-28 11-15,-1-15 3 0,1-26 57 16,-5-13 35-16,-21-12 58 15,-12-6 17-15,-27 1-35 16,-11 3-29-16,-19 0-53 16,-5 7-18-16,2 10-25 15,5 11-13-15,12 14-82 16,6 6-72-16</inkml:trace>
  <inkml:trace contextRef="#ctx0" brushRef="#br0" timeOffset="-163622.79">14100 12330 582 0,'-5'0'343'0,"3"3"-26"15,-6 5-144-15,0 13-95 16,3 6-14-16,-2 3-18 15,4 3-14-15,5-9-16 16,9-3-3-16,5-11 2 16,8-4 5-16,-1-5 1 15,1-3-3-15,-10-4-2 16,-4-1-72-16</inkml:trace>
  <inkml:trace contextRef="#ctx0" brushRef="#br0" timeOffset="-162510.74">15200 11999 721 0,'-20'-3'386'0,"-16"6"-84"16,-7 4-77-16,-8 10-103 16,4 16-36-16,-3 8-58 15,12 13-12-15,18 17-13 16,17 1-3-16,23 0 4 15,8-5 0-15,15-16 3 16,1-9-1-16,0-16-2 16,-2-6 1-16,-3-12-4 15,1-8-19-15,-1-7-169 16</inkml:trace>
  <inkml:trace contextRef="#ctx0" brushRef="#br0" timeOffset="-162150.76">15297 12397 734 0,'2'2'353'0,"4"3"-92"15,13 2-169-15,10 1-33 16,13-1-15-16,1-5-15 0,-2-3-10 15,-7-5 2-15,-14 0 3 16,-5 2 7-16,-14-1 5 16,-1-1-1-16,-9 0-9 15,-4 2-9-15,-1 5-9 16,-3 5-1-16,1 8 10 16,1 4 3-16,2 9 1 15,2 1-1-15,6 1-10 16,5 5-3-16,7-6-4 15,3 0 1-15,1-9-4 16,3-7-20-16,-4-6-103 16,-1-8-76-16</inkml:trace>
  <inkml:trace contextRef="#ctx0" brushRef="#br0" timeOffset="-162014.37">15333 12549 584 0,'-3'-2'366'16,"-5"1"-52"-16,10 1-121 0,7 0-42 15,17 1-85-15,7-1-32 16,11 0-15-16,3 0-8 16,-6 0-100-16,-4 2-158 15</inkml:trace>
  <inkml:trace contextRef="#ctx0" brushRef="#br0" timeOffset="-161881.18">15694 12561 799 0,'0'8'408'0,"0"12"-124"16,-1 1-50-16,-3 6-99 16,-1 1-43-16,-3-3-58 15,0 0-32-15,2-10-302 16</inkml:trace>
  <inkml:trace contextRef="#ctx0" brushRef="#br0" timeOffset="-161429.76">16200 12068 662 0,'-12'-6'331'0,"-18"-2"-75"16,-5 7-41-16,-2 9-69 16,-4 5-20-16,-8 11-52 15,2 10-13-15,6 13-9 16,9 12-8-16,24 10-18 16,13 0-3-16,22-9-11 15,9-7 1-15,12-16-1 16,-1-11 1-16,0-13-3 15,2-7-34-15,-2-15-216 16</inkml:trace>
  <inkml:trace contextRef="#ctx0" brushRef="#br0" timeOffset="-161018.22">16264 12442 996 0,'3'2'434'0,"4"4"-190"0,19 4-164 15,6 4-44-15,4 3 3 16,-4 5-2-16,-16 0-5 15,-8 1-2-15,-13 1-10 16,-7-3-3-16,-8-8 3 16,-2-3 1-16,3-10-2 15,1-3-7-15,11-8-27 16,4-5-9-16,13-5-8 16,7-2 1-16,8-4 18 15,4 0 5-15,-2 1 8 16,-4-1 8-16,-12 9 24 15,-10 2 6-15,-18 4 6 16,-10 6 0-16,-7 9-24 16,-2 1-9-16,8 5-44 15,10 3-96-15</inkml:trace>
  <inkml:trace contextRef="#ctx0" brushRef="#br0" timeOffset="-160449.3">17321 12268 584 0,'-14'-5'350'0,"-17"-1"-24"16,-1 2-81-16,-6-1-104 16,5 5-44-16,10 6-77 15,3 2-27-15,15 9-24 0,5 2-4 16,10 1 8-16,12 3 9 16,7-5 12-16,1-2 4 15,-5-6 0-15,-5-2 1 16,-11-3 0-16,-4-4 4 15,-12 1 5-15,-5 1 0 16,-11 1 2-16,-4 3-5 16,0 1 9-16,4-1 2 15,7 1 0-15,6 2 0 0,10 1-7 16,3 5-2-16,14-2 0 16,3 2 0-16,3-7-2 15,4-3-1-15,-6-5-35 16,0 2-67-16</inkml:trace>
  <inkml:trace contextRef="#ctx0" brushRef="#br0" timeOffset="-160298.94">17254 12125 1070 0,'-3'-14'507'15,"-4"-8"-220"-15,3 10-152 16,2 3-61-16,3 9-82 15,6 1-19-15,1 7-154 16,3 4-130-16</inkml:trace>
  <inkml:trace contextRef="#ctx0" brushRef="#br0" timeOffset="-160152.75">17435 12340 882 0,'22'25'391'15,"18"25"-183"-15,-3 2-48 16,-4 1-63-16,-9-3-28 15,-9-6-40-15,0-2-11 16,-7-11-48-16,2-6-83 16</inkml:trace>
  <inkml:trace contextRef="#ctx0" brushRef="#br0" timeOffset="-159978.55">17603 12377 766 0,'-4'-6'410'0,"-7"-4"-103"15,2 5-64-15,-3 11-119 16,-2 7-40-16,-4 10-54 16,-2 3-16-16,-3 13-8 15,-8-1-2-15,-9 7-1 16,0-1 1-16,1-2-36 16,7-3-69-16,15-10-356 15</inkml:trace>
  <inkml:trace contextRef="#ctx0" brushRef="#br0" timeOffset="-159304.28">17821 12469 334 0,'-1'-11'254'0,"-3"-13"61"16,-4-3-68-16,-9 3-55 16,1 2-31-16,-8 6-64 15,-2 3-36-15,-1 11-47 16,-1 2-16-16,8 9-17 16,3 2-6-16,12 6-8 15,4 2 2-15,12 4 10 16,4 3 6-16,6-4 15 15,2-6 1-15,-1-9 5 16,2-4 2-16,-2-5 4 16,-1-2 0-16,-6-6 0 15,-2-5 0-15,-4-2 1 16,-4 1 2-16,-5 4 18 16,0 2 7-16,0 5 1 15,-1 5-11-15,2 6-20 16,-1-6-7-16,0 0-3 15,8 21 6-15,19 28-1 0,-12-29-1 16,2-6 3 0,-1-7 6-16,2-7 11 0,0-6 3 15,-1-7 4-15,2-3-5 16,-2-6-8-16,-3 1 2 16,-6-3 27-16,0 2 8 15,-7 6 17-15,3 3 3 16,0 8-31-16,-1 4-11 15,2 6-18-15,0 6-8 0,8 8-3 16,-3 4 2-16,7 7-6 16,-1-2-1-16,1-5 1 15,-2-6 0-15,-5-7 5 16,0-6 4-16,-2-4 2 16,-1-3 2-16,0-9 0 15,-1-1 0-15,-6-5-4 16,0 0-14-16,-5-3-98 15,3-1-98-15</inkml:trace>
  <inkml:trace contextRef="#ctx0" brushRef="#br0" timeOffset="-158586.62">18658 12273 683 0,'16'3'277'0,"13"0"-177"0,14 1-59 15,3-1-12-15,0-2-18 16,-3-1-2-16,-12-1 3 16,-9-1 2-16,-14 0 9 15,-2-1-1-15,-18 2-1 16,-7 1 12-16,-11 1 25 16,-7 0 12-16,1 5 8 15,5 0-19-15,9 4-27 16,5 6-10-16,13 6-3 15,5 3 5-15,14 8-4 16,7-1-1-16,5-2-5 16,2-1-1-16,1-14-2 15,1-1 1-15,-6-13 5 16,0-7 3-16,-3-8 3 16,-3-5 1-16,-7-8-2 0,2 4-2 15,-7-3 9-15,-2 0 11 16,-4 9 17-16,1 4 6 15,-6 10-16-15,4 3-14 16,2 11-22-16,-4 6-9 16,2 4 2-16,0 3 1 15,0-5-1-15,1 0 1 16,1-10 0-16,2 0 1 16,-3-9 10-16,4-5 1 15,1-6 1-15,-6-6-2 0,9-5-9 16,1-1-4-16,7 0-3 15,4 2-1-15,4 6-3 16,-1 3 0-16,-2 11-2 16,-2 2-1-16,-5 13 1 15,-2 3 1-15,-3 4 2 16,1 1 0-16,-5 0-73 16,0-1-59-16,-4-2-166 15,-2 1-243-15</inkml:trace>
  <inkml:trace contextRef="#ctx0" brushRef="#br0" timeOffset="-158337.39">19304 12347 840 0,'5'-2'457'0,"4"0"-124"15,1 9-165-15,1 1-45 16,5 9-68-16,2 5-10 15,5-1-20-15,-1 0-8 16,1 0-8-16,-3-5-2 16,-9-6 5-16,1-4 2 15,-8-10 6-15,2-3 2 16,2-8 2-16,-3-5-2 0,-4-3-7 16,0-1-13-16,-8-1-100 15,3 2-97-15</inkml:trace>
  <inkml:trace contextRef="#ctx0" brushRef="#br0" timeOffset="-157977.03">20049 12263 625 0,'0'-1'432'16,"-3"-3"16"-16,0 6-198 16,2-2-138-16,0 10-55 0,-1 20-35 15,6 54-6-15,-3-38-5 16,3 0-3-16,1-12-94 16,1-5-105-16</inkml:trace>
  <inkml:trace contextRef="#ctx0" brushRef="#br0" timeOffset="-157844.39">20016 12147 1006 0,'0'-5'405'0,"3"-2"-280"16,3 7-77-16,3 2-61 15,9 8-77-15</inkml:trace>
  <inkml:trace contextRef="#ctx0" brushRef="#br0" timeOffset="-157514.92">20375 12310 815 0,'-14'-3'422'15,"-16"-5"-132"-15,1 7-91 16,5 8-124-16,6 4-42 15,12 12-33-15,6 5-4 16,11 3 3-16,9 1 3 16,8-3 2-16,-1-8 1 0,-2-12 4 15,-3-7 2-15,-8-9 10 16,-4-5 5-16,-3-12 5 16,-2-4-2-16,-6-11-4 15,-5-5-3-15,-7-6 10 16,-6-2 2-16,3 3-2 15,10 2-2-15,7 10-21 16,5 3-9-16,7 10-34 16,-3 8-34-16,8 9-144 15,7 9-150-15</inkml:trace>
  <inkml:trace contextRef="#ctx0" brushRef="#br0" timeOffset="-157290.44">20569 12280 663 0,'3'5'317'0,"-1"5"-125"15,4 9-80-15,-2 3-12 16,-3 8-36-16,-1 0-14 0,0-2-22 15,-4-2-7 1,1-7-8-16,3-5-67 0</inkml:trace>
  <inkml:trace contextRef="#ctx0" brushRef="#br0" timeOffset="-156969.38">20906 12400 1013 0,'-4'9'433'0,"-7"10"-241"15,-1-2-32-15,-14-2-67 16,2-3-26-16,-3-7-32 16,-1-2-7-16,1-10-8 15,3-5-5-15,5-7-26 16,4-2-10-16,11-1-7 15,2 0-3-15,8 3 9 16,3 1 0-16,8 9 14 16,4 7 10-16,2 9 16 15,3 5 6-15,-3 9-6 16,2 2-6-16,-3 4-5 16,-1-1-1-16,0-4-44 15,1-2-94-15</inkml:trace>
  <inkml:trace contextRef="#ctx0" brushRef="#br0" timeOffset="-156338.35">21786 12061 936 0,'0'-2'456'15,"0"-1"-183"-15,-3 12-151 16,-4 9-49-16,-7 16-43 16,-1 8 1-16,-7 8-5 15,1 1-3-15,7-1-9 16,-2-6-1-16,12-13-2 16,-1-9-1-16,2-16 6 15,6-5 4-15,2-10 3 0,3-11 1 16,4-9-8-16,1-7-6 15,2-8-5 1,1-2 0-16,-1-6 0 0,-1-2 0 16,-4 5-3-16,1 6 0 15,-5 16-2-15,-2 10-19 16,0 20-4-16,-2 11 0 16,11 16-2-16,3 10 18 15,10 9 3-15,5 4 2 16,6 1 1-16,6 0 1 15,-2-7 0-15,-3-4 1 0,-12-15 2 16,-9-10 0-16,-13-10 2 16,-6-4-1-16,-13-1-1 15,-10 2-2-15,-8 6-1 16,-5 1-1-16,-2 0 1 16,4-1-24-16,1-8-81 15,5-6-69-15</inkml:trace>
  <inkml:trace contextRef="#ctx0" brushRef="#br0" timeOffset="-155768.15">22096 12001 675 0,'-2'-16'422'0,"-2"-9"-8"16,4 5-109-16,6 13-139 15,6 12-49-15,13 18-68 16,9 17-30-16,15 21-13 15,2 6 2-15,-6 11-2 16,-5-7-2-16,-18-3 2 16,-5-11 0-16,-6-19 2 15,-2-11 2-15,4-20 10 16,0-7 5-16,6-21 29 16,-2-10 11-16,2-15 3 0,-1-7 2 15,-3-6-25-15,-2 1-11 16,-5 6-13-16,-7 2-6 15,-1 18-11-15,0 9-4 16,-3 5-23-16,-1 10-45 16,-2 7-161-16,1 1-227 15</inkml:trace>
  <inkml:trace contextRef="#ctx0" brushRef="#br0" timeOffset="-154091.72">1898 13004 608 0,'-13'-2'325'0,"-12"-1"-63"15,-7 4-42-15,-4 7-75 16,2 4-31-16,3 8-59 16,9 3-28-16,14 6-23 15,7 3-5-15,15 3-6 16,3-2 7-16,11-7 1 15,9-7 1-15,-1-12 4 16,-5-7 9-16,-10-7 55 16,-11-5 18-16,-15-5 21 15,-5 1-2-15,-13 1-53 16,-5 6-17-16,-1 4-27 16,4 3-8-16,9 2-70 15,8 0-91-15,14 0-263 16</inkml:trace>
  <inkml:trace contextRef="#ctx0" brushRef="#br0" timeOffset="-153788.3">2033 13062 689 0,'9'-2'345'16,"15"-2"-117"-16,6 2-67 0,3 1-80 16,0 1-30-16,-7 6-30 15,-4-3-6-15,-7 0-4 16,-4 1 2-16,-4-3-13 15,-6-1-12-15,-9-2-20 16,-7-1-4-16,-12-1 10 16,3 8 11-16,-2 7 26 15,1-2 15-15,8 7 16 16,2-1 5-16,6 8-12 16,6 5-12-16,5 4-16 15,7-2-5-15,10-2-1 16,3-3 12-16,12-5-78 15,0-5-55-15,4-11-127 16,4-7-68-16,-1-14-40 16</inkml:trace>
  <inkml:trace contextRef="#ctx0" brushRef="#br0" timeOffset="-153551.28">2487 13205 54 0,'21'-10'137'16,"-11"-1"38"-16,10-4 116 0,-8 6-6 16,-12 9-42-16,4 7-24 15,-10 7-56-15,-4 2-19 16,-11 3-37-16,-10 2-24 15,-3-5-34-15,2-4-10 16,2-7-9-16,4-5-4 16,6-10-11-16,2-1-6 15,6-9-11-15,9 2-9 16,8-1-9-16,7 3-3 16,11 7 7-16,1 2 6 0,9 12 11 15,-6 4 4-15,7 12 3 16,-3 3-1-1,-9 1 1-15,-2 2 44 0,-2-2-224 16</inkml:trace>
  <inkml:trace contextRef="#ctx0" brushRef="#br0" timeOffset="-153072.41">3673 13131 600 0,'-2'4'347'0,"-6"5"0"15,-5 5-140-15,-7 9-87 16,-6 2-17-16,-3 3-50 16,1-4-15-16,1-4-16 15,1-5 1-15,-2-9 0 16,1-6-3-16,1-6-6 15,2-7-6-15,7-2-12 16,7-2-7-16,8-4-7 16,5 2-3-16,11 1 0 15,3 3-2-15,5 9 9 16,5 4 4-16,0 12 8 16,0 9 5-16,3 10 0 15,-8 5-1-15,3 4 15 16,-2-1-74-16</inkml:trace>
  <inkml:trace contextRef="#ctx0" brushRef="#br0" timeOffset="-152922.85">3552 13029 996 0,'0'-9'460'16,"-4"-4"-222"-16,4 5-106 15,5 6-124-15,4 4-47 16,12 7-338-16</inkml:trace>
  <inkml:trace contextRef="#ctx0" brushRef="#br0" timeOffset="-152596.63">3768 13195 579 0,'8'8'373'0,"6"8"-8"0,-7 0-186 15,-3 0-41-15,-4 4-70 16,-1 2-23-16,-2-1-28 16,-2 0-1-16,5-10-52 15,0-10-13-15,8-14-10 16,4-7-5-16,3-6 48 16,3-3 10-16,3 3 5 15,-1 0 1-15,-6 7 25 16,-2 4 22-16,-9 7 30 15,-1 8 9-15,-5 4-13 16,2 7-15-16,-6 2-21 16,1 1-8-16,8 2-8 15,0-1-7-15,8 2-6 0,2-2-2 16,1 0-2-16,5 2-1 16,-3-2-68-16,3 0-84 15</inkml:trace>
  <inkml:trace contextRef="#ctx0" brushRef="#br0" timeOffset="-152300.52">4072 13304 769 0,'1'0'377'0,"1"2"-107"15,9 2-92-15,5-1-66 16,5 1-21-16,8-3-42 16,2-1-12-16,-1-5-13 15,0 0-3-15,-7-6 2 16,-7-1 4-16,-9-3 5 15,-5-3 1-15,-14 1-3 16,-8 0-6-16,-8 5-10 16,-5 1-6-16,2 6-10 15,2 4-8-15,8 7-15 16,4 7-1-16,9 9 5 16,3 5 6-16,6 9 13 15,3-1 2-15,7 10 0 16,0 0 0-16,-2 0 0 15,3 0 15-15,-3-3-115 16,1-4-114-16</inkml:trace>
  <inkml:trace contextRef="#ctx0" brushRef="#br0" timeOffset="-151971.78">4658 13233 974 0,'-4'3'394'0,"-5"7"-231"15,-6 4-33-15,-9 5-25 16,-1 0-27-16,-4 1-44 16,-1-5-10-16,5-8-7 15,-2-6-3-15,6-9-8 16,4-4-3-16,9-5-9 15,4 0-7-15,9 0-6 16,7-3 0-16,4 4 20 16,3 2 14-16,4 8 17 15,2 5 6-15,3 10-6 16,-1 5-3-16,-3 10-4 16,1 7-4-16,-7 4-8 15,0 4-21-15</inkml:trace>
  <inkml:trace contextRef="#ctx0" brushRef="#br0" timeOffset="-150967.57">5242 13184 938 0,'8'0'336'0,"12"0"-271"16,12 1-49-16,14 1-12 15,6 2 1-15,4 0-1 0,-7-3 2 16,-13-1 2-16,-8-3 0 15,-19-1-8-15,-7-1-6 16,-11 3-5-16,-7 0 1 16,-11 4 10-16,1 7 11 15,-4 4 20-15,0 3 11 16,8 5 9-16,4 2-5 16,11 6-17-16,7 2-11 15,13 0-12-15,6-5-1 16,10-4-1-16,6-6 0 0,5-12-32 15,5-2-35-15,2-8-90 16,-1-3-50-16,-7-5-17 16,-4-2 35-16,-10-3 95 15,-5-1 58-15,-9 0 121 16,-5 3 33-16,-7-1 47 16,-4 2 12-16,-7 3-41 15,-5-1-19-15,-1 9-40 16,-4 5-19-16,6 7-37 15,-1 4-15-15,5 7-19 16,5 2-5-16,7 2-1 16,1 2 2-16,13-5 8 15,2-5 5-15,4-9 6 16,6-6 4-16,-5-11 4 16,0 0 0-16,-4-5-1 0,-5 1 1 15,-9 2-2-15,0 2 0 16,-7 5-11-16,-1 3-4 15,4 12-5-15,-2 4-3 16,6 8 5-16,5 3 4 16,4-1 0-16,8 2 2 15,-2-12 4-15,5-2 3 16,2-12 6-16,-7-9 2 16,2-5 0-16,-3-5-1 0,-2-8-1 15,5 3-3-15,0 2 6 16,0 3 8-16,3 12 9 15,-2 2 0-15,4 10-7 16,-2 6-6-16,-1 13-2 16,-3 4 10-16,-13 5 39 15,-8 3 22-15,-18-5 17 16,-5-4-4-16,-8-6-35 16,3-4-15-16,3-14-157 15,6-6-388-15</inkml:trace>
  <inkml:trace contextRef="#ctx0" brushRef="#br0" timeOffset="-148782.39">6705 13439 843 0,'5'2'358'0,"5"10"-181"15,-5 2-34-15,-6 5-35 16,-7 4-23-16,-10-7-64 16,5 3-104-16</inkml:trace>
  <inkml:trace contextRef="#ctx0" brushRef="#br0" timeOffset="-145139.33">7144 13225 621 0,'0'1'254'0,"3"2"-139"16,7 3-41-16,15-4-30 16,6 1-4-16,15-5-19 15,2-1-7-15,-4-2-4 16,-11 0 0-16,-11 2-2 16,-11 2-2-16,-9 3 2 15,-2 4 2-15,-13 3 1 16,2 2 1-16,-15 5-4 15,5 2 1-15,1 5 3 16,2 3-1-16,18-3-3 16,3-4-4-16,12-2-2 15,6-2 0-15,1-10 7 0,4-1 0 16,-3-10 4-16,-2-8 0 16,-3-1-2-16,-1-3-2 15,-6 2-1-15,-2 2-3 16,-4 6-6-16,-3 5-6 15,-2 11 11-15,1 6 4 16,-1 11 9-16,-1-1 6 16,-1-4-13-16,0-3-1 0,2-9-3 15,2-5 4-15,5-9-4 16,3-7-2-16,7-13 1 16,2-6-5-16,4 0 0 15,-2 3 0-15,1 9 7 16,1 11 10-16,-7 11 15 15,1 10 6-15,-10 10-6 16,-2 3-9-16,-3 4-12 16,1 1-10-16,1-7-111 15,3-2-125-15</inkml:trace>
  <inkml:trace contextRef="#ctx0" brushRef="#br0" timeOffset="-144913.69">7802 13282 777 0,'0'-4'390'0,"4"-6"-130"0,2 10-77 16,8 10-84-16,-1 5-30 15,-1 9-29-15,5 1-6 16,-5 1-13-16,2-3-5 16,-1-10-3-16,-6-7 1 15,2-10 10-15,2-6 4 16,0-10 16-16,0-1 2 15,-4-3-6-15,-4 2-6 16,2 6-63-16,0 4-85 16</inkml:trace>
  <inkml:trace contextRef="#ctx0" brushRef="#br0" timeOffset="-144171.56">8967 12977 853 0,'-4'2'373'16,"-8"13"-175"-16,-3 7-64 0,0 11-61 15,-3 8-9-15,0 6-24 16,2 3-19-16,7 8-13 16,0-1-1-16,8-9-1 15,-5-10-1-15,4-17-3 16,3-11 4-16,-2-19 8 16,10-6 2-16,-6-18 4 15,9-4-4-15,-2-7-7 16,-3-3-1-16,7 2-2 15,-8 1-1-15,3 7-1 16,-1 6-2-16,-6 8-2 16,0 7-2-16,0 11-16 15,1 5 0-15,5 14-1 16,5 1 2-16,8 8 15 16,8 7-1-16,11 5 0 15,7 4 1-15,4 1 1 16,2 1 1-16,-10-3 0 15,-9-3 0-15,-14-1 1 16,-10-7 1-16,-10-2 4 0,-10-5 2 16,-14 0 3-16,-10 0 1 15,-19-9 2-15,1-3 1 16,-4-10-1-16,4-6-1 16,13-6-5-16,3 2-3 0,16 2-6 15,7 0-14-15,11 5-48 16,6 0-35-16,10 1-95 15,2 0-102-15</inkml:trace>
  <inkml:trace contextRef="#ctx0" brushRef="#br0" timeOffset="-143773.08">9309 13109 626 0,'2'-11'383'16,"1"-9"-19"-16,-1 10-170 15,1 5-47-15,7 19-70 0,8 8-38 16,6 17-22-16,6 8-2 15,-4 9-4-15,-4 2-2 16,-2-2-1-16,-3-7 1 16,-4-19 1-16,-2-11 4 15,3-19 23-15,-1-6 7 16,4-19 11-16,3-9 4 16,-1-12-6-16,3-7-3 15,-3 0-11-15,0 2-9 16,-1 9-16-16,-1 3-5 15,-4 10-5-15,-3 2-2 0,-5 8-17 16,-5 4-29-16,-5 15-138 16,-4 1-130-16</inkml:trace>
  <inkml:trace contextRef="#ctx0" brushRef="#br0" timeOffset="-142337.42">9744 13483 600 0,'-1'-4'339'16,"1"-3"-55"-16,7-1-158 15,8-1-34-15,8 0-40 0,1-1-8 16,6 10-20 0,-1 0-11-16,-3 8-3 15,-6 1 2-15,-12 7 5 0,-9-1 4 16,-13 3 2-16,-3 0-1 16,-1-8-3-16,2-1-1 15,5-5-10-15,7-4-11 16,4-3-6-16,10 5-4 15,10 5 0-15,4 2 9 16,2 7 0-16,-3-1 3 16,-15 0 7-16,-6 2 6 15,-15 0 10-15,-7 1 5 0,-12-8 5 16,-3-6-1-16,8-9-13 16,2-5-41-16,19-5-168 15</inkml:trace>
  <inkml:trace contextRef="#ctx0" brushRef="#br0" timeOffset="-142094.22">10120 13248 774 0,'8'3'358'0,"8"3"-160"15,13 3-94-15,5-3 0 16,1 1-57-16,3-1-19 16,-10-2-16-16,-3 1-49 15,-7-3-251-15</inkml:trace>
  <inkml:trace contextRef="#ctx0" brushRef="#br0" timeOffset="-141922.43">10126 13412 844 0,'6'4'388'0,"14"4"-176"15,7 0-35-15,16 0-51 16,-4-1-38-16,-2 0-44 15,-10-4-11-15,-9 0-5 16,-1-3-43-16</inkml:trace>
  <inkml:trace contextRef="#ctx0" brushRef="#br0" timeOffset="-138487.22">10983 13070 741 0,'-23'0'400'15,"-20"0"-98"-15,-2 5-130 16,2 5-39-16,6 11-64 16,7 6-25-16,5 18-28 15,8 7-9-15,12 15-7 0,11 4-1 16,19-6-2-16,8-9-1 16,22-24 0-16,8-10 1 15,4-25 7-15,0-5 6 16,-23-17 38-16,-17-7 36 15,-29-4 39-15,-17-3 6 16,-29 8-25-16,-9 6-35 16,-9 15-43-16,7 8-10 0,11 9-16 15,14 5 23 1,12 5-173-16,9-1-126 0</inkml:trace>
  <inkml:trace contextRef="#ctx0" brushRef="#br0" timeOffset="-138040.72">11504 13123 1025 0,'1'-1'472'0,"2"-4"-244"0,4 10-58 15,13 18-93-15,4 5-43 16,12 20-17-16,-1 5-3 15,-2 7-4-15,-6-3 0 16,-6-12-2-16,-4-7 2 16,-8-21 3-16,7-6 6 15,-7-14 7-15,2-11 2 0,8-15 13 16,-9-9 9-16,2-9 13 16,-1-4 5-16,-5-1-10 15,3 5-15-15,2 8-22 16,-4 5-8-16,2 9-13 15,-2 4-24-15,-3 8-110 16,4 7-104-16</inkml:trace>
  <inkml:trace contextRef="#ctx0" brushRef="#br0" timeOffset="-137829.35">12137 13521 1317 0,'0'0'542'16,"0"0"-326"-16,-2-1-70 15,2 1-83-15,0 0-15 16,0-1-159-16</inkml:trace>
  <inkml:trace contextRef="#ctx0" brushRef="#br0" timeOffset="-114372.98">1484 15168 634 0,'-6'-3'342'0,"-2"-8"-75"16,5-6-71-16,5-12-93 15,7-5-36-15,14-7-47 16,6 2-6-16,7 7-5 16,4 10-5-16,2 14-14 15,4 15-12-15,7 21-6 0,3 5 3 16,9 10 16-16,-3-3 7 15,-3-7 10-15,-6-3 5 16,-14-13 7-16,-6-11 4 16,-13-7 17-16,-7-10-4 15,-13-8-4-15,-6 3-2 16,-12-8-19-16,-1 6 1 16,5 4-4-16,2 0-6 15,8 9-32-15,5 5-14 16,5 5-9-16,5 5-2 0,4 14 50 15,-4-4 22-15,0 5 38 16,-6 1 16-16,-7-7 10 16,-6 1-5-16,-5-9-12 15,5-6-25-15,-1-6-48 16</inkml:trace>
  <inkml:trace contextRef="#ctx0" brushRef="#br0" timeOffset="-113773.56">2774 14899 735 0,'-2'4'316'0,"-9"15"-128"15,0 11-70-15,-3 13-43 16,-2 10-4-16,0 13-38 16,1 0-15-16,6 2-4 15,-1-11 1-15,9-23 3 16,1-5-2-16,1-25 6 15,3-5-2-15,0-16-10 16,2-12-1-16,6-8-11 16,0-7-2-16,1-11 5 15,-3 1 3-15,-4-3 3 16,1 1-1-16,-1 12-1 16,0 6-2-16,-1 13-3 0,-1 7-8 15,2 24-7-15,-2 6-1 16,8 22-6-16,0 10 7 15,7 10 5-15,3 14 2 16,0-1 8-16,-1 2 7 16,-2-11-8-16,0-12-63 15</inkml:trace>
  <inkml:trace contextRef="#ctx0" brushRef="#br0" timeOffset="-113492.03">2740 15179 701 0,'2'-5'312'0,"5"-1"-158"16,3 4-59-16,12 2-61 15,7 7-8-15,11 7-4 16,3 1 7-16,1 5 11 16,-6 1 0-16,-15-1 2 15,-1 2-3-15,-10-4-6 16,1-4 12-16,1-5 26 15,-5-5 18-15,1-10 24 16,-3-4-6-16,7-9-3 16,-1-4-18-16,3 0-26 15,-1 1-7-15,-7 6-26 0,0 3-4 16,-8 6-113-16,2 5-27 16</inkml:trace>
  <inkml:trace contextRef="#ctx0" brushRef="#br0" timeOffset="-112956.35">3626 14939 755 0,'8'-1'297'16,"5"1"-185"-16,16-12-65 15,2 1 1-15,11-11-11 16,5-6-12-16,-2-1-9 16,1-1 1-16,-14 7 1 0,-9 4 4 15,-18 9 23-15,-5 7-5 16,-11 8-11-16,-5 7-4 16,1 19-35-16,1 10-4 15,9 15 0-15,5 5-1 16,10 17 8-16,6 3 11 15,1 7 22-15,-2 0 10 16,-12-17 11-16,-5-6 0 16,-11-17 1-16,-8-11-1 0,-11-13 11 15,-8-12 4-15,-3-12-6 16,2-7-8-16,8-12-55 16,6-3-39-16,12-6-118 15,10 1-105-15</inkml:trace>
  <inkml:trace contextRef="#ctx0" brushRef="#br0" timeOffset="-112656.88">4033 15263 927 0,'2'0'383'0,"-2"7"-190"15,5 4-73-15,-2 8-26 16,-3 4-10-16,0 2-36 15,-3-5-15-15,0-5-13 16,3-6-2-16,0-9 4 0,1-4-1 16,4-12-7-16,5-4-2 15,5-9-10-15,5-2-3 16,3 4-1-16,1 2-2 16,1 12-6-16,-7 4 8 15,-3 13 16-15,-1 8 14 16,-6 11 15-16,-2 6-6 15,-4 3-10-15,1 4-9 0,-3-6-26 16,1-2-85-16</inkml:trace>
  <inkml:trace contextRef="#ctx0" brushRef="#br0" timeOffset="-111756.7">4325 15234 520 0,'7'1'245'0,"5"1"-40"16,11 0-162-16,11-2 6 15,8-4-7-15,1-4-15 16,0-2-9-16,-6-3 1 0,-14 2 3 15,-5 1 5-15,-15 5 3 16,-9 3-6-16,-9 6-12 16,-5 0-9-16,-3 10-9 15,-1 2-2-15,7 10 0 16,0 6 0-16,11 4 8 16,8 0 5-16,8-4 6 15,12-3 4-15,9-11-2 16,7-3 1-16,4-13 5 15,-3-4 2-15,-2-12 5 16,-7-5 1-16,-9-7 1 16,-4 1 0-16,-9-4-2 15,-5 4-1-15,-6 4-5 16,-6 3 5-16,-7 9 9 16,-4 5-1-16,2 5-7 15,1 6-12-15,8 4-16 0,3 1-7 16,5 5 5-16,1-1 3 15,7 4 3-15,1 2 7 16,7 0-1-16,1-1 0 16,5-4 0-16,2-7 2 15,1-9 6-15,4-1 2 16,-3-11 5-16,1-1 2 16,-11-2-1-16,-5 1-2 15,-6 0-1-15,-4 0-1 16,2 6 3-16,3 2 3 0,-2 5-9 15,-2 1-6-15,-1-1-11 16,-1 0-8-16,0 0 2 16,1 3 4-16,1 5 2 15,1-2 3-15,1-2 4 16,-1-1 1-16,6-1 5 16,0-1 3-16,29 25 5 15,-35-34 4-15,4 0 7 16,1-3 2-16,2 1 4 15,7 0-1-15,-9-7-4 16,-2-1-4-16,-5 1-9 16,-8 1-8-16,2 4-52 15,-7 3-56-15,4 1-187 16</inkml:trace>
  <inkml:trace contextRef="#ctx0" brushRef="#br0" timeOffset="-111523.64">4897 14998 1040 0,'-3'-6'474'0,"-1"2"-263"16,-1 8-104-16,11 10-108 16,-4 4-17-16</inkml:trace>
  <inkml:trace contextRef="#ctx0" brushRef="#br0" timeOffset="-111106.05">5149 15234 689 0,'0'5'346'0,"0"3"-24"0,5 12-249 15,4 6-12-15,5 6 5 16,-2 3-11-16,-4-3-22 15,1-4-5-15,0-12-10 16,1-8 5-16,9-9 31 16,-1-10 8-16,4-7 16 15,-1-5 4-15,-1-4-27 16,1 2-8-16,-7 1-9 16,2 3-62-16,-3-1-312 15</inkml:trace>
  <inkml:trace contextRef="#ctx0" brushRef="#br0" timeOffset="-110656.69">5498 15251 647 0,'10'-1'266'0,"8"0"-164"15,10 1-30-15,2 0-35 16,2 0-11-16,1-2-11 15,-1-1 0-15,-8 0 5 16,-6-2 3-16,-10 3 10 16,-5-3 6-16,-12 3 6 15,-3 0-2-15,-9 4-2 16,-2 4-3-16,3 4-10 16,2 3-5-16,6 7-2 15,4 0-2-15,8 9 3 16,1 2 5-16,9-1-10 15,2 1-3-15,5-9-5 16,-1-3 0-16,0-7-25 16,2-7-38-16,5-7-210 0</inkml:trace>
  <inkml:trace contextRef="#ctx0" brushRef="#br0" timeOffset="-110140.51">6019 15305 700 0,'-3'10'345'15,"-12"10"-126"-15,-3 6-37 16,-5-2-83-16,-5-3-31 16,6-4-34-16,-5-5-6 0,2-7-3 15,3-5-2-15,-1-8-9 16,9-2-7-16,6-7-16 16,6-1-7-16,9-2-2 15,3 1-1-15,9 4 18 16,1 0 9-16,-1 8 22 15,6 7 11-15,-6 11 13 16,-4 5 4-16,1 7-5 16,-2 1-5-16,1-3-15 15,0 0-9-15,4-5-6 16,-2-5-1-16,0-7 8 16,1-3 4-16,-5-9 3 15,-2-5 0-15,0-3-6 16,0-4-6-16,-2 1-5 15,-2 3-4-15,-3 4-7 16,-3 6-10-16,1 7-8 0,3 9 1 16,3 6 4-16,1 1 9 15,3 7 4-15,-1-4 0 16,3-3-1-16,1-4 2 16,-1-10 7-16,1-3 7 15,0-8 15-15,1-1 19 16,0-7 19-16,-2-4 2 15,-3 1-10-15,0-1-18 16,-7 5-26-16,0 4-29 0,-3 4-142 16,-6 1-66-16</inkml:trace>
  <inkml:trace contextRef="#ctx0" brushRef="#br0" timeOffset="-104991.01">7013 15248 293 0,'0'1'208'16,"-2"2"2"-16,2 1-67 15,0-4-62-15,2 0-15 16,28 8-7-16,51 9-16 0,-19-13-26 16,0-4-3-16,-7-3 1 15,-9-1 1-15,-24-2 10 16,-7 0 8-16,-19-1 4 16,-3 4 0-16,-12 1 5 15,-8 2 1-15,-3 5 3 16,-6 3 1-16,6 7-18 15,6 4-13-15,14 11-17 16,5 3-5-16,14 5-2 16,11-1 2-16,13-7 7 15,7-2-20-15,5-12-125 16,-2-3-99-16</inkml:trace>
  <inkml:trace contextRef="#ctx0" brushRef="#br0" timeOffset="-104741.09">7654 15348 659 0,'-9'-6'336'0,"-13"-5"-92"0,-2-1-44 16,-1 5-66-16,-1 2-35 15,3 5-64-15,6 5-23 16,4 12-29-16,4 2-7 16,10 7-1-16,4 0 5 15,12-1 11-15,7-2 4 16,5-8 8-16,7-4 3 15,1-12 7-15,-5-5 6 16,-9-11 37-16,-9-4 13 16,-17-5 10-16,-6 1-4 0,-9 2-42 15,-4 5-14-15,6 3-75 16,3 4-99-16</inkml:trace>
  <inkml:trace contextRef="#ctx0" brushRef="#br0" timeOffset="-104097.57">8603 15252 744 0,'-18'-1'333'0,"-23"0"-167"16,4 6-46-16,5 6-69 15,6 8-25-15,7 8-31 16,6 7-7-16,10 5-4 16,3 0 1-16,16 2 6 15,5-7 5-15,10-8 5 16,7-8 5-16,2-15 3 16,4-1 1-16,-6-9 5 15,-8-7 2-15,-14-6 4 16,-6 1 2-16,-10 4 0 15,-4 4-4-15,-6 6 6 16,-5 0 8-16,-3 6-2 0,1 4 2 16,3 19-7-16,4 6-4 15,5 10-3-15,3 7-1 16,4 4-3-16,8 2-2 16,2-9-79-16,3-4-84 15</inkml:trace>
  <inkml:trace contextRef="#ctx0" brushRef="#br0" timeOffset="-103787.26">8867 15294 589 0,'-10'-1'307'0,"-5"2"-75"15,-3 8-130-15,7 13-85 16,10 3-13-16,3 9-7 16,8-1-4-16,7 3 5 15,-2-6 2-15,1-13 5 16,6-4 6-16,2-18 8 16,-2 0 37-16,-5-13 36 15,-4-4 12-15,-11-5 13 16,-4-7-33-16,-11 0-35 0,-2-1-15 15,-2 9-25-15,3 4-8 16,0 11-87-16,4 6-133 16</inkml:trace>
  <inkml:trace contextRef="#ctx0" brushRef="#br0" timeOffset="-103472.53">9169 15450 442 0,'10'1'288'16,"9"5"6"-16,-1-6-128 16,0-3-30-16,-3-3-51 15,-4-3-24-15,-4-3-31 16,3-2-4-16,-10-4-5 16,-3-2-2-16,-9 1-8 15,-7 1-4-15,-5 4-8 16,-1 5-5-16,2 9-10 15,0 5-4-15,7 14 9 16,5 5 12-16,1 7 32 16,6 8 12-16,6 10 1 15,0-2-3-15,8 4-17 16,-2-5-5-16,0 0 0 16,1-3 25-16,1-12-176 0</inkml:trace>
  <inkml:trace contextRef="#ctx0" brushRef="#br0" timeOffset="-102956.29">9392 15320 820 0,'2'4'298'0,"8"6"-203"16,9 2-50-16,8-1 17 15,6-3-9-15,-2-5-25 16,1-1-8-16,-10-7-1 16,-4 1 2-16,-6-3 3 15,-6-1 0-15,-6 1-7 16,-5 1-7-16,-9 4-11 15,-4 2-4-15,-3 6-3 16,-2 3 3-16,8 7 8 16,2 5 3-16,8 5 9 15,3 5 2-15,5 0-4 16,6-2 0-16,5-6-3 0,2-4-1 16,8-11 6-16,-1-5 3 15,4-6 6-15,-1-5 0 16,0-8-3-16,-3-5-6 15,-5-4-19-15,-2-7-7 16,-11-1-11-16,-1 5 1 16,-4 2 10-16,0 6 5 15,2 11 4-15,1 4-17 16,-1 10-8-16,-2 4-2 0,0 10-1 16,2 4 18-16,1 1 9 15,2 1 5-15</inkml:trace>
  <inkml:trace contextRef="#ctx0" brushRef="#br0" timeOffset="-102774.86">9631 15010 1025 0,'-2'-5'453'0,"-1"-5"-246"16,3 6-87-16,0 12-109 16,4 2-26-16,2 5-124 0</inkml:trace>
  <inkml:trace contextRef="#ctx0" brushRef="#br0" timeOffset="-102373.65">9915 15402 644 0,'-12'4'301'0,"-8"6"-116"16,0 4-63-16,7 2-53 15,10 8-12-15,3 2-17 16,6-1-5-16,6 0-4 16,0-8-6-16,10-2 3 15,2-7 7-15,5-10 28 16,2-1 21-16,-6-18 29 15,-5-2 16-15,-12-3 11 16,-8-5-13-16,-14 4-31 16,-7 4-29-16,-11 6-52 0,-2 10-13 15,2 7-132-15,7 6-51 16</inkml:trace>
  <inkml:trace contextRef="#ctx0" brushRef="#br0" timeOffset="-100155.8">10659 15267 522 0,'0'2'233'0,"0"0"-80"15,7 4-82-15,6-1-10 16,10 1 0-16,0-2-12 16,9-4-21-16,6-2-6 0,3-2-7 15,3-2 0-15,-9-1 1 16,-10 0 2-16,-16 0 6 15,-5 0 4-15,-12 5-3 16,-9 0 3-16,-11 6 2 16,-6 5-5-16,5 9 0 15,0 5-6-15,9 8-19 16,7 7-4-16,11 3-8 16,8 0 1-16,19-4 8 15,9-6 4-15,14-14 8 16,5-5 0-16,8-12-6 15,-4-12-3-15,-6-7-6 16,-8-2-1-16,-18-10 9 16,-5 3 4-16,-17-1 8 15,-3-1 3-15,-10 7 9 16,-4 1 4-16,-6 4 5 0,6 2-2 16,1 8-16-16,-1 4-12 15,5 7-20-15,-4 4-6 16,5 5-3-16,2 6 2 15,6 2 7-15,1 3 3 16,5-2 7-16,6-4 3 16,4-3 5-16,1-2 5 15,7-10 3-15,-3-3 1 0,1-8 1 16,-4-6-1-16,-5 2-1 16,-4-2 1-16,-5 1 0 15,-3 5 0-15,-2 2-7 16,-3 7-5-16,-3 4-4 15,4 4-2-15,-5 4 0 16,11 6 2-16,4 3 0 16,-2-4 2-16,13 2 2 15,-5-5 3-15,3-8 5 16,8 2 16-16,-2-14 25 16,0-1 21-16,-3-7 32 15,-6-4 1-15,-6-4 1 16,-3-1-8-16,-6 0-22 15,-2 0-14-15,-3 8-29 16,0 3-15-16,4 4-20 16,-2 5-43-16,1 5-161 15</inkml:trace>
  <inkml:trace contextRef="#ctx0" brushRef="#br0" timeOffset="-95324.74">12214 15247 608 0,'-7'10'293'0,"3"23"-109"0,-4 8-51 16,0 8-30-16,5 3-39 15,-8-15-33-15,10-5-10 16,2-12-6-16,3-12 7 16,2-14 16-16,-3-5 2 15,-2-12 0-15,4-1-7 16,-5-9-17-16,-1-4-2 0,-5-2-5 16,1 3-3-16,11 10-5 15,-1 4-3-15,6 9-9 16,1 3-1-16,3 1-1 15,7 2 1-15,5 0 8 16,1 2 2-16,-6 3 1 16,-1 1-2-16,-9 4-3 15,0 3-14-15,-4 9 30 16,-2 2 10-16,-5 12 16 16,1 3 16-16,1 7-27 15,-1 2-5-15,5-5-2 16,1-2-30-16,1-7-181 15</inkml:trace>
  <inkml:trace contextRef="#ctx0" brushRef="#br0" timeOffset="-95039.46">12564 15308 633 0,'-1'-5'389'0,"-1"1"-45"15,-3 9-201-15,-1 7-55 16,1 13-58-16,1 4-5 16,4 6-2-16,4-3-3 15,10-3-7-15,2-2 0 0,8-14 7 16,0-1 8-16,1-15 20 16,-1-5 13-16,-7-8 19 15,0-6-3-15,-12-3-13 16,3-3-15-16,-7 4-29 15,0 2-6-15,0 6-75 16,-3 1-68-16</inkml:trace>
  <inkml:trace contextRef="#ctx0" brushRef="#br0" timeOffset="-94666.04">12841 15345 559 0,'6'2'354'0,"3"5"9"16,6 7-202-16,1 3-21 16,-4 7-52-16,-3 0-19 15,-9 3-34-15,-2-1-9 16,-5-4-5-16,-1 0 2 16,-1-14 7-16,5-4 8 15,0-4-2-15,3-9-6 16,6-6-18-16,3-2-11 15,9-4-7-15,4-4 0 16,7 1 4-16,-3-1 2 16,-3 3 2-16,-6 3 3 0,-10 10 3 15,-6 2-2-15,-5 8 4 16,-2 5 1-16,-7 9 1 16,3 2 2-16,4 8-8 15,7 1-2-15,9-2-3 16,5 5 2-16,6-13-10 15,-4-2-47-15,6 2-162 16,-5-6-214-16</inkml:trace>
  <inkml:trace contextRef="#ctx0" brushRef="#br0" timeOffset="-94430.2">13153 15374 736 0,'2'2'394'0,"0"1"-26"16,-1 17-235-16,-2-1-49 16,10 6-8-16,-1 0-20 15,6-3-25-15,1-1-8 16,-3-3-3-16,0-6 4 16,-4-15 15-16,5-2 2 15,0-10 1-15,-1-6-5 16,6 0-16-16,-7-2-6 15,2 0-57-15,-2 3-72 0</inkml:trace>
  <inkml:trace contextRef="#ctx0" brushRef="#br0" timeOffset="-93921.57">13455 15375 727 0,'-6'4'352'0,"-4"7"-116"15,2 12-115-15,0 3-16 16,7 6-29-16,1 1-17 16,12-8-27-16,5-4-4 15,11-10-4-15,3-5 2 16,0-8 6-16,2-3 2 16,-7-5 1-16,-9-5 0 15,-8-4-7-15,-9-2-3 16,-1-1-9-16,-3 3-3 15,2 9-9-15,2 4-8 0,-4 6-16 16,2 7-4-16,0 6 4 16,-1 6 8-16,5 2 15 15,4 3 6-15,9-3 4 16,3-6 2-16,5-5 19 16,-3-7 11-16,-4-7 20 15,1-3 8-15,-6-8-9 16,2 3-8-16,-6-7-20 15,-4 2-10-15,-8-5-83 16,-4 0-86-16</inkml:trace>
  <inkml:trace contextRef="#ctx0" brushRef="#br0" timeOffset="-93270.61">13858 15407 484 0,'8'-2'227'15,"10"-1"-85"-15,7-2-42 0,5 1-42 16,2 1-15-16,0-2-23 15,-3 3-8-15,-13 1-4 16,-7-3-1-16,-9 4-1 16,-10 2 0-16,-10 8 0 15,-3 1 13-15,-3 5 26 16,3 2 10-16,9-1 21 16,6 4-2-16,10-2-13 15,8 1-3-15,10-5-13 16,3-1-7-16,4-5-8 15,1-4-4-15,2-3-3 16,-2-3 0-16,-3-6-1 16,-5-5-1-16,-5-5-5 15,-2-3-2-15,-4 0-4 16,-1 3-2-16,-1 9-3 16,-2 5-9-16,-7 2-1 0,2 8 7 15,0 4 13-15,-1 2 10 16,5 11 4-16,-7-4-7 15,3-5-7-15,2 0-1 16,1-13 6-16,2-2 7 16,3-7 4-16,2-6-1 15,3-7-9-15,6 1-9 16,3-2-9-16,2 4-2 16,-1 6-6-16,-2 4-5 0,-6 8-6 15,-2 7 0-15,-4 6 6 16,-1 4 5-16,-2 4 6 15,0 2 3-15,-6-1 1 16,-1-1 6-16,-5-1-76 16,-1-5-69-16</inkml:trace>
  <inkml:trace contextRef="#ctx0" brushRef="#br0" timeOffset="-93107">14290 15138 916 0,'1'-8'474'16,"0"-8"-157"-16,-1 9-159 15,-2 8-55-15,2 13-84 0,1 3-28 16,4 15-8-16,5 2-57 16</inkml:trace>
  <inkml:trace contextRef="#ctx0" brushRef="#br0" timeOffset="-92558.42">15587 15044 668 0,'-21'-7'344'15,"-35"-6"-77"-15,-9 4-55 16,-5 16-71-16,-4 10-25 16,14 13-58-16,6 13-21 15,23 14-17-15,8 8-5 16,19 15-1-16,11-1 0 0,15-10 5 16,17-6 4-16,24-23 5 15,10-8 1-15,17-16-4 16,-5-8-1-16,-14-16-36 15,-6-4-77-15</inkml:trace>
  <inkml:trace contextRef="#ctx0" brushRef="#br0" timeOffset="-91732.19">15774 15246 820 0,'1'0'346'0,"12"-3"-174"16,6 4-62-16,21 3-53 15,8 2-5-15,6 2-27 16,-1-4-10-16,-9 2-30 16,-8-2-73-16</inkml:trace>
  <inkml:trace contextRef="#ctx0" brushRef="#br0" timeOffset="-91567.35">15805 15356 677 0,'0'1'318'16,"7"4"-74"-16,8 2-77 15,18 0-48-15,9-4-16 16,4-2-60-16,1 2-18 0,-5-3-80 15</inkml:trace>
  <inkml:trace contextRef="#ctx0" brushRef="#br0" timeOffset="-91187.42">16331 15116 490 0,'2'-2'317'15,"3"0"26"-15,-1 3-149 16,-4-1-80-16,-1 6-6 16,-2 24-7-16,-8 32-20 15,1-31-31-15,3 4-12 16,6-3-23-16,4-2-5 16,12-2 0-16,7-8 2 15,10-7 3-15,5-3 1 0,0-10-57 16,-4-4-62-1</inkml:trace>
  <inkml:trace contextRef="#ctx0" brushRef="#br0" timeOffset="-90996.81">16557 15143 627 0,'0'0'339'15,"-1"2"-51"-15,1 12-137 16,-3 3-44-16,1 13-9 15,0 0-4-15,4 18-11 16,-2 2-6-16,5 8-14 16,-5-2-14-16,-2-14-26 15,2-7-4-15,4-15-3 16,4 0-10-16,-1-9-142 0</inkml:trace>
  <inkml:trace contextRef="#ctx0" brushRef="#br0" timeOffset="-90561.57">16989 15316 694 0,'-2'-8'415'16,"2"-6"-74"-16,1 13-168 16,-1 7-29-16,2 21-70 15,3 11-18-15,-2 18 10 16,3 6-14-16,-1-3-15 0,-7 1-3 16,1-2-12-16,1-5-4 15,-4-2-6-15,4-7 1 16,0-19-53-16,-5-9-25 15,7-18-196-15</inkml:trace>
  <inkml:trace contextRef="#ctx0" brushRef="#br0" timeOffset="-90400.04">17010 15516 728 0,'3'-3'355'0,"12"-4"-88"15,4 1-115-15,15 4-63 16,5 2-26-16,3 0-48 16,1 1-80-16</inkml:trace>
  <inkml:trace contextRef="#ctx0" brushRef="#br0" timeOffset="-89902.96">17337 15153 860 0,'-1'4'363'16,"-6"13"-172"-16,2 11-75 0,1 18-43 15,0 10 6-15,6 11-26 16,-1-6-6-16,1-1-14 16,-1-15-8-16,-1-22-4 15,4-3 1-15,-2-20 30 16,0-2 1-16,-2-11-1 15,0-2-3-15,-2-13-34 16,-4-4-4-16,2-10-3 16,-4-8-2-16,-2-10-1 15,2 0-2-15,2 4-1 16,6 8-2-16,3 13-1 16,7 10-3-16,3 7-8 15,5 7-5-15,11 6-4 16,3 0 2-16,9 5 7 15,4 0 5-15,9 3-47 16,3 1-40-16,6 0-153 16,-7 5-208-16</inkml:trace>
  <inkml:trace contextRef="#ctx0" brushRef="#br0" timeOffset="-89675.88">17289 15323 748 0,'8'1'373'16,"8"1"-100"-16,19 2-144 15,10 0-6-15,3 0-50 16,-1 0-26-16,-2 0-23 15,0 0-38-15</inkml:trace>
  <inkml:trace contextRef="#ctx0" brushRef="#br0" timeOffset="-89139.58">18000 14949 644 0,'10'-12'283'0,"10"-15"-111"16,7 4-36-16,13 17-48 16,0 12-6-16,5 21-48 15,-3 9-16-15,-16 11 1 16,-11-4 10-16,-22 0 19 0,-15 1 4 15,-19 0-8 1,-9-1-9-16,4-7-17 0,6-4-3 16,24-10-2-16,11-3-41 15,11-4-164-15</inkml:trace>
  <inkml:trace contextRef="#ctx0" brushRef="#br0" timeOffset="-88978.9">18088 15644 1324 0,'0'0'468'0,"-1"-2"-401"16,2 2-44-16,-1 0-85 15</inkml:trace>
  <inkml:trace contextRef="#ctx0" brushRef="#br0" timeOffset="-75347.66">11603 2843 544 0,'-3'-2'292'15,"1"2"-87"-15,1 3-46 16,1-3-78-16,0 0-33 16,7 16-29-16,21 32-3 15,-12-25-7-15,3-2-3 0,-1-2 1 16,-2 2 0-16,-4-12-50 16,-1-1-77-16</inkml:trace>
  <inkml:trace contextRef="#ctx0" brushRef="#br0" timeOffset="-75089.2">11713 2836 350 0,'0'-2'225'15,"0"2"6"-15,3 0-127 16,-3 0-21-16,0 0 0 16,0 0 9-16,1 2-6 15,2 17-6-15,34 30-17 0,-19-24-15 16,-2 2-14-16,2-3-2 16,4-5-23-16,-9-8-67 15</inkml:trace>
  <inkml:trace contextRef="#ctx0" brushRef="#br0" timeOffset="-74470.94">11365 2187 744 0,'-12'-3'359'0,"-14"1"-127"15,-5 5-31-15,-8 7-57 16,-6 7-30-16,-8 13-40 15,1 6-20-15,8 7-23 16,18-2-6-16,11-6-22 16,10 2-7-16,22-2-5 15,5 6-2-15,24-11 9 16,10-6 6-16,-3-16 1 16,-1-10 1-16,-6-9-46 15,-8-2-71-15</inkml:trace>
  <inkml:trace contextRef="#ctx0" brushRef="#br0" timeOffset="-73273.66">11606 2459 306 0,'-1'-5'207'0,"-4"2"11"0,3 1-27 16,1 1-29-16,0-1-14 16,-3 1-20-16,-13-1-12 15,-31-3-35-15,28 9-18 16,-1 3-34-16,-1 4-14 16,4 2-17-16,0 1-6 15,7 1-7-15,5 0-1 0,8-3-4 16,3 0 1-16,9-2 7 15,6-5 3-15,4-6 9 16,1-4 2-16,1-6 5 16,-4-2 2-16,-5-1-1 15,-1 3 1-15,-9-2 0 16,-1 1 1-16,-6 7 0 16,-1-1 0-16,-2 6-3 15,2 0-3-15,0 0-5 16,0 0-3-16,0 0-4 15,0 0-1-15,-1 0 1 16,1 0 1-16,1 0 2 16,0 0 0-16,1 10-1 15,2 3 1-15,7 35 2 16,-7-21 3-16,-6 3 10 16,-7 1 11-16,-10-3 24 0,-6-6 11 15,-6-9 18-15,2-5-2 16,6-6-19-16,3-2-11 15,9-2-32-15,3-3-13 16,7 1-16-16,4-2 2 16,6 6-86-16,4 4-144 15</inkml:trace>
  <inkml:trace contextRef="#ctx0" brushRef="#br0" timeOffset="-71590.23">15853 15722 191 0,'2'-6'195'0,"-1"-3"28"15,-5-2-24-15,-1 0-16 16,-6-4-45-16,-5-1-16 16,-1 3-35-16,-2 3-22 15,1 8-36-15,2 2-17 0,2 6-22 16,0 5-7-1,5 2-3-15,3 7 2 16,5-2 5-16,4 1 3 0,10-5 5 16,0-4 3-16,6-6 4 15,0-4 4-15,-1-10 3 16,-2 0 1-16,-4-3 1 16,-3 2 1-16,-5 5-2 15,-4 1-7-15,0 11-6 16,-2 3-3-16,2 11-4 15,3 4 4-15,-1 8 17 16,1 3 8-16,-6-2 43 16,-5 1 24-16,-11-14 26 15,-4-7 5-15,-9-11-26 16,1-6-18-16,6-7-43 16,5-2-15-16,17-2-36 15,3 1-58-15</inkml:trace>
  <inkml:trace contextRef="#ctx0" brushRef="#br0" timeOffset="-55042.25">19148 15123 636 0,'-7'0'291'16,"-13"1"-120"-16,-5-1-24 15,-13-2-39-15,-2 1-22 16,-1-4-20-16,-7 4-13 16,7-1-19-16,5 2-6 15,11 1-33-15,11 1-11 0,13 6-12 16,4 2-1-16,14 0 4 16,9 0 5-16,12 5 8 15,7 5 2-15,-7 3 11 16,-8 5 8-16,-22 10 25 15,-17 7 12-15,-22 14 6 16,-10 2-3-16,-15-3-12 16,3-7-6-16,4-20-2 15,10-8 0-15,16-16 4 16,9-6-1-16,14-1-4 16,1-5-9-16,17 0-17 15,7 5-5-15,14-2-10 16,5 5 3-16,4 8 7 15,-3 1 3-15,-5 4-50 16,-1 1-111-16</inkml:trace>
  <inkml:trace contextRef="#ctx0" brushRef="#br0" timeOffset="-54476.24">19093 15445 642 0,'8'-2'288'0,"6"-2"-67"0,17 2-187 15,4 0-11-15,5-1 4 16,-1 0-7-16,-2 1-8 16,-6-4-1-16,-7 2 4 15,-6-1 2-15,-14-1 6 16,-1 5-2-16,-14 1-7 15,-5 2 4-15,-8 8 16 16,-8 2 11-16,4 9 13 16,1 5-6-16,15 4-27 15,5-3-8-15,11-2-6 16,9-3 1-16,9-12 8 16,5 1 3-16,2-11 4 15,3 0 3-15,-2-6 0 16,-4-2-2-16,-2-10-5 15,-1 5-4-15,-12-7-10 16,1 6-8-16,-9 8-16 16,1 5-3-16,2 14 12 15,-1 4 6-15,-2 7 17 0,-5 2 2 16,2-7-8-16,-1-5-2 16,1-4 4-16,2-7 7 15,3-8 7-15,0-3 0 16,8-12-4-16,6-1-8 15,-1 1-12-15,4 5-3 16,0 6-9-16,-1 8-6 16,-3 5-3-16,-3 6-1 0,-7 10 17 15,-3 2 4-15,-5 8 9 16,1 0 3-16,1 0-8 16,4-3-65-16</inkml:trace>
  <inkml:trace contextRef="#ctx0" brushRef="#br0" timeOffset="-54015.34">20542 15359 739 0,'-13'-5'357'0,"-14"3"-134"16,-3 5-64-16,4 17-86 16,5 7-30-16,4 11-40 15,13 4-7-15,11-1-4 16,5-4 5-16,13-8 7 16,2-7 5-16,11-8 8 15,0-7 4-15,-9-8 13 16,-8-3 8-16,-19-11 6 15,-6-1-4-15,-16 4-19 16,-3 1-11-16,-7 6-14 16,2 0 0-16,11-1-87 15,2 1-135-15</inkml:trace>
  <inkml:trace contextRef="#ctx0" brushRef="#br0" timeOffset="-53493.38">20844 15403 518 0,'-7'-5'347'0,"-7"-8"-4"16,-4 7-146-16,-2 3-36 16,-2 6-83-16,2 6-35 0,6 6-45 15,4 5-11-15,11 3-3 16,9 1 3-16,11-1 10 15,4-3 3-15,3-7 7 16,-4-3 1-16,-1-9 6 16,-7-1 4-16,-4-3 4 15,-8-4 1-15,-6-1-7 16,0 0-5-16,-12 1-10 16,-2 2-3-16,-4 5-4 15,-2 0-3-15,5 9-5 16,3 3-2-16,6 2 0 15,3 4 2-15,8-2 9 16,5 2 3-16,10 0 4 16,4-3 4-16,7-2 5 15,-1-6 2-15,2-6 3 16,-4-6 3-16,-3-6-3 16,-1-3-4-16,-8-7-9 15,1-1-3-15,-6-3 0 16,-4-2 2-16,-4 2 10 0,0 6 12 15,-5 9 23-15,0 3-7 16,1 15-5-16,-3 3-13 16,5 11-22-16,1 5 1 15,2 3 1-15,4-1 1 16,4-5-20-16,4-2-72 16</inkml:trace>
  <inkml:trace contextRef="#ctx0" brushRef="#br0" timeOffset="-53104.55">21217 15584 537 0,'5'4'282'0,"8"2"-17"15,4-2-128-15,3 0-15 16,0-1-6-16,1-4-27 16,-4-2-18-16,2-5-24 15,-5-3-7-15,-11-6-11 16,2 1-4-16,-7-6-8 0,-4 1-5 16,-8-1-7-16,-8-1-4 15,-8 9-7-15,-2 3-7 16,0 14-4-16,6 10 4 15,7 12 14-15,5 4 12 16,14 3 19-16,7 6 3 16,12-3-6-16,4 0-3 15,2-1-13-15,-3-6-1 16,-6-4 2-16,-4-6 2 0,-4-5-105 16,-2-6-121-16</inkml:trace>
  <inkml:trace contextRef="#ctx0" brushRef="#br0" timeOffset="-52909.34">21497 15438 1067 0,'0'1'483'15,"-4"3"-216"-15,3 8-155 16,-1 3-39-16,-3 8-31 15,8 5-2-15,1 2-20 16,4-3-15-16,3-1-152 0</inkml:trace>
  <inkml:trace contextRef="#ctx0" brushRef="#br0" timeOffset="-52525.56">21919 15480 647 0,'-6'9'339'0,"-15"14"-91"15,2 1-46-15,-10-1-85 16,-5 1-31-16,2-8-41 16,-3-4-11-16,7-7-5 15,1-8 0-15,9-8-6 16,2-4-6-16,10-8-11 16,6 0-6-16,10 2-6 15,5 0 3-15,8 10 10 16,1 5 8-16,2 10 7 15,-1 10-3-15,-2 11-10 16,-2-1-2-16,-1 5 21 16,-4-1-68-16</inkml:trace>
  <inkml:trace contextRef="#ctx0" brushRef="#br0" timeOffset="-51776.13">22047 15465 639 0,'10'0'308'0,"15"2"-101"16,0 6-69-16,-9 5-48 16,-2 4-17-16,-14 1-23 15,-6 0-9-15,-8 5-8 16,-3-5-4-16,1-3-7 16,2-4 0-16,8-11 10 15,5-3-5-15,5-9-4 16,4-1-5-16,7-4-16 15,-1-4 0-15,2 1 0 16,-1 1 1-16,-1 0 0 0,0 4 0 16,-7 5-3-16,1 3-9 15,-6 8-8-15,1 6 7 16,4 11 12-16,0 4 16 16,4 4 13-16,5 0-6 15,4-6-7-15,3-2-2 16,-1-4 1-16,-5-8 4 15,-1-6 9-15,-5-7 0 16,-5-1-1-16,5-4-3 0,-3-5-9 16,-1 0-4-1,0-4-4-15,-4 3-3 16,1 5-10-16,-2 6 4 0,0 7-2 16,3 5 2-16,-2 11 13 15,-2-2-5-15,2 3 5 16,-7-3-1-16,3-4-4 15,2-2 2-15,2-4 9 16,5-4 2-16,1-7 1 16,0-3-5-16,6-6-15 15,2 1-4-15,3 0-7 16,4 3-1-16,-1 5 1 16,-3 2-1-16,-3 9-4 15,-1 5 1-15,-4 8 3 16,-1-1 3-16,-1 8 7 15,-2-4 0-15,-5-3 3 16,-2 3 2-16,-1-6-34 0,-3 1-47 16,-2-5-226-16</inkml:trace>
  <inkml:trace contextRef="#ctx0" brushRef="#br0" timeOffset="-51622.63">22470 15188 848 0,'0'-12'445'0,"1"-13"-105"16,2 7-55-16,0 16-118 16,-1 2-57-16,6 15-87 15,2 10-23-15,-2 9 5 16,5 9-75-16</inkml:trace>
  <inkml:trace contextRef="#ctx0" brushRef="#br0" timeOffset="-48956.14">1767 16040 710 0,'-13'0'329'0,"-15"4"-148"16,-2 7-46-16,0 4-70 16,6 9-31-16,8 9-39 15,7 7-7-15,14 2-4 16,14-2 2-16,19-6 13 15,5-9 4-15,8-12 10 16,-4-9 3-16,-15-12 12 16,-7-7 16-16,-21 0 43 15,-10 0 8-15,-23 2-6 16,-8 5-17-16,-9 1-49 16,0 2-12-16,16 2-24 15,8 2-54-15,17 1-289 16</inkml:trace>
  <inkml:trace contextRef="#ctx0" brushRef="#br0" timeOffset="-48702.99">1976 16139 871 0,'-2'-2'400'15,"-1"1"-209"-15,-3 5-52 0,5-4-88 16,0 6-33-16,-1 23-17 15,10 30-1-15,4-33-1 16,3-1 0-16,6-7 4 16,2-8 7-16,7-10 18 15,-6-10 17-15,2-8 21 16,-4 1 6-16,-10-2-5 16,-2-2-14-16,-14 3-22 15,-2 0-21-15,-2 7-109 16,-5 2-106-16</inkml:trace>
  <inkml:trace contextRef="#ctx0" brushRef="#br0" timeOffset="-48554">2043 15880 898 0,'-4'-4'438'0,"-1"0"-195"15,3 4-102-15,5 9-116 0,8 5-33 16,2 9-105-16,10 2-161 15</inkml:trace>
  <inkml:trace contextRef="#ctx0" brushRef="#br0" timeOffset="-48324.3">2296 16171 544 0,'1'10'352'0,"3"7"4"0,6 5-187 15,1 2-41-15,5 1-57 16,2 1-17-16,-3-9-20 16,-2-3 4-16,1-8 25 15,-1-6 11-15,3-13 5 16,-2-1-3-16,-1-9-27 16,-2-2-14-16,-6-2-17 15,3 1 0-15,-1 3-111 16,-3 1-115-16</inkml:trace>
  <inkml:trace contextRef="#ctx0" brushRef="#br0" timeOffset="-47934">2782 16162 630 0,'-14'-2'397'16,"-17"1"-4"-16,0 1-146 15,-3 5-128-15,7 8-44 16,9 3-61-16,4 4-17 16,17 3-11-16,3-1-3 15,11 2 6-15,4-1 7 0,7-7 8 16,0-4 7-16,-1-12 10 15,0-4 3-15,-9-10 12 16,-4-2 2-16,-7-3 0 16,-8-8-3-16,-5-2-9 15,-3-6-6-15,-1-6-6 16,1 0-3-16,2 0-4 16,3 2-3-16,2 2-10 15,6 5-8-15,12 5-30 16,8 9-31-16,14 11-99 15,6 5-123-15</inkml:trace>
  <inkml:trace contextRef="#ctx0" brushRef="#br0" timeOffset="-47526.82">3062 16071 666 0,'-4'-1'327'0,"-7"-1"-123"16,6 2-66-16,-6 4-83 16,11 10-31-16,3 2-27 15,1 1-4-15,11-2 6 16,-4-4 3-16,6-3 8 15,-2-6 2-15,-3-2-14 16,-1 0-9-16,-10-6-11 16,-1 3-4-16,-9 3 12 15,-9 0 6-15,-1 6 21 16,-2 3 13-16,-3 2 35 16,7 6 17-16,0 2 11 15,13 4-2-15,10 0-28 16,-3 0-17-16,16-2-25 15,-2-4-6-15,11-2-5 16,10-2-47-16,-3-7-183 16,3-4-130-16</inkml:trace>
  <inkml:trace contextRef="#ctx0" brushRef="#br0" timeOffset="-47262.6">3427 16148 789 0,'-15'-3'419'0,"-7"-1"-125"16,-1 5-141-16,-2-1-48 16,8 12-79-16,3 0-23 0,9 6-16 15,5 6-4-15,10-2 3 16,3 3 4-16,4-3 6 16,4-2 4-16,-1-4 3 15,-5-4 4-15,-2-9 7 16,-2-2 7-16,-14-3 19 15,1-3 7-15,-10 0-4 16,-6-4-7-16,-1 3-22 16,-1 0-14-16,2-1-104 15,5 3-100-15</inkml:trace>
  <inkml:trace contextRef="#ctx0" brushRef="#br0" timeOffset="-46993.65">3499 16204 627 0,'8'2'338'0,"6"9"-60"0,0 3-53 16,-6 6-50-16,-4-1-32 16,-4 0-64-16,-5-1-10 15,0 1-38-15,5-5-11 16,0-10-15-16,3-5-20 16,6-14-33-16,0-3-8 15,10-5 2-15,1-4 17 16,3 4 25-16,3 5 5 15,-1 6-4-15,2 7-4 16,-9 11 33-16,-4 7 20 16,-7 9 25-16,-4 5 9 15,-3 9-28-15,0-1-14 0,-1-2-47 16,1-4-77-16</inkml:trace>
  <inkml:trace contextRef="#ctx0" brushRef="#br0" timeOffset="-46540.19">4286 16212 646 0,'3'-2'331'16,"13"0"-58"-16,6 1-155 15,14-4-81-15,8 1-3 0,-4-3-17 16,-5-3-5-16,-4 6-1 16,-15-3-1-16,-8 4-20 15,-2 4-6-15,-19 2-5 16,-2 8-2-16,-5 6 23 16,-4 4 14-16,15 5 28 15,1 2 14-15,9 2 7 16,13-1-8-16,7-4-19 15,11-2 9-15,8-9-141 16,6-5-189-16</inkml:trace>
  <inkml:trace contextRef="#ctx0" brushRef="#br0" timeOffset="-45843.57">4722 16238 604 0,'-2'-1'354'0,"-5"1"-58"15,-1 2-99-15,5 9-95 16,-3 0-39-16,3 11-31 16,1 1-10-16,5-1-13 15,2-1-3-15,10-11 5 16,5-4 4-16,4-11 9 16,3-7 3-16,-3-11 0 15,-3 0-3-15,-7-2-4 16,-2 5-2-16,-6 6-4 15,-6 2 19-15,-3 9-7 16,-1 4-4-16,-1 9-3 16,5 5-19-16,3 7 0 15,0 2 4-15,11 1 1 16,0-5 1-16,7-8 4 16,3-4 4-16,-8-8 10 15,1-6 3-15,-6-3 2 0,-4-4-1 16,1-1-8-16,-4 1-5 15,3 0-23-15,0 0-31 16,-7 3-65-16,6 3-25 16,0 2-9-16,-3 3 26 15,5 1 60-15,-2 1 22 16,0 3 33-16,5 1 19 16,2 4 34-16,2 1 17 15,0 4 15-15,3 4-7 16,-2-3-20-16,-3-3-11 15,0-2-11-15,-4-6 9 0,-1-5 22 16,1-4 4-16,-2-10 5 16,1-2-4-16,0 0-21 15,-1 0-4-15,0 3-15 16,-2 1-14-16,-2 5-3 16,-3 2-47-16,0 3-141 15</inkml:trace>
  <inkml:trace contextRef="#ctx0" brushRef="#br0" timeOffset="-44710.95">6505 16047 719 0,'-14'1'351'0,"-25"4"-124"16,-3 0-50-16,-5 13-64 15,-4 4-24-15,4 13-29 16,3 11-12-16,14 10-19 16,11 1-8-16,26 3-11 15,16-7 0-15,25-10 0 16,12-6 3-16,9-18 4 16,5-5 3-16,0-8-108 15,-4-6-155-15</inkml:trace>
  <inkml:trace contextRef="#ctx0" brushRef="#br0" timeOffset="-44142.77">6885 16479 405 0,'0'-8'275'15,"5"-6"-3"-15,-3-1-69 16,-5 3-17-16,-6 0-38 16,-4 3-25-16,-6 8-48 15,2 4-19-15,-5 9-39 16,-1 5-13-16,4 3-13 16,2-2-5-16,15 4 1 15,0-6 2-15,9-1 6 16,5-1 5-16,3-12 5 15,3-3 5-15,0-4 3 16,-8-7 0-16,0 0-4 0,-1 4-6 16,-1 6-10-16,0 2-5 15,5 11-3-15,-1 1 1 16,1 6 5-16,3 8 7 16,-3 0 19-16,-10 4 14 15,-5 1 37-15,-8-1 16 16,-9-4 12-16,-4-6-4 15,-9-12-24-15,-3-5-16 0,1-10-27 16,6-2-25-16,10-5-104 16,8 0-88-16</inkml:trace>
  <inkml:trace contextRef="#ctx0" brushRef="#br0" timeOffset="-43725.23">7274 16545 567 0,'10'4'369'16,"9"2"-1"-16,-6 10-132 16,-4 4-12-16,-11 10-42 15,-6 4-35-15,-15-1-50 16,-4-3-25-16,-6-12-38 16,4-6-45-16,8-12-176 15</inkml:trace>
  <inkml:trace contextRef="#ctx0" brushRef="#br0" timeOffset="-42444.36">8118 16074 734 0,'-22'0'350'0,"-27"3"-127"15,2 4-69-15,1 8-62 16,1 2-16-16,6 13-23 16,4 8-6-16,11 16-16 15,12 7-7-15,22 5-7 0,10-1-3 16,19-9 2-16,8-9 1 16,9-18 3-1,8-10 6-15,8-15-10 0,-1-4-46 16,-8-9-337-16</inkml:trace>
  <inkml:trace contextRef="#ctx0" brushRef="#br0" timeOffset="-41974.22">8302 16494 673 0,'2'-5'357'16,"9"-4"-107"-16,3 1-121 15,4 7-27-15,1 3-58 0,-1 8-16 16,-10 2-6-16,-4 1 0 16,-4 4-5-16,-5 3 1 15,-2-5-3-15,2 0-1 16,3-7-2-16,-1-7 0 16,7-1-4-16,5-1-2 15,5-3-5-15,7 3-3 16,2 0-2-16,1 3-1 15,1 10-2-15,-10-1 1 16,-10 13 22-16,-9 0 11 16,-19 1 18-16,-7 2 6 0,-6-9-7 15,-1-3-5-15,13-10-9 16,0-5-2-16,16-5-41 16,3-2-49-16,5-3-181 15</inkml:trace>
  <inkml:trace contextRef="#ctx0" brushRef="#br0" timeOffset="-41662.03">9010 16545 882 0,'5'14'450'0,"2"5"-165"15,-6 10-108-15,-5-1-45 0,-7-2-71 16,-2 0-79-16</inkml:trace>
  <inkml:trace contextRef="#ctx0" brushRef="#br0" timeOffset="-40922.88">9423 16313 896 0,'9'0'318'0,"15"0"-267"15,10 0-17-15,9-2-6 16,6-3-7-16,-7-3-10 16,-2 2 0-16,-17 4-1 15,-11 0-4-15,-14 3-7 16,-11 3-3-16,-13 8-4 16,-5 1 4-16,0 9 8 15,2 0 10-15,9 6 6 16,8 5 2-16,13-2-5 15,11 0-7-15,18-5-3 16,7-3 1-16,14-5 3 16,-1-6 0-16,-2-10-16 15,0-5-10-15,-12-13-24 16,-2-3-9-16,-8-6 12 16,-9-2 10-16,-6 4 25 15,-11-3 9-15,-11 7 26 16,-6 4 15-16,-12 4 22 0,5 7 3 15,3 5-20-15,-3 3-16 16,10 13-32-16,0 1-7 16,12 11-5-16,4 0 1 15,10-3 6-15,6 2 4 16,-1-18 5-16,9-2 4 16,3-11 10-16,-3-8 6 15,-4-4 15-15,-4-2 2 16,-14-1-5-16,-4-4-7 15,-11 2-54-15,-2 2-66 0</inkml:trace>
  <inkml:trace contextRef="#ctx0" brushRef="#br0" timeOffset="-40349.74">10679 16322 636 0,'-18'-3'344'15,"-12"-3"-89"-15,-3 6-131 16,0 8-48-16,10 12-53 15,4 4-13-15,15 12-10 16,6-1-1-16,17 1-2 16,5-4 3-16,11-7 7 15,5-7 3-15,-1-10 6 16,0-3 2-16,-11-9 3 16,-11-4 2-16,-11 0 3 15,-7-2 1-15,-9-3-6 16,4 7 5-16,-8 4-1 15,2 3 2-15,1 14 19 16,-8 5 0-16,3 12 9 16,4 10-3-16,4 15-18 15,2 3-10-15,9 6-14 16,3-5-1-16,3-10 13 16,7-16-36-16,5-17-114 0,3-12-158 15</inkml:trace>
  <inkml:trace contextRef="#ctx0" brushRef="#br0" timeOffset="-40035.35">10912 16340 734 0,'-8'8'280'0,"-7"10"-199"15,4 9-23-15,11 3-15 16,9 0-4-16,10-3-10 16,8-4-1-16,5-10 1 15,2-3 4-15,0-10 17 16,-4-11 16-16,-7-3 7 16,-8-7 1-16,-17-5 10 15,-8 7-12-15,-22-3-13 16,-3 3-7-16,-9 0-31 15,2 4-9-15,15 5-12 16,5 3-37-16,17 11-126 16,10 0-103-16</inkml:trace>
  <inkml:trace contextRef="#ctx0" brushRef="#br0" timeOffset="-39740.83">11221 16518 495 0,'8'6'344'0,"6"4"-15"16,3-1-144-16,-3-8-45 16,4-2-71-16,1-6-17 15,-2-6-15-15,5-2-7 0,-10-6-4 16,-8-3-4-16,-14-1-7 16,-6-1-6-16,-7 3-9 15,-2 4-3-15,-4 8-9 16,3 10-3-16,3 15 11 15,5 7 9-15,21 27 30 47,0-24 30-31,-2-12-6-16,0 0-4 0,8 88-20 0,5-7-29 0,4 5-132 16</inkml:trace>
  <inkml:trace contextRef="#ctx0" brushRef="#br0" timeOffset="-39189.86">11445 16360 655 0,'10'-1'257'0,"21"-1"-171"16,9-4-24-16,2 2-22 15,3-3-11-15,-13 0-14 16,-8 1 0-16,-16 2 5 15,-6 1-5-15,-10 4-8 16,-6 6 3-16,-11 5 10 16,-3 4 22-16,0 4 26 15,6 1 7-15,13 2-5 16,6 2-4-16,11-1-8 16,8-1-7-16,12-1-10 15,0-5-9-15,4-5-11 16,-5-6 1-16,-6-9 3 15,2-3 2-15,-10-10 1 0,1 1-4 16,-4-6-11-16,0 2-8 16,-2-2-5-16,-5 0-2 15,-2 6 0-15,-6 3-5 16,5 13-14-16,0 6-1 16,-4 8 1-16,5 4 7 15,-6 5 14-15,5 2 1 16,6-1-31-16,-4-4-55 15,3-8-337-15</inkml:trace>
  <inkml:trace contextRef="#ctx0" brushRef="#br0" timeOffset="-39021.68">11755 16125 903 0,'0'-6'458'16,"-5"-7"-162"-16,5 14-192 15,2 2-53-15,3 12-152 16</inkml:trace>
  <inkml:trace contextRef="#ctx0" brushRef="#br0" timeOffset="-38557.52">12090 16445 409 0,'-13'-5'308'16,"-10"-1"19"-16,-5 7-135 15,-3 4-46-15,5 6-81 16,5 3-28-16,7 5-26 15,8 1-2-15,11 4 7 16,5-1 4-16,13-7 6 16,7-6 6-16,10-9 24 15,-1-2 17-15,-4-10 32 16,-7-6 6-16,-17-2-2 16,-3-3-7-16,-13 0-37 15,-9 4-16-15,-10 3-32 16,-4 2-15-16,6 7-125 0,7 5-323 15</inkml:trace>
  <inkml:trace contextRef="#ctx0" brushRef="#br0" timeOffset="-37953.06">12922 16391 651 0,'-5'3'323'0,"-8"1"-102"16,1 6-53-16,-1 1-81 16,3 1-26-16,10-1-37 15,3-3-9-15,13 2-4 16,6-6 1-16,8 0 0 0,4-4-1 16,-7-3 0-16,-4 1-1 15,-12 2 5-15,-7 0-3 16,-9 0-5-16,-7 2-4 15,-11 5-6-15,-1 2-2 16,0 8 2-16,3 0 0 16,7 1 5-16,5 3 3 15,8-1 5-15,3-1 2 16,11-1 1-16,6-7 0 16,6-5 3-16,3-6 3 0,3-8 3 15,-2-5-1-15,-1-7-4 16,-2-1-2-16,-5-7-2 15,-3 0-2-15,-9 2 0 16,-1 3 0-16,-7 12 4 16,0 4 2-16,-1 11-9 15,-1 5 0-15,2 8-6 16,-1 5-2-16,2 5 4 16,1-1-1-16,-2-2 1 15,7 0 10-15,-2-8-71 16,-1-6-58-16</inkml:trace>
  <inkml:trace contextRef="#ctx0" brushRef="#br0" timeOffset="-37790.46">13156 16245 905 0,'0'-6'433'0,"-3"-6"-185"0,6 4-82 16,0 9-120-16,1 2-63 15</inkml:trace>
  <inkml:trace contextRef="#ctx0" brushRef="#br0" timeOffset="-37422.39">13281 16494 851 0,'7'-3'387'0,"1"-4"-174"15,2 3-52-15,7 11-69 16,-6 1-13-16,2 4-28 16,4 12-1-16,-6-1-5 0,-1 1-14 15,3 2-9 1,-6-13 1-16,-1-4 9 0,2-9 8 16,4-10 4-16,2-5-4 15,7-4-15-15,-2-2-7 16,-1-2-16-16,-4 1-31 15,-5 1-119-15,0 6-93 16</inkml:trace>
  <inkml:trace contextRef="#ctx0" brushRef="#br0" timeOffset="-37017.79">13758 16502 839 0,'-9'14'420'16,"-2"9"-146"-16,-8 0-109 15,2-1-38-15,-1-6-55 16,0-2-20-16,3-7-20 16,-1-4-2-16,7-4-4 15,-1-6-5-15,4-7-24 16,2-1-11-16,3-5-13 16,6 4-1-16,5 3 9 15,3 3 0-15,0 5-4 16,1 4 0-16,1 11 3 15,-2 4 6-15,7 7 14 16,-4-1 4-16,5-1 4 16,3-5 2-16,4-6 3 0,3-4 2 15,-3-9 5-15,-1-6 1 16,-3-5-1-16,-2-2-2 16,-4 0-3-16,-3-1-4 15,-7 5 34-15,-6 1 18 16,-2 12-1-16,-2 3 6 15,-5 11-29-15,1 6-17 16,1 0-2-16,1 3-2 0,4-1-7 16,2-3-24-16,6 2-137 15</inkml:trace>
  <inkml:trace contextRef="#ctx0" brushRef="#br0" timeOffset="-36357.44">14661 16537 711 0,'5'0'315'0,"2"-3"-144"16,11 3-100-16,4-3-22 16,11 1-25-16,2-2-11 15,-2 2-5-15,-1-4-1 16,-16 4 1-16,-2 2 4 15,-12 0 0-15,-3 2-3 0,-13 3 8 16,-2 2 15-16,-7 7 32 16,0-5 6-16,8 7-10 15,2 1-18-15,13 3-33 16,6 4-3-16,11-1 2 16,5-1 0-16,8-5 3 15,5-2 1-15,3-9-14 16,1-5-15-16,1-7-43 15,-6-4-24-15,-4-5-27 16,-6-3 12-16,-13 0 41 16,4 3 26-16,-15 0 48 15,-4 4 18-15,-11 3 35 16,-7-2 16-16,-1 8 17 16,-1 2-12-16,2 4-39 15,3 5-15-15,8 5-22 16,4 1 1-16,10 4 7 15,7 0 0-15,7-3 2 0,5-3 0 16,1-8 2-16,1-4 3 16,-6-9 6-16,-5-3 1 15,-5-4-4-15,-5-1-5 16,-3 1-74-16,-3 2-71 16</inkml:trace>
  <inkml:trace contextRef="#ctx0" brushRef="#br0" timeOffset="-36048.65">15592 16551 729 0,'1'-6'399'0,"-1"-5"-69"16,0 8-89-16,3 13-108 15,1 5-46-15,5 13-70 16,-1 1 4-16,0 3-5 0,0 2 15 15,-4-2-135-15,1-3-126 16</inkml:trace>
  <inkml:trace contextRef="#ctx0" brushRef="#br0" timeOffset="-35880.08">15569 16343 1002 0,'-1'-1'437'16,"-2"-4"-222"-16,1 11-168 16,2-6-65-16</inkml:trace>
  <inkml:trace contextRef="#ctx0" brushRef="#br0" timeOffset="-35357.06">16016 16572 724 0,'-1'0'343'16,"-8"-2"-133"-16,-5-4-30 0,-10 4-37 16,-3 2-29-16,-1 5-37 15,1 2-13-15,9 9-29 16,1-7-9-16,7 5-16 15,7 3-4-15,6-4-2 16,12 9-2-16,14-2 6 16,4-3 3-16,7-6 2 15,1-4 2-15,-7-7 3 16,-7-8 3-16,-9-8 6 16,-6-4 2-16,-6-5-2 15,-9 1-2-15,-13-7-8 16,-2-1-3-16,-11-9-4 15,2-4-1-15,7-3-3 16,0-2-2-16,13 7-5 16,6 5-4-16,9 11-7 15,5 2-15-15,7 13-51 16,3 4-28-16,3 10-124 16,3 8-150-16</inkml:trace>
  <inkml:trace contextRef="#ctx0" brushRef="#br0" timeOffset="-35167.71">16205 16560 904 0,'0'0'461'0,"0"-1"-171"0,-1 5-126 15,1-4-34-15,0 0-54 16,3 22-8-16,16 37-24 15,-9-30-10-15,4 0-99 16,-1-3-80-16</inkml:trace>
  <inkml:trace contextRef="#ctx0" brushRef="#br0" timeOffset="-34808.33">16507 16599 535 0,'-9'-2'359'0,"-8"-10"-2"15,-6 4-147-15,-4 5-41 16,1 0-76-16,2 7-32 15,8 8-42-15,2 0-7 16,8 6-3-16,6 4 1 0,8 0 0 16,8 2-3-1,13-5 5-15,1-5 3 0,3-10 7 16,-3-5 4-16,-6-8 7 16,-2-4 1-16,-10-5 17 15,-8-1 1-15,-12 1-12 16,-7-2-7-16,-4 8-46 15,-2-3-63-15</inkml:trace>
  <inkml:trace contextRef="#ctx0" brushRef="#br0" timeOffset="-34550.97">16848 16717 1229 0,'-2'1'604'0,"-4"0"-204"16,-2 0-254-16,1 1-46 15,-1 1-118-15,1-1 393 16</inkml:trace>
  <inkml:trace contextRef="#ctx0" brushRef="#br0" timeOffset="-27275.17">17499 16181 609 0,'-5'5'275'16,"-4"17"-97"-16,-6 5-61 15,-6 29-18-15,1 15-6 0,-2 9-31 16,2 7-9-16,2-12-22 16,2-11-7-16,7-15-7 15,4-11-1-15,10-23 10 16,5-14 5-16,9-23 1 15,4-9 1-15,2-19-14 16,3-3-5-16,-6-13-3 16,-2-5 0-16,-6-6 0 15,-2 2 0-15,2 14-5 16,-6 11-2-16,-1 27-22 16,-3 12-8-16,1 24 9 15,5 12 4-15,5 17 21 16,5 11 8-16,0 12-8 15,3 7-2-15,1-2 1 16,-1-5 3-16,0-10 28 16,-3-12-51-16,-9-8-276 15</inkml:trace>
  <inkml:trace contextRef="#ctx0" brushRef="#br0" timeOffset="-27124.44">17442 16598 849 0,'9'-5'323'0,"19"3"-232"16,4 2-53-16,13 0-19 15,8 6-21-15</inkml:trace>
  <inkml:trace contextRef="#ctx0" brushRef="#br0" timeOffset="-26724.97">18053 16546 637 0,'-8'-15'325'16,"-5"-8"-110"-16,-4 6-65 15,-7 5-21-15,-4 12-52 16,-1 10-25-16,3 8-32 16,6 7-9-16,13 9-10 0,6 1-1 15,15 2 0-15,2-3 1 16,13-11 8-16,3-7 3 16,-5-13 8-16,-2-5 3 15,-9-10-1-15,-3-3-1 16,-6 0-3-16,-3-2-3 15,-4 2-3-15,-10 1-2 16,-1 3 8-16,4 5-4 16,-1 13 4-16,8 8 6 0,-5 15-1 15,-2 9 4-15,6 10-4 16,0 5-5-16,11 1-6 16,3-2-5-16,6-9-128 15</inkml:trace>
  <inkml:trace contextRef="#ctx0" brushRef="#br0" timeOffset="-26202.24">18372 16621 501 0,'2'-10'302'0,"0"-8"-38"15,-2 4-82-15,-4-3-26 16,-4 2-14-16,-7-1-11 16,-7 3-21-16,-2 8-4 15,-5 5-48-15,3 8-18 16,3 7-29-16,1 0-11 15,12 6-4-15,3 0 0 16,9-2 3-16,6-1 4 0,7-3 2 16,2-2 2-16,4-4 5 15,0-3 4-15,1-6 6 16,-3-4 2-16,-3-5 1 16,-1 0-3-16,-6-1-4 15,-6-5-3-15,-3 2-5 16,-1 7-3-16,-1 3-14 15,2 4-12-15,0-1-4 16,0 0 0-16,0 0 9 16,6 7 10-16,18 10 4 15,27 26 0-15,-32-32 2 16,-1-4 4-16,0-3 5 16,-6-4 5-16,2-6 6 15,-2-1-1-15,-12-10-26 16,2 2-50-16,-6-4-189 15</inkml:trace>
  <inkml:trace contextRef="#ctx0" brushRef="#br0" timeOffset="-26039.09">18488 16265 671 0,'-1'-11'457'16,"1"-5"41"-16,2 7-143 15,-6 7-158-15,3 6-65 0,-8 8-94 16,9 4-31-16,5 12-17 15,-1 2-76-15</inkml:trace>
  <inkml:trace contextRef="#ctx0" brushRef="#br0" timeOffset="-25502.99">19539 16305 745 0,'-16'-5'372'0,"-20"-3"-115"16,-5 7-57-16,-6 9-81 15,-2 8-33-15,3 20-57 16,6 10-15-16,15 14-23 16,14 7-6-16,22-2 4 15,17-7 4-15,20-8 11 16,7-9 8-16,7-15 7 16,8-11 2-16,-1-21 7 15,-1-14 4-15,-8-14 3 16,-11-10 4-16,-22-5 0 15,-13-2-3-15,-28-7-5 16,-17-3-4-16,-19 0-7 16,-7 8-6-16,5 19-14 15,4 14-9-15,19 21-62 16,4 9-78-16</inkml:trace>
  <inkml:trace contextRef="#ctx0" brushRef="#br0" timeOffset="-25309.05">19498 16607 981 0,'2'6'427'16,"6"9"-185"-16,5 6-95 0,11 11-30 15,5 7-32-15,5 9-49 16,-1 0-13-16,-6-2-28 15,-1-3-68-15</inkml:trace>
  <inkml:trace contextRef="#ctx0" brushRef="#br0" timeOffset="-24775.45">19822 16772 888 0,'3'-4'381'0,"13"-2"-203"16,8 0-45-16,5 1-54 16,9 4-25-16,-11 1-32 15,-4 5-10-15,-8 4-8 16,-13 0-1-16,-1 6 3 15,2 1 3-15,-9 3 6 16,-2-1 2-16,-1-9-1 16,-4-1-6-16,11-6-11 15,4-1-4-15,6 3-3 16,9 1 0-16,2 5 4 16,-2 4-1-16,-2 8-3 15,-9 1 10-15,-14 7 27 16,1 2 15-16,-16-6 23 15,-7-4-2-15,3-14-10 16,-6-9-12-16,6-9-86 16,9-4-60-16,3-7-240 0</inkml:trace>
  <inkml:trace contextRef="#ctx0" brushRef="#br0" timeOffset="-20294.52">20365 16477 716 0,'2'2'351'0,"4"-1"-107"15,8 2-81-15,14 1-87 16,10 1-17-16,12-2-35 15,2 5-9-15,2-3-37 16,-7-5-75-16</inkml:trace>
  <inkml:trace contextRef="#ctx0" brushRef="#br0" timeOffset="-20095.73">20420 16619 741 0,'9'3'329'16,"10"-1"-148"-16,3 5-30 15,16-4-42-15,2-1-32 0,9 1-50 16,3-1-23-16,-2-2-395 16</inkml:trace>
  <inkml:trace contextRef="#ctx0" brushRef="#br0" timeOffset="-19505.45">21235 16567 629 0,'-20'0'285'16,"-23"-3"-111"-16,-4-4-26 15,3-14-40-15,5-4-11 0,13-15-44 16,9-6-22-16,17 0-30 16,7 0-9-16,20 12-11 15,6 9 2-15,12 17 9 16,4 8 10-16,5 17 15 15,-4 11 7-15,-11 11 24 16,-12 5 9-16,-26 9 20 16,-12-2-1-16,-24-3-22 15,-8 0-10-15,-11-12-21 16,3-4-2-16,7-13 2 16,7-8 1-16,17-8-6 15,5-6-4-15,10-6-15 16,8 0-6-16,10-4-8 15,7 2-2-15,15 6 2 16,7 2 2-16,5 6 5 16,0 5 2-16,-4 4 6 0,-7 2-23 15,-8-2-124-15,-3 0-130 16</inkml:trace>
  <inkml:trace contextRef="#ctx0" brushRef="#br0" timeOffset="-19242.45">21499 16370 861 0,'2'-3'407'0,"-2"1"-159"0,-1 5-122 16,0-3-14-16,0 0-36 15,-4 18-11-15,-11 38-24 16,13-25-12-16,4 0-12 15,7-2-4-15,6-9 1 16,5-3 0-16,9-6-2 16,2 0-1-16,2-3 1 15,-4-3-25-15,-3-8-98 16,-2-1-70-16,0-8-194 16</inkml:trace>
  <inkml:trace contextRef="#ctx0" brushRef="#br0" timeOffset="-19072.18">21753 16375 436 0,'-4'-9'333'0,"0"-8"39"16,-1 10-142-16,3 8-52 16,1 14-63-16,1 6-33 15,0 15-30-15,0 7 1 16,0 1-11-16,1 2-5 16,-4-2-5-16,-1-4-5 15,-2 0-13-15,-1-7 11 0,5-9-145 16,2-2-381-1</inkml:trace>
  <inkml:trace contextRef="#ctx0" brushRef="#br0" timeOffset="-18674.27">22285 16511 634 0,'0'-5'373'0,"-1"-1"-61"0,0 6-93 15,0 0-104-15,0 8-43 16,0 22-39-16,3 52 9 16,2-23 1-16,0 7-3 0,1 9-3 15,-3 0-8 1,-2-9-12-16,1-11 11 0,-3-26-108 15,1-10-92-15,-1-17-326 16</inkml:trace>
  <inkml:trace contextRef="#ctx0" brushRef="#br0" timeOffset="-18479.01">22309 16783 1078 0,'11'-6'418'0,"11"-8"-299"16,7 1-42-16,7 4-34 15,6 1-21-15,-2 7-78 16,-3 1-176-16</inkml:trace>
  <inkml:trace contextRef="#ctx0" brushRef="#br0" timeOffset="-18060.11">22987 16320 626 0,'-18'-15'422'16,"-9"-8"-4"-16,-8 5-181 15,-2 3-58-15,-1 10-79 16,-6 5-27-16,1 13-54 16,-3 7-17-16,7 20-9 15,4 8-1-15,16 12 6 16,13 4 4-16,20-6 9 0,11-4 5 16,17-11 4-16,4-5 2 15,1-14-3-15,-1-6-1 16,3-10 1-16,-1-8-40 15,-1-6-169-15</inkml:trace>
  <inkml:trace contextRef="#ctx0" brushRef="#br0" timeOffset="-17701.25">23333 16749 1014 0,'1'9'443'0,"-2"12"-228"0,-2 8-8 16,-8 9-42-16,0-1-39 15,-5-1-55-15,0-9-11 16,-1-10-154-16</inkml:trace>
  <inkml:trace contextRef="#ctx0" brushRef="#br0" timeOffset="-15841.74">1808 17198 618 0,'-11'0'292'0,"-15"2"-114"16,2 3-49-16,3 7-58 15,7 1-26-15,12 3-40 16,3 2-7-16,16 4-6 16,4 0 0-16,12-6 9 15,2-2 4-15,-1-12 5 16,-2-2 1-16,-10 0 6 16,-8-3 7-16,-13-1 1 15,-7 1-1-15,-15-3-8 0,-6 5-10 16,-8 4-4-16,-1 4-1 15,5 5 3-15,6 3-1 16,12 0-2-16,13-2 0 31,0-8-1-31,0 2-1 0,19 20 3 0,5-3 0 16,10-2 4-16,-5-13 2 16,4-11 6-16,-1-5 3 15,-3-9 4-15,-2-2-1 16,-6 1-3-16,-6-1-4 0,0 8-6 15,-7 2-6-15,-3 7-13 16,-1 5 2-16,-3 5 10 16,3 4 5-16,-2 4 16 15,1-1-4-15,-3-7-4 16,1-2 3-16,-1-7 19 16,-3-2 0-16,3 1-7 15,-1 0-4-15,1-14-22 16,11-40-2-16,-4 27-1 15,4-4-1-15,3 7 4 16,2 3 5-16,1 13 4 16,3 8 0-16,-4 10-3 15,0 8-2-15,-1 8-2 16,-1 2 2-16,-1 4 1 16,-5 0-1-16,-2-1-3 15,-1-2-44-15,2 1-176 16</inkml:trace>
  <inkml:trace contextRef="#ctx0" brushRef="#br0" timeOffset="-15668.52">2331 17309 705 0,'0'2'352'0,"0"11"-49"15,0 3-120-15,5 12-77 16,-1-3-13-16,4-2-60 15,2 5-12-15,-1-7-63 16,-1 2-128-16</inkml:trace>
  <inkml:trace contextRef="#ctx0" brushRef="#br0" timeOffset="-15528.15">2282 17006 662 0,'-2'8'290'16,"-1"1"-76"-16,7 9-334 15</inkml:trace>
  <inkml:trace contextRef="#ctx0" brushRef="#br0" timeOffset="-15167.69">2638 17284 880 0,'-20'-1'410'16,"-6"-2"-182"-16,4 8-126 15,1 4-40-15,14 8-61 16,2 4-15-16,5 6-13 16,4-2 3-16,11-1 11 15,4-2 6-15,11-6 8 16,2-5 5-16,-6-8 6 16,-2-3 6-16,-12-3 30 15,-8-6 10-15,-8 2 6 16,-7 0-3-16,-10-1-35 15,0 8-12-15,-3 0-24 16,1-3-51-16</inkml:trace>
  <inkml:trace contextRef="#ctx0" brushRef="#br0" timeOffset="-14870.22">2794 17298 688 0,'7'5'372'15,"4"13"-70"-15,1 6-68 16,-4 2-68-16,-1 2-34 16,-6-4-56-16,0-4-24 15,0-5-35-15,-1-4-3 0,5-5-7 16,-2-8-11-16,5-10-15 16,3-5-2-16,3-9 0 15,-2 0 10-15,5 4 8 16,2 2-1-16,-2 10-7 15,3 7-2-15,-6 9 13 16,-5 7 7-16,-1 7 8 16,-3 2 4-16,-4 1-8 15,-1-2 13-15,4-1-123 16,6-5-149-16</inkml:trace>
  <inkml:trace contextRef="#ctx0" brushRef="#br0" timeOffset="-14671.08">3049 17311 821 0,'0'0'380'0,"3"3"-104"0,5 8-110 16,7 5-70-16,10 6 8 16,8 5-30-16,0 1-15 15,-9-5-5-15,-11-4 2 16,-16-4 0-16,-9-2 3 15,-13-6 1-15,-2-3-42 16,1-7-163-16</inkml:trace>
  <inkml:trace contextRef="#ctx0" brushRef="#br0" timeOffset="-14091.12">4010 17295 771 0,'-6'25'306'0,"-1"16"-188"15,10 3-70-15,5-4-3 16,9-5-14-16,4-8-5 15,10-12-5-15,3-5 1 16,2-16 8-16,-4-9 4 0,-12-5 4 16,-10-4-2-16,-8-2-5 15,-4-3-5-15,-9-2-8 16,-5-4-2-16,-6-2-4 16,-2-3-3-16,-1-5-3 15,-1-1 0-15,6-2-4 16,5 9 0-16,4 13-2 15,7 11 0-15,-1 12-6 16,2 5-7-16,0 7-7 16,-1 2-3-16,7 16 4 15,-3 1 6-15,10 8 7 16,4 2 3-16,9-5 15 16,8 0-42-16,6-3-139 15,2-4-147-15</inkml:trace>
  <inkml:trace contextRef="#ctx0" brushRef="#br0" timeOffset="-13856.76">4552 17379 398 0,'-4'9'300'15,"-4"8"33"-15,-3 1-74 16,-13-3-106-16,-5-1-47 16,-7-10-54-16,-7-4-16 15,8-8-15-15,0-5-7 16,9-4-10-16,9-1-4 0,14-1-9 15,6-1-4-15,15 5 4 16,0 2 9-16,13 13 31 16,0 3 18-16,3 14 19 15,-1 5-4-15,-10 2-18 16,-1 4-12-16,-4-2-44 16,0-3-72-16</inkml:trace>
  <inkml:trace contextRef="#ctx0" brushRef="#br0" timeOffset="-13158.89">5403 17255 691 0,'-16'-3'340'16,"-10"0"-129"-16,-1 3-96 16,0 3-34-16,11 3-61 15,4 4-20-15,12 3-19 16,6 2 0-16,14 2 8 16,4-2 5-16,6-6 7 15,-1-3 4-15,-6-5 4 16,-3-1 0-16,-9-6 5 15,-4 0 3-15,-7-1-4 16,-5 2-3-16,-10 2-7 16,-2 3-4-16,-13 7-1 15,-1 6 2-15,5 4 11 16,0 2 5-16,12 0 11 16,6 3 3-16,10-1 2 15,8-2-1-15,9-1 0 0,8-7-1 16,4-5-4-16,2 0 0 15,2-10-4-15,-6-3-1 16,-4-8 1-16,-5-2-1 16,-7-2-2-16,1-3-1 15,-5 1-4-15,-3-2 0 16,-1 4-3-16,-3 6-2 16,-2 9-5-16,1 5-1 15,3 13 1-15,-4 3-1 0,1 5 5 16,2 4-1-1,0-4 15-15,2 1-51 0,4-2-153 16,-7-3-295-16</inkml:trace>
  <inkml:trace contextRef="#ctx0" brushRef="#br0" timeOffset="-12964.25">5532 17007 821 0,'-7'-6'472'16,"-2"-5"-14"-16,4 11-384 15,3 0-13-15,8 13-245 16</inkml:trace>
  <inkml:trace contextRef="#ctx0" brushRef="#br0" timeOffset="-12670.82">5689 17331 1006 0,'0'0'448'0,"0"0"-238"16,3 15-77-16,-1 6-81 16,8 4-12-16,6 6 9 15,0-10-7-15,6 6-10 16,-5-7-5-16,-1-10-3 16,-1-6 9-16,1-14 10 15,0-6 3-15,2-3-4 16,-3-2-11-16,-5 2-13 15,-5-2-5-15,-3 0-52 16,5 5-66-16</inkml:trace>
  <inkml:trace contextRef="#ctx0" brushRef="#br0" timeOffset="-12024.49">6251 17336 663 0,'0'5'339'16,"0"2"-100"-16,-4 10-66 15,-7 6-6-15,-11 1-37 16,-7 5-31-16,-5-4-42 16,-2-7-10-16,4-4-22 15,4-10-2-15,4-9 0 16,7-5-2-16,6-10-11 15,3 2-6-15,11-2-10 16,3 2-4-16,8-1-2 16,2 3-3-16,2 8-3 15,2 6-2-15,2 9-1 0,4 6 3 16,4 7 9-16,-4 1 7 16,-2 2 6-16,0-2 4 15,-4-6 2-15,0-2 0 16,-1-9 5-16,0-5 3 15,1-9-6-15,-6-5-6 16,-2-2-11-16,-7 0-4 16,-2-2-14-16,1 0-4 0,0 2-4 15,4-1-1-15,4 4 16 16,-4 4 6-16,-8 7-4 16,1 5 18-16,-7 11 37 15,6 6 16-15,7 5 41 16,-2 6-8-16,-1-2-26 15,2-5-15-15,-2-3-23 16,-1-4-2-16,5-3-101 16,-6-2 347-16</inkml:trace>
  <inkml:trace contextRef="#ctx0" brushRef="#br0" timeOffset="-11370.9">7497 17196 782 0,'-18'6'357'0,"-24"12"-150"15,1 4-49-15,10 15-64 0,0 5-22 16,11 10-44-16,10 4-18 16,18 5-12-16,13 0-1 15,14-7 2-15,7-6 4 16,12-16 11-16,7-12 4 16,13-23 6-16,5-15 4 15,-7-19 5-15,-10-10 1 16,-20-9 4-16,-15 3 1 15,-19-3 30-15,-11 2 11 0,-24 8 2 16,-7 3-4-16,-18 14-37 16,-1 9-18-16,0 11-18 15,1 6-5-15,15 5-57 16,7 3-63-16</inkml:trace>
  <inkml:trace contextRef="#ctx0" brushRef="#br0" timeOffset="-11086.72">7637 17473 902 0,'0'2'408'16,"7"10"-117"-16,4 4-126 16,11 13-54-16,6 2 16 15,5 11-47-15,-1 7-13 16,-5-3-26-16,-5-1-15 16,-5-15-9-16,-3-9 3 15,-6-11-103-15,0-6-465 16</inkml:trace>
  <inkml:trace contextRef="#ctx0" brushRef="#br0" timeOffset="-9444.66">8140 17678 427 0,'2'-5'251'0,"-2"-7"-27"16,0-3-48-16,-4 1-65 15,-4-2-26-15,-5 5-39 16,-6 1-11-16,-2 4-16 16,2 6-9-16,0 8-11 15,4 9-6-15,3 2-6 16,2 1 0-16,9-1 4 15,4-1 1-15,8-8 7 16,2-2 3-16,2-8 8 16,-1-3 2-16,-4-4 8 0,-2 0 6 15,-3 0 6-15,-3 1 5 16,0 6-5-16,1 0-7 16,-3 0-6-16,0 0-8 15,6 4-4-15,14 16 0 16,30 30 3-16,-31-26 8 15,-6 0 26-15,-5 3 19 16,-13 2 36-16,-10-4 15 16,-13-8 4-16,-7-4-7 15,-5-7-30-15,3-6-19 0,11-5-26 16,4-5-10-16,12-3-16 16,4 0-8-16,6 4-19 15,7-2-35-15,12 0-117 16,3 3-132-16</inkml:trace>
  <inkml:trace contextRef="#ctx0" brushRef="#br0" timeOffset="-9100.05">8485 17468 1022 0,'3'1'476'16,"1"-1"-185"-16,16 2-180 15,5-1-43-15,19 1-41 16,5-1-10-16,0 0-9 16,-2 0-44-16,-12-1-197 15</inkml:trace>
  <inkml:trace contextRef="#ctx0" brushRef="#br0" timeOffset="-8905.18">8520 17581 888 0,'1'3'410'16,"4"2"-156"-16,13 1-112 0,11 3-15 15,11-4-43-15,5-3-31 16,1 3-26-16,-3-3-17 16,-9 0-40-16</inkml:trace>
  <inkml:trace contextRef="#ctx0" brushRef="#br0" timeOffset="-8277.65">9430 17453 743 0,'-18'7'315'0,"-21"-1"-155"0,-1-3-31 16,3-5-27-16,2-7-17 16,10-7-46-16,7-6-13 15,14-8-22-15,8-6-10 16,17 4-10-16,4 3 0 16,10 13 9-16,-1 11 7 15,3 16 11-15,3 12 8 0,-9 15 20 16,-4 3 18-1,-25 12 15-15,-12 3-1 0,-17-1-20 16,-4 3-17-16,2-8-15 16,0-9 0-16,6-22-16 15,6-9-11-15,4-17-11 16,8-7-5-16,5-8 6 16,6 0 5-16,12-2 9 15,2 5 4-15,13 11 7 16,-6 4 3-16,2 12-4 15,0 3-3-15,-7 10 0 16,-4 2 1-16,-7-1-43 16,-1-1-82-16</inkml:trace>
  <inkml:trace contextRef="#ctx0" brushRef="#br0" timeOffset="-8006.81">9752 17275 1199 0,'0'-2'503'16,"-2"5"-301"-16,0 6-39 16,-11 14-64-16,-2 4-14 0,-2 5-22 15,-2-1-16-15,11-2-26 16,6-2-12-16,7-4-8 15,7-3-1-15,10-12 5 16,-1-2 2-16,9-5 1 16,-4 3 2-16,6-4-52 15,-6 0-61-15,-4-9-186 16</inkml:trace>
  <inkml:trace contextRef="#ctx0" brushRef="#br0" timeOffset="-7813.77">9923 17281 757 0,'-3'3'424'16,"-3"5"-58"-16,1 14-179 15,-3 4-41-15,4 9-17 0,1 2-12 16,-1 2-22-16,1 7-15 16,0 11-37-16,-2 3-14 15,4-4-12-15,1-8 3 16,4-20-102-16,1-9-66 15</inkml:trace>
  <inkml:trace contextRef="#ctx0" brushRef="#br0" timeOffset="-7390.89">10506 17404 1045 0,'0'3'411'0,"0"13"-241"0,4 9-46 15,0 11 3-15,6 9-4 16,-3 12-41-16,-2 6-13 15,-5 5-31-15,-2 1-14 16,-3-10-7-16,-1-10-30 16,2-17-77-16,1-10-52 15,0-16-237-15</inkml:trace>
  <inkml:trace contextRef="#ctx0" brushRef="#br0" timeOffset="-7215.49">10525 17690 1149 0,'8'-5'471'0,"13"2"-281"16,6-1-50-16,11 4-49 16,-1 5-31-16,-3 0-40 15,-5 1 15-15,-11 2-74 16</inkml:trace>
  <inkml:trace contextRef="#ctx0" brushRef="#br0" timeOffset="-6644.37">11336 17278 751 0,'-9'-7'392'0,"-16"-6"-98"0,-7 2-48 15,-10 7-71-15,-6 7-42 16,-5 11-64-16,3 6-21 16,7 15-28-16,9 2-10 15,18 15-8-15,4-3 3 16,19-3 1-16,8 3 4 15,19-15 6-15,10 0-1 0,13-13 2 16,4-6 1 0,-4-14-13-16,-1-5-47 0,-11-5-186 15</inkml:trace>
  <inkml:trace contextRef="#ctx0" brushRef="#br0" timeOffset="-6409.05">11669 17672 1252 0,'1'3'600'0,"6"-2"-247"15,-6 1-177-15,-1-2-41 16,0 0-78-16,0 0-14 16,0 0 55-16</inkml:trace>
  <inkml:trace contextRef="#ctx0" brushRef="#br0" timeOffset="13709.22">12115 13512 505 0,'0'3'272'0,"-1"6"-32"15,-1 4-67-15,2 7-39 16,-2 3-8-16,-1-1-39 15,-5-4-15-15,2-6-17 16,0-7-61-16</inkml:trace>
  <inkml:trace contextRef="#ctx0" brushRef="#br0" timeOffset="14394.65">12516 13192 571 0,'13'-11'333'0,"7"-9"-72"16,9 14-95-1,0 8-38-15,3 17-58 0,-3 9-20 16,-8 12-13-16,-4 6-4 15,-2 4-11-15,0-1-6 16,-1-7-4-16,-4-5-1 16,-5-11 2-16,-2 1 1 15,1-6 5-15,0-2 2 16,-6-10-8-16,-1-6-17 16,-7-9-44-16,6-2-19 0,4-7-20 15,0-5 6-15,4-3 33 16,2 0 17-16,-6 5 29 15,5 6 14-15,-10 9 18 16,-11 0 7-16,-9 9 7 16,-5 6-5-16,-3 5-13 15,0 0-8-15,10-2-14 16,2-4-6-16,17-2-86 16,11-1-96-16</inkml:trace>
  <inkml:trace contextRef="#ctx0" brushRef="#br0" timeOffset="14704.44">13166 13418 783 0,'-6'-4'396'16,"-12"-6"-112"-16,-2 1-72 15,-3 5-84-15,-4-2-29 16,0 5-50-16,2 2-22 16,5 7-31-16,0 5-11 15,8 4-6-15,0 1 1 16,8 2 5-16,9-1 4 16,12 0 5-16,3-2 1 0,10-6 7 15,-2-8 2-15,4-3 5 16,-2-9 5-16,-6-2-60 15,-3-2-54-15,-5-9-313 16</inkml:trace>
  <inkml:trace contextRef="#ctx0" brushRef="#br0" timeOffset="14830.73">13092 13238 538 0,'-7'-8'395'15,"-3"-4"22"-15,4 5-209 16,2 3-68-16,2 3-117 15,1 1-23-15,1 0-292 16</inkml:trace>
  <inkml:trace contextRef="#ctx0" brushRef="#br0" timeOffset="15120.34">13225 13326 989 0,'3'15'434'0,"4"18"-234"0,-1 3-56 15,12 11-78-15,2 5-22 16,-3 5-21-16,1 4-5 16,-14 2-8-16,-4-3-2 15,-8-9 1-15,-3-8 4 0,-4-17-21 16,-4-9-10-16,-5-13-31 16,6-8-13-16,-1-14 18 15,2-5 6-15,12-12 20 16,-2-3 5-16,12-8-3 15,6-2 3-15,9 1 14 16,5 3 7-16,10 6 3 16,1 0 1-16,3 9-77 15,-1 6-186-15</inkml:trace>
  <inkml:trace contextRef="#ctx0" brushRef="#br0" timeOffset="15552.21">13534 13372 746 0,'-2'0'407'0,"-3"1"-60"16,1 8-232-16,0 1-44 16,0 8-44-16,3 4-9 15,5-2-12-15,5 3-2 16,7-6-4-16,3 1 2 15,5 0 4-15,-1-10 3 16,1-7 9-16,0-7 1 16,-9-9 3-16,0 3 0 15,-8-2-1-15,-1-1-2 0,1 3 1 16,-7-2-1-16,-1 6-4 16,-4 3-6-16,-4 1-21 15,6 8-9-15,7 4-5 16,3 5 2-16,3 1 14 15,3 0 5-15,1-2 3 16,-2-3 8-16,15 1 32 16,-3-10 16-16,4-4 18 15,3-1 7-15,-13-15-14 16,-1 3-8-16,-9-5-8 16,-4-5-12-16,-8 3-23 15,-3 4-35-15,-6 2-118 16,0 9-114-16</inkml:trace>
  <inkml:trace contextRef="#ctx0" brushRef="#br0" timeOffset="16074.26">14574 13404 634 0,'0'11'279'0,"-1"5"-120"16,-5 6-40-16,5-6-24 15,-3 0-18-15,1-6-30 16,0-4-7-16,0-2-4 15,-2-9-2-15,1-11-14 0,1-1-10 16,9-10-13 0,7-2-2-16,1 2 5 0,1-3 12 15,-1 3 21-15,-3 8 9 16,6 8 12-16,0 9-12 16,-7 12-14-16,-1 6-9 15,-4 11-11-15,3 2 0 16,-2 5-2-16,5-1 0 15,-4-9 2-15,2-3-19 0,9-8-168 16</inkml:trace>
  <inkml:trace contextRef="#ctx0" brushRef="#br0" timeOffset="16387.58">15090 13391 590 0,'-2'10'332'16,"1"7"-68"-16,-7 6-88 16,-6 3-30-16,-10-8-54 15,-4 3-21-15,-2-13-33 16,3-5-7-16,4-5-9 16,-1-9-5-16,6-7-11 15,3 1-5-15,8-3-6 16,5 0-6-16,5 1-5 0,7 0 5 15,10 7 12-15,4 4 8 16,5 10 10 0,0 5-4-16,-6 5-6 0,-3 5-3 15,1-1-2-15,-3 0 6 16,0 3-99-16,3-2-186 16</inkml:trace>
  <inkml:trace contextRef="#ctx0" brushRef="#br0" timeOffset="16701.95">15232 13517 919 0,'0'2'401'0,"7"-1"-193"16,3-1-66-16,11-3-47 16,4 3-24-16,3-5-32 15,-3-8-7-15,0 1-5 16,-5-12-2-16,-3 3-1 15,-4 1-2-15,-9-3-3 16,-5 0-5-16,-13-4-10 16,-2 2-4-16,-11 5-5 15,1 7-5-15,1 13-12 16,-1 11-5-16,4 13-4 16,2 7 2-16,4 13 20 15,7 4 7-15,9 8 10 16,0-4 4-16,8-1-4 15,1-1-2-15,3-10 5 0,4 1-33 16</inkml:trace>
  <inkml:trace contextRef="#ctx0" brushRef="#br0" timeOffset="17154.73">15774 13394 588 0,'-2'3'329'16,"-2"4"-69"-16,-7 6-81 15,-4 4-10-15,-11 4-60 16,-3-4-29-16,1-3-38 16,1-3-13-16,-1-11-9 0,1-4-2 15,0-5-8 1,1 0-5-16,10-4-11 0,8 0-7 15,8 0-14-15,9-1-2 16,9 1-2-16,5 5 1 16,6 10 13-16,-4 7 4 15,2 12 12-15,-4 1 2 16,-2 5 2-16,1-3 1 16,-4 0-4-16,-2-3-84 15</inkml:trace>
  <inkml:trace contextRef="#ctx0" brushRef="#br0" timeOffset="17302.86">15639 13240 795 0,'-1'0'421'15,"-1"1"-10"-15,2 3-374 16,0-4-50-16</inkml:trace>
  <inkml:trace contextRef="#ctx0" brushRef="#br0" timeOffset="17770.59">15931 13272 414 0,'14'-21'257'0,"14"-23"33"16,9 2-124-16,1 6-25 15,0 6 2-15,-2 16-29 16,-7 8-26-16,1 19-44 16,-5 12-15-16,-6 21-4 15,-2 12 2-15,-10 11 1 16,-1 6-5-16,-4-10-10 16,3-9-2-16,3-19-2 15,2-15 3-15,2-17 7 16,-4-6 8-16,-5-12 6 15,-3-1-7-15,-13-3-11 16,-5 2-9-16,-14 1-13 16,-3 4-1-16,0 11-3 15,-5 1-4-15,9 13 0 16,-5-2 1-16,7 0-51 0,10 2-60 16</inkml:trace>
  <inkml:trace contextRef="#ctx0" brushRef="#br0" timeOffset="18074.66">16268 13158 804 0,'28'-10'408'0,"21"-10"-129"0,0 20-125 16,-2 8-50-16,-6 21-26 15,-4 11-10-15,-14 16 0 16,-3 7-3-16,-10-3-21 15,-8 0-11-15,3-12-17 16,-2-8-3-16,2-12-4 16,4-10-9-16,-10-16-52 15,0-6-46-15,1-7-64 16,-6-9-18-16,5-3 13 16,-9 1 44-16,-6 1 75 15,5 11 41-15,-8 13 65 16,-3 7 16-16,-5 12-6 15,-10 1-11-15,2 0-32 16,4 0-31-16</inkml:trace>
  <inkml:trace contextRef="#ctx0" brushRef="#br0" timeOffset="18375.58">16640 13380 792 0,'14'6'411'0,"7"3"-72"16,-2 11-207-16,-1 3-11 16,-12 2-24-16,-5-1-12 0,-8-6-35 15,4 1-14-15,1-9-20 16,-1-4-4-16,4-6-1 16,6-9-2-16,5-6-4 15,3-6-2-15,8 2-5 16,-1 3-1-16,0 4-3 15,1 3-2-15,-5 10-2 16,-2 6 5-16,-4 14 7 16,-6 10 6-16,-5 0 2 15,-1-3-2-15,0-1-48 16,0-6-56-16</inkml:trace>
  <inkml:trace contextRef="#ctx0" brushRef="#br0" timeOffset="18824.4">16992 13257 867 0,'6'-14'345'0,"7"-16"-219"16,10-1-20-16,14 4-17 15,2 4 2-15,6 13-25 16,0 3-18-16,-9 15-33 16,-4 7-8-16,-7 14 2 15,-4 7 4-15,-9 9 4 16,-9 5 2-16,-6 1-2 15,-5-4-2-15,3-9-5 16,5-6-2-16,2-15-1 16,4 1 0-16,-3-13 2 15,0-1 3-15,-6 0 2 16,2-4-2-16,0 0-5 16,-5 0-4-16,-17 6-3 15,-30 10-1-15,31-8 5 16,2-1-17-16,0-5-36 15,3-2-23-15,2-3-94 0,2-2-108 16</inkml:trace>
  <inkml:trace contextRef="#ctx0" brushRef="#br0" timeOffset="19386.99">17518 13424 799 0,'5'0'363'0,"-2"-2"-188"0,3 4-21 16,-6-2-46-16,0 3-21 16,1 21-10-16,-9 27-9 15,3-25-25-15,3-4-11 16,1-10-15-16,1-5-3 16,7-8 3-16,-4-7 0 15,10-3-3-15,3-3-2 0,4-8-12 16,3 4 0-16,5 5-6 15,4 6-1-15,-10 8-2 16,1 8 0-16,-13 12 8 16,-3-4 1-16,-5 7 6 15,1-3 1-15,0-6-95 16,2 0-139-16</inkml:trace>
  <inkml:trace contextRef="#ctx0" brushRef="#br0" timeOffset="19587.72">17867 13436 900 0,'6'3'405'0,"9"10"-151"16,8 7-116-16,7 3-20 15,-6 2-19-15,-7-3-25 0,-2-3-1 16,-12-3-14-16,-2-2-7 15,-4-1-12-15,-11-7-3 16,-7-8-42-16,3 2-97 16</inkml:trace>
  <inkml:trace contextRef="#ctx0" brushRef="#br0" timeOffset="20119.18">18911 13293 721 0,'-13'-3'357'16,"-18"-4"-117"-16,-2 7-65 16,-3 6-92-16,4 9-26 15,6 15-46-15,11 6-10 16,15 9-4-16,6-3 2 16,18-6 7-16,6-6 6 0,11-13 8 15,5-3 1-15,-7-10 7 16,-3-5 7-16,-15-11 11 15,-7-1 4-15,-15-6-10 16,-14-4-11-16,-12 3-24 16,-8 2-21-16,-2 7-69 15,4 0-86-15</inkml:trace>
  <inkml:trace contextRef="#ctx0" brushRef="#br0" timeOffset="20368.12">19008 13328 754 0,'-4'0'369'0,"2"4"-112"0,2 5-84 15,-2 6-82-15,2 8-16 16,2 5-38-16,1 2-14 16,8 0-14-16,6-4-1 15,1-7 5-15,4-7 9 16,5-9 31-16,-2-6 14 15,-3-4 19-15,-3-4 0 16,-10-4-19-16,-6 0-14 16,-3-4-25-16,-4 1-22 15,-1 2-111-15,-1 1-78 16</inkml:trace>
  <inkml:trace contextRef="#ctx0" brushRef="#br0" timeOffset="20578.55">19273 13350 953 0,'9'7'405'0,"10"8"-220"16,-3 2-32-16,0 8-40 15,-2-2-17-15,-5 1-35 16,0-1-17-16,1-3-24 16,4-3-6-16,1-7 9 15,-3-10 6-15,0-6 7 16,-3-7 0-16,1-7-8 15,3 2-7-15,-9-5-55 16,4-2-65-16</inkml:trace>
  <inkml:trace contextRef="#ctx0" brushRef="#br0" timeOffset="20985.23">19740 13371 847 0,'-11'-2'424'0,"-6"-1"-154"0,0 5-124 16,-4 1-45-16,4 7-60 15,1 5-19-15,6 7-21 16,6 2-2-16,5 4-6 15,7-3 2-15,7 1 5 16,3-3 5-16,4-10 6 16,3-3 2-16,-5-10 8 15,1-6 4-15,-6-5 2 16,-2-10 0-16,-6-2-6 16,-3-5-2-16,-4-5-4 15,-3-3 1-15,-4-7-1 16,-1-5 1-16,2-4-2 15,3-1-4-15,5 6-8 16,7 3-4-16,10 14-12 16,4 6-4-16,4 5-85 0,1 9-60 15</inkml:trace>
  <inkml:trace contextRef="#ctx0" brushRef="#br0" timeOffset="21568.75">20170 13298 520 0,'-7'-2'330'0,"-7"-5"-13"16,-7 4-158-16,-3 2-41 16,1 4-69-16,1 5-26 15,8 6-31-15,5 2-9 16,9 4-3-16,1-1 1 16,11-2 8-16,6-2 6 15,6-4 6-15,1-3 3 16,-6-8-2-16,-3-2-5 15,-8-5-4-15,-2-1-2 16,-9 1-1-16,-5 1 2 0,-10 4 1 16,-1 3 11-16,-4 8 20 15,-2 3 8-15,8 1 12 16,2 0-11-16,9 4-17 16,6 1-5-16,8 2-8 15,5-1-1-15,10-8 3 16,4 2 0-16,6-7-24 15,4-4-46-15,3-2-190 16</inkml:trace>
  <inkml:trace contextRef="#ctx0" brushRef="#br0" timeOffset="21852.4">20485 13357 597 0,'-3'-7'337'0,"-5"-3"-44"0,-8 1-56 16,0 2-81-16,-4 3-39 15,2 5-70-15,1 5-25 16,-1 7-31-16,3 4-8 16,4 8-3-16,6 4-1 15,11 2 4-15,3 1 4 16,11-7 9-16,2-2 4 16,2-11 6-16,-3-8 4 15,-6-7 11-15,-5-4 6 16,-8-5 24-16,-2 2 3 15,-7-1-7-15,-7-2-9 0,-6 1-26 16,1 2 8-16,1-1-106 16,1-1-103-16</inkml:trace>
  <inkml:trace contextRef="#ctx0" brushRef="#br0" timeOffset="22071.77">20525 13288 888 0,'2'-3'460'16,"0"-6"-144"-16,1 11-166 15,3 8-43-15,4 21-63 16,-1 8-11-16,4 20-14 16,-5 0-6-16,-8-1-6 15,-1 1-1-15,-4-5-2 0,2-21 0 31,0-17-18-31,2 1-49 0,1 33-137 0,1-13-313 16</inkml:trace>
  <inkml:trace contextRef="#ctx0" brushRef="#br0" timeOffset="22225.8">20521 13492 841 0,'6'0'352'15,"3"0"-149"-15,18 0-186 16,10 6-12-16,7-3 1 16,-1-4-6-16,5 2-271 15</inkml:trace>
  <inkml:trace contextRef="#ctx0" brushRef="#br0" timeOffset="22479.82">20974 13391 694 0,'-6'-7'368'0,"-11"-9"-79"16,4-1-46-16,-9 2-86 15,-3 3-37-15,6 8-73 16,-3 5-26-16,7 11-27 16,6 8-5-16,6 7 2 0,3 0 5 15,17 0 8-15,8 1 7 16,0-15 9-16,9-1 4 15,-10-9 10-15,-7-7 5 16,-5-6 3-16,-5-7-1 16,-4-4-113-16,-3-7-126 15</inkml:trace>
  <inkml:trace contextRef="#ctx0" brushRef="#br0" timeOffset="22918.66">21109 13273 416 0,'7'-22'268'0,"7"-28"19"15,7 3-84-15,9 10-52 16,3 7 0-16,9 17-14 16,-5 3-17-16,-2 20-35 15,-5 1-32-15,-7 24-37 16,4 7-2-16,-18 9 0 0,4 12 1 16,-9 1 1-16,0 0-2 15,2-9-3-15,3-5-2 16,-1-23 0-16,1-11 4 15,4-8 11-15,-7-15-7 16,-2-4-18-16,-4-3-13 16,-7-7-23-16,-8 0 5 15,-10 1 7-15,-6 0 1 0,-9 12 2 16,-3 7 0 0,1 10 3-16,5 6 4 0,13-2-37 15,12-2-60-15</inkml:trace>
  <inkml:trace contextRef="#ctx0" brushRef="#br0" timeOffset="23235.62">21839 13407 692 0,'-6'-6'368'16,"-7"-4"-96"-16,-6 0-93 0,-4 1-31 16,-2 2-54-16,2 6-30 15,1 6-49-15,2 2-13 16,9 6-6-16,1 5-1 16,9-1 2-16,5 4-1 15,7-3 3-15,6-3 4 16,10-3 11-16,-2-8 6 15,1-4 13-15,-6-5 5 0,-3-2 7 16,-6-5-1-16,-3 3-12 16,-3 1-11-16,-4-4-125 15</inkml:trace>
  <inkml:trace contextRef="#ctx0" brushRef="#br0" timeOffset="23717.58">21943 13354 646 0,'-1'-6'378'0,"0"-3"-38"15,2 3-140-15,7 13-86 16,7 7-30-16,15 19-33 15,-3 7-10-15,6 7-6 0,-4 1-4 16,-16-4 4-16,-7-2 1 16,-19 0-5-16,-10-3-7 15,-10-2-9-15,-3-6-2 16,5-15-21-16,2-9-11 16,11-16-22-16,2-9-9 15,3-10-2-15,6-3-2 16,14-2 3-16,7-1 1 15,16-8 14-15,6-4 9 16,3-3 16-16,8-2 6 16,7 5 15-16,-3 3 15 0,-10 11 25 15,-7 4 10-15,-15 16 4 16,-5 5-13-16,-7 14-23 16,-2 6-10-16,-1 13-14 15,1 3 2-15,2 4 1 16,7 5-1-16,-10-7-2 15,9 4 1-15,-6-10 0 16,-6-8-6-16,-1-8-108 16,-2-5-127-16</inkml:trace>
  <inkml:trace contextRef="#ctx0" brushRef="#br0" timeOffset="23851.44">22270 13100 904 0,'0'-3'447'16,"-2"-5"-170"-16,2 3-128 16,1 7-147-16,6 5-86 15</inkml:trace>
  <inkml:trace contextRef="#ctx0" brushRef="#br0" timeOffset="24518.77">22817 13309 476 0,'-4'3'276'0,"-3"12"-12"0,-10 1-97 15,-3 10-68-15,-4 0-13 16,-3-4-31-16,-2 0-10 15,-3-9-11-15,4-2-4 16,1-11-1-16,5-1 0 16,6-8-3-16,-1-6 1 15,7-4 11-15,2-1 2 16,5-2 1-16,4 2-4 16,7 5-19-16,3 5-4 15,5 12-14-15,1 8 0 16,5 16-5-16,1 3-4 0,6 6 8 15,4 1 1-15,6-5 2 16,-1-3 2-16,-4-14 6 16,-4-8-10-16,-9-16-14 15,0 0-4-15,-2-6-1 16,-1-4 10-16,1 1 19 16,-4-7 8-16,-1-3 21 15,7 3 5-15,1 2 17 16,2 5-2-16,1 12-21 15,-3 7-6-15,-6 12-15 16,-1 3-2-16,-7 6-2 16,-7 0 0-16,-6 3-2 15,-9 0 0-15,-7 1 0 16,-1-6-1-16,4-6-32 16,4-2-62-16,12-8-212 15</inkml:trace>
  <inkml:trace contextRef="#ctx0" brushRef="#br0" timeOffset="24740.57">23395 13501 865 0,'-3'0'545'15,"1"0"30"-15,1 3-357 16,1-3-51-16,0 0-83 16,0 0-33-16,0 0-91 15,0 0-406-15</inkml:trace>
  <inkml:trace contextRef="#ctx0" brushRef="#br0" timeOffset="26188.12">1648 14199 685 0,'-1'-1'351'0,"1"1"-91"16,0-2-83-16,0 1-60 15,0 0-25-15,3-12-26 16,26-49-16-16,-7 16-14 16,4-2-1-16,-5-1 13 15,-6 0 7-15,-8 4 7 16,-4 1-2-16,-3 5-24 15,0 6-12-15,0 7-13 16,2 6-6-16,2 8-14 16,1 4-13-16,5 9-12 15,-1 7 1-15,9 13 7 16,2 8 11-16,5 19 7 16,2 6 3-16,-2 8 5 15,-6-2 0-15,2-3 2 16,1-7 0-16,-5-12-55 15,2-1-52-15,-6-19-398 16</inkml:trace>
  <inkml:trace contextRef="#ctx0" brushRef="#br0" timeOffset="26353.68">1699 13954 931 0,'8'4'330'0,"13"7"-274"16,9 1-43-16,17-1 3 16,3 0-3-16,6-4-90 15</inkml:trace>
  <inkml:trace contextRef="#ctx0" brushRef="#br0" timeOffset="26527.6">1656 13966 829 0,'-8'-5'385'0,"0"2"-173"15,7 0-98-15,1 3-104 16,18 6-18-16,14-1-187 16</inkml:trace>
  <inkml:trace contextRef="#ctx0" brushRef="#br0" timeOffset="26890.34">2265 14063 826 0,'9'7'347'0,"10"4"-209"16,3-2-34-16,6-2-46 15,2 0-20-15,0-6-16 16,-4-2-2-16,-4-7 5 16,-10-10 2-16,-6-1 8 15,-4 1 1-15,-11-5-6 16,-2 5-4-16,-6 5-12 16,-4 1-5-16,2 7-7 15,-4 5-1-15,-2 4-5 16,5 3 7-16,4 10 21 15,3 0 9-15,7 13 16 16,-2-2-2-16,5 12-17 16,3 3-7-16,5 0-12 15,2 1-4-15,1-6-5 16,3-4-1-16,-4-12-52 16,2-3-65-16</inkml:trace>
  <inkml:trace contextRef="#ctx0" brushRef="#br0" timeOffset="27255.42">2773 14005 659 0,'-3'8'356'0,"-3"7"-64"0,-3-3-157 15,-1 5-24-15,-5-4-47 16,-1-3-20-16,-6 0-17 16,-2-6-4-16,1 0-5 15,2-1-3-15,3-4-8 16,4-3-5-16,2-3-11 16,4-3-6-16,7-2-11 15,5 5-1-15,7-1 1 16,2 3 4-16,3 5 18 15,1 1 12-15,4 11 26 16,0 5 11-16,4 7 6 16,2 2-5-16,-5 1-15 15,-2-2-8-15,-2-6-43 16,-1-3 237-16</inkml:trace>
  <inkml:trace contextRef="#ctx0" brushRef="#br0" timeOffset="28758.51">4008 13807 511 0,'-7'-6'294'15,"-9"-6"-24"-15,-5 8-67 16,-7 8-84-16,-1 8-28 15,2 11-55-15,1 5-15 0,10 9-16 16,7 5-5-16,16 6-4 16,14 0-2-16,13-4 3 15,8-3 2-15,5-13 5 16,5-7 3-16,10-19 5 16,-2-8 3-16,-1-20 14 15,-10-5 21-15,-19-14 49 16,-4 1 14-16,-22 2 41 15,-8-3-6-15,-19 6-27 16,-15-5-18-16,-12 6-55 16,-2 5-19-16,6 9-31 15,7 6-5-15,15 9-55 16,3 7-58-16,14 11-169 16</inkml:trace>
  <inkml:trace contextRef="#ctx0" brushRef="#br0" timeOffset="29021.66">4083 13983 766 0,'1'4'422'16,"0"4"-10"-16,13 8-292 16,7 6-42-16,10 3-17 15,2 12-15-15,-1 1-16 16,0 2-6-16,-11-3-9 16,-2-10-1-16,-5-12-100 15</inkml:trace>
  <inkml:trace contextRef="#ctx0" brushRef="#br0" timeOffset="29709.79">4664 14089 384 0,'-5'-3'270'0,"-9"-10"41"15,-3 3-42-15,-7-1-68 16,-2 2-36-16,1 6-82 16,4 3-31-16,7 5-49 15,4 3-17-15,5 2-17 16,2 2 1-16,15 6 11 0,4 2 8 16,11 10 13-1,3-2 3-15,-2 0 4 0,-8-3 4 16,-16-3 9-16,-5 3 5 15,-19 0 6-15,-7-7 1 16,3-5-5-16,-9-9-4 16,9-7-17-16,11-4-11 15,5-14-19-15,16-3-6 16,7-11 5-16,1 0 6 0,10 1 27 16,-5-2 12-16,4 13 22 15,-5-1 21-15,-16 6 17 16,-2 6-3-16,-11 6-23 15,-5 4-23-15,-3 2-52 16,1 6-53-16</inkml:trace>
  <inkml:trace contextRef="#ctx0" brushRef="#br0" timeOffset="30102.2">4973 13992 1017 0,'1'0'425'0,"8"4"-236"16,3-4-65-16,18 0-68 15,8 0-9-15,9 1-24 16,7 6-11-16,-10-1 2 16,-4 1-64-16,-11-5-241 15</inkml:trace>
  <inkml:trace contextRef="#ctx0" brushRef="#br0" timeOffset="30338.98">5008 14108 835 0,'0'0'366'0,"10"4"-159"0,7-3-52 16,14 1-32-16,9 2-28 15,0-2-51-15,1 1-14 16,-5 3-29-16,-3-2-87 15</inkml:trace>
  <inkml:trace contextRef="#ctx0" brushRef="#br0" timeOffset="30893.81">5964 13751 844 0,'-16'-3'386'0,"-23"-3"-164"15,-3 5-39-15,-4 6-70 16,-1 5-26-16,9 13-40 15,3 7-21-15,9 13-9 16,6 9-2-16,12 5-8 16,8 4-4-16,13 2-4 15,9-5-3-15,15-5-1 16,4-11 2-16,19-17 1 16,1-9 10-16,7-16-116 15</inkml:trace>
  <inkml:trace contextRef="#ctx0" brushRef="#br0" timeOffset="31376.15">6134 14145 989 0,'1'0'398'16,"6"3"-214"-16,8 7-108 15,8 4-25-15,8 7 5 16,-2-1-12-16,-3 3-15 15,-10-1-1-15,-13 2-4 16,-8 1 5-16,-12-5 4 16,-6-3 2-16,-6-14-14 15,6-3-19-15,0-10-23 16,5-3-11-16,12-3-6 16,3-3 3-16,14-9 7 15,4-1 2-15,10-8 12 16,-8 15 8-1,-9 11 21-15,2 0 13 0,11-25 26 0,-4 6 4 16,-22 11-15-16,-18 13-13 16,-5 6-28-16,-2 7-6 15,5 3-33-15,4-2-49 16</inkml:trace>
  <inkml:trace contextRef="#ctx0" brushRef="#br0" timeOffset="31630.41">6522 14153 1133 0,'0'0'513'15,"-4"0"-232"-15,1 2-156 16,2-2-31-16,0 0-66 16,0 0-85-16</inkml:trace>
  <inkml:trace contextRef="#ctx0" brushRef="#br0" timeOffset="33479.87">7040 13801 712 0,'-12'6'366'0,"-9"5"-109"16,-3 16-126-16,-2 6-31 15,2 20-39-15,0 1-15 16,5 9-20-16,5-3-5 16,11-15-13-16,-2-7-2 15,6-18-3-15,5-10 8 16,2-18 7-16,7-7 3 15,-4-17 5-15,7 1-7 16,-6-8-7-16,3-1-1 16,-4-5-2-16,-1-1-1 15,-2-2-1-15,0 1 0 0,4 9-3 16,-3 6 1-16,-5 15-3 16,-2 4-4-16,-2 14-15 15,0 6-4-15,11 13-7 16,2 6 3-16,12 11 9 15,2 2 3-15,12 6 7 16,6 4 2-16,5-3 4 16,4 0 1-16,-8-6 3 15,-9-4 1-15,-19-8 3 16,-6-5 2-16,-9-8 5 16,-4-6 7-16,-2-1 6 15,-19-4 0-15,-24 3-2 16,-13-1-4-16,-20 2-7 15,2 0 0-15,6-4-4 16,8 1-4-16,25 0-7 16,7-3-5-16,23-2-112 0,16-5-101 15</inkml:trace>
  <inkml:trace contextRef="#ctx0" brushRef="#br0" timeOffset="34030.67">7435 13796 721 0,'0'-7'408'15,"-6"-4"-79"-15,9 6-158 0,-3 5-58 16,4 19-74-16,14 11-29 16,6 18-13-16,7 12 9 15,7 4 2-15,-6 4 1 16,-10-5 1-16,-1-8 1 16,-6-12-1-16,0-14 0 15,3-18 28-15,-3-8 18 16,-2-15 21-16,1-9 11 15,4-12-13-15,3-9-16 16,3-4-4-16,-1 1-4 0,2-1-2 16,-7 0-2-16,-4 1-17 15,-4 1-8-15,-7 0-14 16,6 9-15-16,-2 9-112 16,1 8-72-16</inkml:trace>
  <inkml:trace contextRef="#ctx0" brushRef="#br0" timeOffset="35491.71">7885 14278 369 0,'0'-4'216'0,"11"-6"-6"16,4-1-54-16,7 7-55 15,6 2-17-15,-5 7-44 16,-1 4-6-16,-5 4 8 15,-6 4 1-15,-10-1 10 16,-2 0 0-16,-9-5-7 16,0-4-4-16,2-5-6 15,4-2-8-15,4-6-22 0,5-1-7 16,8 0-14-16,2 0-4 16,9 7 4-16,-3 5 1 15,1 4 3 1,-4 7 4-16,-12 5 22 0,-6 2 7 15,-15 6 20-15,-9-5 6 16,-10-4-5-16,0-5 0 16,2-13-15-16,6-4-17 15,13-8-102-15,10-4-101 16</inkml:trace>
  <inkml:trace contextRef="#ctx0" brushRef="#br0" timeOffset="35791.15">8428 14085 803 0,'2'0'347'0,"6"2"-156"0,8 1-46 15,11 2-37-15,6 1-13 16,6-4-43-16,3-2-16 16,-4 1-17-16,-5-3-1 15,-1 1-69-15,-12 1-83 16</inkml:trace>
  <inkml:trace contextRef="#ctx0" brushRef="#br0" timeOffset="35991.6">8458 14213 637 0,'0'1'308'0,"10"2"-77"15,6 2-43-15,15 2-15 16,3-4-20-16,12 5-56 16,-3-1-23-16,-3-1-41 15,-3 0-3-15,-14-6 192 16</inkml:trace>
  <inkml:trace contextRef="#ctx0" brushRef="#br0" timeOffset="38194.58">9147 14259 402 0,'4'-6'227'0,"7"-9"-50"16,3-5-31-16,6-7-53 16,3-4-19-16,2-3-3 15,-2 2 1-15,-7 1 5 16,-2 2 4-16,-6 6 7 15,-3 3 10-15,-1 13 4 16,0 5-16-16,-4 3-48 16,0 7-20-16,-2 7-30 0,-3 4-3 15,5 6 11-15,1 0 2 16,6 15 3 0,2 5 3-16,-2 9 4 0,-2 3 2 15,-6-6 1-15,-4-7 0 16,5-14 1-16,0-12-8 15,8-14-161-15</inkml:trace>
  <inkml:trace contextRef="#ctx0" brushRef="#br0" timeOffset="38434.72">9560 14240 1316 0,'-1'1'485'0,"1"1"-389"16,0 0-58-16,0-2-58 15,0 0-64-15</inkml:trace>
  <inkml:trace contextRef="#ctx0" brushRef="#br0" timeOffset="38794.54">9870 14273 542 0,'1'-5'250'0,"5"-8"-95"16,4-4-52-16,4-11-11 16,3-3 4-16,-2-2 9 15,-1-1 2-15,-6 9-16 16,-3 0-8-16,-4 4-9 15,-2 3 4-15,-1 9-10 16,-2 5-13-16,-2 12-35 16,0 8-17-16,2 14-9 15,1 9 5-15,4 11 7 16,5 4 2-16,2 0-1 16,3 0 0-16,2-15-15 15,1-10-54-15,4-15-270 16</inkml:trace>
  <inkml:trace contextRef="#ctx0" brushRef="#br0" timeOffset="39158.72">10319 14100 905 0,'-11'-6'411'0,"-12"-1"-186"16,0-1-52-16,5 8-80 16,-3 4-33-16,-1 6-50 15,3 3-11-15,4 7-5 16,6 5-1-16,8 10 1 16,5 1 2-16,7 8 2 15,3-3 1-15,10-6 1 16,2-3 2-16,7-15 6 15,-3-11 3-15,2-11 7 16,-1-8 4-16,-8-13 6 16,2-1 4-16,-20-6 24 15,-6-2 5-15,-11 2-2 16,-5 3-5-16,-1 4-32 16,-2 0-11-16,5 9-79 15,3 3-72-15</inkml:trace>
  <inkml:trace contextRef="#ctx0" brushRef="#br0" timeOffset="39471.19">10436 13985 551 0,'-3'0'376'0,"-1"0"-1"15,4 2-128-15,0-2-104 16,4 0-48-16,26 2-40 15,41 1-9-15,-25-1-26 16,0-2 15-16,-8-2-135 16,-5-3-132-16</inkml:trace>
  <inkml:trace contextRef="#ctx0" brushRef="#br0" timeOffset="39879.68">10883 13890 675 0,'-7'0'337'0,"-14"0"-113"16,4 2-71-16,7 7-90 16,-5 1-25-16,8 8-29 15,1 2-6-15,2 6-3 16,4-2-1-16,7 2-1 16,-2-6 0-16,13-2 4 15,8 0 6-15,1-12 5 16,5-3 3-16,-5-8 3 15,-9-5 2-15,-10 5 50 16,-8-3 12-16,-16 4 16 16,-12-3 3-16,-7 4-47 15,-2 2-15-15,12 3-21 16,5 1-47-16,15 4-485 0</inkml:trace>
  <inkml:trace contextRef="#ctx0" brushRef="#br0" timeOffset="40191.25">11141 14300 1308 0,'0'0'533'0,"-2"1"-344"16,2 0-54-16,-1-1-82 15,0 0-3-15,1 0-167 16</inkml:trace>
  <inkml:trace contextRef="#ctx0" brushRef="#br0" timeOffset="40808.34">11773 14027 725 0,'-8'0'359'0,"-18"1"-125"15,0-1-62-15,-2 8-78 0,-2 4-32 16,4 5-32-16,3 12-5 16,5 8-5-16,6 8-4 15,11 7-11-15,8 3-2 16,16-3-1-16,7-4 0 15,4-13 5-15,4-9 4 0,-2-18 6 16,-1-11 5 0,3-7 6-16,-6-8 5 15,-13-6 31-15,-10 1 26 0,-23-4 19 16,-8 2 2-16,-17 9-28 16,-1 2-28-16,-2 7-32 15,1 6-11-15,12 4-15 16,6 3-24-16,18 7-194 15</inkml:trace>
  <inkml:trace contextRef="#ctx0" brushRef="#br0" timeOffset="41205.98">12238 14176 639 0,'0'1'384'0,"6"-1"13"16,6-1-191-16,13 0-114 15,12 1-17-15,11 2-43 16,-1 0-14-16,2-1-5 15,-7 0-27-15,-11-2-117 16,-4 0-127-16</inkml:trace>
  <inkml:trace contextRef="#ctx0" brushRef="#br0" timeOffset="41443.89">12303 14282 593 0,'-2'0'323'16,"8"0"-19"-16,6 0-90 16,6 5-53-16,12-3-14 0,1 3-45 15,10 3-24 1,-2-4-30-16,-2 1-11 0,1-7-17 15,-6-1-57-15</inkml:trace>
  <inkml:trace contextRef="#ctx0" brushRef="#br0" timeOffset="45630.21">13533 13953 523 0,'-1'-7'288'16,"-5"-2"-35"-16,-7-3-31 15,-11 8-45-15,-3 4-26 16,-8 13-61-16,-3 4-27 16,2 13-41-16,1 6-12 15,11 10-11-15,7 8-5 0,12 4 0 16,9-3 0-16,18-6 2 16,7-6 4-16,20-21 6 15,7-9 5-15,7-21 6 16,-7-10 4-16,-13-11 9 15,-14-5 6-15,-25-2 25 16,-11 4 8-16,-23 7-4 16,-10 7-8-16,-13 11-36 15,1 7-14-15,6 5-10 16,9 1-40-16,17 9-155 16</inkml:trace>
  <inkml:trace contextRef="#ctx0" brushRef="#br0" timeOffset="46066.88">14081 14130 1006 0,'-3'-3'455'0,"0"4"-244"16,-3 10-53-16,1 19-93 15,5 10-21-15,-4 18 2 16,4 14-6-16,-4-1-10 16,3 0-5-16,6-7-9 15,-1-16-3-15,4-11-6 16,1-7-38-16,-3-19-143 15,0 1-116-15</inkml:trace>
  <inkml:trace contextRef="#ctx0" brushRef="#br0" timeOffset="46297.64">14068 14422 956 0,'9'-2'416'0,"10"1"-207"16,5-4-63-16,3 5-54 16,8 4-24-16,4-1-12 15,4 2-66-15</inkml:trace>
  <inkml:trace contextRef="#ctx0" brushRef="#br0" timeOffset="47018.08">14864 14002 887 0,'-19'-8'416'16,"-25"-4"-170"-16,-2 0-49 15,-4 11-83-15,3 5-26 0,4 14-41 16,3 10-11-16,4 10-17 15,5 3-3-15,14 15-5 16,10-1-1-16,22 7 2 16,14 4 2-16,13-18 7 15,11-5 2-15,8-23 2 16,5-5 1-16,0-16-42 16,-5-11-74-16</inkml:trace>
  <inkml:trace contextRef="#ctx0" brushRef="#br0" timeOffset="47489.99">15219 14399 690 0,'-1'3'471'0,"-1"1"69"15,2-1-189-15,-1-3-103 16,0 0-42-16,-1 0-64 15,1 0-31-15,0 0-40 16,0 0-17-16,0 0-29 16,0 0-4-16,1 0-82 15,0 0 264-15</inkml:trace>
  <inkml:trace contextRef="#ctx0" brushRef="#br0" timeOffset="73080.05">16641 3593 250 0,'0'-4'198'0,"-2"-3"44"0,2 5-42 16,2 6-69-16,-1 4-25 16,8 5-45-16,0 0-6 15,6 2-9-15,2 1-16 16,-2 0-13-16,1 1-5 15,-4-5-5-15,2-1-46 16,-2-1-232-16</inkml:trace>
  <inkml:trace contextRef="#ctx0" brushRef="#br0" timeOffset="73287.1">16733 3567 732 0,'-2'0'368'16,"-1"2"-117"-16,3-1-146 16,0-1-37-16,0 0-38 15,0 0-9-15,12 4-1 16,34 41-2-16,-27-29-8 16,-2 0 0-16,-3-3-101 15,-2-1-208-15</inkml:trace>
  <inkml:trace contextRef="#ctx0" brushRef="#br0" timeOffset="74207.35">16297 3076 359 0,'-4'-4'276'16,"-8"-3"0"-16,-4 5-37 15,-2 2-23-15,-9 4-52 0,-3 4-24 16,-1 4-44-16,2 6-20 16,5 5-31-16,4 6-15 15,11 9-13-15,4-5-6 16,14 18-11-16,8 5-7 16,11-4-4-16,4-3 1 15,8-25 0-15,3-10 4 16,-5-20 7-16,2-5 4 15,-4-2-26-15,-4-9-57 0,-1-1-293 16</inkml:trace>
  <inkml:trace contextRef="#ctx0" brushRef="#br0" timeOffset="74926.42">16613 3285 404 0,'0'-3'228'0,"2"1"-35"16,-2-2-17-16,-1 3-38 16,0 0-16-16,0 0-24 15,0 0-10-15,-12-4-23 16,-29-5-15-16,31 16-23 16,2 1-11-16,0 4-17 15,2 2-5-15,3 5-7 16,4 1-3-16,7-2-1 15,2-1-1-15,8-10 3 16,0-4 4-16,-1-9 8 16,0-4 3-16,-5-4 4 15,-2-7 1-15,-3 7 2 16,-3 3 1-16,-1 5 1 16,1 7 0-16,-3 2-4 0,-2-2-5 15,1 0-6-15,0 0-2 16,1 0 1-16,0 0 4 15,1 3 2-15,10 18 1 16,18 40 0-16,-18-28 2 16,-6 2 11-16,-5-1 7 15,-3-5 18-15,-6-1 9 16,-5-11-1-16,-1-3-5 16,-8-14-18-16,4-9-12 15,1-7-15-15,6-4-5 0,12 6-29 16,0 6-55-16</inkml:trace>
</inkml:ink>
</file>

<file path=ppt/ink/ink6.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2-11T08:54:52.738"/>
    </inkml:context>
    <inkml:brush xml:id="br0">
      <inkml:brushProperty name="width" value="0.05292" units="cm"/>
      <inkml:brushProperty name="height" value="0.05292" units="cm"/>
      <inkml:brushProperty name="color" value="#FF0000"/>
    </inkml:brush>
  </inkml:definitions>
  <inkml:trace contextRef="#ctx0" brushRef="#br0">3489 16311 434 0,'-12'3'282'15,"-7"4"15"-15,0-2-22 16,10-3-58-16,3-1-38 15,13 0-77-15,7-1-25 0,9-1-29 16,16 1-12-16,12 0-10 16,2 4-5-16,5 1-8 15,-6 1-5-15,-11-1-87 16,-4 1-74-16</inkml:trace>
  <inkml:trace contextRef="#ctx0" brushRef="#br0" timeOffset="403.08">3407 16525 365 0,'0'1'262'16,"0"-1"-11"-16,7 0-53 16,-7 0-18-16,9 0-34 0,56 8-3 15,-16-6-31 1,7-4-25-16,4 4-25 0,-4-4-11 16,-11 2-25-16,-10 0-8 15,-13 2-51-15,-10 2-85 16</inkml:trace>
  <inkml:trace contextRef="#ctx0" brushRef="#br0" timeOffset="5225.49">22087 3461 186 0,'-1'0'122'0,"0"0"26"0,1 3-15 16,-1-3 4-16,-1 0 7 16,1 0 13-16,0-1 1 15,0 0-10-15,0 0-8 16,1 0-35-16,0 0-8 16,0-1-10-16,0 1-7 15,0 0-17-15,0 0-24 16,0 0-35-16,0 0-6 0,0 0-2 15,0 1 5-15,0 0 9 16,0 0 4-16,0 0 7 16,1 0 1-16,2 0 3 15,2 0-1-15,0 0-2 16,3 1-1-16,0 0-3 16,29 10-2-16,-28-9-8 15,0 4-2-15,1-4-3 16,1 2-2-16,-1 1 2 0,-1-4 0 15,3 8-1-15,-2-7 0 16,0 5-1-16,-1-1 1 16,0 1 1-16,-2 2-1 15,-2 2 1-15,1-1 0 16,-3-4 0-16,4 7-2 16,-2 0 0-16,2-1 0 15,-1 5 0-15,-2-3 0 0,4 1 1 16,-5 2-1-16,2 1 0 15,-1-1 1-15,-4-4 0 16,5 2 0-16,-4-5 0 16,-1 1 0-16,2-1-1 15,-3-1 0-15,1 1 1 16,3-1-1 0,-1 3 0-16,-2-2-1 0,0 2 0 15,-1 1 1-15,1-2 0 16,3 1 1-16,-3-4 1 15,0-1-1-15,-2 1 1 16,-2-3 0 0,1 4-2-16,-2 1 1 15,5-1 0-15,-1 0-1 0,-1-2 2 16,0-1-2-16,-5 0 2 0,3 2-2 16,0 1-1-1,4 3 0-15,-3-8-1 16,-2 1 1-1,5-2 1-15,-5 3 0 0,3 3 1 16,0 2 0-16,-3-6 1 16,0 1-1-16,3-2 2 15,-2-2 0-15,3-2-1 16,1 0-1-16,-1 0-2 16,0 0 0-16,0 0 1 15,0 0-1-15,-1 1 0 16,-1 4 1-16,-2 2 2 15,3-4 1-15,1-3 1 16,-1 2-2-16,0-2-3 16,1 0-2-16,0 0-2 0,0 0-1 15,0 0 1-15,1 0 1 16,0 0 1-16,0 4 0 16,0-2 2-16,1 0 0 15,-1-2 3-15,0 0 1 16,0 0 0-16,0 0-1 15,0 0 0-15,0 0-3 0,0 0-1 16,0 0-2-16,2 0-2 16,3 2 2-16,-1-2 0 15,3 0 2-15,-2 0-1 16,1-2 0-16,0 0 2 16,2-2-1-16,26-26 1 15,-30 18 1-15,1 6 0 16,-2-1 1-16,0 0 0 15,-2-2 0-15,-3-3 0 16,2-1-2-16,0 1 0 16,6 1 1-16,-2-4-4 0,0 1-1 15,-3-1 0 1,-1 0 0-16,0 2 4 16,1 1 0-16,0-2 1 15,-1-1 0-15,-1-2 1 0,-5-2 0 16,3 2 0-16,1 0 0 15,-1-2 0-15,0 3 5 0,-4-1 0 32,-5 1 1-32,5 2-3 0,3 2-4 15,-1-2-1-15,4-1 0 16,-5-1 1 0,1 1 0-16,1 1 0 0,-4 2 0 15,1 4 2-15,0 0 0 16,-3-2 1-16,2 3 2 0,-1 0-2 15,-2 2-1-15,1-5-2 16,1 0 1-16,1 0-2 0,-1 1 0 16,5 4-1-16,-2 1-3 15,3 2 0 1,-1-1 2-16,2-1 0 0,1 3 2 16,0 0 0-1,-1 0-1-15,1 0-3 0,0-1-1 16,0 1-8-1,0 1 0-15,0 0-1 0,-1 0 2 16,2 0 7-16,0 0 1 16,0 0 3-1,0 0-1-15,6 0 0 16,0 1-1-16,0 1-2 16,1 0 0-16,1 1 0 15,29 23 0-15,-28-12 3 0,1-4 0 16,3 5 2-1,0-5 0-15,-4-4 0 16,1 4 1-16,-3 1-1 16,-1-1 0-16,0 8 0 15,-2-1-1-15,0 4 0 0,0 0-1 16,3-1 2-16,0 2 0 16,-1-6 1-16,-4 0 1 15,-1-4 0-15,-1-5 0 16,0 2 0-16,0 2 0 15,0 2-2-15,-1 4 0 16,-6 1 0-16,4-2 0 0,-3 1 0 16,3-1 0-16,0-2 1 15,1-4-1-15,2-1 2 16,-3-1-1-16,0-4 0 16,-1 2-1-16,2-1 0 15,2-1 0-15,-2 3 0 16,2 1 1-16,-1 0 1 15,-4-1 0-15,2-2 0 16,3 1-1-16,-5-2 0 16,4 1-1-16,-2 1 1 15,-4-4 0-15,2 2-3 16,3-2 0-16,0 2-1 0,-2 2 1 16,4-4 2-16,0 2 0 15,0-5 1-15,0-1 1 16,0 1 0-16,0 0 0 15,0 0-2-15,0 1 0 16,0 0-2-16,0 0 1 0,0 0 1 16,0 0 17-16,0 0-102 15,-1 0 38-15</inkml:trace>
  <inkml:trace contextRef="#ctx0" brushRef="#br0" timeOffset="8187.38">22903 3259 433 0,'0'0'242'16,"-2"-4"-40"-16,3-1-20 15,-2 4-20-15,0 0-9 16,0-1-9-16,-1 1 0 15,1 0-19-15,0-1-13 0,-7-3-19 16,-9-5-12 0,-29-11-18-16,34 23-13 0,-5 3-22 15,3 0-7 1,0 2-13-16,-5-3-1 16,2 3 0-16,0 1 1 15,3 4 2-15,0 2-5 0,5 3-5 16,2 1-6-1,2 2-1-15,1-2 3 16,3 0 5-16,1 1 1 0,2-4-1 16,2 2-1-16,0-3-3 15,2-2-1-15,2-4 2 16,3-1 0-16,4-3 0 16,1 5-1-16,7-7 2 15,0-1 1-15,2-1 0 16,-2 1 1-16,-5 3 1 15,-1 3-1-15,-6-3 3 0,-1-3-2 0,0 2 2 16,-4-7 1-16,-2-2 0 16,2-2 0-16,-4-3 0 15,2-1-2 1,3 3 1-16,-5-1 0 16,0 3 4-16,-2 1 3 15,-5 2 2 1,5 3 0-16,-3-4-3 0,0 0-2 0,2 4-2 15,0 0-1-15,-1 0-4 16,1-1-1-16,0 1-3 16,-2 0-3-16,-3-1-1 15,-2 1-1-15,1 1 1 16,-28 7 1-16,27-3 0 16,2 6 0-16,1 3 1 15,-1-2 1-15,4 6 1 0,2-6 1 16,-3 1 1-1,-1 1 1-15,-1-2-1 16,3 3 1-16,1 2 0 16,-2 4 0-16,0 0 0 15,3 5 0-15,-2 0 1 0,2-1 1 0,-4-4-1 16,-3-2 1-16,3-4 3 16,-3-4 1-16,5-1 1 15,-1-3 0-15,2-2-3 16,-1 1 0-16,0 0-4 15,2-5 0-15,-1 0 0 16,1 0 2-16,-1 0 6 16,1 0 3-16,0 0 10 15,0 0 7-15,0 0 10 16,-1 0-2-16,0 0-8 16,0 0-8-16,1 0-17 15,-1 0-3-15,-1 0-1 16,1 0-1-16,0 0 16 15,1 0-40-15,-1 0-5 16</inkml:trace>
  <inkml:trace contextRef="#ctx0" brushRef="#br0" timeOffset="53660.25">17727 4165 314 0,'0'-3'258'0,"-1"-4"70"16,-2-3-63-16,3 1-61 16,0 3-22-16,0-1-48 0,-1 4-28 15,1 3-43-15,-1 0-16 16,0 0-20-16,0 0-2 15,1 0-11-15,0 23 0 16,4 49-4-16,-1-17 1 16,1 17 5-16,-4 4-3 15,3 1 4-15,-2-8 5 0,1-10 0 16,3-7 4-16,-1-14 2 16,1-9-5-16,-2-13-3 15,1-5 0-15,-3-8 2 16,-1-1-64-16,-2-2-228 15</inkml:trace>
  <inkml:trace contextRef="#ctx0" brushRef="#br0" timeOffset="54235.1">16833 4858 657 0,'-13'2'301'0,"-13"4"-108"0,7-1-36 16,15-2-57 0,8 2-11-16,19-5-33 0,16 0-9 15,32 0 8 1,15-8 0-16,24-4-12 16,12-5-7-16,6-3-5 0,-2 2 0 15,-16 3 2-15,-17 5-1 16,-35 7-6-16,-16 2-2 15,-28 5 11 1,-12 3 8-16,-8 2 9 0,-5 3-1 16,2-3-13-16,-1-1-11 15,3-3-11 1,2-1-53-16</inkml:trace>
  <inkml:trace contextRef="#ctx0" brushRef="#br0" timeOffset="119664.54">23105 3305 644 0,'-2'-2'383'16,"-3"-1"-47"-16,5-2-139 0,0 4-37 16,0 0-64-16,8-1-33 15,22 1-26-15,35 0-5 16,-24 2-15-16,-2 0-2 16,-9 2-5-16,-7-1-10 15,-9 2-146-15,-2-3-208 16</inkml:trace>
  <inkml:trace contextRef="#ctx0" brushRef="#br0" timeOffset="119855.36">23122 3416 636 0,'0'0'387'15,"4"0"-11"-15,7 1-184 0,9-1-46 16,12 4-59-16,5-2-29 16,5 1-36-16,-4-2-4 15,-11-3-3 1,-1-1-49-16</inkml:trace>
  <inkml:trace contextRef="#ctx0" brushRef="#br0" timeOffset="120328.24">23581 3153 735 0,'-1'2'364'16,"-3"3"-80"-16,4 5-185 15,0 4-27-15,0 6-25 16,4-1-16-16,1 2-14 16,-1-2-2-16,0-8 3 0,-3-2 11 15,-2-13 13 1,-2-4 0-16,0-12-2 15,-3-3-10 1,3-5-10-16,0-2-1 0,4 2-2 16,6 3 0-16,6 3 0 0,7 9-2 15,7 2-5 1,4 8-2-16,1 6 10 0,-8 2 15 0,-6 6 31 31,-4 3 17-31,-8 7 12 0,0 1-8 0,-11 7-23 16,3 0-19-16,-1-3-28 15,0-2-6-15,3-9-96 16,-2-6-79-16</inkml:trace>
  <inkml:trace contextRef="#ctx0" brushRef="#br0" timeOffset="120622.57">23487 3445 896 0,'0'-1'419'0,"5"-1"-147"0,9 2-144 15,7 2-25-15,10-1-38 16,2 1-22-16,7 0-20 16,-1 1-2-16,0-3-6 15,-2 0-4-15,-9-3-30 16,-3 1-62-16,-12 1-296 16</inkml:trace>
  <inkml:trace contextRef="#ctx0" brushRef="#br0" timeOffset="121197.71">23595 3587 922 0,'0'0'451'0,"-5"0"-157"16,0 2-57-16,3-2-78 15,1 0-35-15,-3 16-61 16,-34 36-25-16,33-31-31 15,5-2-7-15,8-5 1 16,5-1-2-16,6-5 1 0,4-1-1 16,3-4-1-16,0-3 2 15,1 0-16-15,-5-1-8 16,-5-2-37-16,-1-2-11 16,-10-7-14-16,0 1 0 15,-4-4 34-15,-3-1 12 16,1 2 31-16,0 2 9 0,0 7 5 15,-2 0 10-15,0 5 14 16,1 0 13-16,0 0 17 16,0 0 0-16,-7 19 2 15,-13 34-7-15,15-22-11 16,-1 1-3-16,3-1-11 16,-1 0 0-16,5-7 2 15,-1-6 9-15,1-8 2 16,2-2 0-16,1-4-12 15,-1 0-7-15,-2-4-31 16,-1-1-137-16</inkml:trace>
  <inkml:trace contextRef="#ctx0" brushRef="#br0" timeOffset="125842.42">4416 15995 765 0,'0'0'367'16,"-5"11"-141"0,6 7-108-16,4 24-83 0,2 16-11 15,4 24 0-15,-6 16 2 16,-3 2 0-16,-2-6-6 15,-5-22-4-15,8-12-3 0,-1-22-2 16,9-8 3 0,-7-16-23-16,-4-14-64 0</inkml:trace>
  <inkml:trace contextRef="#ctx0" brushRef="#br0" timeOffset="126017.13">4343 16069 613 0,'0'-10'379'16,"6"-2"-9"-16,19-1-219 15,13 5-43 1,21 2-53-16,13 0-16 0,6 9-20 16,2 5-3-16,-4 2-155 15</inkml:trace>
  <inkml:trace contextRef="#ctx0" brushRef="#br0" timeOffset="126235.48">4410 16411 999 0,'12'0'380'0,"15"5"-258"16,14-2-35-16,17-3-17 15,6 1-15-15,2-1-66 16,-9 0-104-16</inkml:trace>
  <inkml:trace contextRef="#ctx0" brushRef="#br0" timeOffset="126680.14">4675 16778 313 0,'1'-4'244'0,"4"-8"72"16,4-2-74-16,7-5-54 16,4-1-23-16,4-1-38 15,-1 2-13-15,-5 7-14 16,-7 2-12-16,-5 10-34 16,-3 10-13-16,-3 15-23 15,-1 6-5-15,-4 12-3 16,2 2-1-16,1-3-2 0,2-4 27 15,5-8-202 1</inkml:trace>
  <inkml:trace contextRef="#ctx0" brushRef="#br0" timeOffset="127116.51">4961 16705 980 0,'1'-6'430'16,"9"-3"-230"-1,-1-2-56-15,8 4-74 16,11 5-28-16,4 4-28 0,3 3-2 16,-12 6-2-16,-11 1 2 15,-12 7 1-15,-4 2 2 16,-8-4 0-16,1-3 1 16,3-8 0-16,-1-4-9 15,11-1-8-15,5 0-6 16,8 5-5-16,5 2 4 15,-1 10 6-15,-5 4 1 16,-14 8 6-16,-14 4 5 16,-17-1 3-16,-6-4 5 15,-4-21 13-15,8-4-53 16</inkml:trace>
  <inkml:trace contextRef="#ctx0" brushRef="#br0" timeOffset="127536.01">5529 16577 1314 0,'-3'0'590'0,"1"0"-267"0,-6-1-65 16,8 4-91-16,1-3-47 16,-1 0-73-16,0 0-23 0,0-1-13 15,0 0-99-15</inkml:trace>
  <inkml:trace contextRef="#ctx0" brushRef="#br0" timeOffset="128406.06">6219 16347 819 0,'-21'-4'429'15,"-24"-1"-99"1,-2 5-105-16,0 14-98 0,4 12-43 16,14 14-61-16,4 7-19 0,17 5-14 15,9-1-2-15,24-8-1 16,13-8-2-16,25-12-12 16,7-10-37-16,1-19-115 15,-3-3-63-15</inkml:trace>
  <inkml:trace contextRef="#ctx0" brushRef="#br0" timeOffset="128704.15">6485 16448 677 0,'-9'-10'372'16,"-8"-7"-66"-16,-4 0-45 0,-4 7-89 15,-3 7-47-15,-3 16-79 16,3 8-29 0,7 14-26-16,11 5-2 15,18-2 1-15,11-1-1 0,14-7 2 16,4-9 0 0,0-11 2-16,3-8 3 0,-4-9 31 15,-10-11 23-15,-12-13 42 16,-10-2 5-16,-18-3-18 15,-6 4-21-15,-4 11-56 16,-6 2-67-16</inkml:trace>
  <inkml:trace contextRef="#ctx0" brushRef="#br0" timeOffset="129218.19">6916 16435 598 0,'-7'-9'355'0,"-2"-9"-22"16,-7 3-68-16,-14 4-68 15,-3 3-33-15,-13 8-66 16,6 2-39-16,14 12-50 16,11 6-15-16,15 6-11 15,11 6 3-15,19 7 3 0,10-1 3 16,6 0 6-16,-5-6 2 16,-15-3 6-16,-14-1-6 15,-19-4 66-15,-9-1 21 16,-20-7 31-16,-7-6 21 15,-2-11-54 1,2-8-23-16,14-8-70 0,13-3-104 16</inkml:trace>
  <inkml:trace contextRef="#ctx0" brushRef="#br0" timeOffset="129826.01">7378 16101 813 0,'-4'5'394'15,"-6"3"-88"-15,-1 16-231 16,-3 5-24-16,2 16-18 15,3 5-9 1,3 3-6-16,6-1-3 0,3-11-3 16,1-14-2-16,7-14 2 15,-6-13 3 1,-1-17 6-16,3-8 3 0,-7-15 3 16,-3-4-2-16,-3-3 2 15,-4 1-3-15,5 4-2 0,4 9-1 16,2 10-10-16,8 3-3 15,6 13-8-15,3-2-2 16,11 8-4-16,3 3 0 16,4 2 3-16,0 3 2 15,-6 0 2-15,-3 0 0 16,-9 2 0-16,-1 0 2 16,-11 7 3-16,-3 3 2 15,-9 12 6-15,-3 4 0 0,-4 5-1 16,4 5-2-1,2-5 37-15,5-1-112 0</inkml:trace>
  <inkml:trace contextRef="#ctx0" brushRef="#br0" timeOffset="130042.57">7224 16602 1097 0,'11'-1'415'16,"17"-1"-299"-16,10 5-47 0,17 3-22 0,2-2-14 31,10 3-20-31,-2-3 3 16,0 0-154-16,-1 1-182 15</inkml:trace>
  <inkml:trace contextRef="#ctx0" brushRef="#br0" timeOffset="130502.92">7367 16795 937 0,'-3'-1'433'16,"-2"0"-168"-16,-3 9-130 15,-9 4-26-15,-2 10-30 0,3 4-20 16,2 1-33-16,14 6-10 15,10-3-11-15,1-8-3 16,14-2 0-16,4-5 0 16,5-9-1-16,3-1-1 15,-2-11-3-15,-4-4-2 16,-4-12-3-16,-3-5-2 16,-8-4 6-16,-4-2 4 0,-8 4 11 15,-5 4 8-15,-6 12 4 16,-2 9 1-16,-4 16-4 15,3 8-3-15,-3 16 1 16,5 5 3-16,4 10-1 16,3 2 1-16,3-1-8 15,1-1 0-15,2-7-5 16,0 0 1-16,-3-7 31 16,-1-4-365-16</inkml:trace>
  <inkml:trace contextRef="#ctx0" brushRef="#br0" timeOffset="138654.05">8296 16676 1025 0,'7'5'406'0,"1"9"-265"16,-5 6-42-16,-15 13-29 15,-5 1 4-15,-4-7-377 16</inkml:trace>
  <inkml:trace contextRef="#ctx0" brushRef="#br0" timeOffset="139060.82">8684 16404 770 0,'14'-18'386'15,"18"-24"-83"-15,2 8-68 16,4 14-75-16,-2 11-36 16,-13 25-77-16,7 20-24 15,-9 26-1-15,-4 9 1 16,-3 8 1-16,-7-3-2 0,-1-16-3 15,3-9-4-15,1-20 0 16,2-12-1-16,-3-19 2 16,-2-10-11-16,-7-15-20 15,-7-7-2-15,-11 1-12 16,-4 6 6-16,-8 15 15 16,-2 10 1-16,-3 17 6 15,0 8 2-15,5 10 2 16,9-4-5-16,19-5-204 15</inkml:trace>
  <inkml:trace contextRef="#ctx0" brushRef="#br0" timeOffset="139327.4">9456 16647 458 0,'-4'-4'293'0,"-6"-8"15"15,-4 0-19-15,-2-6-39 0,-8 1-39 16,0 5-72-16,-3 2-36 16,-5 11-61-16,9 10-24 15,2 6-34-15,6 6-8 16,16 2 1-16,5-3 5 0,15-1 12 16,3-6 5-16,7-7 7 15,-2-8 11-15,-7-9-53 16,1-5-60-16,-10-11-185 15,-4-1-176-15</inkml:trace>
  <inkml:trace contextRef="#ctx0" brushRef="#br0" timeOffset="139405.63">9372 16383 866 0,'-7'-21'448'0,"-3"-18"-119"16,3 9-68 0,6 17-119-16,-1 9-70 0,2 9-76 15,2 9-62-15,8 13-400 16</inkml:trace>
  <inkml:trace contextRef="#ctx0" brushRef="#br0" timeOffset="139671.16">9547 16567 1124 0,'3'5'465'16,"8"13"-281"-16,2 5-67 15,5 15-30-15,1 8-28 16,-9 13-20-16,-7 5-9 0,-13 7-13 0,-8-2 0 15,-12-10 0-15,-5-12 2 16,5-21 10-16,2-12 9 16,9-21 0-16,7-11-4 15,8-19-14-15,6-7-15 0,15-17-5 16,9-1-3-16,13-2 2 16,5 9 1-16,4 17 22 15,-4 5-60-15,-1 12-183 16</inkml:trace>
  <inkml:trace contextRef="#ctx0" brushRef="#br0" timeOffset="140145.81">9872 16529 897 0,'-4'2'425'16,"-10"6"-180"-16,1 5-75 15,3 11-100-15,2 2-34 16,8 4-33-16,2-2-3 0,15-3 7 15,5-7 5 1,12-15 13-16,-1-5 6 0,-6-13 14 16,-4-6 8-16,-8-1 7 15,-6-5-3-15,-6 5-17 16,-3 1-8-16,-5 11-15 16,-2 4-6-16,-5 7-21 15,3 8-8-15,5 6-9 16,4 6 2-16,11 2 14 15,4 0 5-15,7-7 4 16,4-3 4-16,5-11 6 16,-2-6 3-16,-3-10 16 15,-6-5 14-15,-7-4 9 0,-5 1 1 16,-8 0-23-16,-5 4-76 16,-5 3-445-16</inkml:trace>
  <inkml:trace contextRef="#ctx0" brushRef="#br0" timeOffset="140602.42">10770 16546 994 0,'-1'3'383'15,"0"11"-252"-15,6 12-75 16,5 23-43-16,-1 16 10 16,-2 29 2-16,-7 7 0 15,-8 1 4-15,0-4 4 16,-13-23-4 0,2-13 2-16,1-30 2 0,3-21-10 15,9-40-25-15,4-17-6 16,10-27-8-16,1-13 18 15,14 0 40-15,7-2 20 16,6 12 7-16,5 16-14 0,0 21-22 16,-6 16-23-16,-7 16-37 15,-3 8-80 1</inkml:trace>
  <inkml:trace contextRef="#ctx0" brushRef="#br0" timeOffset="141302.36">11285 16528 769 0,'-10'-5'401'0,"-9"-5"-87"0,-1 5-140 16,3 13-102-16,-2-1-33 15,8 9-51-15,6 2-11 0,10 1-3 16,8 1 4-16,6-2 14 15,0-6 4-15,1-3 10 16,-3-2 1-16,-5-6 6 16,2 3 4-1,-9-5 6-15,-4 0-1 0,-7 1-9 16,5 0-8-16,0 0-12 16,-18 6-5-16,-25 19-3 15,31-9 0-15,13 3 1 16,-1-4 2-16,7-3 3 15,8 0 4 1,0-7 6-16,7-5 4 0,0-7 10 16,-1-6 4-16,1-5 2 0,-4-2 1 15,-6-5 0-15,-1 3-4 16,-9 0 0-16,2 3 2 16,-5 8 15-1,-2 3 3-15,2 9-17 16,-4 4-10-16,2 6-28 15,4 4-8-15,1 6 10 0,4 0 4 0,7 0 7 32,0-1 4-32,4-5 6 0,4-2 5 15,-2-8 13-15,2-3 5 0,1-6 6 32,-2-5 2-32,-1-7-3 15,-4 0-4-15,-5-2-5 16,-5 1-5-16,-4 6-6 15,-2 0-6-15,-6 10-17 16,1 5-9-16,4 9-8 16,-2 5-1-16,8 4 11 0,4 1 4 15,10-7 9-15,6-4 5 16,5-10 23-16,2-6 7 16,-2-10 29-16,-4-3 6 15,-9-7-9-15,-7 0-7 16,-8-1-75-16,-2 5-95 15</inkml:trace>
  <inkml:trace contextRef="#ctx0" brushRef="#br0" timeOffset="141655.31">11808 16494 935 0,'0'-3'449'16,"-1"0"-214"-16,0 10-44 15,0-2-93-15,-1 25-41 16,-5 78-12-16,5-32 0 16,-14 15-7-16,10 11-5 0,1-4-4 15,-1-6-11-15,15-20-3 16,-12-21 2-16,5-25-35 16,1-16-50-16,4-18-99 15,2-14-137-15</inkml:trace>
  <inkml:trace contextRef="#ctx0" brushRef="#br0" timeOffset="141779.77">11816 16767 1149 0,'6'-2'426'0,"15"-1"-322"16,5-1-61-16,11 4-20 15,5-1 3-15,-1 2-136 16</inkml:trace>
  <inkml:trace contextRef="#ctx0" brushRef="#br0" timeOffset="142134.12">12286 16571 826 0,'-11'-7'440'0,"-16"-3"-105"16,2 3-85-16,-1 1-112 15,0 9-46-15,10 4-70 16,2 2-24-16,12 5-25 16,5-4-2-16,15 3 13 15,1-4 7-15,3-2 9 16,0-3 4-16,-2-2 1 16,-9-2 1-16,-3-2 7 15,-5 0-1-15,-13-1-3 16,1 0-4-16,-13 3-8 15,-1 4 5-15,1 4 6 16,1 3 2-16,8 4 0 16,7 4 0-16,14-3-2 15,5 1 7-15,11-4 5 16,1-6-4-16,-3-5-32 16,16 6-74-16</inkml:trace>
  <inkml:trace contextRef="#ctx0" brushRef="#br0" timeOffset="142826.11">12331 16621 624 0,'2'-2'339'15,"1"-3"-39"1,15 3-178-16,12-2-44 0,14 0-25 16,5 1-13-16,-1-1-19 15,-6 0-2-15,-16 1 3 16,-4-2 2-16,-14 4 3 15,-4-2-2-15,-11 0-9 0,-11 2-7 16,-10 3 4-16,-5 5 8 16,1 7 15-16,4 1 1 15,10 5-20-15,6 2-12 16,12 0-14-16,5-1-2 0,13-2 3 16,5-2-15-16,12-6-81 15,2-2-60-15,3-5-171 16,1-4-43-16,-10-5 73 15,-4-6 100-15,-13 0 329 16,-5-1 130-16,-4 4 117 16,1 5-11-16,-4 2-134 15,3 2-56-15,5 3-87 16,1 2-24-16,9-1-14 16,2-1-8-16,-1-4-9 15,0-5 1-15,-5-7 4 16,-4-4 5-16,-7-4 1 15,-6 1-1-15,-15-2-8 16,-7 0-7-16,-5 10-15 16,-2 3-3-16,1 9-7 15,5 11-1-15,8 10-9 16,4 7-1-16,8 14 2 0,3-2 0 16,3 13 10-16,6 1 1 15,6 0 2-15,1-2 1 16,2-9-1-16,2-7 3 15,-3-11-74-15,0-5-114 16</inkml:trace>
  <inkml:trace contextRef="#ctx0" brushRef="#br0" timeOffset="143094.56">13127 16605 811 0,'-4'-4'477'16,"1"-1"-107"-1,-5 5-176-15,3 6-70 16,4 12-92-16,-1 5-16 16,10 9-9-16,-6-2 2 15,-1-3-70-15,2-8-111 16</inkml:trace>
  <inkml:trace contextRef="#ctx0" brushRef="#br0" timeOffset="143256.59">13055 16391 1265 0,'-4'-11'585'16,"-1"-6"-269"-16,2 13-217 15,3 10-64-15,9 12-113 16,4 4-119-16</inkml:trace>
  <inkml:trace contextRef="#ctx0" brushRef="#br0" timeOffset="143773.54">13526 16590 725 0,'0'-3'387'0,"-3"0"-110"16,0 3-67-16,2 0-106 15,0 0-36-15,-13 22-31 16,-41 31-6-16,26-31-7 16,2-4-4-16,5-5-2 15,4-7 4-15,7-7 0 16,2-6-5-16,6-9-15 15,3 1-9-15,4 0-9 16,6 2 0-16,3 5-2 16,6 3-3-16,1 9 0 0,3 5 4 15,7 10 10-15,1 3 7 16,4-1 7-16,0-2 1 16,-5-10 7-16,-2-7 5 15,-4-11 5-15,2-7 1 16,-1-10-7-16,1 1-6 15,3 7-14-15,-4 3-6 16,-3 15 4-16,-6 5 5 16,-10 10 29-16,-5 7 17 15,-13 0 14-15,-3 1-2 0,-7-4-9 16,-1-11 2-16,11-6-117 16,1-5 207-16</inkml:trace>
  <inkml:trace contextRef="#ctx0" brushRef="#br0" timeOffset="144592">14274 16607 825 0,'10'-3'401'0,"10"-3"-141"0,12 1-138 16,11 8-27-16,13 2-48 15,1 1-17-15,-9 1-12 16,-12-5 0-16,-19-1 9 15,-4-1 9 1,-15 0 2-16,-9-2-4 16,-15 0-12-1,-6 1-12-15,-3 5-16 0,4 4-6 0,11 10-7 16,5 1-5 0,13 7 3-16,5 6 1 0,19 2 6 15,11 1 6-15,13-7 3 16,2-6 0-16,2-14 3 15,-3-9 0-15,-2-14 2 16,1-5 3-16,-9-9 7 16,-6 1 2-16,-16 2 10 0,-8 2 12 15,-14 6 29-15,-7 3 6 16,-11 4 20-16,-5 3-5 16,-1 1-28-16,1 0-11 15,6 6-31-15,-3-5-14 16,12 12-20-16,1 3-7 0,6 10-7 31,12 6 5-31,-1-1 8 16,6 3 8-16,5-8 9 0,8-4 4 0,13-6 2 31,3-6 1-31,5-11 5 16,-6-4 1-16,-6-7 3 0,-4-3 3 0,-12 3 1 31,-5 2 2-31,-13 4-1 15,-4 4-4-15,-5 6-12 0,0 4-3 16,6 9-13-16,1 3-2 16,9 8 6-16,6-2 0 0,9 2 9 15,6-4 2 1,6-6 3-16,4-3 3 0,2-11 7 16,-10-4 13-16,-7-11 23 0,-6-3 17 15,-14-8 7-15,2-1-12 16,-9 3-27-16,-4 1-23 15,-4 9-101-15,-4 7-93 16</inkml:trace>
  <inkml:trace contextRef="#ctx0" brushRef="#br0" timeOffset="145067.49">15760 16551 794 0,'-14'-2'390'0,"-16"4"-109"15,-1 4-102-15,3 12-89 16,7 7-34-16,10 9-53 16,8 2-9-16,11 1 3 15,11 0 4-15,14-11 13 16,7-7 6-16,7-14 8 0,-8-9 17 16,-11-11 29-16,-12-2 8 15,-21-4-3-15,-13 3-19 16,-14 3-38-16,-4 3-31 15,0 7-129-15,6-1-137 16</inkml:trace>
  <inkml:trace contextRef="#ctx0" brushRef="#br0" timeOffset="145212.59">15834 16623 1058 0,'16'-1'461'0,"25"1"-237"15,8 9-86 1,4 15-64-16,-2 6-25 15,-19 14-23-15,-4 2-6 16,-9 5-34-16,-4-4-75 0,4-11-181 16,-6-9-149-1</inkml:trace>
  <inkml:trace contextRef="#ctx0" brushRef="#br0" timeOffset="145372.46">16161 16601 1046 0,'-6'-11'505'0,"-10"-10"-189"15,-3 14-86-15,-3 28-98 16,-15 11-51-16,-15 26-54 0,-6 9-8 16,-3 17-10-1,7 1 14-15,16-8-185 0,12-10-276 16</inkml:trace>
  <inkml:trace contextRef="#ctx0" brushRef="#br0" timeOffset="145748.54">16204 16599 769 0,'11'2'376'16,"11"1"-117"-16,0 9-80 0,-13 4-54 16,-2 2-16-16,-5 0-18 15,-2-5-14 1,-2-6-30-16,2-3-7 0,6-8-10 16,3-4-5-16,8-8-4 0,2-4-5 31,4-5-16-31,7 7 0 0,-1 8-4 15,-3 5-2-15,-5 15 4 16,-6-1 2-16,-10 7 6 0,-1 6 4 16,-2 2-2-16,-5 0 0 15,2 0-14 1,-3-4-66-16,-3-8-267 16</inkml:trace>
  <inkml:trace contextRef="#ctx0" brushRef="#br0" timeOffset="145891.24">16421 16266 747 0,'-4'-11'519'15,"-3"-2"48"-15,0 3-265 0,2 16-205 32,-1 9-58-32,5 14-64 0,4 8-80 15</inkml:trace>
  <inkml:trace contextRef="#ctx0" brushRef="#br0" timeOffset="146208.17">16566 16551 1003 0,'0'-14'528'16,"0"-13"-132"-16,2 19-204 15,4 8-56-15,1 17-90 16,1 11-40-16,1 19-14 0,-1 12 2 15,4 17 4-15,0 12 2 16,-3-3 8-16,-1-8-25 16,-8-24-138-16,1-18-113 15</inkml:trace>
  <inkml:trace contextRef="#ctx0" brushRef="#br0" timeOffset="146360.47">16644 16726 1313 0,'3'-7'576'16,"2"-1"-293"-16,8 3-121 0,9 5-111 16,4 5-24-1,11 3-27-15,6-1-77 0</inkml:trace>
  <inkml:trace contextRef="#ctx0" brushRef="#br0" timeOffset="146759.63">17146 16596 794 0,'3'4'351'15,"-4"3"-152"-15,-6 0-30 16,-10 7-26-16,-3-3-11 16,-5 2-36-16,-4 0-20 15,1-11-25-15,0-3-8 0,5-10-11 16,5-1-6-16,11-2-17 15,7 0-7-15,6 3-15 16,10 1-6-16,5 7 12 16,0 4 5-16,10 13 12 15,-3 6 9 1,-4 3-1-16,5 7-3 0,-6-4 35 16,7 1-84-16</inkml:trace>
  <inkml:trace contextRef="#ctx0" brushRef="#br0" timeOffset="147412.13">17299 16575 777 0,'1'-5'418'0,"5"-2"-118"16,9-2-127-16,7 3-41 15,16 2-58-15,6-4-16 16,4 5-25-16,-4-4-9 16,-21-1-3-16,-4 5 3 15,-19-2-1-15,-4 3-8 0,-6 9-16 16,-11 4-9-16,-9 8-10 15,0 2 1-15,3 3 0 16,12 0 0 0,20 5 2-16,8 2 4 0,20-5 7 15,3-5 4-15,8-12 3 16,4-6 4-16,-3-11 4 16,1-8 1-16,-8-4 3 15,-4-3-1-15,-15-1 0 16,-5 4 2-16,-14 2-1 15,-8 3-1-15,-13 4-8 16,-5 4-4-16,-4 7-6 16,0 6-2-16,1 4-1 15,6 4 1-15,11 1-1 0,6-3 0 16,11 2 3-16,1-6 5 16,10-5 6-16,5-3 5 15,10-6 2-15,5-3-1 16,5-1-7-16,2-1-2 15,1 7 1-15,-2 4 1 16,-6 7 11-16,-4 4 7 16,-18 1 18-16,-1 3 13 0,-14 0 29 15,-8-1 9-15,-10 3-1 16,-5-2-12-16,-5-5-31 16,1-4-18-16,10-7-132 15,5-4 318-15</inkml:trace>
  <inkml:trace contextRef="#ctx0" brushRef="#br0" timeOffset="147727.21">18349 16707 878 0,'0'0'470'0,"-1"3"-128"0,1 0-104 16,-1-3-20-16,0 0-37 15,1 0-11-15,-1 0-23 16,-2 0-11-16,3 0-23 15,0 0-6-15,0 0-19 16,0 0-15-16,0 0-21 16,0 0-17-16,0 0-19 15,-1 0-26-15</inkml:trace>
  <inkml:trace contextRef="#ctx0" brushRef="#br0" timeOffset="158142.39">18960 16591 899 0,'14'0'362'0,"21"-1"-224"15,11-3-33-15,14 0-38 32,4-2-17-32,-2 0-119 15,-7 3-149-15</inkml:trace>
  <inkml:trace contextRef="#ctx0" brushRef="#br0" timeOffset="158330.47">18939 16672 1039 0,'10'1'436'16,"15"5"-252"-16,12-1-31 15,28-1-41-15,0 0-36 16,6 1-33-16,-7 0-58 0</inkml:trace>
  <inkml:trace contextRef="#ctx0" brushRef="#br0" timeOffset="158729.07">20106 16132 1026 0,'-7'4'434'15,"-10"15"-226"-15,0 12-102 0,0 34-55 16,2 16-11-16,5 13-18 15,5 2-5-15,6-16-4 16,-1-14-1-16,10-20-10 16,0-11-40-16,3-24-91 15,1-11-94-15</inkml:trace>
  <inkml:trace contextRef="#ctx0" brushRef="#br0" timeOffset="158870.66">19992 16208 892 0,'5'-9'421'0,"4"-6"-172"16,28 1-123-16,10 0-27 0,40 5-53 15,7 1-16-15,0 8-8 16,-9 2-48-16,-19 9-237 16</inkml:trace>
  <inkml:trace contextRef="#ctx0" brushRef="#br0" timeOffset="159076.07">20031 16498 922 0,'3'1'437'0,"2"1"-117"16,31 0-215-16,22-3-21 15,28-1-32-15,5 0-22 16,-8 4-64-16,-13 5-95 16</inkml:trace>
  <inkml:trace contextRef="#ctx0" brushRef="#br0" timeOffset="159373.08">20304 16827 873 0,'3'-3'329'16,"6"-8"-244"-1,10-1-40-15,4-6 3 16,-1-1 18-16,-4-1 38 15,-1 4 20-15,-12 8 6 16,4 7-19-16,-4 15-30 0,-1 10-19 16,4 20-19-16,-8 9-3 15,5 4-10-15,-4-1-8 16,3-14-88-16,4-8-101 16</inkml:trace>
  <inkml:trace contextRef="#ctx0" brushRef="#br0" timeOffset="159773.6">20622 16793 980 0,'0'-6'466'0,"5"-7"-167"16,8 1-102-16,11 3-96 15,9 6-29-15,10 9-48 0,2 5-9 16,-12 8-8-16,-9 0-2 16,-24 2 3-16,-10 2-1 15,-9-1 3-15,-1-2 2 16,10-9-7-16,4-5-15 0,13-6-7 15,6-2-3-15,8 2-1 16,2 5 13 0,-1 8 2-16,-7 1 3 0,-15 8 7 15,-11 2 3-15,-24 0 9 16,-8-3 1-16,-6-16-8 16,0-20-51-16</inkml:trace>
  <inkml:trace contextRef="#ctx0" brushRef="#br0" timeOffset="160040.63">21140 16677 1421 0,'-3'2'665'16,"-7"-5"-305"-16,6 1-176 15,4 2-51-15,4 0-95 16,-4 0-24-16,1 0-176 15</inkml:trace>
  <inkml:trace contextRef="#ctx0" brushRef="#br0" timeOffset="160576.52">21791 16148 871 0,'1'-1'423'0,"-1"3"-176"0,-2 6-85 0,-2 27-89 31,-4 10-21-31,0 28-2 0,1 5-10 16,0-2-8-16,7-9-10 16,4-23-7-16,0-14-1 15,7-20 10 1,-2-6 14-16,0-17 16 0,-1-3 6 0,-3-18 4 15,-1-6-5-15,-5-19-9 16,-3-7-6-16,-3 0-21 16,0 2-10-16,4 15-12 15,1 5-1-15,2 16 3 16,1 3-1-16,5 6-6 16,6 7-6-16,14 1-13 0,7 2-2 15,27 9 1-15,13 0 4 16,20 4-49-16,11 4-46 15,-2-3-184-15,-8-2-245 0</inkml:trace>
  <inkml:trace contextRef="#ctx0" brushRef="#br0" timeOffset="160922.89">21962 16400 685 0,'-9'-7'382'0,"-5"-1"-66"16,14-4-180-16,10 1-30 15,23 0-44-15,9 2-16 16,16 9-1-16,2 6-7 15,-8 16-19-15,-10 8-1 16,-34 8 11-16,-15 2 3 16,-31 5 3-16,-9-4-2 15,4-4-17-15,7-4-6 16,22-16-3-16,14-7 2 0,22-12 7 16,9-6 12-16,19-4 18 15,2 0-2-15,2 5-8 16,-4 4-12-16,-14 6-61 15,-11-1-99-15</inkml:trace>
  <inkml:trace contextRef="#ctx0" brushRef="#br0" timeOffset="161325.02">21588 16840 709 0,'17'-6'394'16,"15"-4"-35"-16,35 4-195 15,16 4-9-15,27 3-26 16,13 4-22-16,7 0-42 15,-2 0-10-15,-18-3-136 16,-16-4-87-16,-29-3-369 16</inkml:trace>
  <inkml:trace contextRef="#ctx0" brushRef="#br0" timeOffset="161776.26">21835 17094 1009 0,'6'-6'447'15,"6"-13"-204"-15,13 7-109 16,11 4-17-16,11 5-26 16,8 14-21-16,-2 5-30 15,-10 5-11-15,-28 7-10 16,-18 2 0-16,-34 7 1 16,-11 2 2-16,-9 0-6 0,3-5-4 15,9-11-3-15,6-4 0 16,16-10-4-16,11-6-2 15,25-4-2-15,13-1 6 16,20 0 8-16,6 2 10 16,8 3 15-16,1 2 2 0,2 2-3 15,-2 1-3-15,-14-4-10 16,-4 0-5 0,-21-4 1-16,-21-10 10 0,1 4-119 15,-7-4-124-15</inkml:trace>
  <inkml:trace contextRef="#ctx0" brushRef="#br0" timeOffset="-187980.86">21316 14882 345 0,'-13'-8'267'0,"-12"-14"69"0,-1-1-73 15,12-4-92-15,9 0-40 16,14 4-78-16,12 1-25 16,12 10-18-16,7 2 2 15,-4 14 8-15,-2 7-3 16,-18 10-4-16,-8 8 18 16,-16 9 29-16,-16 2 5 15,-23 3 4-15,-9-4-15 16,1-10-28-16,7-9-6 0,29-14-16 15,8-2-8-15,24-2-10 16,10-1-3-16,26 6 9 31,4 4 6-31,2-7 2 16,1 7 6-16,-15-8-89 0,-8-3-91 0</inkml:trace>
  <inkml:trace contextRef="#ctx0" brushRef="#br0" timeOffset="-187604.46">21448 14554 878 0,'-22'-15'409'15,"-35"-12"-175"-15,-8 8-52 16,-18 15-81-16,-3 12-31 16,7 22-49-16,10 11-15 15,21 22-16-15,11 11-10 16,18 27-1-16,15 2 2 16,26-4 9-16,15-8 4 0,39-31 7 15,26-18 4-15,24-37 8 16,9-20 4-16,-1-34 63 15,-15-18 26-15,-23-29 71 16,-16-1 33-16,-49 3-36 16,-25 17-13-16,-47 24-66 15,-22 11-30-15,-16 19-29 16,-6-1-20-16,17 17-36 16,15 6-81-16,14 9 309 15</inkml:trace>
</inkml:ink>
</file>

<file path=ppt/ink/ink60.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3-12-18T08:53:25.339"/>
    </inkml:context>
    <inkml:brush xml:id="br0">
      <inkml:brushProperty name="width" value="0.05292" units="cm"/>
      <inkml:brushProperty name="height" value="0.05292" units="cm"/>
      <inkml:brushProperty name="color" value="#FF0000"/>
    </inkml:brush>
  </inkml:definitions>
  <inkml:trace contextRef="#ctx0" brushRef="#br0">16044 7954 252 0,'0'2'163'0,"-2"-1"18"0,1 0-6 16,1-1-11-16,-1-1-11 0,0 1-28 15,0 0-12-15,0 0-26 16,0 0-16-16,-1 0-27 16,1 0-11-16,0 0-10 15,0 0-1-15,0 0 8 16,-3 1 7-16,-3 3 9 16,2-2 4-16,-2 0 1 15,-30 13-2-15,30-14-3 16,0 2-8-16,0 3-17 0,1-2-10 15,1 5-13 1,-1 4-4-16,-1-1 0 0,2 1 0 16,0 2 1-1,0-1 2-15,-2 6 3 16,-1-4 0-16,1 2 3 16,0 3-1-16,0 1-2 15,-1 5 0-15,0 0 1 0,0 1 1 16,0 2 0-16,1-1 0 0,1 1-2 15,-1-1-1 1,5-3-1-16,-1 2-2 0,1-5 1 16,1 2 1-1,-1-3 1-15,0 1 1 16,0 4 0-16,1-5 0 16,-2 1 0-16,2 0 0 15,-2 0 0-15,3 3-1 0,0 1 1 16,0 0-1-16,2 3 1 15,-1-2-1-15,2 1 1 16,2-3-1-16,-2-4-1 0,3 1 1 16,0-4-1-1,0-4 2-15,-1 0 0 0,1 0 3 16,-1 0 2-16,-1 1 0 16,2 0 0-16,-2-2-2 15,0-1 0-15,1 0-1 16,2-7 0-16,0 3 0 15,4-2-2-15,1 4 0 16,3 1 1-16,1 4-1 16,-1 3 2-1,0-2-1-15,-5 0 1 0,-1-4 0 16,-1-6 0 0,-5-5-1-16,4 0 1 15,-3-2 1-15,5-3 2 16,4 3-1-16,-4-2 0 15,4 2-1-15,-4 1-1 0,-2-2 0 16,4 1 0-16,-2-2 0 16,-1-2 1-16,-2 0 1 15,-1-5 1-15,0 0-1 16,3-5 0-16,1 3-1 16,-1 1-2-16,0-1 1 0,-4 5-1 15,3-1 0-15,0 2 1 16,-5-2 0-1,1-4 1-15,-4-4 2 0,2-3 0 16,3-3 0-16,1-6-1 16,-3-3-1-16,-2-3 0 15,0 3 0-15,-1 8 1 16,5 6 1-16,-1 1-1 16,-1 0 0-16,0-3-2 15,-2-4-1-15,4-1-1 16,-1-5 1-16,2 2 0 15,3 0 1-15,-5 2-1 16,0 2 1-16,-3 6-1 0,-4 1 1 16,2 2-1-16,2 2 0 15,2-2-1-15,0-4 1 16,2 0 0-16,-4-5-1 16,0-1 2-16,0 0-1 15,-5 0 1-15,5 4-2 16,0 1-1-16,-2 3 0 15,3 1 0-15,-3-2 1 16,-3 2 2-16,2-2-1 16,-1-3 1-16,1 1-1 15,1-4-1-15,0 0 0 16,1-3 0-16,0 2 0 16,0 3 1-16,-3 3 1 0,1 3 3 15,0 3 0-15,-3 2 1 16,2 2-1-16,-1-1-3 15,1-3 0-15,-2-1-2 16,-3-4 0-16,4 0 0 16,-3-1 0-16,3-2 1 15,2 8 1-15,-4 1 0 16,4 5 0-16,-2 4 0 0,-2-3 0 16,4 2-1-1,-4-1 1-15,2 1-2 0,3-1 0 16,-5-3 0-16,3 1-1 15,0 3-3-15,1 1-2 16,2 1-44-16,1 0-42 16,-2 0-112-16,1 0-89 15</inkml:trace>
  <inkml:trace contextRef="#ctx0" brushRef="#br0" timeOffset="251.46">16119 7936 573 0,'-4'1'342'0,"3"5"-58"0,-6-1-110 15,4 4-40 1,-9 4-63-16,-2-1-21 0,-11 15-27 16,-7 3-7-16,-4 11-9 15,-6 6-1-15,10 1-3 16,3-4-1-16,9-11-2 15,2-6 0-15,10-12-14 16,2-5-23-16,8-9-105 16,1-1-66-16</inkml:trace>
  <inkml:trace contextRef="#ctx0" brushRef="#br0" timeOffset="566.5">16150 8117 430 0,'0'0'224'0,"0"7"-43"0,-4-2-19 15,-2 8-18-15,0 4-5 16,-8 11-23-16,0 1-19 15,-7 10-35-15,2 2-12 0,-9 4-18 0,-1 5-1 32,-6-8-7-32,1-1-2 15,9-6-7-15,4-12-6 16,12-4-6-16,3-8-4 16,5-11-34-16,1-1-26 0,5-10-97 15,2-7-84-15</inkml:trace>
  <inkml:trace contextRef="#ctx0" brushRef="#br0" timeOffset="864.48">16174 8305 476 0,'-5'11'269'0,"-12"15"-5"16,-1-2-92-16,3 5-35 0,-3 2-19 16,-2 2-41-16,-1 1-16 15,-3 0-25-15,-6-1-5 16,2 5-11-16,-2 0-5 16,6 4-7-16,4-1-3 15,5-5-1-15,4-4-1 0,1-15 3 16,4-5-3-16,3-12-31 15,0-6-22-15,3-6-75 16,3-5-60-16</inkml:trace>
  <inkml:trace contextRef="#ctx0" brushRef="#br0" timeOffset="1167.74">16155 8510 343 0,'-3'5'211'0,"-9"4"10"16,2 3-36-16,1-2-27 0,-3 2-20 16,1 7-49-1,-2 3-17-15,-3 9-23 0,-2 3-12 16,-7 4-13-1,1 3-3-15,-5-1-8 0,3 1-4 16,2-6-4-16,4-3-2 16,7-6-1-1,3-5-2-15,6-4-2 0,0-8-3 16,4-5-82-16,2-3-38 16,5-11-169-16</inkml:trace>
  <inkml:trace contextRef="#ctx0" brushRef="#br0" timeOffset="1418.49">16166 8673 319 0,'-5'6'202'0,"-9"6"5"15,2 6-36-15,-2 5-59 16,-2 0-19-16,2 10-37 15,-2 1-15-15,-7 1 1 16,1 2 6-16,-1-5 11 0,-1-11 3 0,6 0-14 31,1-6-10-31,1-6-20 16,4 6-6-16,3-9-8 16,3 1-81-16</inkml:trace>
  <inkml:trace contextRef="#ctx0" brushRef="#br0" timeOffset="1811.6">16067 9213 694 0,'0'9'282'0,"3"20"-177"15,3 6-17-15,5 24-31 16,4 10 1-16,3 11-8 16,2 5-3-16,2-3-7 15,-4-5-14-15,0-5-14 16,-1-5-2-16,-3-17-1 16,1-7 2-16,-9-19-21 15,-1-8-38-15,-7-16-262 16</inkml:trace>
  <inkml:trace contextRef="#ctx0" brushRef="#br0" timeOffset="2166.23">16046 9271 724 0,'-5'4'322'0,"-6"7"-153"16,-4 5-38-16,-4 8-55 16,2 4-16-16,1 1-14 15,4-2-11-15,9-11-10 16,2-6-9-16,1-7-14 16,1-5 6-16,2-6 22 15,1-10 12-15,-2-11 10 16,-1-3 0-16,-1-6-7 0,0 4-5 15,1 9-14 1,5 5-8-16,7 12-15 16,10 8-2-16,8 15-2 0,0 9 1 15,5 11 2 1,-5-3 0-16,3 3-111 0,1-7-127 16</inkml:trace>
  <inkml:trace contextRef="#ctx0" brushRef="#br0" timeOffset="2855.15">16282 10325 625 0,'-1'0'340'16,"-1"0"-40"0,2 0-63-16,-1 0-69 0,0 0-25 15,-1 5-57-15,-1 25-26 16,-6 35-27-16,3-20-10 16,0 3-15-16,0-5-2 15,1-1-2-15,0-6 0 16,0-5-1-16,2-5 0 15,-2-7 2-15,1-5 2 0,3-12 2 16,-1-3 1 0,2-14 0-16,3-6 0 15,-1-12-4-15,0-3-2 16,4-9-2-16,2-2-1 0,3-10 0 16,-2-4 1-16,1 13 1 15,-2 5 0-15,-3 21 0 16,-1 11 0-16,-1 5-3 15,-2 10 0-15,5 8 0 16,2 2 0-16,6 12 0 16,5 0-1-16,8 9 0 15,2 7-1-15,4 5 2 0,-2-1 0 16,-1-1 0 0,-2-2 1-16,-9-3 0 15,2-3-1-15,-8-7 0 0,-3-3-24 0,-1-14-56 31,-4-1-35-31,0-16-95 0,-4-5-68 0</inkml:trace>
  <inkml:trace contextRef="#ctx0" brushRef="#br0" timeOffset="3081.05">16280 10602 637 0,'0'0'323'16,"1"-4"-74"-16,5 0-101 0,-6 3-70 15,0-1-10 1,22-3-16-16,34-3-6 16,-27 6-7-16,1 4-6 0,-3 0-16 15,-7-3-5-15,7-6-27 16,3-1-107-16</inkml:trace>
</inkml:ink>
</file>

<file path=ppt/ink/ink61.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3-12-18T09:32:17.644"/>
    </inkml:context>
    <inkml:brush xml:id="br0">
      <inkml:brushProperty name="width" value="0.05292" units="cm"/>
      <inkml:brushProperty name="height" value="0.05292" units="cm"/>
      <inkml:brushProperty name="color" value="#FF0000"/>
    </inkml:brush>
  </inkml:definitions>
  <inkml:trace contextRef="#ctx0" brushRef="#br0">18604 13469 940 0,'9'-25'341'0,"17"-30"-249"16,15 4-10-16,28 12 1 15,9 11-8-15,13 23-29 16,8 10-13-16,7 25-9 16,5 9 3-16,3 12-4 15,-2-1-2-15,-6-6-4 0,-4-12 0 16,-11-14 1-16,-10-11 4 15,-29-17 23-15,-23-3 21 16,-35-17 20-16,-21-3-1 16,-27-4-24-1,-7 2-24-15,0 5-28 0,10 2-9 16,24 10-7-16,9 4-9 16,18 8-30-16,6 6-6 15,18 5-4-15,13 4 5 16,11 8 26-1,-25-9 7-15,1 1 21 16,74 31 8-16,-7 5 12 0,-8 3 7 16,-65-17 12-16,-11-1 8 0,-19 0 5 15,-12 2-1 1,-10 5-21-16,-8-2-12 16,6-4-32-16,2-8-59 0,31-15-168 15</inkml:trace>
  <inkml:trace contextRef="#ctx0" brushRef="#br0" timeOffset="878.45">20731 13143 911 0,'1'3'371'0,"4"16"-231"15,0 7-51-15,-1 19-37 16,-4 9-19-16,-1 13-18 16,0 0-3-16,-1-7-3 15,0-10 2-15,0-21 4 16,-2-7-1-16,-5-12-63 16,1-3-41-16,-2-7-132 15,-2-10-120-15</inkml:trace>
  <inkml:trace contextRef="#ctx0" brushRef="#br0" timeOffset="1044.68">20685 13162 690 0,'-2'-9'393'0,"-4"-7"-83"16,8 2-117-16,10 0-36 16,20 3-72-16,10 3-24 15,19 8-42-15,-2 5-18 0,-3 10-16 16,-5-2-40-1,-12 0-145-15,2 3-203 16</inkml:trace>
  <inkml:trace contextRef="#ctx0" brushRef="#br0" timeOffset="1268.29">20826 13615 846 0,'25'0'354'16,"19"3"-188"-16,1 2-119 15,-8-2-27-15,-10-1-130 16,-1 2-175-16</inkml:trace>
  <inkml:trace contextRef="#ctx0" brushRef="#br0" timeOffset="1447.34">20727 13403 835 0,'12'-1'370'0,"21"-6"-181"15,12 0-76-15,8-3-60 16,3 0-21-16,1 3-23 16,-6 0-64-16</inkml:trace>
  <inkml:trace contextRef="#ctx0" brushRef="#br0" timeOffset="1717.46">21414 13283 842 0,'10'0'395'15,"14"-1"-154"-15,9 1-93 16,12 0-86-16,2-2-19 16,2 0-28-16,-4-4-17 15,-5 1-133-15,-7 1-217 0</inkml:trace>
  <inkml:trace contextRef="#ctx0" brushRef="#br0" timeOffset="1887.26">21482 13362 883 0,'8'3'408'0,"11"-3"-153"16,11 5-58-16,11-4-46 16,1-2-33-16,2 2-56 15,-3 0-44-15,-8-1-233 16</inkml:trace>
  <inkml:trace contextRef="#ctx0" brushRef="#br0" timeOffset="2238.45">22059 13339 877 0,'10'0'358'15,"9"0"-202"-15,39 0-76 16,21-3 13-16,42 3 17 16,20-1 6-16,22 5-19 15,5 1-16-15,3 1-35 16,-9 1-48-16,-32-3-79 16,-16-3-92-16</inkml:trace>
  <inkml:trace contextRef="#ctx0" brushRef="#br0" timeOffset="2667.17">22105 12406 483 0,'0'-5'273'0,"-1"-3"-50"16,5 5-48-1,4-1-5-15,2 4-23 16,4 2-20-16,4 13-45 0,1 11-16 16,-8 25-25-16,-2 12-9 15,-20 19-11-15,-5 5-4 16,-4 1-15-16,2-4-13 15,12-22-74 1,6-14-80-16</inkml:trace>
  <inkml:trace contextRef="#ctx0" brushRef="#br0" timeOffset="3175.48">22459 12587 770 0,'-8'16'316'0,"-10"22"-202"16,3 5-26-16,0 3-33 0,1 0-13 15,12-8 4-15,-3-8 8 16,9-13 3-1,6-7 2-15,-2-16-10 0,4-7-7 0,3-14-8 16,-2-5-9 0,1-8-6-1,-1-4-1-15,-4-4-1 16,0-1-3-16,-4 12-6 16,1 4-5-16,-3 16-15 15,-1 9-6-15,7 10-10 16,1 10-1-16,7 11 6 15,6 7 4-15,10 8 8 16,5 3 2-16,9 4 4 16,-1-1 4-16,-3-8 5 15,-11-4 3-15,-17-9 5 0,-9-6 2 16,-17-4 4-16,-5 0-2 16,-18-3-3-16,-8-1-2 15,-12-1-3-15,-1 0 0 16,3-6 2-16,7-2-4 15,16-6-30-15,5-5-26 0,18 7-126 16,8-4-131-16</inkml:trace>
  <inkml:trace contextRef="#ctx0" brushRef="#br0" timeOffset="3559.19">22782 12532 977 0,'7'0'406'15,"1"-3"-242"-15,0 3-60 16,15 22-43-16,-11-2-12 0,0 12-12 15,5 6-9 1,-2 7-19-16,1 0-2 16,1-1-3-16,-3-6 3 0,1-10 2 15,1-6 2 1,2-17 8-16,2-6 6 0,4-18 17 16,-1-9 6-16,3-14 0 15,-3-6-2-15,-4-2-21 16,-1 2-8-16,-10 10-52 15,-4 8-48 1,-5 16-166-16,-6 6-196 16</inkml:trace>
  <inkml:trace contextRef="#ctx0" brushRef="#br0" timeOffset="3880.29">23375 12338 878 0,'-1'0'429'15,"-3"2"-163"-15,-2 13-143 16,3 11-28-16,-2 20-37 16,-2 7-6-1,5 18-3-15,3 7-7 0,0 7-21 16,6 5-4 0,-2-12-8-16,2-8-1 0,3-21-39 0,-1-12-79 31</inkml:trace>
  <inkml:trace contextRef="#ctx0" brushRef="#br0" timeOffset="4523">22454 14104 834 0,'22'-9'371'0,"25"-16"-186"15,-1-11-33-15,2-10-40 16,-5-11-23-16,-10-6-15 15,-4-6 0-15,-17 0-18 16,-6 7-9-16,-17 16-17 16,-5 9-7-16,-11 18-9 0,-2 10-14 15,1 20-33-15,4 16-13 16,16 23 9-16,10 13 9 16,24 17 25-1,14 6 7-15,16-11-3 16,9-7-3-16,4-26-11 0,1-14-101 15</inkml:trace>
</inkml:ink>
</file>

<file path=ppt/ink/ink62.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2-19T11:27:37.088"/>
    </inkml:context>
    <inkml:brush xml:id="br0">
      <inkml:brushProperty name="width" value="0.05292" units="cm"/>
      <inkml:brushProperty name="height" value="0.05292" units="cm"/>
      <inkml:brushProperty name="color" value="#FF0000"/>
    </inkml:brush>
  </inkml:definitions>
  <inkml:trace contextRef="#ctx0" brushRef="#br0">18352 16569 426 0,'-6'0'239'0,"-8"-2"-36"0,1 1-15 0,1-3-34 15,3 4-15-15,2 2-26 16,2 1-13-16,3 0-25 16,1-3-14-16,1 0-24 15,0 0-9-15,0 0-11 31,0 0 1-31,2 0-2 0,20 0-1 16,38-1-4-16,-23-4-4 0,6 1-6 16,7 0-1-16,11 0-4 15,4-1-1 1,7-3 4-16,0 2 0 16,-7-2 2-16,-3 0 3 15,-17 4 1-15,-11-6 2 0,-11 3 3 16,-7 3 4-16,-10-2 7 15,-1 1 0-15,-9 4 1 16,-2-3-1-16,3 2-8 16,2 1-1-16,0 0-3 15,0 0-3-15,-1 0 0 16,0 0 0-16,-9-4-1 16,-28-10 1-16,25 13 0 15,0-3-1-15,3 1 0 16,-4-2 1-16,0 0-1 15,1-1-1-15,1 3 1 16,3 0-3-16,5 3 1 16,1 0-2-16,4 2-3 15,0-1-2-15,0 0-6 16,14 2-1-16,44 12-1 16,-26-4 0-16,-2 3 3 0,-6 0 3 15,-7 3 2-15,-7-2 2 16,-10-2 4-16,-4 1 5 15,-8-1 8-15,-2 3 3 0,-12-4-3 16,0 0-4-16,5-8-28 16,5-2-48-16,16-7-164 15,9-3-246-15</inkml:trace>
  <inkml:trace contextRef="#ctx0" brushRef="#br0" timeOffset="748.02">19170 16112 429 0,'1'-5'309'15,"4"-6"13"-15,-5 1-64 16,-2-2-10-16,-4-1-51 16,0 1-35-16,-3-1-51 15,-1 0-18-15,-3-2-24 16,-1-3-10-16,-2 8-34 0,-1 2-19 15,-2 10-27-15,0 5-11 16,5 9-19-16,-1 4-4 0,9 3 3 16,1 2 4-16,9-4 15 15,6-5 5-15,5-3 11 16,2-5 5 0,8-8 13-16,-5-5 7 0,4-11 6 15,-3 0 4-15,-3-9 4 16,-1-2 0-1,-4-6 26-15,-3-10 12 0,-2-3 8 16,-1-1-2-16,-2 7-32 31,-1 9-16-31,-3 15-12 0,1 3-1 0,-2 11 0 16,-3 1-3-16,1 8-20 0,1-7-6 31,0 3-6-31,0 27 2 16,3 43 12-16,4-23 4 15,-4-3 5-15,1-5 0 16,2-7-22-16,-5-7-24 16,3-11-84-16,-1-8-41 0,-2-3-79 15,0-6-75-15</inkml:trace>
  <inkml:trace contextRef="#ctx0" brushRef="#br0" timeOffset="1206.38">19508 15911 840 0,'-8'0'392'0,"-17"0"-173"16,3 3-53-16,8 5-85 16,1 4-37-1,11 0-40-15,2 3-10 0,1 0-6 16,2-1 5-16,8 4 1 15,3-3-1 1,4 1 1-16,4 3 1 16,-8-1 5-16,-1 0 5 0,-13-1 11 15,-3-2 5-15,-7 0 9 16,-6-3 0-16,-5-8-8 16,0-1-5-16,0-9-20 15,5-3-14-15,13-4-41 0,2-3-48 16,16 0-146-16,1-4-155 15</inkml:trace>
  <inkml:trace contextRef="#ctx0" brushRef="#br0" timeOffset="1662.47">19393 15756 605 0,'-9'1'301'0,"-9"1"-81"0,3 0-41 16,6-1-34-16,4 0-17 0,5 0-41 15,4 2-23 1,-4-3-30-16,6 0-7 15,22 4-2-15,36 8-1 0,-31-6-13 16,0 2-3-16,-1-1-4 0,-3-3-1 16,-5-4 5-16,-5-1 3 15,-9-6 4 1,-3-1 1-16,-7-2-3 16,0-4-5-16,-10-4-2 15,-1-1-2-15,0 3-2 0,0 1 0 16,9 7-8-1,2 3-7-15,0 4 1 0,4 4 0 16,-4-3 12 0,0 0 8-16,0 0 12 15,6 13 6-15,19 30 7 16,-28-27 6-16,-11 7-4 16,-7 0-4-16,4 1-11 15,-3-4-30-15,11-9-430 16</inkml:trace>
</inkml:ink>
</file>

<file path=ppt/ink/ink63.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333.61829" units="1/cm"/>
          <inkml:channelProperty channel="Y" name="resolution" value="1777.91638" units="1/cm"/>
          <inkml:channelProperty channel="F" name="resolution" value="0.00051" units="1/dev"/>
        </inkml:channelProperties>
      </inkml:inkSource>
      <inkml:timestamp xml:id="ts0" timeString="2018-12-20T09:43:42.389"/>
    </inkml:context>
    <inkml:brush xml:id="br0">
      <inkml:brushProperty name="width" value="0.05292" units="cm"/>
      <inkml:brushProperty name="height" value="0.05292" units="cm"/>
      <inkml:brushProperty name="color" value="#EA328E"/>
    </inkml:brush>
  </inkml:definitions>
  <inkml:trace contextRef="#ctx0" brushRef="#br0">16682 4964 17,'-28'0'27,"11"11"2,6-4-5,14 2-6,15 2-5,11-5 1,17 8-1,14-5 0,16 6-1,13-9-4,11 1-1,2-7-2,0 9-1,-8-9-1,-7 3-1,-17-3 0,-13 0-1,-19-8 1,-15 3-1,-13-3 0,-10 8 0,-6-19 0,-4 5 0,-2-4 0,-1 3-1,2 2 0,1-1 0,2 2 0,3 0-1,5 12 0,-6-9-1,6 9 1,7 9 0,-1 3 0,2 2 1,-4 7-1,-1 1 2,-3 3 0,-7 0 0,-2-2 1,-3-3-3,2-3-5,-3-3-35,13-14 0,0 0 0,23-12-1</inkml:trace>
  <inkml:trace contextRef="#ctx0" brushRef="#br0" timeOffset="716.67">17758 4947 39,'20'0'37,"0"0"0,7 5-8,3-5-12,-2 3-5,3 3-3,-7-1-4,-3-1-1,-7 0-1,-5-4-1,-9 0 0,0 0-1,-4-8 1,4 8-1,-14-9-1,7 7 0,-3 2 0,3 8-1,0 11 0,0 2 1,2 12 0,0 6 1,0 3 0,2 6 1,-1 0 0,1-4 0,-1-7 1,0-7-1,-4-8 0,-1-4-2,-2-8 2,-1-10-2,0 0 0,2-3 0,10 3-1,-9-10 0,9 10 1,9-5 0,4 5-1,5 0 0,3 0 0,4 0 0,2 5 0,-1-5 0,0-9-1,-1 3 1,-4-3 0,-2 1 2,-5-1 0,-3-1 0,-6 0 1,-5 10 1,6-12 0,-6 12-1,-4 10 0,2 2 0,0 2 0,2 7 0,0 0-1,0 3 1,0-2 0,0 0-1,5-3-5,-5 3-38,0-13-1,0-9 0,9-5 0</inkml:trace>
  <inkml:trace contextRef="#ctx0" brushRef="#br0" timeOffset="1668.94">19236 5046 46,'0'0'33,"0"0"-2,19 0-14,14 0-1,18-3-2,20 3-3,15 0-2,18 0-2,7 0-1,7 0-1,-3-4-1,-4 1-1,-14-4-2,-13-1 1,-17-1-1,-17 0 0,-15-1 0,-9 0 0,-13-2 0,-7 2-1,-6 0 1,0 10-1,-12-18 0,5 8 0,7 10-1,-15-18 1,8 12-1,7 6 0,-12-15 1,12 15-1,0-12 0,0 12 0,10 0 1,1 5-1,4 0 1,-1 7 1,2 2-1,-6 6 2,-3-3-1,-3 4 1,-7-3 0,-2 1 0,-3-5-3,-1-6-3,5 7-15,4-15-22,-6 12 0,6-3-1,0 2 0</inkml:trace>
  <inkml:trace contextRef="#ctx0" brushRef="#br0" timeOffset="2306.32">20346 5282 38,'0'0'36,"9"6"3,13-6-4,12 0-16,3-3-7,12 3-3,0-4-2,1 4-2,-8-6-2,-5 2-1,-11 2 0,-8-3-2,-12 2 1,-6 3-1,-8-2-1,-3-3 0,1 5 0,0-5 0,1 1 0,-1 4-1,10 0 0,-12-5 1,12 5 0,0 0 1,-4 14 0,4 5 0,0 2 1,3 5 0,-3 0 1,5 6 0,-5-1 0,0 1 0,-5-6-1,-2-1 1,-4-6-2,-2-2 1,-4-3 0,-3-2-1,-3-2 0,1-8 0,1 3 0,4-1-1,4-4 1,5 0-1,8 0 1,15 0 1,6 0-1,5 0 0,9 0 0,1-4-4,3 8-7,-3 0-27,-6-4-3,-2 0 0,-8 5 1</inkml:trace>
  <inkml:trace contextRef="#ctx0" brushRef="#br0" timeOffset="2769.75">20823 5542 72,'17'-10'40,"0"6"0,1-3-14,9 11-11,-6-1-6,2 9-3,-10 0-3,-4 7-1,-9 1-1,-8 6 0,-6 2 0,-7 0 0,-3-2-1,4-1 0,1-6 0,6-2 1,9-5 0,4-12 1,12 10 0,8-10 1,2 0-1,3 0 2,4 0-1,-4-3 0,-2-1 0,-3-1-1,-4 1-4,-10-9-21,1 1-21,0-2-1,-2-12 0,3 3-1</inkml:trace>
</inkml:ink>
</file>

<file path=ppt/ink/ink64.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2-19T11:52:10.514"/>
    </inkml:context>
    <inkml:brush xml:id="br0">
      <inkml:brushProperty name="width" value="0.05292" units="cm"/>
      <inkml:brushProperty name="height" value="0.05292" units="cm"/>
      <inkml:brushProperty name="color" value="#FF0000"/>
    </inkml:brush>
  </inkml:definitions>
  <inkml:trace contextRef="#ctx0" brushRef="#br0">17933 13952 320 0,'-6'0'217'16,"0"5"-5"-1,2-3-60-15,4 1-58 0,0 0 0 16,0-3 24-16,0-1 15 16,0-1 13-16,6-1-4 15,7-5-17-15,29-30-13 16,-36 8-27-16,4-4-11 16,11 1-22-16,-14-5-5 15,8 7-12-15,-7 3-9 16,-11 9-5-16,11 6-4 15,-11 6-4-15,3 7 0 16,3 10-6-16,-6 6-4 16,4 12-3-16,3 10 0 15,-3 14 4-15,4 3 6 16,-9-4 6-16,5-1 5 0,3-12-2 16,-1-11-1-1,11 0 1-15,-10-14-13 16,-1-6-217-16</inkml:trace>
  <inkml:trace contextRef="#ctx0" brushRef="#br0" timeOffset="440.92">18258 13840 822 0,'-2'-15'422'15,"-1"-8"-154"-15,6-2-98 0,5 3-44 16,9 5-48-16,6 0-14 15,9 15-14-15,4 6-10 16,-3 12-7-16,-6 7 5 16,-15 11-5-16,-11 3 2 15,-16 9-8-15,-6 3-8 0,-6-7 0 16,-4-3 0 0,5-10-4-16,2-7-1 15,9-5-4-15,6-5-4 0,5-5-5 16,7-2-2-16,13-5-2 15,2 1 1-15,12-1 4 16,4 3 2-16,-6 2-1 16,-1 2 1-16,-6-1-8 15,-2-4-113-15</inkml:trace>
  <inkml:trace contextRef="#ctx0" brushRef="#br0" timeOffset="856.56">18980 13851 542 0,'-6'-15'414'15,"-5"-8"47"-15,-7-4-181 16,-3-2-52-16,-5 7-101 16,2 3-52-16,4 9-49 15,3 8-17-15,3 13-18 16,2 6-3-16,9 15-6 16,3 5 3-16,15 6 7 15,7 0 2-15,9-7 4 16,6-6 1-16,2-11 2 15,-4-14 7-15,-11-10 43 16,-8-8 33-16,-10-16 47 16,-6-2 7-16,-7-5-34 15,-3 2-31-15,-16 5-50 16,-5 2-13-16,-11 12-29 0,-2 1-45 16,3 17-218-16,7 6-185 15</inkml:trace>
  <inkml:trace contextRef="#ctx0" brushRef="#br0" timeOffset="1187.34">18790 14126 666 0,'1'-1'350'0,"0"-1"-100"16,3-1-80-16,-4 2-24 0,0 1-31 15,0 0-8-15,11 1-7 16,39 13-4-16,-20-7 4 15,1 0-12-15,7-4-18 16,-2 0-9-16,-5-4-23 16,-1-1-6-16,-19-9-8 15,4 9-8-15,-1 4-192 16</inkml:trace>
  <inkml:trace contextRef="#ctx0" brushRef="#br0" timeOffset="36065.84">21455 13837 311 0,'-12'-15'254'16,"-8"-14"66"-16,1-2-50 15,17-3-77-15,3 9-38 16,6 2-75-16,6 6-13 0,5 7-24 15,3 4-10-15,7 8-8 16,2 4-13-16,-3 9-15 16,-1 4-7-16,-16 7-13 15,-10 3-8-15,-24 10 6 16,-7 3 3-16,-7 5 18 16,-1-2 6-16,12-8 2 15,3-9 2-15,11-12-2 16,6-1 4-16,10-5 17 15,5-1 9-15,8-4 14 16,2-4 2-16,13-2-15 16,7 1-9-16,12-5 6 0,10-5-106 15</inkml:trace>
  <inkml:trace contextRef="#ctx0" brushRef="#br0" timeOffset="36414.42">22205 13674 669 0,'-14'-7'353'0,"-21"-5"-111"15,-4 2-85-15,1 10-110 16,3 4-33-16,11 7-28 16,8 5 4-16,14 8 14 15,5 0 8-15,19 3 18 16,7 0 4-16,15-7 7 16,2-3 3-16,-1-13 14 15,-1-7 35-15,-12-13 27 16,-7-6 3-16,-14-6-10 15,-9-1-43-15,-17 5-64 0,-8 5-27 16,-14 8-82-16,-6 10-71 16</inkml:trace>
  <inkml:trace contextRef="#ctx0" brushRef="#br0" timeOffset="36711.41">21971 14033 515 0,'-3'-1'356'16,"-1"-4"18"-16,-1 3-89 15,5 3-114-15,2-1-49 16,-2 0-49-16,0 0-11 0,30 1-5 15,41 1 4-15,-13-3 8 16,6 0-4-16,0 1-12 16,-8-1-9-16,-15 0-25 15,-11-3-6-15,-17 4-10 0,-3 4-63 16,-11 14-525-16</inkml:trace>
  <inkml:trace contextRef="#ctx0" brushRef="#br0" timeOffset="51912.1">19666 17247 776 0,'7'-22'336'16,"4"-25"-145"-16,-5-6-30 0,0 20 2 16,-4 8-6-16,-3 15-21 15,3 13-19-15,-4 1-57 16,2 3-20-16,0-7-33 16,0 9-11-16,9 55 0 15,-5-20 5-15,-3 5-1 16,1 1 4-16,-1-2 2 15,2-7-1-15,6-11-69 16,0-7-108-16</inkml:trace>
  <inkml:trace contextRef="#ctx0" brushRef="#br0" timeOffset="52165.33">19935 17081 925 0,'-8'6'430'0,"-4"4"-181"16,-13 10-125-16,2 6-29 16,-2 5-53-16,5 3-23 0,16-4-17 15,8-5-1 1,26-4 1-16,5-6 3 15,10-7 3-15,1-2 0 0,-6-6-13 16,-4-2-77-16,-9-3-316 16</inkml:trace>
  <inkml:trace contextRef="#ctx0" brushRef="#br0" timeOffset="52332.38">20071 17045 846 0,'-7'2'450'16,"-6"7"-147"-16,3 6-126 0,3 9-56 15,7 16-67-15,-1 5-10 16,5 9-17-16,-2-3-4 0,5-1-6 16,1-6-4-1,-1-8-75-15,4-3-110 16</inkml:trace>
  <inkml:trace contextRef="#ctx0" brushRef="#br0" timeOffset="52708.1">20501 17113 737 0,'-11'-6'400'16,"-13"-4"-78"-16,4 9-107 0,-3 7-120 15,4 9-35-15,8 7-53 16,5 3-6-16,14 5 1 16,8 0-1-16,13-6 3 15,5-5 2-15,8-14 6 16,-1-8 4-16,-3-13 12 15,-8-4 17-15,-15-10 42 16,-10 2 14-16,-25-3 5 16,-11 2-13-16,-9 5-53 15,-3 7-27-15,7 16-49 0,6 7-82 16,10 21-262-16</inkml:trace>
  <inkml:trace contextRef="#ctx0" brushRef="#br0" timeOffset="52930.09">20343 17433 1015 0,'1'2'456'0,"14"2"-205"16,13 0-55-16,14-5-63 15,10 0 1-15,3-6-23 16,-2-3-23-16,3 2-49 16,-4-2 22-16</inkml:trace>
</inkml:ink>
</file>

<file path=ppt/ink/ink65.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2-19T11:53:23.051"/>
    </inkml:context>
    <inkml:brush xml:id="br0">
      <inkml:brushProperty name="width" value="0.05292" units="cm"/>
      <inkml:brushProperty name="height" value="0.05292" units="cm"/>
      <inkml:brushProperty name="color" value="#FF0000"/>
    </inkml:brush>
  </inkml:definitions>
  <inkml:trace contextRef="#ctx0" brushRef="#br0">18093 14026 458 0,'4'-9'299'0,"1"-12"22"15,6-3-109-15,-1-5-78 16,2-3-21-16,3-4-15 16,-1 0 5-16,-3 6 8 15,-3 2 1-15,-5 15-16 0,-3 3-38 16,-3 9-45-16,0 2-13 16,-1 9-32-16,0 7 10 15,2 19 7-15,2 13-1 16,2 15 5-16,4-2 8 15,3-5 3-15,2-9 5 0,11-15-69 16,-1-4-150 0</inkml:trace>
  <inkml:trace contextRef="#ctx0" brushRef="#br0" timeOffset="349.76">18289 13823 890 0,'0'-9'429'0,"6"-12"-160"0,7-1-59 16,18 5-90-16,8 3-38 16,8 12-56-16,-2 6-18 15,-10 12-15-15,-11 6-3 16,-19 8 5-16,-6 4 3 15,-14 11 6-15,-9 1 5 16,-11 3-1-16,-1-6 0 16,5-13-1-16,7-6-3 0,17-11-2 15,7-2 0-15,13-3 2 16,6 0 2-16,10-3 1 16,3 1 0-16,2-5 0 15,-3 0 0-15,7-2-105 16,2-7-128-16</inkml:trace>
  <inkml:trace contextRef="#ctx0" brushRef="#br0" timeOffset="632.19">19012 13709 1025 0,'-8'-7'454'0,"-10"-5"-231"15,-1 5-74-15,-4 10-100 16,3 7-35-16,2 11-38 16,7 4-5-16,13 5 14 15,8-2 7-15,17-4 19 0,-1-6 17 16,6-11 41-16,-6-4 9 16,-6-13 54-16,-2-3-2 15,-8-7-25-15,-5-4-6 16,-8 1-65-16,-7 2-17 15,-9 3-41-15,0 7-51 16,0 8-143-16,-2 4-113 16</inkml:trace>
  <inkml:trace contextRef="#ctx0" brushRef="#br0" timeOffset="775.59">18880 14045 572 0,'8'6'378'15,"11"5"33"-15,9-5-76 16,8-3-84-16,3-4-35 16,-1-9-81-16,4-2-34 15,5-3-33-15,0-3-84 16</inkml:trace>
  <inkml:trace contextRef="#ctx0" brushRef="#br0" timeOffset="1485.39">21572 13814 944 0,'-5'-10'427'16,"2"-8"-217"-16,3 0-68 16,12 3-75-16,8 1-24 15,11 8-20-15,4 6 1 16,1 10-12-16,-1 4-10 0,-15 8 2 15,-10 3 2 1,-19 8 5-16,-12 4 1 16,-12 3-4-16,-4 1-2 0,3-4-2 0,5-3-1 15,16-5-1 1,6-7-2-16,10-7-1 16,9-2 1-16,10-2 4 15,5-7 2-15,12 2 5 0,3-6 6 16,4-9-113-1,1 2-111-15</inkml:trace>
  <inkml:trace contextRef="#ctx0" brushRef="#br0" timeOffset="1739.73">22117 13777 965 0,'-12'-9'458'0,"-14"-8"-188"0,-4 6-80 16,1 9-116-16,-1 3-45 15,9 11-57-15,6 8-12 16,15 10 6-16,7 2 4 16,15 2 17-16,6-4 9 15,2-13 17-15,8-3 28 16,-5-14 49-16,1-5 29 16,-7-10 25-16,-6-6-13 15,-9-5-37-15,-6-4-29 0,-10 0-38 16,-5 2-24-16,-7 11-93 15,-3 3-66-15,-4 15-297 16</inkml:trace>
  <inkml:trace contextRef="#ctx0" brushRef="#br0" timeOffset="1923.13">21973 14112 823 0,'4'0'422'0,"11"-2"-122"0,12-4-23 16,13-4-62-16,11-3-39 16,7 4-60-16,-1-3-24 15,-9 5-37-15,-9-1-22 16,-17 4-133-16</inkml:trace>
  <inkml:trace contextRef="#ctx0" brushRef="#br0" timeOffset="2575.43">19633 17350 558 0,'16'-11'359'0,"8"-7"-8"16,7-5-182-16,0-2-21 16,-2 0-68-16,-1-5-21 0,-1-2-4 15,0-2 9-15,-4-3 8 16,-4 2 17-16,-6 11 11 15,-4 7-6-15,-9 14-35 16,-1 5-29-16,-5 12-37 16,-2 7-14-16,3 19 13 15,0 9 5-15,5 8 5 16,1 2 2-16,1-8 3 16,-2-5-45-16,-6-20-141 15,6 2-116-15</inkml:trace>
  <inkml:trace contextRef="#ctx0" brushRef="#br0" timeOffset="2939.87">20046 17096 933 0,'2'-5'436'16,"-2"-2"-178"-16,0 4-97 15,-9 9-102-15,1 6-29 16,-2 7-38-16,-5 4 2 15,8 7 6-15,4-3 0 0,7 3 5 16,7-3 2 0,8-9 4-16,3 0 2 0,7-11 1 15,4-6 3-15,3-4 2 16,-5-8 1-16,-2-7-13 16,-2-3-18-1,-7-8-16-15,0 2-1 0,-11-1 14 16,-1 3 16-16,-8 16 23 15,-3 0-5-15,-5 17-18 16,-4 5-2-16,0 7-17 16,0 10 3-16,4 7 12 15,2 6 1-15,6 2 0 0,1 1 1 16,10 0-14-16,5-4-82 16,9-14-381-16</inkml:trace>
  <inkml:trace contextRef="#ctx0" brushRef="#br0" timeOffset="3243">20660 17114 874 0,'-18'-5'411'16,"-12"-2"-177"-16,9 8-138 0,2 6-36 15,10 13-60-15,8 1-10 16,7 1 1-16,7-2 9 0,12-4 39 16,0-2 21-16,6-7 39 0,1-6 9 15,-3-9 7-15,-5-5-4 32,-4-7-21-32,-6 0-5 15,-8-5-38-15,-4-2-14 0,-7 9-33 16,-5 5-23-16,-11 10-58 15,-2 10-51-15,-5 9-166 0,0 7-230 16</inkml:trace>
  <inkml:trace contextRef="#ctx0" brushRef="#br0" timeOffset="3408.25">20519 17427 714 0,'8'3'421'16,"7"2"-67"-16,15-5-108 15,6-1-30-15,10-4-58 0,1-2-33 16,-2 3-43-16,-3-1-24 16,-11-3-26-16,-5 2-6 15,-8-4-47-15,-5-1-92 16</inkml:trace>
  <inkml:trace contextRef="#ctx0" brushRef="#br0" timeOffset="61115.6">18526 16039 373 0,'-31'3'140'0,"46"-3"-61"16,43 2-47-16,30 9 30 15,37-10 73-15,23-1 0 16,43 0 21-16,17-9-7 16,52 13-53-16,20 4-10 15,26 4-47-15,8 2-13 0,-10-5-11 16,-13-1-1-16,-29-3 4 15,-20-2 21-15,-49 2 17 16,-21-2 2-16,-46-3-2 16,-26-1-17-16,-33-7-13 15,-19-3 2-15,-25 2 1 0,-13-3 10 16,-14 4 12-16,-2 2-4 16,-9 0-7-16,-1 3-12 15,-1-1-18-15,-3 1 0 16,7-2 3-16,6 5 0 15,4-4 2-15,6-2-1 0,7 1-4 16,2-4-3 0,3 1-5-16,-2 3 0 0,-2 1 0 15,-4-1 1-15,-7-2-2 32,-4 1-1-32,-7-3-1 0,-4-1 0 15,-4-6 3-15,1-1 3 16,3 0-2-16,4 2-3 15,10 11-16-15,6 1-5 16,16 11-5 0,7 6 1-16,20 13 11 0,0 3 4 15,3 2 6-15,-3 0 2 16,-13-9 4-16,-7-3 3 16,-20-5 13-16,-13-7 17 15,-16 3 38-15,-8-4 7 16,-2 5-8-16,1 5-17 15,0-1-39-15,4 9 0 16,-9-5-299-16</inkml:trace>
  <inkml:trace contextRef="#ctx0" brushRef="#br0" timeOffset="61633.31">18770 15797 935 0,'-2'-2'433'15,"-5"2"-185"-15,-18 20-134 16,-18 3-27-16,-14 20-38 0,2 7-8 16,2 1-15-1,15 3-9-15,24-12 0 16,13-6 1-16,26-13 13 15,13-3 10-15,26-6 8 0,0-3 1 16,7 1 36 0,-1 4-178-16</inkml:trace>
  <inkml:trace contextRef="#ctx0" brushRef="#br0" timeOffset="62313.87">20308 15486 885 0,'8'3'317'16,"15"6"-253"-16,7 3-31 0,16 0 6 15,11 2 12 1,13-6 32-16,3-1 4 16,-3-12 35-16,-8-1 2 15,-20-7-17-15,-9-3 11 0,-19-2-13 16,-6 1-11-16,-7 4-21 16,-5 2-21-16,-3 11-41 15,-6 0-14-15,-2 15-15 16,1 8 0-16,2 10 2 15,4 8 1-15,-2-3 6 16,9 10 0-16,1 6 8 16,1-1 1-16,6 4 5 15,-1-14 2-15,-1-12 3 0,2-6 1 16,-5-18-56-16,-3-7-87 16,-9-17-337-16</inkml:trace>
  <inkml:trace contextRef="#ctx0" brushRef="#br0" timeOffset="62461.17">20543 15691 803 0,'-1'0'386'16,"8"0"-137"-16,12 3-39 0,20-1-57 15,16 2-10 1,17 0-37-16,0 0-21 16,-7 0-33-16,-11 3-19 15,-17 0-132-15,-1 3-196 16</inkml:trace>
  <inkml:trace contextRef="#ctx0" brushRef="#br0" timeOffset="62886.67">21127 15550 1101 0,'10'-5'490'16,"-2"-6"-248"-1,0 8-74-15,28 14-111 16,-27-2-24-16,2 14-26 16,0 4-4-16,-2 7-2 15,3 10 3-15,3-5 2 16,1-1 2-16,4-8 3 15,-1-8 2-15,-3-9 5 16,-3-5 5-16,-3-8 39 16,1-7 15-16,4-8 14 15,2-8 3-15,4-11-25 0,4-2-11 16,0-7 1-16,4-2-3 16,-1 8 8-16,-8 0-2 15,-7 3-10-15,-3 8-3 16,-8-1-20-16,-2 4-2 15,0 5-11-15,-1-1-4 16,-2 4-7-16,3 2-2 0,3 6-10 16,-1 5-96-16</inkml:trace>
  <inkml:trace contextRef="#ctx0" brushRef="#br0" timeOffset="96813.12">21339 17526 94 0,'7'1'130'15,"4"-1"44"-15,8 0 32 0,4 0 2 16,8-3-46-16,3 0-43 16,7 1-56-16,-3 1-21 15,-6 1-23-15,-1 2-3 16,-13-2-2-16,-6 2 0 16,-7 1-4-16,-3-1-1 15,-1 0-2 1,-1-2-16-16,0-1-63 0,-1 0-35 15,0 0-21-15,0 0 16 16,-1-4 60-16,-3-2 34 16,1 3 22-16,1-1 3 15,-5-1 10-15,-29-18 9 16,30 24 7-16,1 6-3 16,2-3-9-16,-1 12-8 15,2 3-7-15,-2 3-2 0,5 9-3 16,1-1-1-16,6 6 1 15,0-3-1-15,1 2 4 16,-2-2 2-16,0-7 5 16,-3-2 7-16,-3-4 56 15,-1-3 6-15,-6-4 8 16,0 1 0-16,-6-5-46 16,-3-2-4-16,-2-3-10 15,2 1-8-15,-3 1-12 16,7 0-3-16,1 5-5 15,0-2 1-15,6-1 0 16,0-2 0-16,5-5 2 16,7 1-1-16,5-1-1 0,9-1 1 15,10 0-2-15,2 1 0 16,8 0 3-16,-3 0 0 16,-4 5-38-16,1-6-192 15</inkml:trace>
  <inkml:trace contextRef="#ctx0" brushRef="#br0" timeOffset="97114.79">21931 17658 685 0,'-3'-2'351'15,"-5"-1"-113"1,8 0-66-16,10 3-87 0,6 0-41 16,13 2-41-1,1-1 3-15,9 0 0 0,-2 1 2 16,0-1 0-16,0-1 0 15,-7 1-148 1</inkml:trace>
  <inkml:trace contextRef="#ctx0" brushRef="#br0" timeOffset="97353.88">21971 17755 543 0,'-2'3'266'15,"0"2"-108"-15,8 0-46 16,2-2-25-16,9 2 6 16,12 0 20-16,-2-3 1 15,6 0-35-15,2-2-21 0,-2 0-24 16,2-1-8-16,-2 0-188 15</inkml:trace>
  <inkml:trace contextRef="#ctx0" brushRef="#br0" timeOffset="97854.36">22572 17562 525 0,'3'-15'306'16,"1"-13"-56"-16,3-12-77 15,-1-1-26-15,-1-4-43 16,-3 4-18-16,-1 11-39 16,-1 9-14-16,0 13-12 15,-2 3-1-15,-2 7-8 16,1 4-8-16,-2 13-7 16,3 6-5-16,2 16 1 15,0 2 1-15,4 4 1 16,2 1 2-16,0-7 3 15,1-5 2-15,1-6-48 16,0-3-104-16</inkml:trace>
  <inkml:trace contextRef="#ctx0" brushRef="#br0" timeOffset="98058.49">22465 17753 766 0,'5'-3'327'16,"7"-3"-196"-16,9 0-37 0,11 1-57 16,10 3-17-16,12 3-9 15,5 2-1-15,0 2 0 16,-5 1 1-16,-14 0-66 16,-6 2-219-16</inkml:trace>
  <inkml:trace contextRef="#ctx0" brushRef="#br0" timeOffset="98516.29">22520 17924 436 0,'-2'-7'267'16,"-2"-9"-5"-16,2-1-85 15,7 2-70-15,5 0-24 16,8 6-48-16,4 3-8 16,5 9-20-16,7 7-7 15,-1 11-1-15,-2 2 2 0,-9 7 7 16,-13-2 4-16,-13-1 6 15,-8 0 1-15,-10-5-1 16,0-3 1-16,-4-9 2 16,-1-7 4-16,7-9 6 15,-1-4-2-15,8-6-10 16,5 1-8-16,8-1-18 16,1 3-5-16,11 7-2 15,2 0-2-15,5 10 7 16,4 6 1-16,5 6 7 15,2 9 7-15,5-5 12 0,-1-6 4 16,1-3 3-16,-1-8-2 16,0-3-135-16</inkml:trace>
  <inkml:trace contextRef="#ctx0" brushRef="#br0" timeOffset="99167.03">23310 17572 613 0,'0'-3'346'0,"-1"-4"-49"16,-5 4-96-16,-1 8-96 0,-2 4-41 15,-5 8-55 1,-1 7-6-16,-5 11-2 0,-1 3 0 16,-1 3 2-16,1 0 1 15,7-5 2-15,4-6 0 16,6-12 4-16,2-6 3 16,4-14 11-1,3-9 1-15,4-10 5 16,4-6-5-16,1-14-3 15,0-1 1-15,1-6-2 0,-2 1 1 16,5 9-6-16,-3 1-4 16,-1 12-5-16,1 8-2 15,-10 4 0-15,0 9-5 16,-2 9-4-16,-3 0-4 16,10 10-2-16,2 4 1 15,2 7 4-15,6 4 0 0,-1 5 0 16,4 0 1-16,-3 4 3 15,4 0 2-15,-5 2 3 16,-5-2 0-16,-3-5 2 16,-3 0-1-16,-4-10-1 15,-1-4-40-15,0-9-154 16,-1-7-154-16</inkml:trace>
  <inkml:trace contextRef="#ctx0" brushRef="#br0" timeOffset="99357.15">23266 17722 413 0,'-1'-4'287'16,"-9"-4"7"-16,10 4-132 0,10 1-33 16,6 3-31-16,6 3-24 15,8 4 1-15,0 0 3 16,1 0-30-16,0-1-5 15,3-2 26-15</inkml:trace>
  <inkml:trace contextRef="#ctx0" brushRef="#br0" timeOffset="144225.43">17899 11975 477 0,'-30'-1'267'0,"-26"0"-23"15,30 1-148-15,14 1-40 16,30 3-35-16,18 0-6 15,31-1 3-15,13-3 22 16,28-1 38-16,13 1 2 16,8 0-14-16,9 2-10 15,-12-2-32-15,-7 2-8 16,-19-2-3-16,-18-2 2 16,-31 0 4-16,-20-5 8 0,-22-6 10 15,-9-4-1 1,-8-9-6-16,-4-3-10 15,-2 2-15-15,5 5-4 16,6 11-28-16,3 4-21 16,6 10-6-16,8 6 2 15,-3 5 25-15,1 6 18 16,2 2 28-16,-8 0 29 16,-6 2 36-16,-6-3 19 0,-8-3 18 15,-1-2-21-15,0-5-28 16,6-1-21-1,6-6-141-15</inkml:trace>
  <inkml:trace contextRef="#ctx0" brushRef="#br0" timeOffset="146062.1">19226 11631 456 0,'-3'-1'260'0,"2"-6"-59"16,6 4-35-16,15-2-58 15,10 4-32-15,15 2-2 16,3-1-7-16,12 14-2 16,-19-12-4-16,-12 3-22 15,-6 0-3-15,-22-9-4 16,6 3 1-16,-3-1 3 0,-4 0-3 16,-2 1-10-16,1 0-6 15,0 0-21-15,-5-4-11 16,-6 0-13-16,-26-6-3 15,25 22 6-15,4 5 7 16,6 7 8-16,2 3 2 0,5 9 2 16,3 3 1-16,-3 7 4 15,-1 1 1-15,5 1 4 16,-7-9 1-16,1-7 3 16,-5-6 4-16,-14-11 5 15,-3-1 2-15,-10-9 3 16,2 0-1-16,3-5-1 15,4-4-1-15,13 1-3 16,2 1-2-16,11 1-9 16,4 5 0-16,9 1-6 0,3 0 0 15,6 2 0-15,5-2-2 16,7 1 0-16,0-4-3 16,6-5-226-16</inkml:trace>
  <inkml:trace contextRef="#ctx0" brushRef="#br0" timeOffset="146318.75">19581 11752 908 0,'3'-2'372'16,"10"0"-232"-16,9 1-47 0,15-1-51 16,1 2-8-1,5 0-13-15,2-1-6 0,-2 1-6 16,-1 0-6-16,-3 0-165 16,-5 0-217-16</inkml:trace>
  <inkml:trace contextRef="#ctx0" brushRef="#br0" timeOffset="146464.51">19714 11842 613 0,'6'4'281'16,"14"0"-117"-16,6 3-51 16,12 0-52-16,4 0-20 15,0-2-31-15,-3-2-84 16</inkml:trace>
  <inkml:trace contextRef="#ctx0" brushRef="#br0" timeOffset="146722.86">20187 11745 743 0,'-2'-16'393'0,"-4"-21"-82"0,-1-4-51 16,4-2-74-16,-3 2-30 15,2 8-52-15,0 5-12 0,-2 9-22 16,3 9-11-16,-3 4-33 16,3 15-18-1,2-4-22 1,1-1-8-16,0 30 6 0,1 7 6 0,11 14 7 16,2-16 4-16,1-3 3 15,0-4 1-15,-2-9-54 16,1-1-100-16,-2-8-374 15</inkml:trace>
  <inkml:trace contextRef="#ctx0" brushRef="#br0" timeOffset="146905.62">20033 11871 786 0,'9'-2'342'15,"18"-1"-164"-15,8 0-46 16,12-2-58-16,8 3-16 0,1 0-37 16,-1 2-9-16,-10 2-72 15,-4 2-158-15</inkml:trace>
  <inkml:trace contextRef="#ctx0" brushRef="#br0" timeOffset="147198.33">20129 12020 668 0,'-4'-2'361'0,"-1"-3"-84"15,5 3-69-15,8-3-93 16,8 2-35-16,7 0-36 16,4 3-8-16,-1 5-2 15,0 2 0-15,-10 3-3 0,-6 0-2 16,-15 4-4-16,-10 4-4 15,-7 0-5-15,-1 4-2 16,5-6-5-16,8-1-4 16,10-2-3-16,5-4-2 0,13-1 0 15,6 0 0 1,14-1-2-16,6 0 0 16,3 0-8-16,-2-1-66 15,-2-4-423-15</inkml:trace>
  <inkml:trace contextRef="#ctx0" brushRef="#br0" timeOffset="147592.03">20710 11748 668 0,'-3'-14'427'0,"-2"-13"30"15,5 15-269-15,2 6-46 0,2 11-81 16,0 6-39-16,-3 11-30 15,1 9 2-15,-3 14 7 16,-3 2 4-16,1 3 3 16,-4-9 2-16,5-12 1 15,2-6 0-15,0-16 15 16,7-7 41-16,4-11 19 16,4-8 3-16,4-14-9 15,0-9-38-15,-7-14-16 16,-1-3-2-16,-1 9-6 15,-6 5-6-15,1 21-15 16,1 9-8-16,-1 12-16 16,2 3-3-16,5 10 1 15,2 5 4-15,4 7 11 16,4 10 4-16,-5 5 7 16,1 4 2-16,-4-1 2 0,3 1 3 15,-8-12-119-15,0-2-99 16,-3-13-214-16</inkml:trace>
  <inkml:trace contextRef="#ctx0" brushRef="#br0" timeOffset="147723.1">20728 11832 706 0,'9'-1'384'0,"15"-2"-47"16,7 1-94-16,13-1-93 15,5 2-27-15,1 1-67 16,4 0-80-1</inkml:trace>
  <inkml:trace contextRef="#ctx0" brushRef="#br0" timeOffset="148521.95">22303 12117 426 0,'1'0'175'16,"9"2"-78"-16,11-1-19 15,22 1 5 1,14 2 28-16,32-2-2 16,16 0-7-16,9 3-18 0,1-1-34 0,-13-3-28 15,-11-1-5-15,-14-7 1 16,-15 0 1-16,-17-1 5 31,-9-1 2-31,-19-2 12 0,-5 0 5 16,-11-4 4-16,-3 1-7 15,-5 0-31-15,-4 0-14 16,2 6-23-16,1 2-15 16,8 9-13-16,4 5 4 15,9 8 7-15,5 7 14 16,-7-1 28-16,4 1 8 15,-14-7 20-15,-1-1 10 0,-4-5 9 16,-9-2 1 0,2-5-22-16,-4-6-90 15</inkml:trace>
  <inkml:trace contextRef="#ctx0" brushRef="#br0" timeOffset="149000.35">23349 11725 723 0,'8'-3'298'0,"16"-1"-162"16,5 3-54-16,20 2-28 15,-2 3-5-15,3-1-13 16,-8 0-7-16,-10-3 1 0,-6 0 1 15,-13-1 0-15,-5-1 5 16,-7-1-5-16,-3 2-8 16,-2 0-15-16,3 0-14 15,0 1-21-15,0 0-1 16,0 0 5-16,-1 0 7 16,-6 14 10-16,-14 34 1 15,18-13 0-15,-1 2 1 16,4 9 3-16,-1 0 1 0,1-1 4 15,-2-5 2 1,-1-11 5-16,-3-7 3 16,-7-15 10-16,-3-7 5 0,-9-11 4 15,0-2-2-15,3-2-8 16,5 1-9-16,13 1-14 16,6 10-3-16,7 0-6 15,7 2 2-15,9 6 3 16,4 1 2-16,10 2 2 15,4 1-3-15,9 1 2 16,2-4-42-16</inkml:trace>
  <inkml:trace contextRef="#ctx0" brushRef="#br0" timeOffset="149194.31">23890 11811 852 0,'2'-2'377'0,"12"0"-182"0,8-1-81 15,7 3-62-15,11 0-21 16,-1 3-19-16,0 0-5 16,-7 2-103-16,-8 0-145 0</inkml:trace>
  <inkml:trace contextRef="#ctx0" brushRef="#br0" timeOffset="149334.94">23920 11936 695 0,'13'1'348'16,"10"0"-122"-16,18 0-92 0,4 0-36 16,7 0-50-16,0 1-21 15,-9-2-194-15</inkml:trace>
  <inkml:trace contextRef="#ctx0" brushRef="#br0" timeOffset="149682.35">24355 11736 888 0,'4'-22'462'16,"6"-23"-129"-16,1 7-71 15,-6 5-83-15,-1 4-42 16,-4 12-50-16,4-1-18 15,-4 8-36-15,1 9-21 16,3 4-21-16,-2 5-8 0,5 16-4 16,-3 0 5-16,4 10 10 15,4 6 4-15,-1-1 3 16,4-2 7-16,-3 1-154 16,-2-3-124-16</inkml:trace>
  <inkml:trace contextRef="#ctx0" brushRef="#br0" timeOffset="149868.66">24275 11969 601 0,'8'-1'317'16,"13"-4"-53"-16,7 1-95 15,7 4-65-15,7 0-18 16,5 1-36-16,-1 3-24 15,-3 0-46-15,-5-3-135 0</inkml:trace>
  <inkml:trace contextRef="#ctx0" brushRef="#br0" timeOffset="150152.41">24336 12121 822 0,'0'-3'393'0,"5"-3"-134"16,3 1-42-16,10-1-63 16,4 3-22-16,5 3-49 15,3 0-27-15,-9 7-28 16,-5 1-5-16,-16 4-5 16,-10 0-2-16,-13 6-5 15,-7-1-1-15,2 6-6 16,0 0-4-16,14-1-5 15,9 0-6-15,10-5-7 0,12 2-1 16,12-6 6-16,5 0 1 16,11-4-26-16,-3-4-94 15</inkml:trace>
  <inkml:trace contextRef="#ctx0" brushRef="#br0" timeOffset="150543.51">24834 11928 960 0,'1'-5'441'15,"3"0"-194"-15,-3 5-90 16,-2 0-92-16,0 0-31 16,0 27-34-16,-1 33 1 15,-3-26 3-15,1 0 3 0,-3-10 3 16,2-1 2-16,6-11 7 15,-2-5 11-15,-1-11 11 16,4-5 1-16,-1-12-4 16,6-7-12-16,3-13-7 15,-2-11 1-15,2-15 0 16,0-3-1-16,1 11-9 16,3 12-6-16,-4 23-7 15,-2 10-3-15,-1 14-11 0,-3 2-1 16,5 19-1-16,3 5-2 15,4 20 11-15,2 10 3 16,3 7 6-16,2 1 1 16,-2-9 4-16,-3-10 1 15,-5-17-75-15,-2-4-85 16,-8-14-168-16</inkml:trace>
  <inkml:trace contextRef="#ctx0" brushRef="#br0" timeOffset="150696.2">24854 11979 632 0,'14'3'353'0,"8"0"-90"15,15 0-73-15,6 2-15 16,2 0-47-16,-1 1-22 16,-9-3-34-16,-10-3-21 15,-9 0-67-15</inkml:trace>
  <inkml:trace contextRef="#ctx0" brushRef="#br0" timeOffset="194726.02">16580 2645 361 0,'9'0'205'16,"8"-1"-54"-1,17 1-1-15,8 0 18 16,18 2-24-16,7 0-20 0,-6-2-34 16,-4-2-24-16,-20 0-27 15,-11 0-5-15,-14 2-4 16,-9 0 0-16,-4 2-9 16,-5-2-5-16,5-2-10 15,0 1-4-15,-16 0-2 16,-29-5 0-16,28 3-1 0,1-1-3 15,2 3-6 1,1 6-5-16,3 5-14 16,0 5-6-16,5 13-6 0,3 3-1 0,5 16 9 15,6 7 6 1,4 6 9-16,2 2 6 16,-3-11 8-16,-4-6 5 15,-7-11 8-15,-3-7 5 16,-8-3 13-16,-6-6 6 0,-5-5 12 15,-6-1 3 1,-3-8-2-16,3-4-3 16,3-4-16-16,9 1-9 15,7 1-23-15,7-1-15 0,4 4-12 16,1 1-1-16,-3-2 22 0,4 0 13 16,24 4 21-16,33 5 7 15,-24-6-6-15,1 1-4 16,-2 0-22-16,4-3-100 15</inkml:trace>
  <inkml:trace contextRef="#ctx0" brushRef="#br0" timeOffset="194995.44">17464 2860 997 0,'2'-1'402'0,"5"-5"-249"16,12 4-57-16,7-3-51 15,13 3-7-15,18 2-17 16,5 0-7-16,10 6-4 0,-3-1-2 15,-12 1-136-15,-6 4-193 16</inkml:trace>
  <inkml:trace contextRef="#ctx0" brushRef="#br0" timeOffset="195153.02">17547 2996 831 0,'0'0'381'0,"0"3"-145"15,5 0-81-15,-5-3-86 16,16 4-5-16,53 11-33 16,-22-10-8-16,6-4 10 15,5 4-109-15</inkml:trace>
  <inkml:trace contextRef="#ctx0" brushRef="#br0" timeOffset="195458.18">18113 2954 457 0,'-7'0'301'16,"0"1"21"-16,6-1-177 15,22 0-58-15,15 3-11 0,33-2 12 16,16-1 9 0,28 2 18-16,15-2-9 15,20-2-16-15,3 2-7 0,12 0-44 16,-4 0-7-16,-28 0-13 16,-14-1-4-16,-31-1 13 15,-17 0-77-15,-22-1-187 16</inkml:trace>
  <inkml:trace contextRef="#ctx0" brushRef="#br0" timeOffset="196087.31">18653 2214 699 0,'-6'-6'308'0,"-7"2"-182"15,-2 7-70 1,-2 17-52-16,1 14-13 0,-3 22 8 15,2 9 10-15,-4 1 3 16,-1-3 3-16,4-12 47 16,1-10 11-16,7-9 12 15,2-6 7 1,4-13-17-16,3-4 3 16,1-9 6-16,4-6 0 0,9-11-16 0,1-5-9 15,6-12-14-15,-1-5-5 31,-5-20-6-31,0-4-3 16,-1 5-30-16,-2 8-4 0,-4 27-11 16,1 10-5-16,-11 7-5 0,5 6-15 15,3 8-12 1,0 6-3-16,15 16 15 0,1 5 13 16,13 9 8-16,3 1 4 15,5-3 8-15,6 2 3 16,-7-9 5-16,-6-1 6 15,-16-10 7-15,-7-5 3 16,-16-9 4 0,-7-4 3-16,-24-5-1 15,-7-2-2-15,-15-5-4 16,-3-1-6-16,10 2-9 16,7 3-5-16,18 2-61 15,6 0-42-15,11 2-175 0,5 1-151 16</inkml:trace>
  <inkml:trace contextRef="#ctx0" brushRef="#br0" timeOffset="196424.53">18824 2345 838 0,'6'-12'423'16,"5"-6"-154"-16,-2 8-86 15,1 2-53-15,-2 10-77 16,1 8-33-16,1 19-31 16,-3 7-2-16,3 14 7 15,0 1 5-15,3-2 5 16,1-6 1-16,4-11 4 16,-2-7 0-16,-16-22 3 15,15 5 45-15,5-12 43 0,5-8 19 16,28-2 19-16,-11-13-36 15,-1-14-19-15,-1-9-14 16,-6-11-20-16,-5 0-11 16,-8 12-31-16,-7 12-11 15,-12 22-29-15,-2 6-58 16,-6 12-178-16,-3 9-147 16</inkml:trace>
  <inkml:trace contextRef="#ctx0" brushRef="#br0" timeOffset="196837.05">18620 3228 1705 0,'-1'1'36'0,"0"1"-21"15,-1 4 11-15,1-6-28 16,-1 6-24 0,-1 24 7-16,-3 51 13 0,8-26-1 15,0 6 6-15,-4-3 0 16,2-6 4-16,0-6 6 16,0-13 5-16,0-5 11 15,4-15-136-15,3-4-185 16</inkml:trace>
  <inkml:trace contextRef="#ctx0" brushRef="#br0" timeOffset="197217.69">18647 3220 982 0,'13'-10'430'0,"18"-11"-210"15,8 7-48-15,10 8-67 16,3 5-24-16,4 13-50 15,-7 6-10-15,-14 9-14 16,-10 3-3-16,-19 5-17 16,-12 3-5-16,-23 6-10 15,-8-1-3-15,-10 2 16 16,3-10 5-16,13-9 4 16,10-3 1-16,17-13-7 0,8 3-4 15,15 0 0-15,6-2 2 16,11 0 7-1,0 1 4-15,-3 3 19 0,-1 3 9 16,-6 3 8-16,-7-3 7 16,-8-3 0-16,-4-4 1 15,-7-4 3-15,1 0-1 16,0-1-4-16,0-4-3 16,0 0 1-16,-1-2 3 15,0-1 5-15,0 0-1 16,0 0-10-16,0 0-72 15</inkml:trace>
  <inkml:trace contextRef="#ctx0" brushRef="#br0" timeOffset="-196643.78">16381 4396 419 0,'6'0'266'0,"5"1"-12"15,-11 7-163-15,-4 12-31 16,-12 18-43-16,-8 12-3 16,-11 14-6-16,-4 6-3 15,2 3-1-15,4 1 0 16,13-8-2-16,6-10 0 16,14-18 2-16,6-12 5 15,9-20 17-15,7-7 9 0,2-27 12 16,3-10-1-16,3-18-8 15,0-10-6 1,-2-4-9 0,1 1-2-16,-9-2-4 0,-4 9-3 15,-8 16-8-15,-6 11-2 16,-2 25-3-16,0 5-3 16,4 12-12-16,2 7-4 15,13 15-5-15,5 3 1 16,19 12 10-16,4 4 3 15,6 2 6 1,3 2 2-16,-13-4 3 16,-6-2 1-16,-22-10 3 0,-15-2 7 15,-22-10 12-15,-18-7 8 16,-12-11 4-16,-8-6-2 16,-10-8-13-16,0-3-8 15,0 3-9-15,12 1-5 16,23 5-9-16,13 0-16 15,22-1-56-15,9 1-62 0</inkml:trace>
  <inkml:trace contextRef="#ctx0" brushRef="#br0" timeOffset="-196327.64">17020 4505 681 0,'2'-3'286'0,"8"3"-167"16,0 7-55-16,-1 19-54 15,4 8-4-15,0 15 1 16,-3 6 1-16,-1 3 2 0,2 1 0 16,-2-14 5-16,1-7 21 15,2-21 69-15,2-10 38 16,3-17 33-16,1-13 24 15,9-16-36-15,-2-10-24 16,2-16-25-16,-1-1-43 16,-3 1-35-16,-2 2-14 15,-5 16-20-15,-1 7-8 0,-7 16-109 16,1 10-105-16</inkml:trace>
  <inkml:trace contextRef="#ctx0" brushRef="#br0" timeOffset="-196164.25">17606 4659 263 0,'18'2'142'0,"23"0"-36"15,5 2-36-15,8-2-33 0</inkml:trace>
  <inkml:trace contextRef="#ctx0" brushRef="#br0" timeOffset="-195975.05">17624 4807 727 0,'6'3'284'15,"14"1"-182"-15,7 1-31 16,16-4-12-16,8 3-17 16,6-4-25-16,4 0-52 0</inkml:trace>
  <inkml:trace contextRef="#ctx0" brushRef="#br0" timeOffset="-195532.06">18318 4444 696 0,'8'-2'284'0,"14"-5"-155"0,9 4-82 15,10 3-27 1,4 1 4-16,-7 1 2 0,-4-1-1 15,-8-1-2-15,-14-3 0 16,1 3 50 0,-13 0 6-16,-5 0-7 15,0 2-6-15,4-2-66 16,-1 0-10-16,-1 5-6 16,-5 15 0-16,0 37 4 0,17-29 1 15,7 7 0-15,1 7 2 16,-3 1 5-16,-5 0 4 15,-11-3 8-15,-9-2 2 16,-10-10 4-16,1-2 1 16,1-11 8-16,3-5 4 15,5-8 6-15,2-3-2 0,2-2-6 16,5 0-10-16,6 3-10 16,8 6-2-16,14 2-3 15,4 2 0-15,14 0 6 16,5 0-100-16</inkml:trace>
  <inkml:trace contextRef="#ctx0" brushRef="#br0" timeOffset="-195324.61">19016 4428 953 0,'-3'-4'422'0,"0"-1"-234"0,0 7-79 16,3-2-100-16,2 28-15 15,12 51-2 1,-2-17 3-16,1 9 7 0,-1 6 2 16,-3 9 5-16,-3-6 0 15,-4-14 3-15,0-15 0 16,-2-26-102-16,4-10-92 0</inkml:trace>
  <inkml:trace contextRef="#ctx0" brushRef="#br0" timeOffset="-195040.67">18983 4494 753 0,'9'-22'318'16,"10"-16"-169"-16,8 6-38 0,16 17-33 15,12 11-17-15,16 19-28 16,3 14-1-16,-14 9 1 16,-13 1-2-16,-36-5 2 15,-23-7 2-15,-38 1-6 16,-12 1-3-16,-9 1-9 15,8-3-5-15,31-5-12 0,18-7-6 16,32-2-6 0,16-1-2-16,27 4 5 15,13 7 5-15,7 10-1 0,-6 6 2 16,-8 1 5-16,-10 0 4 0,-12-9 8 16,-7-6 138-16</inkml:trace>
  <inkml:trace contextRef="#ctx0" brushRef="#br0" timeOffset="-188008.97">17050 14726 225 0,'0'-3'129'0,"2"0"12"16,0-2 1-16,-4 4 4 0,2 0-12 15,0 0-48-15,0 0-18 16,0-1-33-16,22-1-15 16,65 4-15-16,-5 1 0 0,49 0-1 15,24 0-4-15,59 0 80 16,25 4 6 0,38 0 9-16,24-2 14 0,-10-2-57 15,-10-4 0-15,-40-5-5 16,-17-2-8-16,-51-3-21 15,-29 1-1-15,-48 1-280 0</inkml:trace>
  <inkml:trace contextRef="#ctx0" brushRef="#br0" timeOffset="-187489.44">19804 14532 936 0,'4'2'362'0,"12"4"-257"16,5 1-47-16,12 10-42 0,10 3-3 15,2 3 5 1,2 1 8-16,-2-5 32 16,-9-3 23-16,-14-7 48 0,-9-1 15 0,-13-3 26 15,-8-1-10-15,-11 5-39 16,-10 2-21-16,-6 6-56 15,1 1-12-15,4 9 6 16,3 1-236-16</inkml:trace>
  <inkml:trace contextRef="#ctx0" brushRef="#br0" timeOffset="-186984.31">17329 14532 592 0,'8'-4'314'0,"4"-4"-58"15,-7 8-32-15,-14 4-71 0,-9 6-33 16,-14 13-69-16,-8-2-16 16,-1 8-11-16,4 1-8 15,13-3-10-15,9-1-3 16,16-4 4-16,9-3 5 15,24 1 11-15,7 3 7 16,20 2 6-16,0 2 1 0,-9 1-3 16,-7-1 9-16</inkml:trace>
  <inkml:trace contextRef="#ctx0" brushRef="#br0" timeOffset="-186474.14">18472 14995 711 0,'-6'-5'376'0,"-6"-5"-118"15,-8 6-58-15,-9-3-36 16,-10 7-68-16,-1 6-33 16,0 7-46-16,5 9-11 0,11 13-11 15,3 0-3-15,20 3-1 16,7-4 4-16,16-4 8 16,10-2 5-16,14-10 7 15,5-4 4-15,0-12 6 16,-14-4 16-16,-21-12 98 15,-9-4 11-15,-26-9-4 16,-7 2-20-16,-13-2-103 16,-4 7-18-16,5 6-101 0,10 7-107 15</inkml:trace>
  <inkml:trace contextRef="#ctx0" brushRef="#br0" timeOffset="-186002.02">18737 15061 701 0,'-3'-1'441'0,"-1"-6"-7"16,0 6-153-16,2 2-146 16,1-1-56-16,1 0-69 15,0 0-11-15,1 3 0 16,9 19 1-16,25 31 0 15,-14-27 3-15,3-1 1 16,-2-2 3-16,-1-4 8 16,-3-1 2-16,3-11 62 15,2-6 9-15,-3-8 45 16,1-5 13-16,5-12-29 16,-8-1 1-16,-3-1-34 15,0-2-19-15,-10 8-22 16,1 4-9-16,-5 4-14 0,1 1 3 15,-1 5-16-15,0-1-1 16,2 5-65-16,-3 3-247 16</inkml:trace>
  <inkml:trace contextRef="#ctx0" brushRef="#br0" timeOffset="-156613.01">17078 6735 333 0,'12'4'127'15,"-12"-4"-87"-15,12 0 9 16,21 0 49-16,3-6 25 15,63 3 27-15,20 0-20 16,49 1-51-16,24-1-19 16,37 2-10-16,21 2-4 15,25 2-2-15,6 2-2 16,-7 2 3-16,0 0 5 16,-29 1 12-16,-18-1 0 15,-26 0-12-15,-26-3-9 0,-46-4-16 16,-17 0-2-1,-38-5-5-15,-19 4 0 0,-21-3 2 0,-16 2-8 16,-21 0-23 0,-12 1-9-16,-8 1-10 15,-3 0 4-15,5 0 16 16,5 0-15-16,4 0-51 0,5 2-26 16,2-1-70-1,3-1-19-15,2 0 14 16,-1-1 25-16,0 0 77 15,-1 0 44-15,1 0 79 0,0-1 39 16,0 1 53-16,-1-9 13 16,0-1-35-16,12-27-38 15,13 33-56-15,7 3-17 16,9 8-4-16,5 8 3 16,-2 10-6-1,-2 5-2-15,-15 3-1 0,-2 8-1 16,-11-4 20-16,-8 1 8 15,0-2 4 1,-4-10 9-16,-10-6-25 16,-7-4-118-16</inkml:trace>
  <inkml:trace contextRef="#ctx0" brushRef="#br0" timeOffset="-156137.47">17395 6569 522 0,'-12'-3'195'0,"-17"5"-144"0,-4 4-34 16,-12 4-13-16,-2 13-1 15,4 5 20-15,7-1 23 16,19 0 52-16,11-3 34 16,19-2 29-16,11-5 5 0,18 1-25 15,6 0-24-15,6-3-38 16,3 1-25-1,-2-1-17-15,-11-9-74 0</inkml:trace>
  <inkml:trace contextRef="#ctx0" brushRef="#br0" timeOffset="-155644.61">18518 6072 787 0,'-7'-8'343'16,"-9"-8"-188"-16,-9 4-32 0,-9 7-90 16,-5 7-22-16,-7 15-37 15,2 10-21-15,10 12-10 16,7 4 6-1,16 2 16-15,11 5 10 0,22 3 26 16,16-1 18-16,23-3 29 16,5-10 11-16,3-16 11 15,-8-10 3-15,-22-17 25 16,-12-6 16-16,-30-14-8 16,-17-3-17-16,-24-4-65 0,-12 1-28 15,-10 10-11 1,-1 4 4-16,7 9-96 15,11 5-142-15</inkml:trace>
  <inkml:trace contextRef="#ctx0" brushRef="#br0" timeOffset="-155158.61">18889 6129 788 0,'2'-6'387'0,"1"-7"-141"16,3 7-62-16,0 5-100 16,5 4-40-16,2 9-52 15,-1 7-4-15,2 8 1 16,-3 7 2-16,1 7 6 0,3 3 3 16,2-2 5-16,-2-8 2 15,-1-11-19 1,8-3 71-16,1-13 56 0,3-5 20 15,8-10 66-15,-6-13-53 16,2-14-27-16,1-6-8 16,0-7-28-16,-2-1-12 15,-9 9-22-15,-4 4-16 0,-10 10-17 16,-2 3-9 0,-4 8-9-16,-5 1 0 15,2 8-8-15,0 4-35 16,1 8-234-16</inkml:trace>
  <inkml:trace contextRef="#ctx0" brushRef="#br0" timeOffset="-105476.44">17286 8979 434 0,'-18'0'218'15,"-18"-5"-33"-15,22 5-141 0,12 1-26 16,19 4 10-16,15 2 15 16,25 0 26-16,15 2 21 15,15-1 6-15,9 1-14 16,9-1-22 0,0 0-11-16,-8-3-23 0,-14-1 0 15,-33-1 3-15,-12-2 5 0,-20-2 17 16,-10-4 10-1,-6-2 0-15,-5-3-2 0,-8-6-21 16,2-2-14-16,2-1-19 16,2 0-10-16,10 9-30 15,4 3-10-15,11 9-11 16,1 6 4-16,1 6 14 16,-2 6 6-1,-9-1 8-15,-2 2 3 0,-13-1 23 16,-6-2 12-16,-14-2 18 15,1 1 5-15,4-4-10 16,2-7-6-16,17-1-15 16,0-5-32-16,16 0-282 15</inkml:trace>
  <inkml:trace contextRef="#ctx0" brushRef="#br0" timeOffset="-104284.18">19520 9115 208 0,'-2'-2'170'0,"-2"0"66"16,-1-2-24-16,7 2-60 0,-4-2-34 15,6 1-71-15,-4 2-29 0,1 0-16 16,29 0 4-16,50 2 20 15,-23 1 16-15,23 2 26 16,3 1 1-16,5-2-17 16,7-1-10-16,-4 2-17 15,-2-2-2-15,-20-2 0 16,-13 0-1-16,-21 0 1 16,-9 0 2-16,-11 0-1 15,-4-2 1-15,-8-1-3 16,1 0-3-16,1-2-3 15,4 0-3-15,0 0 2 16,-2 2 4-16,-6-1-18 16,-3-4-17-16,-8 5-26 0,-2-6-8 15,-5 1 13-15,-1 1 16 16,1-8 22 0,3 6 3-16,5 0 0 15,5 1 0-15,7 6-19 0,3-3-9 31,8 2-12-31,2 1 2 0,9 6 22 16,3 3 19-16,0 4 18 0,4 5 0 16,-5-1 2-1,-6 2-3-15,-11-2 4 0,-10 0 9 0,-13-2 20 32,-5 0 1-32,-2 3-3 15,-2-4-10-15,6 0-29 16,2 1-30-16</inkml:trace>
  <inkml:trace contextRef="#ctx0" brushRef="#br0" timeOffset="-103411.81">16966 9289 323 0,'-2'0'227'15,"-1"1"-38"-15,8 1-76 16,-5-2-14 0,0 0-24-16,18 5 21 0,40 9 8 15,-30-12-13-15,7 0-35 0,0 0-15 16,-5-2-14-16,0 0-1 16,-13-2 1-1,-5 0 2-15,-9 2 3 0,-3-2-10 16,-8-1-11-16,-3 0-6 15,-5-2-13-15,1 1 0 0,2 4-1 16,1 1-5-16,5 6-8 16,-1 2-7-16,6 10-11 15,2 7 0 1,-1 12 10-16,1 0 9 0,1 7 17 16,-1-7 4-16,-2-7 8 15,-2-2 2 1,-4-14 9-1,-3 2 4-15,1-5 10 0,-2-5 6 16,4-5 8-16,1-4-1 0,2-3-13 16,5 0-15-16,0 3-33 15,6 3-12-15,-6-1-9 16,2 0 7 0,27 5 16-16,32 5 8 0,-25-5 27 15,0-1-96 1</inkml:trace>
  <inkml:trace contextRef="#ctx0" brushRef="#br0" timeOffset="-103142.52">17406 9455 666 0,'6'2'257'0,"13"-1"-127"16,2 1-23-16,13 3-5 15,3-1-5-15,2-1-49 16,5-2-17-16,-5-1-20 15,-1 1-87-15</inkml:trace>
  <inkml:trace contextRef="#ctx0" brushRef="#br0" timeOffset="-102977.4">17526 9522 1222 0,'0'1'51'0,"0"-2"-20"0,6 2 41 15,-6-1-43-15,14 0-18 16,50 11-1-16,-21 2 4 16,-5-10-102-16</inkml:trace>
  <inkml:trace contextRef="#ctx0" brushRef="#br0" timeOffset="-102730.13">18093 9465 594 0,'-1'-10'364'0,"-4"-18"35"16,2-1-181-16,-1-4-64 0,0 0-27 15,0 9-42-15,0 5-21 16,3 9-30-16,-3 5-13 16,3 7-37-16,-1 6-13 15,0 12-5-15,1 6 4 16,7 13 18-16,-1 3 5 15,9-4 4-15,0-2 2 16,1-8 1-16,2 0 1 16,-3-9-39-16,0-3-87 15</inkml:trace>
  <inkml:trace contextRef="#ctx0" brushRef="#br0" timeOffset="-102564.46">17983 9606 688 0,'-6'-10'281'0,"22"12"-130"16,5-2-44-16,17 0 3 15,24 9-14-15,-1-8-41 16,8 0-22-16,-1 5-122 16,1-4-187-16</inkml:trace>
  <inkml:trace contextRef="#ctx0" brushRef="#br0" timeOffset="-102221.67">18123 9700 873 0,'4'0'353'0,"6"-8"-223"16,9 2-30-1,13 6-55-15,1-1-13 0,4 7-23 16,-4 2 0 0,-15 1 4-16,-8 2 0 15,-21 4 2-15,-6 2 0 16,-13 7-2-16,0 2 0 0,9-2-6 16,2 0-4-1,17-3-3-15,7-3 0 0,19-1 2 16,11-3 1-16,16 0 1 15,8-5 3 1,5-4-61-16,11 0-350 0</inkml:trace>
  <inkml:trace contextRef="#ctx0" brushRef="#br0" timeOffset="-101603.65">18568 9547 508 0,'0'-5'324'0,"2"-3"18"16,-1 6-169-16,1 9-113 0,-1 2-34 16,-2 8-44-16,-2 8 4 15,-7 7 13-15,3 2 3 16,2 2 8-16,-2-7 2 15,4-7 6-15,1-1 4 16,3-17 30-16,-1-3 20 16,6-12 16-16,1-11 0 15,1-8-26-15,5-5-17 0,-4-4-12 16,1-6-4-16,-2 1-15 16,-2-1-13-16,5 16-27 15,-3 8-15 1,2 15-28-16,4 11 0 0,2 13 11 15,6 5 11 1,2 11 33-16,3 2 6 0,1 2 7 16,0 1 35-16,-6-7-245 15</inkml:trace>
  <inkml:trace contextRef="#ctx0" brushRef="#br0" timeOffset="-101460.99">18608 9621 639 0,'17'2'259'16,"20"-2"-169"-1,7 2-37-15,17 10-44 0</inkml:trace>
  <inkml:trace contextRef="#ctx0" brushRef="#br0" timeOffset="-100804.53">19380 9486 722 0,'0'-4'332'0,"9"-1"-137"16,6 0-53-16,12 3-50 16,4 2-20-16,6 1-30 15,4 1-13-15,2 3-10 16,-5-5 0-16,-11 0 3 16,-8 0 2-16,-15-3-15 15,-4 2-16-15,-12 1-18 16,-4-2-4-16,-1 5 5 15,-1 3 10-15,3 0 1 16,5 5 0-16,2 2-6 16,2 1-7-16,6 8-11 0,0 0 1 15,2 7 5-15,7 6 9 16,-1 1 17-16,-3 0 5 16,-4-6 9-16,-4-6 4 15,-10-10 15-15,-5-6 9 16,-4-6 13-16,-1-4 2 15,4-7-6-15,6-3-12 0,8-3-18 16,0 3-20-16,7 2-33 16,5 3-7-16,1 4-11 15,12 3 9-15,8 3 20 16,4 3 4-16,12 2 14 16,-1 0 8-16,9-2-190 15</inkml:trace>
  <inkml:trace contextRef="#ctx0" brushRef="#br0" timeOffset="-100635.24">19839 9603 722 0,'6'0'298'16,"6"2"-142"-16,8 0-82 15,8 4-30-15,3-1-1 16,1 1-17-16,-2 0-9 15,-3-4-76-15,-7 1-145 16</inkml:trace>
  <inkml:trace contextRef="#ctx0" brushRef="#br0" timeOffset="-100488.92">19861 9678 449 0,'1'0'245'16,"8"3"-16"-16,5 1-77 0,13 0-67 15,0 0-6 1,5 0-33-16,7-1-38 16</inkml:trace>
  <inkml:trace contextRef="#ctx0" brushRef="#br0" timeOffset="-100252.73">20263 9606 872 0,'-2'-19'389'0,"-2"-26"-178"16,4-5-47-16,2 2-64 0,1 6-11 15,0 16-18-15,-1 9 0 16,-2 12-26-16,-3 5-24 16,0 15-37-1,1 10-18-15,3 13 10 16,7 8 10-16,7 3 10 15,3-6 3-15,5 0-124 16,0-6-189-16</inkml:trace>
  <inkml:trace contextRef="#ctx0" brushRef="#br0" timeOffset="-100071.67">20249 9733 823 0,'18'-2'357'16,"21"-1"-180"-16,2 1-35 0,-3 2-63 15,-5 2-23-15,-7 4-69 16,-5 1-88-16</inkml:trace>
  <inkml:trace contextRef="#ctx0" brushRef="#br0" timeOffset="-99800.52">20285 9812 802 0,'0'0'350'15,"-1"0"-201"-15,8 1-75 16,-7-1-37-16,3 0-5 0,21 8 21 16,26 16-4-16,-33-9-3 15,-7 0-15-15,-9 2-12 16,-8 1 8-16,-8 1 3 15,-11 0 0-15,0-2 1 16,3 0-7-16,3-7 0 16,15-1-7-16,5 0-5 0,11-1-6 15,8 4-4 1,4-1 1-16,3 2 0 16,-1-2-74-16,1-3-95 15,0-5-278-15</inkml:trace>
  <inkml:trace contextRef="#ctx0" brushRef="#br0" timeOffset="-99429.25">20692 9593 1059 0,'-2'-3'442'0,"-5"-7"-279"15,2 10-79-15,4 7-71 0,-4 5-27 16,3 12-11-16,-1 5 9 15,-4 10 9-15,-2-1 4 16,-2-3 4-16,2-5 4 16,4-13 8-16,3-3 4 0,5-13 42 15,6-5 18 1,2-12 10-16,3-8 0 0,5-12-34 16,1-5-13-16,0-10 0 15,2-5-5 1,-5-1-20-16,0 6-12 0,-4 20-28 15,-5 14-20 1,-1 18-28-16,0 7-1 16,3 20 4-16,4 4 19 15,2 11 34-15,0 4 8 16,2 0 10-16,-3 1 3 0,-3-9-49 16,-1-2-67-1,-10-12-233-15</inkml:trace>
  <inkml:trace contextRef="#ctx0" brushRef="#br0" timeOffset="-99286.54">20694 9683 1077 0,'11'-2'416'0,"13"-2"-289"15,9 3-24-15,9 3-38 0,-1 3-18 0,1 6-128 16</inkml:trace>
  <inkml:trace contextRef="#ctx0" brushRef="#br0" timeOffset="-63779.35">17258 7195 323 0,'0'1'222'0,"0"-1"-8"16,7 0-45-16,-7 0-32 15,30 0-24-15,70 6 9 16,-25-3-1-16,27-1-9 15,14 0-7-15,13-3-22 16,9 1-10-16,-3-6-26 16,-8 1-11-16,-17 1-17 15,-14-4-4-15,-30 4-4 16,-19-2-2-16,-21 2-2 0,-3 2-2 16,-15 2-5-1,-5-2-28-15,-4 2-129 0,-9 0-131 16</inkml:trace>
  <inkml:trace contextRef="#ctx0" brushRef="#br0" timeOffset="-63318.61">18450 7072 630 0,'-3'0'286'0,"2"2"-114"16,5 3-24-16,-4-5-27 16,10 3-3-16,64 19-20 15,-19-9-17-15,13 4-23 16,3 0-14-16,-10-2-17 15,-8 0-1-15,-22-4 19 16,-13-2 5-16,-14-2 20 16,-8 1 6-16,-11 2-12 15,-3 1-6-15,-6-1-25 16,-2 0-13-16,-1 0 23 16,-3-5-144-16</inkml:trace>
  <inkml:trace contextRef="#ctx0" brushRef="#br0" timeOffset="-62883.83">17484 7116 860 0,'0'-3'395'16,"-7"3"-206"-16,-6 0-51 16,-19 3-63-16,-10 5-32 15,-13 2-8-15,-5 5-4 16,6 5-16-16,8-3-2 16,18 2 2-16,12 2 3 0,22 0 12 15,14 2 5 1,23-1 0-16,13-3-3 15,17-1-15-15,-3-6-9 16,8-5-131-16</inkml:trace>
  <inkml:trace contextRef="#ctx0" brushRef="#br0" timeOffset="-62364.54">17696 6850 645 0,'-3'-1'331'31,"1"2"-109"-31,-5 4-129 0,-4 6-32 0,-2 8-52 16,-4 1-7-1,5 6 1-15,2-3 0 0,12 1 16 0,7-1 11 16,11-8 8-16,5-1 0 15,3-7-8 1,-3-5-4-16,-3-2-26 0,-3-5-25 16,-7-9-74-16,0-3-38 15,-2-4 3 1,-3-2 24-16,-1 1 87 0,-3 2 59 0,-1 9 88 16,0 5 9-16,-2 6-8 15,0 10-24-15,4 12-73 16,1 4-10-16,4 9-10 15,-1 1-2-15,2 1-52 16,0 0-205-16</inkml:trace>
  <inkml:trace contextRef="#ctx0" brushRef="#br0" timeOffset="-61985.38">18050 6851 867 0,'-2'-4'429'15,"1"-3"-173"1,1 7-136-16,0 3-47 15,0-3-65-15,4 17-11 16,13 45 3-16,-3-23 0 0,4-6 1 16,2-1 2-16,0-11 3 15,-1-3 2-15,-4-7 36 16,0-6 29-16,-1 0 54 16,-4-7 19-16,3-11-2 15,-1 2-21-15,-2-10-42 16,3 0-15-16,-2 1-31 15,1-3-9-15,-2-1-14 16,-3 5-4-16,-2-3-68 16,-1 2-95-16</inkml:trace>
</inkml:ink>
</file>

<file path=ppt/ink/ink66.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3-12-18T10:29:07.774"/>
    </inkml:context>
    <inkml:brush xml:id="br0">
      <inkml:brushProperty name="width" value="0.05292" units="cm"/>
      <inkml:brushProperty name="height" value="0.05292" units="cm"/>
      <inkml:brushProperty name="color" value="#FF0000"/>
    </inkml:brush>
  </inkml:definitions>
  <inkml:trace contextRef="#ctx0" brushRef="#br0">18083 13935 663 0,'5'-6'301'0,"4"-6"-122"0,6-3-6 15,4-13-35-15,3-8-33 16,1-9-54-16,-2-2-12 16,0-2 4-16,-4 7 8 15,-6 7 14-15,-3 5 6 16,-6 14 14-1,-2 7-2-15,0 7-26 16,0 7-14-16,0 17-38 16,0 7-11-16,0 18 4 15,0 6 2-15,2 1 6 0,-1-2 0 16,2-29-1 0,-2-11-2-1,1 0 3-15,2 30-50 0,3-11-256 0</inkml:trace>
  <inkml:trace contextRef="#ctx0" brushRef="#br0" timeOffset="383.12">18417 13740 1122 0,'-7'-16'467'0,"-3"-10"-256"16,17-5-123-16,15-2-20 15,15 6-33-15,3 2-19 16,1 17-8-16,-8 8 4 0,-13 19 20 16,-10 15 17-16,-18 13 13 15,-6 10 2 1,-12 4-15 0,-7-4-11-16,1-8-16 0,-5-13-3 15,4-21 1-15,4-12-1 16,9-5-11-1,9-5-10-15,10-5-14 0,6 2-3 16,16-5 0 0,4 6 6-16,9 6 4 15,-4 5 3-15,-5 10 3 0,-1 2 2 16,-9 6 2-16,6 0 1 16,-8-3 10-16,2-4-72 15,4-9-173-15,1-3-150 16</inkml:trace>
  <inkml:trace contextRef="#ctx0" brushRef="#br0" timeOffset="670.03">18980 13613 1002 0,'-9'0'476'16,"-6"4"-191"-16,-6 8-164 15,13 8-47-15,8 6-57 16,6 4-12-16,14-3-8 16,1-8 0-16,5-9 7 15,2-8 3-15,1-9 7 0,2-8 8 16,-5-8 42-16,-11-8 23 16,-16 0 25-16,-7 1-1 15,-16 3-43 1,0 3-25-16,0 10-39 15,0 7-26-15,3 12-118 16,1 11-100-16</inkml:trace>
  <inkml:trace contextRef="#ctx0" brushRef="#br0" timeOffset="824.59">18874 13980 775 0,'8'0'402'16,"14"1"-45"-16,10-1-137 0,7-4-58 15,6 0-19-15,0-2-64 16,-4 6-29-16,-3 0-27 0,-8-1-34 16</inkml:trace>
  <inkml:trace contextRef="#ctx0" brushRef="#br0" timeOffset="1492.29">21667 13620 599 0,'-5'-21'323'15,"-6"-15"-59"-15,16-2-83 16,7 4-21-16,16 15-45 15,4 9-25-15,9 19-52 16,-3 11-2-16,-14 16 19 0,-12 9 5 16,-24 12-5-16,-11 3-8 15,-15-3-18 1,-2-4-6-16,0-20 3 16,5-8 3-16,8-19 1 15,2-8-2-15,5-10-15 16,8 2-5-16,3-1-8 15,5 0-4-15,4 3-10 16,1-3-4-16,11 9-3 0,4 4 2 16,9 11 9-16,5 7 5 15,-1 3 4-15,-2-1 1 0,3-4 0 16,-2-5 12-16,8-9-155 16,3-7-102-1</inkml:trace>
  <inkml:trace contextRef="#ctx0" brushRef="#br0" timeOffset="1762.7">22186 13560 1158 0,'-10'8'466'16,"-8"13"-316"-16,2 8-40 16,11 4-58-16,5 4-27 15,15-8-20-15,6-4 0 16,12-10 2-16,2-8 4 15,5-8 11 1,-6-9 6-16,-8-13 40 0,-6-5 16 0,-17-10 33 16,-7 2 6-16,-17 5-27 15,-10 6-19-15,-12 16-47 16,-4 5-16-16,4 10-35 16,2 1-41-16,16 1-127 15,9 1-126-15</inkml:trace>
  <inkml:trace contextRef="#ctx0" brushRef="#br0" timeOffset="1934.31">22131 13934 821 0,'22'0'392'0,"13"1"-161"15,23-5-58 1,5-2-19-16,-3-2-50 15,0 2-28-15,-17 2-40 16,-8-1-13-16,-11 4-136 16</inkml:trace>
  <inkml:trace contextRef="#ctx0" brushRef="#br0" timeOffset="2691.21">19641 17384 776 0,'1'-10'333'0,"11"-18"-166"0,2-7-3 16,7-15-11-16,4-4-20 15,0 2-36-15,-3 4-9 16,-11 21-20-16,-4 11-6 16,-6 13-14-1,-1 6-10-15,-1 15-17 0,-1 9-11 16,2 14-11-1,3 4-1-15,2 2 1 16,2-3 1-16,0-7-43 16,-2-2-61-16,1-3-175 0,-2-1-238 15</inkml:trace>
  <inkml:trace contextRef="#ctx0" brushRef="#br0" timeOffset="3062.94">19899 17080 1013 0,'0'2'474'16,"-4"-2"-177"-16,0 12-163 15,-5 5-21-15,-4 12-56 16,0 12-26-16,6-6-26 16,6-2-3-16,10-10-4 15,9-7-1-15,10-3 3 0,4-4 0 16,3-9 1-1,-4-7-5-15,-5-9-91 0,-2-3-71 16,-6-10-117-16,1-3-18 16,-6-4 82-1,-5-2 74-15,-8 4 170 16,0 8 67-16,-5 13 92 0,3 10 31 16,-3 8 0-1,-2 9-34-15,-1 20-65 0,0 6-27 16,5 19-44-16,3 1-9 15,5-8-20-15,2-5-9 16,5-14-90 0,1-3-49-16</inkml:trace>
  <inkml:trace contextRef="#ctx0" brushRef="#br0" timeOffset="3360.59">20429 17079 1232 0,'-10'1'529'16,"5"11"-274"-1,3-5-119-15,0 0-76 0,2 26-26 16,17 6-28 0,8 0-5-16,4-25 1 15,0-6 2-15,5-13 1 16,1-9 3-16,-4-14 4 15,-8-8 4-15,-17-2 15 16,-8 1 2-16,-17 15 22 16,-5 7 0-16,-7 12-15 15,0 7-8-15,-4 15-31 16,2 1-49-16,5 21-175 16,0 1-185-16</inkml:trace>
  <inkml:trace contextRef="#ctx0" brushRef="#br0" timeOffset="3514.31">20404 17394 976 0,'-3'-1'490'15,"8"1"-145"-15,-3-1-158 0,-2 0-79 16,28 1-34-16,44 1-26 16,-17 1-15-16,0 2-19 15,4-2-2-15,-2 1-180 16</inkml:trace>
  <inkml:trace contextRef="#ctx0" brushRef="#br0" timeOffset="6055.49">18638 15981 483 0,'-48'5'165'0,"-51"5"-156"0,21-1-5 16,37-4-15-16,21-4-3 0,47-3 3 16,25-5 5-16,52 0 52 15,32-3 26 1,17 6 32-1,-75 2-3-15,-1 1-34 0,263-2-19 16,29 0-1-16,12 5 6 16,-118-1 10-16,-6 2-1 0,-17-2-29 15,-9-2-8-15,-27-1-12 16,-16 1-2-16,-20 5-2 16,-27-4 0-16,-34 2 2 15,-23-4 3-15,-41-2 6 0,-14 3 2 16,-24 0-7-1,-6 1-4-15,-13-1-44 0,-3 2-42 16,-4 0-126-16,1 4-117 16</inkml:trace>
  <inkml:trace contextRef="#ctx0" brushRef="#br0" timeOffset="6727.84">22070 15829 569 0,'-8'-8'297'16,"-7"-9"-55"-16,0 4-57 0,5 7-36 15,2 3-27-15,7 6-62 16,8 9-23-16,17 11-43 16,10 9-1-1,21 7 7-15,5 1 3 16,-1-4 1-16,-2-2 0 15,-16-11 1-15,-9-3 0 0,-13-3 4 16,-7-4 17-16,-11 2 31 16,-5 2 10-16,-17 1 5 15,-10 2-16-15,-18 0-31 16,0 1-16-16,4-1-231 16</inkml:trace>
  <inkml:trace contextRef="#ctx0" brushRef="#br0" timeOffset="7415.53">18749 15790 645 0,'3'-3'319'0,"-1"0"-76"15,-5 3-81-15,1 0-60 16,-17 7-21-16,-60 32-50 15,23-8-11 1,-12 6-11-16,-5 0-2 0,3-2 1 16,2-3 1-16,20-13 1 15,11-6 1-15,19-12 0 16,10 0-5-16,15-1-8 16,12 2-2-16,28 11-7 15,15 4 5-15,19 10 4 0,1 4 2 16,-10 3 4-1,-7-2 2-15,-16-2-92 0</inkml:trace>
  <inkml:trace contextRef="#ctx0" brushRef="#br0" timeOffset="8468.48">20783 15415 703 0,'0'-8'322'0,"0"-6"-106"0,0 4-44 15,1 9-43-15,-3 4-28 16,-11 15-60-16,-2 11-26 15,-7 14-13 1,0 2 2-16,6-5 1 0,4-7 0 16,9-13-3-16,3-8 1 15,8-13 10-15,5-5 2 0,2-15 8 16,1-8 2 0,-3-4-5-16,-5-3-2 15,-3 3-4-15,-3 5-4 0,-1 4-6 16,-1 7-3-16,0 5-11 15,1 7-10-15,4 7-8 16,1 0 1-16,7 13 6 16,6 4 8-16,15 15 7 15,4 0 2-15,5 2 1 16,0 0 3-16,-16-12 1 16,-2 3 3-16,-17-8 8 0,-6 1 7 15,-11-5 17 1,-10-2 4-16,-11-2 5 15,-15-3-6-15,-12 0-16 16,-4 0-5-16,5-2-12 16,13-2-1-16,19-4-12 15,14-2-20-15,18-8-70 16,12 1-59-16,13-5-159 16</inkml:trace>
  <inkml:trace contextRef="#ctx0" brushRef="#br0" timeOffset="8771.18">21014 15353 1033 0,'3'-6'439'16,"-1"-6"-258"-16,2 7-55 0,4 20-64 16,3 11-32-16,10 20-28 15,3 11-1 1,0-2 2-16,-4 0 2 0,-6-8 1 15,1-7 1 1,-5-12 2-16,2-9 2 16,3-14 45-16,-1-9 14 0,7-15 17 15,-1-7 0-15,2-8-40 16,0-2-13-16,-7-1-19 16,-1 3-4-16,-5-1-8 15,-4-2 9-15,-2 4-117 16,2 3-86-16</inkml:trace>
  <inkml:trace contextRef="#ctx0" brushRef="#br0" timeOffset="8946.58">21417 15497 886 0,'9'0'340'15,"-4"0"-221"1,1 0-82-16,24 2-18 0,3-1-2 16,6 6-57-16,-14 1-90 0</inkml:trace>
  <inkml:trace contextRef="#ctx0" brushRef="#br0" timeOffset="9128.2">21424 15601 1094 0,'0'2'425'0,"6"0"-289"15,3 4-51-15,14-3-45 0,0 2-8 16,8 0-17-16,5-1-6 16,-6 4-134-16,1-1-333 15</inkml:trace>
  <inkml:trace contextRef="#ctx0" brushRef="#br0" timeOffset="9557.34">21709 15280 1034 0,'3'-2'405'15,"11"1"-277"-15,10 2-50 0,13 5-45 16,7 3-11-16,-4-1-13 0,2-2 1 15,-13-1 2 1,-7-3 3-16,-7-2 15 16,-12 0 5-16,-8-3-1 15,-6 3-4-15,-8 5-11 16,1 5-9-16,1 5-4 0,3 5-1 16,1 6-5-1,3 8-3-15,2 6 0 16,4 0 0-16,3 2 1 15,6-5 1-15,3-5 1 0,-5-3 11 16,8-8-125 0,-4-5-102-16</inkml:trace>
  <inkml:trace contextRef="#ctx0" brushRef="#br0" timeOffset="9712.04">21700 15513 787 0,'0'0'385'0,"3"-1"-144"0,11 2-96 16,17 4-107-16,9 2-13 16,16 3-13-16,-6-2-3 15,0-3 7-15,-2-2-90 0</inkml:trace>
  <inkml:trace contextRef="#ctx0" brushRef="#br0" timeOffset="10083.93">22273 15296 643 0,'-4'-9'388'0,"2"-11"33"16,3 10-237-16,11 12-102 15,5 10-20-15,7 22-44 0,1 15-9 16,-2 11 2 0,-5 2 2-16,-8-10 5 0,0-9 1 15,1-12 1-15,-2-9-21 16,-3-12 82-16,-2-10 28 16,6-13 12-16,1-6 22 15,8-15-82-15,5-6-25 16,1-15-18-16,2-4-3 15,2 4-9-15,-5 4-1 0,-2 15 0 16,-6 10-1-16,-8 7 2 16,-2 6-46-1,-7 9-242-15</inkml:trace>
  <inkml:trace contextRef="#ctx0" brushRef="#br0" timeOffset="13233.74">2116 8869 577 0,'-12'6'283'16,"-18"6"-82"-16,-1 3-19 15,-14-2-56-15,-4 1-26 16,-2-1-52-16,1-6-18 16,13-5-12-16,8-6-2 15,16-1-15-15,6-3-14 16,14-2-33-16,10 5-15 0,12 5 6 15,11 10 11-15,11 22 26 16,-4 7 21 0,-14 14 43-16,-21 4 20 0,-37 5 20 15,-14 7-5 1,-19-2-29-16,-4-6-14 0,8-19-6 16,4-14 1-16,19-18-7 15,6-9-11-15,19-8-30 16,7-4-14-16,12-7-15 15,11 1-1-15,12 6 7 16,2 5 4-16,8 14 26 16,0 6 7-16,-4 11 14 15,7 2 3-15,-13-3-4 16,-3-1 18-16,-3-7-153 0,-7-3-284 16</inkml:trace>
  <inkml:trace contextRef="#ctx0" brushRef="#br0" timeOffset="13403.34">2061 9304 770 0,'4'-4'379'0,"13"-6"-98"16,5 1-177-16,16-1-82 16,6 1-8-16,-2 7-9 15,3 1-1-15,-14 2-88 16,-7 2-124-16</inkml:trace>
  <inkml:trace contextRef="#ctx0" brushRef="#br0" timeOffset="13554.55">2251 9320 824 0,'0'10'386'15,"0"6"-141"-15,3 10-133 0,1 2-27 16,1 0-34-1,1 0-15-15,3-9-40 0,1-1-75 16,8-8-291-16</inkml:trace>
  <inkml:trace contextRef="#ctx0" brushRef="#br0" timeOffset="13810.23">2572 9336 973 0,'-11'0'432'16,"-17"3"-221"-16,1 3-68 16,1 6-94-16,10 5-38 15,11 7-38-15,8 2-8 16,11 1 6-16,-2-5 8 16,14-5 12-16,2-3 7 15,1-15 16-15,-5-1 10 16,-7-13 38-16,-5 0 15 0,-12-2 12 15,-2-4-1-15,-12 1-35 16,-8-2-43-16,7 3-163 16</inkml:trace>
  <inkml:trace contextRef="#ctx0" brushRef="#br0" timeOffset="14295.74">3570 8952 782 0,'-21'3'371'16,"-36"6"-136"-1,-7 7-50-15,-8 15-57 16,1 10-29-16,13 17-48 0,11 3-20 16,26 12-35-16,14 0-4 15,27-6-4-15,12-3-1 0,14-20 4 16,11-14 2-1,18-11-39 1,2-14-65-16</inkml:trace>
  <inkml:trace contextRef="#ctx0" brushRef="#br0" timeOffset="14566.82">3763 9247 742 0,'-7'-6'411'0,"-10"-4"-108"15,-11 5-80-15,-4 5-36 16,-12 6-68-16,4 5-33 0,7 9-50 0,7 6-19 16,17 2-23-1,3-3-8-15,15-1-6 16,9-6 2-16,8-8 8 15,9 2 5-15,6-12 6 0,1 0-1 16,-8-3-92 0,0-4-81-16</inkml:trace>
  <inkml:trace contextRef="#ctx0" brushRef="#br0" timeOffset="14886.1">3920 9022 1073 0,'9'0'437'16,"18"10"-276"-16,3 7-66 0,6 19-50 16,-5 10-9-16,-15 13 9 15,-9 7 7-15,-19-1-3 16,-3-6-2-16,-7-12-20 16,3-11-5-16,-3-13-77 15,2-2-68-15</inkml:trace>
  <inkml:trace contextRef="#ctx0" brushRef="#br0" timeOffset="15401.63">4393 9493 869 0,'8'5'350'0,"3"9"-201"15,0 6-33-15,-11 8-33 16,-5 3-8-16,-5 0-94 15,-3-2-183-15</inkml:trace>
  <inkml:trace contextRef="#ctx0" brushRef="#br0" timeOffset="15763.37">4996 9231 958 0,'-7'6'388'0,"-6"15"-215"15,-6 4-36-15,-9 9-30 16,-7 3-23-16,-12-4-44 16,-3-2-8-16,3-13-3 15,6-6 3-15,7-11-23 16,9-8-15-16,3-8-32 15,6-2-17-15,9-4-6 16,10 1 2-16,13 3 13 16,5 3 18-16,6 11 33 15,-5 6 13-15,5 16 26 16,2 4-1-16,3 7-8 16,4-4-6-16,-1-2-12 15,-1-3-1-15,-4-9-113 16,6 0-282-16</inkml:trace>
  <inkml:trace contextRef="#ctx0" brushRef="#br0" timeOffset="16167.03">5295 9314 998 0,'-10'-10'435'0,"-14"-10"-236"16,0 5-49-16,-1 8-82 15,5 5-38-15,2 8-50 16,2 3-14-16,7 8-14 16,1 10 3-16,11 3 11 0,7 1 6 15,8-4 13 1,5-5 8-16,5-7 7 15,2-5 2-15,1-10 0 0,-3 2 0 16,-8-9 3-16,-2-3 3 16,-8 1 11-16,-7-4 5 15,-3 6-1-15,-3 0-4 0,-5 7-21 16,0 4-7 0,0 11-4-1,-1 7 1-15,6 12 5 16,3 1 0-16,6 8-1 15,8 0 0-15,3-3 9 0,3-3-17 16,-1-9-310-16</inkml:trace>
  <inkml:trace contextRef="#ctx0" brushRef="#br0" timeOffset="16637.44">5679 9324 757 0,'-5'-11'362'0,"-7"-14"-125"15,-2 3-50-15,0 7-68 16,-2 5-24-16,-3 9-54 16,-4 4-17-16,-3 3-26 15,5 8-10-15,3 6-8 16,7 3-5-16,8 6-3 15,3-6 3-15,16-1 10 16,4-10 7-16,11-2 11 16,3-5 4-16,-2-5 5 15,-2-1 3-15,-11-8 7 0,-14-1 3 16,1-4 4-16,-3 3 1 16,-9 6-8-16,13 0-7 15,-19 5-16-15,-2 1-10 16,8 6-12-16,-4 2-1 15,14-1 0-15,7 3 3 16,-11-3 21-16,23-1 9 16,8 0 33-16,3-4 18 15,19-4 15-15,-19-1 4 0,-10-8-4 16,-7-1-9 0,-6-4-14-16,-4-5-6 0,-5-2-97 15,1-1-84 1,-4 2-298-16</inkml:trace>
  <inkml:trace contextRef="#ctx0" brushRef="#br0" timeOffset="16773.48">5830 9051 885 0,'0'-7'449'15,"-3"-12"-110"1,1 8-64-16,2 7-83 0,-5-3-54 16,4 16-91-1,1 4-35-15,-1 7-45 0,1 14-85 16</inkml:trace>
  <inkml:trace contextRef="#ctx0" brushRef="#br0" timeOffset="17486.89">6740 9024 887 0,'-9'12'363'0,"-13"19"-219"15,-2 9-35-15,-5 14-36 16,1 4-21-16,5 5-29 15,1-7-5-15,11-13-4 16,4-11-2-16,7-18 2 16,6-12 5-16,6-18 4 15,4-7 3-15,5-14 2 16,-4-1-2-16,-7-3-3 0,-1-4 0 16,-6 0-2-1,-5 1-4-15,7 5-3 0,2 5-1 16,-3 16 8-16,9 6-16 15,-9 15-20-15,-1 5-11 16,4 11-20-16,4 10 10 16,15 13 8-16,9 6 6 0,7 11 9 15,2 1 7 1,-2-7 12-16,-7-2 2 0,-10-21 6 16,-2-7 2-16,-14-11 7 15,-6-5 10-15,-14-1 9 16,-8-6 0-16,-17-2-9 15,-7 0-11-15,-10-3-13 16,-3 1-2-16,5 2-4 16,9 1-2-16,15 1-7 15,9 1-5-15,12 2-60 16,5 0-41-16,8-2-133 16,-7-1-138-16</inkml:trace>
  <inkml:trace contextRef="#ctx0" brushRef="#br0" timeOffset="17800.79">6980 9093 916 0,'0'-6'448'0,"0"-6"-177"0,3 12-156 15,3 6-39-15,6 16-50 16,0 9-11-16,4 15 17 15,4 8-4-15,0 8-9 16,0 0-3-16,0-10-4 16,1-12 1-16,2-24 6 15,0-9 10-15,7-16 16 16,1-10 4-16,1-8 1 16,-3-10-8-16,-5-7-13 15,-2-2-5-15,-9-1-8 16,1 4-3-16,-11 6-23 15,-1 7-35-15,-3 12-122 16,0 6-154-16</inkml:trace>
  <inkml:trace contextRef="#ctx0" brushRef="#br0" timeOffset="18007.56">7469 9215 998 0,'8'0'409'0,"11"0"-223"15,11-2-102-15,0-2-47 16,13 0-5-16,1 1-16 16,-4 2-5-16,3 0-82 15,-16 1-116-15</inkml:trace>
  <inkml:trace contextRef="#ctx0" brushRef="#br0" timeOffset="18165.04">7454 9329 944 0,'12'1'424'0,"8"3"-212"0,25-2-101 15,2-2-26 1,10 0-49-16,-3-4-16 0,-6-1-103 15,2-3-185-15</inkml:trace>
  <inkml:trace contextRef="#ctx0" brushRef="#br0" timeOffset="18565.47">7971 9086 992 0,'4'0'390'15,"10"-1"-247"-15,9-2-67 16,5 3-43-16,19-7 4 15,6-1-9-15,1 3-3 16,0-6 1-16,-18 3 0 16,-20 2 0-16,-6-2 1 0,-9 6-8 15,-2 3-12-15,-2 6-7 16,-5 2-4-16,-6 14-3 16,3 3 6-16,2 13-3 15,5 7-2-15,4 1 3 16,0 3 3-16,5-4 3 15,1-9 5-15,2-7 2 16,-3-11 8-16,-2-11-72 16,-3-5-77-16</inkml:trace>
  <inkml:trace contextRef="#ctx0" brushRef="#br0" timeOffset="18726.18">8066 9299 967 0,'18'-3'417'0,"15"-2"-211"16,20 2-111-16,7 0-24 15,1 2-32-15,0-4-13 0,0 0-39 16,-1-2-104-16</inkml:trace>
  <inkml:trace contextRef="#ctx0" brushRef="#br0" timeOffset="19132">8715 9172 863 0,'3'-10'405'16,"3"-14"-164"-1,3 5-60-15,6 17-98 16,-2 5-26-16,9 24-34 0,3 9-14 16,5 14 4-16,-1 7 4 15,-9 0-7-15,-1-4 3 0,-1-13 3 16,1-13 0-16,5-16 16 15,4-11 6-15,-3-19 8 16,-2-8 2-16,3-17-7 16,-3-7-4-16,-4-3 1 15,3 2 0-15,-6 4-4 16,-2 7-4-16,-3 12-19 16,-3 4-2-16,-6 11-142 15</inkml:trace>
  <inkml:trace contextRef="#ctx0" brushRef="#br0" timeOffset="20805.3">9600 9441 860 0,'1'0'340'0,"4"-1"-229"15,0 4-32-15,-5-3-32 16,0 0 0-16,0 0 2 15,0 12-4-15,-8 27-13 16,-5-30-34-16,6 1-215 16</inkml:trace>
  <inkml:trace contextRef="#ctx0" brushRef="#br0" timeOffset="21369.5">9905 9261 847 0,'7'-1'332'0,"10"-4"-234"16,5 2-40-16,11 0-37 15,4 1-8-15,3 0-4 16,0 1 0-16,-9-4 5 15,-9 0 3-15,-13 5 13 16,-8-1 0-16,-11 4 0 16,-6 0-4-16,-9 5 2 15,-2 0-1-15,2 1-10 16,5 6-3-16,7 6-25 16,8 6-6-16,8 6-1 15,2 2 2-15,20-3 11 16,6-3 3-16,14-11 2 15,8 0-1-15,0-13-16 0,-5-5-1 16,-2-7 7 0,-4-9 2-16,-9-6 21 15,-2-3 5-15,-16-5 6 16,-4 1 9-16,-12 5 23 16,-10 7-7-16,-10 6 27 15,-3 8 5-15,-7 4-16 0,2 4 4 16,9 6-38-16,3 4-21 15,13 2-24-15,-2 1-5 0,11 0 0 16,-2 2 4 0,11-2 13-16,8 1 3 15,0-5 5-15,4-4 4 16,-1-4 13-16,-5-6-35 16,-2-8-152-16,-3-7-235 0</inkml:trace>
  <inkml:trace contextRef="#ctx0" brushRef="#br0" timeOffset="21493.62">10414 9134 619 0,'-7'-4'416'0,"-7"-5"40"15,5 3-201-15,3 2-159 16,4 4-59-16,7 8-61 16,1 3-55-16,10 4-361 0</inkml:trace>
  <inkml:trace contextRef="#ctx0" brushRef="#br0" timeOffset="21821.04">10636 9248 774 0,'-5'1'385'0,"-2"2"-133"0,7 1-136 16,14 1-83-16,10-2-14 15,5 0 5-15,2 0-5 16,-3-3-5-16,-3 3-1 16,-4-3 7-16,-5-2 1 15,-10 0 7-15,-6 0-2 16,-10 2-10-16,-2 1-6 16,-2 8-10-16,-3 0 3 15,3 10 0-15,2 2 1 16,4 4-2-16,6 3-5 0,8-2 0 15,2-1 1-15,11-4 2 16,4-6 3-16,10-4-50 16,5-3-56-16,6-6-254 15</inkml:trace>
  <inkml:trace contextRef="#ctx0" brushRef="#br0" timeOffset="22129.36">11135 9284 777 0,'-13'-5'427'15,"-13"-4"-92"-15,-1 6-86 16,3 3-137 0,7 3-50-16,5 6-69 0,4 5-16 15,13 2-6-15,-12 3 6 0,24-6 15 16,5-4 6 0,0-7 7-16,13-2-5 0,-20-3-28 15,-4-1-15 1,-10 0-16-16,-2-1-2 0,-15 5 24 15,-2 1 12-15,-12 8 20 16,6 4 16-16,2 5 18 16,4 3 7-16,16 1 10 15,-3 0-7-15,16-1-5 16,8-3-1-16,11-2-10 16,7-6 0-16,5-8-22 15,-2-6-60-15</inkml:trace>
  <inkml:trace contextRef="#ctx0" brushRef="#br0" timeOffset="22930.56">12105 9275 768 0,'-15'15'357'0,"-6"12"-158"0,-13 15-68 16,-5 3-24-16,-1-7-40 16,0-5-18-16,6-15-13 15,5-10 3-15,7-13-6 16,0-9-8-16,11-11-21 15,-2 1-13-15,14-4-14 16,7 0 1-16,8 4 0 16,10 1 2-16,0 9 14 15,5 9 4-15,0 13 14 16,-1 5 5-16,2 14-4 16,-4 1-2-16,-1-2-5 15,-2 2 1-15,-7-11 4 0,-2-4 4 16,-7-5 4-16,-1-4 4 15,-2-4-8 1,0-3-8-16,-1-11-12 0,1-3-8 16,2 2-4-16,-3-2 1 0,-1 11-2 15,1 2-3-15,0 8-1 16,3 6 10-16,-5 1 15 16,4 6 8-16,-7-8 10 15,1 0-3-15,0-4 4 16,-1-4 7-16,0 0 7 15,-1-2-1-15,0 0-13 16,0 0-17-16,1-15-13 16,8-33-6-16,6 24-7 15,4-5 6-15,5 7 1 16,1 3 0-16,0 10 9 16,-5 10 1-16,-4 7 1 15,-5 7 2-15,-4 8 2 16,-2 2 0-16,-3 0 3 15,2 2 9-15,5-5-98 0,5 0-78 16,9-8-221-16</inkml:trace>
  <inkml:trace contextRef="#ctx0" brushRef="#br0" timeOffset="23182.66">12654 9395 526 0,'3'-6'299'16,"-3"-7"-39"-16,-2-2-21 0,-7-1-38 15,-5-1-21 1,-4 3-34-16,-7 0-23 16,-2 7-53-16,4 6-26 15,1 6-51-15,7 9-11 0,8 7-7 16,3 5 2-16,7 5 12 16,6-1 7-16,6-6 4 15,4-4 2-15,1-9 8 16,2-5 4-1,1-6 6-15,-1-8-25 16,-2-12-83-16,-1-2-69 16,-8-9-234-16</inkml:trace>
  <inkml:trace contextRef="#ctx0" brushRef="#br0" timeOffset="23287.21">12642 9201 637 0,'-4'-7'344'0,"1"-4"-78"15,-1 4-63-15,4 7-106 16,0 2-47-16,1 5-53 15,-1-7-34-15</inkml:trace>
  <inkml:trace contextRef="#ctx0" brushRef="#br0" timeOffset="23825.27">13108 9343 589 0,'0'0'255'0,"3"1"-113"0,3-1-49 16,-6-1-43-16,10 0-8 15,46-11-30-15,-24 3-5 16,-1 0 1-16,-9 1 0 15,-9 1 4-15,-7 2 1 16,-9 6 10-16,-7 4 19 16,-9 4 40-16,3 6 11 0,1 2-13 31,3 4-20-31,8 3-52 0,4 3-14 16,5-2-4-1,8 3-1-15,8-3 7 16,3-4 4-16,9-5 6 15,5-5 3-15,3-11 4 16,-1-5 2-16,1-10 1 16,-5-1 2-16,-6-6 2 15,-5-1 3-15,-15 1 12 16,-5-3 3-16,-17 6 28 16,-9 2 15-16,-14 6 12 15,-3 6 1-15,2 7-37 16,2 6-24-16,12 6-34 0,6 3-10 15,12 0-3-15,6 2 2 16,16-1 7-16,4-7 5 16,14-7-1-16,3-4-39 15,7-5-226-15</inkml:trace>
  <inkml:trace contextRef="#ctx0" brushRef="#br0" timeOffset="24186.34">13998 9356 804 0,'5'-5'375'0,"3"-4"-150"0,0 6-40 16,4 13-66-16,2 6-30 15,4 11-48-15,2 5-7 16,-2-1-7-16,-2 1-4 16,-4-11-1-16,-2-7 6 15,2-10 34-15,1-4 5 16,2-13 4-16,-1 1-4 15,-1-8-30-15,-4-4-9 16,-2 0-34-16,-1-2-50 16,-3 6-186-16</inkml:trace>
  <inkml:trace contextRef="#ctx0" brushRef="#br0" timeOffset="24498.94">14565 9429 992 0,'-3'-4'435'0,"-8"-8"-220"16,0-1-33-16,-8 2-55 16,-2-1-26-16,-6 2-42 15,2 4-21-15,1 7-28 0,2 5-10 16,6 7-9-16,2 5 0 15,6 4 1-15,3 0 1 16,9 1 3-16,5-3 3 16,11-4 4-16,3 0 3 15,4-8 9-15,2-2 2 16,-2-10 4-16,1-2-31 16,-7-7-130-16,-5-6-170 15</inkml:trace>
  <inkml:trace contextRef="#ctx0" brushRef="#br0" timeOffset="24626.32">14562 9160 1179 0,'-6'-13'568'15,"-3"-8"-235"-15,2 8-160 16,2 3-62-16,2 7-85 16,1 1-34-16,1 2-105 15,1 0-84-15</inkml:trace>
  <inkml:trace contextRef="#ctx0" brushRef="#br0" timeOffset="24817.64">14661 9230 887 0,'0'10'426'0,"-1"26"-172"0,1 9-46 16,0 17-92-16,0 10-37 15,11 6-43-15,-1-1-12 16,-1-5-10-16,2-1-3 15,-1-10 1-15,0-12 1 16,8-16-61-16,-3-9-91 0</inkml:trace>
  <inkml:trace contextRef="#ctx0" brushRef="#br0" timeOffset="25199.52">14724 9562 699 0,'1'-6'397'0,"1"-1"-7"16,10-3-328-16,7 3-40 15,8 3-34-15,5 2-1 0,7 1 4 16,2-5-4-16,2-1-16 16,0-2 0-16,-7 1 6 15,-3 1 11-15,-17-2 28 0,-2 0 12 16,-14-3 30-1,-4-1 16-15,-7 4 12 16,-4 3-5-16,1 5-38 16,1 4-23-16,3 5-37 0,5 6-8 15,5 4 1 1,5 4 5-16,10 0 21 0,1-1 10 16,7-6 17-16,2-7 5 0,0-4 40 15,0-6 14-15,-7-8 30 16,-7 0 19-16,-14-9-39 15,-4 3-21 1,-15 1-54 0,-3 0-27-16,-2 7-96 15,-1 2-49-15</inkml:trace>
  <inkml:trace contextRef="#ctx0" brushRef="#br0" timeOffset="26295.6">15691 9387 587 0,'0'1'284'0,"-2"1"-85"16,11-1-74-16,8 2-13 15,15-3-25-15,6-2-25 16,10 1-33-16,0-3-8 15,-9 1-4-15,-4-1 3 0,-20 0 4 16,-7 3-1-16,-10 3-2 16,-5 7-5-16,-8 5-11 15,-4 7-5-15,0 2-6 16,3 4-2-16,11-2 2 16,7-1 0-1,20 2 2-15,6-7 1 16,9-4 0-16,7-1 3 15,-5-10 2-15,0-3 2 16,-3-9 6-16,-5-4 3 16,-4-5 7-16,-6-6 5 0,-9 3 12 15,-11-3 23-15,-14 2 18 16,-9 1 7-16,-7 1 3 16,2 5-21-16,3 9-32 15,2 5-20-15,4 9-32 16,2 4-12-16,8 6-8 15,8-3 2-15,5 0 8 0,9 3 7 16,5-8 15-16,3 2 5 16,9-5 9-1,2-8 5-15,-2-4 4 0,1-3 1 16,-8-7 3 0,-7 0-1-16,-4 1 0 0,-6 2-1 15,-7 6-11-15,-1 4-9 0,-5 2-18 31,5-1-6-31,0 0-4 16,0 0 4-16,0 13 9 0,13 11 3 31,-6-12 11-31,1 1 7 0,36 2 24 0,3 0 9 16,3-11 29-16,-20-6 5 16,-11-8 21-16,-5-8 6 15,-7-5-17-15,-3 0-8 16,-3-1-41-16,-1 7-19 15,-1 6-150-15,2-1-114 0</inkml:trace>
  <inkml:trace contextRef="#ctx0" brushRef="#br0" timeOffset="27199.6">1730 10100 769 0,'-19'21'292'0,"-18"30"-194"0,8 10-40 0,18 10-12 16,11-1-1 0,21-8-18-16,6-13-6 15,15-20 22 1,-1-14 14-16,15-24 39 0,-2-11 26 16,-7-17 11-16,-8-4 7 0,-24-11 8 15,-10-1-10 1,-27 2-27-16,-10 2-23 15,-12 10-50-15,-4 2-19 16,11 9-29-16,7 3-35 0,11 10-107 16,11 4-115-16</inkml:trace>
  <inkml:trace contextRef="#ctx0" brushRef="#br0" timeOffset="27600.46">2110 10126 984 0,'-3'-2'396'0,"-1"4"-264"15,3 9-69-15,6 19-45 16,2 8-6-16,2 18 9 15,0 3-2-15,-1 0-4 16,2-6-2-16,1-17 2 16,-3-9 1-16,2-15 6 0,-1-3 7 15,2-10 5-15,2-6 1 16,3-13-6-16,2-7-7 16,1-4-12-16,-1 1-3 15,-1 8-5-15,-2 5-3 16,-4 15-4-16,-3 4 10 0,-5 13 20 15,3 7 4-15,1 4 5 16,3 2-9 0,5 1-18-16,4-5-2 15,7-7-44-15,2-2-74 0,2-10-264 16</inkml:trace>
  <inkml:trace contextRef="#ctx0" brushRef="#br0" timeOffset="28034.44">2531 10386 465 0,'4'0'332'0,"3"1"25"15,-4 3-114-15,0 11-88 16,1 2-18-16,-1 6-14 0,-1 0-19 16,-2-4-35-16,0-2-16 15,-1-14-18-15,1 2 3 16,3-6-1-16,-3 0-8 15,0 0-20-15,3-12-13 16,26-42-16 0,-8 27 0-16,5 4 5 15,-3 4 3-15,0 11-1 0,-7 5-2 16,-4 15 16-16,-2 4 11 16,-7 9 20-16,-2 1 9 15,-4-4-7-15,2-2-8 16,1-9-11-16,6-3-4 15,4-6 3-15,4-3 1 16,-3-8 1-16,4-3-2 0,3-5-8 16,3 1-2-16,5 2-5 15,-4 7-4-15,-8 8-8 16,-5 7 0-16,-3 3 4 16,-3 2 4-16,0 4 6 15,0 1 2-15,2-1 1 16,2-1-71-16,3-7-298 0</inkml:trace>
  <inkml:trace contextRef="#ctx0" brushRef="#br0" timeOffset="28188.36">3215 10508 869 0,'1'8'496'0,"-1"10"-102"0,-5 4-201 15,-2-3-54-15,-9 11-100 16,-1 1-89 0</inkml:trace>
  <inkml:trace contextRef="#ctx0" brushRef="#br0" timeOffset="29889.4">3926 10134 642 0,'-4'-3'348'16,"1"2"-95"-16,3 1-134 0,0 0-92 15,18 0-21-15,62 3 10 16,-24-6-1-16,8-1-1 16,-8 0-1-16,-13-5 6 15,-7 4 4-15,-19 2 5 16,-3-2 7-16,-14 4 1 15,-5-2-4-15,-11 3-12 16,-1 1-12-16,2 7-17 16,0 5-5-16,4 5-6 15,0 5-2-15,-1 8-2 16,4 3-1-16,7 7 5 16,3 4 3-16,5 2 10 0,4 1 4 15,-7-9 9-15,-4-5 5 16,-9-6 13-16,-9-7 1 15,-13-4 5-15,-4-3 2 16,0-14-4 0,4 0 0-16,13-3-4 0,9-1 1 0,6 3-18 15,8 4-2 1,16 2-5-16,2 0-6 16,21 4 9-16,2-5 0 15,6-1 1-15,-1-3-41 16,7-6-398-16</inkml:trace>
  <inkml:trace contextRef="#ctx0" brushRef="#br0" timeOffset="30109.08">4589 10359 1041 0,'10'1'375'16,"18"-1"-309"-16,4 0-28 16,12-3-9-16,1 0-9 15,4 1-10-15,-2-1 5 16,-5 0-122-16,-7-1-137 16</inkml:trace>
  <inkml:trace contextRef="#ctx0" brushRef="#br0" timeOffset="30262.15">4695 10431 841 0,'2'2'371'0,"4"4"-159"0,9-2-84 0,17-2-54 16,7-2-18-16,14-2-34 15,-1 1-30 1</inkml:trace>
  <inkml:trace contextRef="#ctx0" brushRef="#br0" timeOffset="30902.84">5525 10166 897 0,'-9'3'409'16,"-5"15"-181"-16,-3 7-86 16,-8 19-43-16,1 8-24 15,-6 4-27-15,0 1 1 16,7-13-32-16,5-12-3 16,8-22-5-16,7-5 2 0,9-7 9 15,4-8 1-15,7-8 2 16,4-10-2-16,0-10-11 15,-3-1-1 1,-2-3 4-16,-2 0-1 0,-3 3-1 16,-3 2-2-16,-1 15-9 15,-5 7-4-15,-1 10-21 16,3 8-8-16,-4 10-9 16,5 8 0-16,8 15 12 15,4 5 9-15,12 7 8 16,3-3 4-16,8-2 7 15,-3-5 2-15,-1-6 6 16,0-4 4-16,-20-13 8 0,-3 0 3 16,-25-9 4-16,-6 0-1 15,-21 0-7-15,-11-6-4 16,-3 4-7-16,-2-3-2 16,10-1-1-16,8 4-2 15,8-4-14-15,12 2-25 16,7-2-120-1,6 0-64-15</inkml:trace>
  <inkml:trace contextRef="#ctx0" brushRef="#br0" timeOffset="31229.29">5779 10211 835 0,'6'-10'441'0,"4"-12"-126"0,1 16-162 16,1 7-38-16,0 20-70 15,3 9-29-15,-1 16 6 0,1 5 2 16,-2 2-7-16,1 1 0 16,3-14-3-1,-1-8 0-15,-2-18 23 16,2-7 13-16,0-15 15 15,3-7 5-15,7-11-18 0,3-11-13 16,6-5-13 0,-1-6-6-16,-18 3-8 0,15 5-4 15,-7 3-25 1,-5 10-42-16,7 11-145 0,-23 6-202 16</inkml:trace>
  <inkml:trace contextRef="#ctx0" brushRef="#br0" timeOffset="31580.8">6567 10070 686 0,'2'-8'381'16,"2"-6"-86"-16,-4 9-99 0,-4 5-41 16,-5 13-76-16,-2 6-31 15,-9 20-17-15,-1 10 9 16,2 24 7-16,-1 15-6 15,-3 1-13-15,8-1-8 16,-3-22-9-16,0-12 2 16,14-16-3-16,-4-11-6 15,12-10-134 1,8-6-141-16</inkml:trace>
  <inkml:trace contextRef="#ctx0" brushRef="#br0" timeOffset="31838.87">6784 10210 848 0,'1'2'380'15,"-1"5"-128"-15,5 17-161 16,-3 9-24-16,4 18 8 0,1 7-9 15,-4 3-21-15,4-1-9 16,-7-11-12-16,1-7-4 16,-2-16-9-16,-1-8-39 15,3-9-213-15</inkml:trace>
  <inkml:trace contextRef="#ctx0" brushRef="#br0" timeOffset="32116.2">6813 10249 828 0,'11'-14'396'0,"17"-12"-129"16,-5 6-59-16,5 14-68 16,0 6-34-1,-8 10-63-15,3 6-14 0,-14 6-11 16,-11 6 1-16,-11 8 2 16,-10 6 3-16,-8 3-7 15,1-4-1-15,5-13-6 16,6-7-4-16,14-12-13 15,3-6-4-15,15-1-1 16,2-3-2-16,14 0 7 16,3 2-2-16,4 3-2 15,3 5 2-15,-3 4 4 0,0 5 2 32,-12-2 5-32,-5 4 3 0,-7-7-27 0,-5-7-98 15</inkml:trace>
  <inkml:trace contextRef="#ctx0" brushRef="#br0" timeOffset="32447.38">7391 10420 1092 0,'6'-3'446'16,"7"0"-288"-16,6-2-58 15,15 1-59-15,5 0-20 16,6 1-14-16,-12 0-23 16,1 3-158-16,-5 0-213 15</inkml:trace>
  <inkml:trace contextRef="#ctx0" brushRef="#br0" timeOffset="32625.38">7421 10521 1024 0,'10'0'441'0,"18"4"-227"16,9-1-43-16,6-3-68 16,-8 3-28-16,6-3-49 15,-5-1-84-15</inkml:trace>
  <inkml:trace contextRef="#ctx0" brushRef="#br0" timeOffset="33131.34">8053 10136 927 0,'0'0'380'16,"5"1"-209"-16,10 4-70 16,11-1-49-16,8 1-4 15,7-4-21-15,-3-1-5 16,-7-4 2 0,-4 1 1-16,-16-1-1 0,-5-1-4 15,-5 4-14-15,-4-1-6 16,2 2-12-16,0 0-4 15,-4 2-4 1,-12 8-2-16,-26 49 0 0,29-21 5 16,12 15 11-16,2 5 6 15,8-1 8-15,6 0-1 16,0-16 1-16,-4-11 2 16,-1-9-5-16,-4-9-32 15,-5-8-192-15</inkml:trace>
  <inkml:trace contextRef="#ctx0" brushRef="#br0" timeOffset="33290.34">8051 10413 893 0,'11'-5'395'16,"10"-4"-188"-16,21-2-118 0,12 6-30 15,9-1-34 1,1 5-14-16,-9 1-24 0,-5 0-77 15</inkml:trace>
  <inkml:trace contextRef="#ctx0" brushRef="#br0" timeOffset="33582.46">8763 10076 827 0,'0'-5'444'0,"1"-1"-153"16,-5 4-101-16,-3 4-48 15,-5 13-80-15,-4 5-8 0,-2 26-20 16,-6 11-1-16,-9 22-5 15,4 4-11-15,2 0-6 16,3-5-3-16,12-14-1 16,-1-7-10-16,8-19-118 15,3-6-121-15</inkml:trace>
  <inkml:trace contextRef="#ctx0" brushRef="#br0" timeOffset="33969.61">8844 10515 671 0,'3'-3'331'16,"-1"-13"-101"-16,5 2-55 0,4-9-50 15,-3-5-16-15,4-1-7 16,-2-1-5-16,-3 5-17 16,-2 2-7-16,-2 9-26 15,-3 4-8-15,1 6-27 16,-1 5-13-16,0 6-21 15,-1-7-9-15,0 5 0 16,-5 24 21-16,-5 42 4 16,9-21 3-16,2 1 14 15,3-5-11-15,5-3-30 0,3-3-73 16</inkml:trace>
  <inkml:trace contextRef="#ctx0" brushRef="#br0" timeOffset="34264.68">9190 10326 932 0,'-2'-1'519'0,"-2"-5"-53"16,2 5-307-16,1 1-52 0,-1 0-60 15,1 0-18 1,-2 8-18-16,-5 14 1 16,-8 33-4-16,12-33-6 15,5-1-3-15,4 2-2 16,9-9 0-16,3 0 3 16,10-8 1-16,0-5 5 15,4 0-78-15,-1-1-65 16,-2-4-268-16</inkml:trace>
  <inkml:trace contextRef="#ctx0" brushRef="#br0" timeOffset="34468.57">9356 10252 634 0,'-4'-3'338'0,"-4"-2"-67"16,1 5-74-16,0 7-81 15,2 9-22-15,-2 14-24 16,5 12-7-16,2 10-1 15,-2 3-5-15,5-1-19 16,-1-9-10-16,3-8-10 16,3-7-1-1,-1-9-73 1,2-3-110-16</inkml:trace>
  <inkml:trace contextRef="#ctx0" brushRef="#br0" timeOffset="35049.61">9933 10246 855 0,'-8'1'414'0,"-4"3"-143"16,-6 14-151-16,0 8-39 15,1 13-34-15,1 9-17 16,1 2-7-16,-4-1-2 16,10-9-6-16,2-8 0 15,7-16 4-15,2-5 7 16,-2-13 12-16,5-4 2 16,-4-9-2-16,6-5-6 15,4-6-17-15,0-9-3 0,0-10-3 16,2-3-1-1,3-4-2-15,-1 1-3 0,5 12-2 16,-4 4-1-16,-7 16-3 16,-1 5-3-16,-5 12-12 15,0 5-2-15,3 17-2 16,2 7 2-16,8 17 12 16,2 9 2-16,7 4 6 15,0-4 2-15,1-4 2 16,0-4 0-16,-4-8-15 15,-3-2-37-15,-4-8-139 16,-3-5-161-16</inkml:trace>
  <inkml:trace contextRef="#ctx0" brushRef="#br0" timeOffset="35221.84">9860 10478 867 0,'0'-4'473'0,"2"-3"-67"0,6-2-214 16,15-1-134-16,9 8-25 15,3 2-30-15,20 0-15 16,5 4-210-16</inkml:trace>
  <inkml:trace contextRef="#ctx0" brushRef="#br0" timeOffset="35504.33">10500 10359 770 0,'0'-3'390'15,"19"0"-116"-15,15-2-164 0,6 2-34 0,16 0-51 32,-12 2-12-32,-3 1-41 0,-6 0-64 15</inkml:trace>
  <inkml:trace contextRef="#ctx0" brushRef="#br0" timeOffset="35698.51">10558 10461 697 0,'1'0'400'15,"8"0"-27"-15,10 6-155 16,13-4-118-16,4 3-21 15,4-3-43-15,3-1-18 16,2 0-65 0,4-1-112-16</inkml:trace>
  <inkml:trace contextRef="#ctx0" brushRef="#br0" timeOffset="39954.83">11273 10199 796 0,'-13'2'366'0,"-12"8"-161"16,-3 7-66-16,-3 18-78 16,6 9-24-16,11 11-30 15,11 0-3-15,18-4 1 16,9-9 4-16,13-16 16 16,3-7 12-16,6-21 19 15,4-10 15-15,-4-19 31 0,1-9 8 16,-20-10 6-16,-12-3-9 15,-19 2-33 1,-17 5-16-16,-7 11-30 16,-8 6-17-16,-5 14-22 0,3 7-4 15,2 13-104-15,10 6-74 16</inkml:trace>
  <inkml:trace contextRef="#ctx0" brushRef="#br0" timeOffset="40147.21">11493 10549 1036 0,'-2'-1'518'0,"5"2"-149"16,-3-1-133-16,-1 0-126 15,1 0-32-15,0 0-53 0,0 0-77 16</inkml:trace>
  <inkml:trace contextRef="#ctx0" brushRef="#br0" timeOffset="40714.93">12047 10214 533 0,'-3'-2'336'0,"-2"0"-2"0,-6-1-152 15,-5 3-109 1,-2-1-29-16,-3-1-27 16,0-3-6-16,3 0-6 0,-3 1-4 0,0 3-1 15,-2 1-4-15,2 7-7 32,2 2-1-32,1 4 12 15,0 3 7-15,4 4 19 16,3 3 10-16,3 3 1 0,3 1-3 15,3-4-11 1,2-2-7-16,8-7-10 16,-1-7 3-16,13-8 23 15,8-3 6-15,17-4 3 16,8 3-1-16,7 11-19 16,-2 4-4-16,-17 6 18 15,-6 5 7-15,-23 2 34 16,-14 0 9-16,-20 2-6 15,-11-1 0-15,-14-7-21 0,-4-6-4 16,5-11-9-16,3-3-9 16,6-13-40-16,13 1-39 15,9-1-94-15,9-3-66 16,12 3-184-16</inkml:trace>
  <inkml:trace contextRef="#ctx0" brushRef="#br0" timeOffset="41244.85">11451 10241 766 0,'-8'2'390'0,"-13"12"-113"16,-8 10-45-16,-13 20-77 0,3 9-46 15,-5 6-57 1,10-3-21-16,9-15-7 0,4-12-48 16,21-12-232-16</inkml:trace>
  <inkml:trace contextRef="#ctx0" brushRef="#br0" timeOffset="41926.61">12703 10209 820 0,'-3'-3'417'16,"1"3"-149"-1,-3 4-76-15,4-4-103 0,-3 14-31 16,-17 56-13 0,6-25-6-16,-2 4-7 15,2 0-1-15,2-11-10 0,6-5 0 16,6-14-5-16,-1-5 5 16,3-18 10-16,1-6-1 0,4-12-2 15,0-10-5-15,3-8-14 16,-1-5-1-16,3-5-6 15,3-1-2-15,-1 5-1 16,3 6-2-16,2 10 1 16,0 7 1-16,-7 8 1 15,2 3 0-15,-8 9-8 16,-3 3-2-16,4 11 0 16,-1 9 2-16,7 13 8 15,3 11 1-15,6 14-1 16,1 3 0-16,2 4 0 0,-2-5 1 15,-4-9-23-15,-2-9-59 16,-2-15-217-16</inkml:trace>
  <inkml:trace contextRef="#ctx0" brushRef="#br0" timeOffset="42131.21">12650 10399 890 0,'5'-4'419'0,"14"-1"-147"15,5 1-114 1,18 4-77-16,5 1-26 0,9 7-36 16,7-2 13-1,-6 0-167-15</inkml:trace>
  <inkml:trace contextRef="#ctx0" brushRef="#br0" timeOffset="42304.07">13329 10548 1502 0,'-4'-4'530'0,"-2"3"-479"0</inkml:trace>
  <inkml:trace contextRef="#ctx0" brushRef="#br0" timeOffset="51134.01">1680 11200 598 0,'-7'13'325'0,"-3"8"-20"0,4 24-201 15,-7 9-27-15,6 15-28 16,0 6-18-16,5 3-19 16,2-3-2-16,4-17 1 15,5-7-21-15,8-24-214 16</inkml:trace>
  <inkml:trace contextRef="#ctx0" brushRef="#br0" timeOffset="51357.88">1865 11155 778 0,'1'-3'382'16,"2"0"-157"-16,-2 7-83 15,-1-4-89-15,3 21-24 16,8 55-5-16,-4-20-6 16,1 6-5-16,0 2-2 0,1-3-1 15,1-3-1-15,-1-5 1 16,-1-1-10-16,-5-12-182 16</inkml:trace>
  <inkml:trace contextRef="#ctx0" brushRef="#br0" timeOffset="51518.93">1680 11543 771 0,'0'1'379'0,"5"-1"-127"16,13 5-123-16,16 0-108 15,11-1-4-15,14-2 7 16,7-2-103-16</inkml:trace>
  <inkml:trace contextRef="#ctx0" brushRef="#br0" timeOffset="51832.68">2519 11513 549 0,'-3'-3'390'0,"3"4"25"15,0 2-170-15,0-3-140 16,-1 3-36-16,-2 20-28 0,-2 35-13 15,1-27-16-15,4 1-4 16,0-3-4-16,3-1 11 16,-2-9-147-16,3-1-140 15</inkml:trace>
  <inkml:trace contextRef="#ctx0" brushRef="#br0" timeOffset="51982.25">2565 11308 1248 0,'-6'-4'491'15,"-3"-1"-365"1,3 4-72-16,9 10-74 0,4 5-75 16</inkml:trace>
  <inkml:trace contextRef="#ctx0" brushRef="#br0" timeOffset="52329.41">2828 11479 970 0,'-11'2'455'0,"-21"5"-202"15,2 1-95-15,9 5-117 16,1 2-41-16,12 8-30 15,8 4-2-15,12 6 11 16,4-1 8-16,2-6 3 16,8-8 0-16,0-10 6 15,-1-8 3-15,3-6 10 16,-9-6 6-16,-9-12 9 16,-4-3 5-16,-11-5 2 15,-3-4 2-15,-9-7-4 16,1-3-6-16,5-10-20 15,7-2-8-15,12-1-20 16,11 4-8-16,12 12 7 16,3 6-39-16,-1 24-121 0,-2 9-146 15</inkml:trace>
  <inkml:trace contextRef="#ctx0" brushRef="#br0" timeOffset="52541.25">3065 11440 983 0,'-1'-1'438'0,"-5"3"-238"16,6 10-79-16,0 5-96 15,0 6-18-15,0 9-3 16,-1-1-1-16,1 6-7 0,2 0-73 15</inkml:trace>
  <inkml:trace contextRef="#ctx0" brushRef="#br0" timeOffset="52818.33">3404 11502 915 0,'-11'13'424'0,"-15"17"-180"15,-2 4-54-15,0-2-79 16,3-5-27-16,4-12-33 16,5-9-11-16,2-11-13 15,-1-6-8-15,5-8-21 16,4 2-8-16,2-4-10 16,4 3-3-16,5 2 0 15,2-5 1-15,6 12 9 16,2 3 3-16,-4 9 9 15,8 12 3-15,2 4 3 16,5 4 0-16,6 5 34 16,-3 2-91-16</inkml:trace>
  <inkml:trace contextRef="#ctx0" brushRef="#br0" timeOffset="53308.42">4233 11551 604 0,'-7'-2'353'16,"-14"2"-19"-16,-6 0-87 0,-8 4-94 15,3 10-46-15,9 6-89 16,6 5-22-1,14 10-16-15,0-1-1 0,15-2 10 16,3 0 2-16,11-10 0 16,3-4 1-16,-2-15 0 15,0-4 2-15,-12-13 7 16,-2-6 5-16,-9-8 7 16,-3-7 3-16,-1-10 0 15,3 5 3-15,-3-11 0 16,0-2-1-16,1-3 4 15,-1-6-4-15,12 16-10 16,0 7-5-16,7 17-22 16,-2 7 18-16,1 14-183 15</inkml:trace>
  <inkml:trace contextRef="#ctx0" brushRef="#br0" timeOffset="53546.51">4417 11521 915 0,'0'0'417'0,"1"2"-200"16,-5 3-74-16,4-5-74 15,0 6-15-15,0 24-12 16,0 41-6-16,0-31-15 15,1-4-8-15,8-8-52 16,0-9-89-16</inkml:trace>
  <inkml:trace contextRef="#ctx0" brushRef="#br0" timeOffset="53900.15">4726 11577 808 0,'-2'10'406'0,"-5"8"-135"16,-3 3-112-16,7-2-23 15,-7 3-54-15,-4-1-20 16,-7-6-18-16,-2-5-4 0,-1-10-8 16,1-6-4-1,2-6-17-15,1-3-11 16,9-4-25-16,-1-1-10 0,10 3-15 15,5-1 1-15,4 2 9 16,7 3 5-16,8 4 12 16,1 5 10-16,4 9 19 15,-1 5 6 1,-5 11 9-16,0 5-3 0,-10 5-7 16,3 2-1-1,3-1-4-15,3-5-1 0,10-6-144 16,2-5-167-1</inkml:trace>
  <inkml:trace contextRef="#ctx0" brushRef="#br0" timeOffset="54290.03">5037 11521 849 0,'-8'3'412'0,"-15"-1"-142"16,-1 5-74-16,1 6-89 16,-1-1-34-16,5 11-48 15,9 4-12-15,16 6-13 16,3 2 0-16,5-4-2 16,6 1-1-16,2-8 0 15,1-4-1 1,4-6-4-16,-4-7-15 0,-6-9-36 15,0-8-19-15,-4-2-8 16,-4-3 18-16,-6-1 44 0,-7 1 25 16,-6-2 39-16,-3 2 15 15,-3 9 11-15,3 5-4 16,0 11-24-16,2 7-12 16,9 12-16-16,0 7 0 15,2 3-2-15,0 0-4 16,6-2-4-16,8-1 0 15,10-4-112-15,3-4-181 16</inkml:trace>
  <inkml:trace contextRef="#ctx0" brushRef="#br0" timeOffset="54621.28">5290 11607 772 0,'-12'-1'370'15,"-22"1"-115"-15,14 7-182 16,10 8-32-16,6 6-35 0,20 3-8 16,2 5-7-16,0-5 2 15,7 2 5-15,1-4 2 16,1-8 1-16,-1-1 3 15,-2-13 7-15,-7-6 4 16,-2-9 12-16,-3-2 7 0,-12-6 27 16,-3 2 8-16,-13-3 10 15,1 1-7 1,-8 0-34-16,0 4-16 0,4 8-74 16,1 3-63-16</inkml:trace>
  <inkml:trace contextRef="#ctx0" brushRef="#br0" timeOffset="54919.24">5459 11789 611 0,'9'3'358'16,"12"2"-59"-16,-2-7-124 16,0-5-43-16,8-4-59 0,-3-2-20 15,-1-2-28-15,1-1-6 16,-9 1 1-16,-6-1 2 15,-12 3-3-15,-7 1-2 16,-12 1-9-16,-3 2-4 16,-1 1-1-16,1 4-3 15,2 6-10 1,8 4-6-16,-2 9-11 0,8 4 1 16,9 5 17-16,-8 6 7 15,12 8 9-15,-3 0 5 16,1 5-7-16,10-1-2 15,-3-6 0-15,7 2 3 16,-5-10-162-16</inkml:trace>
  <inkml:trace contextRef="#ctx0" brushRef="#br0" timeOffset="55278.43">5943 11654 971 0,'-8'7'391'0,"-12"14"-245"16,-1-1-36-16,-6-4-46 0,1 0-11 16,0-8-22-1,1-3-2-15,8-9-8 0,2-3-4 16,3-4-13-16,6-3-8 15,6-1-11 1,2-5-4-16,9 0-4 0,3 0 0 16,7 8 7-16,4 7 7 15,-1 9 12-15,4 10 5 16,-3 10 6-16,-2 5-3 16,-2 8-4-16,0 0-1 0,-7 1-1 15,1-6 16-15,-1-8-134 16,-3-3-157-1</inkml:trace>
  <inkml:trace contextRef="#ctx0" brushRef="#br0" timeOffset="55425.05">5918 11397 1056 0,'0'-1'451'0,"5"7"-264"15,-5 5-92-15,3 8-84 16,4 5-95-16</inkml:trace>
  <inkml:trace contextRef="#ctx0" brushRef="#br0" timeOffset="56292.91">6626 11606 646 0,'-15'-4'355'15,"-14"7"-75"-15,-2 1-97 0,4 11-128 16,9 7-35-16,8 8-44 16,12 4 0-16,15 3 11 15,6-4 5-15,14-12 8 16,-2-5 4-16,3-20 7 15,-4-5 8-15,-11-9 35 16,-4-4 8-16,-17-7 17 16,-4-3 4-1,-14-6-21-15,-5-1 0 16,-1-4-10 0,-1-2-8-16,3-6-13 15,5-6-11-15,12 1-23 16,4 2-11-16,14 10-17 0,9 11 10 15,2 14-107-15,4 11-84 16</inkml:trace>
  <inkml:trace contextRef="#ctx0" brushRef="#br0" timeOffset="56589.9">6841 11574 823 0,'-2'8'341'15,"-4"0"-193"-15,1 13-91 16,6 2-25-16,0 1-16 16,13 5-3-16,4-6-1 15,-2-3 4-15,12-5 8 16,-10-5 4-16,4-7 7 15,1-4 7-15,-4-5 10 16,-1-3 1-16,-7-4-3 16,-6 3-7-16,-3-2-14 15,-2-1-24-15,-4-4-144 0,1 0-150 16</inkml:trace>
  <inkml:trace contextRef="#ctx0" brushRef="#br0" timeOffset="56799.12">7123 11602 785 0,'0'11'369'16,"-1"13"-160"-16,1 6-47 0,4 2-73 15,0 1-29-15,4-3-33 16,3-4-7 0,7-9-8-16,2-4 3 0,8-16 17 15,0-9 4-15,0-9 5 16,-1-4-2-16,-7-3-14 15,-3-1-3-15,-4 2-60 16,-4 3-78-16</inkml:trace>
  <inkml:trace contextRef="#ctx0" brushRef="#br0" timeOffset="57120.51">7621 11596 642 0,'-6'13'365'0,"-8"12"-44"0,-2 3-92 16,-6 4-98-16,-1-8-33 15,2-1-51-15,-4-9-13 0,2-7-7 16,6-4 0 0,-1-8-38-16,9-3-20 0,6-7-40 15,-9-3-17-15,9-3 18 16,0 0 12-16,3 0 23 15,8 2 13-15,10 8 32 16,-2-2 8-16,10 14 16 16,-1 4 7-16,-2 6-15 15,4 13-3-15,-5 5-10 16,-1 1-4 0,-6 4-10-16,-1-6-79 0</inkml:trace>
  <inkml:trace contextRef="#ctx0" brushRef="#br0" timeOffset="57339.35">7779 11445 1167 0,'-4'4'452'0,"1"13"-319"0,1 9-70 16,8 13-44-16,1 6-4 15,7 13 0-15,-3 0 0 16,-6 9 0-16,-1 1-1 16,-4-12-3-16,2-2-2 15,4-17-61-15,-2-8-91 16</inkml:trace>
  <inkml:trace contextRef="#ctx0" brushRef="#br0" timeOffset="57654.56">7836 11677 738 0,'11'5'345'0,"1"0"-102"0,7 0-178 16,2-2-13-16,-2-3-20 0,7-1-13 15,-2-6-61 1,-2-4-75-16,-3-1-177 0,-3-7-66 15,-3-2 75-15,-4 2 136 16,-3-3 307 0,-5 0 116-16,2 7 65 15,-1 3-18-15,-2 6-88 16,1 8-46-16,-1 9-82 16,0 4-43-16,0 13-47 15,3 2-3-15,4 7-6 16,0 1-1-16,4-3-49 15,0-4-104-15</inkml:trace>
  <inkml:trace contextRef="#ctx0" brushRef="#br0" timeOffset="58417.21">8250 11540 958 0,'0'0'426'0,"1"3"-185"15,1 5-140-15,0 8-75 16,2 11-3-16,-4 5-8 16,-3 1-3-16,-3-3-2 15,-1-6-12-15,3-9-94 16,5-4-71-16,3-17-166 16,7-7-41-16,4-9 79 15,-2-4 70-15,4-1 173 16,-3 3 77-16,-6 1 87 15,3 6 47-15,-5 6 66 16,0 7 12-16,-3 4-40 0,-4 1-34 16,0-1-64-1,0 0-34-15,0 1-32 16,-2 16-14-16,8 27-12 0,6-26-4 16,7-1-2-16,3-4-1 15,7-1-2-15,2-7-13 16,6-7-38-16,4 1-22 0,1-10-9 15,-1-3 10 1,-4-2 44-16,-5-3 23 16,-11 0 22-16,-10-1 8 0,-10 2 43 15,-12-3 22 1,-12 5 43-16,-7 1 13 16,-8 2-27-16,3 11-24 15,6 5-58-15,5 3-24 16,9 8-27-16,3-1-5 15,10 5 3-15,4 5 3 16,9 4 9-16,5-3 2 0,5-3 1 16,5-3-2-16,5-7 1 15,2-4-1-15,1-9 0 16,-2-7-1-16,-5-6-3 16,-2-1 0-16,-6-2 5 15,-6 0 4-15,-8 3 13 16,-3 3 5-16,-3 8 17 15,-5 2 5-15,3 2 0 16,3 0-9-16,1 0-21 16,0 0-6-16,0 0-4 15,0 1 2-15,7 11 1 16,41 36 0-16,-34-33 2 0,-1-5 0 16,-4-3 0-16,4-5 1 15,4-2 2 1,0-3 2-16,-4-9-19 15,-4 0-36-15,-5-6-133 16,-4-1-94-16</inkml:trace>
  <inkml:trace contextRef="#ctx0" brushRef="#br0" timeOffset="58543.18">8851 11387 425 0,'-7'-27'355'0,"-8"-23"48"16,9 12-112-16,0 6-35 16,6 16-69-16,0 11-53 31,-3 8-71-31,2 9-26 0,3 14-43 15,6 6 5-15,0 12-133 16</inkml:trace>
  <inkml:trace contextRef="#ctx0" brushRef="#br0" timeOffset="59486.7">9790 11387 801 0,'-8'-4'369'0,"-8"-1"-148"16,-8 0-38-16,-7 3-47 15,2 5-28-15,0 6-57 16,5 4-26-16,13 8-33 16,6 2-8-16,14 3-3 15,12 2 6-15,12-3 4 16,3-5 2-16,-4-11 2 16,1-2 1-16,-16-7-6 15,-4 1 0-15,-8-2-9 0,-13-2-4 16,-2 0 8-16,-10-3 1 15,-11 3 9-15,2 1 3 16,-4 2 0-16,8 6-1 16,6 4-3-16,8 3-3 15,5 1-2-15,6 2 0 16,9 2 3-16,8-1 2 16,11 2 5-16,4-4-1 15,6-7 1-15,-1-1 1 0,6-8-70 16,2-4-61-1,4-8-187-15,2-3-94 16,-7-8 69-16,-2 0 98 0,-14-5 273 16,-6-1 144-16,-11 4 124 15,-11-2 16-15,-11 4-25 16,-10 5-22-16,-5 3-96 16,-4 6-45-16,0 9-62 15,3 2-26-15,0 9-36 16,4 4-11-16,7 3-13 15,8 6 1-15,11 1 1 16,4 2 3-16,9-3 11 16,3-1 2-16,0-7 5 15,3-1 1-15,1-7-3 0,-4-6-1 16,-3-2-11-16,-2-4-2 16,-8-1 3-16,1-1 5 15,-7 3 13-15,0-2 6 16,-1 6-3-16,0 0-6 15,0 0 9-15,0 0-3 16,-3 10 6 0,0 50 4-16,8-19-11 0,1 8 1 0,3 6-3 15,-2-3-1-15,-2-8 2 16,3-10 17-16,0-19-147 16,-1-5-319-16</inkml:trace>
  <inkml:trace contextRef="#ctx0" brushRef="#br0" timeOffset="60032.47">10448 11477 955 0,'-4'7'417'15,"-4"0"-193"-15,-2 6-113 0,-2 6-18 16,-2-4-17-16,-3 3-13 15,-6-6-22-15,0-5-6 16,-2-4-7-16,3-5-5 16,2-5-21-16,-2-7-12 15,7-3-23-15,0 2-5 16,9 0 0-16,6 3 3 16,5 4 5-16,7 0 0 0,5 7 1 15,-3 1 4-15,1 9 17 16,2 6 7-16,1 4 12 15,10 2 4-15,4-4-5 16,4-2-4-16,3-3-1 16,3-2-1-16,4-3 1 15,-1-6 2 1,-2-2 4-16,-7-5 1 0,-9-5 4 16,-5 0-1-16,-8-7 1 15,-5-3 0 1,-9-1-9-16,-10-2-5 0,-12 2-3 15,-8 7-4-15,-5 3-1 16,3 9-3-16,3 10-9 0,4 4-5 16,12 13-1-1,-2 3-2-15,7 4 26 16,4 7 7-16,1 6 14 16,9 8 7-16,1 5-11 15,-5 3-2-15,8-1-4 0,0-6-2 16,5-12-7-1,4-9-56-15</inkml:trace>
  <inkml:trace contextRef="#ctx0" brushRef="#br0" timeOffset="60292.23">10811 11394 1050 0,'-3'6'430'0,"2"5"-235"16,-2 13-138-16,5 14-12 16,4 10-10-16,1 1-2 15,2 3-6-15,-3-5-2 16,7 1-7-16,-3-3-6 15,-1-10-23-15,1-5-65 16</inkml:trace>
  <inkml:trace contextRef="#ctx0" brushRef="#br0" timeOffset="60452.89">10818 11615 1069 0,'10'0'401'0,"11"-6"-307"16,3 1-45-16,14 3-36 16,-1 0-8-16,6 4-82 15,-1-2-91-15</inkml:trace>
  <inkml:trace contextRef="#ctx0" brushRef="#br0" timeOffset="60683.41">11242 11549 534 0,'-2'-9'347'0,"-1"-5"-29"15,-7-1-71-15,-2-4-30 16,-7-1-50-16,-5 2-26 16,-5 2-66-16,0 6-25 0,2 10-35 15,2 5-11-15,8 7-14 16,-3 0-2-16,18 10 1 16,7 1 3-1,11 0 7-15,11 3 0 0,-1-9 0 16,-1-2 0-1,4 0-2-15,-4-9-4 16,-7-10-92-16,-3-3-84 0,-7-12-325 16</inkml:trace>
  <inkml:trace contextRef="#ctx0" brushRef="#br0" timeOffset="60786.62">11192 11349 670 0,'-8'-20'364'0,"-2"-15"-91"15,2 7-74-15,4 15-125 0,4 6-49 16,2 10-109-16,2 2-163 15</inkml:trace>
  <inkml:trace contextRef="#ctx0" brushRef="#br0" timeOffset="61101.89">11295 11378 1031 0,'1'-13'429'0,"6"-17"-241"16,6-2-31-1,2-3-53-15,0-3-24 16,4 4-49-16,-5 0-12 16,-2 8-15-16,2 6 0 15,-11 11 5-15,-1 4-3 0,-4 7-6 16,-4 5 0-16,0 12-5 16,3 10-1-1,5 14 6-15,2 10-2 0,7 15 1 16,2 4 1-16,1-2 0 15,2-2 1-15,-8-14 3 16,-5-4 2-16,-13-10 2 0,-8-3 1 16,-9-9 2-16,-2-7-8 15,4-11-98 1,2-9-133-16</inkml:trace>
  <inkml:trace contextRef="#ctx0" brushRef="#br0" timeOffset="61536.39">11703 11432 640 0,'-11'0'363'0,"-12"1"-59"16,5 6-169-16,4 1-51 15,6 7-57-15,11 3-16 16,6 1-12-16,9 4-2 0,3-8 4 16,-3-4 2-16,1-6 2 15,-4 0 0 1,-4-4-16-16,-1 0-9 0,-9-1-12 15,-3-1-4-15,-10-1 16 16,-3-2 16-16,-6 6 38 16,-1 1 15-16,3 2 32 15,0 3 5-15,5-2-16 16,9 6-9-16,5 2-31 16,7-3-12-16,12 4-13 15,0-2-4-15,8-3-15 16,0-2-34-16,2-5-104 15,4-2-87-15</inkml:trace>
  <inkml:trace contextRef="#ctx0" brushRef="#br0" timeOffset="62263.47">11883 11486 883 0,'-2'0'333'15,"2"6"-242"-15,4-7-27 0,-4 1-31 16,4 0 1-16,23 3-15 16,30 2-5-16,-25-8-7 15,3 1 1 1,-6-4 0-16,-3 3 1 0,-6-2 1 16,-6-3 3-16,-8 2 3 15,-4 2 0-15,-5 2-5 16,-2 2-6-16,3 0-1 15,1 0 0-15,0 0 3 16,-2 16 1-16,-31 30-6 0,33-24-2 16,6-3 0-1,4-1 0-15,6-3-37 16,1-7-35-16,5-6-63 0,6-2-44 16,7-5-60-1,3 0 12-15,5-5 62 16,-6 1 48-16,-4 0 158 15,-4 3 64-15,-14 6 75 16,-5 1 23-16,-13 7-14 16,-8-3-28-16,-11 6-43 15,0 2-18-15,-6-1-34 0,-1 0-8 0,4-8-18 16,1-8-6 0,15 0-9-16,-2-7-4 0,7-1-12 15,1-1-8-15,3-3-12 16,3 0-5-16,11 0-3 15,4 2 2-15,4 2 5 16,1 5 11-16,-2 10 11 16,-1 7 9-1,0 8 11-15,0 1-5 16,7 2-3-16,-4-3-4 0,5 2-4 16,3-6-2-16,-1-5-2 15,1-3 2-15,-2-11 1 16,0 0-2-16,-8-4-2 0,-6-5-12 15,-4 0-13 1,-4-2-1-16,-3-2 0 16,8 4 13-16,-8 1 6 15,0 3 2-15,2 11-9 16,-8-1 5-16,2 10 4 0,1 1 3 16,0 4 8-1,9 4-6-15,5 0-10 16,5-1-81-16</inkml:trace>
  <inkml:trace contextRef="#ctx0" brushRef="#br0" timeOffset="62690">13467 11462 773 0,'-9'-6'422'15,"-3"3"-112"-15,-10 5-100 16,-4 0-39-16,-3 12-78 15,-1 0-31-15,6 5-44 16,8 5-14-16,10 1-4 16,6 3 0-16,17-2 0 0,5 1 1 15,9-7 0-15,3-5 1 16,1-8 0-16,-1-7 0 16,-10-2 9-1,-2-3 7-15,-15-4 8 0,-7-2 1 16,-13-1-11-16,-8-2-6 0,-9-1-10 31,0 1-1-31,3 2-10 0,5 0-28 0,7 5-109 16,8 4-89-1</inkml:trace>
  <inkml:trace contextRef="#ctx0" brushRef="#br0" timeOffset="62915.25">13466 11510 755 0,'1'-6'436'16,"6"1"-59"-16,10 0-182 16,6 2-55-16,16 3-67 0,3 0-23 15,5 0-35-15,4 1-7 16,-3 1-2 0,-3-2-1-16,-10-2 1 15,-7-2-13-15,-16-1-82 16,-3-1-61-16,-9-3-160 0,-4 4-60 0,-6-2-55 15</inkml:trace>
  <inkml:trace contextRef="#ctx0" brushRef="#br0" timeOffset="63048.83">13798 11447 15 0,'-8'2'101'15,"2"4"43"-15,-5 4 87 16,0 2 20-16,2 3-53 16,0 0-33-16,1 4-58 0,1 3-22 0,3 1-27 15,4 3-14-15,4-8-22 16,-1-2-7-16,8-4-42 15,2-6-45-15,9-4-210 16</inkml:trace>
  <inkml:trace contextRef="#ctx0" brushRef="#br0" timeOffset="63324.38">14143 11584 684 0,'-6'3'327'0,"-13"9"-115"15,1 2-59-15,-4-1-64 16,-6-1-17-16,0-3-28 16,3-3-12-16,1-8-9 0,2-6-4 0,6-5-14 15,1-3-10-15,5 2-10 16,5 0-3-16,5-1 3 31,5 5 19-31,6-2 44 16,4 4 16-16,7 5 31 15,2 2-9-15,4 13-34 16,-1 1-12-16,-3 11-23 16,-2 2-4-16,-5-1-5 15,1 5-12-15,-1-3-258 16</inkml:trace>
  <inkml:trace contextRef="#ctx0" brushRef="#br0" timeOffset="63849.92">15143 11516 768 0,'-17'9'387'16,"-8"5"-138"-16,-13 8-70 0,-7 0-38 16,-5 0-54-16,-2-3-23 15,6-8-37-15,6-4-2 16,10-11-2-16,4-5-5 16,8-12-11-16,5 0-8 15,13 1-17-15,7-1-1 16,10 0-3-16,5 2 12 15,4 6 11-15,1 9 5 16,8 17 6-16,2 8-6 16,-4 9-1-16,2 3 0 0,-7 2-1 15,-5-3 1 1,-4-3-18-16,-5-5-71 0</inkml:trace>
  <inkml:trace contextRef="#ctx0" brushRef="#br0" timeOffset="64007.03">14971 11276 1067 0,'4'-7'399'0,"5"-3"-322"16,0 4-49-16,2 8-49 0,1 7-68 0,5 4-188 15</inkml:trace>
  <inkml:trace contextRef="#ctx0" brushRef="#br0" timeOffset="64318.18">15151 11400 601 0,'0'11'346'0,"12"25"-59"0,4 2-43 0,-6 1-80 15,2 3-39 1,-17-16-46-16,2 3-21 16,-1-3-28-16,-3-4-6 15,6-8-13-15,-1-8-10 0,5-11-28 16,8-5-25-16,7-8-52 15,1-4-11 1,3-4 19-16,1 1 22 16,-4-2 52-16,1 5 16 0,-5 5 10 15,-5 6 24 1,-6 5 30-16,-3 6 9 0,-5 4 18 16,-4 2-14-16,3 5-22 15,-1-1-7-15,5-1-22 16,3 2-9-16,8-3-7 0,2-3-2 15,5 2-16 1,2-1-47-16,0-2-160 16,2 0-139-16</inkml:trace>
  <inkml:trace contextRef="#ctx0" brushRef="#br0" timeOffset="64635.83">15478 11568 517 0,'0'0'322'0,"5"0"-15"16,3 1-95-16,7 4-81 15,6 3-24-15,3-1-26 16,3 1-17-16,-4-7-22 16,-5-2-6-16,0-5-8 0,-3-4 0 15,-4-3-1-15,4 1-1 16,-15-4-3-16,-1 4-5 16,-14-7-8-16,-11-3-5 15,5 5-3-15,-5-4-1 16,5 10-7-16,10 8-7 15,-6 7-12-15,6 10-2 0,5 9 11 16,-3 3 7 0,9 9 13-16,-2-2 4 0,4 8-1 15,4 1 1 1,0 3 5-16,2 0 1 0,-8-6-1 16,2-4-3-16,4-10-27 15,1-3-70-15</inkml:trace>
  <inkml:trace contextRef="#ctx0" brushRef="#br0" timeOffset="64974.85">16174 11478 741 0,'-8'2'397'0,"-5"5"-44"16,-4 10-208-16,-5 3-24 16,-5 4-28-16,-3-3-20 15,-4-3-32-15,-4-1-10 0,-2-8-9 16,-1-5 0 0,8-6 0-16,6-4-1 0,9-7-8 15,7 0-6 1,7-2-11-16,4-2-6 15,8 3-4-15,3 1 0 0,7 4 16 16,0 5 2-16,6 16 10 16,3 3 5-1,6 19 2-15,2 3 2 0,-1 1 1 16,0-1 2-16,-3-9-566 16</inkml:trace>
  <inkml:trace contextRef="#ctx0" brushRef="#br0" timeOffset="66609.58">17148 11485 803 0,'-10'8'373'0,"-10"18"-162"16,-4 2-24-16,-10 2-76 16,-1 2-27-16,-11-7-43 15,3-3-9-15,4-12-6 16,5-7-5-16,12-13-17 16,6-6-4-16,6-10-17 15,6 0-2-15,9 2 5 16,4 1 5-16,7 10 15 15,3 4 10-15,2 11 10 16,2 8-2-16,6 12 2 16,-1 7-2-16,-1 8 1 0,-1 3 0 15,0 1-8 1,-1-7-3-16,5-8-89 0,4-11-135 16</inkml:trace>
  <inkml:trace contextRef="#ctx0" brushRef="#br0" timeOffset="67030.67">17529 11495 694 0,'-7'-1'394'0,"-7"-6"-71"15,-13 3-76-15,-4 2-36 16,-8 2-71-16,1 10-41 16,3 6-78-16,7 3-13 15,13 11-10-15,6 1-1 16,19 1 0 0,10-2 3-16,18-7 4 0,4-5 5 15,3-8 4-15,-4-4 1 16,-4-10-3-16,-3-4 18 15,4-7-62-15</inkml:trace>
  <inkml:trace contextRef="#ctx0" brushRef="#br0" timeOffset="68721.62">1582 12375 803 0,'0'3'315'0,"8"8"-205"16,4 0-50-16,6 3-33 16,10 1-2-16,9-8-10 15,5 0-1-15,7-7 4 16,-7-6 4-16,-12-4 3 16,-8-3 3-16,-11 4 5 15,-10 2-8-15,-12 6-14 16,-6 2-6-16,-12 12-18 15,-3 3 2-15,-1 10 8 16,5 9-1-16,6 3 3 16,8 2-3-16,18 2-2 0,7-8 2 15,20-5 2-15,6-7 1 16,14-17 1-16,2-6 2 16,0-13 4-1,-2-5 1-15,-13-4 3 0,-8 1 2 16,-12-1 7-16,-5 4 5 15,-18-2 28-15,4 5 10 16,-7 4 6-16,-2 1 7 0,-2 7-16 16,-11-3-9-1,0 8-19-15,-5 2-20 0,9 9-25 16,6 7-7-16,7 1-2 16,6 3 4-16,16-3 5 15,-1-4 1-15,15-1 1 16,3-2-2-16,-6-9 1 15,3-3 1-15,-10-9-3 16,-2 0 0-16,-3-5 6 16,-5 0 4-16,-8-1 9 15,-2 3 4-15,-7 4-2 16,2 1-6-16,3 12-20 0,0-1-6 16,4 6-5-16,6 5 3 15,6 0 17-15,3 2 5 16,9-9 19-1,4-1 17-15,5-12 27 0,3-2 11 16,-3-8 21-16,-5-1-2 16,-10-3-9-1,-10 1-5-15,-10 0-32 0,-7 0-17 0,-9 6-102 16,-1 2-89-16</inkml:trace>
  <inkml:trace contextRef="#ctx0" brushRef="#br0" timeOffset="69195.66">3205 12144 640 0,'-12'-4'349'15,"-11"-3"-46"1,-3 3-58-16,-7 8-70 0,2 8-34 16,1 23-77-16,1 17-28 15,13 31-30-15,6 9-7 16,13 4-1-16,8-6 2 0,7-18 1 15,4-8 1-15,10-17-1 16,5-12-2 0,6-17-8-16,0-10-20 0,-8-12-209 15</inkml:trace>
  <inkml:trace contextRef="#ctx0" brushRef="#br0" timeOffset="69589.95">3396 12313 752 0,'-3'-3'383'0,"-1"-1"-122"0,0 4-82 16,3 0-85-16,0 2-33 16,-8 28-32-16,-9 46-6 15,16-26-11 1,2 0 0-16,6-8-1 15,-2-1 0-15,3-12 0 16,0-8 0-16,-3-7 3 16,0-10 6-16,0-5 4 15,-2-7-1-15,7-8-7 16,1-4-9-16,6-1-12 0,3-4-6 16,5 9-4-16,0 1-3 15,1 11-1-15,-4 5 4 16,-4 11 8-16,-3 7 5 15,-14 5 9-15,-1 6 5 16,-16-1 5-16,-6-1 2 16,-5-10 7-16,-5-6 0 0,-2-12-9 15,6-3-22-15,9-1-65 16,3-2-44-16,13 0-169 16</inkml:trace>
  <inkml:trace contextRef="#ctx0" brushRef="#br0" timeOffset="69888.19">3728 12227 957 0,'5'6'380'16,"10"14"-236"-16,4 12-40 16,2 20-13-16,0 12 1 15,-7 14-9-15,-6-2-9 16,-16 3-25-16,-9-1-10 16,-8-9-17-16,-1-6-6 15,7-26-73-15,5-12-94 0,7-19-311 16</inkml:trace>
  <inkml:trace contextRef="#ctx0" brushRef="#br0" timeOffset="70100.48">4116 12792 1437 0,'-1'6'604'0,"-3"6"-313"15,-1-2-127-15,2-3-61 16,-4-5-19-16,-1-3-318 0</inkml:trace>
  <inkml:trace contextRef="#ctx0" brushRef="#br0" timeOffset="73920.98">4794 12424 708 0,'-8'21'256'0,"-5"29"-181"47,6-26 14-47,4-11 6 0,1-1-64 0,-18 89 28 0,8-11-96 16,2-12 11-16,13-77 48 15,3-10 1-15,5-19 1 0,4-5 0 16,1-13 0-16,3-4 8 15,-6-6 10-15,0 0 12 16,-4 0 8-16,-1 4-1 16,2 12-7-16,-4 5-12 15,-1 19-9 1,3 8-14-16,-5 12-8 0,9 10-6 16,5 19-8-16,5 8 3 15,6 17 4-15,4 6 2 16,-8 7 3-16,-4-7 0 15,3-6 1-15,-1-6 17 16,16-22-181-16</inkml:trace>
  <inkml:trace contextRef="#ctx0" brushRef="#br0" timeOffset="74212.48">5407 12620 908 0,'-16'-3'408'15,"-21"2"-203"-15,0 1-61 0,7 13-90 16,4 0-34-16,13 9-36 16,10 6-4-16,14-3 12 15,10 0 5-15,11-9 8 31,9-6 3-31,-4-7 3 16,-3-1 7-16,-12-6 18 16,-10-2 7-16,-4-2 4 0,-11-3-19 0,6-3-202 15</inkml:trace>
  <inkml:trace contextRef="#ctx0" brushRef="#br0" timeOffset="74350.27">5390 12408 1018 0,'-6'-7'471'0,"-4"-3"-207"16,10 7-167-16,-5 3-62 16,5 4-48-16,0-4-52 15,0 0-149 1,5 13-99-16</inkml:trace>
  <inkml:trace contextRef="#ctx0" brushRef="#br0" timeOffset="74604.14">5478 12528 490 0,'4'11'323'0,"12"19"-16"15,1 5-62-15,3 16-110 16,8 10-44-16,5 9-46 16,0 2-14-16,-9 1-12 15,-11-8-2-15,-19-9-3 16,-8-2 1-16,-10-20 5 16,1-5-3-16,2-22-33 15,2-14-19-15,6-22-23 16,-1-4-1-16,7-12 31 15,3-3 15-15,9-5 28 16,2-5 17-16,9-1 29 16,5 4 7-16,2 1-7 15,5 5-14-15,-7 10-26 0,-1 7-9 16,-10 14-50-16,-3 10-82 16</inkml:trace>
  <inkml:trace contextRef="#ctx0" brushRef="#br0" timeOffset="75073.97">5807 12602 1016 0,'-2'2'436'0,"-3"2"-245"0,0 3-64 16,0 10-74-16,3 4-22 16,5 5-22-16,6 7-2 15,6-9-3-15,5-4 1 16,3-9 0-16,2-5 2 16,-4-10 4-16,-2-5 4 15,-4-6 5-15,-8-5 2 0,2-2-1 31,-2-1 0-31,-6 3-5 0,1 1 16 16,-4 9 5-16,-4 1-4 16,6 7-7-16,4 5-22 15,1 4-10-15,2 3-2 16,5 5 7-16,-1 0 0 0,10 0 1 16,7 0 0-16,2-5 0 15,2-3 1-15,-4-3 3 16,-2-7 2-16,-3-6 8 15,-4-3 3-15,-8-8 5 16,-2 1 0-16,-13-1-4 16,-2 0-14-16,-9 5-112 15,-2 1-128-15</inkml:trace>
  <inkml:trace contextRef="#ctx0" brushRef="#br0" timeOffset="76075.37">7077 12516 630 0,'-12'1'384'15,"-9"2"-18"-15,-7 6-154 0,-4 4-39 16,4 7-74-16,2 2-45 16,10 6-43-16,9 2-10 15,7 3-2 1,9 1-2-16,14-8-1 0,6-3 0 16,7-10-1-16,0-7 1 0,-6-6 7 15,-7-7 8 1,-13-3 17-16,-8-3 5 15,-15-4-3-15,-9 3-8 0,-6 3-16 16,2 0-6-16,-1 2-47 16,6 2-62-1</inkml:trace>
  <inkml:trace contextRef="#ctx0" brushRef="#br0" timeOffset="76595.06">7399 12558 663 0,'-2'-3'362'15,"-8"-6"-58"1,-3 3-65-16,-7 3-68 0,0 1-36 16,0 2-68-1,-3 2-32-15,9 3-46 16,7 3-12-16,13 5-2 15,9-1 3-15,7-1 10 16,1 2 2-16,-1-10 4 16,1 4 3-16,-9-7 4 15,-1 0 4-15,-4 0 2 0,-9-6 0 16,-6 0-7-16,-4 2-2 16,-10 4-4-16,2 2-2 15,-6 6-1-15,-1 3-3 16,4 5-9-16,1 0-3 15,12 6 1-15,5 2 2 16,12-2 10-16,6-3 3 16,12-6 8-16,3-6 0 15,1-7 6-15,6-3 1 0,-7-9 3 16,0-4 0-16,-1-5 0 16,-6 0-1-16,-1-4 3 15,-7 4 2-15,-7 4-1 16,-2 2-6-16,-6 8 34 15,0 5 2-15,-2 4-3 16,1-2 8-16,1 0-41 16,0 14-3-16,4 35-2 15,5-29-2-15,1-1-63 16,10-3-98-16</inkml:trace>
  <inkml:trace contextRef="#ctx0" brushRef="#br0" timeOffset="76944.83">7783 12685 676 0,'5'0'379'0,"4"0"-31"16,7 2-223-16,2-2-20 0,6-1-42 15,1-2-17-15,-8-10-16 16,3-1-5-1,-4-2-4-15,-2 0 0 0,-2 4-1 16,-10-4-5-16,-10 2-7 16,-8-3-5-1,-6 6-9-15,0 4-2 0,-6 6 0 16,7 9-3-16,6 7 2 0,0 2 1 16,12 9 8-16,-3 1 4 15,2 5 8 1,4 5 1-16,0 3-4 15,5 2-3-15,9 1-3 16,0-4 0-16,3-6-27 0,-3-6-85 0</inkml:trace>
  <inkml:trace contextRef="#ctx0" brushRef="#br0" timeOffset="77122.52">8068 12532 1025 0,'-2'8'462'0,"-4"6"-205"15,4 6-125-15,2 11-70 16,1-2-18-16,5 5-14 16,-2-1-31-16</inkml:trace>
  <inkml:trace contextRef="#ctx0" brushRef="#br0" timeOffset="77598.42">8534 12548 482 0,'0'11'330'16,"-5"5"-21"-16,-10 10-83 0,-5-1-24 16,-8 2-72-16,-4-2-30 15,0-9-36-15,1-7-17 16,8-9-15-16,5-8-5 0,1-8-17 16,6 0-18-16,0-6-29 15,6 3-11-15,7-1-3 16,8 2 8-16,5 5 16 15,2 5 4-15,7 10 0 16,0 8 3-16,-3 12 15 16,1 6 6-16,-3 8 9 15,1-2 1-15,1-1-47 16,-2-3-142-16</inkml:trace>
  <inkml:trace contextRef="#ctx0" brushRef="#br0" timeOffset="77934.47">8680 12572 1158 0,'4'5'434'16,"0"4"-318"-16,0 9-40 16,-5 3-22-16,-4 6-8 15,-3 5-21-15,0-7-9 16,2-4-5-16,5-7-38 0,3-11-63 15,5-4-28-15,6-13-25 16,-2-5 37-16,3-7 62 16,1 1 27-1,-6-3 24-15,3 5 15 0,-7 2 48 16,-5 3 19 0,-2 10 35-16,-3 3 0 15,0 5-41-15,2 8-20 16,4 7-34-16,3 2-11 15,13 6-7-15,2 1-2 0,4 0-2 16,4-1-2-16,-3-4-82 16,-6-6-102-16</inkml:trace>
  <inkml:trace contextRef="#ctx0" brushRef="#br0" timeOffset="78245.31">8975 12607 1040 0,'2'4'461'0,"0"3"-199"16,0 10-98-16,-3 3-49 0,-2-2-23 15,-2 3-39-15,-1-8-17 16,4-4-19-16,2-3-10 16,4-10-11-1,6-1-11-15,4-8-20 0,1-5 0 16,2-6 3-16,1 0 8 15,6 5 15-15,2 3 3 16,2 6-2-16,-1 5 0 16,-4 5 6-16,-5 6 4 0,-5 13 15 15,-3 3 5-15,-7 0 1 16,-1 3-2-16,-3-2-11 16,1 0 1-1,0-4-157-15</inkml:trace>
  <inkml:trace contextRef="#ctx0" brushRef="#br0" timeOffset="78398.92">9066 12356 1352 0,'-2'-1'495'0,"-4"-2"-416"16,11 4-60-16,1 5-179 0</inkml:trace>
  <inkml:trace contextRef="#ctx0" brushRef="#br0" timeOffset="78598.59">9328 12533 804 0,'2'6'446'0,"16"16"-62"15,1 2-134-15,7 3-97 16,3 7-40-16,-11-2-43 15,-3 0-24-15,-21-9-16 16,-4-1 0-16,-12-14-8 16,-2-6-33-16,1-8-148 15,0-6-424-15</inkml:trace>
  <inkml:trace contextRef="#ctx0" brushRef="#br0" timeOffset="79053.82">10146 12488 908 0,'-11'7'402'15,"-13"5"-215"-15,3 3-48 0,2 10-84 0,4 0-29 16,11 8-26-16,4 3-2 16,19-1 2-16,5-1 3 15,10-11 4-15,3-6 0 16,-4-14 9-16,-13-4 10 16,-12-11 16-1,-4 0 3-15,-12-2-6 0,-6-5-12 16,-10 6-20-1,-5-1-26-15,5 3-145 0,6 7-320 16</inkml:trace>
  <inkml:trace contextRef="#ctx0" brushRef="#br0" timeOffset="79312.82">10306 12567 995 0,'-1'5'452'15,"-3"2"-196"1,1 3-80-16,-2 2-83 0,2 2-28 16,3 3-40-1,5 1-7-15,13 3-2 0,4-1-1 16,8-10 1-16,4-1 0 16,0-9 0-16,-4-3 2 15,-8-6 2-15,-6-2 1 16,-8 0 1-16,-3 0-1 15,-5 0-34-15,-2 1-49 16,-1 3-154-16,-4-1-162 0</inkml:trace>
  <inkml:trace contextRef="#ctx0" brushRef="#br0" timeOffset="79428.53">10452 12397 895 0,'-4'-8'445'0,"-4"-8"-141"16,2 8-66-16,2 6-126 15,2 5-46-15,4 11-66 16,1 4-45-16,9 11-267 16</inkml:trace>
  <inkml:trace contextRef="#ctx0" brushRef="#br0" timeOffset="79656.6">10621 12554 937 0,'0'0'492'0,"-2"1"-109"16,9 9-233-16,4 5-53 16,7 5-46-16,1-2-10 0,2 3-20 15,-2-4-5-15,-2-4-1 16,1-2 4-16,-1-11 15 16,4-3 4-16,-8-11 3 15,1 3-3-15,-1-4-16 16,-5-2-3-16,-1 6-52 15,-2-2-64-15</inkml:trace>
  <inkml:trace contextRef="#ctx0" brushRef="#br0" timeOffset="80148.28">11141 12590 808 0,'-13'-4'437'0,"-14"-1"-115"16,1-1-60 0,-3 6-108-16,8 4-59 15,7 5-60-15,6 3-19 0,12 5-14 16,6 7-2-16,19 2 1 16,8 2 1-1,8-8 5-15,-1-5-3 16,-7-9 2-16,-9-7 3 0,-10-13 8 15,-6-4 8 1,-8-6 6-16,-9-3 2 0,-6-3-6 16,-4-2-2-16,-8-2 2 15,1-8-1-15,0-4-4 16,0-3-2-16,9-2-20 16,13 12-9-16,8 8-17 15,6 8-2-15,2 10-105 16,7 3-99-16</inkml:trace>
  <inkml:trace contextRef="#ctx0" brushRef="#br0" timeOffset="80897.64">11580 12486 429 0,'-7'0'276'0,"-9"3"19"16,2 4-82-16,-1 2-84 16,4 5-34-16,11 3-58 15,3-2-22-15,14 6-10 16,0-6 0-16,4-8 2 16,3 1 1-16,-6-8 3 15,-1-2-1-15,-9 2-15 16,-8-5-8-16,-8 2-8 15,-9-3 2-15,-8 1 24 16,0 5 15-16,-3 0 16 16,4 6 14-16,8 3-2 15,2 4-8-15,10 4-13 16,6-2-13-16,9 4-9 16,4-1 0-16,10-1 1 15,2 0 0-15,9-7-16 0,2-3-32 16,1-7-77-16,0-5-43 15,2-6-94-15,-1-2 0 16,1-5 70-16,-5-1 45 16,-14-3 174-16,-8-2 70 15,-12 2 79-15,-4 1 27 16,-11 4 4-16,-11 1-12 16,-8 2-36-16,3 7-21 0,-1 7-67 15,11 6-30-15,5 9-41 16,1 0-8-16,8 7-6 15,8 3 2-15,6 2 6 16,8-2 1-16,10-1 0 16,-2-8 1-16,9-3 1 15,-6-7 1-15,-6-6 10 16,-6-2 6-16,-16-5 7 16,-4-1 0-16,-16-3-10 15,-4 2-6-15,-5-1-11 16,2-1-48-16,13 1-194 15</inkml:trace>
  <inkml:trace contextRef="#ctx0" brushRef="#br0" timeOffset="81209.86">11984 12570 955 0,'10'8'444'0,"6"6"-193"0,-4 6-69 16,-2-1-36-16,-3 2-42 15,-5-2-26-15,0-7-44 16,-2-3-10-16,0-6-11 16,4-3-4-16,0-7-27 15,7-3-11-15,2-10-12 16,5 1 0-16,-1-5 22 16,3 3 7-16,-4 4 9 15,0 2 0-15,-2 10 23 16,-3 3 6-16,-1 5 15 0,-6 8 9 15,-3 7-17 1,-5 2-1-16,0 6-14 16,0-3-5-16,5-1-96 15,0-1-88-15</inkml:trace>
  <inkml:trace contextRef="#ctx0" brushRef="#br0" timeOffset="81389.33">12382 12532 680 0,'0'0'418'16,"5"8"34"-16,2-2-218 0,5 11-91 15,2-2-10-15,-3 3-21 16,-2 6-9-16,-8-4-30 16,-1 1-9-1,-7-9-30-15,-5-2-38 0,2-2-147 16</inkml:trace>
  <inkml:trace contextRef="#ctx0" brushRef="#br0" timeOffset="81557.38">12780 12703 1211 0,'-8'9'581'0,"-9"9"-202"16,-2 4-94-16,-5 1-119 15,12 3-54 1,-4-6-125 0,4-2-96-16</inkml:trace>
  <inkml:trace contextRef="#ctx0" brushRef="#br0" timeOffset="82733.64">13074 12496 641 0,'11'0'306'0,"10"1"-111"0,8 3-123 15,4 1-22-15,7 3-29 16,-8-8-4-16,-6 0-4 16,-4-4 2-16,-14-9-13 15,4 10-20-15,-10-9-30 16,-3 6-6-16,-8 3 9 15,-4-3 23-15,-6 8 45 16,-2-2 22 0,-1 10 33-16,1 2 11 0,5 6-16 15,7 6-16-15,4 0-33 16,6 3-16-16,11-2-5 16,-1-2 0-16,14-2 1 15,-4-6 0-15,12-1-4 0,1-4-9 16,6-10-17-1,1 0-3-15,3-10 1 16,0-5 9-16,-6-3 17 0,-4 0 4 16,-15-2 8-16,-8 5 6 15,-10-1 15-15,-6 0 17 0,-10 3 53 16,0 3 19-16,-8 1 4 16,-2 2-18-1,2 7-67-15,1 0-28 16,7 12-28-1,5 3-3-15,7 4 7 0,5 4 4 16,12-3 8-16,8-2 1 16,8-3 1-16,1-7 2 15,-7-8 4-15,-1-1 3 16,-9-8 8-16,-6-3-24 16,-3-1-210-16</inkml:trace>
  <inkml:trace contextRef="#ctx0" brushRef="#br0" timeOffset="83212.59">14071 12584 943 0,'7'3'437'0,"8"6"-200"16,2-2-112-16,5 0-14 15,5-1-50-15,-4-5-12 16,6-2-16-16,-2-3-2 15,1-5-7-15,-3-2 1 0,-12-3 1 16,-8-3-1-16,-15 0-11 16,-7-1-4-16,-13-2-10 15,4 5 0-15,1 0-6 16,5 8-6-16,6 11-14 16,1 7-5-1,0 16 6-15,5 3 9 16,4 9 15-16,-1 4 5 0,7 6 1 15,-2 3-2-15,3 1 0 16,0-2-1-16,3-7 1 16,4-5-6-16,-2-15-137 15,6-8-135-15</inkml:trace>
  <inkml:trace contextRef="#ctx0" brushRef="#br0" timeOffset="83836.03">14627 12446 931 0,'-14'-7'420'16,"-10"2"-192"-16,0 2-126 15,4 5-33-15,6 7-44 16,4 2-19-16,9 9-12 15,1-4 0-15,5 4 3 16,8-3 3-16,4-7 3 16,1 2 2-16,-3-8 0 15,-3-2 1-15,-3-4-10 16,-2-1-2-16,-1-2-8 0,-6 2-3 16,-8-4 10-1,-3 2 0-15,-12-4 22 0,2 3 11 16,1 8 10-1,-1-2 3-15,9 9-16 16,1 3-7-16,8 3-8 0,4 6 1 16,6 1 1-16,3-1-1 15,11-3 1-15,2 0 1 16,8-10 0 0,-4-5 0-16,0-5 1 15,-3-9 0-15,-5-5 0 16,3-1-1-16,-1 1 2 15,-3-1 1-15,-6-1 2 16,-4 6 2-16,-9 1-4 16,0 4 16-16,-6 2 1 15,2 1-5-15,2 5-6 16,-2 3-20-16,5-4-6 16,0 0 0-16,1 5 5 15,4 9 1-15,19 30 0 0,-11-31 1 16,5-2 1-16,2 2 1 15,-1-6 0-15,3-1 0 16,1-7 1-16,-1-3 1 16,-2-5-71-16,-3 0-55 15,-4-2-126-15,-4 0-103 0</inkml:trace>
  <inkml:trace contextRef="#ctx0" brushRef="#br0" timeOffset="83940.39">14977 12496 433 0,'-2'-15'333'0,"-6"-14"57"16,0 3-44-16,0 11-85 15,-3 5-56-15,0 6-98 16,3 4-43-16,2 3-106 16,1 3-96-16</inkml:trace>
  <inkml:trace contextRef="#ctx0" brushRef="#br0" timeOffset="84230.05">15116 12397 960 0,'0'-1'534'0,"-5"-4"-124"16,5 10-208-16,-3 8-68 0,-2 14-90 15,5 9-25-15,0 11-4 16,9 6-2 0,0 6-2-16,-4-2-3 15,1 2-1-15,-3-2 12 0,3-8-97 16,-1-6-65-16,4-14-235 16</inkml:trace>
  <inkml:trace contextRef="#ctx0" brushRef="#br0" timeOffset="84422.09">15141 12660 880 0,'2'-4'404'0,"5"-2"-152"0,4 1-118 16,9 0-75-16,3 3-17 15,8 2-34-15,4 0-58 16,-1 0-392 0</inkml:trace>
  <inkml:trace contextRef="#ctx0" brushRef="#br0" timeOffset="84718.2">15722 12554 1012 0,'-16'5'465'0,"-16"7"-208"16,-2 4-37-16,-2-4-93 16,-2-4-38-16,1 0-54 15,-1-11-9-15,2-4-6 0,9 5-2 16,4-9-1-16,7 1-2 16,9-1-7-1,2-4-7-15,12-1-14 16,9 3-5-16,12 0-2 15,3 3 2-15,0 7 13 16,-4 3 6-16,-4 12 19 16,-4 11 6-16,0 12-1 15,-3-2-3-15,-3 3 9 16,-2-4-82-16</inkml:trace>
  <inkml:trace contextRef="#ctx0" brushRef="#br0" timeOffset="85585.97">16248 12245 757 0,'8'-2'380'15,"3"-3"-106"1,14 2-138-16,3 1-21 0,12-1-50 16,5 3-24-16,-2 1-24 15,-5 0-4-15,-15-1 4 16,-12-2 6-16,-11-4-31 15,0 1-24 1,-7 1-29-16,0 1-8 0,-7 1 27 16,-3 1 20-16,0 1 12 15,2 1-1-15,6 12 9 0,0 1 6 16,3 11 18-16,5 5 5 16,1 8-4-16,5 2-4 15,4 4-5-15,0-1-1 16,-3-8 9-16,-5-5 7 15,-5-4 14-15,-11-8 4 0,-12-3-8 16,-4 0-9 0,-5-3-14-16,1-3-4 0,5-1-5 15,2-1-1-15,12-5 2 16,5 2 1 0,13-7-6-16,8-1-3 0,15-7-5 15,8 2 1-15,14 2 10 16,4-2 9-16,-2 7 7 15,-2-1-1-15,-11 7 4 16,-10 2-3-16,-10-1-3 16,-6 1-2-16,-5-5-12 15,6 9-77-15</inkml:trace>
  <inkml:trace contextRef="#ctx0" brushRef="#br0" timeOffset="90303.47">1662 13652 616 0,'12'15'306'0,"9"8"-102"16,11-3-72-16,3-3-15 16,0-11-28-16,-2-6-14 0,-3-10-8 15,-1-8-5 1,-4-7-12-16,-4-4-6 15,-11-1-10-15,-6 6 0 16,-15-4-4-16,-9 5-5 16,-13 8-8-16,0 0-17 15,1 22-23-15,3 6-6 16,11 12-9-16,-5 6 7 16,11 9 11-16,2 6 12 15,9 7 12-15,4 1 8 16,8 1 12-16,1-2-8 15,2-9-5-15,1-2 0 0,-3-11 5 16,-1-11-66-16</inkml:trace>
  <inkml:trace contextRef="#ctx0" brushRef="#br0" timeOffset="90727.48">2254 13463 949 0,'-12'-4'420'16,"-25"-10"-218"-16,15 10-68 16,3 8-84-16,5 4-38 15,16 16-37-15,-6-7-6 16,12 2 3-16,6 3 6 15,6-8 12-15,3-1 6 16,-5-5 6-16,-2-4 3 16,-2-2-3-16,-5-1-2 0,-6-2-11 15,-3 0-8-15,-13 1-2 16,-5 0 2 0,-10 0 13-16,-3 2 8 0,0 2 21 15,6 4 4 1,6 0-1-16,8 7-4 0,9 1-13 15,3 3 0-15,14 5 0 16,-2-5 3-16,11 3-3 16,0-3-3-16,4-7 1 15,2-1 1-15,-2-11-6 16,-8-5-39-16,-3-8-257 16</inkml:trace>
  <inkml:trace contextRef="#ctx0" brushRef="#br0" timeOffset="90847.16">2273 13357 907 0,'-5'-6'416'0,"-4"-6"-204"0,3 2-89 15,5 10-106-15,2 5-108 0</inkml:trace>
  <inkml:trace contextRef="#ctx0" brushRef="#br0" timeOffset="91324.23">2613 13464 864 0,'-11'-2'422'0,"-11"-1"-169"16,4 1-92-16,4 8-120 15,5 3-37-15,5 3-33 16,4 4-5-16,12-2 10 0,2 1 6 15,8-2 13 1,-4-4 5-16,-2-2 5 0,-2-2 3 16,-7-5-7-16,-5 2-1 0,-3 1-8 15,0-3-2-15,0 0 7 16,-11 4 0-16,-43 20 3 16,29-15 1-16,9 11 1 15,-1-3 1-15,12 5 4 16,3 0 2-16,4-2-1 15,10 0 1-15,3-6 2 16,7-4 0 0,1-10 4-16,3-1 2 0,5-12-1 15,-2-3-1-15,1-6-5 16,-4-3-6 0,-4 0-5-16,-5-2 0 15,-6 10 4-15,-3 2 6 0,-6 8 23 0,-1 2 4 16,-1 5 3-16,-1 11 0 31,1 5-21-31,1 5-5 16,4 5-11-16,3-2-2 0,13 1-489 15</inkml:trace>
  <inkml:trace contextRef="#ctx0" brushRef="#br0" timeOffset="91784.2">3610 13497 737 0,'-14'13'347'0,"-10"13"-106"0,3 14-122 16,3 6-27-16,10 6-20 15,3 0-19-15,12-4-43 16,6-5-8-16,7-15 0 16,8-10 2-16,2-18 16 15,0-4 9 1,-5-14 14-16,-8-4 6 0,-16-1-2 16,-7-1-7-16,-18 6-21 15,-5 0-9-15,-9 7-7 16,4 3-3-16,8 2-35 15,4 3-51-15</inkml:trace>
  <inkml:trace contextRef="#ctx0" brushRef="#br0" timeOffset="92129.51">3892 13596 609 0,'-9'-3'402'15,"-3"0"29"-15,-6 1-233 16,0 2-39 0,3 1-67-16,1 1-33 15,5 4-54-15,4 0-18 16,5 3-16-16,5 1-1 16,6 1 8-16,5-1 5 0,4-2-8 15,1-1-20-15,-5-4-23 16,-2-1-16-16,-7-2 10 15,-5 2 18-15,-9-1 23 16,-8 3 16-16,-3 2 44 16,-4 1 22-16,4 5 27 15,6 2 15-15,7 1-22 0,5 0-12 16,12 0-25-16,7-4-13 16,16-4 1-16,3-2-60 15</inkml:trace>
  <inkml:trace contextRef="#ctx0" brushRef="#br0" timeOffset="92751.81">4490 13523 769 0,'10'5'372'16,"11"4"-125"-16,5 13-134 16,-3 8-5-16,-2 3-22 15,-9 4-6-15,-12-3-6 16,-8-3-5-16,-7-5-21 15,0-3-12-15,4-10-10 16,3-4 1-16,1-11-6 16,3-5-9-16,4-6-28 15,3-3-11-15,6-1-11 16,3-3 4-16,3-2 13 0,3-1 1 16,3-1 7-1,1 1 4-15,-7 2 9 0,-1 6 3 16,-10 6 5-1,-4 1-2-15,-2 9 1 0,-5 4 4 16,-2 9 2-16,0 3 0 16,2 6-5-16,6 2-5 15,10 0-5-15,6 0-1 16,11-2 2-16,4-3 0 16,6-10-17-16,6-5-28 15,5-5-96-15,0-5-67 0</inkml:trace>
  <inkml:trace contextRef="#ctx0" brushRef="#br0" timeOffset="93018.13">5124 13637 506 0,'0'0'326'0,"0"3"5"15,-7 5-53-15,-8 5-104 0,-4 6-48 16,-7 3-74-16,-2 1-19 16,2-5-13-16,4-3-1 15,3-9-5-15,0-6-11 16,7-8-34-16,-2-5-14 15,4-6-23-15,8-2 6 16,2-2 23-16,7 2 9 16,5 6 13-1,1 3 8-15,4 12 11 0,-1 3 10 16,6 17 11-16,2 5-1 16,1 6-2-16,5 2-6 15,-7 1 0-15,1-3-26 16,-6-10-281-16</inkml:trace>
  <inkml:trace contextRef="#ctx0" brushRef="#br0" timeOffset="93175.18">5016 13379 1083 0,'-1'-1'469'0,"-1"1"-221"0,1 7-218 15,1-7-41-15,1 9-20 0,22 49-83 16</inkml:trace>
  <inkml:trace contextRef="#ctx0" brushRef="#br0" timeOffset="93495.2">5241 13686 1065 0,'-2'11'442'0,"2"11"-263"16,2 1-52-16,12-2-60 16,7-3-18-16,10-5-20 15,2-6-1-15,4-13 2 0,-1-8 0 16,-7-10-3-16,-5-3-1 16,-8-8-5-16,-5 0-11 15,-13-2-23-15,-4-3-12 16,-14 0-11-16,-7-6 7 15,-3 1 21-15,-2 7 8 16,2 9 6-16,6 12-3 16,6 14-19-16,6 6-10 15,9 13-9-15,3 1-1 16,10 11 11-16,4-3 8 16,10 4-11-16,6 0-46 15,2-2-243-15</inkml:trace>
  <inkml:trace contextRef="#ctx0" brushRef="#br0" timeOffset="93847.92">5749 13585 737 0,'-14'-3'394'0,"-17"-2"-104"0,-1-3-65 15,5 7-121-15,6 1-51 16,12 5-68-16,3 2-16 15,9 1-6-15,7 2 6 16,8-1 17-16,3-3 7 16,3 1 9-16,-1-5 2 15,-8-1 2 1,-2 2 2-16,-10-3-15 0,-4 2-4 16,-12 0-3-16,-4 2-2 15,-7 5 15-15,0-3 2 16,4 5 12-16,6 1 6 15,10 3 28-15,4 2 13 0,11 0 10 16,5 0 2-16,9-2-23 16,2-3-13-16,6-5-17 15,-3-2 8 1,6-8-205-16</inkml:trace>
  <inkml:trace contextRef="#ctx0" brushRef="#br0" timeOffset="94395.97">6758 13575 1485 0,'-11'15'71'0,"-1"-3"-26"0,-16 15 59 15,1-8-28 1,13-10-30-16,2 1-6 0,-43 20-18 16,0-6-2-16,10-15-44 15,22-19-30-15,8-10-63 16,7-4-19-16,8-2 26 15,5-2 25-15,7 4 61 16,4 1 35-16,1 9 36 16,4 10 20-16,2 9 14 15,1 9-8-15,1 13-14 16,-3 2-13-16,2 6-15 16,0 1-9-16,-1-4-10 0,0-4 9 15,2-10-144-15,-5-6-188 16</inkml:trace>
  <inkml:trace contextRef="#ctx0" brushRef="#br0" timeOffset="94605.95">6884 13580 884 0,'4'-2'414'16,"-4"6"-159"-16,4 7-75 15,0 11-88-15,0 5-11 0,4 3-26 16,-2-1-14-16,-2-10-11 15,-1-3-7-15,4-13 14 16,1-6 1 0,7-10 3-16,2-6 0 0,2-3-25 15,-2-1-1-15,-3 2-113 16,0 2-90-16</inkml:trace>
  <inkml:trace contextRef="#ctx0" brushRef="#br0" timeOffset="95033.43">7160 13585 914 0,'5'4'397'16,"3"-1"-165"-16,11 2-158 0,3-2 7 16,9-3-26-16,-2 2-16 15,0-2-20-15,-1-4-3 16,-10-3-15-1,0-1-11-15,-11-3-26 16,-6 2-8-16,-4 7 1 0,-6-1 11 16,-5 7 29-16,-4-1 10 15,-1 5 10-15,0 3 1 0,6 4 0 16,2 6-2 0,11 1 1-16,2 2 0 0,10 0-8 15,0-1-2-15,3-3 0 0,5-6 3 16,-1-10 5-16,4-4 4 15,0-11 1-15,-4-5-2 16,7-6-4 0,-4-2-3-16,-4 2-1 15,-3 0 1-15,-6 8-1 16,-2 2-5-16,-4 9 12 16,-2 6 5-16,-4 9 10 15,2 5 6-15,-1 9-15 16,2 0-8-16,9 4-17 15,3-3-99-15</inkml:trace>
  <inkml:trace contextRef="#ctx0" brushRef="#br0" timeOffset="95441.98">7833 13574 571 0,'-6'0'335'0,"-5"1"-20"16,-4 2-96-16,-4 7-78 16,1 0-41-16,4 11-60 15,4 3-21-15,7 7-18 0,7 1 0 16,14-6-1-16,-1-2 3 16,5-12 5-16,3-3 5 15,-8-5 15-15,-1-5 8 16,-6-6 13-16,-6-3-1 15,-5-3-15-15,-7 1-12 16,-6 0-25-16,-6 2-44 0,-1 0-143 16</inkml:trace>
  <inkml:trace contextRef="#ctx0" brushRef="#br0" timeOffset="95598.26">7914 13603 913 0,'10'0'420'0,"20"0"-175"16,5 0-74-16,4 2-75 16,6-1-32-16,-1 0-41 15,-1 0-7-15,-6-1-52 16,-6-1-76-16</inkml:trace>
  <inkml:trace contextRef="#ctx0" brushRef="#br0" timeOffset="95755.15">8099 13628 1015 0,'-2'12'421'15,"-2"15"-249"-15,0 2-39 16,4 0-61-16,9 0-27 0,6-3-88 16,5-6-112-16</inkml:trace>
  <inkml:trace contextRef="#ctx0" brushRef="#br0" timeOffset="96054.64">8676 13711 545 0,'-13'7'308'0,"-18"7"-19"16,-7 0-60-16,-4-4-66 15,-1-4-30-15,6-6-67 16,1-3-20-16,7-6-24 16,6-2-7-16,7-3-13 15,9-2-12 1,6-2-21-16,3 2-6 0,10 0-5 16,3 2 18-16,7 6 39 15,1 6 23-15,0 9 31 0,0 7 2 16,-1 13-15-1,1 2-13-15,-4 6-22 0,-3 1-7 16,-2-6-29-16,-7-2-76 0</inkml:trace>
  <inkml:trace contextRef="#ctx0" brushRef="#br0" timeOffset="96211.14">8459 13472 1232 0,'0'-3'417'0,"0"3"-383"15,9 3-58-15</inkml:trace>
  <inkml:trace contextRef="#ctx0" brushRef="#br0" timeOffset="96922.17">8733 13610 594 0,'10'-3'241'16,"11"1"-119"-16,6 1-52 0,13 1 3 15,-2-1-9-15,7 0-26 16,1-1-13-16,-4 0-8 16,-3 0-1-16,-16-2 5 15,-8-1 5-15,-15 1 3 16,-3-2-4-16,-10 4-9 15,-5 1-5-15,-4 1 1 16,-6 3 4-16,-2 7 17 16,1-2 0-16,5 9 2 15,6 3 1-15,7 4-3 16,7 3 4-16,8 2-7 16,3-5-4-16,13-5-7 0,5-6-2 15,8-12 4-15,2-4 2 16,1-9-2-1,-2-4-3-15,-4-5-6 0,-3-1-2 16,-6 2-2-16,-5 2-2 16,-6 10-5-16,-3 2-5 15,-1 6 4 1,-4 6 2-16,2 3 13 16,-2 5 6-16,-6 5 1 15,0 0 0-15,-3-3-2 16,0-3 0-16,1-9 2 15,5-1 6-15,2-6-4 16,-1 2-3-16,0 0-13 16,4-9-10-16,28-39-7 15,-12 31 0-15,1 2 1 16,3 3 1-16,-7 4 1 16,-1 3 6-16,-4 9 8 0,-7 7 14 15,-2 10 20-15,-3 7-2 16,-3 5-4-1,3-1-13-15,5-2-36 16,4-2-24-16</inkml:trace>
  <inkml:trace contextRef="#ctx0" brushRef="#br0" timeOffset="101293.31">10321 13479 463 0,'-11'3'277'0,"-4"-1"-36"0,-10 5-89 15,0 8-27-15,-3 1-60 16,-2 4-30-16,12 4-29 15,1-1-2-15,16 1-2 16,7-1-2-16,15-6 4 16,7-4 3-16,2-9 8 15,3-4 3 1,-11-10 13-16,-5 1 5 0,-12-5 22 16,-10-1 9-16,-3 7-8 15,-12 0-7-15,-6 5-31 16,1 3-14-16,-1-3-46 0,10 1-87 15</inkml:trace>
  <inkml:trace contextRef="#ctx0" brushRef="#br0" timeOffset="101870.52">10363 13499 807 0,'10'0'316'15,"16"-4"-218"-15,8 1-13 16,12-2-31-16,1-4-17 16,0 1-22-16,-4 0-3 15,-10 0-1 1,-8 1-1-16,-12 1-3 0,-5 3-2 16,-6 2-13-16,-4 2-2 15,-10 3-1-15,-4 8 0 16,-10 3 11-16,0 2 10 15,2 6 11-15,1-3 7 0,8 2 9 16,5-3-6-16,10-1-10 16,8-2-5-16,9-2-5 15,6-2 1-15,3-6 3 16,3-4 2-16,2-5 0 0,4-4-3 0,-4-8-6 16,-2 0-8-1,-2-6-8-15,-1 4-1 0,-2 6-1 16,-3 4 1-16,-9 9 10 15,-5 5 21-15,-8 8 29 16,-2 2 16-16,-6 5 2 16,0-1-18-16,2-3-22 15,0-3-11-15,4-9-6 16,3-5 2-16,2-6-8 16,5-4-8-16,6-5-4 31,1-1-4-31,2-4 4 0,1 0 4 15,0 4-2 1,-2 2-5-16,-1 9-9 16,-1 5 16-16,-5 13 18 0,1 3 8 15,-2 12 14-15,2 0-15 16,4-1-12-16,3-1-2 16,11-7-78-16,3-2-114 15</inkml:trace>
  <inkml:trace contextRef="#ctx0" brushRef="#br0" timeOffset="102426.9">11883 13554 769 0,'-12'0'380'16,"-15"-3"-119"-16,-6 4-34 15,3 2-73-15,1 2-41 16,10 10-79-16,6 0-26 16,10 7-26-16,6 2-3 15,12 4 9-15,13 1 5 0,10-6 7 16,7-4 3-16,0-10 9 15,-7-6 5-15,-14-10 5 16,-4-8-4-16,-12-8-9 16,-5-1-5-16,-10-4-7 15,-8-5 3-15,-8-4 5 16,-3-11 2-16,2-7-3 16,5-1-1-16,12-3-7 15,9 7-7-15,15 12-9 16,4 7-5-16,3 14-24 15,2 5-23-15,0 13-114 16,-3 4-145-16</inkml:trace>
  <inkml:trace contextRef="#ctx0" brushRef="#br0" timeOffset="102588.4">12074 13567 585 0,'3'5'323'0,"1"6"-35"16,5 4-137-16,4 1-63 16,-1 2-22-16,-1-1-24 15,1-2-47-15</inkml:trace>
  <inkml:trace contextRef="#ctx0" brushRef="#br0" timeOffset="102912.51">12549 13627 912 0,'-11'8'385'16,"-19"10"-219"0,-4 1-33-16,-5-5-55 0,-3-4-20 15,1-8-30-15,1-5-22 16,9-10-36-16,4-1-20 15,16-4-26-15,6-2 5 0,6 1 25 16,7-1 15-16,7 4 59 16,-1 2 23-1,8 10 22-15,2 4 17 0,-2 9-23 16,6 6-9 0,-1 6-9-16,-6 2-11 0,6 3-12 15,-4 1-4 1,-6 1-3-1,4 0-60-15,-11-8-378 0</inkml:trace>
  <inkml:trace contextRef="#ctx0" brushRef="#br0" timeOffset="103042.09">12406 13484 1011 0,'-2'-5'400'0,"-1"-7"-276"15,4 8-88-15,10 4-247 0</inkml:trace>
  <inkml:trace contextRef="#ctx0" brushRef="#br0" timeOffset="103648.98">12705 13534 729 0,'1'0'346'0,"4"-9"-103"0,0 1-122 15,15 5-65-15,1-5-10 16,9 6-21-16,9 3-14 16,-2-1-6-16,-3-3 0 15,-7-1 2-15,-9-1 0 16,-7 1 5-16,-9 2-5 15,-10 2-3-15,-6 3 4 16,-7 4 26-16,2 2 10 0,0 1 9 16,3 3-6-16,8 2-34 15,6 1-9-15,8 2-6 16,8 4-1 0,9 1 4-16,5-2 2 0,9-1-7 15,1-5-34-15,7-8-89 16,-3-4-56-16,-3-4-121 15,0-9-28-15,-5-7 52 16,1 1 64-16,-2-2 232 16,-5-2 113-16,-9 11 130 15,-8 1 38-15,-11 6-63 16,-5 6-32-16,-8 6-70 16,-5 5-39-16,-8 3-31 0,-5-1-18 15,-2-1-19-15,4-2-6 16,-2-7-6-16,8-3-11 15,1-10-20-15,2-6-8 16,12-5-7-16,0-1 7 16,8-1 16-16,2 0 5 15,9 4 15 1,0 2 10-16,4 4 11 0,1 9 8 0,2 8 9 16,5 7-7-16,0 10-6 15,2-2-7-15,0 1-16 16,-3 1-18-16</inkml:trace>
  <inkml:trace contextRef="#ctx0" brushRef="#br0" timeOffset="104726.95">13398 13176 758 0,'-5'0'365'16,"-4"-2"-152"-16,11 3-110 16,10 1-27-16,18 1-35 15,12 0-8-15,17-4-2 16,8 1-6-16,-7-6-12 15,-5-1-1-15,-13 0 3 16,-12-3 0-16,-14 4-17 16,-11 2-18-16,-15 1-13 15,-10 3-4-15,-8 3 14 16,-3 0 13-16,4 5 7 16,10 1-1-16,8 1-8 15,5 1-2-15,9-1 3 0,4-2 4 16,10-2 8-16,6-2 3 15,3-4-2-15,-4 0-2 16,-10 1-6-16,-10 1-1 16,-8 4 3-16,-7 1 1 15,-4 4 5-15,-3 2 8 16,3 6 0-16,2 4-3 16,13 15-3-16,4 5-6 0,7 12 5 15,3 1 8-15,-7-4 12 16,-2-4 6-16,-11-10 6 15,-11-8 4 1,-8-9 2-16,-6-9-3 0,-7-10-9 16,2-4-7-1,2-11-8-15,7-3-4 0,16-5-11 16,7 2-9-16,16-8-12 0,6 6-3 16,13 4 2-1,4-1 4-15,2 18 3 16,0-2 2-16,-6 12 15 15,-2 6 14-15,-11 2 25 0,-4 2 11 0,-11 2 1 16,-1 0-5 0,-7-5-12-16,-2-2-6 15,4-7-5-15,-2-6 5 0,9-5 1 32,5-5-5-32,7-10-9 0,2 0-10 15,8-2-10-15,0-3-1 0,6 5-1 16,0 1 1-16,-7 3-2 15,-3 10 5 1,-12 11 17-16,-3 2 11 0,-7 12 27 16,2 2 1-16,0 1-11 15,1 1-11 1,6-5-28-16,2-3-63 0</inkml:trace>
  <inkml:trace contextRef="#ctx0" brushRef="#br0" timeOffset="105165.36">14826 13196 699 0,'-33'8'386'0,"-20"8"-56"0,3 16-186 15,3 11-38-15,17 15-41 16,6 3-20-16,16 4-23 16,9-2-11-16,13-9-11 15,12-2 0-15,11-12 5 16,6-2 4-16,14-8-23 15,-5-12-57-15</inkml:trace>
  <inkml:trace contextRef="#ctx0" brushRef="#br0" timeOffset="105522.58">14983 13323 963 0,'0'0'390'0,"0"1"-224"15,-1 14-102 1,1 10-24-16,0 15 19 0,0 10 8 16,2 3 1-16,0 0-4 15,-2-9-20-15,0-5-10 0,-1-11-13 16,-2-8-5-16,2-8 7 16,0-6 12-16,1-10 1 15,3-7-5-15,7-5-26 16,8-4-18-16,5-1-12 15,3 3 0-15,4 7 8 16,-6 5 0 0,1 10 3-16,-5 7 1 0,-6 5 13 15,-6 1 9-15,-11 3 13 16,-9-3 6-16,-12-1 4 16,-1-1-2-16,-3-8-3 15,-3-5 2-15,6-9-94 16,6-1-76-16,10-3-222 0</inkml:trace>
  <inkml:trace contextRef="#ctx0" brushRef="#br0" timeOffset="105805.16">15270 13201 583 0,'13'7'343'0,"18"15"5"15,5 14-150-15,-6 26-21 16,-3 7 2-16,-11 6-8 16,-8-2-10-16,-12-10-55 15,-8-4-27 1,-13-6-39-16,-4-4-12 0,3-14-7 15,1-6-5-15,10-15-72 0,5-7-74 16,7-10-268 0</inkml:trace>
  <inkml:trace contextRef="#ctx0" brushRef="#br0" timeOffset="105977.78">15641 13723 1634 0,'-1'2'601'0,"-2"3"-485"16,-3-1-54-16,4 3-52 16</inkml:trace>
  <inkml:trace contextRef="#ctx0" brushRef="#br0" timeOffset="108953.93">1627 14968 634 0,'2'3'287'0,"12"4"-105"15,5-7-32-15,14-6-14 16,5-6-14-16,-4-14-28 15,2-6-10-15,-3-15-13 16,-3-7-3-16,-2-11-15 16,-6-1-9-16,-11 3-10 15,-9 3-2-15,-9 10 0 16,-6 7 0-16,2 18-4 16,2 7-10-16,4 18-37 15,6 14-10-15,6 10-14 16,6 10 6-16,10 16 23 0,1 5 4 15,7 11 7-15,-1 3 2 16,-4-1 3 0,-4-10 4-16,-6-14-94 0,3-11-103 15</inkml:trace>
  <inkml:trace contextRef="#ctx0" brushRef="#br0" timeOffset="109120.57">1816 14754 829 0,'8'0'333'0,"9"4"-187"16,19-1-122-16,8 2-1 0,8 1-7 16,0-1-29-16</inkml:trace>
  <inkml:trace contextRef="#ctx0" brushRef="#br0" timeOffset="109266.68">1624 14712 1387 0,'4'6'-26'15,"12"2"8"1,12 5-19-16,18 4-193 15</inkml:trace>
  <inkml:trace contextRef="#ctx0" brushRef="#br0" timeOffset="109597.37">2290 14880 880 0,'7'5'394'15,"4"2"-186"-15,14-3-84 0,2-3-1 16,7-6-38-16,3-8-16 16,-4-8-29-16,-5-5-8 15,-8 0-6-15,-7 0-10 16,-13 2-24-16,-6 5-9 16,-19 4-10-16,-6 5 3 0,-6 10 9 15,2 3 5-15,13 11 6 16,2 6 4-16,9 12 5 15,2 4 6-15,3 4-2 16,6 3-4-16,4-3 0 16,4-1-1-16,6-4 20 15,0-4-50-15,1-5-141 16,0-5-107-16</inkml:trace>
  <inkml:trace contextRef="#ctx0" brushRef="#br0" timeOffset="109916.87">2919 14760 735 0,'-3'6'385'0,"-11"10"-62"0,-4 5-80 16,-12 7-77-16,-1 0-36 15,-2-6-74-15,3-4-18 0,1-12-15 16,4-3-2-16,4-3-11 15,-4-7-7-15,8-2-10 16,1-2-5-16,4-6-4 16,11 4-1-1,1-2 0-15,2-1 2 0,5 7 4 16,6 2 4-16,8 13 7 16,9 6 11-16,4 8 9 15,0 3 0-15,2 0 1 16,-3-2-7-1,-4-3-13-15,-2-2-76 16</inkml:trace>
  <inkml:trace contextRef="#ctx0" brushRef="#br0" timeOffset="111668.65">3802 14570 709 0,'2'-2'355'0,"0"-4"-116"0,12-2-120 16,9-3-35-16,10 0-36 16,6 3-15-16,-2-1-16 15,0 9-6-15,-7 1-7 0,-4 5 0 16,-9 3 1-1,-8-5 1-15,-7 0 4 16,-2-2 2-16,-5-1 3 16,4-2 0-16,-1 0-3 0,-8 1-4 15,-6-1-4 1,-21 2-5-16,22 2-13 0,-2 6-4 16,5 15 7-1,6 9 4-15,4 18 6 16,1 7 2-16,6 10-2 0,-7-5 0 15,0-2 6-15,4-6 3 16,-9-17 5 0,-1 0 3-16,-4-13 9 0,-10-7 4 15,-4-11 11-15,1-5 1 0,2-6-9 16,6-4-5 0,7 2-6-16,9-1-6 15,14-1-6-15,12 4-3 0,23 6-12 16,1-4 0-1,5 2 4-15,3 2 21 16,-3-2-147-16</inkml:trace>
  <inkml:trace contextRef="#ctx0" brushRef="#br0" timeOffset="116090.36">4332 15141 230 0,'4'-5'214'16,"2"-2"30"-16,0-1-34 0,-2-5-18 0,1 2-39 15,-3-2-10 1,-1-1-17-16,-5 2-7 16,-9 0-14-16,1 5-11 15,-12 4-34-15,3 5-17 0,-3 8-37 16,0 5-14-16,6 10-15 15,6 3-1-15,9 6 6 0,4 0 4 16,11-4 9-16,5-9 3 16,8-13 2-1,3-7-1-15,2-12-1 16,-4-3-1-16,-5-3 1 16,-4-4 4-16,-10 5 5 15,-2-1 0-15,-4 6 1 16,-3 4-3-16,-4 5-5 15,0 4-2-15,5 7-2 16,-1 3 1-16,3 5 1 16,5 2 0-16,-5-3-2 15,7 3 0-15,7-1-21 16,-7-3-47-16,6 3-230 16</inkml:trace>
  <inkml:trace contextRef="#ctx0" brushRef="#br0" timeOffset="116501.71">4509 14871 936 0,'0'-2'432'15,"0"-3"-203"-15,3 6-82 0,-3-1-96 16,0 2-35-16,4 28-26 15,8 36 3-15,-9-28 6 16,2 0 1-16,-1-2 6 16,-1-3 1-16,0-2 5 15,-1-3 1-15,-2-13 2 16,5-6 4-16,0-9 7 16,-3-8-3-16,7-8-7 15,2-1-6-15,1-9-14 16,4 10-3-16,3 4-8 15,0 2-2-15,2 14-2 16,-2 2 0-16,-8 12 11 0,-3 4 7 16,-11 8 12-16,-6-1 8 15,-12-2 5-15,5-15 1 32,8-6 2-32,-1 0-2 0,-15 3-55 15,4-7-54-15,16-8-251 0</inkml:trace>
  <inkml:trace contextRef="#ctx0" brushRef="#br0" timeOffset="116933.93">5003 14856 691 0,'-2'0'369'0,"5"3"-88"16,3 0-98-16,-6-3-89 15,10 0-26-15,53 0-29 16,-17-4-17-16,4 0-12 15,-2-3-21-15,-6 2-107 16,-3 2-115-16</inkml:trace>
  <inkml:trace contextRef="#ctx0" brushRef="#br0" timeOffset="117143.11">5038 14956 779 0,'-4'5'387'15,"-1"4"-134"-15,5 0-112 16,12-2-18-16,18 4-47 0,5-1-20 16,15-7-23-16,4-1-10 15,-3-6-40-15,-5-9-84 16</inkml:trace>
  <inkml:trace contextRef="#ctx0" brushRef="#br0" timeOffset="119822.48">5737 14550 782 0,'5'-2'302'0,"11"1"-195"15,7-1-40-15,15 2-15 16,3 0-15-16,7 1-25 0,-7-1-4 15,-9-5 6-15,-4 1 3 16,-19-2 8-16,-1 5 4 16,-11 1-13-16,-7-2-4 15,-7 4-12-15,-3 1-9 16,-1 10-3 0,1 4-3-16,3 5 10 0,2 6 5 15,1 7 13-15,5 7 13 16,4 11 0-1,5 2-2-15,7 2 0 16,-4-8-8-16,3-1-1 0,5-8 22 0,-12-11 7 16,-4-4 6-1,-11-12 5-15,-11-4-16 16,-5-4-5-16,6 2-2 16,4-7-6-16,6-2-10 0,14-3-15 15,6-3-7-15,12 5-6 16,8-3 1-16,9 6 7 15,0 4 2-15,-1 4 1 16,-3 4 1-16,-9-1 6 16,5 1-16-16,-1-8-253 15</inkml:trace>
  <inkml:trace contextRef="#ctx0" brushRef="#br0" timeOffset="120613.03">6417 14820 450 0,'0'1'291'0,"4"-1"16"0,4 0-102 16,1 0-88-16,11-1-22 16,15 1-47-1,9 0-18-15,16-2-17 0,-1-3-13 16,-6-6-125-16,-5 0-154 16</inkml:trace>
  <inkml:trace contextRef="#ctx0" brushRef="#br0" timeOffset="120790.03">6424 14950 818 0,'0'4'350'16,"5"3"-170"-16,9 0-36 15,13-4-42-15,8-3-17 0,14-3-44 16,3-1-10-1,0-3-25-15,-5-1-64 0</inkml:trace>
  <inkml:trace contextRef="#ctx0" brushRef="#br0" timeOffset="121773.47">7311 14686 618 0,'-15'5'340'0,"-20"5"-58"16,-5 7-94-16,3 4-96 0,6 5-36 16,12 13-49-16,8 4-9 15,12 2-9-15,6-3 2 16,15-11 5-16,10-6 2 15,11-18 10-15,9-4 8 0,-13-17 17 16,-2-7 24 0,-14-5 32-16,-13-9 11 15,-9 1 3 1,-7-5-20-16,-6 2-32 16,-3 1-16-16,-3 6-22 0,1 3-7 15,7 12-11-15,2 5-47 0,7 10-150 16,1 8-158-16</inkml:trace>
  <inkml:trace contextRef="#ctx0" brushRef="#br0" timeOffset="121945.71">7493 15025 1009 0,'-8'-2'533'0,"-1"1"-100"15,-1 0-202-15,5-2-119 0,5 6-43 16,0-4-148-16,0-1-106 16</inkml:trace>
  <inkml:trace contextRef="#ctx0" brushRef="#br0" timeOffset="122482.13">7907 14654 832 0,'-1'-3'392'16,"1"-1"-161"-16,-4 0-56 15,3 2-91-15,0 2-33 16,0 0-42-16,-4 0-6 0,-15 3 1 16,-28 7 1-16,24-8-1 15,1 1-2-15,0 4-5 16,1 2-4-16,3 7-5 15,2 1-2-15,3 2 4 16,0-1 4-16,5-3 7 16,2 0 3-16,4-1 5 15,2-1-1-15,4-4 5 16,5-3 8-16,9-10 4 16,5-5 0-16,13-1-10 15,6 0-4-15,3 10-1 16,-2 7-1-16,0 11 7 15,-4 4-3-15,-10 5 22 16,-7 0 11-16,-21-1 14 16,-15 6 6-16,-16-8-17 15,-3-1-7-15,-3-5-21 16,-1-12-56-16,-1-3-201 16,0-3-329-16</inkml:trace>
  <inkml:trace contextRef="#ctx0" brushRef="#br0" timeOffset="122781.58">7423 14737 758 0,'-3'-6'451'16,"-4"-3"-65"-16,-9 8-177 0,-2 4-49 16,-17 12-83-16,-5 7-24 15,-5 11-40-15,0 2-8 16,11 1-81-16,8-5-123 15</inkml:trace>
  <inkml:trace contextRef="#ctx0" brushRef="#br0" timeOffset="123412.32">8737 14560 1014 0,'-5'0'455'16,"-3"3"-244"-16,-6 12-48 0,-9 22-83 15,-1 8-31-15,-6 14-19 32,2 4-6-32,8-1-11 0,2-3-2 0,10-17 2 15,4-14 1 1,2-15 4-16,2-11-1 0,2-12-10 16,2-5-2-1,2-18-5-15,0-7-2 0,0-6 5 16,-1-1 2-1,6-5-2-15,0 5-1 0,6 4-3 16,1 8-5-16,0 11-3 16,-2 6-4-16,-1 13-16 15,0 5-5-15,5 19-6 0,6 9 4 16,1 13 22 0,-1 4 8-16,0 9 9 0,-7 0 4 15,1-3 1-15,-3 2 2 16,-2-17 3-16,-5-8-35 15,-2-9-170-15</inkml:trace>
  <inkml:trace contextRef="#ctx0" brushRef="#br0" timeOffset="123569.12">8573 14734 1082 0,'8'1'450'15,"13"0"-211"-15,22 5-171 16,13-1-6-16,11 2-15 16,-8-2-19-16</inkml:trace>
  <inkml:trace contextRef="#ctx0" brushRef="#br0" timeOffset="127210.77">9606 14721 453 0,'3'-2'233'0,"6"-3"-59"0,1 2-32 16,6 10-43-16,1 5-17 16,0 12-22-16,-6 6-2 15,-10 10 9-15,-3 0-9 16,-7-4-14-16,-3-5-9 16,4-14-15-16,1-7 0 15,5-5-32-15,2-8-18 16,7-12-24-1,5-3-8-15,7-10 14 0,2 0 15 16,3-2 23 0,-8 1 2-16,0 7 12 0,-4 3 3 15,-4 8 14-15,3 4 13 16,-6 6 17-16,-6 1 6 16,-7 9 1-16,-5 5-9 15,-1 8-12-15,6 1-7 16,5 1-15-16,3-2-6 15,8-4-4-15,4 0-1 0,10-2 2 16,-1-3 1-16,7-5-18 16,5-7-21-16,3-1-50 15,4-5-15-15,-1-7-1 16,-2-2 18-16,-2-7 47 16,-3 2 16-16,-9 5 36 15,-7 3 31-15,-12 8 43 16,-4 6 14-16,-14 11-1 15,-4 3-22-15,-10 7-37 16,-1-5-13-16,0-2-13 0,6-4-4 16,8-8-1-1,4-4 0-15,6-8-15 16,4-1-7-16,1-7-11 16,0 0-1-16,2-2 9 0,2-2 6 15,0 2 3-15,2 2-3 16,0 7-13-16,3 2-7 0,5 12-1 15,5 4 4 1,7 7 17-16,0 3 5 0,5 0 6 16,-1-4-1-16,-3-9 1 15,3 2 3-15,-7-11 3 16,-2-5 1-16,1 1 0 16,-9-9-1-1,-3-2-3-15,-1-2-1 0,-4-2 0 16,-2 8 0-16,0 5 0 15,0 6-1-15,-7 12 4 16,2 3 0-16,2 15-2 16,0 0-1-16,5-6-41 15,4-3-92-15</inkml:trace>
  <inkml:trace contextRef="#ctx0" brushRef="#br0" timeOffset="127663.52">11108 14756 529 0,'-1'6'329'16,"-6"16"-17"-16,-6 8-59 16,-11 7-98-16,-1 1-40 0,-4-8-57 15,0-6-17-15,4-7-14 16,0-10-13-16,5-10-29 15,-1-7-11-15,7-7-13 16,2-3 6-16,6-4 19 16,6-2 5-16,2-1 6 15,6 1 7-15,6 7 25 16,0 6 5-16,8 11 6 16,1 9-2-16,3 12-15 15,3 8-3-15,0 7-4 0,0-1-3 16,-4-2-11-1,-1-2-53-15,-7-12-237 0</inkml:trace>
  <inkml:trace contextRef="#ctx0" brushRef="#br0" timeOffset="127797.47">10950 14653 782 0,'-1'-7'339'16,"-1"-10"-161"-16,3 12-152 15,5 5-43-15</inkml:trace>
  <inkml:trace contextRef="#ctx0" brushRef="#br0" timeOffset="128097.22">11292 14833 778 0,'6'9'388'0,"11"11"-116"16,0-2-75-16,4-4-63 15,-4-5-35-15,-2-8-39 16,0-1-9-16,-1-11-12 16,0-2-3-16,-8-7-11 15,-3-4-18-15,-8-2-31 16,-3 0-13-16,-8 3-11 0,-5 5 7 16,-2 9 15-1,1 4 2-15,4 11-3 0,3 5 2 16,7 12 20-16,3 4 10 0,4 6 24 15,0 4 5 1,2 0-4-16,6 3-5 16,2-5-11-1,4-4-1-15,2-8-12 16,-5-8-50-16,-1-10-294 0</inkml:trace>
  <inkml:trace contextRef="#ctx0" brushRef="#br0" timeOffset="128412.87">11740 14825 720 0,'-2'14'366'0,"-10"6"-116"16,-3 0-100-16,-7 0-27 15,-5-9-54-15,2-1-23 16,-1-6-36-16,-1-4-26 15,5-10-57-15,3-5-26 16,8-5-6-16,7-2 22 16,6-1 62-16,5 1 39 0,7 6 57 15,3 6 14-15,7 10 22 16,-2 6 1-16,1 13-21 16,-2 2-8-16,3 6-29 31,1 1-15-31,-4-4-31 0,7-2-79 0</inkml:trace>
  <inkml:trace contextRef="#ctx0" brushRef="#br0" timeOffset="129083.27">12447 14565 801 0,'0'0'389'0,"-3"-3"-145"16,-5 5-54-16,-10 17-66 16,-6 5-25-16,-7 19-30 15,-1 6-13-15,1 4-21 16,7 5-11-16,11-10-9 15,1-10-3-15,12-15-1 16,3-10 1-16,3-14 9 0,9-6 1 16,0-17-2-16,3-6-4 15,3-12-9-15,0-5-1 16,-3-5-1-16,-4-1 0 16,-2 5 2-16,-1 0-3 15,0 10-1-15,-2 9-1 16,-6 11-6-16,-2 10-16 0,2 13-11 15,0 6-4 1,10 11-3-16,8 7 13 0,12 8 10 16,10 4 4-1,3 5 8-15,-2-3 3 0,-10 2 3 16,-2-4 3-16,-18-8 0 16,-1-1 1-16,-13-8 2 15,-10-4 0-15,-8-5 2 16,-14-5-1-16,-16-6-3 15,-7-2 0-15,-7-1-3 16,2-1 0-16,15-1-8 0,8-3-19 16,17-4-64-16,8 1-51 15,16-3-176-15</inkml:trace>
  <inkml:trace contextRef="#ctx0" brushRef="#br0" timeOffset="129428.38">12723 14442 1069 0,'2'1'429'0,"-1"13"-239"15,6 11-75 1,10 21-34-16,0 7 1 0,10 12-20 15,2-2-13-15,-3 1-14 16,1-3-6-16,-7-16-10 16,0-7-1-16,2-21 9 0,1-11 7 15,2-15 13 1,2-11 1-16,-1-18-4 16,-2-6-5-16,0-9-12 15,-5-5-4-15,-3 4-9 16,-5 4-3-16,-6 11-6 15,0 10-29-15,-7 8-105 16,2 7-96-16</inkml:trace>
  <inkml:trace contextRef="#ctx0" brushRef="#br0" timeOffset="130515.09">13204 15114 269 0,'7'-3'206'0,"2"-8"39"0,4 0-37 0,-8-2-43 15,-3-1-15-15,-4-1-22 16,-4 4-13-16,-5 1-23 16,0 6-12-16,-11 4-32 15,0 4-15-15,1 10-31 16,1 2-8-16,10 5-6 16,2-2-1-1,11-6 4-15,6 1 6 0,7-7 9 0,4-2 5 16,-1-10 8-16,1-1-1 15,-6-6 0 1,-2-1 0-16,-6 0-3 16,-5 0-2-16,-1 7-3 0,0 0-1 15,3 6-12 1,-3 0 0-16,0 0-4 16,4 10 0-16,21 38 8 0,-12-31 2 15,-2-2-34 1,0-2-55-16</inkml:trace>
  <inkml:trace contextRef="#ctx0" brushRef="#br0" timeOffset="130908.74">13414 14859 881 0,'-1'0'399'16,"-3"8"-187"-16,2 5-66 15,-3 12-83-15,1 8-5 0,3 9-12 16,-2 0-6-16,3-2-15 16,0-4-4-16,2-10-6 15,0-6 0-15,1-8 1 16,3-2 4 0,0-11 8-16,2-1 2 0,-1-12-7 15,1-1-5-15,3-3-14 16,4 0-4-16,7 8-6 15,-1-3-2-15,3 8-6 16,-3 5-3-16,-6 5 1 16,3 9 2-16,-12 4 5 15,2 4 4-15,-9 1 7 16,-8-1 6-16,-12-3 9 16,-7-6 4-16,-4-5 4 15,-1-5-3-15,10-7-19 16,7-2-25-16,7 0-107 0,7 0-122 15</inkml:trace>
  <inkml:trace contextRef="#ctx0" brushRef="#br0" timeOffset="131432.69">13766 14767 595 0,'-2'0'335'0,"4"0"-44"0,10-1-91 0,11 0-95 16,8 1-21 0,13-5-38-16,1 4-20 15,5-1-16-15,-2-2-1 16,-18 3 1-16,-2 0-10 15,-15 0-57-15,-7 1-45 0,0 0-110 16,-6 1-73-16</inkml:trace>
  <inkml:trace contextRef="#ctx0" brushRef="#br0" timeOffset="131612.31">13819 14892 327 0,'-6'2'266'0,"-1"5"65"16,7-4-64-16,9-2-56 16,11 1-25-16,13-1-43 15,5-1-27-15,8 0-52 16,-2 0-20-16,-8-1-19 0,-6 1-10 16,-14-4-141-16</inkml:trace>
  <inkml:trace contextRef="#ctx0" brushRef="#br0" timeOffset="132851.22">14366 14606 499 0,'0'-1'301'16,"4"-3"2"-16,10 3-168 16,7-5-26-16,22 3-18 15,7-4-16-15,8-4-28 16,1 8-14-16,-11-5-15 15,-8 6 0-15,-15 0 0 0,-11-1 1 16,-12 3-14-16,-5-2-8 16,-13-1-10-16,0 6-4 15,-5 1 5-15,2 3 3 16,3 6 3-16,0-2-1 16,-1 1 1-16,0-2 2 15,0 1 1-15,11 1 0 16,-1 3-2-16,2 1-4 0,10 11 11 15,-3-2 5-15,3 5 5 16,9 6 6-16,-8-2-7 16,2 1 0-16,-2 0 3 31,-11-4 1-31,-4 0 11 16,-11-6 2-16,-9 2-3 0,-1-3 1 0,-1-7-10 15,4-3 1-15,10-11 7 16,5-3 2-16,12-10-7 15,8 3-8-15,15-6-11 16,5-1-8-16,5 5 2 16,0-3 2-16,-4 7 2 15,-2 5 1-15,-3 0-39 0,3 4-85 16</inkml:trace>
  <inkml:trace contextRef="#ctx0" brushRef="#br0" timeOffset="133644.49">14767 15116 415 0,'3'0'264'16,"1"0"-42"-16,3-3-47 15,1 1-26 1,4-1-30-16,-1-2-4 0,0-1-11 15,0-2-6-15,-5-1-22 16,-1-3-16-16,-5 0-22 16,-4 1-9-16,-6-3-15 15,-5 4-7-15,-6 9-14 16,-2-2-5-16,-2 8-9 16,3 6-1-16,6 3 5 15,5 5 4-15,11-3 9 0,4 0 4 16,7-3 4-1,5-6 3-15,4-6 5 0,1-1 2 16,-1-6 1-16,2-2 0 31,-4-1-5-31,-2-2-1 0,-8-1-2 0,-3 1-1 16,-3 9-3-16,-2-2-5 16,0 8-12-16,0-4 0 15,-1 0-1-15,0 0 5 0,-1 0 9 16,1 2 1-16,0 9 2 15,0-3 1-15,7 30 4 16,-1-35 3-16,6-4 4 16,4-1 1-1,-1-6 0-15,-1-4-2 0,-1 3-4 16,-4-4-1-16,0-2-2 16,-1 6-1-16,0-3-1 15,-2 2 0-15,-3 3-4 16,-2 3-5-16,1 2-11 15,-1 5-2-15,0-3 0 16,0 0 3-16,0 0 9 16,0 8 1-16,0 8 2 15,0 32 2 1,-3-28 1-16,-2-2 1 16,0-3 4-16,1-2 2 0,-1-5 4 0,3-2 3 31,1-5 8-31,1-3-2 15,0 1-7-15,0-1-6 16,0 1-13-16,15-8-1 16,32-12-4-16,-27 20 0 0,-2 6 2 15,-4-1 2-15,-8 3 13 16,0 4 7-16,-8-6 9 16,-7 5 3-16,-5-5-5 15,-9-1-5-15,1 2-34 16,6-4-68-16</inkml:trace>
  <inkml:trace contextRef="#ctx0" brushRef="#br0" timeOffset="134123.76">15297 14512 645 0,'-4'8'374'15,"-2"4"-43"-15,-3 17-145 16,0 8-37-16,1 18-29 16,2 6-18-16,6 7-36 15,-1-2-12-15,0-10-23 16,0-8-5-16,1-17-39 0,1-11-41 16,0-21-103-16,5-3-97 15</inkml:trace>
  <inkml:trace contextRef="#ctx0" brushRef="#br0" timeOffset="134454.64">15267 14565 726 0,'15'-13'341'0,"21"-13"-111"16,5 11-25-16,5 14-48 15,2 10-25-15,-7 14-71 16,-11 4-14-16,-15 5 8 15,-15 3-6-15,-25 4 3 16,-8 5-3-16,-21-2-23 16,-5 0-7-16,5-8-2 15,3-5 0-15,22-13-39 16,11-5-13-16,18-11-9 16,13-8-4-16,15-4 32 15,8-2 8-15,15 6 8 0,3 8 5 16,-1 14 17-16,-3 9 13 15,-15 11 16-15,-3 0 4 16,-13 1-11-16,-4-8-8 16,-8-10-3-16,-2-11-53 15</inkml:trace>
  <inkml:trace contextRef="#ctx0" brushRef="#br0" timeOffset="136821">15848 14751 639 0,'-3'0'316'0,"9"1"-69"15,5-1-97-15,16 0-70 16,12 2-10-16,2-2-38 15,5 2-13-15,-5-1-13 16,-7-1-43-16,-2 0-156 16,-8 0-153-16</inkml:trace>
  <inkml:trace contextRef="#ctx0" brushRef="#br0" timeOffset="137031.59">15910 14867 636 0,'0'0'326'0,"9"3"-78"16,10-2-42-16,11 0-58 16,6 2-29-16,6-1-54 15,-7 0-20-15,1 1 3 16,2-3-61-16</inkml:trace>
  <inkml:trace contextRef="#ctx0" brushRef="#br0" timeOffset="139162.11">16730 14602 522 0,'-6'-6'336'0,"-14"-5"8"16,1 4-82-16,-9 5-89 16,-8 1-42-16,6 10-67 15,-1 7-29-15,2 13-35 16,9 9-9-16,0 8-8 15,7 3 0-15,17 7 3 16,8-3 3-16,17-8 8 16,4-5 3-16,5-18 9 15,0-9 4-15,-5-13 15 16,-2-6 13-16,-17-8 46 16,-15-4 9-16,-25-2-1 15,-6 2-11-15,-14 4-48 0,1 6-13 16,9 4 4-16,6 0-86 15,27 4-211-15</inkml:trace>
  <inkml:trace contextRef="#ctx0" brushRef="#br0" timeOffset="139636.59">17062 14591 726 0,'-3'-7'406'0,"2"-4"-52"0,3 4-90 16,4 14-121-16,2 6-39 15,8 18-68-15,5 10-14 16,10 15 7-16,6 7-1 16,-4 2-1-16,-6 1-2 15,-7-14-7-15,-5-17-2 16,-4-16 10-16,4-9 7 15,8-16 13-15,0-10 2 0,9-14-4 16,-3-11-7-16,-3-16-10 16,0 2-3-16,-13-7-5 15,-3 4-2 1,-5 12 4-16,-6 7-3 0,2 19-9 31,-2 5-10-31,-1 14-79 0,2 6-75 0</inkml:trace>
  <inkml:trace contextRef="#ctx0" brushRef="#br0" timeOffset="172268.96">17698 15076 969 0,'0'0'454'0,"-1"0"-161"15,-1-2-79-15,2 2-83 16,0 0-58-16</inkml:trace>
  <inkml:trace contextRef="#ctx0" brushRef="#br0" timeOffset="174516.16">1613 15609 862 0,'-1'1'389'16,"0"10"-190"-16,-6 11-76 0,6 19-86 15,1 11-17-15,2 11-13 16,3 0-3-16,3 8 0 16,-4-8 1-16,-4-9 3 15,5-23-15 1,-3-14-167-16</inkml:trace>
  <inkml:trace contextRef="#ctx0" brushRef="#br0" timeOffset="174714.62">1855 15631 1018 0,'0'3'417'16,"-2"11"-269"-16,-1 7-52 15,-3 17-64-15,2 8-9 16,1 11-6-16,1 1-1 16,-1-1-4-16,2-2-2 15,3-6-21-15,3-4-73 0</inkml:trace>
  <inkml:trace contextRef="#ctx0" brushRef="#br0" timeOffset="174860.94">1704 15908 912 0,'-2'2'430'15,"2"0"-138"-15,15 3-221 16,13 0-51-16,17-2-16 16,6 1-6-16,11 0-211 15</inkml:trace>
  <inkml:trace contextRef="#ctx0" brushRef="#br0" timeOffset="175093.03">2478 15922 993 0,'1'5'405'15,"-3"2"-222"1,4 14-140-16,-3-2-24 16,1 12-9-16,9 4-3 15,-2-2-28-15,5 2-103 16</inkml:trace>
  <inkml:trace contextRef="#ctx0" brushRef="#br0" timeOffset="175237.2">2380 15721 1167 0,'0'0'455'0,"0"2"-337"16,2 4-67-16,-2-6-63 16,0 0-47-16</inkml:trace>
  <inkml:trace contextRef="#ctx0" brushRef="#br0" timeOffset="175589.81">2796 15885 688 0,'-15'2'412'0,"-18"1"-21"0,0 3-155 16,8 2-131-16,3 1-50 15,9 4-64-15,4 1-13 16,15 10-3-16,4 0 8 16,15 2 9-16,6 0 3 0,-3-10 8 0,6-8 3 31,-2-8 2-31,0-3 2 16,-6-16 8-16,-7 6 4 15,-12-10 11-15,-8-2 3 16,-10 2 1-16,-8-5-1 15,-10-2 20-15,1-4 3 16,0-11-10-16,7-2-10 16,17-2-47-16,7 3-16 0,13 14-57 15,9 5-52-15,10 15-183 16</inkml:trace>
  <inkml:trace contextRef="#ctx0" brushRef="#br0" timeOffset="175827.65">3007 15866 939 0,'3'0'414'16,"0"0"-232"-16,-3 7-55 15,0-7-65 1,0 4-31-16,0 26-13 0,7 28-2 16,-6-21-6-16,3 0 3 15,1-10-222-15</inkml:trace>
  <inkml:trace contextRef="#ctx0" brushRef="#br0" timeOffset="176120.31">3375 15952 763 0,'-7'13'429'0,"-13"16"-63"15,-3 2-94-15,-7 1-104 0,-1-3-46 16,2-9-58-16,3-10-15 16,6-14-16-16,1-7-7 15,6-6-18-15,3-6-7 16,7 1-9-16,3 2-5 15,7 3-7-15,1 3-2 16,7 2 1-16,5 4 0 16,4 6 8-16,4 4 6 15,-1 16 4 1,-2 5 4-16,-6 14 2 0,3 6 1 0,-4 5-2 16,6-2-102-1</inkml:trace>
  <inkml:trace contextRef="#ctx0" brushRef="#br0" timeOffset="176671">4120 15931 787 0,'-21'-3'452'16,"-9"3"-59"-16,0 2-217 0,0 5-45 16,11 11-87-16,6 1-28 15,11 9-29-15,6 1-4 16,11 2 5-16,4-4 3 15,7-8 4-15,5-8-1 16,-1-14-7-16,-5-5-5 16,-6-16-3-16,-5-1 3 0,-12-2 14 15,-3-8 5 1,-12-1 11-16,-4-6 0 16,-2-8-2-16,5-2-2 15,12-2-8-15,4 1-4 0,12 14-11 16,2 3-5-16,8 19-10 15,4 9 31-15,6 14-170 16,4 14-222-16</inkml:trace>
  <inkml:trace contextRef="#ctx0" brushRef="#br0" timeOffset="176886.84">4265 15876 1127 0,'0'2'457'0,"-3"5"-300"0,3 5-50 16,2 6-75-16,0 4-12 16,0 9-10-16,1 1-4 15,0 1-27-15,4-1-81 0</inkml:trace>
  <inkml:trace contextRef="#ctx0" brushRef="#br0" timeOffset="177189.78">4629 15960 1009 0,'-9'12'457'0,"-15"13"-217"16,1-1-47-16,2 1-86 0,-2-5-33 15,3-14-35-15,4-5-9 16,3-9-12 0,3-8-6-16,1-1-13 15,1-6-3-15,0-4-3 0,9 5-2 16,3 4-8-16,8 1-4 0,3 9-1 16,1 4 4-16,4 11 11 15,-4 6 9-15,-2 10 7 16,-4 3 0-1,3 9-1-15,5 4-3 0,6-4-152 32,6-4-234-32</inkml:trace>
  <inkml:trace contextRef="#ctx0" brushRef="#br0" timeOffset="177587.6">4937 15897 833 0,'-12'-4'421'0,"-14"2"-135"0,-2 3-70 16,-5 9-101-16,4 3-43 15,7 6-56 1,9 3-13-16,12 1-11 15,6 0-1-15,14 2 3 16,8-3 2-16,8-1 5 0,-4-6 0 16,-4-14-22-16,1 1-11 15,-11-7-9-15,-2-4 1 16,-9-1 29 0,-8-4 11-16,-6 4 13 15,-3-1 9-15,0 11 17 0,2 4 3 16,-1 10 10-1,2 7-5-15,2 19-16 0,4 12-4 16,-1 2-12-16,6 4-5 0,8-13-8 16,1-11-28-1,7-9-138-15,4-10-184 16</inkml:trace>
  <inkml:trace contextRef="#ctx0" brushRef="#br0" timeOffset="177938.29">5125 15987 890 0,'-4'13'389'15,"-3"3"-194"-15,10 3-95 16,6 3-15-16,9-7-33 15,4 0-16-15,5-9-15 16,1-4 1-16,-4-8 5 16,-2-5 4-16,-6-5 6 15,-7-5 1-15,-9-2-4 16,-3 5-2-16,-14-2 5 16,-5 5 5-16,-4 7 1 0,-3 0-2 15,4 9-17-15,3 6-13 16,7 19-12-16,3 2-5 15,12 9-4-15,5 1-16 16,12-6-157-16,4 4-273 16</inkml:trace>
  <inkml:trace contextRef="#ctx0" brushRef="#br0" timeOffset="178857.38">5438 16000 442 0,'-1'4'297'0,"-5"3"3"0,1-2-44 16,5 3-79-16,-3 0-35 15,11 7-54-15,3-4-22 16,8 3-29-16,2-8-8 16,5-3-3-16,-2-4 1 15,-5-7 6-15,-1-1 3 16,-9-8 6-16,-2-1 1 0,-9-4-6 16,-4-3-4-16,-12 8-11 15,-3-2-5-15,-4 9-6 16,0 6-2-16,5 3-11 15,7 6-6-15,-1 9-8 16,2 4 1-16,12 21 11 16,-4 6 4-16,7 18 3 15,7-1 1-15,-5-4-2 16,4-5 0-16,2-17-15 16,1-4-76-16</inkml:trace>
  <inkml:trace contextRef="#ctx0" brushRef="#br0" timeOffset="179253.03">5977 15959 587 0,'0'1'360'15,"-7"4"-17"-15,-1 5-85 0,-16 3-87 16,-1 8-34-16,-9 3-52 16,-4-4-24-16,5-2-31 15,-1-11-8-15,10-8-13 16,4-4-14-16,4-5-14 15,6-4-7-15,6-1-3 16,5 1 2-16,14 4-8 16,4 1 2-16,10 10 11 15,0 1 10-15,1 8 19 16,5 12 5-16,-10 5 0 0,-4 5-3 16,-2 7-3-1,-10-3-91-15</inkml:trace>
  <inkml:trace contextRef="#ctx0" brushRef="#br0" timeOffset="179413.31">5766 15718 1230 0,'-1'-1'543'0,"-3"-4"-274"0,9 16-178 16,1 3-51-16,10 11-20 15,7 5-86-15</inkml:trace>
  <inkml:trace contextRef="#ctx0" brushRef="#br0" timeOffset="179910.41">6688 15948 594 0,'-14'-7'433'15,"-9"-5"35"-15,-11 1-200 0,-6 0-48 16,7 14-114-16,1 2-50 16,17 16-56-16,2-1-9 15,13 6-4-15,14 8 5 16,10-2 4-16,12 0 2 15,2-6 0-15,0-11-1 16,-5-14 0-16,1 0 2 16,-12-14 3-16,-5-2 4 0,-9-10 5 15,-6-4 1-15,-5-8-1 16,-5-4 0-16,-4-14-3 16,0-3-1-16,5-6-7 15,7 4-3-15,5 15-16 16,7 8-23-16,6 19-71 15,1 5-49-15,7 18-271 16</inkml:trace>
  <inkml:trace contextRef="#ctx0" brushRef="#br0" timeOffset="180157.01">6861 15877 1564 0,'-10'12'72'0,"4"-1"-12"0,-4 17 56 16,4 0-28-16,12 1-35 16,2-2-19-1,8-10-17-15,7 0 0 0,1-9 2 16,-1-9 6-16,0-8 27 16,-4-6 4-16,-4-2-1 15,-3 1-3-15,-8-6-25 16,-1 8-5-16,-5-1-36 15,2 3-58-15,-2 4-268 16</inkml:trace>
  <inkml:trace contextRef="#ctx0" brushRef="#br0" timeOffset="180423.06">7126 15953 770 0,'-1'4'393'0,"0"3"-83"0,1 3-132 16,0 9-77-16,5 2-15 15,1 4-35 1,4-2-14-16,3-8-18 0,4-4 0 16,0-14 9-1,-1-8 4-15,3-7 1 0,-3-4-1 16,0-1-9-16,-6 0-4 15,-5 3-1 1,-5 3-47-16,-6 2-251 0</inkml:trace>
  <inkml:trace contextRef="#ctx0" brushRef="#br0" timeOffset="180884.4">7636 15989 593 0,'-8'13'350'16,"-6"6"-58"-16,-7 4-83 16,-2 1-40-16,-3-13-64 15,-1-2-29-15,3-11-37 16,3-3-4-1,0-3 3-15,4-8-3 0,4-5-11 16,5 1-5 0,8-6-22-16,6 9-9 0,8 5-1 0,5 3 2 15,7 9 6-15,-1 6 5 16,4 14 1-16,-6 2 2 16,0 13-2-16,-4 1-5 15,-4 1-251-15</inkml:trace>
  <inkml:trace contextRef="#ctx0" brushRef="#br0" timeOffset="181137.94">7783 15862 945 0,'0'3'425'0,"2"8"-173"16,2 11-107-16,6 11-72 15,-1 8-5-15,-3 8-8 16,-1 3-7-16,-1 14-10 16,-3-3-7-16,-13-5-24 0,13 0-26 15,-2-19-168-15,1-5-9 16</inkml:trace>
  <inkml:trace contextRef="#ctx0" brushRef="#br0" timeOffset="181290.4">7810 16005 1061 0,'2'7'421'0,"5"-3"-261"16,5 6-115-16,7-2-35 15,1-4 0-15,6-2-122 16</inkml:trace>
  <inkml:trace contextRef="#ctx0" brushRef="#br0" timeOffset="181436.43">8032 15851 1132 0,'-2'3'502'0,"-7"8"-266"0,2 6-72 15,1 11-110-15,2 0-23 16,4 7-22-16,4-3-5 16,3-1-193-16</inkml:trace>
  <inkml:trace contextRef="#ctx0" brushRef="#br0" timeOffset="181827.91">8174 15874 1005 0,'1'6'430'0,"3"7"-197"15,2 8-94-15,-4 13-16 16,-1-3-16-16,-6-1-30 15,2-1-24-15,-2-10-28 16,1-4-10-16,3-8-14 0,1-7-2 16,5-10-29-16,3-9-17 15,6-3-17-15,-1-1-5 16,0-1 15-16,-1 6 14 16,-4 3 22-1,-1 0 10-15,-8 8 7 0,0 7-1 16,-7 3 10-16,-2 8 3 0,0 5 3 15,6 3 3-15,6 1-11 16,8 3-5-16,11 0-6 16,1-8-55-1,7 1-241-15</inkml:trace>
  <inkml:trace contextRef="#ctx0" brushRef="#br0" timeOffset="182264.67">8679 15972 530 0,'-4'-5'270'0,"-13"-4"-43"15,-5-3 0-15,-6 0-26 0,-3-1-22 16,-2 4-71-16,3 2-24 16,4 6-32-16,0 4-19 15,7 7-22-15,3 6-10 16,10 6-7-16,5-3 0 15,5 5 4-15,10-3 2 16,7-2 2-16,3-2 1 0,7-9 3 16,-2-9-1-1,0-8 1 1,-1-5-1-16,-3-5-3 16,-5 2 1-16,-7 2 1 15,-3 2 2-15,-10 5 8 0,0 5 11 16,-5 3 10-16,0 4 2 15,2 3-3-15,1 4-6 16,6 0-7 0,3 0-3-16,8-2-1 15,1-2-2-15,0-6 22 16,5 5 5-16,-7-12 6 0,2-2-1 0,1-4-26 16,-3 0-4-1,-3 2-19-15,-3 5-37 16,-8-5-139-16,-6 0-110 15</inkml:trace>
  <inkml:trace contextRef="#ctx0" brushRef="#br0" timeOffset="182402.6">8716 15696 1075 0,'-3'-5'546'0,"-1"1"-194"15,-2 4-92-15,7 7-151 16,3 10-56-16,2 6-43 15,4 6-53-15</inkml:trace>
  <inkml:trace contextRef="#ctx0" brushRef="#br0" timeOffset="183714.37">9786 15649 744 0,'-9'8'344'16,"-7"8"-140"-16,-9 17-130 16,-2 9-21-16,-7 12-31 0,-2-1-8 15,10 0-8 1,4-8-1-16,12-9 0 15,3-16 0-15,6-15 13 0,1-5 1 16,4-18 2-16,2 0-1 16,4-11-14-16,2-7-4 15,4-8-2 1,4 2 0-16,0-6 0 0,5 1 2 16,-5 6 2-16,-1-2 2 15,-7 9 6-15,-5 8 17 16,-4 11 18-16,-3 10-15 15,3 12-5-15,-1 7-19 16,9 14-19-16,2 5 10 16,10 10-1-16,8 2 0 15,13 3 2-15,6-2 0 16,2-2 3-16,-5-5 1 16,-15-10 1-16,-11-2 0 0,-17-8 6 15,-11-7 3 1,-17 3 4-16,-10-4 1 0,-10 0-1 0,1 8-3 15,-2-13-1 1,0 2 0-16,6-8-5 16,9-2-2-16,9-4-34 15,8-1-30-15,13-1-109 16,1-2-72-16</inkml:trace>
  <inkml:trace contextRef="#ctx0" brushRef="#br0" timeOffset="184066.99">10012 15652 814 0,'3'-4'407'0,"2"-5"-151"0,2 8-83 16,9 17-96-16,6 10-34 15,9 21-19-15,0 3 1 0,0 12 2 16,0 5-1-16,-12-8-7 16,10 3-4-16,-12-16-7 15,-3-16-2-15,5-9 4 16,-8-19 3-16,4-13 5 16,0-10 0-16,-1-19-1 15,-3-6-3-15,-2-16-3 16,5-1-12-16,5 5-5 15,1 5 0-15,1 15-44 16,-7 7-11-16,-8 10-89 16,-3 11-102-16</inkml:trace>
  <inkml:trace contextRef="#ctx0" brushRef="#br0" timeOffset="184564.12">9540 16083 529 0,'-1'0'322'16,"-1"-5"-35"-16,3 3-77 15,-1 0-94-15,13 1-39 0,64 12-41 32,-19-3-13-32,12-1-138 0</inkml:trace>
  <inkml:trace contextRef="#ctx0" brushRef="#br0" timeOffset="185139.06">10602 16163 542 0,'-1'-6'296'16,"-4"-7"-51"-16,0-4-69 16,-8 2-60-16,-1 1-12 15,-7 1-18-15,-1 7-16 16,-1 5-35-16,1 1-19 16,6 11-31-16,2 1-8 15,9 3-1-15,2 3 2 0,7-4 8 16,3 6 4-16,4-9 8 15,4-3 2-15,1-6 5 16,1-5 1-16,0-6-1 16,-1-1-2-16,-2-1-1 15,-3-1 0-15,-4 8-5 16,-2 3-3-16,0 9 3 16,1 6-1-16,7 4 6 15,1 2 3-15,6-3-40 16,3-1-99-16</inkml:trace>
  <inkml:trace contextRef="#ctx0" brushRef="#br0" timeOffset="185507.87">10709 15875 931 0,'1'2'376'0,"4"11"-225"15,0 9-69 1,3 18-55-16,-2 4 7 16,-2 1-4-16,-2 2-1 0,-2-8-3 15,2 2-6-15,-5-11-8 16,3-8-1-16,3-11 2 16,-6-5 10-16,3-11 2 15,0-4-2-15,5-9-5 16,3-2-14-16,7 3-9 15,0 3-4-15,0 9-2 16,0 3-1-16,-1 7 3 16,-3 5 1-16,-5 5 3 15,-1 6 10-15,-11 1 28 16,-2-4 9-16,-4-4 13 16,-3-7-2-16,6-11-28 15,-1-5-45-15,5-8-181 16</inkml:trace>
  <inkml:trace contextRef="#ctx0" brushRef="#br0" timeOffset="186085.47">11530 15889 782 0,'-14'-7'382'0,"-13"-5"-153"0,-2 4-49 15,1 8-100 1,5 7-38-16,9 8-48 0,3 3-12 15,13 6-8 1,5-2 2-16,14 1 12 16,5 2 7-16,7-8 7 15,-1 1 4-15,-8-10-8 16,-7-8-3-16,-11-6-5 0,-6 1-4 16,-14-3 10-16,-2 4 3 15,-10 4 14-15,-2-6 11 16,3 6 5-16,3 6 0 15,10-3-8 1,5 9-10-16,7-1-6 0,5 4-3 0,6 1-3 16,10 0 1-16,13-1-26 15,4-5-63 1</inkml:trace>
  <inkml:trace contextRef="#ctx0" brushRef="#br0" timeOffset="186461.94">11867 15902 663 0,'-7'-5'369'16,"-15"-8"-61"-16,-1 6-82 16,-1 10-95-16,-2 1-34 15,6 12-54-15,0 4-15 16,6 5-17-16,3 3-7 15,7-1-7-15,6-1-1 16,13-3 1-16,4-1 0 0,1-9 5 31,3-5 2-31,-5-8-20 16,0-7-9-16,-1-1-5 0,-8-1-1 16,-8-3 26-16,-1 5 9 15,-3-3 6-15,-2 2 1 16,-1 11-7-16,0 1 4 15,-1 14 7-15,-3 5 2 0,3 13 4 16,-1 9-7-16,8 9-10 16,0 7-1-1,8 0-3-15,4-3-33 16,5-16-156-16</inkml:trace>
  <inkml:trace contextRef="#ctx0" brushRef="#br0" timeOffset="186902.52">12262 15970 519 0,'-3'5'342'16,"-8"7"39"-16,1 3-107 0,-10 3-68 16,-4 0-35-16,-7-6-66 15,-2 0-26 1,-4-12-33-16,3-1-10 0,6-9-13 15,0-2-5-15,11-6-11 0,2 0-4 32,10-4-7-32,5-1-7 15,5 6-13-15,6 1-8 0,9 13 1 16,3 4 5-16,4 12 13 16,3 9 9-1,-2 2 4-15,-5 3 0 0,-1 3 1 16,-4-4-9-16,7-2-238 15</inkml:trace>
  <inkml:trace contextRef="#ctx0" brushRef="#br0" timeOffset="187257.97">12293 16093 587 0,'5'6'327'0,"9"-1"-44"0,5 2-100 16,6 0-50-16,0-3-27 15,-1-2-33-15,-1-2-12 0,-7-6-18 16,-2-2-6-16,-7-7-3 16,-6-3-4-16,-5-2-7 15,-8-1-4-15,-7 4-9 16,-4 3-2-16,-4 4-8 15,-1 3-2-15,4 8-6 16,3 5-1-16,3 12 10 16,3 9 6-16,5 11 11 15,3 7 1-15,10 10-6 16,5 5-4-16,8 6-8 16,4 0 0-16,-1-4-43 15,0-7-56-15</inkml:trace>
  <inkml:trace contextRef="#ctx0" brushRef="#br0" timeOffset="187585.71">12636 15970 762 0,'-1'-4'452'0,"1"2"-84"15,1 10-190-15,-7 6-60 0,1 16-80 16,-3 1-14-16,5 11-5 15,4 7-3 1,7-2-6-16,2 0-3 0,-1-4-7 16,-6-8-41-1,0-13-140-15,0-7-139 0</inkml:trace>
  <inkml:trace contextRef="#ctx0" brushRef="#br0" timeOffset="187731.47">12603 16141 781 0,'11'0'318'16,"7"-2"-157"0,9 2-155-16,0 0-60 0,14 0-263 15</inkml:trace>
  <inkml:trace contextRef="#ctx0" brushRef="#br0" timeOffset="187933.49">13025 16049 636 0,'-5'-7'373'0,"-8"-8"-62"16,-11 1-66-16,-3 3-33 0,-5 6-95 0,1 8-49 15,6 8-64-15,0 1-14 32,11 9 3-32,4-2 2 15,10 4-3-15,5 3 1 16,10-5 4-16,4 3 2 15,4-7 1-15,2-8 3 0,0-9-4 16,-5-5-27-16,-3-9-135 16,-1-1-160-16</inkml:trace>
  <inkml:trace contextRef="#ctx0" brushRef="#br0" timeOffset="188059.54">12931 15877 725 0,'-5'-11'396'16,"-2"-7"-98"-16,4 7-174 15,2 5-65-15,4 6-225 16</inkml:trace>
  <inkml:trace contextRef="#ctx0" brushRef="#br0" timeOffset="188442.47">13190 15876 730 0,'1'-17'323'0,"8"-22"-146"15,-1-3-48-15,3 2-35 16,2 4-13-16,-2 6-16 15,0 7-6-15,-4 12-3 16,-9-2-6-16,-3 13-33 16,0 4-11-16,-6 9-24 15,7 11-11-15,3 16 4 16,6 15 3-16,15 22 8 16,5 7 7-16,3-3 7 15,-7-7 1-15,-17-11 23 0,-9-8 8 16,-13-7 10-1,-10-7 2-15,0-14-10 0,-1-10 1 16,-4-20-65-16,11-9-68 16,1-16-377-16</inkml:trace>
  <inkml:trace contextRef="#ctx0" brushRef="#br0" timeOffset="188841.3">13525 15952 800 0,'-5'-2'371'0,"-8"-2"-159"16,-2 4-54-16,2 5-89 15,0 2-36-15,9 6-43 16,8 1-8-16,11 2 5 16,4 3 7-16,4-5 2 0,-2-5-13 15,-8-5-29-15,-3-3-12 16,-9-1-6-16,-5-1 10 16,-11 1 31-1,-9 2 26-15,-11-1 45 16,4 6 19-16,4 4 28 0,8 0-6 15,8 3-18 1,5 2-12-16,8 0-25 16,6-1-10-16,14 2-13 15,3-6-2-15,10-3-31 16,4-5-71-16</inkml:trace>
  <inkml:trace contextRef="#ctx0" brushRef="#br0" timeOffset="189597.05">13660 16006 777 0,'0'0'281'0,"11"2"-220"16,-1-2-16-16,12 0 14 15,5-2-2-15,1-1-12 16,-1 1-6-16,-5-3-12 16,-3 4-5-16,-10-1 13 15,-6-1 15-15,-11 1 23 16,-5 2 22-16,-7 0 11 16,-3 5-8-16,2 4-15 15,0 1-22-15,5 9-29 16,7 0-9-16,3 3-15 15,7 5-4-15,12-1-5 16,-3-4 0-16,11-2-2 0,0-6-1 16,6-8-55-1,6-6-37-15,5-6-89 0,3-6-39 16,1-9 10 0,-1 3 31-16,-3-3 92 0,-5 0 43 15,-15 5 87-15,-3 6 33 16,-10 7 49-16,-5 6 26 0,-7 9-5 15,-6 5-13 1,-9 2-29-16,-3 0-13 16,-3-2-18-16,-5-6-9 15,3-6-15-15,4-6-12 0,6-9-19 16,6 1-7-16,3-3-12 16,3 1-6-16,5-5-8 15,4 1-3-15,8 1-2 16,3 2 0-16,5 6 0 15,3 3 2-15,0 8 4 16,2 3 2-16,5 12 9 16,-3-4 5-16,5 3 3 15,-5-1 3-15,1-10 2 16,-3-1 2-16,-1-8 1 0,3-5-4 16,-3-4-7-16,-1-4-2 15,-11-5 2-15,-1 1 2 16,-3 1 9-16,-3 2 1 15,1 8 13 1,-3 2 10-16,-3 5 2 16,-1 8 4-16,1 0-4 0,6 13-6 15,2-1-2 1,3-2-5-16,6 6 8 0,-3-6-58 16</inkml:trace>
  <inkml:trace contextRef="#ctx0" brushRef="#br0" timeOffset="192930.87">15018 15865 681 0,'-14'1'316'16,"-19"8"-130"-16,4 6-73 15,4 13-71 1,6 6-19-16,16 7-24 0,10 2-7 16,22-2 1-1,9-9 4-15,9-9 9 16,-3-11 5-16,-9-14 34 0,-6 0 29 16,-20-12 58-1,-5 3 21-15,-17-4 4 0,-13-2-20 16,-9 0-55-16,-6 4-24 15,7 3-38-15,7 3-5 16,14 6-132-16,9-3-125 0</inkml:trace>
  <inkml:trace contextRef="#ctx0" brushRef="#br0" timeOffset="193131.44">15113 15970 584 0,'0'-5'359'0,"10"-3"12"16,4 1-184-16,21 5-105 0,7 3-23 0,6 7-38 31,-1-1-8-31,-10 1-1 0,-6 0-16 0,-12-8-72 31,-5 0-78-31,-10 0-274 0</inkml:trace>
  <inkml:trace contextRef="#ctx0" brushRef="#br0" timeOffset="193261.75">15316 15930 279 0,'-4'0'221'0,"-9"0"71"15,1 4-40-15,3 12-57 16,1 4-26-16,5 7-74 16,3 4-29-16,5 4-34 0,3-4-14 15,6-1-3-15,2-2-68 16,6-13-351-16</inkml:trace>
  <inkml:trace contextRef="#ctx0" brushRef="#br0" timeOffset="193554.47">15758 16032 849 0,'-15'9'423'15,"-14"7"-160"-15,-6-2-95 16,0 1-38-16,0-3-57 15,5-1-19-15,6-10-26 16,1-5-6-16,10-6-16 16,4-2-6-16,8-2-14 15,2 1-5-15,8-4-4 16,5 2-1-16,1 4 14 16,2 7 6-16,4 10 16 15,-4 5 6-15,5 11 1 16,0 1 0-16,-3 5-3 15,-1-3-3-15,-4-2-5 16,-3-3-45-16,-5-9-191 0</inkml:trace>
  <inkml:trace contextRef="#ctx0" brushRef="#br0" timeOffset="194420.73">16614 15880 720 0,'-7'15'332'16,"-11"12"-150"-16,-3 4-47 15,-4-2-70-15,-3-1-20 16,-3-9-22-16,-1-5-1 15,1-10-1-15,1-10-3 16,5-7-14-16,7-10-8 16,8-2-11-1,4 2-4-15,14-6 8 16,3 5 12-16,10 4 30 0,1 4 11 16,2 16 10-16,2 9-5 15,3 18-17-15,-1 4-6 0,0 8-5 16,-7-1-2-1,-6-8-4-15,0 4-5 16,-9-17-178-16</inkml:trace>
  <inkml:trace contextRef="#ctx0" brushRef="#br0" timeOffset="194548.79">16516 15643 757 0,'3'0'302'16,"5"1"-131"-16</inkml:trace>
  <inkml:trace contextRef="#ctx0" brushRef="#br0" timeOffset="194897.37">16823 15808 1003 0,'-1'6'406'16,"1"11"-239"-16,-1 6-49 16,1 12-12-16,0 2-21 0,-5-2-35 15,0 0-12-15,-1-15-21 16,-1-3-6-16,7-12-7 16,2-8-14-16,6-8-16 15,2-10 0-15,2-10 5 16,2-1 14-16,-2-4 12 15,-1 4 2-15,-5 7 6 16,-3 6 21 0,-3 12 14-16,-1 5 1 15,-3 8-9-15,0 9-21 0,4 8-19 16,0 5 0-16,11 3 0 16,7 0 0-16,7-3 16 15,4-5-48-15,5-8-158 16,-1-5-125-16</inkml:trace>
  <inkml:trace contextRef="#ctx0" brushRef="#br0" timeOffset="195207.26">17127 15905 1010 0,'3'5'412'0,"-2"3"-230"0,5 1-52 15,3 0-32-15,2-1-8 16,9-1-32-16,2-5-15 0,1-4-14 15,-5-4-5-15,-7-5 3 16,-4 0 1-16,-9-4-5 16,-7-1-7-16,-12-3-14 15,-3 1-2 1,-7 5-3-16,0 2 1 16,14 10-6-16,-4 1-6 0,8 12-3 15,3 6-1-15,1 12 9 16,8 5 6-1,-2 8 6-15,6-1 1 0,1-4 0 16,3-2-1-16,9-6-1 16,-1-2 18-16,8-8-151 15,0-3-29-15</inkml:trace>
  <inkml:trace contextRef="#ctx0" brushRef="#br0" timeOffset="195496.71">17599 15845 827 0,'1'8'362'0,"-7"8"-137"15,-2 5-71 1,-4 2 16-16,-7-1-14 16,2-4-44-1,1 0-21-15,1-6-43 16,-5-7-11-16,3-7-12 0,-4-8-2 15,4-5-5-15,2-2-6 16,3-4-9-16,6 0-4 16,6-1-9-16,7 5 1 15,7 11 5-15,2 6 3 16,6 12 11-16,-1 11 0 16,4 12-1-16,-2 1 0 0,5 4-4 15,3-5-55-15</inkml:trace>
  <inkml:trace contextRef="#ctx0" brushRef="#br0" timeOffset="197577.31">1928 16685 626 0,'-4'9'320'0,"-7"21"-70"15,-8 9-56-15,-10 14-34 16,-6 7-27-16,-3 0-50 15,-4-3-22-15,5-4-25 16,2-4-12-16,6-15-1 16,5-14 4-16,4-21-9 15,7-7-10-15,4-20-19 0,6 5-9 16,0-8 1-16,6 3 6 16,-1 11-3-1,4 2 1-15,9 14 7 0,-5 1 2 16,9 16 14-16,3 10 5 15,4 17-1-15,1-1 0 16,4-2-4-16,-2-9-1 0,-1-14-51 16,0-5-62-1</inkml:trace>
  <inkml:trace contextRef="#ctx0" brushRef="#br0" timeOffset="197954.13">1975 16804 1020 0,'3'1'437'0,"-3"3"-223"0,1 10-146 16,7 8-35-16,-3 5-16 0,4 6 1 31,8 10 8-31,-10 0 2 0,-1 8-3 15,2-2-4-15,-8-13-7 16,0-7-2-16,4-18 15 16,-4-8 4-16,-4-16-24 0,4-4-7 15,0-12-23-15,5 1-8 16,8 3 11 0,2 3 3-16,7 2-3 15,-1 8-3-15,6 7 12 0,-5 5 13 16,-6 13 36-1,-3 7 26-15,-13 10 31 16,-10 5-1-16,-10 5-18 16,-9-6-19-16,2-13-41 15,9-5-54-15</inkml:trace>
  <inkml:trace contextRef="#ctx0" brushRef="#br0" timeOffset="201908.44">2964 16896 659 0,'-4'-1'338'0,"-10"-2"-92"0,-1 3-31 16,-10 9-81-16,-2 5-39 31,-2 11-64-31,4 5-23 15,11 13-15-15,8 0-3 16,18 3 1-16,10-3 4 0,12-14 2 16,7-5 2-1,0-20 2-15,-5-5 6 0,-13-15 16 16,-9-3 8-16,-15-4 9 16,-10-3-2-16,-16 5-11 0,-7 0-9 15,-4 7-13 1,-1 6-3-16,15 4-29 0,5 1-77 15</inkml:trace>
  <inkml:trace contextRef="#ctx0" brushRef="#br0" timeOffset="202079.17">3091 16962 885 0,'9'-1'366'0,"16"-2"-215"15,2 0-43-15,10 3-55 0,2-1-12 16,-3 0-24-16,-1 1 7 16,-11-4-82-16,-6 2-74 15</inkml:trace>
  <inkml:trace contextRef="#ctx0" brushRef="#br0" timeOffset="202228.96">3235 16951 527 0,'-5'4'303'0,"-6"14"-55"15,3 0-35 1,6 7-84-16,3 6-41 0,7 3-49 16,5 0-18-16,1-2-14 15,3-6 13-15,2-9-128 16,2-6-132-16</inkml:trace>
  <inkml:trace contextRef="#ctx0" brushRef="#br0" timeOffset="202493">3526 17013 518 0,'-11'2'371'15,"-12"4"42"1,1 2-172-16,2 9-139 0,5-1-49 16,9 8-53-16,6 1-8 15,11 3-1-15,8-1 2 16,9-5 4-16,-2-8 2 15,3-14 5 1,-4-8 6-16,-4-12 11 0,-2-2 5 16,-14-4 11-16,-5 0 3 15,-11 7 7-15,-12-2-5 16,-8 4-10-16,-1 5-7 16,8 1-37-16,5 4-85 0</inkml:trace>
  <inkml:trace contextRef="#ctx0" brushRef="#br0" timeOffset="202961.67">4304 16938 711 0,'-16'3'387'0,"-18"7"-80"16,0 5-101-16,3 7-111 16,3 3-37-1,11 6-49-15,5 2-10 0,13 3-6 16,9 1 1-16,10-6 0 0,7-4 2 16,3-16 4-1,1-5 2-15,-6-13 11 0,-3-4 7 16,-14-7 11-1,-7 0 1-15,-13-1-8 16,-11 4-8-16,-11 4-10 16,-1 0-4-16,1 7-18 0,5-1-43 15,13 1-207 1</inkml:trace>
  <inkml:trace contextRef="#ctx0" brushRef="#br0" timeOffset="203118.91">4281 17036 449 0,'13'0'276'0,"19"2"5"15,1 5-60-15,7 10-64 16,-1 10-21-16,-9 11-48 16,0 5-14-16,-12 2-29 15,1-4-14 1,4-5-5-16,-4-10-57 0,3-13-168 16</inkml:trace>
  <inkml:trace contextRef="#ctx0" brushRef="#br0" timeOffset="203261.21">4598 17042 846 0,'-12'-6'452'16,"-9"-1"-94"-1,-5 12-71-15,-3 15-108 0,-2 10-49 0,-11 16-77 16,-2 8-22 0,1 1-22-16,3-3-3 0,12-12-51 15,11-10-80-15,16-16-279 31</inkml:trace>
  <inkml:trace contextRef="#ctx0" brushRef="#br0" timeOffset="203576.14">4671 17045 887 0,'3'6'419'0,"2"12"-155"15,-4 4-51-15,-5-1-73 16,-1 0-33-16,-1-6-57 16,4-5-19-16,2-5-23 0,3-8-2 15,5-10-3-15,2-6-3 16,8-9 1-16,1 3-2 16,4 3-1-16,2 1 1 15,-3 16 0-15,-3 1 6 16,-5 13 21-16,-4 8 5 15,-4 10 5-15,-5 7-6 16,-1 4-18-16,-2 0-4 16,1-8-111-16,0-5-118 0</inkml:trace>
  <inkml:trace contextRef="#ctx0" brushRef="#br0" timeOffset="203709.84">4766 16832 1184 0,'-2'-2'515'16,"-4"-3"-273"-16,4 13-189 15,1 7-54-15,4 7-250 16</inkml:trace>
  <inkml:trace contextRef="#ctx0" brushRef="#br0" timeOffset="203905.35">4970 16941 846 0,'-3'10'498'0,"-3"0"1"15,2 14-336-15,1 8-64 16,8 15-43-16,1 11-21 0,10 16-16 16,-4-2-5-16,0-5-5 15,-2-8-2 1,0-16-44-16,-6-6-72 15</inkml:trace>
  <inkml:trace contextRef="#ctx0" brushRef="#br0" timeOffset="204079.53">5037 17233 816 0,'7'0'363'16,"0"-1"-81"-16,10 2-281 15,6-1-36-15,9-1-223 0</inkml:trace>
  <inkml:trace contextRef="#ctx0" brushRef="#br0" timeOffset="204278.88">5423 17075 546 0,'0'1'353'16,"-8"9"44"-16,-7 7-114 15,-12 12-59-15,-9 2-42 16,-7-4-71-16,4-6-25 15,8-17-31-15,6-6-10 0,11-10-22 16,5-7-16 0,5 2-16-16,6-5-7 0,8 1 0 15,3 6 2-15,8 5 15 16,2 10 10-16,7 14 9 16,3 9 4-16,-1 13-4 15,-5 2-4-15,-5 2-6 16,3 0-6-16,3-11-468 15</inkml:trace>
  <inkml:trace contextRef="#ctx0" brushRef="#br0" timeOffset="204857.5">6387 16676 974 0,'-24'6'468'16,"-17"6"-178"-16,-16 21-134 15,-8 15-37-15,10 22-56 16,9 9-25-16,23 13-21 16,15-4-8-16,24-10-11 15,14-11-5-15,24-23-42 16,11-14-31-16,7-21-107 16,7-9-122-16</inkml:trace>
  <inkml:trace contextRef="#ctx0" brushRef="#br0" timeOffset="205222.22">6645 17136 844 0,'-6'-8'374'15,"-11"-6"-161"-15,0-3-57 16,-2-6-28-16,-2 1-22 0,-2-7-33 16,2 7-10-16,-2 3-15 15,0 6-12-15,3 17-24 16,3 6-9-16,4 16-10 15,8 9 1 1,6-2 4-16,-1 1-1 0,9-8 0 16,2-1 1-16,12-12 0 15,7-7 2-15,0-13 0 16,0-7-5-16,-8-7-5 16,-4-1 0-16,-9 0 4 15,-3 1 9-15,-9 12 9 31,2 4-1-31,1 1 15 0,-6-10-6 0,2 11-7 16,0 3-1-16,9 15-19 16,4 4 3-16,5 2 3 0,1-3 0 15,6 2-22-15,-1-2-52 16,-1-8-177-16</inkml:trace>
  <inkml:trace contextRef="#ctx0" brushRef="#br0" timeOffset="205455.82">6794 16702 1038 0,'13'-3'473'0,"10"4"-200"16,3 12-86-16,11 29-88 15,-6 6-4-15,10 21-19 16,-9 8-16-16,-18 11-15 15,-5 5-9-15,-17-6-10 0,-10-11-2 16,-5-26-10 0,0-16-56-16,-3-23-204 15</inkml:trace>
  <inkml:trace contextRef="#ctx0" brushRef="#br0" timeOffset="205633.97">7409 17188 1130 0,'0'13'601'16,"-4"4"-49"-16,1 0-447 0,-2-2-22 0,4-8-440 15</inkml:trace>
  <inkml:trace contextRef="#ctx0" brushRef="#br0" timeOffset="-210388.29">8147 16899 619 0,'-11'16'287'0,"-11"27"-102"16,-4 8-20-16,-3 11-57 15,1 3-19-15,7-11-52 16,11-5-17-16,8-23-18 15,2-12-2-15,3-14 15 16,2-6 3-16,1-12 9 16,1-6 2-16,1-7-14 15,1-10-6-15,4-1-2 16,-1-3-1-16,4 2-1 16,-4 3 1-16,3-1-1 15,1 7 0-15,-2 3-2 16,0 4-2-16,-7 13 3 15,-4 5-5-15,0 12 4 16,1 9 4-16,9 12-1 0,3 6 6 16,17 9-5-1,3 5-2-15,7 2-2 0,-4 3 1 16,-8-1-60-16,-2-2-79 16</inkml:trace>
  <inkml:trace contextRef="#ctx0" brushRef="#br0" timeOffset="-210099.58">8651 17112 727 0,'-4'-7'354'15,"-3"-4"-145"-15,-3 0-62 16,-3 2-25-16,-4 6-43 0,-5-7-10 15,-3 9-15-15,1 2-10 16,4 4-17-16,1 6-16 16,10 8-29-16,2-1-8 15,10 9 3-15,8 2 4 16,8-1 12-16,7 0 4 16,3-7 3-16,3-6 4 15,-2-10 1 1,-1-5-36-16,-9-9-187 15</inkml:trace>
  <inkml:trace contextRef="#ctx0" brushRef="#br0" timeOffset="-209953.4">8562 16864 799 0,'-5'-7'365'0,"-2"-8"-166"0,5 9-146 15,2 6-43-15,9 6-207 16</inkml:trace>
  <inkml:trace contextRef="#ctx0" brushRef="#br0" timeOffset="-209713.76">8752 16931 569 0,'8'9'342'0,"11"14"-39"0,3 12-74 16,5 18-115-16,-1 11-43 16,3 19-47-16,-10-2-9 0,-7-2-2 15,-2-6 1-15,-12-18 2 16,-1-9 2-1,-9-13 9-15,1-13 5 16,-6-18-18 0,0-5-13-16,1-25-18 15,0-6-7-15,3-6 9 16,2-1 6-16,5-2 3 16,0-1 0-16,10-2 8 0,7 0 4 15,9 6 1 1,0-2 0-16,3 11 3 0,-3 0-61 15,3 10-370-15</inkml:trace>
  <inkml:trace contextRef="#ctx0" brushRef="#br0" timeOffset="-209324.38">9048 17046 663 0,'-7'0'372'0,"-6"1"-44"16,1 9-138-16,1 2-90 15,8 15-26-15,2 6-35 16,3 0-16-16,8 1-16 16,1-7-2-16,7-7-4 15,3-3 1-15,3-12 5 16,-3-5 4-16,0-8 7 16,-3-6 2-16,-4-6-1 15,-2 0-2-15,-6-3-1 16,-3 3 0-16,-4 3-1 15,-3 6-2-15,0 5-11 16,2 4-14-16,2 8-15 16,2 3-1-16,6 4 1 15,3 4 14-15,10-2 9 0,-1-4 3 16,1-3 2-16,4-4 3 16,-5-8 19-16,0-3 7 15,-4-7 13 1,-6-1 5-16,-5-4-10 0,-3-1-3 15,-3-1-16-15,-6 0-6 0,-5 4-102 16,-2 2-95-16</inkml:trace>
  <inkml:trace contextRef="#ctx0" brushRef="#br0" timeOffset="-208851.27">9999 17027 965 0,'-13'4'434'16,"-19"8"-216"-16,1-1-66 0,5 11-87 15,1 4-29-15,18 6-30 16,7 4-10-16,17-2-8 15,7-1 0-15,8-13 5 16,6-6 5-16,2-7 7 16,-3-7 5-16,-14-1 14 15,-9-3 10-15,-16-4 6 16,-8 3-3-16,-17 1-13 16,-8 1-11-16,0 3-10 15,4 1-2-15,13 0-90 16,13-1-196-16</inkml:trace>
  <inkml:trace contextRef="#ctx0" brushRef="#br0" timeOffset="-208366.58">10329 17012 788 0,'-7'1'389'0,"-10"-1"-134"15,-1 3-56-15,2 9-101 0,0-4-35 0,8 9-57 16,3-1-17 0,10-1-11-16,5 4 1 0,7-8 9 15,0 1 8 1,2-5 7-16,-2-4 4 0,-4-2 4 16,-1-1 3-16,-9-5 7 15,2-1-2 1,-8-1-5-16,-3 0-6 15,-5 2-9-15,-5 4-2 16,-1 5 1-16,1 0 4 16,-1 6-1-16,6 0-1 0,8 6-2 15,3 1-4 1,11 3 4-16,-2-4 2 0,6-7 6 16,4 1 0-16,-2-10 1 15,9-3 1-15,-1-5 3 16,0-6-1-16,-2-4-6 15,-2-2-3-15,-6-2-2 16,-3 2 0-16,-8 2 9 16,-3 7 4-16,-3 5 13 15,-1 6 3-15,-3 9 6 16,-1 4 1-16,5 8-16 16,0 2-5-16,8 3 1 15,5-2-80-15,8-4-267 16</inkml:trace>
  <inkml:trace contextRef="#ctx0" brushRef="#br0" timeOffset="-207996.32">10666 17196 596 0,'4'4'307'0,"9"0"-60"15,1 3-66 1,2-7-47-16,0 0-24 0,0-6-45 16,-2-3-10-16,-1-3-17 15,-4-3-4-15,-8-5-7 16,2-1-5-16,-5 3-4 16,-4-1-3-16,-2 4-6 15,-6 6-3-15,-4 2-3 16,1 6 4-16,-4 6 3 15,1-2 1-15,5 11 8 16,-1 0 1-16,7 3 6 16,4 11 4-16,7 4-5 15,4 6-4-15,4 4-10 0,2-1-3 16,0-2-5 0,2-2-1-16,0-3-59 0,-3-8-87 15</inkml:trace>
  <inkml:trace contextRef="#ctx0" brushRef="#br0" timeOffset="-207772.43">10898 17087 889 0,'0'-5'457'0,"-1"0"-132"15,1 4-115-15,0 1-84 16,0 3-32-16,0 27-32 16,0 34 3-16,1-28-25 0,3-2-14 15,4-4-69 1,1-4-94-16</inkml:trace>
  <inkml:trace contextRef="#ctx0" brushRef="#br0" timeOffset="-207397.81">11289 17145 838 0,'-6'14'402'0,"-7"16"-140"0,1 1-58 16,3 3-81-16,-4-5-30 0,1-11-43 15,-5-3-10 1,-3-14-5-16,1-4-4 16,-3-9-18-16,6-6-22 15,3 1-24-15,0-5-8 16,11-1-6-16,7 3 11 15,8 2 19-15,9 7 10 16,3 11 19-16,0 4 7 0,-2 11 2 16,-5 3-4-16,-4 9-7 15,1 1-3-15,8 3-53 0,1-3-119 16</inkml:trace>
  <inkml:trace contextRef="#ctx0" brushRef="#br0" timeOffset="-206695.7">11429 17109 702 0,'9'-4'332'0,"6"-4"-129"16,13 10-78-16,2 6-13 16,-4 11-18-16,-5 3-4 15,-18 9-1-15,-7 0-8 16,-11 0-21-16,-5-3-15 0,4-11-24 16,6-4-3-16,5-10 5 15,5-6-4-15,1-11-5 16,4-4-5-16,-1-9-10 15,6 4 1-15,-5-4 0 16,1 8 1-16,-1 5 1 16,-4 1 0-16,-1 12-13 15,0 3-4-15,-2 15-6 16,0 1-3-16,5 6 12 16,1-1 3-16,18-1 3 15,2-3 3-15,9-6 1 16,2-3-25-16,-10-9-105 15,3-2-74-15,-6-9-160 16,-4-1-53-16,-2-5 69 0,-8-3 73 16,0-1 298-1,2-3 137-15,-2 4 139 16,-4 5 42-16,-2 12-77 16,-2 2-32-16,-4 13-78 15,1 4-35-15,1 5-48 16,-3 2-19-16,1-9-19 0,5-3-9 15,-2-10-12-15,1-2 0 16,7-7 0-16,-2-5-1 0,5-8-1 16,2-2-5-1,0 0-5-15,4 5-2 0,2 7-7 16,0 6-2 0,2 11 2-16,-6 2 2 15,-4 12 16-15,-1 4 6 0,-3 2 5 16,-3 1-1-16,-2 1-11 15,0-2-1-15,-1-3-54 16,0-6-83-16</inkml:trace>
  <inkml:trace contextRef="#ctx0" brushRef="#br0" timeOffset="-206531.9">11847 16925 1364 0,'0'-1'556'0,"-7"-6"-379"0,4 4-91 16,6 6-100-16,2 2-38 15,13 6-183-15</inkml:trace>
  <inkml:trace contextRef="#ctx0" brushRef="#br0" timeOffset="-206330.22">12063 17104 830 0,'6'9'424'0,"0"2"-87"15,22 8-241-15,8 3-40 0,8 5-30 0,-2 4-1 16,-11-5 9 0,-12-3 17-16,-17-4 25 0,-6-7 1 15,-18-2-4 1,-7-9-16-16,-6-13-51 15,2 0-77-15</inkml:trace>
  <inkml:trace contextRef="#ctx0" brushRef="#br0" timeOffset="-205858.42">13135 17001 720 0,'-17'0'401'16,"-17"0"-47"-16,-3 13-209 15,0 0-49-15,9 16-59 16,7 6-23-16,21 9-17 15,13 5 1-15,14-10 5 16,9-6 1-16,5-14 2 16,3-4 4-16,-10-15 10 15,-8 0 11-15,-17-12 18 0,-5-3 2 16,-12-2-8 0,-13-5-11-16,-11 0-21 0,-10 5-6 15,3 1-56 1,8 3-60-16</inkml:trace>
  <inkml:trace contextRef="#ctx0" brushRef="#br0" timeOffset="-205505.58">13239 17094 687 0,'3'-2'409'0,"-2"0"-60"15,-2 11-123-15,-3-1-47 0,-2 12-62 16,1 3-23-16,5 6-49 15,4 1-16-15,6-4-13 16,6-6 0-16,11-6 0 16,3-7 2-16,3-7 5 15,-1-3 5-15,-10-8 5 16,-4-1 4-16,-10 1-3 16,-6-5-5-16,-3 2-20 0,-3-1-40 15,0-2-129 1,-2-3-115-16,4-4-224 15,-2 1-11-15,-2-8 158 16,0-2 181-16,-5-1 366 16,1-1 100-16,-2 11 48 0,4 7-29 0,4 9-99 15,1 5-55-15,3 6-111 32,1 5-39-32,7 7-98 0,5-2-115 0</inkml:trace>
  <inkml:trace contextRef="#ctx0" brushRef="#br0" timeOffset="-205269.14">13560 17098 1186 0,'0'5'491'0,"0"9"-295"16,3 4-47-16,5 9-63 15,3 3-22-15,5-3-34 0,3 1-11 16,-4-22 7-16,1 2 12 15,0-12 24-15,1-8 9 16,4 0-11 0,-6-12-10-16,-7-5-20 15,-1 1-9-15,-7 4-21 0,2 10-56 16,-2 5-246 0</inkml:trace>
  <inkml:trace contextRef="#ctx0" brushRef="#br0" timeOffset="-204824.7">14040 17113 617 0,'-12'-4'378'0,"-12"-5"-12"0,-5 8-95 15,-1 5-106-15,5 5-44 16,5 12-72-16,5-3-17 16,13 10-22-16,6 1-8 15,15 0-2-15,4-3 0 16,11-6 4-16,-1-4 2 15,2-8 2-15,-3-2 2 16,-9-13 12-16,-3-7 4 0,-12-9 6 31,-4-4 1-31,-6-7-2 0,-4-3-5 16,-10-1-3 0,-3-4-3-16,-8-7-6 15,-1 0-4-15,10-7-9 0,4 0-5 16,18 14-18-16,6 4-8 0,15 18-104 31,10 10-73-31</inkml:trace>
  <inkml:trace contextRef="#ctx0" brushRef="#br0" timeOffset="-204360.35">14340 17027 839 0,'-8'4'376'0,"-11"3"-181"15,2 4-46-15,2 2-72 16,5 0-32-16,10 3-43 16,5 2-3-16,13-8 2 15,1-1 3-15,5-3 6 16,-2-6 3-16,-6 1 4 16,-1 0 4-16,-10-3-1 15,-6 2-4-15,-13-4-10 16,-6 0-6-16,-7 7-2 15,-1 1 1-15,6 4 10 16,3 3 5-16,8 1 1 0,5 3-2 16,6 2-10-1,7-1-5-15,12 0-1 16,4 1 3-16,9-6-8 16,4 0-13-16,0-7-76 15,-2 0-62-15,0-7-113 0,-1-4-77 16</inkml:trace>
  <inkml:trace contextRef="#ctx0" brushRef="#br0" timeOffset="-204115.18">14627 17148 363 0,'0'-8'236'0,"3"-14"71"16,-3 6-16-1,-7 3-29-15,-2 1-3 0,-8 9-90 16,-4 2-39-16,1 2-77 16,1 4-29-16,7 6-40 15,10 1-10-15,5 10 1 16,8-1 5-16,4 3 12 15,3-1 1-15,2-5 3 16,-3-3 0-16,0-7 7 0,-3-3 5 16,-9-5 20-16,-3-4 4 15,-10-5-2-15,-6-1-3 16,-2-1-18-16,0 3-5 16,1 4-66-16,8 0-144 15</inkml:trace>
  <inkml:trace contextRef="#ctx0" brushRef="#br0" timeOffset="-203691.97">14762 17113 695 0,'7'-2'356'0,"12"3"-106"0,1 6-65 15,-1 11-46 1,-2 7-16-16,-11 2-6 0,-2 0-14 16,-5-4-38-16,-2-4-15 15,0-8-21-15,2-4-4 16,1-7 7-16,4-4-3 15,3-8-4-15,3-7-4 16,1-5-16-16,2-3-1 16,2 3-3-16,0 2-3 15,0 10-1-15,-3 1 3 16,-2 9 2-16,-2 7 2 0,-3 5 2 16,-1 6-4-1,-1 5 0-15,-1 0-1 16,-1-1 21-16,1 1-71 15,4-5-149-15,2-3-154 16</inkml:trace>
  <inkml:trace contextRef="#ctx0" brushRef="#br0" timeOffset="-203439.61">15157 17037 707 0,'10'1'343'16,"14"5"-122"-1,0 3-55-15,3 14-33 0,3 1-18 0,-2 10 6 16,0 1 5-16,-11-3 11 16,-9 1-5-16,-15-10-5 15,-10 1-21-15,-11-6-23 16,-4-9-16-16,1-6-57 31,0-8-48-15</inkml:trace>
</inkml:ink>
</file>

<file path=ppt/ink/ink67.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3-12-18T10:38:39.140"/>
    </inkml:context>
    <inkml:brush xml:id="br0">
      <inkml:brushProperty name="width" value="0.05292" units="cm"/>
      <inkml:brushProperty name="height" value="0.05292" units="cm"/>
      <inkml:brushProperty name="color" value="#FF0000"/>
    </inkml:brush>
  </inkml:definitions>
  <inkml:trace contextRef="#ctx0" brushRef="#br0">15768 15068 331 0,'0'2'235'0,"0"-1"-21"16,0 2-43-16,0-3-17 15,-1 0-61-15,0 0-21 16,0 1-31-16,-9 19-13 16,-14 31-12-16,10-26-3 15,-9-2-1-15,4-1 1 16,-2-6 0-16,0-2 0 16,12-9 18-16,-5-5 4 15,1-7 3-15,4-4-1 0,4-3-17 16,0-2-4-16,7 2-6 15,4 1-6-15,1 8-3 16,10 5 1-16,2 13 3 16,3 12 6-16,-2 7 3 15,-2 1-3-15,-2-3-1 16,-2-4-3-16,-3-14-12 16,-2-4-39-16,3-11-174 0</inkml:trace>
  <inkml:trace contextRef="#ctx0" brushRef="#br0" timeOffset="738.97">15858 15005 424 0,'0'0'242'0,"0"1"-20"15,2 2-75-15,-2-3-55 16,0 0-14-16,2 7-29 16,3 17-13-16,7 35-17 15,-11-24-3-15,0-1-3 16,-1-4-1-16,1-7-1 16,-1-5 0-16,0-10 3 15,-1-4 4-15,-1 1 10 16,1-5 6-16,-1 0 0 15,1-1-5-15,0 0-16 0,1-1-8 16,0-1-8-16,2-10-3 16,23-26-3-16,-7 29 0 15,9 3 2-15,-1 3 2 16,-3 4 6 0,-4 6 4-16,-10 5 8 0,-6 3 16 0,-11 6 24 15,-1-1 8 1,-9 0 15-16,-5 0-10 0,0-10-21 15,-1-1-9-15,8-6-23 16,4-2-11-16,8-4-54 16,3 0-75-16</inkml:trace>
</inkml:ink>
</file>

<file path=ppt/ink/ink68.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3-12-18T10:33:27.928"/>
    </inkml:context>
    <inkml:brush xml:id="br0">
      <inkml:brushProperty name="width" value="0.05292" units="cm"/>
      <inkml:brushProperty name="height" value="0.05292" units="cm"/>
      <inkml:brushProperty name="color" value="#FF0000"/>
    </inkml:brush>
  </inkml:definitions>
  <inkml:trace contextRef="#ctx0" brushRef="#br0">1499 8934 515 0,'17'2'210'16,"11"2"-134"-16,14 0-29 15,6-3-12-15,8-1-14 0,-1-2-6 16,-7-4-4-1,-5 4-1-15,-19-4 29 0,-7-1 44 16,-17 2 42-16,-4 0 13 16,-16 2 7-16,-2 3-30 15,-8 10-30-15,-2 5-3 16,2 8-24 0,-1 4-16-16,11 6-13 0,7-6-14 15,13 0-16-15,11-2-3 0,15-6-6 16,8-1-2-1,8-9-32-15,7-6-34 0,6-5-74 16,-3-7-41 0,-2-6-41-16,-5 4 19 15,-18-7 78-15,-3 1 49 16,-14 1 98-16,-7-1 54 16,-6 3 71-16,-10 2 28 0,-4 5 37 15,-5 4-19-15,-2 3-53 16,-2 7-36-16,4 6-73 15,6 1-26-15,10 5-24 0,8-1 2 16,16 0 12 0,5-2 6-16,12-5 10 15,2-3 1-15,-7-8 5 16,-4-8 6-16,-13-3 18 16,-7-3 9-16,-13-1 5 0,-4 2-3 0,-8 3-19 15,-7 0-8-15,3 5-88 16,4 0-148-1</inkml:trace>
  <inkml:trace contextRef="#ctx0" brushRef="#br0" timeOffset="438.65">2584 9176 614 0,'9'1'279'0,"16"3"-119"16,4-1-20-16,7-2-34 31,3-1-11-31,-13-6-26 16,-3-3-12-16,-9-6-13 15,-17 1 1-15,3-6 2 16,0 1-1-16,-14 3-11 16,6-6-5-16,-17 7-10 15,-5 4-3-15,-1 6-15 16,5 6-9-16,5 15-7 15,7 8 0-15,5 15 8 16,2 10 6-16,10 7 2 16,2 2-2-16,8-2 0 15,2-5 0-15,4-12-3 0,-1-6-14 16,5-14-214-16</inkml:trace>
  <inkml:trace contextRef="#ctx0" brushRef="#br0" timeOffset="1047.64">3027 9011 684 0,'-10'-1'378'16,"-8"-7"-88"-16,-1 10-148 0,0 1-54 15,4 4-70-15,6 8-23 16,8-3-19-16,4 3-2 16,10-7 9-16,1-1 7 15,7 2 10-15,1-4 3 16,-4-1 3-16,1 0 0 16,-10-4 7-16,-4 0 12 15,-5 0 1-15,-11 0 0 0,-4 2-9 16,-6 0-3-16,1 5 4 15,3 5 4 1,1 2 3-16,7 2-8 16,5 1-11-16,10 1-4 0,8-3-2 15,4 2 1 1,6-7 4-16,2-3 2 16,3-4 2-16,-4-5-1 0,6-5 0 15,-3-6 0-15,-1-4-1 16,-1-1 0-16,-10 0 4 15,-6 1 5 1,-10 6 1-16,-3 6-3 0,-6 5-3 16,-1 6-4-16,1 3-1 15,2 0 0-15,7 4-4 16,2 0-2-16,8-1 0 16,4 2 1-16,4-6 5 15,-2 0 2-15,8-3 10 16,1-3 6-16,-4-3 7 15,4-4 2-15,-12-5-5 16,-2-4-3-16,-8 0-1 16,-3 0-45-16,-3 3-151 15,-4-2-158-15</inkml:trace>
  <inkml:trace contextRef="#ctx0" brushRef="#br0" timeOffset="1190.1">3330 8893 1071 0,'-7'-8'515'16,"-3"-3"-198"-16,-1 5-89 0,-6 5-131 16,13 4-52-16,3 6-20 15,4 6-110 1,14 7-325-16</inkml:trace>
  <inkml:trace contextRef="#ctx0" brushRef="#br0" timeOffset="1427.53">3454 8987 769 0,'0'-4'429'0,"0"-5"-86"16,1 8-121-16,5 11-131 15,2 10-39-15,7 20-42 16,-3 12 1-16,-1 19-3 15,-1 8-2-15,1 4-1 16,-3-9 0-16,8-17-1 16,-3-12-1-16,4-16-30 15,3-2-53-15</inkml:trace>
  <inkml:trace contextRef="#ctx0" brushRef="#br0" timeOffset="1613.27">3596 9252 1057 0,'0'-1'433'15,"6"-4"-273"-15,4 2-95 0,5-2-65 16,7 0-4-16,1 2 4 16,10 1 8-16,-1-1-114 15,2 2-110-15</inkml:trace>
  <inkml:trace contextRef="#ctx0" brushRef="#br0" timeOffset="1847.12">4048 9139 418 0,'-7'4'312'15,"-6"10"48"-15,-5 0-81 16,-5 6-82-16,-1-2-36 16,-11-6-50-16,1-3-21 15,0-9-39-15,4-4-12 16,11-4-22-16,5-2-9 15,8-4-20-15,5 3-9 16,9-4-11 0,8 3 9-16,9 9 15 0,8 1 8 15,0 13 14 1,-4 0-4-16,1 9 0 16,-4 1-1-16,-3-1-3 0,4 4-1 15,-7-4-147-15</inkml:trace>
  <inkml:trace contextRef="#ctx0" brushRef="#br0" timeOffset="2460.17">4608 8837 880 0,'3'-4'386'0,"10"-1"-195"16,7 0-75-16,22 6-76 0,13 3-14 16,15 5-20-16,2-1-1 15,-13 0 1-15,-16-2 1 16,-22-4 3-16,-7-2-4 16,-14-4-17-16,-2 1-11 15,-8-4-6-15,-5 0 5 16,2 0 17-16,-4-1 6 15,4 8 7-15,-1 3-1 16,-4 10 1-16,3 7 1 0,2 12-6 16,1 4-2-16,13 8-3 15,0 0 1-15,3 3 2 16,-4 2 3 0,-9-1 6-16,-3-4 6 0,-12-9 7 15,0-4 2-15,4-12 9 16,1-5 6-16,6-12 19 15,4-7-1-15,4-6-13 16,5-2-11-16,12 0-23 16,8 4-5-16,10 3-2 15,14 5-2-15,-7 1-2 16,-4 3 0-16,1 7-23 16,-18-3-70-16</inkml:trace>
  <inkml:trace contextRef="#ctx0" brushRef="#br0" timeOffset="2866.07">5202 9384 406 0,'5'-4'249'0,"3"-4"-3"15,-13 1-13-15,12-4-35 16,-2 1-23-16,-19-5-40 16,23 0-21-16,-16-1-34 15,-3 2-11-15,4 4-34 0,-15 3-15 16,-2 7-20-16,-2 1-9 16,3 8-6-16,2 3-6 15,11 8-8-15,3 3 4 16,11 2 10-16,6-2 7 15,8-7 9-15,5-5 2 16,4-7 1-16,-5-6 2 16,-13-4 2-16,8-1 3 15,-12-5 8-15,-9 5 3 16,10 1 12-16,-5 1-3 0,1 6-15 16,10 1-7-16,-5 5-15 15,2 0-2-15,2 2-15 16,4-1-58-16,5-3-218 15</inkml:trace>
  <inkml:trace contextRef="#ctx0" brushRef="#br0" timeOffset="3227.92">5383 9124 992 0,'1'-3'473'0,"-1"-2"-223"16,0 5-68-16,0 0-99 15,0 7-49-15,3 23-26 16,0 47-1-16,0-30-3 0,1-2 0 16,-3-6-1-16,4-6 3 15,-5-20 0-15,3 1 0 16,-3-14 6 0,9 0 3-16,-5-8 2 0,-1-6-2 15,9-1-9-15,-8-5-7 16,11 3-6-16,2 0 1 15,3 7-1-15,2 5 1 16,2 7 1-16,-1 8 4 0,-10 8 12 16,-4 1 13-16,-9 3 24 15,-5-3 8-15,-12-7 0 16,2 1-9-16,-9-7-12 16,4-2-56-16,0-5-150 15</inkml:trace>
  <inkml:trace contextRef="#ctx0" brushRef="#br0" timeOffset="4196.64">6277 9048 886 0,'-7'7'384'16,"-12"10"-205"-1,0 5-60-15,5 14-73 16,7 6-20-16,17 7-26 0,12 0-1 16,20-13 1-16,6-13 2 15,5-22 2-15,0-15 1 16,-4-16 5-16,-8-7 5 16,-14-9 14-16,-12 1 8 15,-26-2 10-15,-12-1 2 16,-17 2 1-16,-5 3-6 0,-4 8-8 15,4 11-10-15,10 16-24 16,5 6-9 0,12 10-32-16,8 5-7 0,16 7 5 15,13 4 7-15,18 3 9 16,9 2-28-16,7-6-165 0</inkml:trace>
  <inkml:trace contextRef="#ctx0" brushRef="#br0" timeOffset="4448.35">6896 9103 782 0,'-12'16'422'0,"-9"10"-126"0,-13 4-106 15,-9-5-50-15,-2-6-69 16,2-2-26 0,10-14-20-16,7-6-4 0,8-9-14 15,6-3-10-15,6-4-24 16,7 5-8-16,14-1-12 15,-4 7-4-15,22 5 17 16,5 4 9-16,6 19 19 16,11 2 10-16,-14 7 3 15,-7 2-1 1,-6-3-23-16,-3-3-164 0</inkml:trace>
  <inkml:trace contextRef="#ctx0" brushRef="#br0" timeOffset="4841.92">7459 9192 628 0,'8'1'310'0,"13"0"-86"16,3 0-62 0,6-5-51-16,0-3-16 0,-7-7-32 15,-6-1-9-15,-11-2-9 16,-2-3-1-16,-12 2-2 16,-5-2-2-16,-13 5-4 15,-8 6-2-15,1 6-12 16,1 5-6-16,4 11-8 31,12 11-3-31,4 14 1 0,8 9 0 16,11 13-4-1,4-1 1-15,5-2-2 16,0-4 4-16,0-12 1 0,-5-7-4 16,2-8-42-16,-1-3-52 15,0-14-286-15</inkml:trace>
  <inkml:trace contextRef="#ctx0" brushRef="#br0" timeOffset="5229.07">7939 9030 904 0,'-13'0'441'0,"-12"-1"-172"15,-2 1-85-15,11 9-115 16,2-2-36-16,10 5-33 16,4-1-6-16,15 4-2 0,-2-3 3 15,5-3 4-15,4-1 1 16,-5-5-3-16,0-2-12 16,-10-4-10-16,-4 0-5 15,-10-4 3-15,-8 0 14 16,-9 4 11-16,-4 2 3 15,-4 3 9-15,5 6 5 16,3 5 9-16,5 2 1 16,19 5-4-1,2 2-6-15,16 2-8 0,3-3-3 16,4-5-1-16,3-3-1 16,1-8-7-16,-1-3-40 15,-2-8-163-15</inkml:trace>
  <inkml:trace contextRef="#ctx0" brushRef="#br0" timeOffset="5353.5">7934 8915 1133 0,'-8'-7'525'0,"1"-2"-242"16,2 2-87-16,2 6-139 16,8 4-46-16,2 9-107 0,3 3-99 15</inkml:trace>
  <inkml:trace contextRef="#ctx0" brushRef="#br0" timeOffset="5826.21">8193 9019 947 0,'-10'0'383'0,"-9"3"-222"15,13 7-127-15,4-2-27 16,7 3-15-16,10 1-5 16,10 2 7-16,1-1 5 15,1 1 3-15,-7-5 3 16,-3-5 6-16,-6-1-14 0,-7-3-20 16,-3-2-14-16,-13-1-8 0,-4 0 16 15,-12 1 29 1,-5 1 27-16,4 4 19 0,3 6 4 15,12 5-3 1,-6 2-12-16,20 4-11 16,7-3-4-16,13 1-6 15,18-2-1-15,-4-8-4 16,2-2-1-16,1-9 1 0,-6-4 0 0,-6-8 1 16,-3-2-2-16,-7-1-9 15,-3-2-2-15,-3 7 1 31,-3 2 3-31,-6 2 17 16,-4 3 12-16,-1 6 14 16,5 7 3-16,-1 9-2 15,1 5-12-15,1 4-20 16,2-2-7-16,5-4-94 16,7-1-145-16</inkml:trace>
  <inkml:trace contextRef="#ctx0" brushRef="#br0" timeOffset="6266.99">9115 9026 922 0,'-19'2'421'15,"-15"4"-182"-15,2 7-134 16,9 2-42-16,5 6-45 0,9 3-16 16,12 2-10-1,9 4-2-15,16-5 8 0,-6 0 2 16,5-8 3-16,0-6 1 16,-16-5 6-16,5-6 12 15,-16-4 14-15,-18-2 2 16,5-3-5-16,-5-1-11 15,1 0-30-15,13-3-62 16,-3-2-412-16</inkml:trace>
  <inkml:trace contextRef="#ctx0" brushRef="#br0" timeOffset="6597.7">9153 9111 914 0,'13'-3'399'15,"9"-3"-191"-15,14-1-130 16,8 1-18-16,2 3-31 16,-1 0-11-16,-3 3-8 15,-9-4 0-15,-7-2-30 0,-6-1-48 16,-9-1-147-16,-2 3-76 16,-9 1-114-16,-5-2 48 15,-8 3 204-15,-6 0 117 16,1 3 228-1,-1 5 42-15,5 3 28 16,-1 4-7-16,4 5-25 0,2 6-19 16,-1 7-69-1,6 1-31-15,4 1-60 16,2-3-22-16,7-6-16 16,3-2-23-16,5-6-118 15,6-2-122-15</inkml:trace>
  <inkml:trace contextRef="#ctx0" brushRef="#br0" timeOffset="7015.15">9695 9156 634 0,'-5'-9'344'0,"-3"-10"-77"16,-1 0-37-16,-6 3-64 0,1 3-26 15,-4 4-46 1,-2 9-24-16,-3 3-50 15,1 6-16-15,6 8-10 16,3 1-1-16,20 2 3 0,-3 2 2 16,12-1 2-1,2-4 0-15,0-5 0 16,11-4 0-16,-1-10 0 16,-1-4-11-16,-3-8-14 15,-5-3 0-15,-9 0 5 16,-5 0 14-16,-8 3 19 15,-3 1 6-15,-2 10 6 16,0 4-1-16,5 9-4 16,-3 4-7-16,9 4-11 0,7 5-2 15,7-2 1-15,7 5 0 16,-5-11 2-16,1-5 1 16,-1-8 3-16,-5-3 2 15,9-4 6-15,-5-4 2 16,-3-7 0-16,2-3 5 15,-7-7-78-15,-1 0-61 16,-6 5-263-16</inkml:trace>
  <inkml:trace contextRef="#ctx0" brushRef="#br0" timeOffset="7301.89">10016 9053 916 0,'-2'-2'406'16,"-4"0"-229"-16,6 2-69 16,0 0-77-16,0 0-22 15,29 16 1-15,35 40 2 16,-30-26 17-16,-10-1 26 15,-18-2 44 1,-9-4 14-16,-17-7-8 0,-5-6-20 16,-5-10-40-16,1-7-51 0,6-8-176 15</inkml:trace>
  <inkml:trace contextRef="#ctx0" brushRef="#br0" timeOffset="7829.05">10942 9107 720 0,'-2'10'393'15,"-6"4"-99"-15,-11 10-85 16,-4 0-38-16,-7 0-63 16,0-2-35-1,4-8-33-15,-2-8-8 0,10-7-9 16,0-5-2-16,2-10-14 16,7-3-5-16,7-3-14 15,1-2-6-15,14 7-6 0,1-2-2 31,6 10 16-31,4 4 6 16,1 10 10-16,3 10 7 16,-1 8-3-16,-1 6 0 0,0 2-3 15,-3-3-3-15,1-5-88 16,-2-3-104-16</inkml:trace>
  <inkml:trace contextRef="#ctx0" brushRef="#br0" timeOffset="8021.33">11067 9118 887 0,'0'-8'475'16,"2"-5"-134"-16,5 13-184 0,2 6-48 15,3 11-73 1,-1 2-13-16,0 3 1 16,-1-2 0-16,-2-5-2 15,0-3-2-15,5-9 4 16,-4-5 2-16,4-8-2 0,1-3-3 15,-4-4 0-15,3-1-51 16,-5 1-253-16</inkml:trace>
  <inkml:trace contextRef="#ctx0" brushRef="#br0" timeOffset="8498.78">11402 9072 625 0,'1'3'307'15,"2"0"-31"-15,10 2-243 16,6 4-28-16,9-6 8 16,2-1 0-16,-5-6 1 15,-1-3 2-15,-9-1-18 16,-6-3-11-16,-6 6-8 15,-9-5-3-15,-10 9 23 16,-6 1 19-16,-5 9 31 16,3 2 14-16,5 1 9 15,4 2-4-15,9 8-20 0,6 4-11 16,11 4-17-16,3 1-5 16,12-8-6-16,1-5 0 15,5-10 3-15,5-4 0 16,-3-11 4-16,-5-6 1 15,-3-10 0-15,3 0 1 0,-12-4 0 16,-1 3 0-16,-11 0 8 16,-6 0 5-16,-3 7 42 15,-1 3 7-15,3 13-13 16,1 4-10 0,-2 12-47-16,-1 2-12 0,3 11 0 15,1-2-1 1,1 2-59-16,9 1-83 0</inkml:trace>
  <inkml:trace contextRef="#ctx0" brushRef="#br0" timeOffset="8796.01">12028 9047 777 0,'-9'-2'430'16,"-14"2"-97"-16,-2 3-106 16,0 8-133-16,3 3-42 0,9 8-43 15,5 3-9-15,11 3-7 32,6 1 3-32,11-5 2 0,3-3 1 0,3-10 2 15,-3-4 3 1,-4-8 8-1,-4-4 7-15,-12-3 13 0,-5-3 1 16,-19-2-5-16,4-2-8 16,-7-1-50-16,2 3-71 15</inkml:trace>
  <inkml:trace contextRef="#ctx0" brushRef="#br0" timeOffset="9111.67">12149 9082 894 0,'6'0'372'0,"11"1"-205"15,3 1-91-15,4-1-26 0,1 1-6 16,-3 0-6 0,1-2-7-16,-2 3-13 0,-2-3-3 15,-7-4-45-15,-4 1-36 16,-5-4-49-1,-3 0-8-15,-11 0 48 16,-1 4 45-16,-7 3 65 16,0 1 18-16,1 10 23 15,2 0 2-15,10 5 1 16,1 0-5-16,7 5-23 16,3 3-14-16,6 1-21 15,4 1-7-15,8-6 3 0,2-1-36 16,3-8-174-16</inkml:trace>
  <inkml:trace contextRef="#ctx0" brushRef="#br0" timeOffset="9396.19">12791 9168 896 0,'-9'4'423'0,"-8"7"-164"15,-8-2-50-15,-7-2-86 16,1-3-28-16,-2-5-46 15,-1-3-15-15,8-7-16 16,1 0-5-16,4-3-13 16,9 1-5-16,8 2-18 15,5 1-9-15,11 1-6 0,5-1 2 16,7 4 3-16,0 1 3 16,1 11 9-16,3 7 3 15,-1 8 12-15,-6 2 6 16,-7 1 1-16,-1 1 1 0,-8-5-4 31,5 3-90-31</inkml:trace>
  <inkml:trace contextRef="#ctx0" brushRef="#br0" timeOffset="9545.18">12644 8919 1242 0,'0'0'494'16,"-1"0"-373"-16,1 7-68 0,0-7-100 16,0 0-93-16</inkml:trace>
  <inkml:trace contextRef="#ctx0" brushRef="#br0" timeOffset="9889.58">12900 9071 877 0,'-1'0'348'0,"1"0"-248"0,3-3-48 15,-3 3-50 1,7 0-5-16,23 0 4 15,47 4 1-15,-30-3 2 16,-13 0 2-16,-16-3 4 0,-4 1 7 16,-14 0 0-16,-6-1-3 15,-11 5-6-15,-6 1-5 16,-7 2 35-16,2 3 17 16,7 1 13-16,3 1-2 15,-3 9-35-15,20-3-14 16,11 6-13-16,5 1 1 15,21-5-2-15,-6 1 0 16,6-7-60-16,5-6-92 0</inkml:trace>
  <inkml:trace contextRef="#ctx0" brushRef="#br0" timeOffset="14614.45">13423 9068 442 0,'-9'0'275'0,"-12"-2"-24"15,-1 0-44-15,-2-2-93 0,2 4-38 16,6 7-53-16,2 0-23 16,10 5-18-16,4 0-2 15,8-2 2-15,7-1 9 16,3-2 10-16,-2-5 4 15,0-2 7-15,-5 1 9 16,-10-3 12-16,-3-2 2 16,-11 4 4-16,-2 4-4 15,-4 1-9-15,0 1-3 16,6 7-12-16,3-1-8 16,6 8-8-16,7 0-1 15,4-2 2-15,5 1 3 16,7-10 4-16,1-3 4 15,8-11 3-15,0-9-8 16,9-5-13-16,1-3-6 0,6 8-7 16,-3 0 4-1,7 14 8-15,-3 7 1 16,-15 8 5-16,-4 7 13 16,-26 0 32-16,-11-4 12 0,-7 3 16 15,-2-3-5-15,-4-10-13 16,3-3-57-16</inkml:trace>
  <inkml:trace contextRef="#ctx0" brushRef="#br0" timeOffset="15033.58">14241 9117 788 0,'5'1'285'15,"14"7"-222"-15,7-1-27 16,16-4-3-16,2 3-5 15,2-3-12-15,-6-6 0 16,-6 1 4-16,-11-5 3 16,-13-1 16-16,-5 0 10 0,-16 4 7 15,-3 4 1-15,-10 0-6 16,0 8-7-16,3 3-14 16,4 4-8-16,8 6-15 15,7 1-7-15,13 3-1 16,7-1 1-16,15 0 2 15,0-4 1-15,4-4-5 16,-1-3-28-16,-8-9-116 16,-1-4-138-16</inkml:trace>
  <inkml:trace contextRef="#ctx0" brushRef="#br0" timeOffset="15414.18">14712 9138 655 0,'-3'-3'361'0,"-8"-5"-73"0,3 7-88 15,1 6-119-15,0-1-28 16,5 14-40-16,-1 0-7 16,4 4 1-16,7 3-1 15,2-3-1-15,5-4 1 0,8-7 4 16,0-3 1-16,5-8 5 16,-2-1 2-16,-6-9 5 15,-3-4 1-15,-7-5 4 16,-5-3 0-16,-5 3-2 15,-3 3-4 1,-3 6-2-16,0 6-5 0,3 5-16 16,-1 4-3-16,4 10-9 15,2 2 0-15,8 6 11 16,3-1 2-16,11-7 10 16,1-2 7-16,5-7 18 15,1-2 13-15,-6-6 15 16,-1-1-3-16,-13-6-11 15,-1 0-9-15,-8-5-18 0,-4-2-5 16,-2 2-41-16,-2 0-44 16,-3 5-164-16</inkml:trace>
  <inkml:trace contextRef="#ctx0" brushRef="#br0" timeOffset="15663.13">15142 9171 746 0,'5'5'378'0,"0"4"-126"0,6 6-87 16,-3 2-30-16,-1 4-48 15,3-4-18-15,-3 1-31 16,5-2 4-16,-2-7 10 16,3-2 11-16,-2-10 13 15,3-3-6-15,6-8-8 16,-3-4-8-16,1-5-20 15,-1-2-6-15,-4 1-13 16,2 0-7-16,-1 9-81 16,-3 2 369-16</inkml:trace>
  <inkml:trace contextRef="#ctx0" brushRef="#br0" timeOffset="17028.12">1695 9836 447 0,'-7'-2'279'0,"-3"-1"2"16,-5 3-42-16,4 2-65 0,6 5-27 16,1 4-72-16,12 8-29 15,20 11-37-15,11 7-10 16,20 9 2-16,4 0 5 16,-11-5 5-16,-6 0 2 15,-26-4 2-15,-21-5-9 16,-23-8-59-16,-16-6-26 15,-1-16-41-15,5-9-1 16,12-17 51-16,9-9 27 16,13-6 57-16,10-2 22 15,12-4 42-15,7-3 13 0,9 4 16 16,-1 0 9 0,-8 7 19-16,-9 6 3 0,-27 5-28 15,-14 8-25-15,-20 10-66 16,-5 5-23-16,-3 11-17 15,4 6-20-15,18 6-111 16,13 3-114-16</inkml:trace>
  <inkml:trace contextRef="#ctx0" brushRef="#br0" timeOffset="17361.79">2367 9920 974 0,'-21'-2'395'16,"-2"-5"-240"-16,5 5-71 0,18 8-59 15,13 6-14 1,9 9-19-16,7 3 4 0,13 3 11 15,3-4 5 1,0-7 3-16,4-2-1 16,-10-11 1-16,-4-3 2 0,-9-3 11 15,-14-6 17-15,-9 1-63 16,-9-5-40-16,-10-1-76 16,-4 3-52-16,-9-2-67 15,0 1-40-15</inkml:trace>
  <inkml:trace contextRef="#ctx0" brushRef="#br0" timeOffset="17910.98">2607 10048 420 0,'0'-5'323'16,"2"-7"86"-16,-1-3-95 15,-5-2-71-15,-7-2-23 16,-16 2-63-16,-4 2-43 15,-10 4-65 1,-4 5-29-16,10 6-28 0,2 3-77 16,15 11-243-16</inkml:trace>
  <inkml:trace contextRef="#ctx0" brushRef="#br0" timeOffset="18203.34">2305 10236 968 0,'8'0'407'0,"21"4"-217"0,5-1-48 15,25 4-40-15,8 1-27 16,3 0-45-16,-2-1-8 16,-12 0-72-16</inkml:trace>
  <inkml:trace contextRef="#ctx0" brushRef="#br0" timeOffset="18792.78">3436 10093 1060 0,'3'-7'438'15,"9"4"-284"-15,3 1-45 16,-2 9-67-16,-1 8-15 16,-4 4-3-16,-8 4 2 15,-8-1-2-15,4 4-5 0,-6-8-5 16,5-5-5-16,5-12-36 15,-3-7-22-15,8-14-18 16,6-3-1-16,4-4 33 16,0-1 20-16,-4 4 15 15,-3 1 2-15,-4 4 4 16,0 4 11-16,-2 10 19 16,-3 2-1-16,-4 8-3 15,5 12-13-15,4 9-19 16,-1 6-2-16,11 7-1 0,-2-8 0 15,11-3 4 1,6-5-22-16,12-10-128 16,2-4-105-16</inkml:trace>
  <inkml:trace contextRef="#ctx0" brushRef="#br0" timeOffset="19176.04">3982 10122 699 0,'-3'1'399'16,"-6"4"-71"-16,-12 5-138 0,-8 2-53 15,-8 4-59 1,-2-3-21-16,1-6-27 0,8-5-7 16,10-7-10-16,8-3-8 15,8-7-23-15,3-1-11 16,5-1-9-16,2 1 2 16,6 0 11-16,2 4 1 15,5 3 10-15,3 8 7 16,0 10 19-16,5 8 14 15,-4 6 11-15,0-1-1 0,3 7-10 16,1-6-4-16,-5-5-9 16,-1-5-1-16,-4-13 1 15,-7-2 2 1,6-10 5-16,-3 0 2 0,-6-6 0 16,2 1-2-16,-5-1-3 15,0 3-3-15,-4 2-4 16,-1 1 1-16,1 10-7 0,-1 2-3 15,1 9 0 1,1-1-2-16,5 10 1 16,1 1 2-16,-1 3-5 15,4 1-68-15</inkml:trace>
  <inkml:trace contextRef="#ctx0" brushRef="#br0" timeOffset="19788.89">5011 9866 801 0,'-1'-2'423'0,"-2"1"-117"16,0 2-56-16,2-1-92 15,-4 9-42-15,-9 20-55 16,-11 34-16-16,24-30-33 16,1-8-11-16,25-2-2 15,5-6-1-15,13-13 6 16,13 6 0-16,-10-6 7 15,-5-5-40-15,-11-1-89 16,-11-8-56-16,-7-2-162 16,-7-1-148-16</inkml:trace>
  <inkml:trace contextRef="#ctx0" brushRef="#br0" timeOffset="19932.74">5207 9888 463 0,'0'0'343'0,"-4"6"42"16,4 9-125-16,1 14-98 15,-1 6-33-15,0 8-23 0,-1 6-11 16,1-4-35-16,5 3-11 16,-10-10-28-16,13-9 19 15,7-7-181-15</inkml:trace>
  <inkml:trace contextRef="#ctx0" brushRef="#br0" timeOffset="20376.71">5838 9942 773 0,'-12'0'407'16,"-11"0"-108"-16,0 7-159 15,-2 8-40-15,13 6-67 16,6 3-21-16,13 3-19 15,14-2 0-15,12-3 4 16,9-1 3-16,3-7 8 16,-3-6 4-16,-9-14 44 15,-9-6 12-15,-9-8 49 0,-7-5 11 16,-14 2-29-16,-7-1-15 16,-15 0-54-1,0 4-15-15,-9 10-24 16,-1 1 1-16,3 9-104 0,1 7-88 15</inkml:trace>
  <inkml:trace contextRef="#ctx0" brushRef="#br0" timeOffset="20585.14">5743 10262 1136 0,'4'5'458'16,"7"5"-262"-16,18 2-105 16,6-1-8-16,17-3-16 15,0-4-19-15,0-4-27 16,1 2-5-16,-3-5-125 16,4 2-91-16</inkml:trace>
  <inkml:trace contextRef="#ctx0" brushRef="#br0" timeOffset="21164.5">6972 10077 945 0,'-13'1'405'0,"-15"6"-224"16,0 3-55-16,10 9-79 31,4 4-26-31,16 8-32 0,9 3-4 0,1-9 7 16,10 0 3-16,4-12 8 16,3-6 4-16,-3-7 13 0,-4-7 9 15,-18-7 19 1,-7-2 5-1,-14-2-4-15,-4-1-11 16,-2 4-21-16,3-1-1 16,13 6-128-16,-4-1-149 15</inkml:trace>
  <inkml:trace contextRef="#ctx0" brushRef="#br0" timeOffset="21377.99">7097 10065 798 0,'6'-2'361'0,"8"1"-152"16,13 1-87-16,16 4-70 16,2-2-7-16,5 6-16 0,-11-8-10 15,-11 0-5-15,-4 0-14 16,-9-2-125-16,0 2-124 15</inkml:trace>
  <inkml:trace contextRef="#ctx0" brushRef="#br0" timeOffset="21539.75">7305 10091 521 0,'-2'5'336'15,"-3"-1"-12"1,4 8-139-16,-1 3-41 0,2 6-57 15,4 5-24 1,1-3-38-16,4 0-10 16,0-4-81-16,3-4-131 0</inkml:trace>
  <inkml:trace contextRef="#ctx0" brushRef="#br0" timeOffset="22010.82">7646 10173 894 0,'-7'-4'413'0,"-11"-7"-163"0,-9-1-41 16,0 2-65-16,-3 1-27 0,2 4-65 16,6 5-25-16,5 5-46 15,-1 4-10-15,12 9-3 16,2 4 2-16,9 3 14 15,11 0 4-15,6-4 5 16,2-4 2-16,8-8 4 16,-3-4-26-16,-1-6-66 15,-2-7-51-15,-6-7-108 16,-4-2 2-16,-3-3 62 16,-6 1 58-16,-6 1 159 15,0 2 64-15,-1 2 57 16,2 1 7-16,3 9-37 15,-2 0-29-15,3 6-34 16,1 10-7-16,3 2-7 0,1 5-4 16,5 6-13-16,-1-5-6 15,-1-1 12 1,4-3 7-16,-5-13 32 0,-4 0 19 16,3-9 0-1,-9-4-5-15,0-4-31 0,6-1-19 16,-6-5-27-1,3 3-52-15,4 3-223 16</inkml:trace>
  <inkml:trace contextRef="#ctx0" brushRef="#br0" timeOffset="22499.68">8417 10062 709 0,'13'-2'367'15,"7"0"-130"-15,7 3-86 16,3 10-34-16,-1 8-51 16,-1 4-6-16,-18 6 19 15,-7 4 2-15,-17-1-6 16,-4-1-14-16,-2-9-32 16,2-4-11-16,13-10-8 15,3-8-4-15,12-9-14 16,3-10-5-16,8-9-7 15,-1 3 1-15,1-6 8 16,-20 3 4-16,16 6 6 16,-2 0 1-16,-6 9 3 0,13 2 0 15,-18 9-10-15,-1 7-1 16,5 11 5 0,5 1 2-16,5 9 10 0,4 0 1 15,5-1-8-15,-1 1 10 16,-2-10-109-1,-4-4-80-15</inkml:trace>
  <inkml:trace contextRef="#ctx0" brushRef="#br0" timeOffset="22775.47">8832 10039 772 0,'9'-10'371'0,"10"-13"-105"15,-5 10-32-15,6 13-72 16,-1 7-31-16,1 14-59 15,-4 1-14-15,-6 11 7 16,-5 2 0-16,-5 5-19 16,6 7-12-16,-2-4-17 15,8 1-6-15,3-15-5 0,-3-8 2 16,5-15-52-16,-6-8-37 16,-7-8-85-16,-6-5-41 15,-15-3 22-15,-6 4 35 16,-14 5 91-16,-2 5 44 0,9 7 26 31,0 3-1-31,19 1-139 16</inkml:trace>
  <inkml:trace contextRef="#ctx0" brushRef="#br0" timeOffset="23077.59">9401 10174 747 0,'-9'7'400'0,"-4"11"-87"16,-7 3-48-1,-9-2-98-15,2 3-37 16,-8-11-61-16,4-6-18 16,5-5-24-16,4-8-6 15,3-6-17-15,8 0-14 0,5-3-18 16,5-1-7-16,8-1-3 15,4-1 4-15,10 6 6 16,1 6 0-16,6 9 15 16,-1 10 9-16,-4 10 12 15,-1 0 9-15,-8 2-4 16,0 4-3-16,-4-2-9 16,-4-4-70-16</inkml:trace>
  <inkml:trace contextRef="#ctx0" brushRef="#br0" timeOffset="23221.75">9333 10025 1008 0,'0'-4'485'0,"-6"-4"-200"16,6 8-202-16,3 4-74 15,10 10-343-15</inkml:trace>
  <inkml:trace contextRef="#ctx0" brushRef="#br0" timeOffset="23561.48">9676 10124 715 0,'-20'-6'482'15,"-21"-2"15"-15,6 2-293 16,3 6-68-16,12 9-102 15,12 2-28-15,3 10-19 16,5 3 0-16,10 4 1 16,-2 2 2-16,18-5 4 15,1-5 2-15,2-10 6 16,7-5 4-16,-14-10 9 0,1-5 5 16,-9-8 10-16,-8-5 5 15,-9-7 11-15,-8-4 7 16,-7-6 10-1,5 2 2-15,0-3-15 0,-1 2-13 16,12 1-30-16,3 1-13 16,12 6-54-1,4 7-53-15,8 12-117 0,4 9-98 16</inkml:trace>
  <inkml:trace contextRef="#ctx0" brushRef="#br0" timeOffset="23893.91">9981 10174 578 0,'-14'-3'372'15,"-13"-5"-59"-15,-3 3-91 16,2 4-57-16,6 7-96 0,7 4-30 16,10 5-24-16,-3 1-2 15,10 0 3 1,6 3 3-16,11-4 9 16,8-4 8-16,2-5 12 15,2-6 13-15,-5-6 3 0,-5-4-3 0,-6-8-9 16,-7-1-15-1,-7-3-75 1,-2 0-67-16</inkml:trace>
  <inkml:trace contextRef="#ctx0" brushRef="#br0" timeOffset="24411.41">11063 10070 790 0,'-4'8'428'0,"-7"3"-116"15,-13 11-92-15,-6 4-36 16,-16 3-76-16,-1 1-36 15,2-7-41-15,1-6-8 16,19-12-4-16,3-3-1 0,7-11-8 16,4-7-6-16,-1-7-20 15,4-3-10-15,8 1-12 16,2 0 1-16,15 9-1 16,2 3 10-1,9 13 23-15,9 13 6 0,0 11 20 16,5 9-2-16,-3 5-7 15,-9 0-1-15,-14-2-2 16,8-4-23-16,-5-12-210 16</inkml:trace>
  <inkml:trace contextRef="#ctx0" brushRef="#br0" timeOffset="24827.99">11134 9864 1253 0,'0'-2'530'0,"1"2"-325"15,-1 5-73-15,0-5-100 0,2 13-21 0,13 54-6 16,-1-24 2 0,-3 0-1-16,0 1 2 15,-3-7 1-15,-7-6 0 16,2-7 0-16,-3-7 0 15,0-13 0-15,4-4 2 0,3-8-1 16,1-7-3-16,9-2-5 16,0-4-3-16,3 4-5 15,5 8-2 1,-3 3 1-16,5 7-1 16,-4 14 1-16,-5 0 1 15,-13 10 4-15,-8 2 2 16,-18-2 5-16,-8 2 2 15,-7-9 4-15,2-5 1 16,-2-11 4-16,8-5-16 16,7-8-39-16,4-3-31 0,11-2-73 15,5 0-22-15,5 1-78 16,8 4-75-16</inkml:trace>
  <inkml:trace contextRef="#ctx0" brushRef="#br0" timeOffset="24983.47">11651 10251 1370 0,'-1'0'619'0,"-1"4"-273"16,-3-1-86-16,4-3-115 0,0 0-41 15,0 0-115-15,0 0 29 16</inkml:trace>
  <inkml:trace contextRef="#ctx0" brushRef="#br0" timeOffset="29962.88">12120 10262 437 0,'3'10'242'0,"0"6"-48"16,4 0-18-16,7-8-50 0,-4-8-3 16,6-12-24-16,-1-9-15 15,3-16-32-15,6-7-13 16,-1-6-12-16,-11-3 0 16,-4-3 12-16,-8 2 19 15,-6 8 18-15,5 8 6 0,-5 18 4 16,6 9-23-16,0 13-35 15,0 6-13-15,3 14-23 16,-1 3-6-16,8 9 8 16,7 5 2-16,12 0 2 15,7 3 2-15,1-1 0 16,-6-3 2-16,-8-4-18 16,-6-6-68-16,-9-8-411 15</inkml:trace>
  <inkml:trace contextRef="#ctx0" brushRef="#br0" timeOffset="30117.31">12275 10136 951 0,'8'3'339'0,"8"4"-281"16,8 3-43-1,14 1 3-15,-2 0 6 0,-5-3-205 16</inkml:trace>
  <inkml:trace contextRef="#ctx0" brushRef="#br0" timeOffset="30273.87">12051 9979 970 0,'-16'0'448'0,"-12"-2"-210"0,12 8-141 16,9-1-47-16,13 5-52 15,9 2-5-15,21 1-35 16,11-7-61-16</inkml:trace>
  <inkml:trace contextRef="#ctx0" brushRef="#br0" timeOffset="30608.37">12616 10160 874 0,'9'8'355'16,"13"6"-215"-16,4 0-31 0,7-6-41 16,1-6-11-1,-6-5-27-15,-1-7-3 16,-2-5-2-16,-5-5-1 16,-11-2-1-1,-5 4-3-15,-18-4-9 16,-9 2-4-16,-5 7-6 0,-3 2-1 15,8 11 0 1,3 9 1-16,6 10 4 0,2 6 2 0,4 9 4 16,8 7-1-16,-2 6-3 0,2 0-1 15,5-1-2-15,0-4 1 32,5-13 0-32,4-7 1 0,-6-11-66 15,6-5-59 1</inkml:trace>
  <inkml:trace contextRef="#ctx0" brushRef="#br0" timeOffset="30877.52">13180 10168 876 0,'-19'11'415'16,"-10"9"-171"-16,-10-6-118 15,0-3-40-15,-6-9-41 16,14-3-13-16,13-8-17 16,2-4-7-16,21-1-10 0,-6-2-6 15,1-3-4-15,8 3-5 16,3 4 16 0,8 4 4-16,8 12 10 0,0 4 7 15,3 12-10-15,2 5-1 16,-4 5-3-16,-2 0 0 0,1 1 248 15</inkml:trace>
  <inkml:trace contextRef="#ctx0" brushRef="#br0" timeOffset="31436.94">13766 9983 989 0,'-2'2'412'16,"8"10"-204"-1,13 13-164-15,9 13-29 0,15 18-3 16,-3 3-1 0,-12 9 24-16,-31-18 5 15,2-25 2-15,-1 1-1 0,-33 60-71 16,-10-6-33-1,-5-25-99-15,24-48-82 16,11-23 1-16,3-15 29 0,5-16 129 16,6-3 95-1,3-9 78-15,8 4 18 16,8 3 14-16,4 0 9 0,10 17 0 16,3 6-8-16,-1 9-39 15,0 7-22-15,-7 7-32 16,1 2-11-16,-9 4-12 0,-3 3-2 15,-6 4 5-15,-4 4 4 16,1 13 6 0,-1 1 1-16,-1 3-5 15,2-2-3-15,0-9-108 16,2-2-133-16</inkml:trace>
  <inkml:trace contextRef="#ctx0" brushRef="#br0" timeOffset="31738.03">14387 10118 706 0,'-1'1'374'0,"-1"8"-95"16,-12 5-91-16,-6 0-27 16,-5 6-54-16,-8-3-33 0,3-9-37 15,-1-5-7 1,5-5-12-16,10-4-12 0,4-8-22 15,6 0-5-15,6-6-9 16,-1-4 4-16,4 6 9 16,1-2-3-16,7 8 6 15,2 6 4-15,6 11 14 16,3 6 7-16,0 11 3 16,-2 1 0-16,1 4-5 15,-1 3-2-15,0-3-2 16,5 1-113-16</inkml:trace>
  <inkml:trace contextRef="#ctx0" brushRef="#br0" timeOffset="32359.74">14898 10081 797 0,'7'1'296'16,"10"-3"-224"-16,7-2-45 0,13-2-17 15,-2 2-4-15,-3 4-1 16,-6-1 2-16,-14-2 6 15,-5 1 6-15,-7 2-1 0,-13-4 0 16,-5 7 39 0,-6 1 17-16,-9 0 40 15,10 9 13-15,5 0-39 0,5 1-23 16,13 7-40-16,5 2-14 16,14-2-8-1,7 1-1-15,11-5-2 16,2-3-1-16,-2-5-51 0,3-3-33 15,-1-5-73-15,5-3-21 0,2-5 0 16,-4-3 27-16,-7-3 74 16,-5-3 26-1,-11-1 60-15,-5 0 55 0,-16 0 61 16,-8 2 27-16,-12-1 55 16,-7 0-16-16,-6 2-30 15,0 1-24-15,5 10-67 16,0-1-30-16,13 12-39 15,2 3-8-15,6-1-5 16,7 8 2 0,10 3 5-16,7-2 5 15,12 0 3-15,3-5 4 16,-2-9 8-16,-1-3 4 16,-6-7 7-16,-5-5 1 15,-4-4-7-15,-7 4-52 16</inkml:trace>
  <inkml:trace contextRef="#ctx0" brushRef="#br0" timeOffset="33135.18">15479 10061 616 0,'-1'-1'350'0,"1"3"-83"15,2 3-95-15,-2-5-95 0,0 1-21 16,3 22 5 0,39 31 0-16,-26-27 2 15,-2-5-4-15,-1-14 21 0,7-5 7 16,-4-15 3 0,5-10-1-16,-4-13-27 15,-8-2-19-15,-1 7-18 16,0 7-6-16,-4 10-94 0,0 3-293 15</inkml:trace>
  <inkml:trace contextRef="#ctx0" brushRef="#br0" timeOffset="33894.53">16400 10067 434 0,'1'3'279'0,"-2"10"32"16,-7 3-48-16,-12 9-61 15,-6 4-35-15,-8 2-83 0,-1-6-26 16,-2-12-19-16,4-4-7 15,6-14-8 1,1-4-8-16,14-6-15 0,-3-4-6 0,8 0-10 31,6 0-4-31,3 0-5 16,9 4-5-16,14 12 13 16,1 2 9-16,5 10 12 15,3 10 11-15,-4 5 0 16,1 8-4-16,-5 3-2 0,-3-3-2 15,-4-5-31-15,-1-8-67 16</inkml:trace>
  <inkml:trace contextRef="#ctx0" brushRef="#br0" timeOffset="34111.31">16481 10084 770 0,'0'-2'400'16,"0"2"-149"-16,2 0-78 0,-2 0-90 15,2 7-34-15,9 18 1 16,12 33 3-16,-15-31-10 16,6 1-7-16,-3-12-13 15,4-7 0-15,1-10 10 16,-4-10 3-16,0-11 1 16,3-2-2-16,-1-3-14 15,-2 2-5-15,0 6-50 16,-9 0-92-16</inkml:trace>
  <inkml:trace contextRef="#ctx0" brushRef="#br0" timeOffset="34596.33">16762 10055 1058 0,'-1'0'434'0,"1"5"-235"15,11 2-152-15,4 0-33 16,12 2-4-16,5-3 1 16,-3-6-2-16,-1 1 0 15,-10-3 2-15,-9-3-8 0,-6 2-15 16,-5-3-7-16,-8 5-12 16,-4 2 6-16,-10-1 9 15,-3 7 6-15,3 1 16 16,2 1 4-16,10 9 7 15,4-1 4-15,8 4-6 16,3 5-1-16,12-2-2 16,1-2-1-1,7-6-2-15,3-4 1 0,4-10 1 16,-2-2 1-16,5-14-1 16,-7-2-1-16,1-8-3 15,-3-2 0-15,-13 1 1 16,8 0 5-16,-17 5 2 15,-1 5 3-15,4 13 13 16,-6 2-1-16,-2 10-1 16,1 6-1-16,-6 5-13 15,-1 4-3-15,9 3-4 0,4-3-2 16,5-3-20 0,7-4-60-16,0-10-329 15</inkml:trace>
  <inkml:trace contextRef="#ctx0" brushRef="#br0" timeOffset="34885.57">17304 10071 852 0,'-14'-1'444'0,"-14"-1"-120"16,2 5-173-16,0 9-39 0,4 5-62 15,7 7-18-15,10 5-25 16,7 0-5-16,15-2 0 16,6-2 0-16,6-12 1 15,-1-6 2-15,-5-7 4 16,-5-4 6-16,-7-6 17 16,-9-2 4-16,-9-4-1 15,-8 2-7-15,-10 3-16 16,-3-2-7-16,2 6-40 15,1 0-78-15</inkml:trace>
  <inkml:trace contextRef="#ctx0" brushRef="#br0" timeOffset="35044.05">17354 10080 633 0,'10'1'402'0,"15"0"9"0,8 3-205 16,6 0-113-16,-8-2-36 15,1 3-34-15,-9-5-7 16,-3-2-3-16,7 2-3 16,-5-4-99-16,1 1-79 15</inkml:trace>
  <inkml:trace contextRef="#ctx0" brushRef="#br0" timeOffset="35193.92">17563 10041 534 0,'-2'7'292'0,"-4"10"-40"15,1 0-32-15,5 7-52 16,-1 1-27-16,-1 3-64 16,4 3-21-16,-2-2-35 15,4-4-6-15,4-4-34 0,-2-6-74 16</inkml:trace>
  <inkml:trace contextRef="#ctx0" brushRef="#br0" timeOffset="35477.24">17894 10159 1019 0,'-6'9'433'15,"-10"13"-227"-15,-2-2-44 0,-8 2-65 16,1-4-17-16,-4-7-39 16,1-7-9-16,7-4-14 15,0-7-17-15,7-5-30 16,2-3-9-16,8-5-4 15,2-1 8-15,6-2 15 16,5 1 0-16,7 8 13 16,3 4 2-16,3 11 11 15,-3 5 7-15,4 8-7 16,1 5 0-16,-5 3-2 16,0 6-1-16,-4 0-5 15,-5-3-81-15</inkml:trace>
  <inkml:trace contextRef="#ctx0" brushRef="#br0" timeOffset="35627.61">17783 10007 1301 0,'-3'-2'543'15,"-4"-4"-344"-15,2 6-106 0,9 1-89 16,6 7-83-16</inkml:trace>
  <inkml:trace contextRef="#ctx0" brushRef="#br0" timeOffset="36230.53">18015 10095 803 0,'7'-4'321'15,"17"1"-220"-15,-7-5-9 0,7 4-42 16,7 4-19-16,-6-2-22 16,0 3 1-16,-12 0 6 15,-7 0 5-15,-13 4-1 16,-2-3-2-16,-7 5 10 15,1 1 11-15,-2 1 17 16,5 6 6-16,5 4-6 0,1 3-10 0,8 4-16 16,3 0-6-1,9-3-10-15,3-8-4 16,6-8 2-16,3-7 1 0,0-10 0 16,-2-2-1-16,-3-7-3 15,-5-3-2-15,-2 2-3 16,-2 1 1-16,-6 4-2 15,1 8-1-15,-3 4-8 16,0 3-3-16,1 5 2 16,-3 1 4-1,1 9 10 1,-6 4 3-16,1-1 1 16,-1 1-1-16,0-7-2 0,3-4-1 0,0-8 1 15,4-2 1 1,6-11-4-16,4-1-2 15,3-6-3-15,3-6-2 16,3 8 0-16,-1 1 0 16,-3 6 0-16,0 7 8 15,-10 4 13-15,-2 2 11 0,2 9 36 16,-2 6 6-16,2 8 8 16,-2 3-8-16,0-1-30 15,1 2-10-15,4-5 399 16</inkml:trace>
  <inkml:trace contextRef="#ctx0" brushRef="#br0" timeOffset="37577.49">18059 14005 592 0,'0'1'330'15,"6"-8"-23"-15,7-2-193 16,7-14-54-16,4-10-14 16,5-5-7-16,0-5 11 15,-5 0 11-15,-2 6 8 16,-9 11 17-16,-5 5-4 15,-7 14-17-15,-1 8-15 16,-6 18-26-16,3 11-17 16,2 22-6-16,1 4 0 15,10 5 1-15,-1-9 1 16,4-17-9-16,2-5-62 16,3-13-204-16</inkml:trace>
  <inkml:trace contextRef="#ctx0" brushRef="#br0" timeOffset="37893.21">18399 13696 1093 0,'5'-9'432'0,"11"-11"-281"0,7 8-36 15,7 7-50-15,2 6-17 0,-5 14-31 16,-1 2-7-16,-12 10 7 15,-8 1 7-15,-16 10 5 16,-15 3-1-16,-11 6-7 16,-5 2-5-16,7-13-8 31,10-9-2-31,15-7-5 16,7-9-1-16,11 0 0 0,7 3 2 15,8-9 2-15,7 7 0 0,6-8-1 31,0-1 0-31,5-3-19 0,1 0-66 16</inkml:trace>
  <inkml:trace contextRef="#ctx0" brushRef="#br0" timeOffset="38158.25">18935 13779 904 0,'-5'7'349'0,"-5"6"-253"16,4 4-24-16,17 1-30 15,5 0-10-15,17-3 29 16,0-7 20-16,-1-9 31 16,-3-7 14-16,-14-7-11 15,-7-3-16-15,-8 1-35 16,-12-1-17-16,-13-1-35 15,1 3-9-15,-8 7-9 0,7 5 17 16,9 8-150-16,4 3-143 16</inkml:trace>
  <inkml:trace contextRef="#ctx0" brushRef="#br0" timeOffset="38311.94">18918 14106 1157 0,'14'4'484'0,"13"-1"-278"16,7 2-24-16,4-3-73 16,0 2-29-1,0-1-50-15,-2 1-8 16,-6-4-73-16</inkml:trace>
  <inkml:trace contextRef="#ctx0" brushRef="#br0" timeOffset="39039.21">21660 13855 631 0,'6'-22'264'16,"8"-15"-137"-16,18 4-73 15,8 1 11-15,7 12 27 16,-3 6 0-16,-10 14-23 16,-8 12-29-16,-20 10-14 15,-6 8 17-15,-31 7 12 16,-4 5 0-16,-18 0-16 16,0-2-18-16,19-9-14 15,8-4 0-15,29-8 2 16,13-3 4-16,20 1 13 15,10-6 1-15,2-2-1 0,3 2-6 16,-6-6-9 0,-5 0 0-16,1-6-214 15</inkml:trace>
  <inkml:trace contextRef="#ctx0" brushRef="#br0" timeOffset="39288.68">22262 13754 1047 0,'-11'0'422'0,"-12"5"-271"16,4 5-61-16,17 12-50 15,2 2-15-15,18 7-13 16,11 2-1-16,9-5 4 16,4-10 6-16,-5-9 34 15,-13-14 26-15,-14-13 43 16,-5 1 0-16,-12-5-35 0,-1 4-30 15,-13 1-53-15,-5-2-7 16,-8 2-5 0,0 5-16-16,5 12-126 15,8 6-126-15</inkml:trace>
  <inkml:trace contextRef="#ctx0" brushRef="#br0" timeOffset="39469.82">22212 14063 924 0,'12'0'482'16,"10"2"-75"-1,17 10-266-15,-1-10-20 16,3 7-53-16,-1-2-22 16,-11-6-19-16,3 7-67 0</inkml:trace>
  <inkml:trace contextRef="#ctx0" brushRef="#br0" timeOffset="40078.4">19650 17344 649 0,'6'-12'367'15,"4"-6"-36"-15,0-4-166 16,4 0-17-16,-1-6-53 16,3-2-27-16,1 2-37 15,-1-1-5-15,-5 11 5 16,-2 8 0-16,-7 8-6 15,-3 10-1-15,-3 22-14 16,-6 7-5-16,1 23 0 16,0 4 0-16,2-2 0 15,2-7 0-15,5-14-1 16,3-10-49-16,8-16-210 0</inkml:trace>
  <inkml:trace contextRef="#ctx0" brushRef="#br0" timeOffset="40414.08">19995 17130 840 0,'0'-2'426'0,"-4"4"-106"15,-7 4-159-15,4 14-100 16,-6 2-6-16,6 2-13 16,5 0-12-16,2-1-13 15,4 1-3-15,9-3-3 16,5-4-2-16,8-3 0 15,4-4-1-15,-1-10 0 16,-4 0-20-16,-7-7-95 0,-3-5-53 16,-5-2-76-1,-1-3 9-15,-5-3 90 0,0 0 54 16,-5-2 134 0,-2 3 55-16,-1 9 84 15,-3 3 23-15,0 14-40 0,0 8-32 16,0 11-66-1,3 8-21-15,4 5-21 16,1 1-7-16,7-5-13 0,0-6-30 16,9-13-186-16</inkml:trace>
  <inkml:trace contextRef="#ctx0" brushRef="#br0" timeOffset="40710.5">20549 17228 1005 0,'-9'-2'450'0,"-10"0"-194"16,1 1-92-16,10 5-82 16,8 6-26-16,4 5-41 15,8 1-9-15,9-4 1 16,-6-4 2-16,3-6 5 15,1-6 6-15,-8-7 11 16,0-4 3-16,-9-7 4 16,-2 1-4-16,-11-1-12 15,-4 2-5-15,-6 14-17 16,-4 3-7-16,2 14-22 16,5 6-40-16,2 5-212 15</inkml:trace>
  <inkml:trace contextRef="#ctx0" brushRef="#br0" timeOffset="40895.25">20385 17510 1269 0,'5'2'482'16,"12"3"-314"-16,5-2-45 15,15 5-19-15,3-8-5 0,3 0-47 16,2 3-15-16,-3-2-19 15,-3 3-5-15,0-6-524 16</inkml:trace>
  <inkml:trace contextRef="#ctx0" brushRef="#br0" timeOffset="44970.22">18232 15967 371 0,'31'0'153'16,"52"-1"-68"-16,32 5-66 15,54 4 24-15,27-1 12 0,41 3 33 16,22-2 12-16,37 0 7 15,6 0-3-15,17-10-15 16,-9-2-7-16,-11-6-10 16,-15 0 0-16,-22 4 1 15,-24-6-4-15,-37 5-17 16,-15 0-9-16,-53-3-18 16,-18 4 4-16,-53-6-136 15,-24 0-105-15</inkml:trace>
  <inkml:trace contextRef="#ctx0" brushRef="#br0" timeOffset="45512.63">22101 15756 758 0,'2'-1'312'0,"9"0"-172"0,9 3-71 15,13 7-46-15,7 4 4 16,12 9-8-16,2 1-6 16,-4-1-2-16,-3 0 1 15,-11-6 3 1,-13-7 18-16,-10-2 16 0,-13-4 13 16,-13 3 27-1,-5 8-11-15,-11 12 1 0,-2 1-13 16,-1 10-30-1,-6-1-8-15,6 1-58 0,2 4 280 16</inkml:trace>
  <inkml:trace contextRef="#ctx0" brushRef="#br0" timeOffset="46041.68">18538 15722 694 0,'4'0'296'0,"-4"4"-140"16,-6 8-19-16,-12 10-31 16,-12 4-12-16,-15 4-31 15,0 1-17-15,-2-1-17 16,3-3-7-16,16-6-13 16,10-3-3-16,12-6-2 15,5-1 2-15,10 5 0 0,5-4 3 16,15-1 4-16,11 5-1 15,13-3-1-15,6 8-1 16,8-5-17 0,-3-4-102-16</inkml:trace>
  <inkml:trace contextRef="#ctx0" brushRef="#br0" timeOffset="46994.5">19722 15350 842 0,'-9'14'351'0,"-13"17"-220"15,-5 11-28-15,-6 7-17 16,2 0-34-16,7-5-23 16,1-10-6-16,9-9-9 15,5-8 0-15,8-16 2 16,4-2 0-16,12-11 1 15,1-7-1-15,5-6 0 16,-5-5 1-16,-2-3 3 16,-4-2 11-16,-4 0 3 15,0 2 1-15,0 7-4 16,2 6-14-16,0 11-15 16,0 7-8-16,6 9-8 15,2 9 0-15,9 13 7 0,10 6 2 16,5 9 3-16,4-3 1 15,3 0 1-15,-9-5 1 16,-13-7 0 0,-9-4 2-16,-11-7 2 0,-5-1 4 0,-9-5 5 15,-11-1 2 1,-27-7 0-16,-6-1-1 0,-8-5-6 16,4-2 4-16,17-2-57 15,9 1-46-15,21 0-146 16,10-1-136-16</inkml:trace>
  <inkml:trace contextRef="#ctx0" brushRef="#br0" timeOffset="47305.49">19975 15341 1116 0,'0'1'420'0,"2"13"-312"0,5 12-46 16,5 20-27-16,7 8 2 16,-1 1 5-16,-1-2-1 0,-7-15-6 15,-4-7-5 1,3-9-9-16,0-9 2 16,4-11 21-16,4-2 10 15,3-11 13-15,2-5 0 16,4-3-17-16,-4-7-9 0,0 3-10 15,-2 1-6-15,-6-4-7 16,-3 4-4 0,-5 2-40-16,-1-1-62 15,-4 6-509-15</inkml:trace>
  <inkml:trace contextRef="#ctx0" brushRef="#br0" timeOffset="47520.95">20471 15561 1147 0,'2'0'420'16,"7"0"-335"-16,5 0-27 15,17 4-11-15,1-4-18 16,5-2-15-16,-3-2-42 15,-11 2-160 1,-4 1-259-16</inkml:trace>
  <inkml:trace contextRef="#ctx0" brushRef="#br0" timeOffset="47658.45">20498 15638 849 0,'1'2'348'0,"6"-3"-211"0,7 3-58 15,13-2-25-15,4 0-29 16,10 3-77-16,2 0-67 16</inkml:trace>
  <inkml:trace contextRef="#ctx0" brushRef="#br0" timeOffset="51499.18">20788 15450 830 0,'4'9'309'16,"7"6"-222"-16,19 1-49 16,5-5-2-16,13-7-5 15,2-4-8-15,-3-8-7 0,-4-8 2 16,-10-4 3-16,-8 2-1 15,-14-3 0-15,-4 7-3 16,-9 7-9-16,-7 5-6 16,-4 10-3-16,-6 8-1 15,0 9 17-15,4 10 7 16,-1 3 2-16,2 4 1 16,7 3-13-16,-2-4-3 15,7-2-3-15,3-2 0 16,2-9-13-16,-1-7-42 15,1-9-162-15</inkml:trace>
  <inkml:trace contextRef="#ctx0" brushRef="#br0" timeOffset="51649.75">20853 15676 902 0,'10'0'329'0,"10"-4"-257"16,13 1-10-16,12-2-12 15,7-2-13-15,9 2-24 16,3 0 7-16,-3 4-217 16</inkml:trace>
  <inkml:trace contextRef="#ctx0" brushRef="#br0" timeOffset="54107.78">21448 15511 1001 0,'-3'-6'421'0,"2"-1"-266"15,2 7-50 1,7 8-60-16,5 12-18 16,4 9 1-16,0 3 7 15,5 7-4-15,-2-1-6 16,0 0-6-16,-1-4-3 15,-2-10 4-15,-1-7 5 16,4-12 17-16,2-9 6 0,2-18 5 16,3-5 5-16,-2-8-2 15,-3 0-4 1,-1 8-6-16,-6-1-12 0,0 8-19 16,-4 2-6-16,-7-2-30 15,1 10-70-15</inkml:trace>
  <inkml:trace contextRef="#ctx0" brushRef="#br0" timeOffset="79508.7">18067 17729 414 0,'-13'4'230'0,"-6"2"-67"0,14-2-38 16,13-1-9-16,24-3-19 15,17 0 6-15,29 2-19 16,12 1-8-16,15 2-18 15,-1-1-12-15,-2-2-21 16,-6-1-7-16,-11-1-6 16,-7 2-3-16,-26-2 2 15,-13 0 0 1,-23 1 18-16,-15-1 9 0,-3-6 1 16,-8-4-1-16,-3-3-20 15,-1-2-8 1,-2 2-3-16,-2 1-1 0,6 5-3 15,4 0 0-15,1 3-3 16,4 3-11-16,9 1 2 16,5 4-1-16,8 5 2 15,5 1 8-15,-3 4 1 0,-4-1 10 16,-10 2 18-16,-9 0 15 16,-7-2 22-1,-8 0-3-15,-5-5-8 16,2-2-12-16,3-5-19 15,11-1-62-15</inkml:trace>
  <inkml:trace contextRef="#ctx0" brushRef="#br0" timeOffset="80092.2">19179 17667 692 0,'-4'0'349'0,"-4"0"-105"16,8 0-111-16,12 1-52 15,10 3-17-15,16 0-10 16,6 0-10-16,6 0-25 15,-2-2-4-15,-6-1-5 16,-11-1 0-16,-14 0 3 0,-8-3 7 16,-11 2-5-1,-6-2-2-15,-9 2-6 16,-1-1-7-16,-1 1-2 16,-3 2-1-16,5 5-5 15,-3 2-4-15,7 7-6 16,6 0-1-16,7 8 9 15,4 2 7-15,6 5 10 16,3 4 5-16,0 1-2 0,2 1 0 16,-8-3 11-16,-6-5 2 15,-8-11 26 1,-11-3 9-16,-7-11 1 0,-3-1 1 16,-3-4-24-16,1-5-12 15,10 3-14-15,2 0-5 16,11 4-12-16,7 3-5 15,12-3 0-15,9 1 0 16,14 0 8-16,6 1 5 16,5 1 3-16,0-1 8 15,-8 2 8-15,-8-2 3 16,-8-3 0-16,-9 1-8 0,-4-5-88 16,0 0-304-16</inkml:trace>
  <inkml:trace contextRef="#ctx0" brushRef="#br0" timeOffset="82991.47">18632 14570 649 0,'-26'2'270'0,"-15"-1"-146"0,8-1-10 16,22 3-23-16,11-6-19 15,26 3-23-15,18 4-11 16,28-6-6-16,27 2 3 15,13-4-7-15,8 2-3 0,3 3-2 16,-6 1-1 0,-15-1-3-16,-15 2-3 0,-27 0-4 15,-22-3 1 1,-22 0 15-16,-8 0 1 16,-18-4-2-16,-3-3-2 0,-16-7-15 15,-1-5-2-15,-1 0-1 16,4 5-1-16,8 2-1 15,8 8-2-15,9 0-16 16,4 2-7-16,18 7-5 16,2-1 1-16,9 10 18 15,-4 1 11-15,-14-1 20 16,-2 3 14-16,-17-2 17 0,-5-2 1 16,1 0-8-16,2-3-9 15,2-9-29-15,10 1-66 16,7-9-248-16</inkml:trace>
  <inkml:trace contextRef="#ctx0" brushRef="#br0" timeOffset="83435.28">19634 14380 727 0,'12'-1'317'15,"10"-1"-148"-15,17 5-80 16,4-2 4-16,9 5-14 0,-1-2-14 16,-16 1-21-16,-5 1-11 15,-16-8-10-15,-10 1 3 16,-4 1-2 0,-5-1-1-16,4 1-8 0,0 0-9 15,0 0-13 1,-4 1-6-16,-5 5-8 0,-30 37 6 15,36-9 18-15,-3 1 9 16,0 5 11 0,0 1-2-16,0-6-5 15,-1 0 0-15,2-7-1 16,-2-3 3-16,-8-10 5 16,0-1-1-16,-6-11 2 0,1-3-4 15,9-3-8-15,4-2-7 16,10 1-15-16,7-1-8 0,13 6 1 15,6 3 10 1,7 1 16-16,2 2 11 16,3 0 6-16,-8-3-4 0,-6-1 10 15,4-2-53-15</inkml:trace>
  <inkml:trace contextRef="#ctx0" brushRef="#br0" timeOffset="84223.12">21603 14599 306 0,'-41'0'222'16,"-30"2"1"-16,17-2-38 16,11 0-18-16,21 0-38 15,10-1-30-15,25 0-45 16,17 1-12-16,30 0-25 16,14 0 0-16,32 1 1 15,9 1 13-15,12 3 14 16,8-3 6-16,-16 0-2 0,-10-2-13 15,-23-2-14-15,-18 0-4 16,-31-2 0-16,-10 2 3 16,-21-5 4-1,-12 1-5-15,-11-2-6 0,-5-2-7 16,-4 2-9-16,3 0 1 16,2-1-2-16,2 2-1 15,9 1-16-15,9 6-5 16,3 3-2-16,18 5-1 0,10 6 12 15,0-3 5-15,8 6 3 16,-14-1 1-16,-8-1 22 16,-6 0 16-16,-15-1 25 15,-6-1 9-15,-13-1-8 16,-7-5-11-16,7-5-20 16,4-2-28-16,17-2-187 15</inkml:trace>
  <inkml:trace contextRef="#ctx0" brushRef="#br0" timeOffset="84789.23">22774 14534 873 0,'2'0'336'0,"13"3"-213"16,5 1-67-16,12-2-4 15,7 2 19-15,5-4 11 16,6 1-5-16,-3-1-24 16,-7 1-13-16,-11-3-21 15,-10 2-4-15,-16-4-8 16,-3 4-4-16,-14 2-4 15,-3-1-3-15,-9 0 2 16,0 0 2-16,7 4-3 16,0-2-2-16,10 7-6 15,-1 2-5 1,3 6 7-16,7 8 6 0,0 8 12 16,-2 3 9-16,2 6 4 15,-5-4 1-15,2-2 0 16,2-4-3-16,-7-11 0 15,4-4 5-15,-11-15 9 0,-2-4 3 16,2-8-3-16,-1-5-5 16,-1-1-16-16,3 3-5 15,7 4-8-15,0 4-8 16,14 5-11-16,0 1 0 16,9 6 10-16,7-1 7 15,6 0 20-15,5 0 11 16,4 0 13-16,1 0 7 0,-3-3 0 15,1 1-11 1,-9-5-17-16,-1 0-9 0,-2-1-115 16,-3 0-97-16</inkml:trace>
  <inkml:trace contextRef="#ctx0" brushRef="#br0" timeOffset="90694.61">1833 10974 432 0,'-11'22'274'0,"-12"15"-15"16,-4-1-118-16,-2-3-34 15,-5-12-47-15,3-8-7 0,5-13-5 16,-1-9-4 0,11-9-10-16,-1-4-19 15,8-3-24-15,9 3-6 0,12 2 13 16,4 5 10-16,1 3 24 15,4 5 10-15,2 8 6 16,4 5 2-16,5 14-1 16,0 5-4-1,-8 1-15-15,-6 2-7 0,-6-2-21 16,0-3-62-16</inkml:trace>
  <inkml:trace contextRef="#ctx0" brushRef="#br0" timeOffset="90929.65">1916 11001 910 0,'6'0'388'0,"5"5"-192"0,8 7-127 16,3 3-11 0,0 14-9-16,4-2-4 0,-6 5-14 15,-3-5-9-15,1-9-9 16,-6-6 0-16,4-18 4 15,-1-12 3-15,3-11 4 16,-1-8 3-16,-7 3 3 16,0 3 0-16,-10 4-16 31,-4 12-70-31</inkml:trace>
  <inkml:trace contextRef="#ctx0" brushRef="#br0" timeOffset="91391.95">2256 10935 1091 0,'3'2'392'0,"8"2"-314"16,1 0-65-16,13 1-9 15,5-5 1-15,1 1 1 16,6-2 1-16,-9-5-2 15,-7 4-7-15,-16-3-11 0,0 5-3 16,-18 4-1-16,-5 3 7 16,-4 10 19-1,-7 4 7-15,10 3 6 0,5 0 2 16,9-1-10 0,9-4-4-16,14-2-1 15,6 0 0-15,9-8-2 0,2-3 3 16,0-7 1-1,-5-6 1-15,-1-1 2 0,-5-8-1 16,-8-1 1-16,-2-3 0 16,-5-3 3-16,0 7 0 15,-8 4-2-15,2 7 2 16,-3 6 3-16,-1 9 1 16,1 5 2-16,0 3-5 0,2 6-9 15,2 0-5-15,5 2-2 16,-1 1-2-16,2-5-93 15,-2-8-114-15</inkml:trace>
  <inkml:trace contextRef="#ctx0" brushRef="#br0" timeOffset="91503.28">2598 10819 902 0,'-6'-11'479'15,"1"-6"-122"-15,-3 4-96 16,4 13-155-16,9 7-55 15,2 6-133-15,12 8-111 16</inkml:trace>
  <inkml:trace contextRef="#ctx0" brushRef="#br0" timeOffset="91835.58">2871 10975 1024 0,'-13'0'446'0,"-16"8"-244"16,5 4-82-16,8 4-99 16,6 7-23-16,11 1-18 15,-1 5 0-15,10 0 12 16,11 0 2-16,11-6 6 15,11-7 3-15,-6-13 17 16,-5-3 14-16,-13-8 35 16,-6-3 18-16,-13-3 13 0,-2 0-10 15,-15 0-35-15,-5 3-20 16,-5 5-87-16,-1-1-77 16</inkml:trace>
  <inkml:trace contextRef="#ctx0" brushRef="#br0" timeOffset="92012.32">2956 11039 992 0,'10'-3'505'15,"4"-2"-101"1,15-1-275-16,7-1-48 16,7 4-41-16,-1-1-16 15,1 3-16-15,0 0 2 0,-18 1-90 16,-3-4-66-16,-8 3-250 15</inkml:trace>
  <inkml:trace contextRef="#ctx0" brushRef="#br0" timeOffset="92144.3">3197 10993 455 0,'-2'7'333'0,"-3"1"22"0,2 8-139 15,2 3-46-15,2 7-71 16,3 4-33-16,3 2-40 15,3-1-8-15,3-6-166 16</inkml:trace>
  <inkml:trace contextRef="#ctx0" brushRef="#br0" timeOffset="92430.83">3587 11073 716 0,'-9'7'359'0,"-14"8"-96"16,-4 0-66-16,-3 0-67 0,-2-3-26 15,0-10-54-15,2-2-15 16,7-9-22-16,4-2-9 16,12 0-14-16,5-5-8 15,10 1-10-15,7-3-3 16,11 6 18-16,6 3 10 15,3 10 15-15,-2 7 12 16,-7 6 15-16,-3 5 3 0,-4 10-1 16,-2 3-6-1,3 1-100-15,-3-5-173 0</inkml:trace>
  <inkml:trace contextRef="#ctx0" brushRef="#br0" timeOffset="92749.42">3899 10986 849 0,'-11'3'420'0,"-17"5"-153"0,-1 7-80 16,2 0-109-16,0 6-33 15,12 1-37-15,11 6-9 16,15 1-6-16,9-3 0 16,7-8 5-16,2-4 2 15,-3-9 10-15,-5-5 5 16,-7-5 39-16,-10-4 12 0,-11-4 10 16,-7 1-5-1,-8 3-41-15,-1 3-8 16,5 4-121-16,4 2-131 0</inkml:trace>
  <inkml:trace contextRef="#ctx0" brushRef="#br0" timeOffset="93060.89">3963 11062 774 0,'3'-4'428'15,"12"0"-58"1,-3 1-135-16,0 8-93 0,3 3-26 15,-5 6-42-15,-2 1-21 16,-3 0-28-16,-2 0-7 16,-3-4-11-16,1 0-3 15,4-9-19-15,-1-3-15 0,7-12-15 16,2-2 2-16,5-5 15 16,1-1 13-16,2 5 13 15,-3 2 1 1,-3 9 3-1,-3 3 10-15,-4 15 16 0,-3 2 4 16,-3 8 1 0,0 4-9-16,-1-1-17 0,4 2-16 15,2-4-254-15</inkml:trace>
  <inkml:trace contextRef="#ctx0" brushRef="#br0" timeOffset="93318.02">4437 11003 1038 0,'-2'0'481'0,"2"1"-239"16,4 6-88-16,7 7-104 15,9 4-34-15,-2 7-9 16,4 0 7-16,-9 1 21 15,-12 0 9-15,-7-7 23 16,-2-2 6-16,-4-9-9 16,-3-8-7-16,-7-7-29 15,-1-6-24-15,0-4-117 16,4 3-135-16</inkml:trace>
  <inkml:trace contextRef="#ctx0" brushRef="#br0" timeOffset="94646.33">5459 10912 700 0,'-3'-2'420'0,"-5"-3"-80"15,5 2-107-15,1 3-60 16,8 9-98-16,9 6-33 16,16 11-36-16,9 3 0 0,8 3 2 15,1 3 1-15,-20 5 1 16,-8-1 0-16,-21 2 0 16,-16-3 2-1,-11-15-6-15,-8-1-6 16,0-15-18-16,-3-8-8 15,12-12-4-15,7-9-2 16,8-10 4-16,11-3 1 16,13-3 11-16,8 1 14 0,10 1 27 15,3-3 14 1,-4 2 20-16,-3-1 7 16,-14 5 12-16,-9 5 3 0,-18 9-22 15,-10 7-17-15,-16 11-33 16,-2 7-13-16,7 10-6 15,-1 3 16-15,14 2-128 16,7-3-107-16</inkml:trace>
  <inkml:trace contextRef="#ctx0" brushRef="#br0" timeOffset="94998.93">6071 10933 795 0,'-5'-3'387'0,"-8"3"-133"16,11 6-148-16,7 7-21 15,13 6-20-15,7-1-1 16,10-1 11-16,4-5 1 16,1-7-9-16,-4-5-6 0,-10-3-11 15,-7-3-4-15,-18-8-2 16,-3 3-1-16,-17-4-9 16,-5 0-10-16,-8 7-15 15,-6 1-6-15,2 4-18 16,0 3-38-16,9 5-129 15,4 3-132-15</inkml:trace>
  <inkml:trace contextRef="#ctx0" brushRef="#br0" timeOffset="95187.23">6004 11300 717 0,'15'2'427'0,"25"0"-23"0,1 1-152 16,16 3-111-16,-2 0-37 16,-5 2-51-16,-2 0-19 15,-12-3-132-15,-5-4-432 16</inkml:trace>
  <inkml:trace contextRef="#ctx0" brushRef="#br0" timeOffset="95566.93">6867 11168 867 0,'8'9'360'0,"6"18"-188"0,-4 0-36 15,-12 3-48-15,-6 0-16 16,-3-9-175-16</inkml:trace>
  <inkml:trace contextRef="#ctx0" brushRef="#br0" timeOffset="95913.35">7365 11083 987 0,'-4'5'405'16,"-1"13"-238"-16,1 7-76 15,10 5-41-15,3-1-10 16,8-6-12-16,1-9-4 15,8-14-5-15,5-5 1 16,1-17 0-16,0-2 2 16,-7-12 6-16,-8 2 2 15,-13-2 10-15,-9 0 6 0,-19-1 10 16,-10-5 4-16,-8-8-1 16,4-1-8-16,6 13-27 15,4 9-19-15,11 26-24 16,-2 9-10-16,9 20 1 15,5 5 5 1,13 10 6-16,13 0-22 0,14-4-121 16,7-2-77-16,15-11-258 15</inkml:trace>
  <inkml:trace contextRef="#ctx0" brushRef="#br0" timeOffset="96157.98">7893 11074 531 0,'-12'12'359'15,"0"11"-35"-15,-15 2-83 0,-3 3-43 16,-3 0-78-16,-5-8-28 16,9-8-34-16,6-7-12 15,10-11-18-15,4-6-11 16,9-10-17-16,1-1-10 16,11 0-10-1,1 0-1-15,8 12-3 16,3 2 3-16,2 10 9 0,0 9 6 15,-4 11 10 1,-2 8 1-16,-3 3 49 16,0 0-108-16</inkml:trace>
  <inkml:trace contextRef="#ctx0" brushRef="#br0" timeOffset="96711.34">8693 11008 620 0,'-7'-4'351'0,"-13"-3"-43"16,-6 4-64-16,-5-1-73 15,-4 4-34-15,5 7-64 16,7 2-30-16,8 5-43 15,7 1-10-15,9-4-10 16,7 1 1-16,10-2 8 16,5-6 3-16,2 4 6 15,0-4 2-15,-3-4 2 16,-7 1 3-16,-5-2 7 16,-6-4-1-16,-11 4-7 0,-3 1-2 15,-10 2-6-15,-3 4-2 16,4 6 4-16,0-1 1 15,9 3 1-15,3 0 0 16,9 2 0-16,4-1 3 16,8 0-1-16,4-2 1 15,9-7 2-15,0-1-2 16,1-7-14-16,-4-5-52 0,-8-4-360 16</inkml:trace>
  <inkml:trace contextRef="#ctx0" brushRef="#br0" timeOffset="96960.23">8623 10783 886 0,'-6'-8'459'15,"-8"-7"-151"-15,6 9-150 16,5 5-72-16,4 5-83 0,8 6-24 16,6 8-8-16,2 5-24 15,3 5-52-15,-1 2-20 16,6 2-5-16,2 1 45 15,4-3 61-15,7 3 43 16,-4-2 41-16,3 2 11 16,5 10 16-16,-5 1-18 15,1 8-30-15,-7-3-10 16,-7-6-21-16,-4-5-38 16,-5-16-157-16</inkml:trace>
  <inkml:trace contextRef="#ctx0" brushRef="#br0" timeOffset="97138.78">9052 11036 826 0,'-12'-13'485'0,"-8"-8"-63"0,0 9-175 16,0 12-47-16,-4 13-95 16,2 5-44-16,-7 19-47 0,-4 7-5 15,0 13-2-15,-7 6-1 16,3-1 19-16,9-2-80 15,9-18-181 1</inkml:trace>
  <inkml:trace contextRef="#ctx0" brushRef="#br0" timeOffset="97814.14">9309 11177 427 0,'3'-10'273'0,"4"-6"-25"0,-1-2-60 16,-1-1-14-16,-3 0-6 15,-8-3 1-15,-6 2 4 0,-5-2-8 16,-7 6-47-16,-3 4-30 16,-4 12-65-16,5 6-23 15,-1 8-16 1,9 5-2-16,10 2 8 0,5 3 3 16,16 1 2-16,5 0 1 15,10-8 3-15,2-4 1 16,-1-10 2-1,-4-3 0-15,-6-6 3 16,-3-3 0-16,-7-1 1 16,-2-5 2-16,-1 1 1 15,-2 0 2-15,0 4 0 16,-5 1-2-16,0 5-4 16,-3 1-5-16,3 3-13 15,1 0-4-15,0 0 1 16,0 0 3-16,5 10 10 15,21 38 2-15,-10-34 1 0,-2-6 1 16,8-5 4-16,-4-3 2 16,-1-8 2-16,0-3-1 15,-4-3 0-15,-2-3-1 16,-2 2 2-16,-3 0 2 16,-4 1 15-16,-2 5 6 15,-1 4-6-15,-1 7-4 0,-2 10-18 16,3 7-5-1,0 13 0-15,1 8 1 16,4 10-1-16,1 8 0 16,7 1 0-16,2-2 0 0,2-12-1 15,-14-10 0-15,10-21-82 16,-2-9-87-16</inkml:trace>
  <inkml:trace contextRef="#ctx0" brushRef="#br0" timeOffset="98302.64">9567 11192 814 0,'8'-1'294'15,"21"1"-228"1,-6-1-61-16,14-3-9 0,5 1 1 16,3-4 4-16,1-3 0 15,-1 0 3-15,-1-2 0 16,-3-2 3-16,-8 1 2 15,-10-4 47-15,-5 4 21 16,-11-1 47-16,-8-1 20 0,-14 1-4 16,-7-1-12-16,-11 1-43 15,2 4-24-15,3 6-47 16,4 4-14-16,10 3-21 16,6 5-5-16,3 3-7 15,8 2 3-15,8 4 12 16,3-1 9-16,9-2 9 15,0-4 2-15,-2-2 2 16,-3-2-1-16,-10-4 5 16,-4-2 4-16,-11 0 3 15,-6 3 1-15,-10 2-2 16,0-1-1-16,2-1 7 16,5-2-1-16,9 5 1 0,3 0-1 15,4 2 1-15,2 4 13 16,8-2 19-16,8 2 5 15,7-1-3-15,4-2-10 16,1-2-18-16,0-4-5 16,-4-3-4-16,2-5-71 15</inkml:trace>
  <inkml:trace contextRef="#ctx0" brushRef="#br0" timeOffset="101046.7">11113 10842 601 0,'-12'17'333'15,"-6"12"-59"-15,-9 16-113 16,4 3-24-16,-2 9-49 16,-3-4-28-16,9-4-30 15,1-5-8-15,10-18-12 16,8-5-5-16,5-20 2 15,6-6 1-15,9-17 1 16,-3-7 1-16,6-7-4 0,-1-4-1 16,-4-4-1-1,3-3 0-15,-3-2 1 0,-4 2-1 16,-3 9 1-16,-3 8 1 16,-3 15 4-16,-3 9-9 15,-4 11-5-15,1 8-4 16,2 17-7-16,6 5 9 0,16 14 3 15,3-2 2-15,11 1 0 16,-1 0 1-16,1-3 1 16,2-3 1-16,-6-8 1 15,-3-8 1-15,-13-12 1 16,-8-2 0-16,-16-9 15 16,-8-2 2-16,-22-2 14 15,-6-2 5-15,-14 0-9 16,-3 3-3-16,-5 3-13 15,-2-3-6-15,12 0-6 16,7 0-1-16,22-7-10 16,16 2-27-16,18-3-79 15,10-1-66-15</inkml:trace>
  <inkml:trace contextRef="#ctx0" brushRef="#br0" timeOffset="101792.75">11383 10927 609 0,'1'-1'373'0,"1"-4"-54"0,0 5-103 16,-2 0-38-16,0 0-73 0,6 7-32 15,19 23-20-15,37 35-14 16,-23-25-14-1,2 0-4-15,-2 3-10 0,-4-4 1 16,-12-10-1 0,-3-5 1-16,-6-17 6 0,-2-6 19 15,3-9 20-15,1-11 4 0,-9-13-5 16,6-1-17 0,-4-6-15-1,-2-2-4-15,8 0 0 16,-3-1-5-16,-2 2-10 15,-4 4-2-15,-4 10-7 16,-2 3-18-16,0 11-98 16,4 4-92-16</inkml:trace>
  <inkml:trace contextRef="#ctx0" brushRef="#br0" timeOffset="106354.4">12146 11039 583 0,'3'4'293'16,"4"0"-46"-16,8 0-76 0,13 2-56 15,4-7-5 1,18 1-52-16,3-2-18 0,0 2-24 16,-3 3 8-16,-11-3-81 15,-9 4-82-15</inkml:trace>
  <inkml:trace contextRef="#ctx0" brushRef="#br0" timeOffset="106547.69">12203 11160 650 0,'4'6'314'0,"2"0"-84"0,11 0-56 15,20-2-55-15,4-4-20 16,14 0-54-16,-2 0-18 16,-3 0-47-16,-4 0-129 15</inkml:trace>
  <inkml:trace contextRef="#ctx0" brushRef="#br0" timeOffset="107377.79">12818 10830 772 0,'3'2'309'16,"12"3"-178"-16,6-3-49 15,18 2-28-15,5-3-7 0,8-1-25 16,1 0-6-16,-9-1-3 15,-5-3 2-15,-12 2 1 16,-9-1 1-16,-12 0-3 16,-3 2-5-16,-6 3-7 15,2-2-2-15,-1 0-4 16,-3 2 1-16,-14 2 3 16,-31 8 1-16,30-8 1 15,3 2 0-15,0-1-2 16,4 3 0-16,0 3 5 15,3-2 5-15,2 4 8 16,4 4 4-16,3 3-3 16,2 11-4-16,7 5-6 15,1-4 0-15,6 7 5 16,-1-4 4-16,0 2 7 16,-4 2 2-16,-7-7-3 0,-7-4-1 15,-10-6-1-15,-3-4 2 16,-15-7 2-16,1-3 1 15,0-12-6-15,-2-3-5 16,11-1-8-16,6 0-6 16,5 4-4-16,6 0-6 0,7 4-11 15,4-2 1-15,-6 2 4 16,11 0 5-16,55 0 10 16,-21 1 1-16,5 1-1 15,2 1 0 1,-12-3 1-16,-8 0 23 0,-11 0-117 15,-3-1-109-15</inkml:trace>
  <inkml:trace contextRef="#ctx0" brushRef="#br0" timeOffset="117784.62">13451 11340 337 0,'3'-6'198'15,"5"-3"-31"-15,-2-3-30 16,-5 2-9-16,-3-1-6 16,-7 1-6-16,-6 3-19 15,-1 1-10-15,-4 4-25 16,2 3-15-16,-1 5-31 15,2 4-13-15,3 5-14 0,4 1-5 16,5 3 3-16,4-5 1 16,5-4 5-16,5-3 4 15,2-5 4-15,4-1 3 16,1-4 3-16,2-5-2 16,-2-4 0-16,-3-1-2 15,-1 1-4-15,-2 4-1 16,-2 8-7-16,3 5-2 15,-7 8 3-15,2 2 1 0,0 0 8 16,0-3 3 0,3-4-92-16,1-5-208 0</inkml:trace>
  <inkml:trace contextRef="#ctx0" brushRef="#br0" timeOffset="118163.47">13547 11070 733 0,'0'0'360'0,"0"-4"-147"16,0 9-86-16,0-5-96 16,0 3-14-16,4 27 2 0,10 35-3 15,-5-28-4-15,-1 1-1 16,-2-9 1-16,0-6 2 15,-6-8 0-15,3-5-1 16,-3-9 1-16,3-1 1 16,0-7-2-16,0-2 0 15,3-2-8-15,1-2-5 0,7 4-6 16,-5 2-6 0,10 7-2-1,-3 1 0-15,-4 12 3 0,3-1 4 0,-6 6 9 16,-8-2 4-16,-4-1 11 15,-9-1 5 1,-7-7 6-16,3-2 2 16,2-6-23-16,4-3-43 0,2-6-237 15</inkml:trace>
  <inkml:trace contextRef="#ctx0" brushRef="#br0" timeOffset="118441.96">13930 11127 940 0,'0'0'483'16,"-2"0"-158"-16,2 2-134 16,0-2-129-16,0 0-35 0,0 0-16 15,0 0 1-15,7 1-135 16</inkml:trace>
  <inkml:trace contextRef="#ctx0" brushRef="#br0" timeOffset="118847.22">14312 10812 855 0,'-1'2'339'0,"-4"6"-220"16,4 8-49-16,1 15-43 16,1 13-3-16,11 15-10 15,-2 5-5-15,1 8-2 0,-3-4 2 16,-4-7 4-16,0-7 2 16,0-17-6-1,0-8-49-15,-1-16-253 16</inkml:trace>
  <inkml:trace contextRef="#ctx0" brushRef="#br0" timeOffset="119354.11">14252 10943 705 0,'6'-12'333'15,"9"-16"-120"-15,6-1-42 16,14 6-57-16,7 3-19 16,13 19-43-16,3 10-21 15,-9 19-19-15,-7 7-2 16,-24 13 10-16,-14-1 3 0,-23 6 2 16,-12 0 0-16,-10-8-7 15,-4-6 1-15,7-14 3 16,5-9 3-16,15-14-4 15,5-3-7-15,13-9-22 16,5-1-11 0,17-1 10-16,8 2 2 0,15 9 13 15,5 6 9 1,1 13-11-16,-5 6 3 0,-17 5 3 16,-2 0-1-16,-15-7 34 15,1-5-80-15</inkml:trace>
  <inkml:trace contextRef="#ctx0" brushRef="#br0" timeOffset="121519.96">15050 11093 469 0,'6'0'271'0,"1"-2"-50"16,11-4-111-16,13 1-23 15,15-1-59-15,5-3-18 16,3 7-47-16,-7-2-86 0</inkml:trace>
  <inkml:trace contextRef="#ctx0" brushRef="#br0" timeOffset="121725.22">15072 11171 538 0,'0'0'277'0,"14"4"-23"16,6 2-74-16,21-1-60 16,8 1-2-16,14-1-57 0,3-5-25 15,2 0-180 1</inkml:trace>
  <inkml:trace contextRef="#ctx0" brushRef="#br0" timeOffset="122907.16">1581 12129 871 0,'15'0'361'15,"10"3"-210"-15,14-5-95 16,9-2-10-16,5-2-29 15,7 0-9-15,-4 3-77 16,-5-1-107-16</inkml:trace>
  <inkml:trace contextRef="#ctx0" brushRef="#br0" timeOffset="123079.97">1630 12282 768 0,'0'1'377'16,"4"0"-84"-16,16-1-170 0,10 0-31 15,11-2-26-15,16-1-24 16,4 2-29-16,-8-1-29 16,-4 1-218-16</inkml:trace>
  <inkml:trace contextRef="#ctx0" brushRef="#br0" timeOffset="129605.73">2448 11986 841 0,'-9'0'365'16,"-19"-2"-181"-1,-4 2-52-15,3 10-67 0,1 8-28 0,14 15-50 16,7 8-9-16,10 7-2 16,8 0 3-1,17-7 6-15,11-7 4 0,15-18 10 16,2-10 5-16,-4-14 24 15,-10-13 29-15,-11-11 44 16,-6-9 12-16,-23-7 26 31,-2 7-13-31,-24-1-44 0,-5 10-21 16,-8 8-53-16,0 7-19 16,-1 12-33-16,2 4-51 15,14 13-229-15</inkml:trace>
  <inkml:trace contextRef="#ctx0" brushRef="#br0" timeOffset="129745.61">2708 12285 1278 0,'-1'0'464'0,"-1"-1"-383"0,3 0-99 15</inkml:trace>
  <inkml:trace contextRef="#ctx0" brushRef="#br0" timeOffset="130267.6">3134 11977 429 0,'7'0'265'16,"-1"-10"-3"-16,-1 9-24 15,-5 1-43-15,-5-3-36 0,3 3-63 16,1-1-31-16,-21-1-42 15,-27-5-7-15,26 5-7 16,2 2-2-16,0 0-3 16,-2 1-1-16,5-1 0 15,3-1 0-15,9 4 0 16,-2 1 1-16,8 9-4 16,0 0 1-16,-2 3 3 15,5 5 1-15,-4 0 4 16,0 5-1-16,1 4-1 15,-1-4-1-15,4-6-2 16,2-7-1-16,8-10 0 16,6-1-1-16,-2-6 0 15,12 3-2-15,1 0-3 0,-2-1 1 16,5 8 9-16,-8 1 11 16,-12 12 36-16,-6 3 16 15,-15 5 18 1,-14 3-2-16,-9-3-22 15,-12-6-11-15,-2-12-38 0,-1-8-56 16,-2-15-208-16</inkml:trace>
  <inkml:trace contextRef="#ctx0" brushRef="#br0" timeOffset="130539.16">2651 12035 918 0,'-4'0'443'16,"-10"3"-172"-16,-4 9-76 0,-13 14-111 15,-8 11-28-15,-13 13-33 16,-1-1-10-16,10-5-117 16</inkml:trace>
  <inkml:trace contextRef="#ctx0" brushRef="#br0" timeOffset="130854.34">3592 12227 1250 0,'-3'0'616'0,"-4"0"-234"0,-1 3-176 16,6 1-53-16,-4-3-88 16,0 2-27-16,5-3-20 15,0-1-77-15,1-1-263 16</inkml:trace>
  <inkml:trace contextRef="#ctx0" brushRef="#br0" timeOffset="131326.32">3886 12018 885 0,'-5'1'435'0,"-2"0"-186"0,7 2-80 16,16 9-103-1,8 4-41-15,18 7-15 0,4 7 3 16,-10 2 6-1,-2 4 3-15,-25 2 5 16,-9 1 0-16,-13-4 3 16,-12-8 1-16,4-9-3 15,-5-9-12-15,10-12-25 16,0-9-21-16,8-11-39 16,8-5-1-16,8-12 6 15,13-4 8-15,5-4 34 16,10 6 17-16,2 5 30 15,-3 6 20-15,-10 9 39 16,-12-2 12-16,-19 8 0 0,-13 4-9 16,-12 10-35-16,-6 1-21 15,2 4-27 1,-1 2-10-16,7 2-56 16,8 6-69-16</inkml:trace>
  <inkml:trace contextRef="#ctx0" brushRef="#br0" timeOffset="131648.1">4561 12132 721 0,'4'0'367'0,"2"1"-38"0,13 1-189 15,10 0-70 1,4-2 3-16,8 0-32 15,1 3-18-15,0 0 17 0,-3 3-76 16,-5 0-248-16</inkml:trace>
  <inkml:trace contextRef="#ctx0" brushRef="#br0" timeOffset="131872.87">4544 12256 916 0,'2'4'393'16,"-1"-3"-206"-16,0 1-45 0,-1-2-29 16,30 9-12-16,53 10-31 15,-27-16-12-15,-6-3-43 0,1-3-3 16,-5-2-132-16</inkml:trace>
  <inkml:trace contextRef="#ctx0" brushRef="#br0" timeOffset="132275.29">5350 11969 684 0,'9'0'417'0,"-5"-5"11"0,2 14-251 16,-5 8-26-16,-19 5-22 15,2 8-9-15,-11 0-56 16,3 2-18-16,10 8-34 16,3 0-12-16,18-5-13 15,8-7-6-15,18-18-3 16,7-5 3-16,5-9-6 15,-3-2-37-15,-12-6-146 16,-1 0-200-16</inkml:trace>
  <inkml:trace contextRef="#ctx0" brushRef="#br0" timeOffset="132453.87">5515 12001 1222 0,'-3'5'485'15,"0"10"-306"-15,5 11-50 16,-3 13-22-16,-3 9-10 16,2 11-29-16,-7 1-14 15,7-4-24-15,2-9-13 16,1-13-7-16,3-12-38 0,4-12-195 16</inkml:trace>
  <inkml:trace contextRef="#ctx0" brushRef="#br0" timeOffset="133933.54">6109 12012 1039 0,'-1'-4'487'15,"-1"-3"-194"-15,2 6-67 16,0 1-115-16,0 0-45 15,8 14-64-15,40 47-5 16,-8-11 6-16,-2 2 0 16,3 2 2-16,-6 0 0 15,-9-15 1-15,-4-10 0 16,0-12 0-16,-7-5 1 16,-2-8 4-1,-1-2 6-15,-7-12 8 0,3-7 0 16,1-16-2-16,4-5-3 0,7-17-6 15,-2-2-4-15,3 6 22 16,-4 5 11-16,-7 15 18 16,-4 4 6-16,-6 11-25 0,-2 3-15 31,1 5-45-31,4 6-91 0</inkml:trace>
  <inkml:trace contextRef="#ctx0" brushRef="#br0" timeOffset="134811.54">6871 12436 893 0,'-2'1'444'0,"1"1"-125"15,1 8-44-15,-1-6-78 16,1 1-50-16,0-3-75 16,-1-3 389-16</inkml:trace>
  <inkml:trace contextRef="#ctx0" brushRef="#br0" timeOffset="160218.38">16975 7350 538 0,'0'-3'287'16,"0"-3"-57"-1,2 0-24-15,9-4-55 0,4 2-25 16,10 2-48 0,7 5-21-16,0 2-23 0,-1 9-8 15,-4 7-10-15,-8-2 0 16,-2 6 3-16,-6-4-3 16,-8-1-102-16,-1 3-122 15</inkml:trace>
  <inkml:trace contextRef="#ctx0" brushRef="#br0" timeOffset="160431.91">17126 7219 827 0,'5'-2'364'0,"10"2"-164"15,3 0-82-15,15 15-55 16,-2 6-11-16,-3 1-22 15,-2 6-5-15,-13-3 0 0,-4-1-1 16,-9 5-3 0,-1-1 6-16,-2-4-97 0,3-1-111 15</inkml:trace>
  <inkml:trace contextRef="#ctx0" brushRef="#br0" timeOffset="160994.37">16318 6612 660 0,'-1'9'337'0,"1"6"-74"16,-1 17-126-16,2 15-14 0,0 11-39 16,-1 4-24-16,1-1-33 15,-1-11-7-15,-2-3-38 16,-2-9-46-16,-1-10-189 15</inkml:trace>
  <inkml:trace contextRef="#ctx0" brushRef="#br0" timeOffset="161329.61">16241 6692 810 0,'15'-16'366'0,"17"-15"-163"16,8 6-48-16,9 16-64 0,-2 9-25 15,-3 17-24-15,-11 11-1 16,-21 10 9-16,-8 4 6 16,-21 4-6-16,-5-2-7 15,-8-4-12-15,-4-10-5 16,6-11-5-16,4-5-2 0,9-11-11 16,4-3-8-16,10-2-21 15,1-4-10-15,15 3-4 16,6 2 1-16,13 6 9 15,2 2 8-15,1 9 18 16,-8 2 8-16,-5 2 9 16,-8 5 2-1,-6-8-6-15,2 0-3 16,-5-9-43-16,3-5-61 16,-2-8-243-16</inkml:trace>
  <inkml:trace contextRef="#ctx0" brushRef="#br0" timeOffset="161655.44">16643 7028 637 0,'0'0'308'0,"2"1"-86"31,4-1-42-31,-6-1-44 0,0 0-19 16,8-2-47-16,7-6-17 15,34-24-23-15,-32 12-2 16,-4 7-8 0,-2 4 14-16,-4 1 5 0,-1 6-1 15,-5 1-1 1,2 7-7-16,-3-5 5 16,0 0 7-16,2 21 9 15,3 35-7-15,-2-26-3 16,-1 2-4-16,0-7-4 15,-1-5-4-15,2-2-12 0,-1-4-4 16,-2-1-3-16,0-3 1 16,0 2-155-16</inkml:trace>
  <inkml:trace contextRef="#ctx0" brushRef="#br0" timeOffset="164619.04">14718 11464 414 0,'2'-3'220'16,"5"-5"-41"-16,-1-4-18 0,5-1-18 16,1 1-11-16,1-2-20 15,0 3-11 1,-3 0-21-16,-3 3-4 0,-4 6-5 15,-1-2-5-15,-2 4-8 16,0 0-13-16,-1 0-26 16,0 0-11-16,1 0-11 15,-1 0 3-15,1 17 12 16,2 33 5-16,3-26 5 16,5 7-1-16,-1-8-8 15,3-1-2-15,-1-9-31 16,3-5-90-16</inkml:trace>
  <inkml:trace contextRef="#ctx0" brushRef="#br0" timeOffset="177087.97">18081 12005 213 0,'-66'1'141'15,"-76"6"-4"-15,17 2-60 16,32-2-40-16,18-4 13 0,51-1 22 15,28-2-1-15,49-6-23 16,32 0-22-16,49-2-29 16,26 2-2-16,37 3 2 15,21 2 0-15,31 1 0 16,12 2 3-16,30 1 32 16,23-3 19-16,25 0 14 15,7-4 4-15,13-2-27 16,-5 1-16-16,-6 0-12 15,-7 4-3-15,-34-2-5 16,-23 1-2-16,-42 3 0 16,-23 3 0-16,-42-2 2 15,-18 0 2-15,-39-3 3 16,-16-2-32-16,-32-1-156 16,-13-3-47-16,-29 3-70 15</inkml:trace>
  <inkml:trace contextRef="#ctx0" brushRef="#br0" timeOffset="177171.73">23379 11976 127 0,'-8'6'85'0,"-16"0"-7"0,4-1-26 16</inkml:trace>
  <inkml:trace contextRef="#ctx0" brushRef="#br0" timeOffset="177477.8">23249 11877 713 0,'-1'-2'287'0,"7"2"-194"16,8 2-42-16,13 5-35 15,10 3-5-15,8 3 5 0,8 1-4 16,-3-3 22 0,-5 0 16-16,-18 0 25 15,-13 3 17-15,-22 3 1 0,-14 3-7 16,-23 5-17 0,-3-1-17-16,0 5-25 15,5-3-16-15</inkml:trace>
  <inkml:trace contextRef="#ctx0" brushRef="#br0" timeOffset="178242.94">17798 11916 629 0,'0'-1'298'0,"0"1"-98"16,-1 0-29-16,0 0-54 15,0 0-28-15,-19 2-56 16,-43 49-12-16,16-31-8 15,-2 0-3-15,3 2-4 0,6-1-1 16,4-1-2-16,6-4 0 16,8-6-1-16,1-5-2 15,16 0-15 1,5 2-1-16,19 1 2 0,10 5 2 16,21 6 12-16,8-4 7 15,22 1-52 1,10-2-243-16</inkml:trace>
  <inkml:trace contextRef="#ctx0" brushRef="#br0" timeOffset="178914.61">19876 11415 811 0,'-8'11'313'0,"-13"21"-201"16,-7 9-47-16,-11 14 9 15,-1 5-6-15,2 0-18 16,-1-2-4-16,9-10 3 0,8-9 0 15,5-17 7-15,9-9 9 16,8-17 0-16,2-7-6 16,7-15-13-16,3-4-13 15,2-11-21-15,-4-4-1 16,-1 4-3-16,-3-2-3 16,-1 12-6-16,1 3-4 0,0 13-10 15,1 7-13-15,0 8-10 16,4 13-1-1,5 7 6-15,6 7 12 16,13 9 11-16,3-2 2 16,8 2 6-16,2 1 2 0,-11-8 2 15,-3-2 3-15,-14-2 1 16,-8-5 4-16,-15-5 8 16,-8 0 0-16,-21-7 2 15,-10 0-4-15,-6 3-7 16,-4-5-3-16,6-4-1 15,7-1-1-15,15-3-23 16,5-3-43-16,18-2-176 16,7-2-196-16</inkml:trace>
  <inkml:trace contextRef="#ctx0" brushRef="#br0" timeOffset="179225.41">19951 11504 1044 0,'0'-2'408'0,"3"4"-285"0,8 10-44 15,-1 9-33-15,3 8-7 16,-4 10-7-16,2 7-3 0,-1 7-8 16,-3 1-3-16,4-1-3 15,-2-10 0-15,7-12 8 16,7-10 9-16,-1-18 22 15,4-9 7-15,1-14 7 16,0-7-4-16,-2-9-14 16,-2 2-7-16,-10-4-13 15,0 5-5-15,-9 3-12 0,-1-1-5 16,0 6-38 0,-2 0-48-16,3 3-145 15,1 3-159-15</inkml:trace>
  <inkml:trace contextRef="#ctx0" brushRef="#br0" timeOffset="179402.44">20399 11666 712 0,'12'3'316'0,"4"0"-150"16,10-1-71-16,4-2-17 15,6-4-28-15,2 1-9 0,7 1-88 16,-5 2-116 0</inkml:trace>
  <inkml:trace contextRef="#ctx0" brushRef="#br0" timeOffset="179568.06">20478 11801 864 0,'2'0'390'16,"4"-3"-150"-16,7 0-155 16,14 0-34-16,11-3-19 15,5 2-10-15,5 1-42 16,-2-2-88-16</inkml:trace>
  <inkml:trace contextRef="#ctx0" brushRef="#br0" timeOffset="179949.14">20891 11507 755 0,'4'-3'317'16,"6"-1"-168"-16,9 3-56 15,7 1-48-15,2 2-6 16,4 1-18-16,2 1-8 16,-2-4-1-16,-7 0 1 15,-9-1 5-15,-6 0 3 0,-12-1 5 16,-1 4-2-16,-8 0 6 16,-4 4 5-16,-3 4-4 15,1 4-1-15,3 4-8 16,3 3-6-16,1 3 0 15,5 5-2-15,2 9-2 16,3 4-2-16,7 3-5 16,-1-3 1-16,7-8 2 15,-1-7 1-15,0-9-47 16,2-9-75-16</inkml:trace>
  <inkml:trace contextRef="#ctx0" brushRef="#br0" timeOffset="180081.96">20918 11710 626 0,'6'0'279'0,"5"-1"-102"0,12 2-66 15,13 2-36-15,3 1-15 0,5 1-39 16,-1 0-7-16,-4-2-85 16</inkml:trace>
  <inkml:trace contextRef="#ctx0" brushRef="#br0" timeOffset="180429.03">21417 11623 1046 0,'1'-7'470'0,"0"-2"-211"16,-1 2-57-16,3 7-91 0,-1 7-36 15,4 6-58-15,3 8-12 16,5 11 0-16,0 2-1 15,5 12 0 1,-3 2 0-16,5-2 2 0,0-3 1 16,-3-16 3-16,1-5 4 0,-6-17 20 31,0-6 13-31,4-16 12 0,-4-4-1 16,5-14-14-1,-3-2-15-15,0-3-13 0,3 0-4 16,-5 8-6-16,-1-1 0 0,-5 9 1 15,-4 2-3-15,-3 8-4 16,-1 5 1 0,-1 3-159-16,0 6-113 0</inkml:trace>
  <inkml:trace contextRef="#ctx0" brushRef="#br0" timeOffset="188019.2">17508 9017 81 0,'-36'-2'36'0,"-29"-2"-11"0,-9 2-26 16,-1 2-1-16,-5 0 0 16,9 0 2-16,6 0 29 15,5 0 11-15,20 2 12 16,5 0 10-16,19 0-16 16,11 3-3-16,26 1 10 15,14 0 6-15,30-6 11 16,29 1 0-16,40-6-14 0,25 2-2 15,45 0 3-15,7-1 3 16,23 0 12 0,3 3 1-16,11 0 15 15,3-4 11-15,2 2 0 16,2 1-8-16,-20-4-23 16,-22 0-13-16,-32-1-12 15,-21 1-5-15,-36 4-16 16,-16 1-4-16,-43 1-2 15,-18 0-9-15,-33-1-133 16,-5 3-134-16</inkml:trace>
  <inkml:trace contextRef="#ctx0" brushRef="#br0" timeOffset="188574.53">20270 8949 363 0,'-1'-4'229'0,"1"1"-18"0,3 0-87 16,-3 2-79-16,0 1-17 16,8 0-10-16,14 5 0 15,31 9-6-15,-32-6-3 16,3-1-4-16,-1 0 1 16,-3-3 25-16,0 2 6 15,-13-3 10-15,-4-3 7 0,-3 3-20 16,1 0-5-16,-1-3-16 15,0 0-5-15,0 1 0 16,2 12 8-16,-2 32 15 16,-13-27-1-16,-8 1 1 15,2 0-5-15,-4-1 3 16,3-4-14-16,-7-4-229 16</inkml:trace>
  <inkml:trace contextRef="#ctx0" brushRef="#br0" timeOffset="189229.61">17084 8979 217 0,'5'-5'157'0,"6"0"32"16,-4 2-52-16,-7 4-38 15,-6 2-8-15,-5 11-21 16,-10 4-11-16,-16-5-18 15,-3 10-7-15,-7-8-7 16,3 3-4-16,12 4-4 16,7-7-4-16,17 1 12 15,11-5 14-15,24-1 30 16,12-2 7-16,16-5-17 16,9 4-14-16,14-2-10 0,-2-2-113 15</inkml:trace>
  <inkml:trace contextRef="#ctx0" brushRef="#br0" timeOffset="189770.26">20203 8932 471 0,'4'-3'268'15,"13"1"-53"-15,5 3-76 16,10 11-88-16,5 5-21 15,-5 5-10-15,-2-2 12 16</inkml:trace>
  <inkml:trace contextRef="#ctx0" brushRef="#br0" timeOffset="190671.07">18308 9234 581 0,'0'-1'275'16,"-1"1"-132"-16,-3 6-68 0,3-6-60 0,-5 13-3 15,-26 50 22-15,12-21-3 0,0 0-6 16,-1-1-2-16,7-10-1 16,4-9 1-16,6-8 6 15,4-10 6-15,4-4 15 16,3-6 1-16,1-10-6 15,6 1-6 1,-4-11-16 0,1-5-2-16,-2-3-4 15,-4-4-1-15,-1 5-8 16,-1 9-5-16,1 6-4 16,-1 11-3-16,1 7-15 31,-2 0-10-31,0 1-12 0,-2-1-3 0,6 3 8 15,22 1 14-15,36 55 19 0,-26-21 7 16,-1 0 8-16,0 1-1 16,-7-5-3-16,-9-5 3 15,-12-7 9-15,-6-5 8 16,-7-6 13-16,-13-5 3 16,-11-1-4-16,-11-7-5 0,-11-4-13 15,2 1-7-15,17-2-4 31,16 4-2-31,1 0-4 16,-34-3-1-16,16-4-14 0,9-1-38 0,27 11-63 16,6 0-44-16,11 4-210 15</inkml:trace>
  <inkml:trace contextRef="#ctx0" brushRef="#br0" timeOffset="191038.19">18503 9314 487 0,'-1'-15'273'0,"-1"-17"-54"15,2 9-54-15,5 11-14 16,-2 4-43-16,-4 5-30 16,5 10-50-16,3 4-23 15,1 11-7-15,7 8 4 0,-4 9 0 16,4 6 0-16,4 4 1 15,-4-7 2-15,8-6 6 16,-5-4 5 0,2-14 27-16,-4-6 12 15,-2-8 19-15,-2-4 6 16,-2-6-11-16,1 0-6 0,-2-4-15 16,1 1-7-16,0-5-4 15,-3-4 1-15,3-5-3 16,1-1-2-16,-3-8-11 15,1 0-8 1,-1-1-45-16,0-1-45 0,6 9-146 16,3 5-126-16</inkml:trace>
  <inkml:trace contextRef="#ctx0" brushRef="#br0" timeOffset="191365.94">19018 9335 479 0,'-6'0'250'0,"4"0"-68"16,-3 0-44-16,5 0-59 15,0 0-21-15,0 0-22 16,0 0-3-16,22 7-8 16,41 3-4-16,-22-10-8 15,6-1-2-15,1 0-1 16,-6 0-58-16</inkml:trace>
  <inkml:trace contextRef="#ctx0" brushRef="#br0" timeOffset="191641.63">19027 9470 317 0,'0'1'172'0,"1"0"-12"16,3 2-10-16,-4-3 3 15,0 0-3-15,23 4-36 16,39 0-17-16,-23-6-43 16,3 0-17-16,-5 2-13 15,-1-1-3-15,-11-2-5 16,-2 2-1-16,-12 1-101 15,-1 1-281-15</inkml:trace>
  <inkml:trace contextRef="#ctx0" brushRef="#br0" timeOffset="-206511.75">19770 9170 814 0,'-8'-2'383'0,"-17"-3"-153"16,-3 4-39-16,-8 11-66 15,-3 8-33-15,1 10-59 16,8 12-26-16,9 8-25 15,7 2-3-15,20 0 6 16,10-7 4-16,16-15 4 16,11-9 1-16,4-18 4 15,-3-2 3-15,-8-9 28 16,-9-7 20-16,-22-4 29 16,-10-3 3-16,-23-2-21 0,-10 3-20 15,-9 7-38-15,0 3-48 16,7 13-230-16</inkml:trace>
  <inkml:trace contextRef="#ctx0" brushRef="#br0" timeOffset="-206026.56">20031 9245 916 0,'4'0'432'0,"-6"0"-185"15,5 10-145-15,-1 10-48 16,8 12-37-16,9 8 1 16,0 2 0-16,0-4-1 15,1-8-1-15,1-8 2 16,2-12 23-16,1-4 12 15,-1-8 32-15,-2-3 9 0,-3-11-9 16,-1-4-11-16,2-8-32 16,0-2-11-16,-2-2-14 15,-2 1-4-15,-6 2-2 16,-1 4-2-16,-1 7-3 16,2 5-50-16,-2 4-464 15</inkml:trace>
</inkml:ink>
</file>

<file path=ppt/ink/ink69.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3-12-20T09:27:05.866"/>
    </inkml:context>
    <inkml:brush xml:id="br0">
      <inkml:brushProperty name="width" value="0.05292" units="cm"/>
      <inkml:brushProperty name="height" value="0.05292" units="cm"/>
      <inkml:brushProperty name="color" value="#FF0000"/>
    </inkml:brush>
  </inkml:definitions>
  <inkml:trace contextRef="#ctx0" brushRef="#br0">14002 9206 309 0,'0'-8'197'0,"-4"-3"-18"0,0 3-52 16,-4 5-16-16,-6 5-13 15,-4 7 3-15,-6 7-6 16,0 4-15-16,7 10-29 16,9 5-17-16,15 6-29 15,15 2-1-15,31-6 3 16,12-6 2-16,22-19 5 16,2-10 6-16,-2-24 7 15,-6-14 29-15,-14-18 55 16,-12-4 29-16,-46-2 43 15,-15 5-19-15,-54 13-43 16,-20 9-35-16,-8 21-60 0,-10 9-20 16,14 10-77-16,9 3-56 15,21 1-175-15,21 0-236 16</inkml:trace>
  <inkml:trace contextRef="#ctx0" brushRef="#br0" timeOffset="399.15">14213 9471 771 0,'-4'7'383'0,"1"7"-106"15,-3 17-184-15,2 8-32 16,0 21-36-16,2 4-9 16,1 0-6-16,0-5 0 0,7-21-11 15,-4-13-35-15,7-18-120 16,-2-11-154 0</inkml:trace>
  <inkml:trace contextRef="#ctx0" brushRef="#br0" timeOffset="596.91">14252 9471 826 0,'-7'2'413'16,"-11"7"-118"-16,-2 3-73 0,-13 6-76 16,-11 4-33-16,-16 5-50 15,-7 8-18-15,0 4-30 0,7 0-4 0,22-5-19 16,12-8-20-1,20-9-28-15,12-3-9 0,19-11-67 16,11-4-53-16</inkml:trace>
  <inkml:trace contextRef="#ctx0" brushRef="#br0" timeOffset="827.88">14189 9592 482 0,'-5'-11'311'0,"-5"-5"5"0,3 3-59 16,7 9-82-16,1 8-35 16,12 7-49-16,4 9-37 15,15 13-24-15,10 2-4 16,18 7-11-16,3-2-3 0,-3-9-15 15,-6 0-65-15</inkml:trace>
  <inkml:trace contextRef="#ctx0" brushRef="#br0" timeOffset="1249.52">14241 9892 772 0,'0'0'358'0,"0"8"-146"0,-7 6-28 16,-8 13-45-16,-5 12-25 15,-16 13-35-15,-3 5-23 16,-4 5-24-16,4-9-6 0,13-16-17 15,8-11-9-15,16-20-26 16,7-6-5-16,16-9 3 16,3-6-19-16,5-9-94 15,1-3-143-15</inkml:trace>
  <inkml:trace contextRef="#ctx0" brushRef="#br0" timeOffset="1401.59">14276 9877 706 0,'1'-3'380'0,"1"1"-68"16,2 7-133-16,-4-5-95 0,12 30-23 0,25 63-32 15,-10-18-10 1,3 10-9-16,3 2-2 0,5-17-2 16,2-17-16-16,3-25-223 15</inkml:trace>
  <inkml:trace contextRef="#ctx0" brushRef="#br0" timeOffset="1950.31">14822 9277 1012 0,'9'6'350'0,"21"4"-316"16,18 4-15-16,29-4-3 15,10-1-4-15,12-4-5 16,-2-5 2-16,-7-4-12 16,-5-3-28-16,-18-11-57 15,-7 1-47-15,-29-2-155 16,-10-3-41-16,-32-3 124 15,-10-2 131-15,-17-5 273 16,-9-1 90-16,16 9-22 0,5 6-62 16,18 10-81-16,8 5-13 15,17 6-30-15,8 3-22 16,15 12-26-16,2 4-10 16,-4 9 29-16,-8 1 21 15,-17 1 44-15,-8 4 23 16,-12-2-7-16,-3 2-15 15,-10 2-42-15,-7-6-23 0,-10 6-64 16,-9 4-73-16</inkml:trace>
</inkml:ink>
</file>

<file path=ppt/ink/ink7.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2-11T09:21:50.133"/>
    </inkml:context>
    <inkml:brush xml:id="br0">
      <inkml:brushProperty name="width" value="0.05292" units="cm"/>
      <inkml:brushProperty name="height" value="0.05292" units="cm"/>
      <inkml:brushProperty name="color" value="#FF0000"/>
    </inkml:brush>
  </inkml:definitions>
  <inkml:trace contextRef="#ctx0" brushRef="#br0">17185 11221 773 0,'0'-7'412'16,"1"-5"-118"-16,-2 12-113 16,-4 8-42-16,-10 12-79 15,-4 9-31-15,-3 18-25 16,-1 4-4-16,4 4 3 15,1-6 5-15,5-14 3 16,1-6 3-16,6-16 9 0,1-4 5 16,5-15-12-16,0-9-4 15,9-17-10-15,4-7-7 16,6-14 5 0,2-1 0-16,1 2 1 0,-2 0 1 15,0 15 10-15,-3 9 7 16,-8 12 12-16,-1 7-3 15,-6 9-12-15,2 3-9 16,3 15-9 0,-4-9-1-1,1 0 0-15,14 35 0 0,8 17 0 0,2 11 0 16,5-16 5-16,1-3 28 16,3-15-133-16,0-7-58 0</inkml:trace>
  <inkml:trace contextRef="#ctx0" brushRef="#br0" timeOffset="159.93">17054 11404 805 0,'-2'0'412'16,"6"2"-95"-1,10 3-154-15,15 0-105 0,14 3-14 16,13-2 1-16,4-1-85 15</inkml:trace>
  <inkml:trace contextRef="#ctx0" brushRef="#br0" timeOffset="513.48">17338 10918 799 0,'-33'-16'339'0,"-41"-9"-188"15,-12 14-57-15,-16 28-34 0,-3 18-12 0,-3 23-17 16,6 13-5 0,29 11-21-16,15 13-8 0,44 15-5 15,18-2 6-15,49-1 18 16,27-15 11-1,45-22 10-15,24-9 0 16,26-26-2-16,-3-20 3 16,-10-40 47-16,-13-21 16 0,-37-35 52 15,-18-12 19-15,-55-23-29 16,-36-7-15-16,-67 4-63 16,-28 7-41-16,-36 28-42 15,-2 17-13-15,-8 23-28 16,10 14-59-16</inkml:trace>
</inkml:ink>
</file>

<file path=ppt/ink/ink70.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3-12-20T10:54:26.257"/>
    </inkml:context>
    <inkml:brush xml:id="br0">
      <inkml:brushProperty name="width" value="0.05292" units="cm"/>
      <inkml:brushProperty name="height" value="0.05292" units="cm"/>
      <inkml:brushProperty name="color" value="#FF0000"/>
    </inkml:brush>
  </inkml:definitions>
  <inkml:trace contextRef="#ctx0" brushRef="#br0">14002 9206 309 0,'0'-8'197'0,"-4"-3"-18"0,0 3-52 16,-4 5-16-16,-6 5-13 15,-4 7 3-15,-6 7-6 16,0 4-15-16,7 10-29 16,9 5-17-16,15 6-29 15,15 2-1-15,31-6 3 16,12-6 2-16,22-19 5 16,2-10 6-16,-2-24 7 15,-6-14 29-15,-14-18 55 16,-12-4 29-16,-46-2 43 15,-15 5-19-15,-54 13-43 16,-20 9-35-16,-8 21-60 0,-10 9-20 16,14 10-77-16,9 3-56 15,21 1-175-15,21 0-236 16</inkml:trace>
  <inkml:trace contextRef="#ctx0" brushRef="#br0" timeOffset="1">14213 9471 771 0,'-4'7'383'0,"1"7"-106"15,-3 17-184-15,2 8-32 16,0 21-36-16,2 4-9 16,1 0-6-16,0-5 0 0,7-21-11 15,-4-13-35-15,7-18-120 16,-2-11-154 0</inkml:trace>
  <inkml:trace contextRef="#ctx0" brushRef="#br0" timeOffset="2">14252 9471 826 0,'-7'2'413'16,"-11"7"-118"-16,-2 3-73 0,-13 6-76 16,-11 4-33-16,-16 5-50 15,-7 8-18-15,0 4-30 0,7 0-4 0,22-5-19 16,12-8-20-1,20-9-28-15,12-3-9 0,19-11-67 16,11-4-53-16</inkml:trace>
  <inkml:trace contextRef="#ctx0" brushRef="#br0" timeOffset="10.01">14189 9592 482 0,'-5'-11'311'0,"-5"-5"5"0,3 3-59 16,7 9-82-16,1 8-35 16,12 7-49-16,4 9-37 15,15 13-24-15,10 2-4 16,18 7-11-16,3-2-3 0,-3-9-15 15,-6 0-65-15</inkml:trace>
  <inkml:trace contextRef="#ctx0" brushRef="#br0" timeOffset="11.01">14241 9892 772 0,'0'0'358'0,"0"8"-146"0,-7 6-28 16,-8 13-45-16,-5 12-25 15,-16 13-35-15,-3 5-23 16,-4 5-24-16,4-9-6 0,13-16-17 15,8-11-9-15,16-20-26 16,7-6-5-16,16-9 3 16,3-6-19-16,5-9-94 15,1-3-143-15</inkml:trace>
  <inkml:trace contextRef="#ctx0" brushRef="#br0" timeOffset="12.01">14276 9877 706 0,'1'-3'380'0,"1"1"-68"16,2 7-133-16,-4-5-95 0,12 30-23 0,25 63-32 15,-10-18-10 1,3 10-9-16,3 2-2 0,5-17-2 16,2-17-16-16,3-25-223 15</inkml:trace>
  <inkml:trace contextRef="#ctx0" brushRef="#br0" timeOffset="13.01">14822 9277 1012 0,'9'6'350'0,"21"4"-316"16,18 4-15-16,29-4-3 15,10-1-4-15,12-4-5 16,-2-5 2-16,-7-4-12 16,-5-3-28-16,-18-11-57 15,-7 1-47-15,-29-2-155 16,-10-3-41-16,-32-3 124 15,-10-2 131-15,-17-5 273 16,-9-1 90-16,16 9-22 0,5 6-62 16,18 10-81-16,8 5-13 15,17 6-30-15,8 3-22 16,15 12-26-16,2 4-10 16,-4 9 29-16,-8 1 21 15,-17 1 44-15,-8 4 23 16,-12-2-7-16,-3 2-15 15,-10 2-42-15,-7-6-23 0,-10 6-64 16,-9 4-73-16</inkml:trace>
</inkml:ink>
</file>

<file path=ppt/ink/ink71.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3-12-20T10:54:29.719"/>
    </inkml:context>
    <inkml:brush xml:id="br0">
      <inkml:brushProperty name="width" value="0.05292" units="cm"/>
      <inkml:brushProperty name="height" value="0.05292" units="cm"/>
      <inkml:brushProperty name="color" value="#FF0000"/>
    </inkml:brush>
  </inkml:definitions>
  <inkml:trace contextRef="#ctx0" brushRef="#br0">14002 9206 309 0,'0'-8'197'0,"-4"-3"-18"0,0 3-52 16,-4 5-16-16,-6 5-13 15,-4 7 3-15,-6 7-6 16,0 4-15-16,7 10-29 16,9 5-17-16,15 6-29 15,15 2-1-15,31-6 3 16,12-6 2-16,22-19 5 16,2-10 6-16,-2-24 7 15,-6-14 29-15,-14-18 55 16,-12-4 29-16,-46-2 43 15,-15 5-19-15,-54 13-43 16,-20 9-35-16,-8 21-60 0,-10 9-20 16,14 10-77-16,9 3-56 15,21 1-175-15,21 0-236 16</inkml:trace>
  <inkml:trace contextRef="#ctx0" brushRef="#br0" timeOffset="1">14213 9471 771 0,'-4'7'383'0,"1"7"-106"15,-3 17-184-15,2 8-32 16,0 21-36-16,2 4-9 16,1 0-6-16,0-5 0 0,7-21-11 15,-4-13-35-15,7-18-120 16,-2-11-154 0</inkml:trace>
  <inkml:trace contextRef="#ctx0" brushRef="#br0" timeOffset="2">14252 9471 826 0,'-7'2'413'16,"-11"7"-118"-16,-2 3-73 0,-13 6-76 16,-11 4-33-16,-16 5-50 15,-7 8-18-15,0 4-30 0,7 0-4 0,22-5-19 16,12-8-20-1,20-9-28-15,12-3-9 0,19-11-67 16,11-4-53-16</inkml:trace>
  <inkml:trace contextRef="#ctx0" brushRef="#br0" timeOffset="3">14189 9592 482 0,'-5'-11'311'0,"-5"-5"5"0,3 3-59 16,7 9-82-16,1 8-35 16,12 7-49-16,4 9-37 15,15 13-24-15,10 2-4 16,18 7-11-16,3-2-3 0,-3-9-15 15,-6 0-65-15</inkml:trace>
  <inkml:trace contextRef="#ctx0" brushRef="#br0" timeOffset="4">14241 9892 772 0,'0'0'358'0,"0"8"-146"0,-7 6-28 16,-8 13-45-16,-5 12-25 15,-16 13-35-15,-3 5-23 16,-4 5-24-16,4-9-6 0,13-16-17 15,8-11-9-15,16-20-26 16,7-6-5-16,16-9 3 16,3-6-19-16,5-9-94 15,1-3-143-15</inkml:trace>
  <inkml:trace contextRef="#ctx0" brushRef="#br0" timeOffset="5">14276 9877 706 0,'1'-3'380'0,"1"1"-68"16,2 7-133-16,-4-5-95 0,12 30-23 0,25 63-32 15,-10-18-10 1,3 10-9-16,3 2-2 0,5-17-2 16,2-17-16-16,3-25-223 15</inkml:trace>
  <inkml:trace contextRef="#ctx0" brushRef="#br0" timeOffset="6">14822 9277 1012 0,'9'6'350'0,"21"4"-316"16,18 4-15-16,29-4-3 15,10-1-4-15,12-4-5 16,-2-5 2-16,-7-4-12 16,-5-3-28-16,-18-11-57 15,-7 1-47-15,-29-2-155 16,-10-3-41-16,-32-3 124 15,-10-2 131-15,-17-5 273 16,-9-1 90-16,16 9-22 0,5 6-62 16,18 10-81-16,8 5-13 15,17 6-30-15,8 3-22 16,15 12-26-16,2 4-10 16,-4 9 29-16,-8 1 21 15,-17 1 44-15,-8 4 23 16,-12-2-7-16,-3 2-15 15,-10 2-42-15,-7-6-23 0,-10 6-64 16,-9 4-73-16</inkml:trace>
</inkml:ink>
</file>

<file path=ppt/ink/ink72.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2-20T09:15:47.499"/>
    </inkml:context>
    <inkml:brush xml:id="br0">
      <inkml:brushProperty name="width" value="0.05292" units="cm"/>
      <inkml:brushProperty name="height" value="0.05292" units="cm"/>
      <inkml:brushProperty name="color" value="#FF0000"/>
    </inkml:brush>
  </inkml:definitions>
  <inkml:trace contextRef="#ctx0" brushRef="#br0">21194 5171 1394 0,'-5'-22'222'0,"-3"-32"-72"0,10-5-11 15,15-1-37-15,11-7-9 16,27-20-17-16,8-17-6 16,17-28-20-16,14-9-10 0,1 1-3 15,3 11-6-15,-23 32-2 16,-18 20 3-16,-33 40-4 16,-12 15 1-1,-14 17-156-15,-6 10-134 16</inkml:trace>
  <inkml:trace contextRef="#ctx0" brushRef="#br0" timeOffset="489.27">21155 4877 597 0,'-1'-6'382'15,"-1"-6"28"-15,1 0-162 16,1 5-115-16,0 4-39 0,-1 13-74 16,1 9-11-16,-3 17-10 15,2 14-5-15,0 12 3 16,1 2 2-16,5-5 2 15,0-12 2-15,5-22 1 16,-3-10 1-16,5-17 26 16,4-7 12-16,9-14 14 15,6-9 0-15,7-12-27 16,6 1-13-16,3 4-37 16,0-1-105-16</inkml:trace>
  <inkml:trace contextRef="#ctx0" brushRef="#br0" timeOffset="1204.84">22290 3697 433 0,'6'-8'266'0,"3"-7"4"16,2-4-66-16,-1-6-52 0,-1 3-18 0,-3 3-20 15,1-3-7 1,-4 6 3-16,-3 1 2 0,-7 1-8 16,-8 4-14-16,-3 3-27 15,-8 0-18-15,-1 7-32 16,-2 4-13-16,-6 15-28 15,5 5-8 1,5 7-5-16,9 6 1 16,15-2 11-1,6 2 4-15,17-7 3 16,2-6 4-16,9-14 3 16,2-3 0-16,0-12 5 0,-6-6 2 15,-3-5 6-15,-5-6 3 16,-14-1 7-16,7-1 2 15,-15 1 10-15,-6-1 2 16,3 8 1-16,-11 7-2 0,10 6-12 16,1 3-7-16,2 7-12 15,2 3-4-15,4 7-2 16,3 7 2-16,5 10 4 16,-4 3 1-16,-2 5 2 15,3 6 0-15,-3 0 5 16,-2-1 2-16,0-3 4 15,-2-1 2-15,-2-9 1 16,0 0 1-16,0-10 0 16,0-4-2-16,0-10-58 15,1-9-131-15</inkml:trace>
  <inkml:trace contextRef="#ctx0" brushRef="#br0" timeOffset="1740.5">22587 3347 687 0,'-8'-3'427'0,"-7"-2"-28"16,6 0-172-16,3 3-62 15,7 3-91 1,6 6-39-16,11 8-49 0,8 0-8 16,19 3 8-1,6 0 7-15,9-5 9 0,-1 0 2 0,-11-5 3 16,-1 0-2 0,-19-5 2-16,-6-1 2 15,-13-1 7-15,-5 0 2 16,-4 5 2-16,-7 2 11 15,0 8 3 1,-6 5-3-16,-7 4-3 0,0 6-13 16,-3 3-7-16,0 0-1 15,6-1-2-15,1-6 0 16,4-7-6-16,6-4-25 16,2-7-143-16,1-1-155 15</inkml:trace>
  <inkml:trace contextRef="#ctx0" brushRef="#br0" timeOffset="2274.96">23573 3238 798 0,'-10'-7'392'0,"-16"-6"-131"0,-4-5-39 16,-4 1-76-16,0 2-30 16,4 8-62-16,2 4-24 15,-1 12-30-15,-2 7-12 0,-3 11-6 16,3 8 1 0,10 13-1-16,11 6 2 0,17 3 4 15,8-5 2-15,16-4 7 16,5-10-1-16,4-15 4 15,5-3 0 1,2-20 2-16,0-4 4 16,-3-13 48-16,-3-9 24 0,-11-7 50 15,-10-10 19-15,-16-7-14 16,-10 0-21-16,-24-4-46 16,-8 3-19-16,-7 6-34 0,-2 3-4 15,10 11-54-15,6 7-53 16,12 18-173-16</inkml:trace>
  <inkml:trace contextRef="#ctx0" brushRef="#br0" timeOffset="2706.4">23564 3240 621 0,'-4'2'324'0,"-4"0"-66"16,0 2-47-16,-1-2-48 0,0 4-19 0,-2 4-52 31,-2 5-19-31,-2 14-32 15,-6 4-8-15,-7 12-3 16,2 5-4-16,-3-1-6 16,7 2-4-16,6-10-8 15,-3-9-37-15</inkml:trace>
  <inkml:trace contextRef="#ctx0" brushRef="#br0" timeOffset="6811.52">13854 12792 502 0,'4'-4'321'16,"-1"-6"20"-16,-2 5-116 0,-1 3-81 0,-4 2-29 31,3 0-53-31,0 0-25 0,-4 9-27 16,0 17-5-16,-44 35-2 15,28-22-1-15,-2 2 1 0,-1-2-2 16,-1-3-1-1,-1-5-2-15,5 0-59 16,0-6-66-16</inkml:trace>
  <inkml:trace contextRef="#ctx0" brushRef="#br0" timeOffset="7104.55">14051 12781 484 0,'3'-1'265'0,"3"-2"-52"16,-6 2-89-16,0 1-20 15,0 0-8-15,-2 0-9 16,0 5-9-16,-9 19-7 15,-24 39-29-15,11-23-9 16,-7 8-13-16,-2 4-5 0,-1-4 12 16,0-2 2-1,11-12 2-15,4-9 0 16,13-16-19-16,5-4-13 0,10-10-174 16</inkml:trace>
  <inkml:trace contextRef="#ctx0" brushRef="#br0" timeOffset="8166.71">12998 13480 673 0,'-5'-1'341'16,"-6"5"-104"-16,-9 4-100 16,-6 15-97-16,-7 7-20 15,-6 15-20-15,0 6-1 16,-6 12 2-16,-4 4 1 0,4 2 1 15,5-2 1-15,7-18 1 16,7-7 2-16,13-20 3 16,2-9 0-16,15-13-5 15,5-6-2-15,9-17-6 16,5-4-2-16,4-12 3 16,11-1 1-16,-12-10 1 15,1-3 2-15,-3 5 1 16,-16-1 2-16,9 15 4 15,-5 4 3-15,-6 12 17 0,0 5 10 16,-6 6-1-16,0 4-7 16,3 4-25-16,-3-1-12 15,0 0-9-15,0 0 1 16,14 18 3-16,40 38 1 16,-19-18 3-16,4 5 1 15,5 9 2-15,-1-3 3 16,-3-1 2-16,-2-5 1 15,-6-7 0-15,-6-6 2 0,-5-6 5 16,-10-6 4-16,-13-8 49 16,-4-1 16-16,-18-6 20 15,-9-3 8-15,-18-5-46 16,-10 2-16-16,-5-1-25 16,7 4-13-16,8 1-10 15,12 3-4-15,10 1-9 16,10 5-4-16,7-5-69 15,6 0-60-15,13 5-239 16</inkml:trace>
  <inkml:trace contextRef="#ctx0" brushRef="#br0" timeOffset="8831.6">13217 13584 827 0,'-5'-10'388'0,"-3"-10"-153"16,2 4-51-16,4 12-94 15,2 4-37-15,7 9-57 16,0 7-16-16,9 15-2 15,2 7 5-15,8 14 8 16,4 8 4-16,-1 13 5 16,-1 0 1-16,-6-7 2 15,-4-8 0-15,-6-19 2 16,-1-9 2-16,1-15 3 0,3-9 5 16,8-19 71-16,5-7 34 15,4-27 37-15,2-15 15 16,-1-12-59-16,0-6-31 15,-6 16-40-15,-3 13-18 0,-14 19-11 16,-3 9-1 0,-9 11 0-16,0 2-3 0,2 4-33 15,0 3-96-15</inkml:trace>
  <inkml:trace contextRef="#ctx0" brushRef="#br0" timeOffset="9953.82">13792 14023 832 0,'-1'0'367'0,"0"0"-205"16,0 5-58-16,1-5-75 0,-2 0-21 16,1 20-8-16,-2 33 0 15,-1-21 1-15,2 0 0 16,-1-2 4-16,2-2 0 15,-2-8 2-15,2-5 1 0,3-7 1 16,-3-4 0 0,4-4-64-16,0-2-83 15</inkml:trace>
  <inkml:trace contextRef="#ctx0" brushRef="#br0" timeOffset="10300.97">13771 14058 643 0,'4'-9'361'0,"6"-11"-74"15,5 6-67-15,4 2-108 16,3 9-44-16,4 8-54 16,4 0-6-16,-2 8-4 0,-4-1 3 15,-14 3-1-15,-7 2-1 16,-15 3-4-16,-8 2-1 0,-6-1-3 31,-2 3-1-31,5-5-2 16,5-1-2-16,9-1 0 0,3-8-1 15,6-1-2 1,4-2-1-16,11-4 0 16,7 2 3-16,5-2 6 31,-13-1 3-31,-1 2 8 0,44 3 3 0,-6 1 2 15,-4-2 2-15,-33-2 1 0,-7-1 0 0,-7-1-115 16</inkml:trace>
  <inkml:trace contextRef="#ctx0" brushRef="#br0" timeOffset="11620.68">12571 14116 473 0,'-6'0'250'15,"-5"-3"-38"-15,-1 0-31 0,2 1-49 16,3-1-17-16,5 0-52 16,2 2-11-16,0 0-23 15,2-1-3-15,28-4 0 16,53-11-5-16,-30 9 0 16,2 3-9-16,-6 5-49 15</inkml:trace>
</inkml:ink>
</file>

<file path=ppt/ink/ink73.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2-20T09:38:00.383"/>
    </inkml:context>
    <inkml:brush xml:id="br0">
      <inkml:brushProperty name="width" value="0.05292" units="cm"/>
      <inkml:brushProperty name="height" value="0.05292" units="cm"/>
      <inkml:brushProperty name="color" value="#FF0000"/>
    </inkml:brush>
  </inkml:definitions>
  <inkml:trace contextRef="#ctx0" brushRef="#br0">2233 8031 202 0,'12'-7'199'0,"10"-3"96"15,-5 2-14-15,-16-1-12 0,-5 1-26 16,-16-1-66-16,-9-2-21 16,-9 4-68-16,-6 6-19 15,-5 7-24-15,-3 8-18 16,5 9-24-16,4 7-8 15,17 4-13-15,13 3 0 0,29 5 2 16,11-4 3-16,20-2 5 16,6-4 2-1,3-13 5-15,8-3 1 0,-14-9 2 16,-3-4 3-16,-24-3 10 16,-14 0 6-16,-16-4 4 15,-14 3 0-15,-25-4-8 16,-5 6-5-16,-13 13-6 15,-5 8-4-15,3 15-5 16,5 4-4-16,14 7-5 16,17-6-2-16,27-3 0 0,10-5 2 15,32-7 4-15,12 0 2 16,14-12 6-16,4-5 0 16,-1-12 3-16,-2-7 2 15,-7-12 0-15,-1 1 3 16,-8-7 3-16,-10-1 1 15,-8 3 3-15,-7-4 0 16,-15 11-2-16,-4 4-5 16,-6 14-10-16,-4 5-5 15,1 15-5-15,2 5 1 16,1 2 6-16,2-1 4 16,7 1 1-16,0-7 0 15,-3-4-125-15,2-7-100 0</inkml:trace>
  <inkml:trace contextRef="#ctx0" brushRef="#br0" timeOffset="144.19">2545 8140 1135 0,'-1'-5'453'16,"-3"-3"-313"-1,2 4-67-15,2 4-70 16,2 6-65-16,-2-6-287 15</inkml:trace>
  <inkml:trace contextRef="#ctx0" brushRef="#br0" timeOffset="315.75">2621 8392 402 0,'9'16'245'0,"14"21"14"16,0-3-57-16,6 0-12 16,-1-8-22-16,-8-11-10 15,-5-2-3-15,4-8 6 16,-4-4-1-16,1-8-42 15,4-4-7-15,-16-10-61 16,1 0-13-16,-4 0 13 16,-1-2-128-16,8 3-254 15</inkml:trace>
  <inkml:trace contextRef="#ctx0" brushRef="#br0" timeOffset="738.22">3193 8388 512 0,'-2'15'346'16,"0"15"3"-16,-8 5-130 0,-4-3-34 16,-4 2-49-16,-6-2-33 15,3-2-39-15,-3-1-16 16,4-7-25-16,4-6-1 16,-1-12 0-16,6-5-3 15,1-6-9-15,1-4-9 16,9-3-17-16,2 1-3 15,13 2 1-15,-2 0 2 16,7 8 9-16,5 3-1 16,3 4 1-16,6 3 2 0,2 5 3 15,2-3 2-15,-4-3 1 16,3-2 2-16,-4-6 1 16,-3-1 1-1,4-10 2-15,-8 0-1 0,-3-6 2 16,-2-5 1-16,-5-4 0 15,-2 0 1-15,-5 6-3 16,-3 6-5-16,-4 14-8 16,-2 3 1-16,0 13 16 15,0 8 8-15,-2 10 23 16,0 0 2-16,2 6-13 16,0-4-4-16,4-7-10 15,1-1-68-15</inkml:trace>
  <inkml:trace contextRef="#ctx0" brushRef="#br0" timeOffset="1500.14">5133 8653 749 0,'18'-5'297'0,"12"-3"-192"15,22-3-74-15,10 8-20 0,4-2-5 16,1 2 3-16,-15 2 2 16,-11-5 3-16,-13 1 0 15,-9 1 6-15,-13 1 20 16,-6 0 2-16,-10-1-4 16,-4 2-8-16,-5 0-30 15,-2 2-2-15,2 5-4 16,2 7 1-16,3 8 2 15,-2 3 1-15,6 9 4 16,-3 6 2-16,9 15 3 16,2 10 1-16,2 9 7 15,2 2 10-15,-7-7 20 16,-2-10 14-16,-3-7 7 16,-7-5-5-16,-4-12-6 15,-5-5 1-15,-4-15 18 0,0-5 3 16,8-11-5-16,2-6-14 0,9-4-37 15,3-3-10 1,4 2-15-16,10 4-5 0,8 2-5 16,7 3-1-16,15 5 4 15,1 3 2 1,9 6 3-16,-1-1 3 0,-1 0 6 16,1-2 2-16,1-5-84 15,8-1-116-15</inkml:trace>
  <inkml:trace contextRef="#ctx0" brushRef="#br0" timeOffset="1737.24">6044 8991 872 0,'8'0'334'0,"15"1"-224"16,9 1-65-16,20 1-13 16,3-1 4-16,4 4-1 15,1-1-8-15,-9-3-13 16,-5-2 0-16,-7-5-78 16,-7-3-142-16</inkml:trace>
  <inkml:trace contextRef="#ctx0" brushRef="#br0" timeOffset="1909.08">6130 9147 839 0,'11'3'361'0,"16"1"-169"0,9 0-21 15,16 0 17-15,0-1-39 16,-3 2-68-16,-1 1-11 15,-13-2-44-15,-1 1-38 16</inkml:trace>
  <inkml:trace contextRef="#ctx0" brushRef="#br0" timeOffset="2506.01">7024 9150 631 0,'-4'0'259'0,"1"0"-101"0,34-1-158 16,25 0-23 0,48-5 19-16,27 3 5 15,49-3 70 1,17 3 3-16,28 4 5 16,-2 0 3-16,-8 5-67 15,-11-2 2-15,-47-1 2 0,-21-1 3 16,-61 1-283-16</inkml:trace>
  <inkml:trace contextRef="#ctx0" brushRef="#br0" timeOffset="3196.16">8107 8294 498 0,'3'-6'330'0,"-1"-6"-17"16,-12 3-115-16,-1 1-28 16,-23 0-42-16,-8 2-16 15,-6 6-45-15,-5 0-21 16,5 11-41-16,8 4-10 15,7 9-15-15,8 7-4 0,17 11 0 16,11 1 3-16,22 2 8 16,10-6 3-1,16-10 7-15,8-2 3 0,5-9 1 16,4-4 3-16,-8-8 3 16,-10-5 2-16,-16-4 11 15,-15-6 8-15,-20 0 8 16,-14-1 2-16,-24-4-4 15,-13 6-8-15,-19 2-15 16,-8 5-8-16,5 11-12 16,2 8-3-16,13 13-4 15,12 2 4-15,16 7 0 16,12 1 1-16,23-2 6 0,14-2 0 16,24-2 7-16,10-5 3 15,9-11 48-15,10-4 10 16,-6-11 7-16,13-4 42 15,-3-10-11-15,-16-1-4 16,-7-3 4-16,-22 0-39 16,-19 4-31-16,0 2 0 15,-14 6-315-15</inkml:trace>
  <inkml:trace contextRef="#ctx0" brushRef="#br0" timeOffset="4283.02">7278 9449 691 0,'0'0'326'16,"4"-1"-130"0,-4 16-134-16,0 7-33 15,-1 18-21-15,-4 8 1 0,4 15 8 16,-1 1 1 0,-3 4-3-16,3-1 0 0,3-17 1 0,5-9 2 15,2-24-3-15,3-10-3 16,-4-20-58-16,-7-13-47 15,-2-13-228-15</inkml:trace>
  <inkml:trace contextRef="#ctx0" brushRef="#br0" timeOffset="4596.74">7195 9572 337 0,'2'-15'224'16,"3"-16"5"0,7-1-47-16,13 7-55 0,9 1-29 15,8 6-39-15,3 5-3 0,4 13-21 31,1 8 1-31,-1 18 6 0,-2 3-2 0,-13 4 0 16,-14 0-1-16,-20 2-6 16,-14 2-3-1,-19 0-2-15,-6 1-3 0,-6-6-3 16,1-5 0 0,8-11 3-16,3-6-2 0,13-6-14 31,10-2-7-31,6-2-13 0,10 1-3 15,10 4 1-15,3 3 3 16,7 8 13-16,4 6 5 0,4 7 7 0,-1 1 2 31,5-3-4-31,-1-1 1 16,-5-13 1-16,1-1-14 16</inkml:trace>
  <inkml:trace contextRef="#ctx0" brushRef="#br0" timeOffset="4823.18">8010 9605 1072 0,'-3'-3'490'0,"-4"0"-255"15,2 4-78-15,2 14-113 16,0 7-29-16,3 17-11 15,1 3 1-15,6 14 0 16,-2 4 0-16,3-2 4 16,-1-4-3-16,-3-18-69 0,-1-10-92 15</inkml:trace>
  <inkml:trace contextRef="#ctx0" brushRef="#br0" timeOffset="4971.97">7853 9794 1017 0,'5'-10'437'16,"10"-7"-239"-16,8 2-63 16,10 5-81-16,9 6-18 15,10 5-24-15,5 6-6 0,-7 7 2 16,-7-1-77 0</inkml:trace>
  <inkml:trace contextRef="#ctx0" brushRef="#br0" timeOffset="5291.65">8345 9675 1054 0,'1'0'434'0,"1"0"-294"16,-1 6-68-16,-1-6-65 0,4 11-13 15,22 50 9-15,-8-23 10 16,-11-2 11-16,1 0 3 15,-8-9 19-15,-1-6 10 16,-1-12 34 0,0-5 14-16,0-12-3 0,-2-11-9 0,4-12-38 15,3-6-18-15,8-2-25 32,8 3-8-32,9 6-3 0,5 4-4 15,7 7 4-15,8 6 3 0,4 13 0 16,5 4 0-16,-9 7-1 15,-7 0 0 1,-24 0-274-16</inkml:trace>
  <inkml:trace contextRef="#ctx0" brushRef="#br0" timeOffset="6608.85">9309 9043 343 0,'9'2'223'16,"7"4"-42"-16,12-4-42 15,9 4-35-15,14 1-62 16,7-5-18-16,1 3-11 16,-6-5-35-16,-9-3-243 0</inkml:trace>
  <inkml:trace contextRef="#ctx0" brushRef="#br0" timeOffset="6796.71">9245 9208 725 0,'6'1'305'0,"16"0"-121"15,6 2-29-15,20-2-21 16,10 2-19-16,10 2-66 15,4 1-24-15,-6 3-9 16,-5 1-103-16</inkml:trace>
  <inkml:trace contextRef="#ctx0" brushRef="#br0" timeOffset="7387.78">10075 9188 420 0,'-1'0'175'15,"17"2"-39"-15,25-2-66 0,44 0 26 16,26 0 40-16,59-6 14 16,23 2-13-16,53 1-45 15,24 3-26-15,8 4-44 16,5 3-4-16,-31-3-2 16,-17-4-1-16,-43-1 1 15,-25-3-1-15,-46 0-1 16,-24 1 0-16,-41 3-20 15,-18 0-106-15</inkml:trace>
  <inkml:trace contextRef="#ctx0" brushRef="#br0" timeOffset="11455.75">10981 8822 865 0,'5'-6'368'0,"7"-8"-180"0,5-4-28 0,7-8-32 16,1 0-15-16,2-9-35 15,-1 0-15-15,-1-1-16 16,-2-1-8-16,-5 9-19 16,-3 4-6-16,-8 10-11 0,-3 6-10 15,-2 14-10-15,-2 8-2 16,0 20 1-16,0 12 7 15,-1 15 11 1,1 9-1-16,1 2 2 0,5-4 3 16,-4-16-28-16,6-11-72 0,6-18-301 31</inkml:trace>
  <inkml:trace contextRef="#ctx0" brushRef="#br0" timeOffset="11825.36">11448 8741 918 0,'-8'-8'422'0,"-4"-13"-187"16,2-2-60-1,17-8-97-15,11 1-32 16,21-1-41-16,13 6-8 0,4 11-3 0,1 6 6 31,-14 16 10-31,-14 6 0 16,-14 11 10-16,-9 7 4 15,-22 6 5-15,-7 5 0 16,-22 1-7-16,-2-3-5 16,10-6-7-16,8-9-4 0,21-8-13 15,8-6-7-15,15-7-3 16,9 0 6-16,13-4 15 0,4 1 7 15,2 1 6 1,-5 2-3-16,-4 3-1 0,-3-1 0 16,-8-3 13-1,-3-3-96-15</inkml:trace>
  <inkml:trace contextRef="#ctx0" brushRef="#br0" timeOffset="12772.18">10450 9587 713 0,'6'-3'298'15,"11"-8"-165"1,-2 3-36-16,21 6-45 15,-19 1-11-15,1 0-26 16,61 1 0-16,-9 11 0 0,3 5 1 0,-63 2 6 16,-4-1 4-1,-6-1 6-15,-7-4 1 16,-3-2-2-16,-1-1 2 16,4-8 1-16,4 1-6 15,6-4-22 1,-3 1-6-16,0 0-13 0,6 1 1 15,15 7 10-15,34 21 2 16,-33-3 3-16,-2 3 6 0,-18 7 15 16,-12 2 4-16,-20-2 6 15,-5 0-2 1,-10-19-1-16,-2-11-2 0,5-15-21 0,0-11-6 16,14-4-44-1,11 0-25-15,14 2-86 0,8 2-15 16,16 5-70-1,8 3-89-15</inkml:trace>
  <inkml:trace contextRef="#ctx0" brushRef="#br0" timeOffset="13006.77">11253 9605 867 0,'3'-11'484'16,"-3"-4"-109"-16,7 8-160 15,-5 2-55-15,0 10-106 16,1 4-31-16,-5 8-31 16,4 11 0-16,-1 14 12 15,-2 1 1-15,1 11 2 16,-3-3-1-16,3-10 2 16,1-2-45-1,3-17-120-15,-1-8-94 0</inkml:trace>
  <inkml:trace contextRef="#ctx0" brushRef="#br0" timeOffset="13162.13">11082 9777 682 0,'0'-4'374'16,"2"-5"-65"-16,10-2-82 16,16 3-101-16,12 1-42 15,10 6-61-15,4 1-10 0,4 6-6 16,1 4 0-16,0-2 3 15,1 3-66-15,-7-4-279 16</inkml:trace>
  <inkml:trace contextRef="#ctx0" brushRef="#br0" timeOffset="13460.99">11897 9691 767 0,'-9'-12'404'0,"-10"-5"-83"15,-4-1-89-15,-2 4-93 0,2 5-41 16,3 8-69-16,3 5-26 16,3 12-19-16,-3 6 0 15,5 9 0-15,3 3 0 16,8 6-2-16,8 3 1 16,3-8 1-1,8-1 5-15,4-17 15 0,5-8 14 16,5-17 44-1,-1-5 28-15,-4-20 32 0,-8 0 10 0,-8-5-15 16,-10-4-24 0,-6 10-49-16,-5 1-25 15,-2 10-85-15,0 7-68 0,3 14-345 16</inkml:trace>
  <inkml:trace contextRef="#ctx0" brushRef="#br0" timeOffset="13595.69">12003 9925 947 0,'1'0'464'0,"-1"0"-177"16,2 0-84-16,-2 0-119 16,0-1-76-16</inkml:trace>
  <inkml:trace contextRef="#ctx0" brushRef="#br0" timeOffset="13991.44">12358 9704 558 0,'-12'-10'347'16,"-8"-5"-11"-16,-1 0-132 0,2 7-113 15,1 4-46-15,1 5-56 16,-1 8-21 0,2 10-8-16,6 5 4 0,5 6 12 0,3 1 11 15,8 6 8 1,2-1 5-16,6-3 20 15,4-4 15-15,4-14 52 16,-1-7 31-16,2-13 45 16,-4-9 8-1,-1-9-11-15,-3-7-25 0,-5-4-52 16,-2 0-23-16,-2 6-44 16,-4 2-37-16,-2 11-137 15,-1 4-109-15</inkml:trace>
  <inkml:trace contextRef="#ctx0" brushRef="#br0" timeOffset="14246.14">12525 9659 806 0,'14'0'363'0,"8"1"-154"16,9 13-120-16,1 3-31 0,-5 11-2 16,-4 5-6-16,-9 4-8 15,-2 1-12-15,-1-5-13 16,-4-5-1-16,-4-9 0 16,-1-7 0-16,-3-8-117 15,-3-3-148-15</inkml:trace>
  <inkml:trace contextRef="#ctx0" brushRef="#br0" timeOffset="14399.08">12538 9744 892 0,'3'-13'425'15,"11"-11"-150"-15,2 1-56 16,14 6-62-16,-2 3-22 16,1 6-52-16,1 4-26 15,-2 8-33-15,2 4-12 16,2 6-21-16,-1 2-95 15</inkml:trace>
  <inkml:trace contextRef="#ctx0" brushRef="#br0" timeOffset="14853.69">13311 9071 829 0,'16'-3'392'0,"13"-1"-171"16,21-2-89 0,5 3-40-16,4-2-47 0,-1-1-17 15,-17 3-16-15,-7 2-3 16,-9 1-46-16,-10 2-57 16,-7 5-165-16</inkml:trace>
  <inkml:trace contextRef="#ctx0" brushRef="#br0" timeOffset="15013.15">13391 9149 836 0,'7'1'401'0,"11"3"-132"16,12-1-48-16,14 1-72 16,6 0-33-16,4 1-64 15,-5-3-22-15,-4-2-95 16,0-1-168-16</inkml:trace>
  <inkml:trace contextRef="#ctx0" brushRef="#br0" timeOffset="15628.17">14162 9145 779 0,'-1'-3'259'0,"11"3"-216"16,17 0-40-16,43 1 28 0,28 3 51 0,45 0 36 16,24 3-10-1,34 4-24-15,13 0-24 16,11 5-34-16,3-1-7 16,-19-5-6-16,-22-3 0 0,-35-7-64 0,-34-4-97 15</inkml:trace>
  <inkml:trace contextRef="#ctx0" brushRef="#br0" timeOffset="16037.37">14741 8824 868 0,'8'-9'369'16,"14"-14"-188"-16,4-3-45 15,9-5-30-15,0-1-11 16,-4-4-20-16,-1 3-10 16,-8 1-11-16,-5 4-7 15,-4 6-17-15,-7 1-8 16,0 11-17-16,-2 3-16 0,-2 7-22 16,-1 7-4-1,0 12 1-15,0 13 11 16,1 18 16-16,1 8 5 0,3 12 4 15,3 2 18-15,7-8-289 16</inkml:trace>
  <inkml:trace contextRef="#ctx0" brushRef="#br0" timeOffset="16389.48">15195 8739 1012 0,'-8'-16'473'16,"-7"-13"-189"-16,7 5-145 0,8-1-39 15,12 6-57-15,6 0-21 16,19 5-21-16,8 6-1 16,9 5 4-16,5 6 0 15,-10 7 0-15,-5 2 0 16,-17 6 6-16,-12-1 1 0,-19 7 5 15,-11 0 0 1,-19 9 3-16,-4-1-1 0,-5-1-2 16,4 0-3-1,16-9-10-15,8-1-6 0,16-5-7 16,8-3-4-16,13-6 4 16,9-3 3-16,13-4 2 15,7 0 2-15,3 5-22 16,1 1-87-16</inkml:trace>
  <inkml:trace contextRef="#ctx0" brushRef="#br0" timeOffset="16983.07">14585 9547 667 0,'0'-7'344'0,"0"-6"-105"0,5 3-113 16,4 0-53-16,10-1-34 15,5 2-2-15,15 1-10 0,8 4-1 16,4 9-8 0,-3 9-8-16,-16 1 4 15,-12 7 5-15,-20-1 12 16,-9-4 1-16,-14 6 0 16,-4-4-3-16,2-5-8 15,4-1-5-15,14-5-18 16,5-2-9-16,9 3-10 15,10-1-1-15,10 2 11 16,1 2 6-16,3 4 8 0,-7 3 4 16,-13 3 10-16,-8-5 8 15,-23 1 10-15,-11-2 2 16,-20-3-11-16,4 0-10 16,9-7-86-16,9-2-72 15</inkml:trace>
  <inkml:trace contextRef="#ctx0" brushRef="#br0" timeOffset="17171.58">15139 9839 1189 0,'-4'-3'549'0,"-3"1"-250"16,3-4-64-16,-4-2-133 15,8 5-44-15,1-3-61 16,6 4-99-16</inkml:trace>
  <inkml:trace contextRef="#ctx0" brushRef="#br0" timeOffset="17489.56">15482 9554 1104 0,'-14'-12'445'0,"-19"-12"-295"0,-4 10-75 16,-3 15-79-16,2 9-17 16,3 13-12-16,6 4 4 15,14 10 8-15,7 2 0 16,16 2 0-16,12-2 3 15,18-4 14-15,7-8 10 16,10-9 22-16,-3-12 33 16,-3-14 53-16,-9-8 33 15,-16-15 36-15,-4-1-13 0,-20-10-43 16,-4 7-40-16,-18-1-79 16,-5 5-32-16,-4 12-154 15,-2 2-133-15</inkml:trace>
  <inkml:trace contextRef="#ctx0" brushRef="#br0" timeOffset="17729.81">15671 9554 1015 0,'11'1'435'0,"2"-1"-218"15,17 13-134-15,12 9-40 16,-3 2-12-16,2 6-1 16,-13 4-9-16,-7-1-1 15,-12-6-2-15,-9-4 2 16,-10-12-20-16,-9-4-59 16,-7-10-259-16</inkml:trace>
  <inkml:trace contextRef="#ctx0" brushRef="#br0" timeOffset="17863.69">15749 9511 1001 0,'9'-2'467'15,"16"-5"-202"-15,4 2-44 0,8 3-90 16,5 2-32-16,3 6-45 0,0 2-20 16,-8 0-73-16,-2-2-71 15</inkml:trace>
  <inkml:trace contextRef="#ctx0" brushRef="#br0" timeOffset="18426.93">16805 9043 610 0,'0'-6'322'16,"1"-3"-69"-16,6-9-108 15,6-4-29-15,15-5-36 16,4-2-21-16,6 6 2 0,-3 3 2 16,-6 10-5-16,-6 7-10 15,-3 12-28-15,-8 11-9 16,0 7-7-16,0 3 4 16,3-3 0-16,8-6 0 15,-2-13 8-15,3-5 4 16,-4-10 14-16,-5-4 4 15,-7-7-20-15,-4-5-38 16,-11 1-130-16,-1 4-139 16</inkml:trace>
  <inkml:trace contextRef="#ctx0" brushRef="#br0" timeOffset="18625.48">16866 9270 900 0,'9'1'421'16,"20"1"-187"-1,9-1-20-15,12-2-72 0,8-2-35 16,4-4-48 0,2 0-13-16,-2-2-25 0,-5 0 1 15,-9 4-233-15</inkml:trace>
  <inkml:trace contextRef="#ctx0" brushRef="#br0" timeOffset="22070.46">17859 8830 588 0,'-2'-1'324'15,"-4"1"-77"-15,3-3-65 0,2 2-18 16,1 0-51 0,0 0-29-16,8-3-45 0,22-7-19 15,53-18-5-15,-35 16-1 16,8 9-2-16,-5 4-2 16,-8 11-5-16,-6 4-4 15,-25 7-9-15,-14 1-2 16,-26 6 0-16,-8 1 3 15,-8 0 8-15,5-3 5 16,12-15 1-16,11 0-1 16,10-9-11-1,6-3-5-15,17 6-4 0,1-6 2 16,17 5 11-16,7 6 1 0,3 5 0 16,-1 4 3-1,-12 6 4-15,-11-5 3 0,-21 0 5 16,-13 0 2-1,-27-5-3-15,-10 0 1 16,-4-7-3-16,2-3-4 16,21-3-28-16,9-3-37 0,17 0-146 15,2-1-130 1</inkml:trace>
  <inkml:trace contextRef="#ctx0" brushRef="#br0" timeOffset="22305.21">18560 9157 983 0,'-3'0'512'15,"-3"-1"-153"-15,2 1-198 16,4 0-66-16,0 0-75 0,0 0-80 16</inkml:trace>
  <inkml:trace contextRef="#ctx0" brushRef="#br0" timeOffset="22968.47">19048 8972 566 0,'6'-3'290'16,"5"-5"-62"-16,0 0-25 15,-3-1-28-15,-1-1-11 16,-10-7-24-16,1 2-15 15,-12-1-39-15,-3-2-16 16,-6 5-38-16,-9 5-13 16,-2 8-13-16,-3 6-7 15,5 9-8-15,4 3 1 16,11 5 1-16,9-2 0 16,16 0-2-16,8 0 0 15,14-10-5-15,5 0 2 16,2-11 1-16,-5-2 4 0,-4-7 7 15,-7-2 5 1,-6-6 8-16,-3-1 4 16,-7 3 6-16,-3 2 1 15,-2 8-4-15,0 2-8 0,0 9-12 16,0-6-7-16,1 8-4 16,7 20 2-16,14 36 3 15,-12-29 0-15,1-2 4 16,-4-1 0-16,-8-7 2 0,-6 3 3 15,-15-11 8-15,-2 2 6 16,-11-9 7-16,0-7 1 16,8-4-7-16,-2-6-2 15,13-3-30-15,5-2-54 16,11-2-145-16,6 0-160 0</inkml:trace>
  <inkml:trace contextRef="#ctx0" brushRef="#br0" timeOffset="23478.66">19326 8892 870 0,'-6'-13'452'16,"-4"-7"-133"-16,10-2-124 15,7 1-42-15,15 4-71 16,5-1-38-16,8 13-17 15,-2 1-8-15,3 11-9 0,-3 7-5 16,2 6-4-16,-4 4-1 16,-16 2-9-1,-9 1-4-15,-19 0-11 0,-6-1-1 0,-4-4-1 16,5-4-2-16,4-7-22 31,9-5-9-31,13-2-3 0,6-2 9 0,18 2 27 16,5 1 16-1,2 2 10 1,-2 5 3-16,-10 3 9 0,-5 4 6 0,-19 2 16 16,-11 0 18-16,-29-1 10 0,-14-2-5 31,-8-4-15-31,5-4-17 16,2-12-52-16,38 4-62 15</inkml:trace>
  <inkml:trace contextRef="#ctx0" brushRef="#br0" timeOffset="24111.2">20361 8680 1121 0,'8'-4'502'0,"0"-6"-290"0,-4 10-57 15,0 24-110-15,-8 4-38 16,-4 32-8-16,0 8 0 16,-10 13 5-16,1-2 1 15,-3-17 6-15,-1-9 3 0,1-18 4 16,5-8 3-16,3-17 13 15,5-5 7 1,4-15 3-16,3-6 0 0,6-18-10 16,5-7-7-16,9-27-6 15,3-10-10-15,5 2-89 16,-1-1-1-16,-1 21 3 16,-3 15 20-16,-5 14 90 0,1 12-5 15,-7 21-17 1,1 12-13-16,-5 24-12 0,-1 13 1 15,9 21 8-15,4 3 2 16,9-3 3-16,5-7 2 16,1-11 3-16,-3-8 0 0,-7-10 1 15,-5-7 0 1,-7-17-5-16,-4-4-28 16,-3-12-134-16,-3-5-129 0</inkml:trace>
  <inkml:trace contextRef="#ctx0" brushRef="#br0" timeOffset="24281.82">20248 9005 1125 0,'-2'0'483'0,"4"1"-273"16,12 4-77-16,25 3-78 15,11 0-13-15,19 5-7 16,6-5-3-16,-1-3-30 15,3-3-101-15</inkml:trace>
  <inkml:trace contextRef="#ctx0" brushRef="#br0" timeOffset="32038.44">1747 11673 887 0,'9'-13'350'0,"13"-5"-238"15,0 5-57-15,-4 10-44 16,-1 8-9-16,-12 16-2 16,-6 8 5-16,-10 10 15 15,-8 6-2-15,1-2-5 16,4-4-3-16,5-9-3 16,8-7-1-16,6-10-1 15,6-4 3-15,1-9 10 16,2-7 4-16,6-12 7 0,-1-9 2 15,7-9-3-15,-3-1 1 16,-4-5-6-16,2 4-4 16,-7 7-5-16,-1 3-3 15,-8 15-2 1,-5 7-14-16,-2 13-26 0,-1 10-4 0,-1 12-4 16,7 6 12-1,6 6 21-15,7 2 3 16,8-2 5-16,-1-2 4 15,5-11-25 1,2-7-9-16,6-20-6 0,3-13 1 16,6-17 25-16,-4-7 8 15,5-2 0-15,-5 4 0 16,-15 13 7-16,-2 8 14 16,-19 12 19-16,-6 6 1 15,-16 12-1-15,-8 4-12 16,-9 10-15-16,-3 3 1 15,2-7 4-15,5-3 3 0,6-12 1 0,4-8-4 16,10-6-15 0,2-5-7-16,5-6-17 15,6-4-5-15,10 0-5 16,5 2-6-16,8 8-8 16,-2 4 0-16,1 14 15 15,-3 6 9-15,2 3 21 0,6 4 8 16,4-9 4-1,4-1 2-15,4-13 7 0,-2-10 4 0,0-14 1 16,-1-9 0 0,-7-5 1-1,3-1 1-15,-10 7 5 0,-5 4 8 0,-11 14 1 32,-3 6-5-32,-6 14-5 0,-2 9-9 15,-1 11-8 1,3 9-1-16,7 4-5 15,7-1-4-15,10-3-56 16,-1-13-132-16</inkml:trace>
  <inkml:trace contextRef="#ctx0" brushRef="#br0" timeOffset="32863.96">5214 11938 848 0,'-13'17'309'0,"-18"32"-240"16,-3 9-29-1,-9 17-12-15,5 6-4 0,1-5-9 16,9-2-3-16,13-20 5 15,1-12 2 1,14-24 13-16,0-13 17 0,6-23 12 16,4-14 0-16,9-17-11 15,6-13-18-15,2-6-13 16,1 2-3 0,-2-1-5-16,-3 7 1 15,-4 6-9-15,-1 6 0 16,-6 15 5-16,-4 6 3 15,-4 20-26-15,-1 7-18 0,2 18-11 0,0 8-7 16,13 15 22 0,9 7 14-16,16 9 4 15,12 7 0-15,10 5 6 0,7 4 4 0,4-3 3 16,0-10 3-16,-10-10 5 16,-14-9 1-1,-24-14 1-15,-15-5 11 0,-30-10 17 16,-18-2 9-16,-33-10 15 15,-9-4-9 1,-15-2-23-16,-6-3-11 0,1 6-19 16,3 4-2-16,14 1-1 15,15-1 0-15,26-1-2 16,12 0-3-16,24 0-67 16,4 1-49-16</inkml:trace>
  <inkml:trace contextRef="#ctx0" brushRef="#br0" timeOffset="33274.27">5766 12041 947 0,'-2'-13'426'0,"-1"-8"-198"15,3 2-53-15,4 15-114 16,4 8-43-16,8 16-54 16,7 13-11-16,5 16 25 15,0 10 12-15,-2 14 10 16,-5 5 4-16,-8-2 4 15,6-4 1-15,-4-29 0 16,6-9 4-16,10-19 37 16,-4-15 27-16,9-15 42 15,1-20 7-15,2-26-8 16,0-10-14-16,-1-14-36 0,2 7-10 16,-10 8-30-16,-2 11-14 15,-8 17-8-15,-10 10-3 16,-7 18-7-16,0 4-40 15,-3 10-176-15,1 6-171 16</inkml:trace>
  <inkml:trace contextRef="#ctx0" brushRef="#br0" timeOffset="33758.39">6391 12489 808 0,'0'0'376'0,"0"-1"-172"0,-3 2-71 16,2-1-94-16,0 0-32 16,-4 23-35-16,0 39 11 15,6-26 15-15,7 2 2 16,-2-6 7-16,1-6 4 16,-6-12 7-16,-1-4 6 15,0-10 28-15,-3-5 10 16,10-7-6-16,1-7-8 0,6 1-45 15,7 0-15-15,3 9-11 16,3 6-1 0,5 9 8-16,-5 4 5 0,-10 7 6 15,-6 4 5-15,-15 3 4 16,-8-1 4-16,-15 4 4 16,-5-4 4-16,2-9 15 15,2-6-22-15,8-14-128 16,5-7-78-16</inkml:trace>
  <inkml:trace contextRef="#ctx0" brushRef="#br0" timeOffset="34247.64">6981 12676 523 0,'0'0'293'15,"-5"2"-72"-15,-4 5-51 16,-8 8-61-16,-4 2-25 16,-4 6-16-16,-2-3-14 15,-3-5-18-15,0-4-3 16,0-8-1-16,5-3-2 0,8-7-27 16,4-1-13-16,9-4-24 15,7 2-13-15,9 1 0 16,3 2 8-16,6 7 19 15,2 2 11-15,-2 11 20 16,0-2 3 0,-5 7-1-16,0 1-2 0,5-2-1 15,-2 2 1-15,4-10 7 16,-1-7 7-16,4-10 10 16,1-9 2-16,0-6 1 15,1-6-5-15,-7 0-7 16,-1-1-5-16,-4 4-11 15,-3 6-1-15,-5 8-12 0,-1 6-8 16,-7 7-12-16,2 6 1 16,-2 10 5-16,0 2 7 15,1 7 11-15,0 0-1 16,2 1-1 0,1 2 1-16,0-7 7 0,-1-4-14 15,3-10-111-15,-2-3-116 16</inkml:trace>
  <inkml:trace contextRef="#ctx0" brushRef="#br0" timeOffset="34694.93">7154 12747 658 0,'-1'-2'436'0,"0"-5"19"16,3 5-237-1,-2 1-42-15,0-1-78 0,13 1-32 16,45 1-41-16,-27 0-7 16,2-3-33-16,-1-1-87 15</inkml:trace>
  <inkml:trace contextRef="#ctx0" brushRef="#br0" timeOffset="35067.68">7718 12293 925 0,'7'0'385'0,"3"-5"-204"16,15 8-112-16,9-3-24 15,8 0-7-15,6 0-3 16,4 3-16-16,-5 3-6 0,-5 4-76 16,-6 2-98-1</inkml:trace>
  <inkml:trace contextRef="#ctx0" brushRef="#br0" timeOffset="35260.84">7778 12449 837 0,'10'1'343'0,"18"3"-198"16,5 3-16-16,15-4-31 0,7 5-22 15,-3-1-62-15,-2-3-262 16</inkml:trace>
  <inkml:trace contextRef="#ctx0" brushRef="#br0" timeOffset="37365.79">9522 11977 419 0,'-6'-4'282'0,"-12"-11"4"16,-13-4-30-16,-14 2-79 16,-4-2-27-16,0 9-55 15,-4 7-32-15,-3 8-43 16,-5 7-16-16,6 11-20 16,9 7-6-16,23 6-5 31,11 2 0-31,25-1 11 0,13-4 3 0,26-2 7 15,10-2 3-15,10-5 7 16,-5-2 4 0,-7-8 9-16,-10-4 1 15,-16-7 8-15,-8-3 13 16,-26-7-4-16,-10-1-5 0,-27-4-13 16,-12-2-16-16,-17 7-13 15,-9 4-1-15,-8 14-6 0,1 11 4 16,6 15 12-16,13 5 4 15,26 6 7 1,10 2-2-16,27 0-6 16,15 0 2-16,29-14 11 15,15-2 12-15,27-14 18 16,9-7 5-16,-1-8 0 16,4-6-6-16,-11-14-12 15,-3-6-77-15</inkml:trace>
  <inkml:trace contextRef="#ctx0" brushRef="#br0" timeOffset="37729.59">9884 12322 643 0,'11'3'353'16,"8"3"-102"-16,22 1-50 16,7-1-12-16,16-2-69 15,3 0-32-15,-9-3-48 16,-3 0-7-16,-16 0-86 16,-8 2-182-16</inkml:trace>
  <inkml:trace contextRef="#ctx0" brushRef="#br0" timeOffset="38423.51">10783 11932 634 0,'-1'-3'331'0,"1"-3"-64"15,11 7-160-15,19 1-58 16,13 2-2-16,18-2 11 0,3-2-12 16,-1 0-17-16,-5-2-1 0,-13 1-1 31,-8-5-1-31,-18-1 0 0,-5 2 0 0,-9 0-16 15,-11 4-13 1,-11 1-15-16,-4 2-6 16,-13 5 6-16,3 3 7 15,2 6 0-15,4 5-3 0,9 9-14 16,4 5-4-16,10 6-6 16,3 4 2-1,11 6 11-15,2 3 5 0,3 4 19 16,-2-1 15-16,-11 0 25 15,-5-10 15-15,-14-8 13 0,-9-4-9 32,-15-11-9-32,-6-2-6 0,-8-14-7 15,7-2 2-15,15-9-5 16,11-3-6 0,21 3-24-16,5-5-9 15,18 2-19-15,7-2-4 0,15 4 14 16,5 0 9-16,7 3 11 15,-1 3 6-15,0 1 0 16,-3 0 1-16,-7-3-112 16</inkml:trace>
  <inkml:trace contextRef="#ctx0" brushRef="#br0" timeOffset="38830.05">11466 12320 804 0,'8'2'353'15,"10"8"-181"-15,1 5-36 0,-2 11-70 16,-2 5-13 0,-5 0-20-16,-3 0-6 0,-7-7 3 15,-2-7 4-15,-3-7 12 16,-2-6 12-16,3-8 11 16,-3-7 1-16,4-6-15 15,1-8-12-15,3-8-22 16,5 0-7-16,9-5-14 15,8 1-2-15,11 7-11 16,4 0-7-16,-1 13 15 16,3 6 0-16,-4 13 6 15,-3 4 8-15,3 9-64 16,-7 3-220-16</inkml:trace>
  <inkml:trace contextRef="#ctx0" brushRef="#br0" timeOffset="41604.11">12383 12301 581 0,'0'-1'285'16,"10"0"-88"-16,7 1-77 0,20-3-62 16,13 3-9-16,14-1-19 15,0 2-9-15,1 5-10 16,-2 1-21-16,-10 0-223 16</inkml:trace>
  <inkml:trace contextRef="#ctx0" brushRef="#br0" timeOffset="41778.8">12465 12474 581 0,'16'3'329'16,"12"-1"-31"-16,23 2-185 15,10 1-27-15,8-1-45 16,4 2-16-16,-7 1 5 0,7-2-84 15</inkml:trace>
  <inkml:trace contextRef="#ctx0" brushRef="#br0" timeOffset="42059.82">13459 12178 906 0,'1'-21'394'0,"-1"-25"-191"0,2 7-34 0,3 12-34 15,-3 10-13 1,6 16-36-16,-8-3-20 16,-1 13-44-16,0 10-17 0,-1 17-12 0,4 16-3 31,7 13 10-31,2 7 1 0,-2 3 4 15,1-3 0 1,-3-38 0 0,-3-17 4-16,-1 0-144 0,10 40-141 15</inkml:trace>
  <inkml:trace contextRef="#ctx0" brushRef="#br0" timeOffset="42431.45">13793 12245 744 0,'-4'-15'418'0,"-1"-16"-116"16,3-2-103-16,11 8-114 16,9 4-46-16,15 7-7 15,9 5-12-15,6 10-9 16,-6 7 0-16,-7 16-2 15,-11 10 4-15,-19 9 6 0,-12 5-1 16,-29 5 4-16,-7 6-3 16,-9-5-4-16,5-3-2 15,15-19-3-15,9-9 0 16,10-14-5-16,9-4 0 16,8-6-4-16,5-7-1 15,13-3 0-15,4 0-1 16,8 7-7-16,4 5 1 0,0 9 3 15,-2 7 3-15,-6-1 8 16,-2 3 0-16,-9-4-29 16,2-2-100-16</inkml:trace>
  <inkml:trace contextRef="#ctx0" brushRef="#br0" timeOffset="42669.9">14442 12307 1069 0,'4'-1'429'0,"14"4"-253"0,15 3-47 15,11 5-37-15,7 3-3 0,7-4-21 16,-1 0-16-16,1-7-17 15,2-1-7-15,-10-5-10 16,-7-6-22 0,-3 2-285-16</inkml:trace>
  <inkml:trace contextRef="#ctx0" brushRef="#br0" timeOffset="43334.53">15393 12136 470 0,'-5'-7'326'0,"-2"-5"-20"0,8-3-124 0,7-1-50 16,12 1-69-16,6 0-9 16,10 5-13-16,5 7-1 31,-1 6-14-31,-4 9-10 0,-11 5-9 0,-12 3 2 31,-7 0-1-31,-10 0 4 0,-10 1 1 16,-2 1 1-16,-10-5-1 15,3-1-1-15,6-5-5 0,3-6-4 0,18 0-4 32,6 0-5-32,13-1 1 15,-6 5 2-15,9 5 3 16,-3 5 2-16,-7 5-1 15,-2 1 4-15,-14 5 4 16,-11-4 1-16,-9-1 5 16,-7-2-3-16,-10-6-3 15,4-4-4-15,2-8-67 16,9-5-40-16</inkml:trace>
  <inkml:trace contextRef="#ctx0" brushRef="#br0" timeOffset="43508.61">15903 12430 1063 0,'3'0'546'16,"1"-4"-161"-16,4 5-233 15,-3-7-61-15,0 0-73 16,1 0-68-16,6 2-330 15</inkml:trace>
  <inkml:trace contextRef="#ctx0" brushRef="#br0" timeOffset="43979.9">16394 12165 632 0,'2'-13'359'0,"2"-10"-58"16,-6-3-75-16,-8-1-26 15,-10 8-63-15,-7 1-39 16,-7 10-74-16,-7 6-18 16,3 3-12-16,6 11-5 15,10 2-3-15,9 3 0 16,14 5 1-16,7-2 2 0,11-1 5 15,6-3 2 1,5-6 5-16,-1-3 5 16,1-5 5-16,-5-4 1 0,-2-6 2 15,-2 0 0-15,-3-1-4 16,0 2-2-16,-3 7-5 16,0 4-3-16,-2 11-2 15,-3 6 0-15,-4 9 2 16,-3 5 2-16,-5 5 5 15,-7-3 2-15,-10-1 4 16,-3-4 2-16,-6-9 4 16,-2-3 2-16,-2-17 4 15,0-5 0-15,4-12-11 0,5-4-32 16,8 3-114-16,7 1-105 16</inkml:trace>
  <inkml:trace contextRef="#ctx0" brushRef="#br0" timeOffset="44413.87">16719 12147 826 0,'-8'-11'401'0,"-7"-7"-127"16,7-1-103-16,9 8-90 15,5 2-28-15,16 7-30 16,1-1-11-16,9 2 7 16,7 1 9-16,1 1-4 15,1 11-4-15,-10-3-6 16,-4 3-1-16,-17 0-1 16,-9-2 0-16,-9 4 1 15,-9 1 0-15,-5-3 1 0,0-2-1 16,7-4-5-1,4-5-7-15,11 1-9 16,7 2-4-16,9 4 0 16,6 2 4-16,2 4 7 0,-1 3 2 0,-9 6 0 31,-9 3 1-31,-11 3 5 0,-12-2 2 0,-15-4 4 16,-6 0 1-16,-6-11 0 15,3-9-1 1,13-10-29-16,11-6-51 15,19-9-176-15,7-1-229 16</inkml:trace>
  <inkml:trace contextRef="#ctx0" brushRef="#br0" timeOffset="44609.83">17315 12234 765 0,'9'0'471'16,"12"5"-7"-16,-8-5-129 0,-8 2-131 15,-3-1-33-15,-6-4-66 16,3 2-28-16,0 0-30 16,0-1-85-16</inkml:trace>
  <inkml:trace contextRef="#ctx0" brushRef="#br0" timeOffset="45236.46">18009 12125 618 0,'4'-10'376'15,"-2"-7"-49"-15,-2-1-63 0,-8-1-33 16,-8 2-61-16,0 3-47 16,-11 10-80-16,0 4-24 0,-3 15-32 15,0 8-4-15,5 8 0 16,7 6 1 0,16 5 0-16,6 0-2 0,19-3-1 15,10-3 0-15,7-17 11 16,8-7 8-16,-7-17 8 15,-3-10 35 1,-7-12 57-16,-13-9 18 16,-5-6 29-16,-10 0-25 0,-14-7-56 15,-8 8-22-15,1 6-39 16,1 5-20-16,2 20-123 16,-1 2-106-16</inkml:trace>
  <inkml:trace contextRef="#ctx0" brushRef="#br0" timeOffset="45408.33">18308 12324 1266 0,'-2'-4'577'15,"-2"-3"-296"-15,1 0-79 0,2 2-130 16,-1 0-41-16,4 4-70 15,-2 0-108 1</inkml:trace>
  <inkml:trace contextRef="#ctx0" brushRef="#br0" timeOffset="45740.31">18738 12080 1009 0,'-12'-8'493'16,"-10"-11"-195"-16,-3 9-161 15,-3 1-65-15,-3 6-63 16,0 9-10-16,5 9-16 16,1 6 4-16,12 10-1 15,5 0 0-15,-6-1 7 16,21 4 0-16,10-6 0 0,11 0 4 15,26-7 9 1,-10-10 5-16,4-13 35 16,-4-8 18-16,-12-11 35 0,-7-7 9 0,-14-6-9 15,-9-1-16-15,-18-1-48 16,-7 7-15 0,-6 8-86-1,-1 8-92-15</inkml:trace>
  <inkml:trace contextRef="#ctx0" brushRef="#br0" timeOffset="45978.29">18983 12082 1134 0,'5'1'470'0,"9"5"-253"15,8 11-142-15,-11-3-24 16,15 16-7-16,-2 2-8 16,-1 5-9-16,-3 1-2 0,-3-7-9 15,-9-3 0-15,-8-9-2 16,-7-4-5-16,-11-6-83 16,-5-8-77-16</inkml:trace>
  <inkml:trace contextRef="#ctx0" brushRef="#br0" timeOffset="46136.92">19000 11991 866 0,'7'-9'529'15,"2"-10"-48"-15,15 8-252 16,7 4-61-16,15 8-76 16,6 4-17-16,3 4-31 0,-2 0-11 15,-6-3-12-15,-7-2-52 16,-11-4-470-16</inkml:trace>
  <inkml:trace contextRef="#ctx0" brushRef="#br0" timeOffset="46781.18">19891 12092 703 0,'-1'-1'345'0,"-3"-1"-113"0,2-4-21 16,2 5-55-16,0 0-32 15,0 0-52-15,13-14-13 16,36-30-23-16,-28 28-8 0,-2 5-12 15,2 7-8-15,-1 15-6 16,-1 5-2-16,4 9-3 16,2 1 3-16,0-2 1 15,4-2 3-15,-1-11 2 16,-3 1 3-16,-7-11 13 16,-2-4 8-1,-10-7 9-15,-2-7-1 0,-7-5-35 0,-2 1-38 16,-3 2-133-1,-2 2-111-15</inkml:trace>
  <inkml:trace contextRef="#ctx0" brushRef="#br0" timeOffset="47034.88">19952 12269 640 0,'15'1'363'0,"10"0"-104"16,9 1-60-16,4 1-26 16,3-1-71-16,3-1-14 15,3 3-53-15,1-2-16 16,-5-1-8-16,-1-1-3 15,-14-1-44-15,-7 1-98 0</inkml:trace>
  <inkml:trace contextRef="#ctx0" brushRef="#br0" timeOffset="50326.53">20938 12143 610 0,'2'-3'332'15,"0"-5"-95"-15,9-5-62 16,6-2-12-16,4-10-21 16,5-7-9-16,2-12-5 15,-1-8-9-15,-2-3-41 16,-8 6-16-16,-6 15-32 16,-2 9-9-16,-8 14-14 15,0 4-25-15,-3 10-23 16,-3 12-9-16,0 20 0 0,1 12 24 15,1 16 17-15,3 1 3 16,3-4 6-16,1-5 1 16,3-10 4-16,-1-5 12 15,7-10-160-15,-2-5-154 16</inkml:trace>
  <inkml:trace contextRef="#ctx0" brushRef="#br0" timeOffset="50676.86">21416 12124 658 0,'0'-6'390'16,"3"-2"-14"-16,7-5-196 15,0-4-24-15,9-5-25 16,-2-8-12-16,-1-7-22 16,1-2-9-16,-3-6-26 15,-2 6-17-15,-4 12-22 16,-5 6-9-16,-2 16-28 0,-2 1-17 16,1 13-13-16,-3 9-2 15,2 17 13-15,1 14 13 16,-2 5 13-1,4 2 2-15,2-4 6 16,1-7 2-16,7-2-40 0,6-5-67 16,2-6-314-16</inkml:trace>
  <inkml:trace contextRef="#ctx0" brushRef="#br0" timeOffset="50846.7">21847 12254 1191 0,'-3'-1'538'0,"-2"-5"-255"15,5 4-128 1,0 0-136-16,0 2-29 0,0 0-154 0</inkml:trace>
  <inkml:trace contextRef="#ctx0" brushRef="#br0" timeOffset="51357.06">22120 11913 786 0,'-3'-6'428'0,"-2"-3"-84"15,5 1-135-15,10 9-111 16,5 3-44-16,12 10-48 16,10 11 3-16,10 7-3 15,3 6 1-15,-7-3 1 16,-6-2 1-16,-16-1 1 15,-6-4-1 1,-9 0-1-16,-8-2-2 0,-12-3-2 0,-12-4 1 16,-11-8 4-16,0-5 2 31,2-13 0-31,14-7-6 16,21-9-15-16,8-5-9 15,21-4-3-15,6-3 11 16,9 1 31-16,-3-2 23 0,-4 3 44 15,-8 0 16-15,-20-1 3 16,-9 1-20-16,-22 1-46 16,-11 3-23-16,-18 4-22 15,-8 3-4-15,-2 13-1 16,7 8-17-16,16 11-115 16,16 12-74-16</inkml:trace>
  <inkml:trace contextRef="#ctx0" brushRef="#br0" timeOffset="51903.32">23098 11757 955 0,'-1'-4'451'15,"0"-4"-206"-15,1 12-167 16,2 7-44-16,4 23-50 0,3 11 2 16,7 23 15-16,1 8 1 15,7-2 1-15,-3-6 3 16,0-18-1-16,-2-7 4 15,0-19 55-15,2-5 36 16,-4-15 80-16,6-11 26 16,-4-16-12-16,3-3-42 15,-2-13-73-15,0-2-23 0,2 3-39 16,-2-8 9 0,7 4-3-16,-1-1-4 15,-7 3-4-15,1 7-5 16,-12 9-5-16,-2 7-5 15,-9 2-75-15,2 10-48 16</inkml:trace>
</inkml:ink>
</file>

<file path=ppt/ink/ink74.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2-20T09:39:36.954"/>
    </inkml:context>
    <inkml:brush xml:id="br0">
      <inkml:brushProperty name="width" value="0.05292" units="cm"/>
      <inkml:brushProperty name="height" value="0.05292" units="cm"/>
      <inkml:brushProperty name="color" value="#FF0000"/>
    </inkml:brush>
  </inkml:definitions>
  <inkml:trace contextRef="#ctx0" brushRef="#br0">2591 8762 633 0,'-14'-6'334'16,"-24"-7"-81"-16,-10 3-32 0,-17 5-66 15,-4 5-21 1,-6 12-46-16,5 3-20 16,11 15-40-1,5 6-21-15,13 7-18 16,7 6-7-16,16-2-4 0,11-3 6 0,19-7 7 16,16 0 7-16,20-12 8 31,7-2 2-31,12-11 1 0,1-7-1 15,-5-2 2-15,-12-3 0 0,-11 0 3 16,-15 0 6-16,-25 0 17 16,-7 0-1-16,-31 4-4 15,-6 2-8-15,-13 11-14 16,-6 5-4-16,8 9-5 0,-2 7-9 16,30 12-10-16,4-4 0 15,22 0 6-15,6 0 6 16,13-16 7-16,12-1 1 15,17-10 2-15,4-8 1 16,13-11-1 0,4-9-3-16,-3-13 0 0,2-8-2 15,-19-10 4-15,-12 3 8 16,-18-1 7-16,-5 8 5 16,-9 15 30-1,1 4 0-15,-10 16-12 16,1 9-3-16,-1 14-33 15,-4 6-8-15,8 5 4 16,1-1 0-16,1-9 0 16,11-3-21-16,1-13-108 15,0-5-58-15,4-8-259 16</inkml:trace>
  <inkml:trace contextRef="#ctx0" brushRef="#br0" timeOffset="139.27">2665 9049 902 0,'-6'-5'475'16,"-1"-9"-127"-16,1 5-139 15,4 7-153-15,2 1-39 16,4 8-221-16</inkml:trace>
  <inkml:trace contextRef="#ctx0" brushRef="#br0" timeOffset="387.58">2838 9247 727 0,'5'12'385'15,"2"6"-113"-15,0 10-113 0,4 9-31 16,-8-5-46-16,6-1-12 16,0-8-3-16,2-10 1 15,6-5 10-15,0-3 8 16,4-9 21-16,-6-7-5 15,1-6-12-15,-5-5-14 16,-1-5-40-16,-1-2-10 16,4-3-56-16,15 3-80 15,-7-3-169 1,5 2-133-16</inkml:trace>
  <inkml:trace contextRef="#ctx0" brushRef="#br0" timeOffset="820.37">3464 9233 695 0,'-5'19'380'15,"-7"14"-95"-15,-12 2-119 16,-7-1-39-16,-4-6-60 16,1-4-20-16,9-10-5 15,1-6 1-15,6-8-3 0,2-7-7 16,1-3-21-16,3-4-12 15,9-1-27-15,6 0-6 16,8 1-5 0,4 3 3-16,2 4 16 0,3 3 6 15,6 8 9 1,3 7 4-16,7 9 4 16,-2 2 4-16,-3-1 7 0,-2-4 1 15,-6-10 2-15,3-4-4 16,0-5 1-16,2-7 0 0,-3-11 5 15,-2-3 6-15,-7-8 3 16,-2-3 2-16,1 10-11 16,-6 0 12-16,0 14 19 15,-8 5-2-15,-1 10 19 16,-4 9-8-16,2 13-15 16,1 5 2-16,3 2-16 15,4-2-8-15,5-10-33 16,3-3-122-16</inkml:trace>
  <inkml:trace contextRef="#ctx0" brushRef="#br0" timeOffset="1372.94">5705 9647 1128 0,'-4'0'456'0,"-1"13"-297"0,0 12-71 16,3 35-54-16,2 23-13 15,0 18-6-15,0 3 0 16,-2-10-3-16,2-12 0 16,0-14-45-16,0-12-80 15,2-19-341-15</inkml:trace>
  <inkml:trace contextRef="#ctx0" brushRef="#br0" timeOffset="1670.38">5405 9735 727 0,'20'-30'361'16,"18"-19"-138"-16,19 1-39 15,10 1-28-15,21 19-61 16,6 10-41-16,-5 20-40 0,-4 14-9 15,-24 12-11-15,-18 5-4 16,-23 12 5-16,-15 1 6 16,-19 5 16-16,-11-1 6 15,-14-9 5-15,-4-3 1 16,-12-18 7-16,-1-9-16 16,1-13-134-16,7-4-99 15</inkml:trace>
  <inkml:trace contextRef="#ctx0" brushRef="#br0" timeOffset="2119.05">6046 10199 1195 0,'0'4'452'0,"-3"10"-332"16,-1 10-63-1,6 20-52-15,-3 9 4 0,4 7-1 16,2-4 1 0,-4-10-105-16,8-8-92 0</inkml:trace>
  <inkml:trace contextRef="#ctx0" brushRef="#br0" timeOffset="2452.9">6039 10205 746 0,'16'-14'409'0,"23"-6"-84"15,-1 5-123-15,-1 15-101 16,-2 10-42-16,-15 15-32 16,-5 4-10-16,-17 9-16 15,-5 1 3-15,-12 3-4 16,-2-1 0-16,-3-3-2 15,-1-6-21-15,1-12-23 16,3-5-14-16,7-10-18 16,3-2 21-16,8-4 11 15,4 1 18-15,9 0 48 0,10 0 18 16,8 6 54-16,3 1 14 16,0 3-2-16,-1-2-10 15,-6 2-35-15,-2-3-14 16,-9-1-26-16,-1 1-19 15,0 1-213-15</inkml:trace>
  <inkml:trace contextRef="#ctx0" brushRef="#br0" timeOffset="2901.97">6761 10061 760 0,'-3'0'382'16,"1"-1"-143"-16,18 4-94 15,10-3-40-15,19-1-47 16,5 0-7-16,6-5-32 16,-1 2-7-16,-1 1-5 15,-13 7-2-15,-8-2-38 16,-3 3-43-16,-14-1-150 16</inkml:trace>
  <inkml:trace contextRef="#ctx0" brushRef="#br0" timeOffset="3112.48">6806 10190 838 0,'10'0'418'15,"17"-1"-123"1,5 0-34-16,9 0-65 0,6-3-36 15,-4 2-65-15,1-1-32 16,-8 0-32-16,-10 2-29 16,-7 0-554-16</inkml:trace>
  <inkml:trace contextRef="#ctx0" brushRef="#br0" timeOffset="4070.45">7681 9681 673 0,'12'0'300'16,"24"0"-125"-16,13 4-76 15,8-3-35-15,10 3-13 16,1 0-19-16,-4-4-6 15,-9 3-2-15,-14-3-1 0,-15-1-3 16,-10-1-17 0,-13 1-59-16,-7 1-20 15,-16 0-22-15,-6 1 14 0,-6 1 54 16,1-2 15-16,4 1 18 16,2-1 5-1,8 4 16-15,2 2 17 16,5 1 17-16,4 7 3 15,0 1-9-15,4 3-13 16,3 13-11-16,3 5-6 0,4 9-7 16,0 7-3-16,4 2-5 15,-4-3-1-15,-2-1 59 16,-2 0 11-16,-9-1 9 16,-3 1 4-16,-4-2-55 15,-4-6-9-15,-4-5-2 16,-8-8 3-16,-4-14 9 15,1-8 5-15,5-11-2 16,12-4-9-16,6-3-24 0,8 1-13 16,6-2-10-1,6 2 1-15,11 0 16 0,3 1 4 0,11 3 7 16,3 3 0-16,10 6-3 16,0 2 0-1,-6 3-2-15,-2 0-1 16,-11-1-9-16,-3-2-89 15</inkml:trace>
  <inkml:trace contextRef="#ctx0" brushRef="#br0" timeOffset="4638.09">8603 9620 499 0,'-22'-4'310'0,"-24"-4"-11"0,5-4-64 15,9-3-85-15,-5-12-31 16,27 6-53-16,4-2-22 15,8 7-39-15,17 12-5 16,-4-5-1-16,9 2 1 16,10 7 5-16,0 6 2 15,8 9-4-15,-2 17 0 16,-21-7 3-16,-10 1 0 0,-26 10-4 16,-61 66 148 46,2 1-118-62,83-98 39 0,6-2-30 0,6 1-14 16,10 2-12-16,14 1-3 15,-2 0-2 1,7 2-98-16</inkml:trace>
  <inkml:trace contextRef="#ctx0" brushRef="#br0" timeOffset="5118.02">8903 9827 930 0,'0'-5'450'16,"-1"-6"-197"-16,-3 9-72 0,2 18-109 15,1 14-43-15,2 25-23 16,3 14 2-16,0 14 8 15,-2-2 1-15,4 0 0 16,-5-9 0-16,3-16 9 16,0-11-77-16,0-26-178 15</inkml:trace>
  <inkml:trace contextRef="#ctx0" brushRef="#br0" timeOffset="5482.04">8888 9779 932 0,'25'-14'437'16,"35"-13"-193"-16,12 9-59 15,11 18-101-15,-5 7-24 16,-18 14-28-16,-13 5-12 0,-30 10-16 16,-8 5-2-1,-22 13-6-15,-14 3-3 16,-28 1 1-16,-8-4 0 0,-4-8 7 15,5-7 3 1,23-14-1-16,13-4 0 0,19-15-20 16,7-5 1-16,15-1 3 15,8-5 3-15,19 4 25 16,11 2 5-16,10 10 17 16,-1 3 12-16,-9 8 10 15,-8 1 6-15,-17 0-5 16,-7-4-8-16,-6-4-7 15,-5-5-5-15,-3-4-12 16,1-1-6-16,0-3-76 0,-2 1-112 16</inkml:trace>
  <inkml:trace contextRef="#ctx0" brushRef="#br0" timeOffset="12096.59">9808 10040 673 0,'-1'-2'338'16,"3"-3"-83"-16,13-3-160 15,15 1-41-15,19-1-19 16,8 4-8-16,6 4-14 0,-3 1 5 15,-12 8-110 1,-10-1-85-16</inkml:trace>
  <inkml:trace contextRef="#ctx0" brushRef="#br0" timeOffset="12252.9">9776 10190 927 0,'13'0'415'0,"15"-2"-167"16,12 0-73-16,23-1-40 16,-2 2-37-16,10 1-51 15,0 4-62-15</inkml:trace>
  <inkml:trace contextRef="#ctx0" brushRef="#br0" timeOffset="12709.57">11036 9547 836 0,'-15'3'374'0,"-22"14"-193"15,6 17-48 1,14-17-74-16,2 1-25 0,-43 88-18 16,7 15-9-16,20 9 2 0,37-42 2 15,22-31 3 1,14-8 3-16,25-20-5 0,8-8-88 15</inkml:trace>
  <inkml:trace contextRef="#ctx0" brushRef="#br0" timeOffset="13084.79">11185 9716 858 0,'3'-12'375'0,"14"-16"-162"0,5 2-49 16,14 4-59-16,8 5-21 15,0 15-57-15,-2 2-15 0,-14 9-15 16,-10 5-9-16,-23 5-1 31,-11 4 1-31,-14 4 11 16,0 2 8-16,7-7 1 0,6-2-2 15,15-6-4-15,8-1-2 16,17 1-1-16,11 2 2 16,9 3 2-16,-2 2 1 15,-11 2-2-15,-8 0-1 16,-21 3 16-16,-17 2 3 16,-25 2 6-16,-11-5 3 0,-6-11-9 15,9-5 0-15,19-8-28 16,10-1-62-16,17 4-167 15,9-4-131-15</inkml:trace>
  <inkml:trace contextRef="#ctx0" brushRef="#br0" timeOffset="13264.55">11719 10048 931 0,'-1'0'497'0,"-1"0"-144"16,1-1-147-16,-1 0-66 16,1 0-95-16,1 0-26 15,0 0-133-15,0-1-122 16</inkml:trace>
  <inkml:trace contextRef="#ctx0" brushRef="#br0" timeOffset="13739.83">12162 9760 511 0,'6'-11'350'15,"3"-11"5"-15,-7-1-141 16,-2-3-35-16,-10 1-59 0,-9 4-23 16,-8 9-50-16,-7 2-26 15,-1 14-38-15,2 3-15 16,8 8-22-16,5 8 0 16,11 2 16-16,6 5 9 15,11-3 23-15,8-7 6 16,15-5 4-16,2-4 2 0,8-8 1 15,-4-3 4-15,-6-7 8 16,-4-2 5-16,-10-3 42 16,-4 4 13-16,-8 3-3 15,-3 2-8-15,-2 11-49 16,2 5-16-16,-1 15-7 16,-1 2 1-16,-6 9 4 15,-7 1 2-15,-3-3 4 16,-6 0 2-16,-6-13 1 15,0-4 0 1,-7-7 7-16,2-5 1 0,7-8-71 16,3 0-64-16,12-5-270 15</inkml:trace>
  <inkml:trace contextRef="#ctx0" brushRef="#br0" timeOffset="14136.91">12381 9662 853 0,'-1'-6'355'15,"2"-6"-205"1,7 1-27-16,11 3-35 0,8-1-6 0,12 10-8 15,3-2-11-15,1 7-17 16,-7 2-9 0,-15 0-23-16,-9 6-11 15,-17 3-6-15,-9 3-3 16,-10 2 6-16,-2-3 4 16,4-4 3-16,9-3-3 0,13-4-4 0,10 0-3 15,13 0 0-15,6 1 3 31,1 6 0-31,-6 5 0 0,-6 5-2 0,-9 2 1 16,-10 3 1-16,-10-2 4 16,-19-5 0-1,-5 1 5-15,-11-15-31 16,4-1-61-16</inkml:trace>
  <inkml:trace contextRef="#ctx0" brushRef="#br0" timeOffset="14404.89">12752 9488 926 0,'7'-16'507'0,"15"-8"-127"15,2 4-127-15,13 20-135 0,5 19-57 16,5 21-45-16,4 16-14 15,-10 17-22-15,-10 4-2 16,-28 17-2-16,-12-1 2 16,-23-5 15-16,-1-3 6 15,2-22 7-15,-3-15 7 16,13-14-68-16,4-10-66 16,3-14-218-16</inkml:trace>
  <inkml:trace contextRef="#ctx0" brushRef="#br0" timeOffset="14756.75">13118 9337 782 0,'11'-11'434'0,"11"-13"-76"16,1 10-177-16,6 2-40 15,-2 9-71-15,-3 4-32 16,-7 8-38-16,-7 4-13 16,-10 10-23-16,-10 5-3 15,-6 12 10-15,-3-5 12 16,4-5 18-16,6-5 5 15,13-16 4-15,7-1 1 0,17-5 4 16,10 2-1 0,11-2-5-1,5 4-5-15,-5 3-127 0,-9-1-183 0</inkml:trace>
  <inkml:trace contextRef="#ctx0" brushRef="#br0" timeOffset="14990.76">13487 9864 1347 0,'0'0'585'0,"3"1"-309"15,3 0-68-15,-6-1-110 16,0 0-24-16,2 0-44 16,7 0 5-16,1 0-269 15</inkml:trace>
  <inkml:trace contextRef="#ctx0" brushRef="#br0" timeOffset="16452.86">13949 9666 571 0,'-2'-4'348'16,"-2"-10"-7"-16,4 3-97 15,7-2-87-15,6-1-24 16,9 0-42-16,5-1-27 16,9 3-24-16,0 1-10 15,-2 7-18-15,0 5-6 0,-11 7-12 16,-4 1-6-16,-15 6-16 16,-8 4-5-16,-11 1 3 15,-2 4 7-15,0-1 18 16,4-2 6-1,4-1 3-15,3-1-2 0,10 0 2 16,5-3 0-16,12 3 2 16,3 3 0-16,6 4-3 15,-7 3 0-15,-8 1-3 16,-11-1-1-16,-22-5 8 16,-4-1 1-16,-23-7 11 0,-7-7 3 15,0-9-4-15,3-2-1 16,21-1-41-16,13-5-58 15</inkml:trace>
  <inkml:trace contextRef="#ctx0" brushRef="#br0" timeOffset="17256.05">14799 9700 566 0,'5'-1'310'0,"16"-2"-39"0,7-3-66 16,19 2-65-16,9 1-23 15,4 3-53-15,0 0-15 16,-11 2-19-16,-10-2-10 16,-10 0-4-16,-6 0-29 15,-9-3-141-15,-3 3-151 16</inkml:trace>
  <inkml:trace contextRef="#ctx0" brushRef="#br0" timeOffset="17500.33">14805 9854 748 0,'4'0'358'0,"9"3"-121"16,12-1-29-16,26-1-41 0,11 3-14 15,8-3-37-15,1 4-23 16,-15-4-31-16,-6 1-17 16,-12-1-19-16,-9-2-20 15</inkml:trace>
  <inkml:trace contextRef="#ctx0" brushRef="#br0" timeOffset="20935.5">15966 9441 963 0,'0'-1'400'15,"-5"4"-261"1,-7 6-36-16,-9 17-76 0,-5 5-12 16,2 8-7-1,4-1-3-15,15-3-5 0,9-4 0 16,21-6 1 0,11 1 0-16,17-6-1 0,1 0 0 15,-1-5-51-15,-5-5-88 16</inkml:trace>
  <inkml:trace contextRef="#ctx0" brushRef="#br0" timeOffset="21116.41">16209 9538 669 0,'-7'-3'365'0,"-7"-9"-70"0,5 19-169 16,-1 5-45-16,2 16-47 15,2 9-16-15,2 10-8 16,-3 6-2-16,2-1 0 15,2 2 0-15,2-4 0 0,4-5-2 16,8-11-129 0,5-6-156-16</inkml:trace>
  <inkml:trace contextRef="#ctx0" brushRef="#br0" timeOffset="21468.92">16740 9490 854 0,'-16'-9'379'0,"-22"-2"-198"0,-1 4-65 15,4 15-79-15,-3 7-13 16,2 14-11-16,2 8-6 15,6 9-9-15,6 3-2 16,16 3-1-16,10 2 1 16,19-1 4-16,7-1 2 15,14-8 8-15,2-11 3 0,3-16 7 16,-3-13 7 0,-10-11 49-16,-9-7 40 0,-27-13 30 15,-13-3-1-15,-24-7-49 16,-8 6-42-16,0 8-41 15,1 7-9-15,18 11-65 16,9-2-98-16</inkml:trace>
  <inkml:trace contextRef="#ctx0" brushRef="#br0" timeOffset="21661.08">16980 9919 940 0,'-3'-1'508'0,"3"1"-88"15,-4-1-210-15,4 1-140 16,0 0-28-16,-1-1-12 16,1 1-101-16</inkml:trace>
  <inkml:trace contextRef="#ctx0" brushRef="#br0" timeOffset="22118.06">17182 9554 895 0,'8'-8'414'0,"4"-11"-165"16,11 0-110-16,5-2-33 16,7 7-37-16,3 5-20 15,4 10-29-15,3 8-5 16,-14 5-3-16,-6 2 1 0,-24 8-2 15,-14 0-1-15,-11 2 1 16,-5 2-2-16,5-5-2 16,4-4-2-16,17-5-9 15,7-3-4-15,19-8-2 16,10 3 2-16,7 0 5 16,2 3 2-16,-10 7 3 15,-7 0 2-15,-18 5 5 16,-8 0 4-1,-21 2 4-15,-7-1 0 0,-17-1-3 16,-2-2-1-16,4-10-47 16,6-3-49-16,21-7-183 15</inkml:trace>
  <inkml:trace contextRef="#ctx0" brushRef="#br0" timeOffset="22526.74">17699 9553 1002 0,'-3'-5'423'15,"-1"-4"-237"-15,7-3-40 0,12-2-55 16,6 4-29-16,16 2-33 15,4 8-6 1,3 7 0-16,-3 0 0 0,-16 2-1 16,-5 4 0-1,-20-2-1-15,-8 8-2 0,-13-2-3 16,-3-1-2 0,1-2-5-16,8-4-5 0,13 0-14 0,6-5-6 31,18 2-4-31,7 0 2 0,4 4 12 0,5 2 3 15,-5 10 3 1,-10 2 3-16,-11 2 4 16,-15 3 3-16,-20 3 3 15,-7 1 2-15,-16-5 3 16,5-7 2-16,3-17-53 16,6-12-83-16</inkml:trace>
  <inkml:trace contextRef="#ctx0" brushRef="#br0" timeOffset="23353.14">18694 9454 932 0,'1'-6'449'15,"0"-7"-187"-15,2 11-127 16,-2 4-48-16,3 13-66 16,2 15-20-16,2 12-5 15,0 7 2-15,2 6 2 16,0-2 1-16,3-1 2 0,2-2 1 15,3-6-1-15,1-6 1 16,0-13 2-16,1-9 3 16,-2-16 16-16,3-9 11 15,-1-16 26-15,-1-8 4 16,-3-10 2 0,-4-6-1-16,3-5-21 15,-3-1-6-15,0 5-19 16,-2 6-10-16,-4 18-15 0,1 7-2 15,-1 15-9-15,3 4-7 16,0 11 2-16,5 8-2 0,3 11 7 16,1 2 5-16,2 6 6 15,-2 3 2-15,-1 3 2 16,-3-2 1-16,-3-4 2 16,0-5 0-16,0-11 0 15,3-5 2-15,1-14 6 0,5-9 3 16,3-15 8-16,2-2 1 15,4-14 8 1,-1-2 7-16,-3-10 7 0,-4-7-2 16,-2 8-12-16,-3 2-10 15,-6 10-2 1,-8 8 3-16,-2 11 0 16,-5 3-1-16,2 10-15 0,3 1-7 15,0 3-7-15,0 0-1 16,0 0 4-16,0 0 2 15,0 0 3-15,0 0 8 0,0 0-97 16,0 0-112-16</inkml:trace>
  <inkml:trace contextRef="#ctx0" brushRef="#br0" timeOffset="24256.1">5601 11379 880 0,'-2'-1'429'0,"-1"1"-173"16,-1 22-152-16,-2 18-42 15,-1 29-53-15,0 15-4 0,5 25 3 0,1 2 2 16,2-1 2-16,2-11-10 16,5-25-182-16,2-15-212 15</inkml:trace>
  <inkml:trace contextRef="#ctx0" brushRef="#br0" timeOffset="24495.43">5440 11433 740 0,'13'-33'353'0,"27"-38"-122"15,13 9-32 1,11 16-67-16,12 15-32 16,10 28-55-16,-6 13-19 0,-16 23-12 15,-11 14 0-15,-35 23 1 31,-13 7 0-31,-18 9 2 0,-12-3-1 0,-17-10-4 16,-5-6-18 0,0-18-108-1,3-8-139-15</inkml:trace>
  <inkml:trace contextRef="#ctx0" brushRef="#br0" timeOffset="24976.97">5906 12075 416 0,'5'-2'279'0,"2"-2"32"0,1 4-101 15,-2 3-73-15,2 6-28 16,0 8-41-16,-1 5-9 15,-5 9-15-15,1-1-5 16,-2-1-15 0,1 1-6-16,4-9-6 0,-5-6 1 15,-1-11 10-15,0-2 20 16,-2-11 21-16,-2-4 3 0,3-9-10 16,-1-6-20-1,5-2-27-15,5-1-9 16,9 0-8-16,10 0-2 15,12 4 5-15,5 3 1 16,0 7 4-16,-3 9-13 16</inkml:trace>
  <inkml:trace contextRef="#ctx0" brushRef="#br0" timeOffset="25440.09">6654 11894 779 0,'0'-3'331'0,"13"-4"-170"15,7 1-48-15,24-1-41 16,10-1-15-16,6 2-30 0,-2-1-7 16,-13 5-7-16,-7 2-17 15,-15 0-178 1,-5 0-212-16</inkml:trace>
  <inkml:trace contextRef="#ctx0" brushRef="#br0" timeOffset="25593.64">6698 12041 736 0,'6'0'364'0,"16"0"-70"0,8 4-103 16,14-2-63-16,3 0-22 15,-1-2-67-15,-1 1 3 16</inkml:trace>
  <inkml:trace contextRef="#ctx0" brushRef="#br0" timeOffset="26301.95">7461 11483 819 0,'4'0'308'0,"16"0"-207"15,7 2-49-15,17-4 2 16,13 0 3-16,11 2-10 16,-3-2-9-16,-6 3-17 15,-10-1-2-15,-23-2 2 16,-4 2 3-16,-15-1-24 16,-8 0-19-16,-11-1-22 15,-12 0-4-15,-5 2 13 16,-1 2 13-16,2 8 2 15,8 1-5-15,5 9-7 16,2-1-2-16,4 10 0 16,2 2 1-16,7 10 7 15,4 5 7-15,5 8 10 16,-2 5 6-16,-6 5 4 0,-1 0 3 16,-14-11 6-16,-2-7 2 15,-12-11 8-15,1-8 4 16,-1-12 17-16,-1-2 26 15,13-13 26 1,0-5 17-16,11 1-15 0,7-7-25 16,13-1-36-16,6 1-22 15,21 0-10-15,6 6-3 16,10 6-1-16,3 2 0 0,-6 5 1 16,-1-4 0-1,-3-4-88-15,0 1-121 16</inkml:trace>
  <inkml:trace contextRef="#ctx0" brushRef="#br0" timeOffset="26821.49">8349 11428 467 0,'-9'-3'303'16,"-8"-6"-3"-16,-5 1-108 16,-3-5-12-16,-2-5-39 15,2-4-22-15,6-7-59 16,8 1-29-16,12 0-43 16,8 3-16-16,14 5-9 15,6 5-4-15,3 11 12 16,5 4 8-1,-6 14 12-15,-6 4 9 16,-12 11 13-16,-11 7 8 0,-15 12 2 16,-9 7 1-16,-11-1-10 15,1-6-4-15,4-18-3 16,9-8-4-16,19-11 4 16,6 0 9-16,19-7 21 15,5 0 4-15,8-4-3 16,6-4-8-16,3 4-21 15,3-5 31-15</inkml:trace>
  <inkml:trace contextRef="#ctx0" brushRef="#br0" timeOffset="27381.74">8601 11722 497 0,'1'0'279'0,"6"7"5"15,4 7-178-15,7 16-40 16,0 12 13-16,-1 12 16 16,-5-1-8-16,-4-6-26 15,-2-7-8-15,-4-15-25 0,3-5-5 16,-2-15 59-16,-1-6 25 16,3-12 22-16,-2-6 11 15,4-13-49-15,1-6-23 16,6-5-24-1,1-2-14-15,6 5-19 0,2 6-4 0,2 11-2 16,3 4 1 0,2 14 0-16,1 2-2 15,3 6-2-15,-2 1 31 16,-4 2-187-16</inkml:trace>
  <inkml:trace contextRef="#ctx0" brushRef="#br0" timeOffset="28092.05">9425 11815 935 0,'13'-5'370'16,"20"-3"-260"-16,10-1-28 15,21-1-44-15,9 2-17 16,-6 5-13-16,-6 1 1 0,-21 2-95 15,-9 2-112-15</inkml:trace>
  <inkml:trace contextRef="#ctx0" brushRef="#br0" timeOffset="28300.31">9523 11979 838 0,'5'3'350'0,"13"-1"-162"15,7-2-41-15,24 1-25 16,4 2-9-16,6-3-49 0,-1 5-25 16,-9-9-43-16,0-1-132 15</inkml:trace>
  <inkml:trace contextRef="#ctx0" brushRef="#br0" timeOffset="28791.37">10694 11300 710 0,'-31'15'317'15,"-22"8"-153"1,-4 29-79-16,4 13-25 0,12 13-33 31,11 8-11-31,21 0-14 16,8 4-2-16,18-5 0 0,12-9-3 15,16-16 1-15,10-14 2 16,13-17 3-16,1-3-11 16,-1-15-95-16,-4-2-241 15</inkml:trace>
  <inkml:trace contextRef="#ctx0" brushRef="#br0" timeOffset="29197.92">10852 11563 636 0,'11'-11'345'15,"11"-4"-57"-15,4-4-171 16,8 5-24-16,6 9-49 16,-1 2-15-16,4 10-22 15,-5 1 0-15,-13 4 0 16,-9-4 2-16,-19 6 0 16,-8 2-1-16,-8 2 0 15,-4 4 1-15,3-7-3 16,4-3 0-16,7-5-7 0,8-3-4 15,10 3-4-15,9 0-1 16,11 5 4-16,6 4 3 16,-1 6 2-16,-5 3 1 15,-7 4 3-15,-17 0 5 16,-19 2 8-16,-9 1 1 16,-22-3 1-16,1-6 3 15,-2-13 0-15,6-7-19 0,13-10-63 16,10-4-63-16</inkml:trace>
  <inkml:trace contextRef="#ctx0" brushRef="#br0" timeOffset="29369.37">11414 11905 1177 0,'0'-3'486'0,"-1"0"-305"16,-1-3-65-16,2 5-78 0,0 0-87 16,0 0-271-16</inkml:trace>
  <inkml:trace contextRef="#ctx0" brushRef="#br0" timeOffset="29805.11">11860 11653 608 0,'2'-7'301'0,"4"-11"-91"16,-5-4-20 0,-5 2-26-16,-7 0-18 0,-8 2-41 15,-2 2-23-15,-2 6-48 16,1 4-22-16,-4 6-27 15,5 6-14-15,6 6-12 16,0 5 0-16,9 4 12 16,5 0 7-16,4 5 13 15,10-6 4-15,6 0 4 16,-1-4 1-16,1-8 5 16,2-2 2-16,0-7 2 15,3-3 1-15,1-4 3 16,-8-4 0-16,-1 5-7 15,0 6 2-15,-2 6-2 16,4 14-1-16,-1 6 10 0,-4 2 0 0,-8 3 2 16,-5 3 4-16,-8-1 1 15,-12-1 1 1,-9 1 1-16,-8-8-2 16,-1-6-4-16,5-2 4 0,6-16-78 15,9-7-98 1</inkml:trace>
  <inkml:trace contextRef="#ctx0" brushRef="#br0" timeOffset="30214.85">12134 11537 1152 0,'-1'-3'452'32,"6"1"-319"-32,2 0-40 0,12 2-61 15,8 0-13-15,4 1-13 16,5 2 1-16,-3 3 2 16,-1 2 1-16,-13 0 1 15,-7 5 0-15,-13-3 0 16,-11 4 0-16,-9 0-5 15,-3-2-2-15,1 0-4 16,5 0-9-16,10-6-34 16,4 1-7-16,5-4-8 15,7 2 6-15,8 4 31 16,4 0 8-16,3 9 7 16,-5 1 2-16,-9 4 5 15,-6 5 4-15,-15-2 9 16,-11 1 4-16,-8-3 2 15,-4-7-1-15,2-12-8 16,5-4-21-16,9-10-187 0,-3-9-227 16</inkml:trace>
  <inkml:trace contextRef="#ctx0" brushRef="#br0" timeOffset="30483.39">12469 11224 1160 0,'16'-3'460'0,"22"1"-313"15,7 11-35-15,0 33-33 16,2 18-4-16,-2 26-4 16,-9 7-6-16,-5 7-26 15,-12 2-12-15,-17 3-6 16,-9-3-5-16,-15-17 3 15,-4-14 1-15,4-30-2 16,-1-11-26-16,8-19-139 16,5-9-149-16</inkml:trace>
  <inkml:trace contextRef="#ctx0" brushRef="#br0" timeOffset="31023.53">12902 11170 658 0,'-1'-4'304'15,"3"-5"-142"-15,4 0-40 0,8 0-40 16,10 3-2-16,8 0 3 16,6 2 2-16,3 5-24 15,-4 2-15-15,-12 6-14 16,-8 4-6 0,-17 5 2-16,-15 2-3 0,-19 7-5 15,-7 2-2-15,-2-5-8 16,6-1-2-16,17-9-5 15,9-1-1-15,22-5 8 16,9 0 11-16,17-3 9 16,9 1 1-1,6 1-8-15,-2-1-9 16,-5-4-16-16,1-1-65 0</inkml:trace>
  <inkml:trace contextRef="#ctx0" brushRef="#br0" timeOffset="31445.81">13302 11728 1382 0,'-2'0'574'0,"1"0"-350"16,1 1-47-16,0-1-88 16,0 0-29-16,0 0-35 15,0 0-12-15,0 0-62 16,0 0-112-16</inkml:trace>
  <inkml:trace contextRef="#ctx0" brushRef="#br0" timeOffset="31964.33">14047 11516 537 0,'-13'-9'363'0,"-17"-9"23"16,-7 7-164-16,-5 5-104 15,1 8-41-15,6 16-50 16,3 5-14-16,14 9-21 0,4 5-7 15,14 5 4-15,11-1 1 16,16-2 4-16,11-3 5 16,18-13 8-16,6-7 8 15,6-16 14 1,-10-8 33-16,-14-12 41 0,-15-8 29 0,-23-7 20 16,-6-4-25-1,-18-7-42-15,-10 3-34 16,-15 4-48-16,-3 4-34 0,2 18-113 15,12 8-131-15</inkml:trace>
  <inkml:trace contextRef="#ctx0" brushRef="#br0" timeOffset="32167.12">14351 11777 1202 0,'-2'-3'543'0,"-2"2"-265"16,1-1-157-16,3 1-49 0,0 1-64 16,0 0-2-16,0 0-197 15</inkml:trace>
  <inkml:trace contextRef="#ctx0" brushRef="#br0" timeOffset="32529.08">14839 11526 1064 0,'-12'-10'470'0,"-15"-12"-239"0,-3 4-60 16,-3 5-98-1,3 7-29-15,9 13-41 0,1 6-5 16,-1 9-10-16,3 3-1 16,3 4-1-16,2 0 0 15,15 4 3-15,2-3 0 16,10-2 2-16,3-4 4 15,10-10 7-15,6-4 5 16,8-9 14-16,2-4 12 0,-7-7 27 16,-8-2 8-16,-13-6 7 15,-5 0-7-15,-6 2-27 16,-4-3-8-16,-3 5-108 16,-3 4-84-16</inkml:trace>
  <inkml:trace contextRef="#ctx0" brushRef="#br0" timeOffset="32820.54">14995 11492 652 0,'8'0'302'15,"11"4"-106"-15,4 6-41 16,6 9-20-16,1 4-16 16,-2 7-22-16,-1 1-14 15,-10 1-23-15,-6-1-5 16,-9-6-17-16,-3-2-3 16,-9-9 3-16,-3-3-3 15,-5-5-6-15,-6-6-23 0,-1-6-116 16,3-3-91-16</inkml:trace>
  <inkml:trace contextRef="#ctx0" brushRef="#br0" timeOffset="32976.15">15059 11481 832 0,'17'-9'408'0,"13"1"-149"15,11-7-86 1,3 1-37-16,5 5-49 0,3-1-25 15,-11 5-40-15,-4-1 16 16,-8 6-229-16</inkml:trace>
  <inkml:trace contextRef="#ctx0" brushRef="#br0" timeOffset="33468.34">15895 11503 832 0,'2'3'332'0,"12"-1"-209"16,10 3-39-16,19-5-45 16,8 2 0-16,4-2-16 0,1 0-3 15,0 0-8-15,-8 0 0 16,-10 2 1-16,-9-1-1 15,-15-1-44-15,-3 0-64 16,-7-1-287-16</inkml:trace>
  <inkml:trace contextRef="#ctx0" brushRef="#br0" timeOffset="33704.36">15980 11629 606 0,'5'1'312'0,"8"1"-73"15,6-2-10-15,13 2-36 0,5 1-26 16,12 2-46 0,3-1-29-16,-4-1-34 0,-1-3-16 15,-9-7-19-15,-7 0-4 16,-9 1-95-1,-7-4-139-15</inkml:trace>
  <inkml:trace contextRef="#ctx0" brushRef="#br0" timeOffset="36645.85">17198 11289 717 0,'-11'-12'390'16,"-6"-7"-77"-16,-5 6-164 0,-6 7-52 15,-2 10-63-15,-4 6-28 16,-5 18-20 0,2 8-4-16,8 14 2 15,11 6-1-15,21 1 1 16,13-5 2-16,21-12 4 16,5-8 5-16,17-17 10 15,5-8 3-15,-4-18 87 16,1-4 26-16,-17-18 44 15,-10-1 29-15,-16-10-41 16,-16-5-25-16,-21 3-47 16,-8-3-31-16,-10 15-45 0,-1 7-9 15,1 15-33-15,6 8-45 16,4 16-196-16,5 8-251 16</inkml:trace>
  <inkml:trace contextRef="#ctx0" brushRef="#br0" timeOffset="36844">17588 11606 1426 0,'0'-4'576'0,"2"0"-378"16,-4-2-72-16,2 5-84 15,0 0-24-15,0 0-110 16,0-1-131-16</inkml:trace>
  <inkml:trace contextRef="#ctx0" brushRef="#br0" timeOffset="37222.44">17698 11247 749 0,'12'2'261'16,"16"2"-210"-16,12 1 9 16,16-2 33-16,3 1-3 15,-3-5-22-15,-7-5-11 0,-17-5-15 16,-7-1-1-16,-14-1 49 15,-3-1 17-15,-7 2 21 16,-1 0 6-16,-6 7-55 16,-2 5-23-16,-5 10-38 15,1 7-15-15,-1 12-7 16,2 5-4-16,5 18-1 16,0 4 0-16,8 5 4 15,0-4 2-15,6-12 3 16,3-3 1-16,1-18 2 0,3-3-1 15,-3-9-28 1,-5-9-71-16,2-4-175 0</inkml:trace>
  <inkml:trace contextRef="#ctx0" brushRef="#br0" timeOffset="37401.27">17859 11449 804 0,'-2'1'388'15,"0"-1"-163"-15,3 0-65 16,-1 0-83-16,9 0-40 16,21 3-28-16,53 7-2 15,-36-4-1-15,9-4 2 16,1 3-123-16,7-8-112 0</inkml:trace>
  <inkml:trace contextRef="#ctx0" brushRef="#br0" timeOffset="37793.31">18325 11230 767 0,'2'2'295'16,"10"4"-190"-16,6 0-27 15,16-1 5-15,9-2 2 0,3-2-13 16,-1-3-12-16,-8-4-13 16,-8-4-4-16,-7-3 5 15,-4-1 10-15,-7 0 10 16,-7 2 5-16,-5 2-5 16,-3 5-13-16,-6 4-27 15,-1 4-12-15,-3 12-17 16,-2 6-2-1,0 14-2-15,2 7-3 16,6 10 0-16,3 5 1 0,6 1 4 16,2-4 2-1,8-10 2-15,-1-7 0 16,4-14-1-16,1-3 1 0,-4-15-33 0,0-5-61 31,-3-6-265-31</inkml:trace>
  <inkml:trace contextRef="#ctx0" brushRef="#br0" timeOffset="37955.42">18402 11396 691 0,'-3'2'332'0,"1"3"-140"16,6 2-41-16,16-4-32 31,-10 0-17-31,1-1-3 0,39 5-10 0,21-1-36 16,6-2-16-16,-17-4-17 15,-1 1-75-15</inkml:trace>
  <inkml:trace contextRef="#ctx0" brushRef="#br0" timeOffset="38591.35">19276 11127 780 0,'3'-2'358'15,"1"1"-183"-15,5 1-50 16,3 15-65-16,1 8-21 0,6 19 0 15,1 12 1-15,1 17-3 16,-2 4 0-16,-6-5-10 16,1-6-3-16,-5-21-5 15,0-9-3-15,-1-15 6 16,-3-9 9-16,3-11 43 0,0-11 8 16,4-11 3-16,-4-8-4 15,3-18-30-15,-2-9-3 16,3-17-9-16,5-3-6 15,-1 10-21 1,0 6-7-16,-2 29 8 0,-3 10 6 16,-9 15-3-16,5 8-7 0,1 11-19 15,1 10-7 1,10 20 4-16,-1 7 5 16,3 15 7-16,3 4 1 15,0-3 0-15,3-6 3 16,2-15 0-16,-4-10 1 0,-3-14 3 15,-1-8 4 1,-3-13 12-16,0-4 4 16,0-13 3-16,3-7-1 15,-1-15-4-15,-2-7-2 0,2-14-2 16,-1-4-3-16,-3 2-6 16,6 5-1-1,-6 17 8-15,-6 7 4 0,-7 14 0 16,-9 2-2-16,1 6-16 15,1 4-23-15,1 3-112 16,3 6-141-16</inkml:trace>
  <inkml:trace contextRef="#ctx0" brushRef="#br0" timeOffset="43912.63">5295 13479 916 0,'-3'-4'413'0,"-3"-7"-215"15,4 11-64-15,2 19-77 16,3 13-30-16,3 29-19 0,2 15-1 16,-4 21 3-16,-3 8 0 15,-2-8 5 1,-3-10 0-16,4-19 4 0,-1-14 0 16,1-16-87-16,-2-7-171 15</inkml:trace>
  <inkml:trace contextRef="#ctx0" brushRef="#br0" timeOffset="44247.63">4917 13645 397 0,'12'-12'198'16,"14"-25"-22"-16,11-6-16 0,21-5 0 15,8-1-6 1,29 16-42-16,8 12-37 16,1 27-42-16,-2 13-10 15,-27 18-9-15,-13 5-3 0,-35 6 1 16,-19 4 2-16,-36 3 13 15,-18 5 5-15,-13-8 12 16,-7-8 2-16,2-17-9 16,3-10-6-16,8-10-40 15,7 0-65-15,17-4-266 16</inkml:trace>
  <inkml:trace contextRef="#ctx0" brushRef="#br0" timeOffset="48248.53">5653 14065 727 0,'1'-6'364'0,"1"-6"-109"16,-1 5-44-16,-2 11-82 0,-4 3-40 0,-10 19-60 15,-2 8-16-15,-3 19-6 31,4 7-2-31,11 1-4 0,4-3-4 16,12-16-17-16,8-8-26 16,6-19-80-16,2-8-87 15</inkml:trace>
  <inkml:trace contextRef="#ctx0" brushRef="#br0" timeOffset="48573.63">5512 14287 546 0,'4'3'182'0,"14"1"-169"16,4 4-37-16,16 3 4 16,7-1 6-16,10-2 11 15,5-2 7-15,-2-4 12 0,-2 1 10 16,-18-3 70 0,-11-4 38-16,-11-5 56 0,-9-3 15 0,-1-5-46 15,1-4-23-15,-16 4-25 16,3 1-13-16,-14 9-23 15,-4 7-20-15,-3 7-43 16,-3 8-12-16,5 2-13 31,5 2-4-31,15-2-10 0,5-1 0 0,9-3 3 16,4 0 3 0,5-3 12-16,-2-1 4 0,-1-4 5 15,-2-3-5 1,-3-3-46-16,-2-5-45 15,5-4-169-15</inkml:trace>
  <inkml:trace contextRef="#ctx0" brushRef="#br0" timeOffset="48814.2">6064 14168 499 0,'5'-12'338'0,"2"-8"-6"15,-2 0-81-15,0 1-20 16,-2 11-67-16,-1 2-36 15,-1 6-69-15,-1 0-26 0,0 0-29 16,-1 0-9-16,1 6 1 16,0 22 0-16,0 39 3 15,0-25-1-15,0 6 2 16,3 1 0-16,9-4-1 16,2-4-1-16,4-13-35 15,-2-6-43-15,0-15-128 16,-2-3-145-16</inkml:trace>
  <inkml:trace contextRef="#ctx0" brushRef="#br0" timeOffset="48937.73">6112 14263 765 0,'8'-3'350'0,"10"-4"-171"0,4 1-34 15,6 3-75-15,2 2-30 16,4 1-86-16</inkml:trace>
  <inkml:trace contextRef="#ctx0" brushRef="#br0" timeOffset="49174.8">6865 13889 943 0,'6'-2'357'0,"15"1"-235"0,9 0-59 16,17-2 11-16,6 2-19 16,7-3-32-16,-2 2-6 15,-6-2-96-15,-5 0-123 16</inkml:trace>
  <inkml:trace contextRef="#ctx0" brushRef="#br0" timeOffset="49353.58">6939 14049 678 0,'6'3'364'15,"7"2"-86"-15,10-3-111 16,12 3-8-16,8-4-69 15,1-3-28-15,-1 2-50 16,-6-4-74-16</inkml:trace>
  <inkml:trace contextRef="#ctx0" brushRef="#br0" timeOffset="49764.66">7880 13412 1002 0,'2'12'355'15,"1"23"-283"-15,-3 12-37 0,0 23 4 16,0 10 5-16,-1 12-6 16,3 5-7-1,-2-7-4-15,-4-10-5 0,3-22-73 16,-3-12-169-16</inkml:trace>
  <inkml:trace contextRef="#ctx0" brushRef="#br0" timeOffset="50011.14">7753 13504 971 0,'23'-26'396'0,"21"-26"-245"16,15 3-30-16,11 19-42 15,1 14-20-15,11 27-31 16,-10 15-9-16,-16 17-5 15,-14 9 1-15,-40 12 6 16,-14 4 2-16,-34 9-3 16,-9-2 1-16,-6-9-55 0,1-12-29 15,18-25-135-15,4-16-202 16</inkml:trace>
  <inkml:trace contextRef="#ctx0" brushRef="#br0" timeOffset="50326.18">8264 14094 909 0,'0'4'333'0,"4"11"-241"16,-2 7-48-16,2 13 8 15,0 1-4-15,-4 4-18 16,-1-2-5-16,-4-10-75 15,2-8-93-15</inkml:trace>
  <inkml:trace contextRef="#ctx0" brushRef="#br0" timeOffset="50564.37">8197 14098 498 0,'16'-18'317'0,"11"-14"-46"16,10 6-69-16,0 9-29 15,-2 12-62-15,-2 8-29 0,-13 13-23 16,-7 1-4-1,-12 11-11-15,-9 0-2 16,-9 1-7-16,-5 5-7 0,-3-8-15 16,6-1-8-16,13-13-28 15,6-4-13-15,12-3-6 16,2-3 4-16,4 1 30 16,4-2 10-16,13 3 10 15,3 1 0-15,3 2-2 16,0-1-21-16</inkml:trace>
  <inkml:trace contextRef="#ctx0" brushRef="#br0" timeOffset="50880.18">9196 13566 966 0,'1'-1'447'15,"5"2"-182"1,-3 15-168-16,2 8-35 15,5 25-21-15,-1 6 3 0,-2 18-7 16,1 0-3-16,-6-5-12 16,1-5-5-16,-3-27-33 0,-3-4-72 15</inkml:trace>
  <inkml:trace contextRef="#ctx0" brushRef="#br0" timeOffset="51037.74">8965 13791 1108 0,'14'-2'452'15,"11"-1"-253"-15,27 2-78 0,13-1-6 16,14-2-26 0,0 2-28-16,-8-1-31 0,-6-1-46 0</inkml:trace>
  <inkml:trace contextRef="#ctx0" brushRef="#br0" timeOffset="51448.84">10065 13215 984 0,'-2'-2'438'16,"-3"1"-257"-16,0 17-78 0,0 37-105 31,-1 20-13-31,2 29 16 16,3 9 6-16,2 3 1 0,3-4 1 0,-2-15 1 31,2-14 0-31,-3-29-85 0,-1-13-96 15</inkml:trace>
  <inkml:trace contextRef="#ctx0" brushRef="#br0" timeOffset="51673.51">9878 13394 897 0,'28'-28'392'0,"35"-24"-186"15,11 12-45-15,6 25-58 16,-9 13-19-16,-15 25-43 16,-16 11-7-16,-24 18-3 15,-10 8 3-15,-27 3 6 16,-15-5-3-16,-17-7-33 16,-5-6-52-16,11-17-150 15,9-6-254-15</inkml:trace>
  <inkml:trace contextRef="#ctx0" brushRef="#br0" timeOffset="52130.31">10282 14035 694 0,'1'1'308'0,"10"1"-143"16,-5 3-25-16,11 11-39 16,-4 4-14-16,-3 12-25 15,0 3-5-15,-9-1-8 16,2-1-6-16,-5-10-6 16,2-7-3-16,1-9 53 0,-2-6 21 15,1-14 7 1,0-5 0-16,3-13-63 0,5-5-24 15,9 4-11-15,2 0-4 16,10 7-3-16,7 5-2 16,5 3-6-16,4 6 0 15,4 4-108-15,-1 3-426 16</inkml:trace>
  <inkml:trace contextRef="#ctx0" brushRef="#br0" timeOffset="52587.45">11295 13764 994 0,'14'-1'400'0,"23"-3"-266"0,8 3-12 16,15 0-49-16,0 1-26 15,-4 2-34-15,-8 1-3 16,-9 4-31-16,-9-2-53 15,-16 1-157-15,-2-1-117 0</inkml:trace>
  <inkml:trace contextRef="#ctx0" brushRef="#br0" timeOffset="52800.46">11330 13961 815 0,'1'1'375'0,"8"2"-138"15,9 0-37-15,19-2-16 0,11 2-25 16,14-2-53-16,1 1-28 16,-6-3-44-16,-5-3 21 15</inkml:trace>
  <inkml:trace contextRef="#ctx0" brushRef="#br0" timeOffset="54658.89">12456 13515 597 0,'-9'7'282'16,"-9"3"-69"-16,-2 12-162 15,-2 4-16-15,8 4 3 16,9 2 0-16,16-3-10 15,13-2 4-15,19-2-1 16,8-5-1-16,8-9-1 16,-2-4 1-16,-12-7-5 15,-12 0 4-15,-13-6-32 16,-10-3-38-16,-2-7-183 16,-3-4-147-16</inkml:trace>
  <inkml:trace contextRef="#ctx0" brushRef="#br0" timeOffset="54799.67">12733 13543 570 0,'-2'-6'332'15,"2"-4"-43"-15,-1 6-54 16,-1 11-88-16,1 9-46 16,-1 12-56-16,-4 4 0 0,6 18 5 15,-6 4 0-15,0 10-9 16,2 3-7-16,-2-2-15 16,5-9-9-16,5-16 1 15,4-8-32-15,5-19-150 16</inkml:trace>
  <inkml:trace contextRef="#ctx0" brushRef="#br0" timeOffset="54994.07">12952 13994 1224 0,'-1'0'507'0,"-2"-2"-293"16,3 4-155-16,0-2-43 16,0 0-121-16,0 0-159 15</inkml:trace>
  <inkml:trace contextRef="#ctx0" brushRef="#br0" timeOffset="55428.23">13241 13590 782 0,'-2'-6'414'0,"-9"-2"-84"16,1 4-53-16,-8 0-120 16,-2 4-33-16,-9 7-79 15,-7 1-17-15,-3 15-17 16,-5 5-12-16,4 13-10 0,4 8-3 16,16 10-3-16,8 2 1 15,19-3 0-15,10-1 0 16,9-14 6-16,2-11 2 15,8-16 5-15,3-7 3 16,-2-13 15-16,-2-8 15 16,-13-9 46-16,-10-5 25 15,-13-4 15-15,-13 3-7 16,-22 8-46 0,-13 4-27-16,-12 15-33 0,6 7-1 15,20 6-195-15,13 7-283 16</inkml:trace>
  <inkml:trace contextRef="#ctx0" brushRef="#br0" timeOffset="55695.11">13397 14036 1225 0,'-6'-2'623'16,"-4"2"-179"-16,5-4-264 0,3 4-54 15,2 3-90-15,0-3-28 16,0 0-132-16,2 0-31 15</inkml:trace>
  <inkml:trace contextRef="#ctx0" brushRef="#br0" timeOffset="56149.29">13679 13634 793 0,'8'-8'404'15,"1"-7"-118"-15,9 2-74 0,1 2-39 16,7 0-60-16,6 7-38 15,0 4-57-15,-1 3-5 16,-6 7-4-16,-9 3-1 16,-13 2 1-16,-5 5 3 15,-11-1 3-15,-2-3-1 16,3-2-3-16,3-1-5 16,12-2-7-16,6 0-3 15,13 3-2-15,4 1 3 16,10 5 2-16,0 5 1 0,-6 7 2 15,-9 0 2-15,-20 7 3 16,-13-1 2-16,-25 0 5 16,-8-2 0-16,-13-21 4 15,5-2-6-15,8-21-73 32,7-4-57-32,21-2-205 0</inkml:trace>
  <inkml:trace contextRef="#ctx0" brushRef="#br0" timeOffset="56541.08">14167 13647 856 0,'-1'-7'395'16,"-3"-6"-180"-16,5 1-93 15,13 3-73 1,3 2 1-16,11 3 17 0,4 1 4 16,0 8-7-16,-2 1-11 0,-11 2-17 15,-6 3-2-15,-12 4 3 16,-7 1-1-16,-11 3-3 16,0-2-5-16,4-4-18 15,4-3-9-15,13-1-14 16,8 0-5-16,11-1-1 15,6 2 6-15,4 0 7 16,-2 6 2-16,-10 4 2 16,-8 4-5-16,-21 5 0 15,-13-2-2-15,-21-2 0 16,-7-1-13-16,-1-16-75 16,8-3-86-16</inkml:trace>
  <inkml:trace contextRef="#ctx0" brushRef="#br0" timeOffset="56854.88">15116 13573 890 0,'-3'0'440'0,"2"8"-140"16,1 4-137-16,-3 17-98 15,5 10-5-15,0 18-9 16,1 9-11-16,1 6-22 15,1-4-4-15,-2-15-60 16,0-11-90-16</inkml:trace>
  <inkml:trace contextRef="#ctx0" brushRef="#br0" timeOffset="57011.58">14910 13751 705 0,'6'-2'419'15,"14"1"1"-15,10-3-193 16,18 6-76-16,4-2-36 16,6 0-55-1,4 0-13 1,-3-3-82-16,6 1-105 16</inkml:trace>
  <inkml:trace contextRef="#ctx0" brushRef="#br0" timeOffset="57545.5">15996 13587 687 0,'-20'-6'391'16,"-16"-7"-61"-16,-6 8-173 15,-1 8-58-15,5 13-66 16,4 6-27-16,9 8-22 16,9 7-4-16,14 0-1 15,11 10 6-15,20 4 2 16,8-6 5-16,19-5 14 15,1-12 10-15,0-18 53 16,-6-9 35-16,-20-14 49 16,-9-10 18-16,-21-12-13 15,-1-5-30-15,-16-6-52 16,-7-2-23-16,-9 3-53 16,-2 7-39-16,7 15-126 15,8 9-164-15</inkml:trace>
  <inkml:trace contextRef="#ctx0" brushRef="#br0" timeOffset="57688.34">16315 13913 1094 0,'-5'3'544'0,"-2"3"-212"15,-1-5-145-15,2-1-54 16,5-6-121-16,5-2-106 0</inkml:trace>
  <inkml:trace contextRef="#ctx0" brushRef="#br0" timeOffset="58041.21">16494 13525 774 0,'7'0'290'0,"15"5"-179"15,8-3-40-15,8 5 21 16,1-2-8-16,-5-9-28 16,-3 2-8-16,-7-5-6 0,-5-2 1 15,-8 3 22-15,-5 2 7 16,-6-1 1-16,-5 6-16 15,-10 10-35-15,-3 2-18 16,-2 17-13-16,2 4 4 16,6 11 2-16,5 4 2 15,6 8-3-15,1 3 2 16,6-8 3-16,1-4 2 16,6-17-60-16,-2-11-64 15</inkml:trace>
  <inkml:trace contextRef="#ctx0" brushRef="#br0" timeOffset="58196.95">16550 13721 1128 0,'8'0'433'0,"10"0"-323"16,5 2-28-16,18 2-37 15,5 2-21-15,10 7-16 16,4-2 12-16,-8-4-147 0</inkml:trace>
  <inkml:trace contextRef="#ctx0" brushRef="#br0" timeOffset="58535.39">16991 13517 669 0,'1'0'298'0,"5"2"-84"31,12 0-105-31,7 5-23 0,9 1 2 0,8-4-31 16,-2-2-11 0,2-1-6-16,-8-1 4 0,-8-5 18 15,-8 1 18-15,-7-7 33 16,-6 1 5 0,-2 7-4-16,-2 3-19 0,-7 2-52 15,5-2-19-15,0 0-25 16,0 0-8-16,-13 28 2 15,-7 31-4 1,18-23 7-16,3 5 1 0,3 8 3 0,2 4 3 16,2 1-1-16,-1-4 0 15,0-16-47-15,1-5-45 16,-1-21-112 0,-1-8-155-16</inkml:trace>
  <inkml:trace contextRef="#ctx0" brushRef="#br0" timeOffset="58685.36">17080 13739 936 0,'5'3'404'0,"-1"1"-210"0,19-1-76 16,12 2-12 0,6-3-43-16,10 4-26 15,1 1-22 1,-1-3-26-16</inkml:trace>
  <inkml:trace contextRef="#ctx0" brushRef="#br0" timeOffset="59074.87">17982 13633 1039 0,'9'-4'470'0,"12"-2"-231"16,13 2-94-16,13 3-32 16,13 0-56-16,2 1-22 15,-3 0-23-15,-4 0-2 16,-13 0-81-16,-4 2-73 15,-18 0-371-15</inkml:trace>
  <inkml:trace contextRef="#ctx0" brushRef="#br0" timeOffset="59289.63">18050 13750 813 0,'8'1'429'16,"10"1"-129"-16,14 2-101 16,6 3-4-16,12 0-64 15,0 0-27-15,-2-5-42 0,-2-2-21 16,-7-2-21-16,-9-2 0 16,-11 0-90-16,-7-2-76 15</inkml:trace>
  <inkml:trace contextRef="#ctx0" brushRef="#br0" timeOffset="61012.37">19020 13471 734 0,'0'-1'333'0,"-2"2"-162"32,-4 6-55-32,-8 12-54 0,-4 7-23 15,-10 8-16-15,5 4-9 0,12-3-4 16,7-4-1-16,23-5 2 15,7-8 5-15,8-13 8 16,5-6 9-16,0-11 12 16,-1-6 0-16,-1-6 1 0,-5-2-2 15,-9-7-4-15,-4-1-3 16,-9 0-4-16,-3-1-2 16,-7 12 25-1,-2 7 5-15,-5 15-7 0,-3 10-7 16,-2 18-34-1,-1 6-11 1,1 14 2-16,4 4 1 0,2 5-2 0,6 3 1 16,8-1 0-1,2-7-1-15,9-10-20 16,-2-12-70-16</inkml:trace>
  <inkml:trace contextRef="#ctx0" brushRef="#br0" timeOffset="61407.07">19465 13415 899 0,'4'1'405'15,"3"0"-85"-15,12 11-274 0,9 0-16 16,15 2 12-16,7-1-9 15,7-5-8-15,1-4-2 16,-15-4 3-16,-5-3 5 16,-13-7 12-16,-7-5 3 15,-9-4 20-15,-8 1 18 16,-8 0 19-16,-5 0 8 0,-8 3-19 16,1 5-24-16,-2 9-45 15,1 10-19-15,3 21-18 16,2 10-1-16,0 12 4 15,6 3 3-15,1 4 4 16,4 0 2-16,9 3 2 16,3-1 0-16,5-10 0 15,3-7 0-15,-2-20 0 16,-1-8-11-16,0-16-91 16,-4-13-99-16</inkml:trace>
  <inkml:trace contextRef="#ctx0" brushRef="#br0" timeOffset="61566.42">19537 13685 1119 0,'4'0'471'16,"13"-3"-268"-16,13 2-39 0,13-2-50 16,14 0-35-1,6 3-43-15,0 1-13 0,-14 2-15 16,-7 0-70-16</inkml:trace>
  <inkml:trace contextRef="#ctx0" brushRef="#br0" timeOffset="61729.67">20181 13777 1006 0,'-2'1'590'16,"-1"2"-40"-16,0-1-321 15,2-2-54-15,0 0-87 16,1 0-35-16,0-2-63 0,0 1-84 16</inkml:trace>
  <inkml:trace contextRef="#ctx0" brushRef="#br0" timeOffset="62176.4">20532 13705 1096 0,'6'-18'497'0,"-2"-16"-253"15,3-9-70-15,5 0-20 16,-5-5-49-16,3 4-19 15,-3 14-28-15,-5 6-4 0,-1 13-16 0,-1 4-10 32,1 11-30-32,-1 5-11 0,4 17-10 0,0 9 1 15,3 7 14-15,1 5 2 16,4-1 4 0,-3-2 2-1,-4-3 2-15,-5-4 1 0,-12-8 2 0,-3-3 1 16,-10-9 1-1,-5-5 4-15,5-6 2 16,0-4-2-16,13-3-5 16,9-1-8-16,3 1-17 15,11 0-4-15,8 1-6 16,3 1 5-16,15 1 11 16,0 0 3-16,6-2 7 15,3 0 11-15,1-4-142 16</inkml:trace>
  <inkml:trace contextRef="#ctx0" brushRef="#br0" timeOffset="62927.2">21438 13309 928 0,'0'-12'442'0,"-5"-12"-162"15,5 12-54-15,-3 12-123 16,6 12-37-16,7 28-61 0,-5 13-14 16,6 25 14-16,-1-1 5 15,4-1 1 1,3-6-2-16,3-7 0 0,-3-7 1 15,0-17 1-15,1-8 3 16,-5-18 9-16,1-10 12 0,1-18 11 16,-1-9 1-16,5-17 2 15,-3-10-6 1,-4-14-3-16,2-12-6 0,0-1-16 16,1 1-8-16,2 20-15 15,-2 18 1 1,-5 23-12-16,0 13-6 15,3 27-5-15,3 15-4 0,9 17 11 16,-2 6 6-16,4-3 11 16,-5-2 3-1,0-7 4-15,-3-3 2 0,-7-16 1 0,0-7 0 16,-4-17 12-16,2-6 9 16,5-16 12-16,1-8 4 15,4-14 22-15,1-14 6 16,2-10 6-16,-1-8 3 15,-3-7-31-15,3 6-12 0,-5 11-16 16,-4 12-4 0,-4 22-1-1,-7 7-3-15,-1 12-9 0,-1 3-6 16,0 3-14-16,0 0-4 0,0 0-48 16,0 0-62-16,0 0-108 15</inkml:trace>
</inkml:ink>
</file>

<file path=ppt/ink/ink75.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2-20T09:48:50.873"/>
    </inkml:context>
    <inkml:brush xml:id="br0">
      <inkml:brushProperty name="width" value="0.05292" units="cm"/>
      <inkml:brushProperty name="height" value="0.05292" units="cm"/>
      <inkml:brushProperty name="color" value="#FF0000"/>
    </inkml:brush>
  </inkml:definitions>
  <inkml:trace contextRef="#ctx0" brushRef="#br0">17502 10496 2397 0,'7'-10'5'0,"0"2"1"16,0-5 34-16,8-9 20 16,-9-1 40-16,-10 6 12 15,-7 4-22-15,-11-1-6 0,-18 1-27 0,-3 3-11 16,-10 3-10-16,4 2-16 0,10 8-20 16,7 5-6-1,10 7-10 1,2 5-4-16,8 8-1 15,3 1 0-15,9 4 4 16,4 0 3-16,7-2 1 16,4 2 1-16,6-10 1 15,5-6 0-15,9-14 3 16,6-7 3-16,6-13 5 16,2-8 0-16,-8-5 3 15,-7-1 1-15,-14 1 4 0,-11 3 4 16,-10 4 8-16,-10 0 3 15,-18 6 4-15,-9 2 11 16,-18 8-1-16,-2 4-3 16,3 13-9-16,10 5-17 15,17 1-9-15,9 0-6 16,11 2-5-16,7 2-3 16,8 5 0-16,4 0 0 15,10-4 3-15,6-4 2 0,5-10 3 16,5-5 3-16,1-11 2 15,-2-8 2-15,-9-2 4 16,-6-1 2-16,-12-2 3 16,-8 5 1-16,-8 1 3 15,-3-1-1-15,-7-1-2 16,-2 2-2-16,-1 1-2 16,-2 1 2-16,-3 7-2 0,0 3-1 15,0 7-5-15,-1 4-3 16,7 7-6-16,1 2-2 15,8 6-2-15,4 0-1 16,10 2 0-16,6-1 0 16,10-2 2-16,4-3 2 15,5-9 5-15,3-8 1 0,4-11 3 16,1-2 1 0,-5-4 3-16,-4-2 1 0,-13 0 2 15,-7 1 4 1,-13-3 3-16,-3 3 3 0,-15 2-2 15,-7-1 0 1,-11 5-4-16,-4 5-3 0,1 6-4 16,6 7-3-16,9 7-8 15,6 2-1-15,9 4 1 16,7 2-2-16,8 1-4 16,5 2-1-16,9-1 1 0,3-2 1 15,11-5 9 1,0-11 1-16,6-6 1 15,2-9 2-15,-5-8 1 0,0-5 4 16,-12-3 2-16,-3 4 3 16,-16-2 8-16,-7 3-3 0,-13 4 3 15,-12-1 0-15,-10 4-5 16,0 3 0-16,2 9-8 16,4 5-5-16,13 8-7 15,3 2-2-15,12 3-1 16,4 2-1-16,11 2-1 15,9-3 0-15,6-5 1 16,4-2 2-16,7-9 5 16,0-1 2-16,1-9 2 15,1-3 2-15,-9-3 3 16,-4-2 0-16,-13 2 1 16,-7-4 2-1,-11 3 4-15,-9 2 2 0,-10 2 2 16,-7 4-3-1,-1 3-7-15,5 0-4 16,7 4-6-16,9 5-3 0,7 5-4 0,3 2-1 16,4 0 1-16,3 1 1 15,6 0 0-15,4-3 1 16,4-1 3-16,2-3 2 16,0-6 4-1,-1-3 1-15,-7-2 5 16,-2-1 2-16,-9 3 8 0,-2 2 2 0,-10-2-1 31,-3 2-2-31,-2 1-10 16,0 5-4-16,4 2-5 15,3 2-2-15,6-1-3 16,4 0 0-16,3-8 0 16,4-3-1-16,4-3-42 15,2-10-123-15</inkml:trace>
  <inkml:trace contextRef="#ctx0" brushRef="#br0" timeOffset="673.83">17418 9863 310 0,'3'-5'268'0,"7"-3"94"15,-4-5-48-15,-2 0-65 16,-3-2-25-16,-3-3-41 16,-5 7-19-16,-4-3-12 15,-2 2-7-15,-8 1-23 16,-3 1-14-16,-7 6-28 16,-4 2-21-16,-1 3-30 15,3 7-11-15,5 5-27 16,5 4-5-16,8 11-8 15,4-2-3-15,11 1 2 16,0-3 5-16,12-3 1 16,7-3 3-16,4-3 4 0,4-5 3 15,6-7 3-15,1-6 1 16,2-9 3-16,-3-3 1 16,-4-5 4-16,-5-1 0 15,-7-4 2-15,-7 0 2 16,-8 0 2-16,-3 7 2 15,-5 10 4-15,-2 3-2 0,-1 8-7 16,0 2-5-16,1 9-11 16,4 6-2-16,5 3 0 15,6 1-1-15,6-5 4 16,3-1 2-16,6-6 0 16,0-4 2-16,0-4 3 15,-4-3 3-15,-4-1 3 16,-3 2 2-16,-6-1 2 15,-3-2 1-15,0-2-1 16,-2 2-10-16</inkml:trace>
</inkml:ink>
</file>

<file path=ppt/ink/ink76.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2-01-11T11:10:31.077"/>
    </inkml:context>
    <inkml:brush xml:id="br0">
      <inkml:brushProperty name="width" value="0.05292" units="cm"/>
      <inkml:brushProperty name="height" value="0.05292" units="cm"/>
      <inkml:brushProperty name="color" value="#FF0000"/>
    </inkml:brush>
  </inkml:definitions>
  <inkml:trace contextRef="#ctx0" brushRef="#br0">1806 8626 908 0,'2'-4'433'15,"1"-4"-118"-15,22 14-239 16,13 10-27-16,19 14-22 16,7 8-5-16,-2 12-4 15,-9 0 0-15,-13 2-5 16,-8 0-18-16,-9-8-440 15</inkml:trace>
  <inkml:trace contextRef="#ctx0" brushRef="#br0" timeOffset="218.49">2395 8544 1137 0,'-5'1'506'0,"-12"7"-223"0,-4 9-96 16,-3 18-68-16,-8 11-20 16,-5 21-45-16,1 13-11 15,1 12-25-15,6-2-9 16,7-10-61-16,4-8-89 16,7-17-311-16</inkml:trace>
  <inkml:trace contextRef="#ctx0" brushRef="#br0" timeOffset="562.28">2396 9028 918 0,'2'13'392'15,"1"9"-208"-15,7 16-101 16,-1 4-3-16,-1 5-37 15,-1 1-12-15,-2-12-10 16,-2-9 0-16,1-14 13 16,-2-13 5-16,-1-18 4 15,-3-14 1-15,-6-13-1 16,1-4-1-16,5 2 3 16,7 5 8-16,16 14 1 15,4 9-8-15,8 12-11 16,-6 6-14-16,3 10-15 15,0 4 1-15,-4 10-1 0,0 1-1 16,-8 8 0-16,-9 7-1 16,-9 10-3-16,-5 5-17 15,2 5-174-15,0-5-335 16</inkml:trace>
  <inkml:trace contextRef="#ctx0" brushRef="#br0" timeOffset="858.95">3029 9151 1090 0,'-8'-6'440'0,"-5"-7"-277"16,-3 0-32-16,1 4-41 16,2 3-7-16,-3 6-23 15,-2 1-11-15,-1 14-20 16,-1 5-11-16,2 12-9 15,8 4-4-15,10 0-3 16,8-3 1-16,18-12 6 16,8-7 6-16,2-14 34 15,-4-10 16-15,-9-7 22 16,-6-4 3-16,-7 0-23 16,-6-1-9-16,-5 3-152 15,-5 3-168-15</inkml:trace>
  <inkml:trace contextRef="#ctx0" brushRef="#br0" timeOffset="1233.83">3315 9049 1264 0,'-11'8'460'0,"-5"12"-386"16,7 3-34-16,11 10-30 15,9 0 0-15,11 1 8 16,3-3 2-16,10-9 8 16,2-7 0-16,-2-14 32 15,-1-4 22-15,-10-16 21 16,-7-6 6-16,-9-13-26 16,-3-7-18-16,-6-11-21 15,-7-9-22-15,-21-22-22 16,-7-3-7-16,-12 10-14 15,-4 12 9-15,11 37-4 16,1 16-6-16,7 17 6 16,4 9 3-16,9 14 7 15,11 3 5-15,23 10-7 16,7 2-1-16,26 1 4 16,11-1 1-16,7-6 52 15,7-2-123-15</inkml:trace>
  <inkml:trace contextRef="#ctx0" brushRef="#br0" timeOffset="1655.61">3886 9021 1107 0,'-17'0'475'0,"-18"4"-270"16,-1 3-60-16,13 5-100 16,4 3-34-16,15 1-40 15,7 4-5-15,11-4 7 16,8 0 9-16,9-4 18 15,0-4 7-15,-7-6 8 16,-5-2 5-16,-12 0 20 16,-8-3 4-16,-13 0-2 15,-8 0 6-15,-12 3 2 16,0 2-5-16,6 9-4 16,6 5-14-16,13 5-25 0,6 3-2 15,5 0 2 1,8-1 4-16,16-3 3 0,5-5 1 15,11-5-5-15,0-3 1 16,-4-3-17-16,-6 0-64 16</inkml:trace>
  <inkml:trace contextRef="#ctx0" brushRef="#br0" timeOffset="1811.84">3788 8730 1552 0,'0'-7'591'0,"0"-5"-454"16,5 10-93-16,11 10-68 15,9 6-111-15</inkml:trace>
  <inkml:trace contextRef="#ctx0" brushRef="#br0" timeOffset="2108.66">4047 9070 1146 0,'9'2'485'0,"6"-1"-231"16,19 0-204-16,6 3-8 16,3-5-23-16,0 2-3 15,-6 0 1-15,-8-3 4 16,-16-2 19-16,-10-3 4 15,-17-3 1-15,-11-2-3 16,-6 10-2-16,-4 1-2 16,5 11 1-16,4 11-2 15,9 8-18-15,4 5-3 16,12 10-7-16,6-1 2 0,17-1 2 16,7 0 0-16,14-16-1 15,4-7 15-15,5-19-117 16</inkml:trace>
  <inkml:trace contextRef="#ctx0" brushRef="#br0" timeOffset="2726.21">4627 9138 964 0,'-7'-3'451'0,"-5"0"-201"15,2 6-112-15,-3 5-36 16,6 13-40-16,2 5-15 16,1 3-7-16,6 7 2 15,11-3-14-15,6-5-2 16,8-7-4-16,0-8-1 0,-3-13 9 15,-1-7 5-15,-6-12 11 16,-2-4 5-16,-8-10-3 16,-7-3-5-16,-7 2-16 15,-2 4-8-15,1 11-19 16,3 11-19-16,5 13-17 16,0 6 0-16,4 11 2 15,6 5 14-15,11 1 14 16,6 2 1-16,16-2 5 15,2-5 1-15,1-9 29 16,-2-9 13-16,-17-12 50 16,-9-8 31-16,-10-11 11 15,-8-2-6-15,-4-5-46 16,-9 2-33-16,0 7-75 16,-1 5-77-16,5 11-349 0</inkml:trace>
  <inkml:trace contextRef="#ctx0" brushRef="#br0" timeOffset="3085.51">5823 9263 758 0,'6'-8'383'16,"7"-6"-131"-16,-7-3-66 15,-2-4-7-15,-7-1 7 16,-10 1 4-16,-11 1-7 16,-8 5-23-16,-11 11-55 15,0 7-30-15,4 11-51 16,5 5-15-16,14 10-16 15,10 3-4-15,15 4 2 16,11 0 2-16,19-5 6 16,3-5 1-16,5-7 6 15,-4-6 0-15,-13-11 4 16,-5-3 11-16,-14-12-119 16,-7-7-335-16</inkml:trace>
  <inkml:trace contextRef="#ctx0" brushRef="#br0" timeOffset="3226.09">5865 8928 1401 0,'-2'-5'589'0,"-3"1"-307"0,7 1-235 16,2 2 0-16,-4 1-262 16</inkml:trace>
  <inkml:trace contextRef="#ctx0" brushRef="#br0" timeOffset="3647.9">5957 9154 1004 0,'7'4'477'0,"15"3"-211"16,5 0-86-16,3-3-111 15,4-2-28-15,3-2-16 16,0-3-7-16,-5-1-2 15,-4 1-2-15,-13-2 4 16,-5 4 1-16,-10 2 1 16,-6 5 0-16,-10 5-1 15,-7 2-1-15,-4 5-6 16,0 4-4-16,2 8-11 16,5 4-6-16,12 1-4 0,7-1 2 15,11-6 8-15,9-9 4 16,1-7 8-16,8-8 3 15,0-12 8-15,-1-6 1 16,2-12 1-16,-3-4 0 16,-1-8-2-16,0-4-2 15,-5 5-5-15,0 4-3 0,-11 15-9 16,-3 8 2-16,-1 14 13 16,-7 7 11-16,2 14 14 15,-2 5 0-15,2 11-13 16,4 4-10-16,7 3 9 15,6-5-64-15</inkml:trace>
  <inkml:trace contextRef="#ctx0" brushRef="#br0" timeOffset="4164.41">7036 9211 907 0,'4'2'448'0,"4"4"-144"15,0 0-73-15,-2 8-84 16,-4 0-33-16,-4 0-49 15,-3 2-18-15,-1-6-20 16,3-1-3-16,2-9 1 16,3-8-2-16,7-16-6 15,5-2-9-15,8-5-11 16,4 3-3-16,8 8 13 16,-2 8 12-16,0 12 21 15,-2 4 12-15,-5 16 7 16,-8 3 2-16,-9 10-12 15,-2 2-8-15,-6-1-58 0,4 0-83 16</inkml:trace>
  <inkml:trace contextRef="#ctx0" brushRef="#br0" timeOffset="4711.15">8235 9094 1088 0,'-4'-8'484'0,"-10"-4"-249"15,-5 3-47-15,-9 12-79 16,-6 11-35-16,-3 9-41 0,4 8-13 15,9 6-22-15,9 0-6 16,17 4-4-16,8-1 2 16,13-8 9-16,10-6 1 15,10-14 9-15,8-9 1 16,2-14-1-16,-9-5 3 16,-17-9 5-16,-11-2 7 15,-16-3 8-15,-7 5-3 16,-8 11-20-16,-7 8-8 0,-2 20-3 15,-2 14-2-15,0 21 7 16,7 14-3-16,11 14-5 16,8 0-1-16,15 4 3 15,3-12 0-15,2-11-52 16,4-8-68-16,0-23-264 16</inkml:trace>
  <inkml:trace contextRef="#ctx0" brushRef="#br0" timeOffset="5007.96">8613 9108 1057 0,'-8'-6'459'0,"-12"1"-254"0,-1 5-59 15,-2 10-86-15,-1 8-31 16,6 11-34-16,8 4-9 16,11 4 0-16,9 0 0 15,12-7 13-15,3-7 5 16,8-10 25-16,0-10 12 16,-1-12 25-16,-7-7 10 15,-12-11-3-15,-6-3-6 0,-16-7-32 16,-6 4-63-16,-12 4-244 15</inkml:trace>
  <inkml:trace contextRef="#ctx0" brushRef="#br0" timeOffset="5351.63">8820 9319 884 0,'8'8'487'16,"8"6"-106"-16,0-5-194 15,-1-2-46-15,4-8-62 16,1-5-13-16,2-8-22 16,2-2-7-16,-3-8-7 15,-7-1 0-15,-7-5 5 16,-7-3 3-16,-14 1-7 16,-6-1-7-16,-5 10-22 0,0 6-8 15,1 14-15-15,6 8-11 16,2 16-5-16,5 7 3 15,3 16 7-15,2 10 10 16,7 15 13-16,1 5 8 16,9-2 17-16,-3-7 3 15,1-11 0-15,2-5-5 16,-5-15-13-16,6-6-6 16,-2-17-157-16,3-10-448 15</inkml:trace>
  <inkml:trace contextRef="#ctx0" brushRef="#br0" timeOffset="5664.76">9525 9224 1060 0,'-8'7'504'0,"-16"11"-184"15,-5 7-113-15,-4 6-101 16,-3 2-34-16,8-3-47 15,6-4-8-15,3-16-10 16,4-8-10-16,1-14-19 16,3-11-4-16,0-17 5 15,2-6 8-15,4-3 12 16,5 5 0-16,14 14 0 0,5 9 2 16,3 18 7-16,-2 5 3 15,-5 23 1-15,0 10-2 16,3 18-2-16,0 6-2 15,0 4 14-15,1-8-74 16,-4-12-517-16</inkml:trace>
  <inkml:trace contextRef="#ctx0" brushRef="#br0" timeOffset="5805.51">9390 8893 1433 0,'0'0'626'0,"0"0"-340"16,5 5-138-16,-5-5-98 16,2 3-88-16</inkml:trace>
  <inkml:trace contextRef="#ctx0" brushRef="#br0" timeOffset="6664.74">10166 9150 1221 0,'15'0'442'0,"14"-1"-368"16,2-2 1-16,8 2-22 15,-3-3-3-15,-1 4-15 16,-4 0-2-16,-17-1-2 15,-3-1-3-15,-11-3 5 16,1 4-2-16,-4 2-13 16,2-1-6-16,0 0-16 15,-4 9-5-15,-9 18 0 16,-27 30-3-16,30-22-2 16,6 0-1-16,11 1-2 15,7 3 2-15,14-4 6 16,3-5 3-16,4-8 7 15,3-9 3-15,8-13 2 16,2-4 1-16,5-13 3 16,0-6-1-16,-9-8 2 15,-5 1 2-15,-19-1 8 0,-5 3 8 16,-15 5 41-16,-7 1 5 16,-10 6-5-16,-5 4-7 15,-6 6-46-15,1 1-11 16,2 7-15-16,0 4-6 15,7 6-9-15,-1 6-3 16,11 9 2-16,2 0 5 0,10 4 7 16,10-1 5-16,9-6 7 15,8-2 1-15,6-15 5 16,-3-7 3-16,-3-10 6 16,-5-10 3-16,-7-5 3 15,-1-6 1-15,-8-1 1 16,-1 2-3-16,-8 9 4 15,-2 6 1-15,-2 11-12 16,-4 6-3-16,5 9-13 16,-2 6-6-16,9 11 1 15,4 2 1-15,7 5 3 16,7-4 3-16,8-7 2 16,3-2 10-16,2-13 32 15,-2-4 29-15,-5-13 28 16,-5-9 3-16,-5-6-19 15,-5-4-27-15,-11-3-23 16,-4-4-42-16</inkml:trace>
  <inkml:trace contextRef="#ctx0" brushRef="#br0" timeOffset="7592.94">1897 10693 443 0,'11'10'282'0,"19"12"59"0,6-7-145 16,4-5-24-16,5-6-8 16,-10-11-40-16,-2-4-14 15,-4-13-21-15,-14-4-15 16,-8-9-14-16,-8 0-8 16,-14-2-3-16,-7 2-4 15,-6 14-20-15,-4 7-10 0,0 24-19 16,2 8-8-16,1 17 4 15,8 6 3 1,9 18 2-16,4 10 1 0,13 15 2 16,7 4 0-16,10-8 6 15,0-3 2-15,-3-11 0 16,-4-10-2-16,-3-10-2 16,3-8-83-16</inkml:trace>
  <inkml:trace contextRef="#ctx0" brushRef="#br0" timeOffset="8186.55">2519 10564 882 0,'-4'-8'411'16,"-4"-8"-158"-16,-2 1-39 15,4 12-59-15,-4 2-22 16,-1 7-45-16,-3 5-20 16,-1 3-27-16,3 5-15 15,10 1-18-15,3 1-5 16,13-5-3-16,5 0 1 0,7-6 2 16,2-2 1-16,-9-8 3 15,-3-1 3-15,-10-4 9 16,-6-1 2-16,-6 4-4 15,-5 1-5-15,-13 4-15 16,-3 8-5-16,0 8-7 16,1 2-3-16,12 4-4 15,9-1 1-15,10 1 2 16,8 0 5-16,12-8 12 16,3-3 2-16,2-10 7 15,1-4 3-15,-4-12 6 16,0-5 1-16,0-7 1 15,-5-6 1-15,-5 0-2 16,-3 1 1-16,-8 5 4 16,-3 4 1-16,-5 12 10 15,-5 6-5-15,-2 9-9 16,-2 6-7-16,2 9-17 0,3 4-3 16,7 1 0-16,8 4 0 15,9 1 2-15,4-2 3 16,6-7 4-16,-3-6 2 15,6-14 5-15,-1-3 24 16,-2-8 30-16,-3-8 8 16,-9-7 3-16,-2 0-21 15,-12-3-68-15,1 0-111 16</inkml:trace>
  <inkml:trace contextRef="#ctx0" brushRef="#br0" timeOffset="8311.65">2797 10376 1560 0,'-3'-11'716'16,"-6"-5"-322"-16,3 7-231 16,1 2-75-16,1 8-79 15,7 5-34-15,5 13-216 16</inkml:trace>
  <inkml:trace contextRef="#ctx0" brushRef="#br0" timeOffset="8522.52">3042 10490 1624 0,'1'10'616'0,"1"15"-449"0,-1 9-66 16,2 24-51-16,-2 7-15 16,6 25-20-16,1 5-6 0,-1-5-4 15,-2-7-1-15,-2-15-16 16,-6-9-39-16,4-12-119 15,-1-4-113-15</inkml:trace>
  <inkml:trace contextRef="#ctx0" brushRef="#br0" timeOffset="8663.2">3075 10816 1345 0,'6'-1'533'0,"9"1"-356"0,3 0-102 15,13 9-53-15,6 3-14 16,6-2-107-16,4-1-207 16</inkml:trace>
  <inkml:trace contextRef="#ctx0" brushRef="#br0" timeOffset="8960.12">3708 10664 846 0,'1'1'461'0,"-4"10"-84"15,-8 7-67-15,-13 9-79 16,-8 5-63-16,-3 1-87 16,4-2-28-16,3-12-25 15,0-10-5-15,5-17-29 16,-4-13-9-16,6-10-20 16,11-2-6-16,3-5 14 15,12 3 0-15,13 6-3 16,6 6 13-16,7 12 19 15,-4 4 13-15,-1 12 34 16,-5 9-4-16,-1 16-8 16,5 7-5-16,0 6-17 15,3 2 16-15,-4-7-178 16,-1-5-159-16</inkml:trace>
  <inkml:trace contextRef="#ctx0" brushRef="#br0" timeOffset="9553.51">3844 10588 1119 0,'10'-2'454'0,"17"-1"-292"15,3 2-53-15,7 5-48 16,1 1-22-16,0-3-17 15,-4 2-2-15,-12-4 0 16,-8 0 3-16,-12 1 3 16,-8 4-1-16,-11 6-13 15,-4 4-5-15,-3 9-9 16,4 0-6-16,4 6-4 16,5 0-8-16,10 5-26 15,4 1-26-15,12 2-81 16,7 3-2-16,11-10 28 15,5-7 28-15,7-11 86 16,-4-9 10-16,6-10 5 16,-2-4 4-16,-5-12 34 15,2-2 22-15,-15-4 29 16,0-3 16-16,-12 5-15 16,-8 4-13-16,-11 3-12 0,-16 4-10 15,-13 7 4-15,-2 4-5 16,1 8-22-16,5 3-10 15,11 7-29-15,5 0-10 16,9 4-5-16,4 2 2 16,8-5 9-16,5-4 7 15,6-11 5-15,2-3 10 16,10-7 14-16,4-9 5 16,8 1 4-16,0 0-4 0,2 7 4 15,0 7 13-15,-3 10 4 16,-2 9 9-16,-14 5 20 15,-9 3-6-15,-16 8 3 16,-8-2-8-16,-7 4-36 16,-3 4 12-16,2-16-177 15</inkml:trace>
  <inkml:trace contextRef="#ctx0" brushRef="#br0" timeOffset="10241.62">6011 10586 664 0,'-13'-7'388'0,"-16"1"-15"16,-8 1-123-16,-1 12-94 15,2 4-47-15,8 6-81 16,10 0-22-16,13 7-15 16,11 1-3-16,16-7 8 15,8 2 5-15,6-11 8 16,-2 0 2-16,-5-4 1 16,-5-2 2-16,-10-3 10 15,-5-2 11-15,-12 0 2 16,-7-1-5-16,-9 4-12 15,-5 3-15-15,-6 10-8 16,-2 1-3-16,1 7-11 0,7 3-2 16,15 4-4-16,14 2 0 15,13-5 12 1,5-4 3-16,7-9 8 0,1-10 6 16,6-7 6-16,-1-8 5 15,3-13 4-15,-1-4 2 16,-2-9-1-16,-5-1 7 15,-5 1 20-15,-8 4 13 16,-10 15 41-16,-3 7-4 16,-8 13-22-16,-8 11-17 15,3 9-46-15,2 3-8 0,-2 11-4 16,15 1-2-16,2 5 0 16,3-1 21-16,6-10-119 15,-6-7-81-15</inkml:trace>
  <inkml:trace contextRef="#ctx0" brushRef="#br0" timeOffset="10397.94">6164 10412 1266 0,'-5'-13'579'0,"-3"-8"-260"15,3 5-133-15,6 8-146 16,5 8-28-16,8 9-155 15,3 7-297-15</inkml:trace>
  <inkml:trace contextRef="#ctx0" brushRef="#br0" timeOffset="10585.6">6409 10606 1016 0,'5'14'527'0,"2"23"-123"0,3 3-152 15,7 5-102-15,-3 3-40 16,2-4-50-16,-3-8-19 15,-1-9-19-15,4-6-3 16,-1-17-1-16,2-4 2 0,-2-14 2 16,-2-11 1-16,-2-12-6 15,-2-7 0-15,2 1-75 16,-2 1-69-16,6 12-220 16</inkml:trace>
  <inkml:trace contextRef="#ctx0" brushRef="#br0" timeOffset="10999.14">6933 10659 676 0,'2'11'468'0,"8"12"4"16,1 3-141-16,-6 5-150 15,1 1-47-15,-9 0-34 16,-12 0-14-16,-6-1-22 16,-2-3-19-16,-4-13-19 15,5-8-4 1,2-15-18-16,-1-12-13 0,9-5-17 15,3-4-5-15,9 0 6 16,11 3 7-16,1 0 0 16,7 9-1-16,0 7 7 15,3 6 5-15,-1 15 12 16,-4 2 8-16,1 15 9 16,-2 4 3-16,4 4 2 15,3-1-3-15,9-9-8 16,-4-4-2-16,4-16-5 15,-6-6 1-15,4-16-1 16,3-6 0-16,0-10 0 16,4-4-2-16,-15-2-15 15,-3-3-6-15,-6 9-5 16,-3 7-5-16,-5 16-1 16,-2 10 0-16,-3 18 4 0,-1 9 2 15,3 13 14-15,1 8 25 16,4-2-501-16</inkml:trace>
  <inkml:trace contextRef="#ctx0" brushRef="#br0" timeOffset="11468.43">8597 10767 551 0,'1'-4'374'0,"-1"-6"28"0,-1-3-78 16,-11-3-87-16,-7-2-17 15,-12 0-45-15,-8 3-22 16,0 11-66-16,2 5-26 15,9 13-39-15,7 9-17 16,10 8-4-16,8 6-5 16,13 5-1-16,7-1 4 0,13-9 1 15,2-4 4-15,4-16 3 16,0-7 1-16,-7-14-40 16,-4-10-64-16,-11-15-345 15</inkml:trace>
  <inkml:trace contextRef="#ctx0" brushRef="#br0" timeOffset="11593.44">8492 10448 1029 0,'-1'-4'503'0,"-6"-8"-195"15,6 4-109-15,2 5-138 16,5 2-42-16,9 8-41 16,3 8-78-16</inkml:trace>
  <inkml:trace contextRef="#ctx0" brushRef="#br0" timeOffset="11841.59">8701 10785 1002 0,'2'20'442'0,"5"22"-219"15,-2 1-59-15,-2-12-66 16,-2-3-8-16,2-12-18 16,-2-8-8-16,6-9-5 15,2-10-3-15,1-20-3 0,2-8 3 16,3-9-6-16,-4-5-4 15,2 5-4-15,3 8-11 16,0 14-13-16,2 9-1 16,0 16-3-16,-2 7-1 15,2 16-5-15,-2 4-1 0,-1 14-2 16,-1 0 0-16,-4 6 30 16,-3-3-68-16,0-6-199 15</inkml:trace>
  <inkml:trace contextRef="#ctx0" brushRef="#br0" timeOffset="12349.68">9166 10623 1279 0,'-5'-3'544'0,"-7"3"-317"15,3 6-64-15,2 15-89 16,4 6-29-16,8 8-28 16,4 5-4-16,10 0-6 15,2-5-1-15,1-6 2 0,-2-9 2 16,-4-15 12-16,1-3 6 16,-8-16 7-16,4-4 1 15,-8-11-8-15,-3-5-5 16,5 2-12-16,-4-2-4 15,4 16-11-15,0 6-10 0,-6 12-6 16,-1 12 0-16,5 8 4 16,-2 4 6-16,6 6 6 15,6 1 1-15,-1-3 3 16,7-4 2-16,1-12 22 16,1-5 18-16,1-14 32 15,-1-6 12-15,3-13 2 16,-2-5-15-16,5-5-28 0,0-2-15 15,3 4-22-15,1 5-4 16,0 16-6-16,-7 9-3 16,-3 15-1-16,-3 10-1 15,-5 11 5-15,-6 7 1 16,-13 6 3-16,-6 1 3 16,-15-4 11-16,3-5-33 15</inkml:trace>
  <inkml:trace contextRef="#ctx0" brushRef="#br0" timeOffset="12867.73">10849 10593 678 0,'-7'-3'419'0,"-6"0"-7"16,-3 3-98-16,-14 3-100 16,2 8-42-16,-3 6-78 15,2 7-36-15,18 8-45 16,6 4-13-16,19 1-3 15,10-1 3-15,13-11 5 16,2-5 5-16,0-16 6 16,-7-5 5-16,-11-11 12 15,-10-3 7-15,-18-3 0 16,-9 1-7-16,-16 7-19 16,-7 0 3-16,4 3-91 15,5 4-91-15</inkml:trace>
  <inkml:trace contextRef="#ctx0" brushRef="#br0" timeOffset="13048.77">11009 10589 1613 0,'9'-2'641'16,"17"1"-431"-1,7-2-71-15,11 6-81 16,2-2-21-16,-4-1-27 15,-4 0 14-15,-8-3-102 16,-6-1-69-16,-5-1-220 16,-8-1-191-16</inkml:trace>
  <inkml:trace contextRef="#ctx0" brushRef="#br0" timeOffset="13189.4">11228 10565 607 0,'-6'8'388'0,"-3"6"-31"16,1 9-105-16,-3 0-46 15,6 10-55-15,0 4-26 16,5 1-56-16,5 3-13 16,3-10-32-16,4-5 2 0,6-11-154 15,5-8-182-15</inkml:trace>
  <inkml:trace contextRef="#ctx0" brushRef="#br0" timeOffset="13475.58">11590 10679 940 0,'-3'-6'442'0,"-9"-3"-179"15,-1-1-35-15,-6 7-71 16,-5 1-16-16,-6 3-46 16,2 6-21-16,-1 5-33 15,4 4-22-15,9 7-16 16,6 2-4-16,17 4-4 15,10 1 1-15,12-5 8 16,6-4 5-16,7-13 9 16,1-8 14-16,-1-14 40 0,-6-8 14 15,-16-9 10-15,-8-2-10 16,-21 4-38-16,-10 4-47 16,-14 12-251-16</inkml:trace>
  <inkml:trace contextRef="#ctx0" brushRef="#br0" timeOffset="14209.5">2134 12231 727 0,'-8'-6'413'0,"-10"-2"-60"15,-5 4-92-15,-8 13-88 16,-5 7-43-16,-2 13-69 16,6 7-22-16,13 14-40 15,12 2-11-15,22-1-2 16,9-8 3-16,13-14 6 15,4-7 5-15,-3-15 10 0,-7-5 14 16,-14-10 55-16,-8-3 14 16,-18-7 10-16,-9-2-11 15,-12 0-61-15,-5 4-3 16,0 7-113-16,8 3-98 0</inkml:trace>
  <inkml:trace contextRef="#ctx0" brushRef="#br0" timeOffset="14381.3">2228 12246 1498 0,'10'1'607'15,"10"12"-372"-15,13 12-118 16,20 26-64-16,4 7-21 16,7 12-18-16,-11-3-2 15,-14-3 12-15,-2-2-41 16,-9-11-129-16,0-3-103 15</inkml:trace>
  <inkml:trace contextRef="#ctx0" brushRef="#br0" timeOffset="14570.34">2569 12286 1315 0,'-9'0'577'0,"-13"16"-312"16,-8 10-76-16,-11 22-104 15,-6 12-22-15,-12 11-23 16,-2 10-5-16,4 1-16 16,8-1 22-16,22-9-172 15,8-9-106-15</inkml:trace>
  <inkml:trace contextRef="#ctx0" brushRef="#br0" timeOffset="14883.11">2753 12298 938 0,'6'1'511'0,"2"6"10"16,3 12-431-16,-1 10-13 16,-5 11-24-16,-3 2-11 0,-4 2-14 15,-2-10-3-15,1-11-8 16,2-6-4-16,4-19 6 15,4-6 3-15,8-14-2 16,4-4-1-16,3-6-1 16,0 2 5-16,1 7 17 15,-1 6 7-15,-3 13-9 16,-1 7-4-16,-5 15-18 16,-5 2-5-16,1 8-2 15,-8 2-3-15,5-1-52 16,-1 0-79-16</inkml:trace>
  <inkml:trace contextRef="#ctx0" brushRef="#br0" timeOffset="15025.98">2979 11973 1173 0,'-1'-7'608'16,"0"-3"-170"-16,-1 9-216 0,3 14-176 15,1 9-52-15</inkml:trace>
  <inkml:trace contextRef="#ctx0" brushRef="#br0" timeOffset="15338.71">3194 12263 1175 0,'-1'-1'566'0,"-3"6"-276"0,3 10-41 15,1 25-129-15,2 18-52 16,5 20-22-16,1 8-7 16,2 5-14-16,1-2-6 15,2-1-8-15,-2-9-11 16,-2-15-131-16,-2-11-107 16</inkml:trace>
  <inkml:trace contextRef="#ctx0" brushRef="#br0" timeOffset="15510.27">3269 12626 1428 0,'0'-6'562'0,"11"0"-381"16,9-5-114-16,17 9-56 15,5 0-11-15,8 2-52 16,0 2-72-16</inkml:trace>
  <inkml:trace contextRef="#ctx0" brushRef="#br0" timeOffset="15760.19">3998 12420 1266 0,'-13'16'562'0,"-14"12"-274"15,-14 5-159-15,-10-2-36 16,-7-9-46-16,3-6-14 15,10-12-37-15,8-7-21 16,11-12-29-16,5-8-10 16,7-10 18-16,5-2 13 15,11 2 19-15,5 3 14 16,16 14 31-16,8 10 7 16,14 21 32-16,8 9 13 15,5 18 5-15,-3 0 5 16,-9 0-25-16,-7-3 24 15</inkml:trace>
  <inkml:trace contextRef="#ctx0" brushRef="#br0" timeOffset="16364.58">5709 11695 1051 0,'-40'9'422'15,"-27"9"-269"-15,-26 47-39 16,-8 26 7-16,-6 46-18 16,5 27-23-16,26 25-32 15,20-1-16-15,61-5-21 16,24-24-6-16,47-42-8 16,22-22 1-16,11-45-85 15,8-15-78-15</inkml:trace>
  <inkml:trace contextRef="#ctx0" brushRef="#br0" timeOffset="16583.44">5701 12315 906 0,'-2'-14'439'0,"11"-16"-6"16,26 5-353-16,35 4 0 15,22 1 41-15,37 9 13 16,18 4-12-16,5 7-25 16,-1 7-31-16,-24 7-46 15,-27 0-28-15,-38 1-61 16,-26 1-38-16,-45-2-205 16</inkml:trace>
  <inkml:trace contextRef="#ctx0" brushRef="#br0" timeOffset="16739.49">6263 12245 1001 0,'-8'5'444'0,"-8"17"-199"16,6 8-48-16,10 27-46 15,3 12-14-15,5 14-30 0,2 5-8 16,-4-4-24-16,-3-1-18 16,1-3-26-16,-3-6-18 15,6-23-190-15,1-12-328 16</inkml:trace>
  <inkml:trace contextRef="#ctx0" brushRef="#br0" timeOffset="16911.43">6671 12408 1576 0,'29'1'577'0,"34"11"-437"15,4 10-77-15,-5 15-19 16,-8 4 1-16,-20 3-15 15,-9 1-5-15,-11-3-31 16,-6-6-84-16</inkml:trace>
  <inkml:trace contextRef="#ctx0" brushRef="#br0" timeOffset="17067.54">7156 12324 1470 0,'-3'0'646'0,"-11"13"-336"15,-2 13-89-15,-14 29-131 16,-7 9-7-16,-8 19-18 16,-1 5-17-16,2 9-11 15,7 5-13-15,15-12-157 16</inkml:trace>
  <inkml:trace contextRef="#ctx0" brushRef="#br0" timeOffset="17364.74">7584 12283 442 0,'9'4'357'0,"20"18"79"16,15 17-67-16,27 26-81 16,6 12-60-16,6 14-85 15,-1-2-44-15,-12-1-50 16,-9-2-14-16,-14-14-12 16,-11-10-18-16,-16-26-183 15,-5-11-383-15</inkml:trace>
  <inkml:trace contextRef="#ctx0" brushRef="#br0" timeOffset="17551.8">8230 12338 1307 0,'-13'1'584'0,"-11"0"-286"16,-17 30-158-16,-8 12-38 15,-17 22-21-15,-4 10 7 16,-13 11-16-16,-6 9-6 15,5 3-32-15,3-4-16 16,26-15-36-16,18-14-54 16,25-26-189-16</inkml:trace>
  <inkml:trace contextRef="#ctx0" brushRef="#br0" timeOffset="17926.72">8590 12377 1385 0,'0'16'462'0,"-11"29"-451"15,-4 11-9-15,-8 13 52 16,-6 3 24-16,1-6 22 16,2-4 0-16,12-13-34 15,1-12-25-15,12-21-19 16,2-14 2-16,5-25-3 15,6-14-1-15,6-22-4 16,3-9-1-16,-3-22 14 16,-2-8 0-16,3-6-6 15,2 8-6-15,3 36-14 0,-2 22 4 16,-4 39 4-16,1 17 3 16,1 31-4-16,11 18-5 15,10 20-3-15,1 7-1 16,7-1 2-16,-5-6 0 15,-2-11 2-15,-1-6 1 16,-15-18-29-16,-7-14-42 16,-27-24-208-16,-13-14-235 15</inkml:trace>
  <inkml:trace contextRef="#ctx0" brushRef="#br0" timeOffset="18177.22">8556 12668 671 0,'-18'-15'442'0,"-13"-14"8"15,13 9-199-15,20 11-155 16,12 4-29-16,21 3-27 15,15-2-8-15,24-5-10 16,6-4-2-16,12-8 3 16,1-4 7-16,-3-16 18 15,1-6 2-15,-13-13 37 16,-15 1 25-16,-22 15 8 16,-15 10 19-16,-19 28-42 15,-8 13-33-15,-2 34-32 16,1 17-26-16,2 24-4 15,9 8 0-15,2 2 1 0,4-2 0 16,3-10-13-16,0-8-90 16</inkml:trace>
  <inkml:trace contextRef="#ctx0" brushRef="#br0" timeOffset="18631.39">10104 12565 1486 0,'-7'12'533'0,"-11"16"-438"15,-3 5-68-15,-3 5-14 16,2-4-2-16,5-7-1 16,5-6-1-16,12-17 13 15,3-6 6-15,11-21 5 16,4-8 4-16,4-19 11 16,2-9 13-16,-2-19 6 15,0-11 1-15,-4-1-26 16,2 10-21-16,-3 27-14 0,-1 17 0 15,-4 21 6-15,-4 11-1 16,0 21 0-16,3 10-7 16,10 29-5-16,4 15 0 15,13 15 0-15,3 4 2 16,7 3 1-16,1-12 1 16,-8-9 0-16,-4-4 1 15,-22-18 2-15,-12-9-7 0,-18-19-78 16,-9-13-75-16,-9-25-520 15</inkml:trace>
  <inkml:trace contextRef="#ctx0" brushRef="#br0" timeOffset="18803.48">10019 12573 1211 0,'-6'0'544'16,"-4"0"-237"-16,26 5-139 15,13 1-42-15,29-1-28 16,14 0-10-16,21-2-29 15,9-1-2-15,11-4-9 16,-1-5-36-16,-9-14-252 16,-11-15-439-16</inkml:trace>
  <inkml:trace contextRef="#ctx0" brushRef="#br0" timeOffset="19037.55">10586 11657 1346 0,'6'-7'540'15,"13"-2"-360"-15,16 3-46 16,26 21-42-16,19 19 0 16,36 42 23-16,13 22 4 15,1 23-17-15,-4 9-19 16,-34 13-43-16,-23-2-14 16,-48 8-11-16,-27 8 1 0,-45-13-1 15,-13-7 1-15,0-16-1 16,-4-21-1-16,15-28-2 15,8-17 0-15,20-29-40 16,18-18-85-16</inkml:trace>
  <inkml:trace contextRef="#ctx0" brushRef="#br0" timeOffset="20004.53">5955 13822 1660 0,'0'-11'555'0,"31"-12"-550"0,46 9-22 16,107 6-21-16,54 0 9 15,106 0 8-15,50-2 4 16,73-5 13-16,24 1 3 15,16-3 43-15,-11-1 34 16,-56 7 24-16,-37 2 2 16,-80 9-37-16,-37 3-32 15,-73 9-105-15,-37-2-90 0,-84 3-203 16,-56-2-64-16,-115 3 51 16,-52 2 86-16,-111 5 319 15,-60 6 125-15,-72 11 101 16,-52 11 10-16,-41 15-114 15,-11-1-58-15,-4 3-70 16,28-6-22-16,51-10 94 31,46 0 41-31,102-10 34 0,58-5 18 16,116-10-103-16,67-6-40 16,124-17-37-16,65-7-5 0,118-17 18 15,57-6 18-15,64-6 32 16,15 5 10-16,-7 7-9 15,-23 5-16-15,-55 14-31 16,-33 4-8-16,-63 14-9 16,-41 3 0-16,-67 3 0 15,-38 2-1-15,-60-1 2 16,-24 0 5-16,-34-4 5 16,-15-1 3-16,-18-8 4 15,-6-6-6-15,-10-9 8 16,-5-6-25-16</inkml:trace>
</inkml:ink>
</file>

<file path=ppt/ink/ink77.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2-20T10:02:43.420"/>
    </inkml:context>
    <inkml:brush xml:id="br0">
      <inkml:brushProperty name="width" value="0.05292" units="cm"/>
      <inkml:brushProperty name="height" value="0.05292" units="cm"/>
      <inkml:brushProperty name="color" value="#FF0000"/>
    </inkml:brush>
  </inkml:definitions>
  <inkml:trace contextRef="#ctx0" brushRef="#br0">17416 5345 357 0,'-3'0'157'0,"1"-5"-54"0,3 2-21 0,-1 1 5 32,0 1 2-32,0-1-9 0,7-15-12 15,22-29-21-15,-12 26-10 0,0-8-18 16,8 2-6-1,2-3 2-15,3 0 3 16,11 4 5-16,0-6 0 16,9 3 24-16,0-2-3 0,3 0-2 15,2 0-1-15,3-1-29 16,-3-1-4-16,0-3-3 16,3 1-2-16,2-1-1 15,8 1 0-15,9 6-1 16,6 0 1-16,-4 3 0 15,1-1 0-15,-4 3 0 16,-1-1-1-16,5 3 1 16,1 2-1-16,0-1 1 15,-4 5-1-15,-3-1 0 16,-1 3 1-16,3 2-1 16,5-1 1-16,-1 5 1 15,-3 0 0-15,-3 4 1 16,1 3 0-16,4 2 1 15,4 4 0-15,-2-3-1 0,-3 3 0 16,-1 0 0-16,1-1 0 16,10 3-1-16,4 1 1 15,2-1-1-15,-5 6-1 16,-7 5 2-16,-8 0 0 16,0 5 3-16,1 1 1 0,-5 3 0 15,-4 5 1-15,-14 2 2 16,-6 2 1-16,1 3 0 15,3 1-2 1,8 1-1-16,7 0-2 0,0-5-2 16,3-2 0-16,-11-2-1 15,-4 0-1-15,-5 3 2 16,-7 3-1-16,1 5 3 16,-3 0 2-16,-1 3 0 15,0-1 0-15,1 1-2 0,0 3-1 16,-5-7-1-16,0-1 0 15,-7-3-1-15,-5-2 1 16,1 4 1-16,-2-1 2 16,-3 3 2-16,3-1 1 15,-1 6-1-15,-2 0 1 16,5 2-4-16,1 4 0 16,-4-3 0-16,0-5 0 15,-1 3 0-15,-4-5 2 16,-4 6 2-16,-3 1 4 15,-2 3 8 1,0 0 1-16,0 0 2 0,-2 0-2 16,1-2-6-16,1-4-3 15,-5 1-2-15,-1-1-1 0,-5 3-1 16,-5 0 1-16,-6 2 1 16,-3 1 3-16,-6-3 9 15,-2 0 4-15,-4-2 2 16,-3-6-1-16,4 2-9 0,-1-2-5 31,3 2-5-31,-1 0-2 0,-8 1-2 0,-2 0 1 16,-11-1 0-16,-1 0 0 15,-6-2 1-15,1-5 1 16,-3-3-2-16,2-2 0 16,-2-1-2-16,-2 0 1 15,-7 1-1-15,-3 0-1 16,-4 0 1-16,1-2-1 15,12 1 1-15,-4 0 1 16,-4 4 5-16,-6 1 3 0,-15 0 3 16,2 0 1-1,5-4-5-15,2 1-3 16,-1-6-3-16,-5 2-1 16,-3-8-1-16,5 3 0 15,3-6 0-15,-1 1 1 16,-10 3-1-1,-6-1 0-15,0 1 4 16,0 0 0-16,8-1 1 16,2-1 0-16,-3-3-3 0,0-1-1 15,16-6-1-15,2-6 0 16,5-3 1-16,-1-1-1 16,-11-2-1-16,-5-2 0 15,8 0-1-15,9-2 1 0,-4-2 1 16,2-1 1-16,-5-6 2 15,-4-3 0-15,16-4 0 16,3-2-2-16,14-2 0 16,1-2-1-16,-2 0-3 15,0 1 2-15,-7 0-2 16,-1 2-1-16,-1-1 0 16,4 1-1-16,1 0 0 15,3-3-1-15,11-3-2 16,0-3-1-16,4-5-1 15,0-5 1-15,-5 0 2 16,6-1 1-16,4 0 1 16,3 6 0-16,8 3-1 15,0 4 0-15,3 3-3 0,4 3 0 16,0-3-2-16,0-3 1 16,3-1-1-16,-1-3-1 15,2-4 3-15,-1 2 2 16,3 0 1-16,-2 2 3 15,-1 6 0-15,2 1-1 0,-4 5 0 16,3 2 0-16,1 6-1 16,3 4 0-16,-3-1 0 15,1 3-1-15,4 0 1 16,-4-3-1 0,2 7 0-16,1-5 0 0,-5 2 0 15,2 1 1-15,3-1 0 16,-5 4-1-16,5 3-2 15,-1 1-3-15,-1 10-1 16,0 4-1-16,-5 5 2 16,-3 4 1-16,0 6 1 15,0 5 1-15,-3 7 0 0,1 4 1 16,-9 8 0 0,-3-1-1-16,2-3 2 0,0-2 0 15,9-9 0-15,1-2 0 16,6-10 0-16,4-9 1 15,4-7-1-15,1-8 1 16,1-3 1-16,2-7 0 16,0-7 0-16,1-4-1 0,3-4-1 15,-3-4 0-15,3-2 0 32,-1-6 0-32,0-10 0 0,2-1-2 15,0-13 2-15,0-1 0 16,0 5 2-16,-2 2 0 15,-2 14 1-15,2 6 0 0,-2 7-2 16,2 3 1 0,4 7-2-16,-5 0 0 0,4 3 1 15,-5 5-1-15,0-3 0 16,0 6 0-16,3 2-4 16,0 2-1-16,1 5-2 15,5 1-2-15,1 8 3 16,2 1-1-16,13 4 1 15,2 1-1-15,11-3 1 16,11 4 0-16,12-5 2 16,10 0 1-16,1 0 2 0,2-4 1 15,-6-3 0 1,-4-1 1-16,1-7 2 16,-3-2 0-16,-4-5 23 15,-10-2 6-15,-15 1 7 16,-6-2 1-16,-18 7-16 15,-1 1-5-15,-11-1-18 16,-2 3-78-16</inkml:trace>
  <inkml:trace contextRef="#ctx0" brushRef="#br0" timeOffset="27336.07">2419 7502 726 0,'-28'-14'382'15,"-29"-7"-93"-15,-6 14-161 16,-2 4-40-16,-4 13-54 16,7 10-18-16,11 10-16 15,11 5-3-15,21 6-1 16,7-3 0-16,20-5-3 15,7-2-1-15,18-5 3 16,6-5-3-16,6-9 5 16,3-1 3-16,-4-11 3 15,-8-2 9-15,-15-2 14 16,-13-3 39-16,-21 2 21 16,-9 5-2-16,-21 7-12 15,-6 8-40-15,-8 15-24 0,-5 6-4 16,12 12-4-16,9-2-4 15,22-1-5-15,17-1-2 16,19-10-2-16,15-4 3 16,16-11-1-16,6-7 4 0,6-12 0 15,2-6-3 1,-3-10 6-16,-1-6 2 16,-6-8 8-16,-8-5 7 0,-14-7 10 15,-9-1 3-15,-14 7-3 16,-7 5-3-16,-5 20-17 15,-2 8-6-15,-4 18-5 16,3 8-1-16,-2 11 5 16,1 2 1-16,2-3 3 15,0-2 1-15,2-10 2 16,4-7 1-16,1-12 4 16,2-2 3-16,6-13 0 15,2-5 0-15,5-13-7 0,3-11-4 16,7-3-6-16,0 1-2 15,1 10 0-15,1 10 2 16,-11 16-2-16,0 8 1 16,-2 18-2-16,-5 9-1 15,0 13 5-15,-2 3 1 16,-7 0 4-16,5-1 0 0,2-9 0 16,5 0 1-1,9-8-129-15,-4-5-90 0</inkml:trace>
  <inkml:trace contextRef="#ctx0" brushRef="#br0" timeOffset="27557.77">2781 7914 870 0,'0'-4'409'15,"2"-5"-183"-15,-3 7-133 16,0 8-36-16,1 17-41 0,-1 3-1 16,0 14 0-16,-2-1-2 15,1-3-6-15,2-4 1 16,4-12-312 0</inkml:trace>
  <inkml:trace contextRef="#ctx0" brushRef="#br0" timeOffset="27917.35">2963 7638 858 0,'1'-15'373'16,"-1"-13"-200"-16,15 7-55 15,8 8-15 1,9 7-43-16,4 9-23 0,4 17-26 15,-2 5-2-15,-5 19 0 16,-4 6 1-16,-8 15 10 16,-7 7 4-16,-4-1 26 15,-3 0 1-15,-4-21-5 16,-95-11 176 93,1 2-228-109,92-34 2 0,0-6-79 0,3 5-329 16</inkml:trace>
  <inkml:trace contextRef="#ctx0" brushRef="#br0" timeOffset="28310.94">3729 7840 695 0,'-8'-9'357'0,"-11"-9"-102"15,-6 6-52-15,-9 7-77 16,2 5-38-16,2 9-55 15,5 2-10-15,13 7-19 0,4-3-5 0,14 4-7 16,4-1-1 0,11-1 4-16,3-1 0 15,0-7 5-15,0 0 3 0,-5-3 3 32,-5-3 4-32,-8-1 4 0,-6-2-1 15,-18 2-1-15,-3 3-1 0,-7 2-6 16,-1 5-1-16,7 1-2 15,7 4-2 1,5 2-3-16,7-2-2 16,9 5-1-16,1-4 1 0,7-1 3 15,1-2 0 1,6-5-104-16,3-7-181 0</inkml:trace>
  <inkml:trace contextRef="#ctx0" brushRef="#br0" timeOffset="28700.89">3685 7536 1010 0,'-7'-16'417'15,"-8"-16"-255"-15,1 4-66 0,8 19-84 16,1 6-25 0,5 9-20-16,2 12-45 0,7 9-146 15,3 7-46-15,5 4-9 16,4 0 40-16,-3-1 156 15,1-3 80-15,-1 6 50 16,3 5 13-16,9 18 18 16,8 8-4-16,-5 10 15 15,-4 3 0-15,-16-6-2 16,-17-4-13-16,-15-1-45 16,-5-8-3-16,-8-13 0 15,6-11 42-15,3-26 93 16,-3-9 20-16,9-25 7 15,4-12-50-15,13-19-107 16,5-10-23-16,12-8-21 0,9 1 9 16,11 4 21-16,8 6 5 15,2 7 10-15,-4 6 0 16,-16 9-12-16,-8 5-7 16,-9 11-55-16,2 1-109 15</inkml:trace>
  <inkml:trace contextRef="#ctx0" brushRef="#br0" timeOffset="29350.38">4432 8029 419 0,'-1'-8'276'0,"-6"-10"41"16,1-1-91-16,-12-9-51 15,-1 3-19-15,-5-2-52 0,-4 4-30 16,-4 11-41-16,2 7-15 16,1 12-17-16,3 6-2 15,7 11-4-15,1 4 0 16,10 9 0-16,1-3-1 16,10-1 3-16,7-4 2 15,6-13 1-15,8 1 1 16,9-14 3-16,4-3 1 15,0-11 2-15,-1-4 5 0,-12-10 7 16,-3-7 3-16,-10-3 4 16,0 0-2-16,-9 6-6 15,-2 7-3 1,0 5-4-16,-2 7-1 16,2 10-9-16,-4 6-2 15,0 10-6-15,3 9-3 16,1 3 4-16,5-4 1 0,9 2 1 15,-1-4 1-15,5-9 3 16,0 5 2-16,0-14 4 16,-1-5 3-16,4-5 6 0,0-10 1 15,-2-6 4 1,0-3-1-16,-3-13 1 0,0 2 15 16,-3-1 14-16,-1 4-1 15,-5 13-7-15,-2 8-21 16,-3 14-26-16,-2 9-4 15,-1 18 0 1,-1 10 3-16,-2 11 5 0,1 5 0 0,-1 3 1 16,3-2 0-1,1 4 1-15,1-3 0 16,5-3 2-16,0-3 1 16,7-14 0-16,-1-5 0 15,3-17 3-15,1-9-30 0,-3-14-215 16</inkml:trace>
  <inkml:trace contextRef="#ctx0" brushRef="#br0" timeOffset="29468.92">4649 8137 603 0,'5'-4'270'0,"5"-1"-72"15,17-2-189-15,8 3-8 16,11 0-111-16</inkml:trace>
  <inkml:trace contextRef="#ctx0" brushRef="#br0" timeOffset="29824.43">5305 7820 893 0,'-12'-9'383'0,"-18"-6"-198"16,-4 3-49-16,-4 11-61 15,1 6-21-15,6 6-34 16,5 5-10-16,13 3-9 16,5 0 1-16,13 4-3 15,7-3 0-15,6-5 1 0,7 0 1 16,0-9 4-16,-5-2 1 16,-5-4 1-16,-10-5 6 15,-4-5 4-15,-3 3-2 16,-13 4-5-16,-4 2-9 15,-9 5-4-15,-2 5 3 16,4 3 6-16,8 5 5 16,10 3 1-16,8 3-2 15,10 0 1-15,4-1-2 16,14-1 0-16,3-7-2 0,11-10-2 16,9-1-1-16,8-10-438 15</inkml:trace>
  <inkml:trace contextRef="#ctx0" brushRef="#br0" timeOffset="30517.89">5897 7800 658 0,'0'3'297'0,"0"0"-108"16,7 3-144-16,-10-7-18 16,26 3 1-16,15 0 7 0,11-2-1 15,21 4-3-15,-19-5-7 16,-7-2-5-16,-14-1-2 0,-7 0 2 16,-17 3 35-1,-6 0 7-15,-16 6 0 16,-7 3-3-16,-8 8-34 0,-3 2-9 15,9 8-6 1,3 0-4-16,12 6-6 0,6 2-3 16,12-1-4-16,10 2-1 15,12-9 0-15,8 0-4 16,10-10-17 0,5-4-14-16,-2-8-7 0,-1-5 4 15,-6-11 24-15,-5-6 18 16,-5-6 17-16,-10-2 10 15,-9 0 19-15,-10 0 43 16,-12 2 65-16,-7-4 5 16,-13 8-11-1,4 2-45-15,-7 8-73 16,4 10-15-16,-1 9-13 16,0 6-4-16,6 8-2 0,4 0 0 15,13 3-1-15,7-4 2 16,16-2 3-16,10-2 1 15,4-10 6-15,0-8 2 16,8-7 4-16,-5-5-1 16,-3-5-101-16</inkml:trace>
  <inkml:trace contextRef="#ctx0" brushRef="#br0" timeOffset="30902.91">7313 7595 890 0,'1'-5'370'0,"-1"-5"-245"0,0 12-54 15,0 28-48-15,-3 13-23 16,2 37 0-16,-1 15 3 15,-2 10 5-15,-3 1-1 0,-1-18 5 16,1-19 2-16,1-21-36 16,1-15-105-16</inkml:trace>
  <inkml:trace contextRef="#ctx0" brushRef="#br0" timeOffset="31221.88">7218 7619 816 0,'22'-24'349'16,"27"-29"-162"-1,0 12-21-15,1 26-42 16,-9 9-31-16,-11 20-68 0,-2 10-12 16,-20 8-2-16,-10 2 2 15,-24 7 4-15,-4-1 0 16,-2-6-1-16,2-3-2 16,14-18-2-16,7-8-15 0,13-9-37 15,8-8-7 1,13-3-8-16,2 3 12 15,9 4 31-15,4 4 7 16,-2 6 3-16,0 8 2 16,-15 5 4-16,-6 4 4 15,-18 2 11-15,-15 2 4 16,-14 0 2 0,-10-2-3-16,-1-5-5 0,8-2-4 0,10-12-61 15,10-1-59-15,13-1-229 16</inkml:trace>
  <inkml:trace contextRef="#ctx0" brushRef="#br0" timeOffset="31551.43">7704 7932 478 0,'7'3'244'0,"9"4"-71"16,1 2-33-16,2 1-19 15,1-5-13-15,2-4-9 16,1-2 2-16,-3-6-16 16,-5-2-5-16,-6-6 7 15,-2-3-8-15,-8-10-14 16,2-2-4-16,-10-6-29 16,-7 2-12-16,-2 8-26 15,-6 7-14-15,2 15-12 16,-1 9-2-16,-3 11 8 0,3 8 7 15,0 13 7-15,4 6 1 16,11 12 1-16,5-2 2 16,6 3 5-16,5-6 2 15,1-11 3-15,3 0 3 16,-1-14 1-16,3-2 5 16,4-8-211-16</inkml:trace>
  <inkml:trace contextRef="#ctx0" brushRef="#br0" timeOffset="31866.38">8227 7931 570 0,'-7'-17'366'0,"-12"-16"30"16,-1 1-154-16,-2 5-95 15,-9 4-34-15,-2 9-59 0,-1 6-20 16,-2 8-23-16,9 7-5 16,4 8-5-16,5 6-1 15,14 7-2-15,5-2-1 16,15 6 1-16,4-4 1 16,7-1 1-16,5-2 3 15,2-10 2-15,2-2 1 16,-3-11 2-16,-2-3-31 15,-10-11-453-15</inkml:trace>
  <inkml:trace contextRef="#ctx0" brushRef="#br0" timeOffset="31971.4">8134 7542 900 0,'-11'-2'323'0,"6"-5"-262"16,1 8-276-16</inkml:trace>
  <inkml:trace contextRef="#ctx0" brushRef="#br0" timeOffset="32144.89">8325 7713 672 0,'11'12'358'16,"1"13"-91"-16,8 18-141 0,2 13-27 15,-3 13-44-15,2 0-9 16,-4-7-16-16,-2-6-6 15,2-16-6-15,2-4-2 16,2-12 30-16,1-8-112 16</inkml:trace>
  <inkml:trace contextRef="#ctx0" brushRef="#br0" timeOffset="32327.21">8642 7771 636 0,'-8'-2'427'15,"-10"0"9"-15,-2 3-206 0,-6 16-128 16,-4 11-37 0,-12 19-18-16,1 10-6 15,-1 7-13-15,-2 3-4 16,7-3-9-16,2-3-4 16,6-8 3-16,8-7-66 15,12-13-267-15</inkml:trace>
  <inkml:trace contextRef="#ctx0" brushRef="#br0" timeOffset="32704.17">8885 7863 912 0,'-6'-9'410'0,"-6"-8"-211"16,1 3-58-16,-2 6-82 16,-1 4-31-16,1 4-31 15,-5 5-11-15,3 12-6 16,2 3 2-16,3 10 8 0,8 5 2 15,8-3 5-15,11-1 3 16,4-8 5-16,6-6 13 16,4-11 62-16,-2-1 44 15,-4-13 55-15,-4-4 24 16,-12-13-41-16,-8-10-38 16,-9-1-56-16,-5-4-32 15,-7 8-135-15,1 4-180 0</inkml:trace>
  <inkml:trace contextRef="#ctx0" brushRef="#br0" timeOffset="33512.44">9942 8030 420 0,'3'-5'256'0,"6"-6"-4"0,0-2-45 16,1-3-37-16,-3-3-5 15,-5-3-20-15,-2-1-11 16,-11-3-28-16,-3 2-15 15,-6 5-38-15,-4 4-21 16,-1 12-32-16,-1 3-10 16,5 12-6-16,2 6 2 15,4 8 0-15,2 4 2 16,8 4 1-16,5 0 2 16,10-3 2-16,3-5 1 15,7-8 1-15,3-3-2 16,6-13 3-16,3 3 1 15,-2-12 3-15,2-6 3 0,-4-5 7 16,-6-8 3-16,-12-4 10 16,-2-2 1-16,-5 1-4 15,-3 7 12-15,0 10 0 16,-6 8-3-16,1 11-5 16,4 7-16-16,2 6-11 15,3 2-2-15,3 4 3 16,2-2 2-16,5 0 1 15,0-4 1-15,3-6-2 0,0-3 54 16,-5-8-257 0</inkml:trace>
  <inkml:trace contextRef="#ctx0" brushRef="#br0" timeOffset="34121.92">10323 7533 647 0,'2'-12'383'0,"-2"-14"-32"0,3 11-190 16,-3 6-41-16,0 9-71 15,2 8-26-15,-1 16-30 16,-1 10-2-16,4 17 6 15,-4 5 1-15,-2 8 4 16,4 2 1-16,-2-3 2 16,0-1 1-16,1-10 2 15,-1-11 2-15,0-16 5 16,0-12 4-16,2-9 33 16,-2-5 37-16,2-17 6 15,8-1-1-15,-2-19-38 0,10-1-42 16,4 6-15-16,2 4-7 15,7 12-3-15,2 6 2 16,0 11 0-16,1 5 1 16,-7 14 1-16,-4 3 2 15,-9 7 3-15,-5-1 1 16,-13-5 3-16,-7-1 3 16,-15-3 4-16,-5-3 0 15,-9-2 2-15,0-8-6 0,7-6-40 16,4 0-44-16,15-5-180 15,7 5-211-15</inkml:trace>
  <inkml:trace contextRef="#ctx0" brushRef="#br0" timeOffset="34574.76">11011 7872 560 0,'4'-5'294'0,"0"-5"-57"15,-2-1-21-15,0 0-7 16,-11-2-17-16,-10 2-39 16,-3-1-27-16,-11 8-69 15,-6 4-15-15,3 10-27 16,-1 7-10-16,9 7-7 15,9 5-1-15,4 5-2 0,13 1-1 16,3-3 4-16,10-1-1 16,12-9 3-16,0-9 3 15,17-3 1-15,-1-5 3 16,0-5 0-16,1-2-2 16,-2-11-154-1</inkml:trace>
  <inkml:trace contextRef="#ctx0" brushRef="#br0" timeOffset="35209.93">11546 7963 352 0,'3'0'254'0,"0"0"-3"15,-3-4-58-15,0 3-13 16,-1 0-34-16,0 0-6 15,0-3-7-15,-7-13-14 0,-24-29-34 16,9 28-25-16,-5 5-44 16,-5 3-14-16,0 7-14 15,-1 6-5-15,2 10-3 16,8 6 2-16,10 11 3 16,5 1 2-16,11 2 4 15,2-3 3-15,1-10 0 16,9 0 1-16,7-11 4 15,4-2 0-15,9-7 9 16,-5-8 3-16,-3-9 5 16,-7-9 4-16,9-12 3 15,0-8 1-15,-3-10 5 16,4-6-1-16,-16-10 27 0,-2 2-3 16,-7 0-9-16,-2 18-2 15,-2 23-19-15,-2 6 1 16,-2 15-3-16,-1 4-7 15,-2 6-28-15,0 11-6 16,2 14-3-16,2 6 3 16,0 12 8-16,3 3 4 15,2 6 5-15,1 3 2 0,1 1 1 16,0 1 1-16,0-14 1 16,0-2 0-16,3-17-3 15,0-5-107-15</inkml:trace>
  <inkml:trace contextRef="#ctx0" brushRef="#br0" timeOffset="35857.31">12003 8035 552 0,'4'-2'281'0,"7"-5"-78"16,-3 2-35-16,-2-5-30 16,-1-2-3-16,-1-3-1 15,-3-2 2-15,-6-7-7 16,-1 0-8 0,-8-2-27-16,-6-3-17 0,-3 8-41 15,-3 3-21-15,-6 9-22 16,-2 7-5-16,0 10-4 0,1 8 0 15,9 12 1-15,5 3 2 16,10 4 4-16,8 0 1 16,4-6 2-16,7-3 3 15,13-4 2-15,1-7 1 16,6-10 2-16,2-2-3 16,-3-14-4-16,4-4-1 15,-2-5 1-15,1-4 4 0,-7 0 4 16,-3 2 2-16,-11 5 2 15,-4 6-1-15,-6 5-3 16,-3 6-3-16,0 4-9 16,1-4 0-16,1 0-3 15,0 14 1-15,4 39 7 16,2-31 1-16,4 0 3 16,2 0 1-1,2-7 7-15,-3 0 1 0,-1-9 8 16,-4-6 3-16,-3-3 260 15</inkml:trace>
  <inkml:trace contextRef="#ctx0" brushRef="#br0" timeOffset="37285.91">12700 7746 935 0,'-4'-3'456'0,"0"-4"-165"0,5 0-86 16,2 2-18-16,-1 2-32 15,-2-1-23-15,-1 3-29 0,0 1-19 16,0-1-31-16,1 1-16 15,0 0-16-15,0 0-5 16,0-1-12-16,0 0-42 16,0 1-159-16,0 0-157 15</inkml:trace>
  <inkml:trace contextRef="#ctx0" brushRef="#br0" timeOffset="37689.93">12688 7971 483 0,'-2'1'317'0,"2"1"-4"16,0 0-107-16,0-2-24 15,0 0-22 1,0 0-14-16,0 0 4 0,0 0 1 0,0 0 2 16,0 0-9-1,0 0-2-15,0 0-2 16,0 0-13-16,0 0-4 0,0 0-33 15,0 0-20 1,0 0-35-16,2 0-12 16,-2 0-12-1,0 0-3-15,0 0-2 16,0 0 1-16,2 0-1 16,-1 0-43-16,4 0-190 15</inkml:trace>
  <inkml:trace contextRef="#ctx0" brushRef="#br0" timeOffset="39695.73">3106 9439 593 0,'-1'-3'311'16,"-1"-3"-88"-16,-5 2-56 0,1-1-21 16,-9 1-29-16,-2 2-22 15,-16 1-30-15,-16 1-7 16,-27 4-23-16,-15 0-7 16,-12 3-12-16,-2 1-5 15,0-3-6-15,6 3 0 16,14 1-2-16,17 2 0 15,32 0-2 1,13-4-5-16,21 3-10 16,5 0-3-16,21 2-8 15,8 7 5-15,23 2 6 16,12 4 3-16,8 1 8 16,8 8 1-16,0 3 2 0,1 2 1 15,-2 6 3-15,-10 2 0 16,-21 9 2-16,-24-3-3 15,-39 5-3-15,-23-2 0 16,-37-2-1-16,-8 5 3 0,-10 1 2 16,-5 5 0-16,-1-4 0 15,3 1 0-15,12-11 4 16,15-9 1-16,28-13 3 16,12-10 0-16,19-9-7 15,7-5-5-15,19 0-8 16,17-4-4-16,33-7 0 15,25-2 0-15,34-3 2 16,17-4 0-16,21 1 2 16,4 1 4-16,6-3 4 15,-13 6 1-15,-36 1 6 16,-25 3 4-16,-45 5 28 16,-20 3 7-16,-20 1 7 0,-8 1 1 15,-9 2-22-15,-3-5-7 16,2 2-6-16,0-3-1 15,0 0-4-15,1 0-1 16,0 0-1-16,0 0-4 16,0-1-8-16,0 0 94 15</inkml:trace>
  <inkml:trace contextRef="#ctx0" brushRef="#br0" timeOffset="40549.81">2168 11174 479 0,'4'-3'268'0,"4"-8"-34"15,-2-1-27-15,-2-4-42 16,-4-2-13-16,-2 0-31 15,-1-4-13-15,-5 5-29 16,-7-1-18-16,-7-2-33 0,1 7-11 16,-3 5-22-16,1 3-8 15,1 8-10-15,-3 7 0 16,3 8 4-16,5 1 2 16,5 10 5-16,5-1 1 15,9 1 2-15,4 4 3 0,5-5 2 16,7-2 0-16,2-6 3 15,2-6-1-15,5-9-2 16,-6-5 1-16,5-10 2 16,0-7 3-16,-7-11 9 15,4-2 1-15,-12-2 0 16,-3-5 1-16,-7 13-5 16,-3 2 1-16,-5 9-6 15,-1 10-5-15,-1 2-8 16,-1 4-7-16,2 10 0 15,6 4 1-15,4 6 5 16,5 1 3-16,7 0 5 16,-1-2 1-16,4 0 2 15,0-2 1-15,4-5-40 16,0-1-115-16</inkml:trace>
  <inkml:trace contextRef="#ctx0" brushRef="#br0" timeOffset="41093.92">2411 10847 795 0,'0'-4'388'16,"-1"-4"-159"-16,1 8-126 15,2 4-34-15,3 18-65 16,1 6-15-16,2 14 7 15,-2 7 0-15,1 2 4 16,0-1 1-16,-6 0 3 0,-1-3 2 16,-1-8 2-16,-4-5 1 15,2-11 2-15,1-8 1 16,2-12-17-16,0-3 68 16,6-15 15-16,2-5-1 15,2-12 15-15,5-1-75 16,2 2-24-16,3 6-2 15,1 5 3-15,2 6-1 16,0 10 7-16,0 5 0 0,-2 15 0 16,-6 0 6-16,-11 6 0 15,-4 0 2-15,-9 0-4 16,-4 0-2-16,-4-3-24 16,0-5-37-16,-5-7-74 15,5-2-55-15,-2-8-223 16</inkml:trace>
  <inkml:trace contextRef="#ctx0" brushRef="#br0" timeOffset="41467.6">3006 11125 443 0,'6'-1'260'16,"-3"-2"-12"-16,-3-4-35 16,-2 2-50-16,-6-1-15 15,-6-2-27-15,2 2-13 16,-8 4-33-16,-6 2-19 15,0 9-38-15,-3 3-10 16,4 6-7-16,4 3-1 16,9 3-3-16,5 4-1 0,10-2 1 0,4 2 1 15,8-4 4-15,3-3 4 16,5-7 1-16,4-3-1 16,3-7-6-16,1-4-4 15,0-9-167-15</inkml:trace>
  <inkml:trace contextRef="#ctx0" brushRef="#br0" timeOffset="42017.41">3361 11244 504 0,'-2'-5'285'0,"0"-7"-32"15,-1-1-54-15,-2-2-36 16,-2 0-13-16,-5-1-20 0,-5 1-15 16,-5 2-36-16,-4 3-21 15,-1 6-39-15,-1 3-14 16,1 8-12-16,5 7-4 15,4 8 1-15,8 2-1 16,10 6 1-16,7-1 1 0,14-1 3 16,3-5 5-1,6-7-3-15,2-5 2 0,1-11 2 16,0-2 2-16,-4-14 9 16,-5-7 2-16,-6-8 5 15,-2-5 2-15,-9-7 3 16,-1-6 0-16,-6-14 0 15,-6-7-5-15,-1 5-11 16,0 10-2-16,-4 22-5 16,5 15 0-16,-2 14-2 15,2 4-5-15,4 11-9 16,2 9-1-16,1 19 0 0,4 7 4 16,3 8 6-16,-1 4 3 15,-2 0 4-15,0-1 0 16,-4-2 4-16,-1-4 0 15,0-13 1-15,4-4 1 16,0-16-74-16,1-7-127 16</inkml:trace>
  <inkml:trace contextRef="#ctx0" brushRef="#br0" timeOffset="42496.88">3715 11287 568 0,'2'-3'277'0,"6"-4"-85"15,-2-2-25-15,-4-7-16 16,4-1-2-16,-7-5-13 15,-1 1-5-15,-3 1-30 0,-4 1-19 16,-5-1-30-16,0 4-13 16,-4 8-19-16,-2 5-10 15,2 7-12-15,-4 5-7 16,4 9-3-16,1 0-1 16,7 9 1-16,4 3 2 15,7 0 3-15,6 1 2 16,7-7 0-16,4-3-1 15,3-10-5-15,0-6-2 16,1-9 4-16,-3-5 3 16,-1-8 7-1,-2-2 5-15,-5-2 2 16,-1 1 0-16,-6 6-4 0,-2 5-4 16,-2 9-10-16,0 2-3 15,3 6-1-15,3 5 3 16,5 5 8-16,2 4 3 15,2 5 0-15,-1-3-13 16</inkml:trace>
  <inkml:trace contextRef="#ctx0" brushRef="#br0" timeOffset="43324.88">4357 9797 857 0,'2'-1'375'16,"-3"2"-211"-16,-3 7-73 0,-13 21-70 15,-4 10-10 1,-7 21 7-16,-8 12 0 0,-1 1-2 16,1 0-4-16,4-8-2 15,9-8-1-15,6-18 2 16,10-6 1-16,6-23-1 15,8-10 3-15,12-21 4 16,6-9 0-16,4-16 5 16,-5-8 0-16,2-7-2 15,-2-7-3-15,2-2-10 16,5 2-5-16,-8 13 0 16,-5 10 18-16,-7 19 26 0,-3 10 8 15,-7 9-3-15,3 3-19 16,1 9-29-16,1 4-7 15,4 15-8-15,1 13 0 16,12 13 4-16,-5 4 3 16,10 7 2-16,1-3 2 15,-4-2 2-15,10-1 0 16,-1-7 2-16,-4-4 1 16,-6-7-1-16,-5-5 1 15,-13-10 2-15,-5-3 0 16,-16-8 3-16,-13-3-1 15,-16-8 0-15,-9-7 1 16,-13-9-2-16,1-4-1 16,-1 3-3-16,3 3-3 15,18 8-3-15,10 4-4 16,19 1-16-16,14 0-14 0,17 1-47 16,12-1-65-16</inkml:trace>
  <inkml:trace contextRef="#ctx0" brushRef="#br0" timeOffset="43818.88">4769 9849 915 0,'2'-5'410'0,"3"-2"-218"15,-2 7-60-15,4 14-79 16,3 10-31-16,4 18-20 0,1 5 1 15,1 5 2-15,-1 7 0 16,1 1 2-16,-2 1 0 16,2 1 1-16,2-5 0 15,-1-13 1-15,4-4 5 16,-7-22 4-16,0-8 34 16,-1-16 26-16,3-10 1 0,5-14 0 15,1-8-32-15,1-14-22 16,-2-5-3-16,-2-7-4 15,-1-2-5-15,-3 5-6 16,-3 7-5-16,-2 12 16 16,-4 11 4-16,-3 11 6 15,-1 2 0-15,-1 5-18 16,0 2-5-16,6 2-19 16,-7 6-68-16</inkml:trace>
  <inkml:trace contextRef="#ctx0" brushRef="#br0" timeOffset="45156.89">5750 10029 804 0,'0'0'332'15,"9"1"-180"-15,8 1-42 16,21-1-43-16,8 2-5 0,11-2-28 15,3 1-11-15,4 4-10 16,-1-3 0-16,-3-1-3 16,-6-2-11-16,-13-5-264 15</inkml:trace>
  <inkml:trace contextRef="#ctx0" brushRef="#br0" timeOffset="45375.95">5803 10153 607 0,'-4'1'288'16,"1"2"-112"-16,7 0-41 16,-4-3-37-16,21 3 1 15,49 9-4-15,-25-4-9 16,10-1-26-16,1 1-12 15,-1-1-19-15,0-1-9 16,-8-3-56-16</inkml:trace>
  <inkml:trace contextRef="#ctx0" brushRef="#br0" timeOffset="45846.84">6933 9875 713 0,'-9'-8'384'0,"-10"-10"-89"16,-2 2-83-16,-9 5-107 16,-1 6-37-16,-8 9-47 15,-4 10-15-15,-2 16-14 16,1 9 0-16,12 14 1 16,7 0 0-16,18 0 3 15,10-2 1-15,25-2-2 16,7-7 4-16,22-4-5 0,7-5 5 15,5-18 7-15,1-4 2 16,-5-14 50-16,-4-11 12 16,-12-15 34-16,-5-5 26 15,-22-8-30-15,-12-3-7 16,-21-1-32 0,-14-2-27-16,-20 2-21 0,-6 1-10 0,-1 6-9 15,5 7-45-15,7 12-151 16,0 10-97-16</inkml:trace>
  <inkml:trace contextRef="#ctx0" brushRef="#br0" timeOffset="46139.91">7031 9976 647 0,'-2'0'346'15,"-2"-3"-71"-15,-4 3-56 16,-2 5-85-16,-3 2-32 16,-8 8-41-16,0 5 2 15,-9 7 22-15,-2 7 10 16,-5 3 4-16,-3 1-12 15,4-1-32-15,4-4-15 16,13-9 15-16,12-2-67 16</inkml:trace>
  <inkml:trace contextRef="#ctx0" brushRef="#br0" timeOffset="49882.85">7806 10030 607 0,'0'0'241'16,"7"0"-128"0,8 6-37-16,18 2-27 0,12-1 10 15,17 1-23-15,21 0-10 16,15 0-9-16,0 0-3 15,-8-6 3-15,-15-1-40 16,-21-7-166-16</inkml:trace>
  <inkml:trace contextRef="#ctx0" brushRef="#br0" timeOffset="50119.21">7914 10157 502 0,'-12'-5'291'16,"-10"-1"-30"-16,8 1-46 0,13 2-88 0,2 2-25 16,21 2-46-1,11 0-12 1,23 1-6-16,22 1-6 16,15-1-12-16,-3 3-6 0,-6-2-1 15,-14-1 0-15,-20-5-19 16,-8-1-30-16,-19-2-81 15,-12-1-64-15</inkml:trace>
  <inkml:trace contextRef="#ctx0" brushRef="#br0" timeOffset="50267.93">8415 10005 198 0,'22'13'148'15,"13"9"23"-15,2 3-31 16,-1 0 6-16,-11-2-14 15,-12 0-18-15,-8-3-34 0,-10-4-19 16,-12-2-10-16,-1-5-32 16</inkml:trace>
  <inkml:trace contextRef="#ctx0" brushRef="#br0" timeOffset="50460.01">8054 10023 576 0,'-27'2'296'16,"-20"2"-88"0,0 5-91-16,2-1-14 0,8 7-30 15,12 5-15-15,11 4-22 16,11 5-15-16,18 2-9 16,8-5-1-16,14 0 3 15,11-3 2-15</inkml:trace>
  <inkml:trace contextRef="#ctx0" brushRef="#br0" timeOffset="51108.97">9216 9926 711 0,'-2'5'300'0,"-9"10"-128"16,-6 4-36-16,-8 14-27 15,-7 2-9-15,2 5-55 16,-1 5-17-16,3-6-17 16,8-2-2-16,7-9 1 15,6-8 1-15,7-12 4 16,1-6 8-16,7-10 9 16,3-5 1-16,6-13 1 15,-9 14-4 1,0-1-9-16,27-51 0 0,2-20-3 0,1-8-3 15,-13 23-8-15,-5 8-4 16,-8 22 12 0,-4 13 10-16,-7 15 2 0,0 7-13 15,5 13-26-15,1 11-15 16,6 22-2-16,5 8 12 16,7 15 12-16,2-1 3 0,11-4 2 15,0-3 2 1,-1-10 1-16,-1-3 0 15,-12-10 0-15,-7-5 0 16,-11-14 0-16,-8-4 4 16,-20-11 7-16,-11-6 0 0,-15-9 4 15,-6-4-4 1,-17 1-11-16,-1 2-2 16,0 8-4-16,4 3-3 0,26 4-3 15,12 1-30 1,23 1-76-16,10 0-54 15,24-1-313-15</inkml:trace>
  <inkml:trace contextRef="#ctx0" brushRef="#br0" timeOffset="51604.09">9553 9835 543 0,'2'-10'298'15,"3"-9"-39"-15,1 5-16 16,2 11-74-16,2 4-44 15,2 18-81-15,1 8-33 16,5 21-12-16,0 7 2 16,2 5 2-16,-1-1 1 15,0-6 1-15,-2-3-1 16,-1-8 1-16,-1-6 0 16,1-11 4-16,-1-9 3 0,3-12 33 15,1-6 17-15,7-18 20 16,3-7 5-16,3-15-11 15,-2-7-10-15,0-10-11 16,-7-4-4-16,-8 5 0 16,-3 6-3-16,-12 19-8 15,-2 9-6-15,-5 9-22 16,-1 4-6-16,5 7-6 0,2 0-3 16,1 4-6-16,0 0-1 15,0-1-67-15,0 0-50 16,0 1-479-16</inkml:trace>
  <inkml:trace contextRef="#ctx0" brushRef="#br0" timeOffset="53382.42">10398 10312 250 0,'9'-7'174'0,"6"-9"41"16,-1-2-2-16,-6 3-2 16,-7-1-5-16,-10 0-37 15,-9 1-20-15,-16-4-46 16,-3 7-24-16,-4 6-37 15,0 6-11-15,3 8-21 16,3 3-9-16,7 5-13 16,7 4-6-1,16 0-6-15,5 3 3 16,13-5 9-16,8-1 8 16,7-2 8-16,3-4 4 15,3-3-1-15,-6-1 0 16,-5-4 0-16,-3 1 0 15,-14-3 3-15,-5 1 2 0,-9 1 0 16,-10 1 0-16,-8 2-4 16,-2-3-2-16,-10 3-3 15,-1 1-2 1,4 3-3-16,2 4-5 16,14 8-3-16,7 1-2 0,12 4 1 15,7-5 3-15,17-7 7 16,4 1 1-16,10-9 5 15,2 1 2-15,-2-4-31 16,0-6-74-16</inkml:trace>
  <inkml:trace contextRef="#ctx0" brushRef="#br0" timeOffset="53773.97">10407 10639 307 0,'1'-3'217'16,"4"0"-4"-1,2-3-33-15,1 0-13 0,4-2-27 16,-2-1-12-16,0 2-11 16,-2-3 1-16,-4 2-7 15,-1 1-10-15,-3 2-32 16,0 4-25-16,-1 2-39 16,0-1-10-16,0 0-8 15,0 0 0-15,0 23 13 16,1 34 1-16,2-26 5 0,1 1 2 15,4-5 0-15,-3-8 1 16,-2-4 2-16,-2-4 10 16,0-3-187-16</inkml:trace>
  <inkml:trace contextRef="#ctx0" brushRef="#br0" timeOffset="56041.91">11054 9918 678 0,'1'-11'364'16,"3"-10"-99"-16,-3 9-76 0,0 5-44 15,0 17-76-15,-1 8-31 0,0 26-47 16,0 8 4-16,-6 9 7 15,-1 7 3-15,1-5 2 16,-1 1 2-16,9-9 0 16,5-8-11-16,4-12-92 15,3-11-73-15</inkml:trace>
  <inkml:trace contextRef="#ctx0" brushRef="#br0" timeOffset="56207.52">10826 10137 737 0,'2'-2'350'15,"4"-3"-124"-15,22 3-121 0,12 2-40 16,28 1-17-16,13 4-7 16,6 2-19-16,0 1-1 15,-12 3-165-15</inkml:trace>
  <inkml:trace contextRef="#ctx0" brushRef="#br0" timeOffset="56750.88">11946 9842 595 0,'-9'18'232'0,"-9"8"-136"15,-9 21-38-15,-3 8 12 16,-3 3 26-16,4 3 8 0,1-4-42 16,11-7-11-16,3-9-20 15,6-10 1-15,13-17 49 16,-3-11 14-16,14-14 12 15,-1-14-3-15,6-13-43 16,3-7-10-16,-4-13-12 16,-4-9-5-16,-6-17-9 15,-3-2-8-15,1 14-12 16,0 13-6-16,-1 32-12 16,-3 14-18-16,-2 16-19 15,6 10-1-15,8 18 2 0,3 13 19 16,11 16 19-16,4 5 4 15,9 3 6-15,2-3 1 16,-4-11 2-16,-5-4 2 16,-7-8 0-16,-7-5 1 15,-8-10 3-15,-1-7 2 16,-9-10 11-16,-4-5 5 16,-13-6-3-16,-12-2-2 0,-21-2-9 15,-14-3-5-15,-15 1-1 16,-2 1-2-16,7 0 3 15,16 1-48-15,18 3-194 16</inkml:trace>
  <inkml:trace contextRef="#ctx0" brushRef="#br0" timeOffset="57215.44">12288 9768 698 0,'-7'-12'366'16,"16"-2"-88"-1,2 7-157-15,0 6-40 16,19 19-53-16,-12 5-13 0,9 22-14 16,-1 12 4-1,1 8 3-15,-2 5-1 0,-3-5 1 16,-3-5 0-16,-3-10 3 16,1-6 0-16,-4-17 4 15,4-6 5-15,-4-13 63 0,2-8 25 16,1-16 32-16,0-7 9 15,-1-14-53-15,0-6-17 16,1-7-25-16,0-6-11 16,-4 0-18-16,-4 2-8 15,-7 5-15-15,-1 11-4 16,0 10-4-16,-1 9-5 16,1 10-5-16,0 3-18 15,1 5-127 1,-1 1-105-16</inkml:trace>
  <inkml:trace contextRef="#ctx0" brushRef="#br0" timeOffset="58412.91">12957 10196 717 0,'0'-1'338'0,"0"-1"-177"16,-1 3-61-16,0-1-91 15,0 12-23-15,-11 59 3 0,4-18 5 16,-2 5 9-16,3 1 4 16,4-11-28-16,3-13-77 15</inkml:trace>
  <inkml:trace contextRef="#ctx0" brushRef="#br0" timeOffset="58681.88">12976 10205 715 0,'16'-10'340'0,"12"-10"-153"16,0 14-71-16,0 5-30 15,1 8-55-15,-2 6-14 16,-11 5-19-16,-11 3 2 16,-10 6 6-16,-13 1 2 15,-10 1 4-15,-2-2-2 0,2-4-6 16,7-6-20-1,14-5-31-15,10-3-3 0,17-5 2 16,6 5 18-16,7-4 27 0,1 5 0 31,-7 2 2-31,-1 1 1 0,-6 5-15 16,-2 0-149 0</inkml:trace>
  <inkml:trace contextRef="#ctx0" brushRef="#br0" timeOffset="58986.97">13212 10626 756 0,'4'-2'327'0,"4"-3"-169"16,0-4-40-16,7 0-43 15,1-2-6-15,5-3-4 16,-4-2 4-16,-4 1-2 0,-3 1-5 16,-7 4-4-16,0 5-4 15,-3 7-16-15,-1 0-12 16,-1-2-22-16,1 0-8 16,1 8 6-16,0 14 2 15,10 36 6-15,-4-33 2 16,3-2-3-16,-3-5 13 15,1 0-319-15</inkml:trace>
  <inkml:trace contextRef="#ctx0" brushRef="#br0" timeOffset="60668.91">8112 11227 412 0,'0'-12'273'0,"0"-10"30"0,0 5-44 16,-1 13-118-16,1 4-46 15,-1 20-78-15,1 11-30 16,0 26 9-16,0 13 7 15,0 8 2-15,0-2 2 16,0-16 5-16,1-9 3 16,-1-21-3-16,0-7-33 0,0-9-134 15,-6-7-199-15</inkml:trace>
  <inkml:trace contextRef="#ctx0" brushRef="#br0" timeOffset="60818.92">7870 11398 664 0,'11'4'256'0,"23"4"-144"16,12 3-30-16,24 4-2 0,12-1-6 15,8-1-31-15,-1-3-7 16,-7-5-113-16,-6-2-249 16</inkml:trace>
  <inkml:trace contextRef="#ctx0" brushRef="#br0" timeOffset="61341.58">9171 11214 753 0,'-10'8'305'0,"-14"7"-172"15,-7 6-42-15,-10 17-27 16,1 8 3-1,2 12-16-15,2 0-14 0,6-7-14 16,8-8-6-16,11-16-1 16,5-7 1-16,9-13 21 0,4-7 12 15,1-16 8 1,7-7 2-16,-1-20-18 0,4-10-10 16,3-13-8-16,-2-7-3 15,-1 2-7-15,0 8-5 16,-2 10-8-16,-2 11-4 15,-4 13-5-15,-3 11-3 16,-2 15-37-16,0 4-6 16,7 17-2-16,4 5 2 0,8 19 38 15,5 5 8-15,8 11 4 16,1 5 3-16,0 3 3 16,-2-2 2-16,-5-6 1 15,-2-10 0-15,-7-15 0 16,-4-6 2-16,-10-13 6 15,-8-3 4-15,-9-6 7 16,-11-2 0-16,-18 0-7 16,-6 2-3-16,-18-2-10 15,-5 2-1-15,3 1-1 16,4-2-1 0,21 0-1-16,12-1-8 15,20-3-111-15,8 0-80 16</inkml:trace>
  <inkml:trace contextRef="#ctx0" brushRef="#br0" timeOffset="61731.98">9543 11094 974 0,'3'-2'391'0,"10"-4"-285"16,-2 12-53-16,4 16-58 15,6 8-11-15,3 22 16 16,0 7 0-16,1 16 5 16,-2 5 0-16,-4-3 1 15,3-10 2-15,0-21 3 16,-1-10 3-16,-5-18-7 15,0-7 68-15,-1-12 46 16,5-10 17-16,5-13 34 0,-2-13-58 16,1-21-35-16,-1-11-16 15,-1-15-29-15,0 2-11 16,-2 13-18-16,-2 10-4 16,-5 21-4-16,-4 8-3 15,-3 18-6-15,-5 1-12 16,-1 11-71-16,-1 8-77 15</inkml:trace>
  <inkml:trace contextRef="#ctx0" brushRef="#br0" timeOffset="62814.87">10294 11621 381 0,'7'-5'257'0,"-1"-5"-15"0,-1 1-51 15,-5-2-16-15,-12-1-41 16,-4 6-28-16,-8 1-41 16,0 4-18-16,-10 1-40 15,3 9-14-15,4 9-17 16,2 4-4-16,17 9-3 15,5-6 3-15,8 0 13 16,10 2 6-16,12-7 10 16,2-4 9-16,3-7 11 15,0-6 8-15,-10-5 10 16,-3-5 0-16,-11-2 4 16,-8-1-5-16,-6 0-18 15,-7 2-9-15,-13 4-17 0,-2 1-10 16,-7 8-1-16,1 2 1 15,10 10-4-15,1 0-4 16,12 5 1-16,4 1-1 16,11 3 10-16,5-1 9 15,14-2 11-15,3 1 6 16,9-6 7-16,-1-5 1 16,5-4-88-16</inkml:trace>
  <inkml:trace contextRef="#ctx0" brushRef="#br0" timeOffset="63216.56">10309 11979 269 0,'5'-3'196'0,"2"-12"37"0,14 12-40 16,4-3-26-16,3 2-13 16,6 12-28-16,-11-5-22 15,-5 8-52-15,-8 3-22 16,-11 0-18-16,-10 4 1 15,-9 1 8-15,-3-2 1 16,2 0-9-16,2 0-3 16,14-8-1-16,2-2 0 0,14-3 29 15,7-1 11-15,9-2 14 16,5 2-5-16,1-1-26 16,1 3-9-16,-8-1-16 15,-3 2 23-15,-9 1-165 16</inkml:trace>
  <inkml:trace contextRef="#ctx0" brushRef="#br0" timeOffset="66065.97">11149 11202 693 0,'1'-4'334'0,"0"-2"-153"16,-1 6-72-1,0 0-86-15,0 24-20 0,2 68 3 16,-1-17 8-16,5 11 1 16,2-7 3-16,6-15 1 15,4-11 1-15,3-20 6 16,0-7-34-16,1-17-136 0</inkml:trace>
  <inkml:trace contextRef="#ctx0" brushRef="#br0" timeOffset="66233.97">10908 11464 707 0,'0'1'321'15,"1"-1"-135"1,9 1-43-16,22-1-29 0,13-3-7 16,27 1-21-1,11 2-16-15,8 0-38 16,0 2-6-16,-7 0-116 15,6 7-114-15</inkml:trace>
  <inkml:trace contextRef="#ctx0" brushRef="#br0" timeOffset="66841.56">12131 11134 966 0,'-4'2'364'0,"-1"10"-263"16,-14 8-58-16,-3 26-23 16,-7 10 12-16,-4 19 5 15,1 4-2-15,5-9-9 16,8-9-6-16,9-20-1 16,7-15 2-16,8-14 11 0,3-8 13 15,5-15 17-15,7-9 6 16,2-19-3-16,2-15-11 15,4-20-17-15,-4-7-9 16,-4 1-14-16,0 8-9 16,-6 24-11-16,0 14-7 15,-5 19-18-15,-3 8-20 16,-1 14-3-16,4 7-2 16,9 18 16-16,3 11 20 15,16 13 14-15,4 9 5 16,9 4 2-16,4-3 4 15,2-6-3-15,-3-7 0 16,-12-14 5-16,-10-9-2 16,-20-11-1-16,-11-10 0 15,-23-5 1-15,-10 1-1 0,-23 1 2 16,-12-3 3-16,-5-3-4 16,3 4 0-1,14-3-3-15,11 1-51 0,12 0-185 16</inkml:trace>
  <inkml:trace contextRef="#ctx0" brushRef="#br0" timeOffset="67204.3">12545 11174 881 0,'7'-7'377'0,"9"1"-227"0,1 8-45 15,5 25-70-15,1 10-22 16,1 21-9-16,-1 10-1 16,-8 6 6-16,0 0 0 15,-2-9 5-15,-2-14-2 16,3-15 8-16,2-7 3 15,3-20 70-15,4-6 21 16,8-16 20-16,1-10 12 16,2-20-52-16,2-12-14 15,-8-25-27-15,-2-3-14 16,-12 7-26-16,-9 13-10 0,-6 33-21 16,-5 9-8-16,1 20-126 15,-1 3-159-15</inkml:trace>
  <inkml:trace contextRef="#ctx0" brushRef="#br0" timeOffset="67646.98">13157 11615 609 0,'-1'-8'338'16,"1"-3"-64"-16,-3 2-81 0,7 11-126 16,-4 5-35-16,0 12-44 15,0 8-11-15,-4 10 23 16,3 8 0-16,-3-2 2 15,1 1 4-15,3-4 11 16,-3-10-30-16,3-12-115 16,-4-12-90-16</inkml:trace>
  <inkml:trace contextRef="#ctx0" brushRef="#br0" timeOffset="67888.98">13170 11524 769 0,'13'-9'341'16,"12"-8"-175"-16,3 6-49 15,5 15-46-15,-2 8-21 16,-5 13-24-16,-7 1-6 16,-18 3-16-16,-9-4-6 15,-13 2-1-15,-4-1 2 16,4-4 4-16,3-2 3 16,14-9 3-16,10 0 2 15,15-7 30-15,7 2 18 16,8 1 12-16,1 0-1 15,-7 2-29-15,-5 0-18 16,-7 1-9-16,-4-2-36 0,-8-4-233 16</inkml:trace>
  <inkml:trace contextRef="#ctx0" brushRef="#br0" timeOffset="68322.57">13487 11944 650 0,'5'-3'318'16,"3"-2"-109"-16,10 2-67 16,1 0-18-1,3 3-19-15,1 1-15 0,-3 4-37 16,-4 5-16-16,-7 3-23 16,-4 3-9-16,-10 2-8 15,-3 2-1-15,-10-1 3 16,-4 3 1-16,6 3 4 15,0-8 2-15,10-1 0 0,5-6 2 16,4-4 5-16,6 0 3 16,10-3 21-16,-1 0 1 15,5-3-2-15,-1-3-3 16,-1 1-21-16,-1-1-10 16,-4-4-119-16</inkml:trace>
  <inkml:trace contextRef="#ctx0" brushRef="#br0" timeOffset="68954.39">14205 11436 697 0,'4'0'330'16,"5"0"-89"-16,11 4-140 16,9-1-9-1,18 1-16-15,11-1-16 0,8 0-34 0,-2 1-9 16,-5-1-60 0,-7 1-60-16,-12-3-185 15</inkml:trace>
  <inkml:trace contextRef="#ctx0" brushRef="#br0" timeOffset="69185.58">14275 11614 615 0,'-1'0'261'0,"7"2"-93"15,6-1-29-15,15 2 3 16,8 3-11-16,12-3-53 16,6 0-18-16,1 0-24 31,0-3-7-31,-7 0-8 0,-3 0-30 0,6 0-193 16</inkml:trace>
  <inkml:trace contextRef="#ctx0" brushRef="#br0" timeOffset="69662.07">15619 11294 536 0,'-8'-12'270'0,"-7"-12"-72"16,-5 3-64-16,-6 5-62 15,-3 2-25-15,-12 11-38 16,-3 4-11-16,-5 10-5 15,2 11 6-15,7 9 7 16,5 6-2-16,20 16-8 0,9 4 0 16,15 0 4-16,9 1 6 15,11-12 22-15,9-2 16 16,16-11 19-16,7-5 11 16,4-14 7-16,-5-11 0 15,-6-13 3-15,-2-10 0 16,-11-13 3-16,-4-9-5 15,-22-11-12-15,-15-10-11 16,-23-5-40-16,-8 2-17 0,-8 13-31 16,0 15-10-16,-5 14-131 15,6 15-183 1</inkml:trace>
  <inkml:trace contextRef="#ctx0" brushRef="#br0" timeOffset="69953.64">15704 11295 654 0,'-13'-1'375'0,"-2"-1"-72"16,-10 13-160-16,-8 8-40 15,-1 23-40-15,-7 7 3 0,-6 12 1 16,-4-1-4-16,-1-3-20 16,4-3-18-16</inkml:trace>
  <inkml:trace contextRef="#ctx0" brushRef="#br0" timeOffset="122821.03">1716 13560 256 0,'4'-1'225'0,"9"1"30"15,3-6-27-15,4-7-5 16,8-10-33-16,-2-10-21 16,4-21-42-16,2-10-23 0,-1-14-34 15,2-4-12 1,-10 8-15-16,-5 5-7 16,-10 16 8-16,-5 12-1 0,-6 16-3 15,-3 12-4-15,0 15-34 16,-1 11-11-16,9 21-15 15,0 9-2-15,16 21 11 16,6 10 4-16,5 14 6 16,6 1 3-16,6-8 4 15,-1-8 2-15,2-29 0 16,-3-12-3-16,-14-20-73 16,-5-12-67-16,-19-11-367 0</inkml:trace>
  <inkml:trace contextRef="#ctx0" brushRef="#br0" timeOffset="122953.4">2043 13417 181 0,'16'1'102'0,"11"4"-5"15</inkml:trace>
  <inkml:trace contextRef="#ctx0" brushRef="#br0" timeOffset="123112.22">1730 13273 982 0,'-5'1'381'0,"-10"0"-248"15,9 3-126 1,4 0-12-16,7 3-18 15,7 1-59-15</inkml:trace>
  <inkml:trace contextRef="#ctx0" brushRef="#br0" timeOffset="123486.9">2459 13506 416 0,'15'-4'225'0,"18"2"-44"16,-7-1-25-16,-6-7-6 0,-4 0-2 16,-8-10 9-16,-2 0-5 15,-5-5-37-15,-5 1-12 16,-6-1-39-16,-6 3-15 15,-9 9-18-15,-2 9-7 16,-3 12-11-16,1 10-3 16,5 11-10-16,3 3-5 0,12 9-4 15,4-1 0-15,10 4 1 16,8 1 2-16,5 3 5 16,1-1 1-16,-3-4 4 15,1-3-2-15,-2-8-1 16,-1-12-1-16,2-7-84 15,-9-11-110-15</inkml:trace>
  <inkml:trace contextRef="#ctx0" brushRef="#br0" timeOffset="123850.37">3149 13227 544 0,'-1'1'339'0,"-2"5"-37"16,-10 8-54 0,6-7-11-16,1 1-76 0,-29 24-45 0,-7 6-63 15,-11-3-14 1,15-21-17-16,2-4-5 16,1-10-8-16,9-3-4 15,5-7-8-15,5 0-6 16,8-2-19-16,5 2-6 15,9 3-7-15,7 1 3 0,12 8 13 16,4 5 5 0,10 16 6-16,3 6 3 15,-7 9 8-15,1 3 6 0,-9-7 16 16,-7-2 6-16,4-6 7 16,-6-7-1-16,-3-7-6 15,0-4-1-15,-6-6-1 16,0-3 0-16</inkml:trace>
  <inkml:trace contextRef="#ctx0" brushRef="#br0" timeOffset="161472.24">5244 13010 638 0,'1'-6'332'0,"-4"-9"-72"0,-5 5-28 15,-8-4-45-15,-8 1-20 16,-11 4-56-16,-5 0-29 16,-7 9-41-16,-3 8-17 15,-2 13-18-15,0 7 0 16,2 11-12-16,6 3-4 15,23 9-5-15,15 2 3 0,36-3 0 16,15-3 2 0,20-12 4-16,10-9 0 15,0-13 2-15,1-9 0 0,-13-8 4 0,-13-5 6 16,-22-5 15 0,-15 0 8-16,-22-3 9 15,-13-2 1-15,-22 5 0 16,-11 0-3-16,-11 11-7 0,0 3-5 15,-3 15-14 1,6 9-5-16,8 15-8 16,7 8-4-16,22 2-1 0,13 0 0 15,26-5 2 1,16-1 1-16,23-6 2 16,6-4 0-16,15-13 0 15,1-7-5-15,-3-12-148 16,2-1-99-16</inkml:trace>
  <inkml:trace contextRef="#ctx0" brushRef="#br0" timeOffset="161874.97">5264 13823 278 0,'3'2'249'15,"4"1"34"-15,5-5-60 16,7-7-33-16,6-7-55 16,4-5-23-16,0-5-38 15,-2-2 0-15,-5 4 18 16,-4 2 13-16,-8 7 24 15,-3 6-2-15,-4 3-32 16,-3 1-22-16,-1 7-35 16,0 2-14-16,1-4-14 0,0 1-1 15,0 27-1 1,1 32 1-16,-1-21-1 0,0 3 2 16,5-4 2-16,3 0 2 15,-1-10 29-15,-6-4 8 16,1-9 6-16,-2-6 1 15,3-6-25-15,3-3-3 16,1-6 61-16</inkml:trace>
  <inkml:trace contextRef="#ctx0" brushRef="#br0" timeOffset="165324.82">4288 13178 202 0,'0'-9'158'0,"1"-9"47"0,-1-3-1 0,0-2 8 15,2 2 11 1,1 4 11-16,-2 3-6 16,0 8-20-16,-1 3-21 0,0 2-58 15,-1 1-31-15,0 0-55 16,-1 5-22-1,-1 25-14-15,-3 48-4 16,6-17-2-16,1 2 0 16,2-1 1-16,2-5 2 15,2-16 1-15,0-9-3 0,0-17-87 16,-3-5-73 0,-3-11-143-16,-1-7-207 0</inkml:trace>
  <inkml:trace contextRef="#ctx0" brushRef="#br0" timeOffset="165599.07">4095 13332 721 0,'-3'0'385'15,"-3"-3"-121"-15,8 2-136 16,-2 0-39-16,19-1-56 16,51-4-1-16,-4 3 5 15,3-1 1-15,4 4-3 0,-9 0-1 16,-21 0 3-16,-11 5 7 16,-16-4 9-16,-6 0 3 15,-6-1-3-15,1-1-7 16,-4-7-152-16</inkml:trace>
  <inkml:trace contextRef="#ctx0" brushRef="#br0" timeOffset="214737.75">5808 13278 931 0,'-2'-3'428'0,"1"0"-197"16,11 2-97-16,9 3-28 15,12 4-35-15,4 1-11 16,12 0-16-16,4-2-5 0,11 0-4 15,0-5-97-15</inkml:trace>
  <inkml:trace contextRef="#ctx0" brushRef="#br0" timeOffset="-213920.28">6527 12994 733 0,'0'0'323'0,"3"1"-148"0,12 6-45 0,17-5-29 16,10-2-16-16,17-4-27 15,3-3-20-15,1 1-18 16,-5 0-2-16,-13-1-2 16,-8-1 1-16,-9-1 2 15,-7 3 1-15,-14 3 2 16,-8-2-6-16,-14 3-12 16,-3-2-4-16,-5 3-10 15,-3 1 0-15,7 6-5 16,-3 2-3-16,8 8-12 15,6 5-2-15,2 3-5 0,7 4-4 16,3 3 5 0,2 1 2-16,-2 5 10 0,0 1 8 15,3 4 10-15,-7-2 4 16,2 0 7-16,-2-1 2 16,-10-6 4-16,4-2 4 0,-9-3 20 15,-4-2 3-15,-5-4 5 16,-6-1-3-1,-1-5-13-15,0-4 2 0,8-3-2 16,4-7 0 0,8-3-5-16,4 0-11 15,7-1-20-15,5-2-8 16,7 3-7-16,7-1 5 0,8 0 22 16,4 1 7-16,6 1 7 15,1 1 2 1,-2 2-3-16,-1 1 1 15,-8 2 6-15,-2 0 2 0,-1-3 25 16,-5 0 12 0,1-6 12-16,-3 0 2 0,-9-2-21 15,2 1-14-15,-7 1-12 16,1 3-5-16,-6 0-17 16,1 0-51-16,0-1-201 0,0 0-235 15</inkml:trace>
  <inkml:trace contextRef="#ctx0" brushRef="#br0" timeOffset="-213626.68">7356 13059 834 0,'1'-5'416'0,"2"-8"-142"0,-3 5-79 0,-2 13-117 16,-5 3-45-1,2 17-45-15,3 13 0 16,4 21 14-16,4 10 6 16,1 18 1-16,-5-2 3 15,6-5 1-15,-3-12 3 0,0-27 5 16,5-7-63-16,-2-18-84 15,5-5-56-15</inkml:trace>
  <inkml:trace contextRef="#ctx0" brushRef="#br0" timeOffset="-213262.15">7291 13115 831 0,'7'-17'412'15,"5"-16"-156"-15,11 0-67 16,8 2-29-16,16 8-54 16,7 7-24-16,7 19-38 15,4 9-13-15,-16 12-26 16,-9 5-13-16,-23 3-19 16,-15 5-1-16,-25 11 8 15,-14 4 5-15,-11 12 14 16,-5-2 4-16,12-6 5 15,11-5 1-15,12-20 1 16,8-7 1-16,4-16 1 16,-1-2-1-16,7-5-2 0,-1-1-2 15,8 4-4-15,5-2 0 16,11 3 0-16,10 5 0 16,7-2 4-16,5 0 1 15,-1 2-1-15,-4-2-1 16,-9-2-3-16,-5 4 0 15,-12-1-126-15,-3 4-131 0</inkml:trace>
  <inkml:trace contextRef="#ctx0" brushRef="#br0" timeOffset="-212740.32">7916 13739 296 0,'3'0'223'0,"1"-3"27"15,2 1-81-15,-6 1-18 16,0 0-28-16,0 0-11 0,0 0-19 16,8-4 0-16,10-7 6 15,31-19 3-15,-33 12 8 16,2-3-2-16,-4 1-11 16,3 1-7-16,-5 5-17 15,-3 3-13-15,-6 4-32 16,1 4-22-16,-2 8-31 15,2 4-9-15,-4 10 0 16,2 4 10-16,-2 10 13 16,1 5 5-16,3 1 6 15,-3 3 0-15,5-4 4 16,0-4 1-16,0-5 0 16,1-5 0-16,-1-8 2 15,-4-4 0-15,2-3 2 0,-3-3 0 16,-1-3 1-16,0-1 1 15,0-1 3-15,-1 0 2 16,0 0-70-16,-1-1-85 16</inkml:trace>
  <inkml:trace contextRef="#ctx0" brushRef="#br0" timeOffset="-189257.04">8520 13302 778 0,'6'0'352'0,"4"-1"-165"16,19 3-46-16,9 1 1 0,25 0-31 0,3-1-25 16,9-1-34-16,-2 1-11 15,-12 1-23 1,3 0-33-1,-19 2-368-15</inkml:trace>
  <inkml:trace contextRef="#ctx0" brushRef="#br0" timeOffset="-188156.73">9980 12919 619 0,'6'-8'327'0,"3"-12"-64"16,-3 3-27-16,-6-1-61 0,-5 0-31 16,-9 3-46-16,-5 0-19 15,-11 6-24-15,-8 3-11 16,0 9-31-16,-8 6-13 16,-1 9-14-16,3 10-8 15,2 9-10-15,10 2 4 16,19 1 2-16,10 0 2 15,19-5 6-15,12-1-1 0,14-4 3 16,6-4 1-16,4-11 6 16,1-3 3-16,-4-6 9 15,-7-6 5 1,-13-3 16-16,-12-4 12 0,-19-3 8 16,-10-2-1-1,-15 4-13-15,-7 7-11 16,17 0-16-1,1 1-5-15,-65 7-16 0,-5 14-7 0,1 13-1 16,37 6 3-16,20 10 9 16,14 2 7-1,23-3 9-15,19 2 4 0,28-15 7 16,6-9 3-16,11-13-2 16,-3-9 0-16,-10-10 0 15,-3-7-20-15,-17-16-276 16</inkml:trace>
  <inkml:trace contextRef="#ctx0" brushRef="#br0" timeOffset="-187571.02">10097 13573 765 0,'-4'-8'386'0,"1"-12"-110"15,3 2-59-15,15-3-77 16,9-3-22-16,9 1-35 15,5 4-18-15,-1 9-19 16,-2 10-14-16,-6 23-17 16,-3 7 0-16,-20 7 9 15,-7 5 4-15,-15 0 3 16,-8-2 1-16,-4-2-9 16,1-4-2-16,-4-12-5 15,3-6 1-15,7-14-3 16,3-4-7-16,14-10-26 15,4 0-10-15,13 0-3 16,10 4 7-16,9 7 25 16,2 3 5-16,6 13 15 0,-9-1-1 15,-4 2 4 1,-2-3-2-16,-5-10-57 0</inkml:trace>
  <inkml:trace contextRef="#ctx0" brushRef="#br0" timeOffset="-173531.42">14604 5882 966 0,'-1'-9'410'16,"1"-5"-223"-16,0 8-45 15,-3 15-59-15,0 17-23 16,3 32-38-16,0 19-4 0,-9 37-9 16,12 25-4-16,-5 30-6 15,-4 9 1-15,4-8 3 16,-8-19 4-16,6-31 3 16,4-26 0-16,4-28-64 15,-2-20-64-15,1-32-217 16</inkml:trace>
  <inkml:trace contextRef="#ctx0" brushRef="#br0" timeOffset="-173153.65">14563 5899 1018 0,'-8'-4'443'16,"-11"-3"-238"-16,-1 7-76 16,-4 17-82-16,-3 5-24 0,-3 14-25 15,-2 3 1-15,3 3 1 16,5 0-3-16,11-10 0 16,9-5-1-16,12-16-5 15,6-11 1 1,11-14 4-16,6-10 4 0,7-18 10 15,4-6 7 1,-2-7 5-16,2-1 4 0,-9 6 19 16,-5 4 4-16,-11 19 11 15,-5 9-3-15,-6 21-10 16,-2 12-5-16,5 27-15 16,4 10-3-16,8 8-16 15,7 2-2-15,10-16-88 16,7-10-117-16</inkml:trace>
  <inkml:trace contextRef="#ctx0" brushRef="#br0" timeOffset="-172446">13710 5279 810 0,'3'-2'306'16,"9"-2"-182"-16,15-2-84 15,7-2 6-15,14-2 31 16,0 0-9-16,-2 0-16 15,0 5-7-15,-10 2-23 16,-8 3-4-16,-13 1-2 16,-7 1 10-16,-12-1 18 15,-5-1 5-15,-13-1 3 16,-2-4-9-16,-3 2-23 16,2 0-11-16,10 7-16 0,0 7-7 15,8 15-5 1,6 8 1-16,4 16 6 15,6 4 3-15,2 5 6 16,-3-2 3-16,-3-1 2 16,-5-3 2-16,-7-7 3 0,-5-3 1 15,-7-16 8-15,-3-6 7 0,-2-15 4 16,2-6-2-16,4-4-10 16,8-1-10-16,5 0-6 15,7 1-3-15,11 2 2 16,6 1 2-16,18 0 2 15,5-4 7-15,10-4 24 16,4 0 20-16,-8-3 21 16,-8 4 8-16,-18 2-6 15,-9 2-16-15,-12 4-13 16,-3 1-25-16</inkml:trace>
  <inkml:trace contextRef="#ctx0" brushRef="#br0" timeOffset="-171538.49">17222 9469 1121 0,'-4'0'362'16,"-2"1"-326"-1,26 7-82-15,23 0 1 0,47 1 45 0,23-2 14 16,44-7 10 0,18 0 4-16,12-2 0 15,7-6-4-15,-10 3-10 16,-14-4-3-16,-20-6 1 16,-21 2 1-16,-36-3-154 0,-28 4-233 15</inkml:trace>
  <inkml:trace contextRef="#ctx0" brushRef="#br0" timeOffset="-171164.77">17467 9341 791 0,'21'-13'336'16,"17"-13"-176"-16,-3 8-25 15,-21 9-21-15,-7 5-18 16,-20 11-6-16,-8 7-8 15,-24 14-16-15,-16 3-10 16,-13 6-37-16,-4 1-9 16,20-6-10-16,16-2-4 15,24-6-11-15,16 1-4 0,18-9 2 16,11 2 2-16,19-1 7 16,7-2 5-16,9 0 1 15,-1-2-27-15</inkml:trace>
  <inkml:trace contextRef="#ctx0" brushRef="#br0" timeOffset="-170616.39">16565 9962 978 0,'9'-4'359'15,"19"-2"-260"-15,11-1-41 16,20 2-7-16,8-1-3 0,10 6-17 16,-2-1-10-16,-13-2-4 15,-10 4 0-15,-21-1 0 16,-9 0 1-16,-15 2 0 15,1-1 0-15,-8-1 5 16,-7 0-7-16,-10-1-15 16,-12 1-5-16,-5 5-13 15,-1 2 1-15,2 5 0 16,5 4-7-16,6 6-7 16,7 5 0-16,8 12 7 15,2 4 8-15,5 10 9 16,0 3 4-16,-6 4 3 15,1-2 3-15,-14-4 5 16,-3-8 7-16,-8-14 24 16,0-7 20-16,-2-24 16 0,4-8 1 15,9-22-23-15,0-6-18 16,14-4-13-16,8 2-2 16,14 10 2-16,11 5 3 15,16 13-6-15,3 9-1 16,18 11-8-16,0 4-5 15,-9 2 6-15,-2 2-3 16,-15-6 5-16,0-4-34 0</inkml:trace>
  <inkml:trace contextRef="#ctx0" brushRef="#br0" timeOffset="-169593.33">24035 5363 735 0,'0'-25'418'16,"-3"-18"-65"-16,1 18-149 15,-2 10-37-15,1 12-77 0,0 12-37 16,5 27-53-1,0 20-9-15,4 34-2 0,2 16 4 16,1 22 6-16,0 5 1 16,-5 2 5-16,-4 0 1 15,-6-9 3-15,-3-13 2 16,-1-19-1-16,2-11 0 16,3-24-1-16,1-3 0 15,3-18 3-15,0-10 1 16,-2-18 13-16,0-10 5 15,-5-17 3-15,-4-6 2 0,-4-8-11 16,0 0-6-16,1 9-8 16,-1 2-5-16,6 11-6 15,4 6-4-15,0 4-6 16,6 4-1-16,-1 6-5 16,0 9 0-16,2 11 4 15,-2 6 1-15,7 6 7 16,-1-8 3-16,11-12 1 15,6-5 16-15,9-23 57 16,9-12 20-16,0-17 15 16,-2-4-10-1,-9 6-49-15,-11 3-21 0</inkml:trace>
  <inkml:trace contextRef="#ctx0" brushRef="#br0" timeOffset="-168907.9">24297 6705 709 0,'5'-1'335'15,"10"-6"-124"-15,7 2-70 16,16 1-43-16,9 1-16 15,10 3-20-15,5 2-8 0,-8 1-15 16,-10 1-6 0,-16-2-4-16,-10 0 0 0,-16-2 7 15,-3-1 4-15,-15-2-3 16,-6-2-3 0,-6-3-15-16,-2 2-12 15,4 5-16-15,3 4-9 16,8 12-7-16,3 7 2 15,6 9 7-15,4 7 6 0,2 11 5 16,-1 3 1-16,1 7 2 16,-2-3 2-16,-4-2 0 15,0-1 1-15,-6-10 5 16,1-5 3-16,-6-14 14 16,-3-9 9-16,-5-13 7 15,1-3-1-15,6-7 3 0,6-1-7 16,10 1-6-16,5 1-2 0,6 0-16 15,7 0-3-15,13 1 0 16,7 2 0 0,14-1 6-16,2 2 0 15,7 3 2-15,-4-3 4 16,-11 3 1-16,-10 0 6 16,-18 0 7-16,-12-2-2 15,-1 1-5-15,1 2 57 16</inkml:trace>
  <inkml:trace contextRef="#ctx0" brushRef="#br0" timeOffset="-159606.16">10870 13248 757 0,'-3'-5'401'16,"0"-5"-86"-1,14 3-126-15,16-1-101 0,10 1-26 16,26 7-33-16,10 3-11 15,-3 10-10-15,-2 1 0 16,-26-2-107-16,5 3-237 16</inkml:trace>
  <inkml:trace contextRef="#ctx0" brushRef="#br0" timeOffset="-159108.1">11529 12880 1134 0,'0'-6'451'0,"7"-1"-309"16,8 7-57-16,20 4-67 15,6 6-6-15,7 6-1 16,0-2 0-16,-7 0 3 0,-2 0 0 15,-4-6-1-15,-5-3 1 16,-15 1 2 0,-6-3 3-16,-12-3 0 0,-8 0-4 15,-9-4-5-15,-2 4-10 16,-6 6-15-16,4 3-4 16,9 13-13-16,3 3 2 15,9 13 9-15,2 4 3 0,6 9 10 16,2 4 3-16,8 4 4 15,1 2 1-15,-9-7 7 16,-7-3 3-16,-10-13 6 16,-10-6 3-16,-7-10 6 15,-2-6-2-15,-3-9 6 16,2-7-1-16,8-5-12 16,4 1-3-16,16 0-21 15,6 6-6-15,16-1 3 0,7-1 1 31,13 2 9-31,5-3 1 0,11 0 1 16,0-2 1-16,7-8-66 16,4-3-92-16</inkml:trace>
  <inkml:trace contextRef="#ctx0" brushRef="#br0" timeOffset="-158823.37">12283 12963 870 0,'2'-13'465'16,"-1"-12"-144"-16,2 18-108 15,-2 6-48-15,-1 19-105 16,3 11-37-16,4 22-28 0,4 11 4 15,2 12 8-15,0 9-2 16,-1 4 4-16,-4-2 0 16,-1-16 1-16,-3-16-2 15,0-19-67-15,-1-9-81 16,0-15-279-16</inkml:trace>
  <inkml:trace contextRef="#ctx0" brushRef="#br0" timeOffset="-158521.83">12261 13062 907 0,'4'-22'463'16,"2"-21"-172"-16,20 0-90 16,13 3-49-16,21 14-80 15,10 11-30-15,9 24-31 16,-7 13-1-16,-20 11 0 16,-9 2 0-16,-29 2-1 15,-12 0-1-15,-18 1-4 0,-19 5-1 16,-22 6-3-16,-11 1-2 15,-2-3-3 1,9-7-7-16,26-17-14 16,15-5-6-16,20-11-15 15,8 0 5-15,14 1 11 0,15 3 9 16,17 6 26 0,6 1 10-16,5 5 13 0,-14 2 2 15,-16-2-7-15,-10-3-3 16,-7-5-18-1,-2-5-109-15</inkml:trace>
  <inkml:trace contextRef="#ctx0" brushRef="#br0" timeOffset="-158184.62">12955 13378 1038 0,'7'-8'443'0,"10"-9"-230"16,8 4-76-16,17 13-57 0,-1 6-24 15,1 13-35 1,-5 9-2-16,-20 3 8 16,-5 5 5-16,-18-1 7 0,-12-1 0 15,-8 3-9 1,-5-7-7-16,-2-6-9 15,5-1-3-15,7-9-5 0,9-4-3 16,9-4-6-16,6-1-1 16,9-3 4-16,8-1 0 0,10 3 4 15,3-3 0-15,2 0-2 16,2 1-27 0</inkml:trace>
  <inkml:trace contextRef="#ctx0" brushRef="#br0" timeOffset="-157806.94">13821 13127 1143 0,'1'0'446'0,"8"0"-316"16,9 1-40-16,21 2-66 16,15 1 2-16,19-2-3 0,-1 1-4 15,-6 2-3-15,-6-2-2 16,-15 0 2-16,-4 1-42 16,-11-1-125-16,-10-2-119 15</inkml:trace>
  <inkml:trace contextRef="#ctx0" brushRef="#br0" timeOffset="-157557.38">13876 13325 547 0,'0'1'322'16,"0"1"-41"-16,7 1-105 15,-7-3-16-15,30 0-14 16,59 2-2-16,-23 4-34 16,-10 1-19-16,-4 2-34 15,-1 0-15-15,-5-3-14 16,1-3-6-16,-7-5-5 16,-4-4-94-16</inkml:trace>
  <inkml:trace contextRef="#ctx0" brushRef="#br0" timeOffset="-156991.53">15373 12957 926 0,'-12'-17'415'0,"-16"-18"-222"0,-3 3-46 15,-9 10-67-15,-4 8-37 16,-1 18-35-16,3 11-9 16,1 23-18-16,4 14-5 15,12 16 4-15,7 8-2 16,20 8 5-16,11 2-1 15,16 2 2-15,8-5 5 16,15-23 7-16,11-12 4 16,18-27 23-16,7-16 23 0,-5-23 54 15,-8-14 36-15,-27-27 30 16,-13-13-4-16,-28-18-31 16,-8-7-33-16,-22 5-54 15,-13 4-18-15,-19 21-41 16,-12 12-17-16,-5 24-19 15,1 10-55-15,18 19-145 16,8 5-192-16</inkml:trace>
  <inkml:trace contextRef="#ctx0" brushRef="#br0" timeOffset="-156716.74">15488 12969 834 0,'0'-5'404'15,"-3"0"-174"1,-6 4-49-16,-9 10-88 0,-6 10-44 16,-13 9-28-16,-1 6 0 15,-5 15 1-15,2 1 1 0,4 7-6 16,5 0-2-16,12-4-6 31,4-4-1-31,12-8 1 0,1-8 1 0,-1-13-23 16,3-3-101-16</inkml:trace>
  <inkml:trace contextRef="#ctx0" brushRef="#br0" timeOffset="-147030.23">5051 14539 869 0,'-13'0'377'0,"-19"1"-203"16,-5 9-41-16,-10 11-63 15,-4 6-27-15,3 14-42 16,3 5-14-16,17 19-19 0,9 4-3 16,19 12 11-1,12-4 1-15,24-14 15 0,11-12 8 16,12-26 12-16,3-11 10 15,3-21 42-15,-5-10 29 16,-12-19 47 0,-9-6 17-16,-28-10 2 0,-12-1-19 0,-33 7-36 31,-11 8-21-31,-12 23-43 0,-6 11-14 0,1 19-26 16,9 7-3-16,18 3-126 15,17 1-91 1</inkml:trace>
  <inkml:trace contextRef="#ctx0" brushRef="#br0" timeOffset="-146714.08">5543 14916 819 0,'-1'0'453'0,"-1"0"-104"16,12 0-142-16,11-2-40 15,29-3-45-15,14 1-13 16,18 1-37-16,0 2-12 16,-18 3-31-16,-7 2-29 15</inkml:trace>
  <inkml:trace contextRef="#ctx0" brushRef="#br0" timeOffset="-146026.08">6401 14610 520 0,'5'0'238'16,"2"0"-62"-16,8-3-68 15,17 1 12-15,11-1 23 16,19-1-4-16,5 0-19 16,-2-2-50-16,-6 4-24 15,-15 0-22-15,-8 2 0 16,-14-1 2-16,-12-3 3 0,-11 2 5 16,-4 0-4-1,-7 2-12-15,-3 1-10 0,-5 2-17 16,-5 1-9-16,-3 6-4 15,6 3-1 1,0 10-12-16,4 9 0 0,3 10-3 16,1 12 4-16,5 11 6 15,2 5 8 1,4-1 13-16,2-12 4 0,-1-13 15 16,-4-10 6-16,-7-15 12 15,-3 1 9-15,-10-18 13 16,-3-2 2-16,1-11-6 15,3-9-8-15,8 6-25 0,4 2-12 16,14 3-10 0,5 6 1-16,16 1 7 15,7 4 6-15,10 4 2 0,7-2-2 16,7 6-2 0,3-2 0-16,-5 0 1 0,-4 1 1 0,-12-6-53 31,-4-1-65-31</inkml:trace>
  <inkml:trace contextRef="#ctx0" brushRef="#br0" timeOffset="-145832.7">7149 14976 1106 0,'3'-1'546'16,"-1"-1"-178"-16,0 4-167 15,-2-2-48-15,0 0-61 16,0 0-30-16,0 0-37 16,0 0-5-16,0 0-35 15,0 0-89-15</inkml:trace>
  <inkml:trace contextRef="#ctx0" brushRef="#br0" timeOffset="-145159.25">7595 14737 737 0,'-6'-6'390'15,"-13"-12"-115"-15,12 8-93 16,6 3-35-16,3 3-80 16,11 11-36-16,12 14-33 0,9 3-1 15,8 13 3-15,0 6 5 16,-7 5 3-16,-11 3 1 15,-14-5 1-15,-6-6-1 16,-11-9 0-16,-6-3 2 16,-11-10 6-16,-4-3 5 15,-4-8 7-15,2-3 2 16,9-5-3-16,5-5-1 16,11-7-12-16,5-2-6 15,13-10-11-15,8-5-9 16,16-10 1-16,12-4-2 15,7-7 5-15,1 0 5 0,-8 4 15 16,-15 1 14-16,-21 8 30 16,-18 3 2-16,-21 8 6 15,-12 6-5-15,-20 13-28 16,-1 7-8-16,2 8-24 16,6 2-7-16,23 8-99 15,12-1-102-15</inkml:trace>
  <inkml:trace contextRef="#ctx0" brushRef="#br0" timeOffset="-144691.9">8394 14863 746 0,'-1'0'464'0,"-3"0"-18"0,6 0-261 16,-2 0-37-16,28 2-59 16,59 2-12-16,7-4-28 15,-3-4-10-15,-11-2-64 16,-4 2-102-16</inkml:trace>
  <inkml:trace contextRef="#ctx0" brushRef="#br0" timeOffset="-144364.4">9289 14916 634 0,'1'-15'348'0,"3"-22"-40"15,4-2-63 1,-6-13-51-16,4-2-15 0,-2 4-56 16,-1 5-27-16,1 16-37 15,0 11-13-15,-4 11-29 16,1 8-20-16,-1 18-25 16,2 13-15-16,0 31 17 15,1 12 15-15,-3 20 13 16,1-3 9-16,2-15 2 15,3-12 1-15,7-27 5 16,0-9-41-16,0-14-187 16</inkml:trace>
  <inkml:trace contextRef="#ctx0" brushRef="#br0" timeOffset="-143840.33">9854 14863 464 0,'-10'-18'293'16,"-7"-13"22"-16,2 3-51 0,-10-6-29 16,12 6-32-16,12 2-61 15,8-1-36-15,14 6-44 16,12 2-13-16,12 11-17 16,6 8-9-16,4 14-24 0,-2 8-3 15,-13 12-9 1,-15 4 0-16,-31 13 4 0,-18 7 4 15,-30 7 7 1,-5 2 3-16,-3-11 3 0,3-8 2 0,15-21 6 16,10-7-4-16,17-12 3 15,9-9 0-15,18-6-11 16,2-4-8-16,14-4-12 16,5 2-3-16,9 7 3 15,8 9 13-15,4 12 5 31,-1 3 2-31,-13 9 2 0,-8 0-2 0,-15-4 2 16,-2-1 3-16,-3-11-90 16,6-4-83-16</inkml:trace>
  <inkml:trace contextRef="#ctx0" brushRef="#br0" timeOffset="-142507.35">10529 14917 783 0,'-1'-2'377'0,"7"-5"-133"16,15 1-54-16,30 0-71 15,7 5-27-15,20 2-41 0,6 4-21 16,-5 1-10-16,0 4 32 15,-17 0-215-15</inkml:trace>
  <inkml:trace contextRef="#ctx0" brushRef="#br0" timeOffset="-141298.29">11410 14893 600 0,'-3'2'324'15,"-4"3"-46"-15,10-9-118 0,8-4-15 0,9-13-21 16,8-7-20-16,6-9-37 16,4-4-9-16,-3-4-13 15,-5 5 1-15,-9 8 14 16,-7 5 5-16,-12 16-1 15,-2 4-22-15,-7 15-45 16,-2 13-16 0,1 22-19-16,0 17 8 0,4 22 20 15,4 6 6-15,7-6 6 16,10-7 61-16,4-25-198 16,6-10-85-1,6-13-280-15</inkml:trace>
  <inkml:trace contextRef="#ctx0" brushRef="#br0" timeOffset="-140952.16">12240 14762 1015 0,'-5'-23'469'16,"-17"-26"-191"-16,-7 5-67 15,-9 18-82 1,-6 1-32-16,-3 20-68 0,-1 2-30 15,6 16-51-15,4 9-17 0,10 18 6 16,8 12 12-16,15 14 32 16,6 6 15-16,17-4 9 15,7-4 0-15,21-22 5 16,11-10 1-16,12-22 4 16,1-15 8-16,-14-22 15 15,-10-15 21 1,-26-22 39-16,-9-3 15 0,-19-2 0 15,-12 4-18-15,-9 17-65 16,-6 7-27-16,3 17-19 16,3 8-53-1,12 12-173-15,5 3-210 16</inkml:trace>
  <inkml:trace contextRef="#ctx0" brushRef="#br0" timeOffset="-140754.26">12583 14806 1323 0,'-5'-1'557'15,"-9"1"-346"1,0 0-75-16,2 6-84 15,0 1-124-15</inkml:trace>
  <inkml:trace contextRef="#ctx0" brushRef="#br0" timeOffset="-139794.8">12784 14573 698 0,'9'0'362'0,"2"-3"-73"0,14-1-137 0,14 0-21 16,8-3-31-1,5-1-22-15,-2-2-36 0,2 5-10 16,-16-1-1-16,-9 2 0 16,-15 2-4-16,-8-1-3 15,-9 3-29-15,-3 0-13 16,-6 6-12-16,-3 4-4 0,-4 3 8 31,1 6 5-31,3 6 1 16,3 3 0-16,3 15-7 15,2 5-2-15,1 14 4 16,4 1 4-16,2 2 15 0,-2-3 1 16,-7-13 16-16,-5-5 8 0,-9-16 13 15,-2-4 22 1,-4-9 15-16,-3-6 5 15,5-3-2-15,4-7-19 0,10-4-26 16,10 1-18-16,11-1-18 0,11 2-1 16,16-1 2-16,6 2 8 15,12 2 12-15,1 1-1 16,3 5-2 0,-3-1 2-16,-6 0-153 0</inkml:trace>
  <inkml:trace contextRef="#ctx0" brushRef="#br0" timeOffset="-139439.65">13817 14704 1018 0,'6'-3'404'15,"14"2"-250"-15,10 0-36 16,25 1-37-16,12 1-13 0,2 2-35 16,0-3-10-1,-17 1-45-15,-5-1-56 16,-8 0-100-16,-9 1-104 16</inkml:trace>
  <inkml:trace contextRef="#ctx0" brushRef="#br0" timeOffset="-139270.78">13898 14849 1031 0,'-1'2'432'0,"0"1"-233"16,5-1-45-16,-4-2-51 0,30 4-15 16,65 11-38-16,-35-4-12 15,3 0-17-15,5-3-24 16,11-10-248-16</inkml:trace>
  <inkml:trace contextRef="#ctx0" brushRef="#br0" timeOffset="-138846.47">15219 14607 663 0,'-5'-19'380'16,"-3"-9"-92"-16,-9 2-88 15,-2 5-48-15,-8 13-95 16,-4 3-43-16,-6 16-45 15,-5 9-18-15,2 18 3 16,7 10 7-16,13 18 15 0,12 11 12 16,21 10 12-16,13 0 4 15,18-19 10-15,13-11 10 16,18-31 9-16,9-15 5 16,13-21 50-16,-4-18 24 15,-21-28 40-15,-19-12 22 0,-37-14-38 16,-13-2-28-1,-28 9-63-15,-12 7-35 16,-21 14-35-16,-6 13-18 16,-7 15-82-1,8 12-61-15</inkml:trace>
  <inkml:trace contextRef="#ctx0" brushRef="#br0" timeOffset="-138594.27">15420 14630 1040 0,'-5'-1'477'16,"-13"1"-219"-1,-7 3-63-15,-17 17-91 0,-9 7-26 16,-6 17-35-16,-10 7-5 15,16 8-12-15,6 0-7 16,15-10-7 0,13-6-18-16,0-17-202 0</inkml:trace>
  <inkml:trace contextRef="#ctx0" brushRef="#br0" timeOffset="-136067.23">4514 16381 886 0,'2'0'357'16,"4"1"-182"-16,33 3-83 0,16-2-9 16,41 1-6-16,12 0-26 15,1 1-32 1,-2 1-32-16</inkml:trace>
  <inkml:trace contextRef="#ctx0" brushRef="#br0" timeOffset="-134840.54">5410 16513 912 0,'1'-2'348'16,"10"-5"-250"-16,-3-9-7 0,15-17-5 16,6-12-17-16,9-15-12 15,4-5 8 1,-2 4 29-16,-8 8 6 0,-14 16 13 16,-9 14-4-16,-9 18-62 15,-5 8-26-15,-5 28-42 16,1 14-19-16,2 36 17 15,2 10 11-15,6 6 12 16,4-6 2 0,6-22-7-16,7-11-83 15,13-27-295-15</inkml:trace>
  <inkml:trace contextRef="#ctx0" brushRef="#br0" timeOffset="-134476.22">5924 16204 1216 0,'1'-3'480'0,"4"3"-316"15,5 6-90-15,14 10-52 16,15 12-7-16,18 13-9 16,10 9 1-16,0 9 0 0,-11 0-5 0,-21-5-13 15,-16-4-4-15,-29-2-1 16,-17-6 8-16,-22-5 18 31,-12-7 13-31,1-18 13 16,6-9-7-16,20-18-25 15,11-12-10-15,22-14-26 16,8-7-5-16,25-14 14 16,12-8 10-16,16-6 29 15,2 1 20-15,-19 14 55 16,-16 8 19-16,-34 16-7 15,-17 5-13-15,-20 15-62 0,-6 7-34 16,-7 12-26-16,4 6-1 16,19 8-107-16,6 6-189 15</inkml:trace>
  <inkml:trace contextRef="#ctx0" brushRef="#br0" timeOffset="-133944.27">6565 16122 988 0,'10'0'377'0,"19"-1"-264"16,9 1-15-16,21 1-12 0,10-1-21 16,-3 0-34-1,-4 0-6-15,-22 0-6 0,-11 2 1 16,-14-2-12-16,-14 2-17 16,-10 2-33-16,-11-1-9 15,-4 4 0-15,-1 2 12 0,2 6 15 16,7 3-2-1,2 6-9-15,8 6-9 16,6 10-7-16,2 9 3 16,9 14 41-16,-2 5 19 15,-1-1 27-15,-1-4 11 16,-10-11-9-16,-4-8-4 16,-11-12 14-16,-5-5 4 15,-9-17 44-15,-4-9 29 0,3-13 7 16,4-9-11-16,19-2-58 0,7 0-32 15,19 5-22 1,10 6-4-16,12 5 4 16,6 5-3-16,-1 5-6 0,1 5-1 0,5 5 58 15,0 1-131-15</inkml:trace>
  <inkml:trace contextRef="#ctx0" brushRef="#br0" timeOffset="-133620.19">7625 16321 1095 0,'8'-3'455'16,"17"-5"-256"-16,8 1-71 0,21 2-46 15,6 2-28-15,6 3-36 16,1 1-7-16,-11 1-25 15,-4 3-74-15,-13-4-314 16</inkml:trace>
  <inkml:trace contextRef="#ctx0" brushRef="#br0" timeOffset="-133444.69">7662 16481 829 0,'3'0'410'0,"13"3"-80"0,13 1-138 16,24 2-62-16,7 0-9 16,11 0-39-16,1-4-21 15,-11 0-25-15,-3-1-9 16,-11-11-175-16</inkml:trace>
  <inkml:trace contextRef="#ctx0" brushRef="#br0" timeOffset="-132208.4">9234 16074 934 0,'-14'-4'421'0,"-28"-2"-184"0,-12 7-63 16,-15 15-67-16,-3 5-39 15,8 18-62-15,9 9-14 16,14 16-19-16,8 12 2 16,20 6 12-16,10-4 3 0,20-11 10 15,14-9 5-15,23-19 7 16,12-8 9 0,19-21 11-16,5-13 7 15,-11-20 40-15,-16-10 30 16,-42-11 53-16,-24-1 12 0,-48-7-32 15,-24 6-36-15,-26 18-70 16,-1 13-27-16,10 25-19 16,13 13-8-16,25 8-112 15,16 4-83-15</inkml:trace>
  <inkml:trace contextRef="#ctx0" brushRef="#br0" timeOffset="-131429.67">10129 16315 827 0,'-1'-3'350'0,"1"1"-186"16,26 3-97-16,11 0-10 0,28 6-20 16,19-1-4-16,22 1-13 15,10 2-9-15,-4-3 4 16,-10-5-14 0,-25-5-118-16,-14-4-183 15</inkml:trace>
  <inkml:trace contextRef="#ctx0" brushRef="#br0" timeOffset="-131213.16">10242 16478 972 0,'0'0'381'15,"0"0"-229"-15,19 2-101 0,11 5-14 16,25 4 4-16,10-2-6 15,19 3-16-15,4-2 0 16,-7-5-3-16,-5-2 5 16,-11-11-94-16,-4-7-82 15,-15-11-255-15</inkml:trace>
  <inkml:trace contextRef="#ctx0" brushRef="#br0" timeOffset="-131046.56">10901 16310 406 0,'-14'-13'275'0,"-10"-12"-9"16,13 13-75-16,6 4-36 0,11 7-58 15,6 3-16-15,9 7-28 16,6 5-11-16,7 13-5 16,-1 4-12-16,-9 7 10 15,-7 2 19-15,-21-4 44 16,-14-12 12 0,8-12-20-16,1 0-20 15,-33 30-68-15,-1-6-105 0</inkml:trace>
  <inkml:trace contextRef="#ctx0" brushRef="#br0" timeOffset="-130345.16">11820 16111 927 0,'1'-1'391'16,"13"-1"-223"-16,11-2-45 0,29 11-69 16,12-8-2-16,12-1-3 0,-3 2-8 0,-10-7-9 31,-9 8-3-31,-17-1-7 15,-5 0 0-15,-20 0 4 0,-7-2-4 16,-10 0-35-16,-6 2-26 16,-8-3-59-1,-5 4-26-15,0 1 6 16,0 0 20-16,0 5 45 0,5 0 27 0,0 4 20 16,3 5 8-1,4 7 8 1,6 7 2-16,4 12 7 15,1 5-1-15,2 12 3 16,1 1 6-16,-1 6 27 16,-3-6 1-16,-8-10-3 0,-7-4-4 15,-17-12-25-15,-5-4-1 16,-5-11 7-16,-1-6 8 16,14-14 0-16,7-7-9 15,20-6-26-15,5 1-4 16,23 3 23-16,5 2 10 0,14 4 18 15,4 4-3 1,-1 4-32-16,-2 4-5 0,-4 2 13 16,3 0-69-16</inkml:trace>
  <inkml:trace contextRef="#ctx0" brushRef="#br0" timeOffset="-130071.4">12912 16292 1060 0,'7'-1'391'15,"20"-2"-298"-15,10 2-32 16,18 1-8-16,3 2-18 16,-4 2-26-16,2 2 2 15,-11-1-52-15,-4-1-47 16,-9-2-200-16</inkml:trace>
  <inkml:trace contextRef="#ctx0" brushRef="#br0" timeOffset="-129894.3">12940 16442 958 0,'9'4'397'0,"14"0"-227"16,14 4-17-16,17 3-14 16,4-4-33-16,2 1-49 15,-1-5-15-15,-5-3-118 16,-2-3-427-16</inkml:trace>
  <inkml:trace contextRef="#ctx0" brushRef="#br0" timeOffset="-129357.11">13732 16393 1238 0,'1'-2'483'0,"18"2"-326"0,14 0-31 0,31 5-34 31,16 2-14-31,10 0-31 0,0 1-13 0,-8-6 9 0,-9-2-96 16</inkml:trace>
  <inkml:trace contextRef="#ctx0" brushRef="#br0" timeOffset="-128962.91">14826 16184 502 0,'-6'-9'355'16,"0"-7"29"-16,3-7-178 15,4-2-28-15,11-7-40 16,2-5-12-16,1-12 4 0,1-7 2 16,-3 2-16-16,-4 1-20 15,-1 22-26-15,-5 4-10 16,-3 17-37-16,-2 7-15 15,-5 11-37-15,2 12-11 16,2 24 1-16,2 12 9 16,8 16 18-16,2 1 5 15,6 2-43-15,1-3-92 0</inkml:trace>
  <inkml:trace contextRef="#ctx0" brushRef="#br0" timeOffset="-128775.59">14644 16451 1001 0,'17'-9'397'16,"17"-3"-235"-16,22 0-110 16,23 3-6-16,21 6-15 15,4 3-9-15,2 4-37 16,-11 2-98-16</inkml:trace>
  <inkml:trace contextRef="#ctx0" brushRef="#br0" timeOffset="-128318.69">14788 16667 1082 0,'-2'-7'432'0,"1"-2"-290"16,1-10-21-16,16 13-23 16,9 2-24-16,20 1-32 15,13 12-4-15,2-2-23 16,3 2-8-16,-11 5-5 15,-10 0-1-15,-22 2-12 16,-10 1-9-16,-16 3-2 16,-9-1 1-16,-11 3 14 15,-5-3 10-15,0-4 7 16,6 0-5-16,14-4-11 16,13 3-4-16,13 0-2 15,10 3 2-15,5 4 10 16,3 4 0-16,-2 3-1 0,-7 1 0 15,-14-2 2-15,-10 0 7 16,-21-5 14-16,-12 1 1 16,-24-10 12-16,-11-9 3 15,1-13-30 1,5-12-32-16,32-11-326 0</inkml:trace>
  <inkml:trace contextRef="#ctx0" brushRef="#br0" timeOffset="-127723.05">16075 16038 1028 0,'2'-4'472'16,"-1"-4"-245"-1,-4 7-71-15,-4 14-98 0,-6 4-47 0,-6 16-26 16,-4 12 9 0,-13 12 6-16,1 8 1 15,4 5 7 1,2-8 1-16,15-14 3 0,6-11 2 0,6-22 8 0,3-10 11 31,6-16 11-31,5-10 4 0,10-22-6 0,5-8-10 16,4-13-10-1,2-9-3-15,-2 1-9 16,-4 6-5 0,1 10-7-16,-4 14-1 15,-8 15 19-15,-2 12 3 0,-8 17-6 16,2 10-10-16,2 18-20 16,8 6-4-16,5 14 10 15,5 8 3-15,4 7 5 16,-2 10 1-16,-3 5 1 15,-4-3 1-15,-6-10 2 16,-4-10-49-16,-1-20-37 16,0-7-22-16,-2-13-155 15</inkml:trace>
  <inkml:trace contextRef="#ctx0" brushRef="#br0" timeOffset="-127525.18">15964 16312 808 0,'-5'-2'395'15,"1"-3"-112"-15,4 4-79 16,16 1-62-16,7 1-29 16,20 8-49-16,6 0-1 15,9 4-12-15,5 1-13 16,-7-6-5-16,-3-1-69 0</inkml:trace>
  <inkml:trace contextRef="#ctx0" brushRef="#br0" timeOffset="-31937.71">2477 17189 2518 0,'17'0'-70'0,"-1"-2"-73"16</inkml:trace>
  <inkml:trace contextRef="#ctx0" brushRef="#br0" timeOffset="-31522.34">1610 17253 1053 0,'1'-3'507'15,"5"1"-224"-15,6 1-94 16,7 3-32-16,23 2-35 16,14 3-11-16,31 2-26 15,11-1-8-15,2-1-39 16,-6-1-8-16,-10-5-7 16,-1-1-4-16,1 0-8 15,-6-3-7-15,-13 1-213 16,-10-3-194-16</inkml:trace>
  <inkml:trace contextRef="#ctx0" brushRef="#br0" timeOffset="-31171.67">2062 17323 1083 0,'0'1'533'15,"0"6"-192"-15,1 13-210 16,-5 7-42-16,0 21-57 16,-5 3-3-16,0 18-2 15,9 2-5-15,3-5-9 16,0-8-4-16,8-16-1 16,0-11-73-16,6-19-331 15</inkml:trace>
  <inkml:trace contextRef="#ctx0" brushRef="#br0" timeOffset="-30857.63">2424 17664 1147 0,'-13'-8'555'16,"-7"-7"-246"-16,-2 12-144 15,-1 3-56-15,6 8-104 16,2 9-23-16,15 10-15 0,7 5 1 16,17 6 9-16,9 1 5 15,14-9 4-15,1-6 2 16,0-14 11-16,-4-12 4 16,-19-21 56-16,-3 1 39 15,-18-5 45-15,-7-4 15 16,-13 8-34-16,-14-5-37 15,-14 7-51-15,-3-2-37 0,2 17-181 16,9 6-427-16</inkml:trace>
  <inkml:trace contextRef="#ctx0" brushRef="#br0" timeOffset="-30349.27">3231 17556 627 0,'0'11'305'15,"0"11"-55"-15,0 14-205 16,0 4 4-16,0 3-20 15,0-7-6-15,0-13 0 16,0-10 28-16,0-17 48 16,1-9 4-16,0-18 8 15,1-4-17-15,3-10-36 16,3 3 10-16,7 9 16 16,3-2-10-16,11 18-15 15,5 3-17-15,1 14-34 0,0 9-3 16,-12 12 1-16,-5 8 1 15,-7 10 1 1,-8 4-1-16,3 4 4 0,3-6-62 16,5-7-205-16,5-10-176 15</inkml:trace>
  <inkml:trace contextRef="#ctx0" brushRef="#br0" timeOffset="-30047.42">3680 17671 686 0,'-2'2'377'0,"0"5"-36"15,2 4-172-15,4 6-104 16,9 0-5 0,7-1-25-16,-1-3-7 0,5-8-2 15,-2-4 29-15,0-10 30 16,1-7 7-16,-3-10 20 16,-3-1-26-16,-9-3-17 0,-7 0-1 15,-13-3-6-15,-10-2-4 16,-8 7-36-16,-1 6-14 15,0 24-30-15,4 9-11 16,5 20 11-16,1 7 2 0,10 11 7 16,3 10 4-16,12 6 1 15,8 0 2 1,10-8 5-16,4-7-37 0,2-14-190 16,4-8-23-16</inkml:trace>
  <inkml:trace contextRef="#ctx0" brushRef="#br0" timeOffset="-29580.28">4280 17618 768 0,'-3'-6'423'0,"-5"-9"-72"15,-2 5-53-15,-11-3-65 16,-4-2-41-16,-4 7-67 16,-2 5-42-16,1 5-61 15,1 12-16-15,10 4-19 16,2 2-4-16,15 7-3 15,7-3 3-15,9 1 6 16,6 3 7-16,10-7 0 16,1-3 2-16,5-10 2 15,1-6 2-15,-6-9 11 16,-2-8-10-16,-7-20-145 16,-6 0-116-16,-9-11-330 15,-6-5-11-15,-12-3 339 16,-8-9 203-16,-6 2 467 0,-1 8 72 15,7 19-105-15,3 12-56 16,6 15-131-16,6 6-57 16,3 5-104-16,2 4-36 15,8 12-148-15,5 6-309 16</inkml:trace>
  <inkml:trace contextRef="#ctx0" brushRef="#br0" timeOffset="-29155.68">4661 17539 968 0,'-15'-11'478'0,"-17"-3"-189"15,-2 5-82-15,1 16-150 0,4 9-44 16,5 11-42-16,9 5-6 15,9 4 7-15,6-1 2 16,13-1 5-16,2-5 4 16,6-9 8-1,2-6 7-15,-2-10 20 0,-3-5 30 16,-10-6 49-16,-7-4 11 16,-10-2-8-16,-6-1-33 15,-2 2-72-15,3 5-96 0</inkml:trace>
  <inkml:trace contextRef="#ctx0" brushRef="#br0" timeOffset="-28903.46">4697 17618 897 0,'16'-3'461'16,"11"-7"-127"-16,-1 10-166 0,-1 0-42 16,-12 9-45-1,-1 2-14-15,-8 4-15 0,-4 3-6 16,-2-5-15-16,0 1-7 15,1-4-13-15,1-5 3 16,5-10-6-16,4-7-3 16,8-10-1-16,2 2-5 15,7 2-1-15,-4 6-2 16,-6 11-2 0,0 2-1-16,-10 14 3 0,3 5 2 15,-3 7 2 1,-3 6-19-16</inkml:trace>
  <inkml:trace contextRef="#ctx0" brushRef="#br0" timeOffset="-28683.29">5064 17522 919 0,'2'-4'440'0,"5"-2"-178"15,1 6-92-15,5 15-80 16,3 6-34-16,5 16-22 16,-2 9 1-16,-5 11 1 15,-2 11-3-15,-6 5-6 16,-2-1-2-16,-2-18 20 16,3-14-130-16</inkml:trace>
  <inkml:trace contextRef="#ctx0" brushRef="#br0" timeOffset="-28511.15">5255 17756 1440 0,'1'-1'541'16,"5"-1"-370"-16,14 0-171 0,8-1-3 15,13 1-6-15,5-1 1 16,-1-1-116-16,-12 1-97 15</inkml:trace>
  <inkml:trace contextRef="#ctx0" brushRef="#br0" timeOffset="-28292.22">5618 17625 680 0,'-4'-7'419'0,"-7"-10"13"16,-3 2-40-16,-5 4-157 16,-1 5-50-16,-2 6-124 15,5 9-48-15,6 6-28 16,4 3-5-16,7 11-8 15,3 1 0-15,6 3 8 16,9-3 1-16,8-11 6 16,4-6 3-16,1-16 12 15,-4-7 13-15,-12-12 19 16,-8-6 10-16,-17-3 5 16,-8-1-8-16,-13 2-80 15,-1 5-151-15</inkml:trace>
  <inkml:trace contextRef="#ctx0" brushRef="#br0" timeOffset="-27819.12">6391 17540 1225 0,'-23'6'472'0,"-21"7"-351"15,2 8-61-15,20 9-60 16,13 2-13-16,23 6-11 16,13-3 4-16,9-12 13 15,4-6 7-15,-8-18 49 16,-8-10 38-16,-8-17 55 0,-3-8 12 15,-6-13-10-15,-3-9-26 16,-4-16-46-16,-6-2-12 16,-5-16-29-1,2 3-12-15,2 22-25 16,4 12-13-16,5 34-125 0,7 13-114 16</inkml:trace>
  <inkml:trace contextRef="#ctx0" brushRef="#br0" timeOffset="-27475.65">6625 17532 655 0,'-7'-6'372'0,"-8"-1"-11"16,7 4-110-16,7 1-99 15,1 9-41-15,4 6-82 16,2 3-21-16,3 6 6 15,-1-5 3-15,1-1 4 16,1-4-2-16,-2-5-1 16,1 0 1-16,3-9 10 15,-1 0 8-15,4-9 4 0,3-6-5 16,7 0-16-16,1 1-10 16,0 9-10-16,-6 6-1 15,-2 9 1-15,-7 8 2 16,-4 7 7-16,-5 4-1 15,-2 3 0-15,-1-5-1 16,4-4-44-16,5-8-72 16,5-13-301-16</inkml:trace>
  <inkml:trace contextRef="#ctx0" brushRef="#br0" timeOffset="-27204.33">6904 17396 726 0,'-1'-26'405'0,"5"-21"-69"16,3 7-59-16,12 13-95 15,8 8-41-15,4 9-59 16,9 9-37-16,2 13-16 16,-3 10-8-16,-1 21-5 15,-9 6 7-15,0 11-3 16,-6 2 2-16,-7-7-3 16,2 0-2-16,-7-13-2 15,-1-5-3-15,-3-10 0 16,1-5 1-16,-6-16 21 15,-5-6 7-15,-9-6 0 0,-7-5-4 16,-11 4-31-16,-7 4-10 16,-3 10-7-16,0 4 0 15,8 7-81-15,8-4-101 16</inkml:trace>
  <inkml:trace contextRef="#ctx0" brushRef="#br0" timeOffset="-26650.71">7497 17535 1138 0,'-3'0'459'0,"-4"4"-324"16,0 7-48-16,3 11-82 0,0 6-10 0,8 2 5 15,4 0 1 1,7-4 7-16,5-6 3 16,8-10 11-16,1-5 9 15,3-12 29-15,-3-7 9 16,-6-8 6 0,-5-3-4-16,-6 1-24 0,-4 2-9 15,-8 3-9-15,0 6 0 16,-2 10-14-1,-3 4-9-15,4 13-13 16,-2 7-8-16,7 4 4 0,6 2 4 16,11-2 1-16,8-5 1 15,5-8 5-15,-2-1 3 16,-2-11 11-16,-6-4 6 16,-9-7 24-16,-4-4 7 15,-4-4 1-15,-4-2-4 0,-4 4-88 16,-1-2-100-16,-6-3-268 15</inkml:trace>
  <inkml:trace contextRef="#ctx0" brushRef="#br0" timeOffset="-26536.53">7751 17343 760 0,'-6'-8'510'16,"-5"-7"-30"-16,2 6-210 16,2 6-78-16,3 5-156 15,4 5-35-15,9 13-422 16</inkml:trace>
  <inkml:trace contextRef="#ctx0" brushRef="#br0" timeOffset="-26302.42">8085 17566 1143 0,'0'3'449'0,"0"2"-299"16,5 5-74-16,7 7-38 0,1 2-10 15,8 8-5-15,0-2-2 0,2-6 7 16,-2-2 24 0,2-11 39-16,-3-5 30 0,1-8 16 15,0-7-19 1,-5-5-34-16,-1-3-32 16,-9 1-22-16,-3-2-43 0,-3 9-239 15</inkml:trace>
  <inkml:trace contextRef="#ctx0" brushRef="#br0" timeOffset="-25717.95">8719 17496 758 0,'-2'-9'410'15,"-4"-2"-92"1,-7 3-129-16,-5 4-20 0,0 6-72 16,1-1-38-16,5 5-42 15,5 5-16-15,13 7-11 16,7 5-3-16,8 3 2 15,4-4 3-15,-1-5 7 16,-5-6 3-16,-6-4 13 16,-5-6 16-16,-12-6 7 15,-4 1 1-15,-14-1-7 16,-6 3-16-16,-3 6-15 16,0 3-8-1,6 7-12-15,7 3-1 0,12 3 2 0,7 2 3 16,13-4 6-16,7 2 1 15,8-8 7 1,3-4 3-16,3-12 8 16,-2-5 2-16,-4-8 4 0,-5-2 1 15,-4-3 1-15,-4-2 0 16,-3 0 7-16,-4-2 5 16,-5 5-6-16,-2 4 13 15,-5 11-1-15,-1 6-10 0,-2 17-2 16,4 2-15-16,2 13-9 15,5 0 0-15,2 4 0 16,3 0 2-16,6-8-83 16,9-5-503-16</inkml:trace>
  <inkml:trace contextRef="#ctx0" brushRef="#br0" timeOffset="-25074.02">9818 17595 805 0,'-9'-14'488'0,"-8"-9"-43"16,-9-7-187-16,-3 0-36 0,-1 6-94 16,-1 4-50-16,3 18-70 15,0 7-19-15,3 18-23 16,4 3 4-16,15 8 6 15,6 0 7-15,15-5 9 16,7-5 3-16,8-7 5 16,2-7 3-16,0-11 7 15,2-8 2-15,-9-9 11 16,-5-6-27-16,-8-6-194 16</inkml:trace>
  <inkml:trace contextRef="#ctx0" brushRef="#br0" timeOffset="-24933.06">9747 17267 1183 0,'-1'-3'488'0,"-2"-4"-321"0,3 4-72 15,0 3-108-15,0 0-26 16,0 0-119-16,15 7-104 16</inkml:trace>
  <inkml:trace contextRef="#ctx0" brushRef="#br0" timeOffset="-24558.53">9884 17420 696 0,'8'7'343'16,"12"7"-107"-16,7 2-57 16,10-1-77-16,7-4-17 0,3 0-38 15,-1-8-5-15,-7-3-9 16,-5 0 1 0,-17-5 5-16,-5 2 7 0,-13 2 20 15,-11-1-4-15,-9 3-13 16,-8 3-11-16,-6 8-32 15,1-1-4-15,6 8-4 16,4-2-4-16,12 5-2 16,5 1-2-16,14-1 3 15,7 1 3-15,11-8 4 16,7 0 3-16,9-10 4 16,-2-4 3-16,0-12 5 0,-3-4 2 15,-11-6 2 1,-3-5 1-16,-7 1 1 0,-5-1 2 15,-6 9 0 1,-3 6 9-16,-3 11-1 0,1 5-7 16,-3 8-7-16,-2 3-14 15,6 7-8-15,5 1-1 16,6 3-56-16,9 1-103 16</inkml:trace>
  <inkml:trace contextRef="#ctx0" brushRef="#br0" timeOffset="-23980.64">10921 17535 859 0,'12'-4'407'15,"8"-3"-134"-15,13-1-170 0,9 3-11 16,4 1-39-16,-4-1-16 16,-9 0-8-16,-10-3 6 15,-15 2 54-15,-8 2 6 16,-16 1-6-16,-10 6-9 0,-10 6-60 15,1 7-9 1,4 11-8-16,5 0-3 16,16 4-7-1,8-1-3-15,13-4-2 0,13-2 1 0,19-6 1 16,8-2 0 0,5-7 4-16,-1-5-15 0,-7-7-78 15,-3-5-31 1,-1-5-4-16,-4-1 18 0,-4-1 86 0,-8-2 37 15,-14 2 41-15,-9 1 20 16,-15 0 33 0,-11 5 20-1,-12-3 18-15,1 2-14 16,1 8-38-16,7-2-30 0,10 13-61 16,5 3-14-16,9 9-9 15,6 3-1-15,10 0 6 16,6 2 5-16,9-7 10 15,-1-4 6-15,3-11 6 16,-1-8 5-16,-7-12 1 16,-3-4-32-16</inkml:trace>
  <inkml:trace contextRef="#ctx0" brushRef="#br0" timeOffset="-23473.73">12188 17599 911 0,'2'5'352'16,"1"6"-227"-16,4 1-69 15,3 2 16-15,9-2 24 16,4-3 2-16,6-7-4 15,1-3-3-15,-4-10-28 0,-4-6-7 16,-12-4 8-16,-4-4 1 16,-16-1-10-16,-9 3-5 15,-5 2-36-15,-5 4-19 16,3 17-22-16,4 5-9 16,2 17 3-16,4 9 11 0,6 10 13 15,2 5 5 1,8 8 3-16,4 5 1 15,6 0 2-15,1-6 0 16,2-9-1-16,-5-12 4 16,3-18-102-16,6-10-116 15</inkml:trace>
  <inkml:trace contextRef="#ctx0" brushRef="#br0" timeOffset="-22915.62">12749 17465 1165 0,'-9'-6'514'15,"-6"-5"-273"-15,-3 11-121 16,-1 2-37-16,4 10-62 16,3 5-17-16,12 2-18 15,6 5-1-15,5-5 4 0,7-1 3 16,0-7 6-1,-6-4 4-15,0-4 12 0,-6-4 10 16,-5-4 14 0,-2 0-2-16,-5-5-13 15,-2 6-12-15,-7-1-20 16,-2 6-5-16,2 7-5 0,-2 3 1 16,8 6 2-1,2 0 2-15,5 3 5 0,5 3 1 16,5-1 4-16,6-3 2 15,4-4 3 1,4-4 2-16,5-8 4 0,1-3 1 16,2-8 2-1,4-3 2-15,-3-10 0 0,-2 0 1 16,-6-2 1-16,-6 0 3 16,-8 8 2-16,-6 2-5 15,-8 9-12-15,-4 4-6 16,0 6-9-16,-1 3 1 0,7 3 3 15,2 3 1-15,6 0 3 16,7 2 0-16,9-1 4 16,2-2 1-16,1-5 4 15,3-3 4-15,-4-10 6 16,-2-3 3-16,-3-7 1 16,-3-1-36-16,-8-2-189 15,-3-7-163-15</inkml:trace>
  <inkml:trace contextRef="#ctx0" brushRef="#br0" timeOffset="-22804.84">13038 17321 1135 0,'-3'-7'551'16,"-4"-6"-217"-16,1 5-69 15,1 7-132-15,2 0-66 16,2 4-75-16,1-3-15 16,0 0-250-16</inkml:trace>
  <inkml:trace contextRef="#ctx0" brushRef="#br0" timeOffset="-22486.9">13284 17489 1057 0,'1'-12'503'0,"-1"-8"-160"16,-1 7-120-16,0 23-138 16,-4 12-29-16,3 21-68 0,-4 12-3 15,-1 21 12-15,0 9 3 16,5 11 5-1,2-5 1-15,5-14-1 0,5-19 6 16,2-29-107 0,1-12-79-16</inkml:trace>
  <inkml:trace contextRef="#ctx0" brushRef="#br0" timeOffset="-22105.71">13319 17672 1151 0,'0'0'433'15,"7"-3"-316"-15,6 1-32 16,15 2-38-16,3 0-15 0,15 4-31 16,2 1-2-16,4-4 6 15,5-1-45-15,-3-5-62 16,-5-7-3-16,6-8-6 16,-5-3 48-16,-2-1 65 15,-2 8 41-15,-21 5 57 16,-10 8 25-16,-19 9 52 15,-15 3-14-15,-20 6-33 16,-8 6-19-16,-3-3-49 16,3-3-22-16,12-4-14 15,10-8-1-15,9-7-3 16,5-3-1-16,9-6-22 16,2-5-13-16,10 1-19 15,3 0 3-15,3 5 11 16,4 6 7-16,1 11 12 15,0 3 0-15,7 11 2 16,-3 2 0-16,4 6 2 16,4 3-6-16</inkml:trace>
  <inkml:trace contextRef="#ctx0" brushRef="#br0" timeOffset="-21594.73">14775 17476 745 0,'-12'-12'466'16,"-9"-8"-75"-16,-8 9-127 15,-2 1-42-15,-1 13-125 0,5 5-42 16,3 6-53-16,7 3-16 15,13-2-17-15,4-1-3 16,14-2 7-16,5 0 4 16,3-2 16-16,-3-1 7 15,-2-6 4-15,-6-3 6 16,-7 0 7-16,-2-1 0 16,-13 3-4-16,-3 5-4 15,-5 5-10-15,0 7-6 16,4 4-6-16,5 2-3 0,10 2-5 15,3-1 1 1,12-7 1-16,3-3 1 0,2-9-24 16,5-6-40-16,-2-8-180 15</inkml:trace>
  <inkml:trace contextRef="#ctx0" brushRef="#br0" timeOffset="-21439.76">14676 17260 1159 0,'0'-6'510'16,"2"-5"-263"0,-4 5-94-16,1 3-91 0,-3 2-42 15,1 2-50-15,2-1-100 16,0 0-267-16</inkml:trace>
  <inkml:trace contextRef="#ctx0" brushRef="#br0" timeOffset="-21294.89">14804 17450 526 0,'27'23'337'0,"20"17"-31"16,12 5-91-16,3 5-38 0,-9 4-42 16,-8 0-18-1,-21 10-52-15,-4-2-17 16,-10-11-30-16,-2-7-16 16,5-26-99-16,-4-16-276 0</inkml:trace>
  <inkml:trace contextRef="#ctx0" brushRef="#br0" timeOffset="-21160.22">15207 17544 932 0,'-8'-12'525'16,"-5"-14"-100"-16,-1 18-202 15,-6 8-55-15,-1 14-93 16,-7 10-28-16,-17 14-29 0,-6 4-8 16,-8 11-3-16,4-1 2 15</inkml:trace>
  <inkml:trace contextRef="#ctx0" brushRef="#br0" timeOffset="-20573.5">15626 17467 864 0,'0'-1'404'16,"-7"-7"-180"-16,-4 0-39 15,-8 2-56-15,-6 0-29 16,-1 5-43-16,0 5-18 0,7 7-37 15,5 4-16 1,10 8-12-16,5 0-1 0,10 0 7 16,5 1 4-16,4-9 11 15,-4-2 7-15,-4-5 11 16,-7-5 12-16,-5-3 4 16,-5-3 0-16,4 2 0 15,0 0-10-15,-19-7-10 16,-27-12-12-16,32 21-28 15,6 5-5-15,2 10 6 16,5 0 9-16,6 2 21 16,7 4 1-16,12-7 0 15,4 0 1-15,6-7 3 16,-2-6 2-16,1-10 8 0,-3-7 2 16,4-8 7-16,2-4 1 15,-3-3 7-15,2 0 0 16,-10 2 17-16,-6 5 18 15,-7 11 31-15,-9 9 0 16,-4 9-20-16,-2 12-19 16,2 12-48-16,2 4-4 15,9 11-7-15,3 1 10 16,12 2 123-16</inkml:trace>
  <inkml:trace contextRef="#ctx0" brushRef="#br0" timeOffset="-19564.42">16639 17358 755 0,'2'0'274'16,"7"7"-184"-16,-8 12-7 15,-8 18 26-15,-5 8 3 16,-18 5-37-16,1-6-17 16,-6-9-26-16,1-6-5 0,1-20 15 15,1-8 2-15,8-15-13 16,3-9-7-16,12-7-37 16,7-4-12-16,11 0 8 15,7 8 5-15,7 6 12 16,5 9 6-16,3 13-1 15,1 6-1-15,7 14 1 16,-4 5 2-16,-4 0 2 0,-4 3 1 16,-8-2-2-16,-5-3-3 15,-5-3-53-15,-3-8-65 16,-5-8-239-16</inkml:trace>
  <inkml:trace contextRef="#ctx0" brushRef="#br0" timeOffset="-19392.59">16741 17503 585 0,'7'-8'331'15,"7"-7"-100"-15,1 9-49 0,-4 14-92 16,3 6-40 0,1 10-7-16,-3 2 1 15,2-2-7-15,-2-4-9 16,3-8 2-16,3-9 16 16,2-13 19-16,3-7 2 0,2-12-13 15,-2-4-19 1,-5-1-153-16,-1 1-173 0</inkml:trace>
  <inkml:trace contextRef="#ctx0" brushRef="#br0" timeOffset="-18980.08">17034 17393 834 0,'-2'-2'427'0,"-2"-1"-70"16,3 0-138-16,1 3-81 15,0 0-40-15,6 1-76 0,13 3-7 16,36 7-4-16,-35-8 0 15,0-3 1-15,-2-1 0 16,-8-4 3-16,1 4 0 0,-9-3 1 16,-2 2-4-16,-3 4-4 15,2-2 0-15,0 0-4 16,-12 6 1-16,-38 45-3 16,34-24-2-16,9 2-6 15,-1 1-1-15,12 1-4 16,6-2 1-16,5-7 2 15,6-5-1-15,3-11 4 16,3-6 3-16,2-8 4 16,0-6 5-1,-2-5 1-15,-3-6 1 0,2-2-4 16,-5 0 0-16,-2 5-1 16,-5 3 1-16,-8 11-4 15,-5 4-3-15,-1 11-2 16,-3 12-2-16,1 6 4 15,2 3 2-15,1 2 0 16,1-6-33-16,4-3-241 16</inkml:trace>
  <inkml:trace contextRef="#ctx0" brushRef="#br0" timeOffset="-18834.45">17439 17198 1100 0,'-3'-10'528'0,"0"-9"-188"16,-4 6-168-16,2 13-146 16,0 3-17-16,0 16-162 15,3 5-171-15</inkml:trace>
  <inkml:trace contextRef="#ctx0" brushRef="#br0" timeOffset="-18523.19">17564 17640 1165 0,'4'6'444'16,"4"4"-332"-1,2 3 1-15,5-7-16 0,0-2-11 16,7-10-8-16,3-6-4 16,4-9-16-16,1-8-8 15,-10-12-10-15,-9-5-1 16,-15-20 0-16,-10-6-37 0,-10-8-20 15,-6 0-5-15,-1 19-3 16,-3 14 29-16,2 31 4 16,5 10-5-16,3 19-14 15,8 6-5-15,10 11-2 16,10 7-1-16,18 3 9 16,3 5 2-16,13 1 4 15,4 1 2-15,2-9 5 16,1-5-102-16</inkml:trace>
  <inkml:trace contextRef="#ctx0" brushRef="#br0" timeOffset="-18370.54">17976 17533 1243 0,'0'0'611'0,"6"1"-201"16,-6-2-261-16,0 0-55 15,0 0-125-15,-2-1-441 0</inkml:trace>
  <inkml:trace contextRef="#ctx0" brushRef="#br0" timeOffset="-17815.38">18580 17475 1248 0,'-16'-6'461'0,"-16"-2"-378"16,-5 8-36-16,-4 15-46 0,3 7-16 15,6 14-11-15,11 1-1 16,21 4 8 0,11 1 6-16,16-3 6 15,3-3 0-15,1-10 5 0,2-6 2 16,-6-12 10-16,-1-7 8 16,-6-11 14-16,-3-5 4 15,-9-8 4-15,-1-4 2 16,-6 3 2-16,-4 4 3 15,-1 10-14-15,-4 8-11 16,0 17-22-16,3 8-10 0,-1 14 1 16,4 6 4-16,3 5 3 15,5 1 2-15,11-3-135 16,5-9-180-16</inkml:trace>
  <inkml:trace contextRef="#ctx0" brushRef="#br0" timeOffset="-17314.78">18895 17524 1663 0,'-20'-5'42'0,"3"5"-17"16,-18 3 18-16,4 6-26 15,10 10-24-15,10 0-4 16,14 7-1-16,10-2 7 15,16-3 13-15,3-3 12 16,5-13 26-16,-2-3 21 16,-10-9 33-16,-6-4 1 15,-14-6-8-15,-1-2-23 16,-6 7-52-16,-3 0-14 16,0 9-40-16,0 3-15 0,4 2-30 15,1-2-8-15,0 0 19 16,6 9 9-1,3 11 37-15,42 27 11 0,-36-32 12 16,0-2 6-16,3-6 8 16,3-4 4-16,3-6 29 15,4-2 7-15,-5-9 10 16,-6-3 0-16,-7-2-18 0,-8-3-9 16,-12-1-6-1,-7-2-2-15,-6 2-16 16,0 5-10-16,5 14-32 15,1 9-8-15,2 14 3 0,1 9 5 16,0 7 21-16,4 6 3 16,7 12-1-16,3 5 1 15,8 7 1-15,6-2 1 16,9-8 2-16,0-10-6 16,3-13-207-16</inkml:trace>
  <inkml:trace contextRef="#ctx0" brushRef="#br0" timeOffset="-16951.79">19629 17609 894 0,'5'0'375'16,"-6"5"-236"-16,-5 3 5 0,-15 4-4 15,-9 4-15-15,-2-2-8 16,-3 0-15-16,-1-6-46 16,0-3-17-16,0-6-19 0,1-4-2 15,10-8-2-15,6 1-5 0,11-1-19 16,7-3-14-16,10 5-9 31,9 1 3-31,9 3 16 0,0 7 13 16,2 7 10-1,-2 9 4-15,-7 10 1 0,-2 2-5 16,-3 5-4-16,-2-2-2 0,-7-7-10 16,3-3-56-1,-9-15-156-15,1-1-180 16</inkml:trace>
  <inkml:trace contextRef="#ctx0" brushRef="#br0" timeOffset="-16795.82">19447 17326 1272 0,'0'-4'601'0,"-1"-5"-267"15,2 9-176-15,0 7-57 16,1 9-78-16,2 4-15 16,-2 9-4-16,-1 1 8 0</inkml:trace>
  <inkml:trace contextRef="#ctx0" brushRef="#br0" timeOffset="-15835.6">19980 17763 748 0,'-3'2'413'0,"3"-2"-40"16,0 1-84 0,0-1-78-16,0 0-26 0,0 0-52 15,0 0-16-15,0 0-10 31,0 0-6-31,0-1-23 16,0-1-13-16,0 1-24 16,0 1-14-16,0 0-17 15,0 0 0-15,0 0 290 0</inkml:trace>
</inkml:ink>
</file>

<file path=ppt/ink/ink78.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2-12-19T10:04:35.776"/>
    </inkml:context>
    <inkml:brush xml:id="br0">
      <inkml:brushProperty name="width" value="0.05292" units="cm"/>
      <inkml:brushProperty name="height" value="0.05292" units="cm"/>
      <inkml:brushProperty name="color" value="#FF0000"/>
    </inkml:brush>
  </inkml:definitions>
  <inkml:trace contextRef="#ctx0" brushRef="#br0">2255 11249 678 0,'-17'-7'397'0,"-14"-6"-67"15,-14 3-99-15,-1 4-34 16,1 9-63-16,0 10-33 16,10 13-57-16,3 3-20 15,14 9-24-15,13-1-10 16,19-2-1-16,10-6 2 0,15-7 4 16,0-1 4-16,3-11 2 15,-2-1 3-15,-10-8 3 16,-2-2 4-16,-15 2 16 15,-10 0 4-15,-17-1 3 16,-8 0-2-16,-15 4-12 16,-6-3-5-16,-7 5-6 15,-2 3-4-15,5 3-12 16,3 8-6-16,18 5-6 16,9 0 0-16,22 3 5 15,14 5 3-15,20-6 6 16,3 1 3-16,6-8 3 15,-6-6 3-15,-1-5 16 16,-7-6-57-16,-6-2-170 16,-5-3-222-16</inkml:trace>
  <inkml:trace contextRef="#ctx0" brushRef="#br0" timeOffset="124.81">1779 11371 786 0,'-3'0'332'0,"-3"1"-172"16,16 6-137-16,3 3-23 16,18 9-33-16,10 3-169 0</inkml:trace>
  <inkml:trace contextRef="#ctx0" brushRef="#br0" timeOffset="289.13">2404 11553 1039 0,'1'5'466'0,"3"4"-196"16,7 16-174-16,4 7-10 16,9 27-45-16,1 11-14 15,-1 12-18-15,-3-2-36 16,-3-10-127-16,7-6-112 16</inkml:trace>
  <inkml:trace contextRef="#ctx0" brushRef="#br0" timeOffset="476.58">2668 11569 1040 0,'-11'3'485'0,"-23"8"-192"16,4 7-59-16,-8 16-101 16,-3 6-28-16,-3 15-59 15,-6 4-23-15,8 3-22 16,6-4-3-16,14-8-85 15,9-10-85-15,13-11-402 16</inkml:trace>
  <inkml:trace contextRef="#ctx0" brushRef="#br0" timeOffset="1156.83">3021 11675 673 0,'0'-10'371'0,"-1"-8"-79"0,-7 1-127 16,-3 1-23-16,-4 3-33 15,-3 3-11-15,-6 2-17 16,-6 3-14-16,-4 8-35 15,2 3-17-15,4 11-27 16,6 5-6-16,12 6-7 16,5 2 2-16,9-1 7 15,8-2 4-15,14-15 14 16,3-4 5-16,8-6 7 31,-3-6 2-31,-4-6 2 0,-3-4 0 16,-9-8 4-16,-9-1 0 15,-3 0-3-15,-5 0-1 0,-2 7-3 16,-2 2-3-16,-5 8-6 16,2 6-6-16,3 5-4 15,2 5-1-15,6 4 2 16,3 3 4-16,1 3 5 16,5-4 3-16,5 1 5 15,0-5 2-15,5-4 0 16,4 0 1-16,-5-8 1 15,2 0 0-15,1-12 2 16,-4-4 1-16,0-8-1 16,-7-4-1-16,-6-4-2 15,-3 2 0-15,-6 2 1 16,1 2-1-16,0 10 11 16,-2 1 10-16,-5 15 1 15,1 11-2-15,-2 11-8 16,5 12-13-16,2 14-5 15,2 5 0-15,3 20-6 0,0 2-1 16,-1-2-1-16,-4-6 1 16,9-19-1-16,2-7 1 15,3-14 2-15,4-8-31 16,-7-12-168-16,0-7-249 16</inkml:trace>
  <inkml:trace contextRef="#ctx0" brushRef="#br0" timeOffset="1297.45">3295 11764 1088 0,'7'-5'430'0,"7"-6"-304"16,10-1-58-16,15 4-56 16,3 2-93-16</inkml:trace>
  <inkml:trace contextRef="#ctx0" brushRef="#br0" timeOffset="1649.02">3774 11529 860 0,'-7'-3'471'0,"-9"-4"-91"16,-6 4-96-16,-4 1-122 15,0 3-48-15,2 6-75 0,5-1-26 16,10 5-32-16,5-4-10 15,9 5 0-15,5-1 2 16,10-3 15-16,1 2 6 16,2-3 6-16,-4 0 1 15,-6-2-7-15,-6 0-4 16,-12-2-3-16,-6 2-1 16,-10 5 9-16,-2-2 4 15,2 6 1-15,3-5 1 0,11 3 4 16,4-2 5-16,8 3 14 15,7 1 9-15,7-3 3 16,5-1-4-16,-1-4-13 16,0-2-6-16,3-3-129 0</inkml:trace>
  <inkml:trace contextRef="#ctx0" brushRef="#br0" timeOffset="2489.75">4726 11510 1048 0,'13'7'419'16,"4"16"-268"-16,-1 0-31 16,-15 7-33-16,-9 8-14 15,-8 4-26-15,0-4-17 16,5-10-16-16,6-9-1 15,5-17-8-15,0-7-9 0,5-18-8 16,6-6-4-16,7-7 4 16,8 1 8-16,2 3 4 15,0 7 0-15,-4-1 1 16,-2 6 4-16,-7 10 14 16,-6 1 2-16,-5 12 6 15,-9 5 2-15,-6 3-7 16,-1 5-2-16,3 5-7 15,9 2-7-15,12 1-7 16,6 2-2-16,7-3 1 16,4-3 0-16,5-5 2 15,3-6 1-15,6-11-16 16,-1-2-23-16,-1-9-51 16,-5-2-7-16,-5-6 14 15,-2-2 23-15,0-1 55 0,-4-2 9 16,-4 0 46-16,-7 4 26 15,-13 6 58-15,-4 7 22 16,-17 9-4-16,-7 2-19 16,-6 6-49-16,0 4-25 15,0 3-37-15,7 1-12 16,8 6-15-16,9 2-3 16,15 1-5-16,8 2 1 15,8-7 3-15,5-3 2 0,6-8 6 16,-1-4 0-16,4-8-37 15,-5-5-26-15,-5-7-114 32,-7-8-71-32</inkml:trace>
  <inkml:trace contextRef="#ctx0" brushRef="#br0" timeOffset="2599.29">5313 11313 1085 0,'-5'-14'486'0,"-6"-10"-237"15,4 8-74-15,4 12-113 16,3 4-41-16,8 11-86 15,4 5-117-15</inkml:trace>
  <inkml:trace contextRef="#ctx0" brushRef="#br0" timeOffset="2802.37">5571 11502 1240 0,'-5'5'528'0,"-4"16"-290"15,-1-1-65-15,4 21-78 16,5 13-30-16,4 18-39 16,5 11-12-16,6 3-7 15,0-8-2-15,-2-17 1 0,0-5 1 16,-3-18-1-16,-3-6-16 16,1-11-157-16,-2-11-154 15</inkml:trace>
  <inkml:trace contextRef="#ctx0" brushRef="#br0" timeOffset="2966.17">5578 11694 1259 0,'10'-2'473'0,"17"2"-345"16,4 3-62-16,15 1-27 31,4 3-10-31,-4 0-56 0,1-1-105 15</inkml:trace>
  <inkml:trace contextRef="#ctx0" brushRef="#br0" timeOffset="3184.87">5902 11274 1070 0,'-1'1'433'0,"1"5"-259"0,3 23-94 16,4 16-32-16,6 23 14 15,3 7-1-15,-6 1-12 16,1-4-6-16,-8-3-23 16,-2-6-8-16,-1-9-49 15,0-8-65-15</inkml:trace>
  <inkml:trace contextRef="#ctx0" brushRef="#br0" timeOffset="3497.48">5891 11304 1054 0,'20'-8'451'0,"14"-6"-239"0,-1 9-49 15,-5 8-53-15,-6 8-27 16,-10 8-37-16,-6 0-10 15,-15 12-14-15,-10-1-3 16,-4-5-1-16,2-5-1 16,11-14-17-16,4-6-15 15,13-8-15-15,6-1-7 16,12 4 6-16,5 3 11 16,8 8 6-16,2 7 1 0,-12 8 13 15,-7 6 5-15,-21 3 15 16,-13-1 3-16,-14 2 1 15,-4-9-2-15,1-5-61 16,5-6-85-16</inkml:trace>
  <inkml:trace contextRef="#ctx0" brushRef="#br0" timeOffset="4028.61">6485 11608 670 0,'-6'-9'372'0,"-3"-8"-73"15,-3-1-110-15,-7-2-27 16,1 4-52-16,-1-1-22 15,-3 9-45-15,4 6-16 16,-3 14-16-16,-1 3-8 16,6 10-3-16,3 3 0 15,13-3 0-15,10 3 1 16,7-10 6-16,9-1 3 0,1-10 4 16,-4-6 2-16,-1-2 3 15,-5-8 1-15,-3-6 1 16,1-1-3-16,-7-4-2 15,0 2-1-15,-6 3 0 16,-2 3 0-16,-3 4-7 16,-3 4-4-16,2 4-8 15,-2 4-4-15,2 5 2 16,4 2 1-16,4 2 2 16,2-1 1-16,4 0 7 15,3 0 6-15,4-2 20 16,7 0 12-16,7-2 15 15,-1-4 1-15,-1-4-6 16,-5-8-5-16,-4-6-11 16,-4-4 0-16,-8-4-9 15,-4-1-4-15,-8 5-50 16,-4 1-65-16,-2 6-227 0</inkml:trace>
  <inkml:trace contextRef="#ctx0" brushRef="#br0" timeOffset="4316.92">6858 11480 979 0,'-4'1'405'0,"4"6"-224"15,4 4-43-15,3 5-39 16,3 2-11-16,9 5-31 16,1 5-12-16,1 1-16 15,-2 2 21-15,-16-2 48 16,-4-4 23-16,-7-6 17 16,-6-7-19-16,-4-12-48 0,2-8-14 15,4-9-157-15,0-4-123 16</inkml:trace>
  <inkml:trace contextRef="#ctx0" brushRef="#br0" timeOffset="4840.32">8089 11063 724 0,'-16'-1'359'0,"-26"4"-102"16,-7 4-41-16,-7 16-54 15,2 11-27-15,6 20-52 0,10 17-32 16,20 20-33-16,15 3-6 16,21-5-4-16,12-10-2 15,15-16 0-15,-1-8 0 16,16-15 12-16,0-10-50 15,3-23-224-15</inkml:trace>
  <inkml:trace contextRef="#ctx0" brushRef="#br0" timeOffset="5480.8">8347 11110 1070 0,'-1'0'446'16,"0"7"-253"-16,1 10-68 15,0 21-63-15,0 13-4 16,6 18-11-16,-3 3-3 0,0-8-10 16,3-6-4-16,-5-20-9 15,2-11-2-15,4-11 1 16,-5-9 8-16,4-9 8 16,-2-6-2-16,0-10-11 15,2-9-17-15,3-6-24 16,9 4-8-16,10 8-5 15,9 15 3-15,2 16 7 16,-10 11 5-16,-7 7 9 16,-12 4 3-16,-13 1 8 15,-4-3 2-15,-18 1 3 16,-1-3 3-16,-6-10 5 16,3-5 3-16,7-15-24 15,2-8-30-15,12-8-66 16,5 1-33-16,6 1-81 15,8 3-15-15,8 7-23 0,2-1-27 16</inkml:trace>
  <inkml:trace contextRef="#ctx0" brushRef="#br0" timeOffset="5621.4">8792 11596 897 0,'7'4'452'15,"3"8"-138"-15,-2 0-53 16,-3 6-84-16,-6 0-39 0,-7 5-58 15,0 0-19-15,-6-1-29 16,5-1-12-16,1-8-121 16,-3-8-402-16</inkml:trace>
  <inkml:trace contextRef="#ctx0" brushRef="#br0" timeOffset="6074.41">9317 11485 705 0,'-3'-6'337'15,"-2"-3"-105"-15,0 0-27 16,-19 1-31-16,-3 5-20 15,-8 10-59-15,-7 1-26 0,9 8-43 16,5 5-13-16,7 5-5 16,12 1 2-16,12 1 2 15,8 1 4-15,13-6 8 16,0-1 5-16,7-6 3 16,2-7 0-16,6-9-9 15,-2-8-14-15,4-10-183 16</inkml:trace>
  <inkml:trace contextRef="#ctx0" brushRef="#br0" timeOffset="6339.96">9453 11009 866 0,'11'8'399'16,"24"23"-118"-16,10 10-113 15,14 36-28-15,2 15-11 16,-21 14-31-16,-13 1-21 16,-31-6-27-16,-16-12-7 15,-7-20-14-15,-5-6-7 16,4-23-4-16,3-9-19 0,5-19-548 15</inkml:trace>
  <inkml:trace contextRef="#ctx0" brushRef="#br0" timeOffset="7015.84">10387 11464 773 0,'12'-8'391'0,"17"-5"-108"15,6 8-76-15,2 18-90 16,-6 10-30-16,-13 17-32 16,-11 4-6-16,-20-1-5 15,-5 2-5-15,-2-10-19 16,2-9-5-16,13-14 2 15,5-12-1-15,5-17-2 16,5-6-2-16,1-10-6 16,1 0-1-16,3-1-2 15,3 4-1-15,-2 5 0 16,-2 3-1-16,-9 11-2 16,-4 4-6-16,-3 12-9 0,-5 10-3 15,7 12-1-15,0 0 3 16,14 5 7-16,6-5 2 15,10 0 4-15,2-2 2 16,4-10 6-16,2-1-43 16,0-10-122-16,2-7-107 15</inkml:trace>
  <inkml:trace contextRef="#ctx0" brushRef="#br0" timeOffset="7394.04">11075 11547 756 0,'6'-1'393'0,"-1"1"-105"16,-5 5-48-16,-15 5-84 0,-5 11-25 15,-9 3-43-15,-2-3-26 16,-3-2-30-16,3-7-5 16,1-6-4-16,4-6-1 15,7-8-4-15,2-9-17 16,9-5-25-16,1 2-8 16,8 1-12-16,7 7 7 15,8 4 8-15,7 6 2 16,3 7 4-16,2 5 4 15,2 9 12-15,-3 2 5 0,1-2 9 16,-1 2 2-16,2-8 4 16,0-4 0-16,1-9 5 15,-1-6 2-15,-3-8 1 16,-2-7 1-16,-6 1-2 16,-3-5-2-16,-11-6-1 15,8 6-5-15,-6 0 9 16,-1 7 13-16,2 18 2 15,-8 3 12-15,6 16 6 16,-3 8-12-16,2 5 0 16,2 1-11-16,-2-1 17 15,3-5-90-15</inkml:trace>
  <inkml:trace contextRef="#ctx0" brushRef="#br0" timeOffset="8907.5">1828 12743 679 0,'0'-1'313'15,"4"-2"-132"-15,18 3-95 16,13 3-25-16,18 0-21 15,3 2-5-15,3-2-15 16,-1-1-6-16,-14 1-1 16,-8-3 2-16,-16 0 2 0,-12 2 2 31,-14-1 3-31,-4 4-2 0,-14 3-3 16,-3 2-4-16,-7 12-5 15,1 3 3-15,7 13 9 16,5 3-1-16,12-3-3 15,8-1-5-15,17-10-7 16,2-6 2-16,23-10 3 16,0-6 1-16,4-8-1 15,5-1-13-15,-17 1-76 16,-4-4-72-16,-7 4-244 16</inkml:trace>
  <inkml:trace contextRef="#ctx0" brushRef="#br0" timeOffset="9219.92">2389 12996 619 0,'2'0'326'0,"6"3"-76"0,2-2-32 16,10 5-62-16,2-1-27 15,4-5-46-15,1 1-16 16,-4-6-12-16,0-2-4 16,-8-5-6-16,0-4-2 15,-4-4-7-15,-8-8-3 16,-5-5-8-16,-3 2-3 0,-8-2-12 15,0 7-7-15,-3 9-11 16,-3 7-7-16,-5 18-11 16,0 9-4-16,4 21 1 15,5 9 2-15,11 8 21 16,5 1 14-16,10 1 22 16,2-3 6-16,3-1-7 15,-2-2-6-15,-5-12-13 16,0-1-2-16,0-16-13 15,0-4-65-15,8-11-312 16</inkml:trace>
  <inkml:trace contextRef="#ctx0" brushRef="#br0" timeOffset="9743.01">2959 12782 738 0,'-13'-7'418'0,"-8"-6"-46"15,-4 7-218-15,-1 8-45 16,3 3-62-16,3 3-26 16,12 7-35-16,6-1-6 0,13 5-1 15,7-2 4-15,8-1 13 16,4-3 5-16,-4-4 6 15,-5-1 1-15,-10-6 5 16,-6 1 1-16,-6-1-4 16,-10 2-1-16,-13 0-3 15,-5 3-1-15,-5 5 1 0,-3-4-2 16,15 5-6-16,2-1-3 16,12 1-6-16,6 2 2 15,8 0 6-15,9 1 4 16,8-5 7-16,7 1 2 15,1-8 0-15,-1 0 2 16,0-6 2-16,-2-9 0 0,-2-5-1 16,-2-6-4-16,-6-10-4 15,0 7-1-15,-11-3 3 16,-4 7 1-16,-3 12 13 16,-3 4 9-16,1 12 14 15,-3 7 3-15,5 7-13 16,0 4-11-16,5 2-19 15,3-2-3-15,0-6-52 16,0-5-73-16</inkml:trace>
  <inkml:trace contextRef="#ctx0" brushRef="#br0" timeOffset="9946.08">3274 12845 867 0,'6'-2'424'0,"7"0"-140"0,3 2-72 16,8 9-79-16,4 5-19 16,8 9-39-16,-4 7-8 15,-12 1-2-15,-7 2-3 16,-22-6 2-16,-7-6-4 16,-12-4-19-16,-6-8-10 15,-2-8-70-15,4-2-85 16</inkml:trace>
  <inkml:trace contextRef="#ctx0" brushRef="#br0" timeOffset="10555.16">4086 12795 831 0,'2'-7'334'0,"-2"-6"-198"15,2 13-28-15,-4 22-19 16,2 18-16-16,5 31-32 16,3 8 4-16,-4 10-11 15,0-4-5-15,-10-6-6 16,-2-8-3-16,1-20-30 16,-3-12-52-16,-3-31-377 15</inkml:trace>
  <inkml:trace contextRef="#ctx0" brushRef="#br0" timeOffset="10867.57">3954 12756 839 0,'15'-28'404'0,"16"-23"-172"15,6 20-91-15,6 11-18 16,3 18-53-16,-2 5-16 16,-18 14-22-16,-11 6-9 15,-23 11-5-15,-16 4-1 0,-11 3-1 16,-2-6 0-16,5-14-4 15,6-9-11-15,17-15-35 16,3-9-13-16,18-6-6 16,7 2 6-16,17 2 22 15,8 7 5-15,2 9-1 16,4 4 3-16,-15 15 8 16,-7 3 6-16,-21 13 10 15,-16 4 7-15,-19-1 5 16,-8-1-1-16,-4-10-3 15,5-1-16-15,7-16-91 16,10-4-123-16</inkml:trace>
  <inkml:trace contextRef="#ctx0" brushRef="#br0" timeOffset="11195.79">4412 13076 444 0,'20'2'352'0,"11"-1"20"16,-2 4-119-16,-6-5-58 15,-1-5-83-15,0 2-26 16,-4-8-32-16,3-2-7 16,-6-2-11-16,-1-5-3 15,-8-2-6-15,-6 0 0 16,-11-4-7-16,-7-1-8 16,-5 10-19-16,-3 5-11 0,3 16-11 15,5 11-2-15,5 15 6 16,0 4 6-16,9 3 4 15,-1 2 1-15,5 2 3 16,8-1-1-16,5 4 6 16,0-5 2-16,6-3 4 15,-3-4 4-15,2-8 3 16,1-5 11-16,2-12-119 16,4-7-211-16</inkml:trace>
  <inkml:trace contextRef="#ctx0" brushRef="#br0" timeOffset="11445.73">5001 13025 882 0,'-13'-9'432'0,"-14"-5"-143"0,-4 1-64 15,-4 2-80-15,8 9-38 16,3 5-60-16,3 4-18 15,13 8-25-15,1 2-4 16,10-1-2-16,9 6-2 16,9-2 1-16,3-4 3 15,2-3 1-15,0-6 3 16,-4-5 6-16,-2-1-26 0,-4-8-137 16,1-2-229-16</inkml:trace>
  <inkml:trace contextRef="#ctx0" brushRef="#br0" timeOffset="11547.16">4910 12684 1086 0,'-2'-5'525'0,"-4"-3"-196"16,6 8-197-16,-1 0-58 16,5 8-68-16,5 7-15 15</inkml:trace>
  <inkml:trace contextRef="#ctx0" brushRef="#br0" timeOffset="11977.09">5105 12845 1132 0,'11'16'406'0,"15"29"-339"15,6 10-24-15,16 10 24 16,2 7-3-16,3-7-2 16,-3 2-6-16,-15 4-27 15,-10-11-6-15,-15-17-39 16,2-6-48-16,-3-27-272 15</inkml:trace>
  <inkml:trace contextRef="#ctx0" brushRef="#br0" timeOffset="12148.93">5466 12872 1240 0,'-15'11'528'0,"-11"10"-289"16,-16 22-118-16,-2 5-32 15,-6 7-41-15,2 5-17 16,11-2-21-16,9 2-6 0,13-2-21 16,3-5-43-16,12-15-153 15,5-6-120-15</inkml:trace>
  <inkml:trace contextRef="#ctx0" brushRef="#br0" timeOffset="12664.42">5871 13054 937 0,'-9'-12'461'15,"-9"-12"-172"-15,-5-1-118 16,-1-2-40-16,-3 5-59 15,1 10-21-15,1 8-28 16,0 4-10-16,2 13-14 16,3 0-8-16,6 10-8 0,4 1 3 15,12-3 5-15,5 3 5 16,8-10 5-16,3 1 2 16,6-7 4-16,3-6 2 15,-1-2 6-15,2-9 1 16,-3-5 2-16,-6-4 0 15,-5-2-3-15,-4 0-2 16,-11 3-5-16,-2 6-5 0,-7 9-10 16,0 2-4-16,3 13-7 15,3 4-1-15,5 1 4 16,4 1 3-16,11 0 8 16,2-4 3-16,2-4 5 15,4-4 10-15,-5-7 14 16,2-2 8-16,-4-5 15 15,-3 0-4-15,-4-9-9 16,-1 0-4-16,1-4-22 16,-1-1-37-16,-1 4-137 15,-5-3-157-15</inkml:trace>
  <inkml:trace contextRef="#ctx0" brushRef="#br0" timeOffset="12883.17">6131 12928 934 0,'8'1'440'16,"14"9"-147"-16,7 1-99 16,15 12-72-16,1 1-22 15,-8 2-41-15,-7-2-12 16,-23-4 17-16,-7-2 12 15,-20-8 4-15,-6 0-4 0,-8-9-32 16,-2-1-33-16,9 1-146 16</inkml:trace>
  <inkml:trace contextRef="#ctx0" brushRef="#br0" timeOffset="13445.97">7318 12279 791 0,'-19'0'369'0,"-28"9"-154"15,-8 13-54-15,-7 33-60 16,0 11-27-16,21 29-34 16,10 13-19-16,35 25-8 15,17-1 0-15,23-7 9 16,10-7 3-16,7-29-1 16,5-6-1-16,-1-20-49 15,2-19-63-15</inkml:trace>
  <inkml:trace contextRef="#ctx0" brushRef="#br0" timeOffset="22755.75">7665 13017 309 0,'5'3'201'0,"10"4"23"16,8-2-66-16,13 3-46 15,5-8-16-15,1-9-37 0,-1 2-18 16,-7-8-17-16,-9 3-2 15,-6-1 1-15,-11-4 1 16,-11 5 4-16,-10-1 3 16,-16 4 7-16,1 7 5 15,-11 2 1-15,0 3-2 16,4 10-12-16,1 1-5 16,10 7-8-16,7 7-2 15,15 3 14-15,9 3 0 16,16-1 5-16,8-4 2 0,11-5-12 15,2-2-1-15,-1-9-1 16,0-8 2-16,2-5-70 16,-7-6-100-16</inkml:trace>
  <inkml:trace contextRef="#ctx0" brushRef="#br0" timeOffset="23083.4">8112 13192 703 0,'8'8'356'0,"5"6"-113"15,5-5-61-15,6-4-9 16,-4-10-13-16,-4-5-16 15,-4-11-37-15,-8-4-22 16,-4-10-39-16,-2-3-14 16,-7-7-10-16,1-8-4 15,-2-14-7-15,2-5-4 16,8-2-10-16,8 11-5 0,9 14-8 16,6 16-4-16,1 17-25 15,-1 4-35-15,-2 19-117 16,-3 1-129-16</inkml:trace>
  <inkml:trace contextRef="#ctx0" brushRef="#br0" timeOffset="23240.03">8065 12966 1029 0,'10'5'453'0,"17"2"-221"16,13-1-51-16,16 1-56 15,3-5-36-15,-7 0-45 16,-5 4-13-16,-16 1-19 16</inkml:trace>
  <inkml:trace contextRef="#ctx0" brushRef="#br0" timeOffset="31919.32">8694 13033 371 0,'1'-4'227'0,"0"-5"-3"16,-3-1-14-16,-7 1-40 15,-5 1-22-15,-11 4-51 16,-1 6-22-16,-6 9-34 15,1 3-15-15,6 5-15 16,-1 3-11-16,11 3 3 16,7 1 0-16,8 1-1 15,11-2 4-15,10-7-6 16,4-4 0-16,16-6-19 16,4-7-56-16</inkml:trace>
  <inkml:trace contextRef="#ctx0" brushRef="#br0" timeOffset="32388.2">9091 13176 668 0,'-6'-7'346'0,"-3"-5"-103"0,-7-6-75 15,-2 1-24-15,-6-3-31 16,-1 3-16-16,-3 3-42 16,-2 5-19-16,4 7-30 15,5 3-10-15,7 10-22 16,5 7-2-16,5 5-2 16,2 0 2-16,7 3 12 15,6-3 3-15,12-3 11 16,4-4 3-16,4-9 8 15,0-7 3-15,-1-7 7 16,-7-8 2-16,-1-13 0 16,-1-4-1-16,-3-13-5 15,2-1-2-15,-12-12 3 16,-6-8 2-16,-12-11 25 16,-9 4 4-16,3 20 4 15,2 13-2-15,6 31-45 16,5 12-6-16,0 23-15 0,6 17-3 15,8 32 15-15,10 8 2 16,6 5 3-16,-1-6 0 16,-1-19-2-16,-5-7-58 15</inkml:trace>
  <inkml:trace contextRef="#ctx0" brushRef="#br0" timeOffset="33434.83">9495 13178 438 0,'4'-4'256'0,"3"-8"-32"16,-3 1-37-16,0-5-48 15,-4-2-21-15,-5-2-26 16,-4-3-10-16,-7 2-26 15,-5 1-20-15,-5 5-7 16,-3 5-12-16,3 10-17 16,0 3-2-16,4 16-24 15,5 1 1-15,2 1 0 16,8 6 0-16,10-1 6 16,5 0 3-16,12-2 16 15,2-5 7-15,2-9 9 16,3-5 4-16,-6-6 3 15,0-5 4-15,-2-6 4 16,-4-1-2-16,-4-1-8 16,-2 2-8-16,-4 2-11 15,-2 0-6-15,2 9-10 16,-1 3-2-16,4 10 1 0,1 5 5 16,1 3 15-16,4-3-41 15</inkml:trace>
  <inkml:trace contextRef="#ctx0" brushRef="#br0" timeOffset="33825.35">9772 12712 1046 0,'-1'-2'430'16,"-1"1"-235"-16,2 12-147 15,3 8-32-15,5 20-5 16,0 13 0-16,-4 14-4 16,5 3 0-16,-6-11 0 15,2-7 3-15,1-17 4 16,-4-9 3-16,0-10 7 16,-2-8 9-16,0-10 3 15,3-2-3-15,4-4-13 16,5-2-14-16,7-6-13 15,4 6-6-15,4 2-1 16,1 8-5-16,-3 9 2 16,-7 5 4-16,-14 8 6 15,-4 2 7-15,-12 4 9 0,-8-3 2 16,-5-2 5-16,-6-7 1 16,4-8-32-16,2-5-30 15,3-9-85-15,3-3-119 16</inkml:trace>
  <inkml:trace contextRef="#ctx0" brushRef="#br0" timeOffset="34184.65">10187 13125 784 0,'5'-7'378'0,"6"2"-129"16,3-3-96-16,8 4-60 16,-1 2-10-16,-2-5-16 15,1 1-14-15,-6-6-23 16,0 1-4-16,-6 0-4 16,-6-3-1-16,-7 2-7 15,-6 0-5-15,-5 4-8 16,-5 2-3-16,-6 6-9 15,-1 2-5-15,-6 13-7 16,3 6 0-16,9 9 15 0,6 1 7 16,18 2 15-16,13 3 6 15,15-6-2-15,6-1-1 16,3-10-2-16,-1-5-3 16,-3-10 1-16,2-4-21 15,-3-6-333-15</inkml:trace>
  <inkml:trace contextRef="#ctx0" brushRef="#br0" timeOffset="34700.46">10738 13215 1080 0,'4'14'544'16,"0"10"-195"-16,-7 12-132 16,-15-1-51-16,-12 4-108 15,-8-2-94-15</inkml:trace>
  <inkml:trace contextRef="#ctx0" brushRef="#br0" timeOffset="37669.92">1750 14588 575 0,'0'10'288'16,"-1"0"-67"-16,13 4-132 16,5-4-10-16,13-6-20 15,8-3-9-15,9-7-19 16,1-2-3-16,-13-4 4 16,-7-1 18-16,-22-5 31 15,-6 2 8-15,-20-3 3 16,-12 2-15-16,-14 11-25 15,-3 1-5-15,2 13-11 16,8 6-11-16,14 4-23 16,4 5-9-16,16 2-14 15,7 0 2-15,23 1 8 16,4-1 2-16,17 0-42 0,6-3-76 16,6-1-227-16</inkml:trace>
  <inkml:trace contextRef="#ctx0" brushRef="#br0" timeOffset="37935.25">2198 14795 903 0,'-1'-4'399'0,"-3"-4"-173"16,3-2-48-16,4-3-31 16,2-4-15-16,1-5-29 15,1-6-16-15,-8-5-14 16,-6-5-6-16,-7-12-14 15,-4-4-8-15,5-10-24 16,5 4-11-16,8 4-13 16,9 9-6-16,12 11-12 15,4 4-12-15,8 12-80 16,3 9-48-16,2 10-95 16,-4 4-54-16,-10 10-58 15,-7 2-35-15</inkml:trace>
  <inkml:trace contextRef="#ctx0" brushRef="#br0" timeOffset="38060.54">2104 14500 493 0,'-5'4'311'0,"-2"11"-27"16,4-7-60-16,19-1-94 0,13 0-44 16,13-7-46-16,9 7-14 15,6-3-32-15,3-4-102 16</inkml:trace>
  <inkml:trace contextRef="#ctx0" brushRef="#br0" timeOffset="38372.61">2758 14664 690 0,'-6'-4'347'0,"-6"-4"-86"16,-5 1-64-16,-8 1-53 16,-1 0-9-16,-6 3-33 15,2 1-19-15,2 5-30 16,3 9-23-16,7 5-23 16,3 5-2-16,13 5-1 15,1 0 1-15,13 2 3 16,9-2-3-16,9-6 1 15,3-2 1-15,5-10-1 16,0-3-10-16,-1-10-138 16,3-6-163-16</inkml:trace>
  <inkml:trace contextRef="#ctx0" brushRef="#br0" timeOffset="38794.9">2982 14320 792 0,'0'-5'421'0,"-5"-1"-98"16,5 8-146-16,-3 15-102 15,5 11-23-15,4 20-10 16,-3 5 13-16,1 8-1 15,0 0-1-15,0-1-9 16,-1-3-17-16,3-12-11 16,-2-7-1-16,1-19 0 15,1-7 1-15,1-15 4 16,2-8-2-16,6-8-8 16,5-1-7-16,10-1-10 15,1 4-3-15,6 6-4 16,-3 7 3-16,-7 11 1 15,-9 5 4-15,-12 7 9 16,-5-1 5-16,-12 3 7 16,-8 0 4-16,-10-2 0 0,-3 0 1 15,-4-10 2-15,6-4-39 16,9-7-133-16,4-3-89 16</inkml:trace>
  <inkml:trace contextRef="#ctx0" brushRef="#br0" timeOffset="39294.78">3444 14684 769 0,'0'1'381'16,"1"3"-78"-16,13-2-185 15,2-2-15-15,12-3-25 16,-2-6-17-16,4 1-32 15,0-1-5-15,-8 0 1 16,-6-1-1-16,-8-4 1 0,-8 1-4 16,-7-1-9-16,-3-1-3 15,-5 0-11-15,-1 1-5 16,-4 5-10-16,-3 9-4 16,-2 12 9-16,-2 5 10 15,4 8 22-15,4 3 12 16,8 3 12-16,8 0 2 15,14 0 0-15,7-3-2 0,11-6-9 16,3-4-5-16,0-7-8 16,7-3-5-16,2-7-1 15,-1-2-52-15,1-8-137 16,-2-4-166-16</inkml:trace>
  <inkml:trace contextRef="#ctx0" brushRef="#br0" timeOffset="39419.67">3981 14712 657 0,'7'2'433'16,"5"3"24"-16,-5 7-202 16,1 6-24-16,-8 9-60 15,-7 6-41-15,-5 3-56 16,-4 4-24-16,-5-7-62 16,1-2-75-16</inkml:trace>
  <inkml:trace contextRef="#ctx0" brushRef="#br0" timeOffset="40785.78">4674 14192 779 0,'-2'-6'385'16,"-4"-5"-130"-16,0 8-102 15,0 7-28-15,0 13-58 16,-1 9-28-16,3 28-27 16,4 11-3-16,6 14 2 15,-1-1 1-15,-1-10 1 16,-2-8 0-16,2-20-1 15,2-5 1-15,-1-17 3 16,1-8 7-16,-1-15 10 0,1-8 1 16,2-14-6-1,1-4-8-15,10-4-20 0,3-2-3 16,6 9-10-16,4 9-4 16,-1 12-4-16,-3 11 1 15,-7 14 5-15,1 5 5 16,-12 9 9-16,-6-1 2 15,-16 3 5-15,-13-1 3 16,-13-5 5-16,-2-3 1 0,0-11-17 16,2-5-38-16,10-9-62 15,7-7-73-15,11-5-83 16,5-5-71-16</inkml:trace>
  <inkml:trace contextRef="#ctx0" brushRef="#br0" timeOffset="41184.01">5334 14580 584 0,'-2'-9'377'0,"-2"-7"-50"16,-8 3-75-16,-9-1-40 15,-11 8-71-15,-5 2-30 16,-9 9-39-16,4 5-21 15,6 6-34-15,6 5-8 0,17 2-18 16,7 2 2-16,14 7 7 16,10 0 3-16,12 0 4 15,3-3 1-15,9-10 0 16,-2-5 1 0,0-11 10-16,1-7-50 0,-10-9-224 15</inkml:trace>
  <inkml:trace contextRef="#ctx0" brushRef="#br0" timeOffset="41699.94">5821 14711 945 0,'0'-7'401'16,"-4"-12"-204"-16,-2 2-50 16,-5-4-36-16,-4 0-23 15,-2 3-37-15,-5 1-16 16,-3 3-21-16,-2 6-8 16,-3 8-16-16,4 2-6 15,6 12-15-15,4 1-3 16,9 8 4-16,7 1 1 0,11 2 17 15,6 0 7-15,8-5 7 16,5-4 5 0,2-7 5-16,1-4 4 0,-3-14 8 15,-1-7 2-15,-4-14-3 16,-1-6-6-16,-4-13-15 16,-1-5-8-16,-7-19-8 15,-8-8 2-15,-5-5 12 16,-6 3 9-16,-1 22 19 15,1 15 9-15,-1 23 13 16,-2 11-5-16,-2 15-19 16,4 14-11-16,8 20-18 15,0 11 1-15,4 21 2 16,3 9 3-16,2 2 0 16,4-2 0-16,4-14 1 15,-1-11 16-15,-3-13-125 16,5-7-115-16</inkml:trace>
  <inkml:trace contextRef="#ctx0" brushRef="#br0" timeOffset="42117.74">6252 14696 472 0,'5'-4'281'16,"3"-3"-45"-16,-1-2-73 15,1-3-19-15,-2-1-24 16,-2-2-6-16,-5-3-11 16,-3 2-6-16,-9 1-13 15,-7 0-12-15,-6 3-27 16,-6 2-17-16,-3 9-27 15,4 8-9-15,4 7-13 16,5 4-2-16,11 1 3 16,2-3 5-16,12 5 11 15,5-3 4-15,7-1 3 16,6-3 3-16,1-9 4 16,1-3 3-16,0-5 0 15,-3-2 0-15,-3 2-6 0,-1-2-5 16,-3 5-5-16,3 1-5 15,-2 10-1-15,2 1 2 16,1 1-69-16,-2 3-100 16</inkml:trace>
  <inkml:trace contextRef="#ctx0" brushRef="#br0" timeOffset="42616.78">6544 14251 864 0,'0'-17'427'15,"-1"-10"-162"-15,-3 12-93 16,0 4-34-16,1 18-71 16,-2 5-25-16,1 18-37 15,4 13-4-15,3 23 6 16,1 12 5-16,2 3 6 16,-4-2 2-16,-2-16 0 0,0-10-2 15,0-16-3-15,1-8 2 16,2-15 4-16,1-8 7 15,3-13 6-15,0-6-2 16,6-12-7-16,3-5-11 16,8 0-12-16,3 1-3 15,2 8-9-15,-1 6-2 0,-1 15 2 16,-5 6 0-16,-6 10 22 16,-7 3 9-16,-9 1 16 15,-10 0 6-15,-11-1-7 16,-10 1-3-16,-8-3-12 15,-3-2-6-15,-3-2-46 16,7-4-59-16</inkml:trace>
  <inkml:trace contextRef="#ctx0" brushRef="#br0" timeOffset="43904.58">6983 14018 828 0,'3'-4'372'0,"9"4"-189"0,11 11-31 16,23 38-71-16,9 23-8 15,9 50 18-15,0 15 13 16,-30 16 38-16,-32 3 3 16,-49-20-30-16,-21-13-16 15,-18-34-51-15,8-22 0 16,16-39-115-16</inkml:trace>
  <inkml:trace contextRef="#ctx0" brushRef="#br0" timeOffset="46156.61">7892 14700 1274 0,'0'0'517'0,"0"0"-326"15,0 0-76-15,-1 0-78 16,-1 0-80-16</inkml:trace>
  <inkml:trace contextRef="#ctx0" brushRef="#br0" timeOffset="47602.4">8847 14121 881 0,'-26'-1'359'16,"-24"-2"-214"-16,10 4-98 16,5 7-39-16,15 5-21 15,10 4-6-15,21 6-1 16,12-1 4-16,15-2 16 16,7-2 3-16,1-5 6 15,-4-2 2-15,-7-1 2 16,-9-6 2-16,-16 0 7 15,-11-3-1-15,-23 4-4 16,-12 4 17-16,-13 3 15 16,-4 6 5-16,-1 5 10 15,6 1-18-15,11 6-27 0,8 4-7 16,20 4-11 0,9 4-1-16,21-5 3 0,9-3 1 15,11-8 3-15,9-5 1 16,3-9 0-16,-6-5-23 15,-6-8-115-15,-4-6-140 16</inkml:trace>
  <inkml:trace contextRef="#ctx0" brushRef="#br0" timeOffset="47774.61">8494 14317 690 0,'-3'-1'354'16,"-1"1"-43"-16,5 4-281 16,-1-4-22-16,0 0-22 15,18 9-77-15</inkml:trace>
  <inkml:trace contextRef="#ctx0" brushRef="#br0" timeOffset="47925.58">8880 14383 803 0,'9'17'346'0,"21"25"-173"16,2 8-84-16,13 11-34 15,9 2-18-15,5 3-15 0,0 3-3 16,-12-7-59-16,-6-8-48 16,-13-24-159-16</inkml:trace>
  <inkml:trace contextRef="#ctx0" brushRef="#br0" timeOffset="48101.87">9349 14433 1147 0,'-22'18'503'16,"-19"12"-260"-16,-15 17-107 16,-13 6-31-16,-8 14-48 15,4 6-18-15,13 4-24 16,13-1-7-16,18-15-75 15,7-8-84-15</inkml:trace>
  <inkml:trace contextRef="#ctx0" brushRef="#br0" timeOffset="48766.21">9573 14586 872 0,'-11'-14'406'0,"-6"-9"-185"16,-6 4-89-16,-2-2-22 15,-5 13-52-15,1 5-23 16,1 10-34-16,4 7-10 15,8 5-15-15,3 0 4 16,10 1 9-16,8 1 3 0,15-2 12 16,8 1 1-16,10-11 6 15,0-4 4-15,-4-11 5 16,0-3 3-16,-10-6 2 16,-4-5 1-16,-7 3-3 15,-6-7-2-15,-7 4-5 16,-2 2-3-16,-8 1-6 15,-2 8-6-15,2 1-10 16,-1 6-4-16,6 4 2 16,5 5 2-16,6 10 9 15,7 1 3-15,7 1 2 16,5 0 1-16,6-4 0 16,-1-4 2-16,5 1 1 15,-6-10 1-15,-3-2 6 16,-6-7 4-16,-5-9 3 15,2-3-1-15,-4-14-2 0,3 3-3 16,-7-8-2-16,-3 2 16 16,-6 7 35-16,-1 6 15 15,-3 15 1-15,3 13-19 16,-2 20-39-16,3 9-16 16,0 14-5-16,3 4 0 15,6 11-1-15,2 4 0 16,2 4 0-16,1-1 2 15,0-11-1-15,-2-7 2 0,-2-18 2 16,-2-10-23 0,0-17-108-16,1-9-96 0</inkml:trace>
  <inkml:trace contextRef="#ctx0" brushRef="#br0" timeOffset="48910.14">9952 14655 1236 0,'5'0'417'0,"9"1"-401"16,8-1-16-16,12 2 4 15,3-2-14-15,8-3-168 16,0 2-199-16</inkml:trace>
  <inkml:trace contextRef="#ctx0" brushRef="#br0" timeOffset="49234.78">10470 14462 659 0,'-14'-8'407'0,"-11"-5"-41"16,-8-1-168-16,1 1-31 15,6 4-90-15,2 1-34 16,9 7-43-16,6 7-22 16,3 5-10-16,9 3 2 15,10 1 11-15,1-1 8 0,8-5 12 16,1-2 3-16,-3-4 3 15,-4 0-5-15,-10-3-15 16,-7 1-4-16,-14 0-4 16,-5 0 4-16,-8 5 11 15,2 1 8-15,6 9 22 16,4 1 13-16,8 5 37 16,6-2 3-16,6-2-3 15,5-2-5-15,16-3-25 16,5-1-8-16,7-7-10 15,3 0 0-15,-3-6-85 16</inkml:trace>
  <inkml:trace contextRef="#ctx0" brushRef="#br0" timeOffset="49832.75">11294 14206 561 0,'2'-10'280'0,"10"-10"-47"15,7-1-67-15,16 5-40 16,6 2-9-16,10 9-37 16,-1 5-19-16,-10 6-13 15,-8 6-5-15,-22 5-1 16,-13 1-2-16,-16 5-1 16,-8-1-4-16,-1-6-11 15,7-3-4-15,11-6-13 0,10-2-6 16,23-2-10-16,12 4-4 15,15 11 3-15,7 6 0 16,-7 17 6-16,-9 5 7 16,-20 6 29-16,-16 0 14 15,-22-9 17-15,-13-8 0 16,-23-12-14-16,-4-6-2 16,-2-17-8-16,4-5-3 15,20-11-42-15,11-6-47 0,23-1-146 16,9-5-174-16</inkml:trace>
  <inkml:trace contextRef="#ctx0" brushRef="#br0" timeOffset="50382.31">12723 14353 772 0,'-1'4'361'0,"-10"11"-109"16,-8 8-82-16,-4 10-44 15,-8 2-14-15,-4-4-44 16,-3-3-19-16,0-12-13 16,-1-7 1-16,7-9-5 15,2-7-4-15,7-10-15 16,9 2-13-16,12-6-12 16,4 4-4-16,13 6-10 15,3 2-5-15,11 15 13 16,4 9 9-16,5 14 15 15,-1 1 12-15,-3 4-6 16,-3-4-2-16,-9-6-48 16,-1-2-95-16</inkml:trace>
  <inkml:trace contextRef="#ctx0" brushRef="#br0" timeOffset="50682.84">12783 14381 854 0,'1'3'461'15,"10"12"-56"-15,3 11-249 16,13 15-90-16,7 8-17 16,0 1 2-16,2 3 8 0,-13 0-1 15,-10-2-3-15,-18 3-23 16,-9-5-10-16,-11-12-8 16,-1-6-5-16,-7-20-34 15,1-7-20-15,3-15-29 16,5-8-4-16,6-14 30 15,11 0 18-15,7-8 25 16,5-3 11-16,17 0 21 16,-3-9 12-16,15 14 6 15,4 4 9-15,-3 2-15 16,2 11-12-16,-14-5 5 16,-5 2-59-16,-6 10-184 15</inkml:trace>
  <inkml:trace contextRef="#ctx0" brushRef="#br0" timeOffset="50907.74">13160 14391 1140 0,'3'11'479'0,"4"13"-270"0,-2 7-26 15,5 6-50-15,-1-4-27 16,-2-3-46-16,4-4-16 15,0-17 5-15,2-3 16 16,6-12 24-16,-4-7 0 0,6-11-22 16,-4-4-22-16,-1-4-23 15,-4-5-35-15,-10 7-153 16</inkml:trace>
  <inkml:trace contextRef="#ctx0" brushRef="#br0" timeOffset="51499.61">13534 14358 868 0,'-2'2'381'15,"-3"9"-170"-15,3 9-56 0,-2 10-55 16,4 8-14-16,5 0-34 16,2-3-10-16,7-9-4 15,2-7-2-15,1-5-6 16,0-7-3-16,-1-9 2 16,-1 0 1-16,-4-13 2 15,3-1-1-15,-7-8-8 16,-1-4-5-16,1 2-9 15,-8 1-5-15,5 15-10 16,-3 7-8-16,-1 7-3 16,0 5 4-16,-4 6 10 15,4 2 7-15,4 6 11 16,4-1-1-16,7-4 8 16,3-1 7-16,5-8 8 15,0-4 5-15,3-3 3 16,-5-3-2-16,-4-5-5 15,-4 2-5-15,-7-10-6 16,-3-1-24-16,-7-8-123 16,-5-4-94-16</inkml:trace>
  <inkml:trace contextRef="#ctx0" brushRef="#br0" timeOffset="51621.83">13744 14249 1295 0,'-7'-3'547'0,"-5"-4"-330"16,4 1-63-16,4 5-102 15,-2 1-30-15,6 4-143 16,0-4-168-16</inkml:trace>
  <inkml:trace contextRef="#ctx0" brushRef="#br0" timeOffset="51934.61">14166 14443 887 0,'-11'-7'426'0,"-14"-7"-140"15,3 4-97-15,-2 4-78 16,2 6-35-16,6 8-59 16,1 7-20-16,9 8-13 15,4 4 0-15,9 2 7 0,4-2 8 16,10-5 3-16,3-6 4 15,5-6 8-15,1-6 5 16,-4-5 33-16,-4-7 11 16,-15-5 35-16,-7 0 7 15,-7 1-29-15,-9 2-15 16,-7 7-45-16,1 1-2 16,-4 2-111-16,6 0-87 15</inkml:trace>
  <inkml:trace contextRef="#ctx0" brushRef="#br0" timeOffset="52115.86">14292 14455 1209 0,'24'2'448'0,"25"1"-358"16,2 0-2-16,-6-6-18 15,-1 1-19-15,-13-6-20 16,-2 2-4-16,-14-1-70 15,-6-1-66-15,-10 1-174 16,-7-1-115-16</inkml:trace>
  <inkml:trace contextRef="#ctx0" brushRef="#br0" timeOffset="52233.21">14456 14477 771 0,'0'16'438'0,"2"11"-106"15,2 3-114-15,2-3-41 16,1 1-85-16,1-2-25 15,1-4-34-15,0-1-43 16</inkml:trace>
  <inkml:trace contextRef="#ctx0" brushRef="#br0" timeOffset="52786.67">14932 14510 796 0,'-10'-14'394'0,"-12"-11"-126"16,-1 3-78-16,-1 14-73 16,1 4-35-16,0 15-43 15,-2 3-17-15,10 7-12 16,4 6-4-16,11 0-1 15,8-1 3-15,9-6-1 16,5-7 3-16,6-6 5 16,1-7 4-16,-1-5 3 15,0-5-1-15,-6-6-5 16,-4-2-4-16,-9 1-6 0,-4 2-2 16,-7 8-2-16,-1 9 11 15,-4 7 11-15,1 2 3 16,5 2 3-16,1 1-12 15,9-1-9-15,5-4-1 16,4-3 3-16,3-6 2 16,-1-9 5-16,-2 3 0 15,-5-11 0-15,1 0-1 16,-4-1-6-16,-1-5-2 16,2 6-9-16,-1-1-2 0,0 10-8 15,5 6-1-15,4 9 1 16,-1 7 2-16,4 8 5 15,0 1 8-15,-2-3 21 16,-2 1 19-16,-9-4 33 16,-9-2 9-16,-12-2-1 15,-9-7-12-15,-8-6-28 16,0 0-65-16,0-4-656 16</inkml:trace>
  <inkml:trace contextRef="#ctx0" brushRef="#br0" timeOffset="53131.71">15878 14568 1127 0,'8'7'491'0,"3"14"-245"15,-11 1-60-15,-18 11-72 16,-12 0-30-16,-13-3-82 16,1-3-68-16</inkml:trace>
  <inkml:trace contextRef="#ctx0" brushRef="#br0" timeOffset="53699.98">16523 14380 859 0,'-9'19'368'16,"-4"14"-183"-16,9 7-95 16,5-2-8-16,18-8 1 15,10-5-5-15,12-17-12 16,0-8-5-16,3-13-11 16,-5-13-4-16,-9-13-2 15,-7-8-3-15,-20-10-10 16,-10-2-5-16,-31-2-16 15,-7 4-6-15,-18 4-2 0,1 7-6 16,7 18-11-16,-1 9 3 16,16 23-2-16,2 7 4 15,18 12 10-15,12 10-2 16,24 0-1-16,16 4 1 16,25-1 3-16,9-3 1 15,16-3 6-15,3-1-48 16,2-7-204-16</inkml:trace>
  <inkml:trace contextRef="#ctx0" brushRef="#br0" timeOffset="54048.7">17119 14326 795 0,'-15'-6'369'0,"-12"-3"-152"16,-1 6-50-16,5 6-62 15,3 3-32-15,9 7-45 16,3-2-12-16,10 2-8 16,6 4-2-16,2-5 3 15,9 2 3-15,-5-7 4 16,-2-6 2-16,-4-1 4 16,-9-3-2-16,-2-1-9 15,-9 1-7-15,-8 5-9 16,-3 6-2-16,-9 4 12 15,7 3 5-15,7 4 3 0,7 1 4 16,12 4-3 0,9 1 1-16,8-3 2 0,3-2-2 15,4-5 1-15,-4-7-19 16,-6-5-101-16,0-1-90 16</inkml:trace>
  <inkml:trace contextRef="#ctx0" brushRef="#br0" timeOffset="54152.28">17086 14123 1310 0,'-2'-6'505'0,"-5"-6"-372"15,3 7-68-15,5 7-141 16</inkml:trace>
  <inkml:trace contextRef="#ctx0" brushRef="#br0" timeOffset="54683.75">17301 14110 836 0,'7'-6'360'0,"8"-2"-184"16,7 2-25-16,7 6-36 16,1 12-20-16,2 12-26 15,1 12-7-15,-6 13-2 16,-5 11 1-16,-9 7-10 16,-2 0-4-16,-5-2-18 15,-2-15-7-15,-6-18-5 16,2-8 0-16,-6-19 9 15,3-2-7-15,-3-11-15 16,-5-8-4-16,-5-1-21 16,-7-3 3-16,-6 10-2 15,-6 9-2-15,-3 9-1 16,0 9 2-16,7 3 7 16,10 0 0-16,14-5-110 15,14 0-109-15</inkml:trace>
  <inkml:trace contextRef="#ctx0" brushRef="#br0" timeOffset="55215.18">17994 14482 703 0,'-2'-11'325'0,"-6"-17"-121"16,-4-2-35-16,-4 1-42 15,-4 4-13-15,-8 9-47 16,1 9-18-16,0 10-29 16,1 5-16-16,6 12-4 15,6 1 2-15,13 4 16 16,4 2 5-16,17-5 5 16,3-2-2-16,8-7-6 15,-1-7 1-15,-7-10 0 16,-1-3 0-16,-6-6-1 15,-1 0-3-15,-5 1-6 16,-2 0-4-16,-2 6-9 16,-5 2-6-16,2 7-1 15,0 1 0-15,-3-4 6 16,0 0 3-16,0 0 2 16,0 0 3-16,10 4 2 15,31 3 3-15,-25-21 2 0,-1-3-1 16,3-5-1-16,2-1-2 15,-6 0-3-15,1 5 6 16,-7 11 19-16,-6 7 6 16,-1 17 8-16,-2 7-5 15,1 17-16-15,2 11-5 16,4 5-6-16,3 0-3 0,-1 3-2 16,2-2-2-16,-8 2-12 15,-1 0-52-15,-4-15-132 16,-2-10-66-16</inkml:trace>
  <inkml:trace contextRef="#ctx0" brushRef="#br0" timeOffset="55377.7">18171 14595 1204 0,'9'-2'409'0,"15"-6"-389"15,8 3-13-15,11 2 1 16,2-2-2-16,5 2-83 16,1-2-124-16</inkml:trace>
  <inkml:trace contextRef="#ctx0" brushRef="#br0" timeOffset="55715.85">18767 14319 585 0,'-13'-7'319'0,"-10"-5"-99"16,-1 4-72-16,2 7-30 16,3 3-61-16,3 2-19 15,8 5-29-15,4 0-4 0,7 3 1 16,7 3 4-16,9 0 7 16,3-4-1-16,2-2-1 15,-2-3-1-15,-7-6-1 16,-4 0-3-16,-11 0-15 15,-5-3-2-15,-13 2-5 16,-4 1 1-16,-4 2 34 16,-4 6 24-16,6 7 50 15,2 3 23-15,8 5-1 16,11 4-12-16,7-1-29 16,10-5-14-16,11-5-14 15,5-6-9-15,7-1-17 16,1-9-8-16,1-2 255 15</inkml:trace>
  <inkml:trace contextRef="#ctx0" brushRef="#br0" timeOffset="56264.83">19458 14145 450 0,'4'-6'243'15,"3"-6"-40"-15,6 0-30 16,8 3 9-16,13-2-11 16,4 2-27-16,13 9-50 15,-1 2-15-15,-2 7-26 16,-7 2-10-16,-17 2-2 15,-16 0 0-15,-23 6-6 16,-13 1-2-16,-14 2-10 16,3-1-8-16,10-7-8 15,15-3-4-15,26-5-3 0,12 0-3 16,24 4 2-16,9 5 0 16,4 14 0-16,-3 8 1 15,-19 11 24-15,-13 1 24 16,-28-4 43-16,-12-4 9 15,-30-11-11-15,-10-4-20 16,-10-14-37-16,0-7-19 0,17-12-156 16,11-8-479-16</inkml:trace>
  <inkml:trace contextRef="#ctx0" brushRef="#br0" timeOffset="56814.59">20763 14184 705 0,'-14'0'312'0,"-10"0"-139"0,-3 3-96 16,0 4-10-16,10 2-30 16,7 2-17-16,11-1-14 15,6 0-2-15,11 1 5 16,5-3 1-16,4-3 3 16,-2-3 1-16,-7-2-2 15,-7 0-4-15,-11 3-5 16,-9 2 5-16,-13 4 32 15,-4 7 20-15,-1 4 30 16,0 1 5-16,9 4-23 16,7-1-16-16,11-1-17 15,7-1-7-15,12-3-6 16,0-6-2-16,9-3-6 16,1-3-3-16,3-7-20 15,0 0-109-15</inkml:trace>
  <inkml:trace contextRef="#ctx0" brushRef="#br0" timeOffset="57316.75">20838 13803 969 0,'6'-4'359'0,"11"-8"-272"16,5 2-55-16,13 2-24 16,2 0-2-16,8 1-3 15,3 1-2-15,1 0 2 16,-3-1 1-16,-12-1 4 16,-8 2 0-16,-12 2 1 15,-9-1-2-15,-6 4-5 16,-5 1-2-16,-6 2 10 15,-3 2 7-15,-1 2 10 16,1-1 1-16,5 5-11 16,3 0-7-16,5 5-11 15,1 2 0-15,2 7 0 16,4 5 1-16,1 6 23 16,-1 6 12-16,2 8 23 15,-1-1 10-15,-1 2-10 16,2-3-4-16,-2 4-19 0,2 2-9 15,4 10-7-15,-3 6-5 16,-5 4-2-16,-4 1 2 16,-12-10 1-16,-4-6 2 15,-10-11-1-15,-3-6-1 16,-2-16 2-16,5-4 10 16,-1-19-46-16,6-8-52 15,5-16-246-15</inkml:trace>
  <inkml:trace contextRef="#ctx0" brushRef="#br0" timeOffset="57458.34">20944 14234 871 0,'13'-4'438'16,"10"-7"-42"-16,19 6-290 16,7 0-15-16,9 5-20 15,3-1-23-15,-6 2-63 16,0 0 179-16</inkml:trace>
  <inkml:trace contextRef="#ctx0" brushRef="#br0" timeOffset="57954.87">21429 14208 878 0,'-4'3'364'0,"1"11"-195"0,2 9-81 16,1 19-46-16,2 5-6 16,-1 3-18-16,7-2 0 15,-6-13-73-15,9-10-156 16</inkml:trace>
  <inkml:trace contextRef="#ctx0" brushRef="#br0" timeOffset="58259.56">21715 14210 669 0,'-13'-2'349'0,"-15"1"-66"16,-1 3-162-16,5 14-78 16,1 6-14-16,9 7-14 15,7 3-8-15,13 7 2 16,9-1 5-16,12 1 4 16,5-7 4-16,6-14 2 15,-2-6 3-15,-7-13 9 16,-6-7 3-16,-18-7 3 15,-6-4 3-15,-21-3-7 16,-11 1-6-16,-11 3-12 16,1 2-10-16,9 8-72 0,8 2-103 15</inkml:trace>
  <inkml:trace contextRef="#ctx0" brushRef="#br0" timeOffset="58765.07">21881 14247 1180 0,'-4'4'449'0,"-7"7"-315"15,1 4-43-15,8 10-28 16,-1 4-7-16,6 2-20 16,7 3-4-16,4-4-5 15,2-7-2-15,3-10-2 16,-1-8 0-16,-2-10 5 15,-1-9 1-15,0-9-1 16,-2-6-1-16,-5-5-7 16,3 4-4-16,-9 4-7 15,0 5-4-15,-3 12-9 16,-5 7-3-16,2 6-3 16,-3 9 1-16,8 5 4 15,4 3 4-15,7 3 2 16,5 1 3-16,4-5 4 15,2-2 4-15,2-7 6 16,-5-5 2-16,-1-7 1 16,-3-6-2-16,-6-4-2 15,-1-4-12-15,-3-2-77 0,-2-2-65 16,-7-7-155-16,-2 2-100 16,-8-5-47-16,0 0 66 15,-1-2 258-15,2-2 186 16,3 1 224-16,-1 3 44 15,3 9-27-15,0 7-57 0,1 12-98 16,1 1-52-16,3 5-83 16,-1 3-30-16,6 6-165 15</inkml:trace>
  <inkml:trace contextRef="#ctx0" brushRef="#br0" timeOffset="59075.99">22515 14239 735 0,'-8'-5'355'0,"-12"-4"-100"15,-1 3-139-15,1 9-63 16,2 4-8-16,2 10-22 15,2 6-2-15,3 12-11 0,6 4-3 16,10 1-2-16,5-2 3 16,11-9 7-16,0-8 4 15,5-12 6-15,-1-6 3 16,-5-8 20-16,-10-5 5 16,-15-6-2-16,-9-3-6 15,-16 0-3-15,2 1-67 16</inkml:trace>
  <inkml:trace contextRef="#ctx0" brushRef="#br0" timeOffset="59718.78">22879 14181 774 0,'-8'3'312'16,"-8"3"-211"-16,4 2-47 15,10 5-32-15,1 0 5 16,9 2 11-16,6 0 6 16,1-2-10-16,3 2-10 15,-4-5-6-15,-2-2 0 0,-6-4 4 16,-3-4 0-16,-8-3-9 15,-4 0-3-15,-10-2-12 16,-2 3-3-16,-5 4-2 16,-4 5 0-16,8 6 7 15,5 4 10 1,9 4 21-16,8 1 8 0,6 3 18 16,10-1 0-16,7-5 0 15,1-4-1-15,3-8-13 16,-3-7-4-16,-2-9-9 15,0-5-4-15,0-8-3 16,-2-6-2-16,2-2-5 16,-1 1-3-16,-8 2-2 15,-4 6 15-15,-9 12 27 16,-2 3 6-16,-4 13 6 16,1 7-18-16,2 10-27 15,2 6-9-15,1 6-6 16,5 4-2-16,7-5-11 15,2-3-60-15,4-9-434 0</inkml:trace>
  <inkml:trace contextRef="#ctx0" brushRef="#br0" timeOffset="59974.28">23303 14226 1200 0,'7'3'485'16,"9"1"-290"-16,0 12-73 16,4 10 7-16,10 13-14 15,-1 3-16-15,-5-1-19 16,-10-3 1-16,-27-15-3 16,-11-3-3-16,-15-12-27 15,-3-6-16-15,1-5-41 16,3-5-52-16,12-2-138 15,13 3-124-15</inkml:trace>
  <inkml:trace contextRef="#ctx0" brushRef="#br0" timeOffset="60141.58">23703 14472 1446 0,'4'3'670'0,"4"2"-282"15,-6 2-194-15,0 0-27 16,0-1-73-16,-2-4-27 16,0-1-39-16,0-1-12 15,-2-1-315-15</inkml:trace>
  <inkml:trace contextRef="#ctx0" brushRef="#br0" timeOffset="63215.04">1802 15647 968 0,'-3'1'386'0,"-6"9"-247"15,1 16-46-15,5 26-39 16,3 11 5-16,8 23-8 16,3 1-9-16,0-2-11 15,2-5-7-15,0-24-15 16,0-9-49-16,0-19-423 15</inkml:trace>
  <inkml:trace contextRef="#ctx0" brushRef="#br0" timeOffset="63431.48">2016 15681 830 0,'4'-5'417'0,"2"-8"-146"15,0 15-109-15,5 11-19 16,-7 17-45-16,1 15-8 0,-1 21-26 16,-6 5-19-16,5 4-15 15,2-1-7-15,0-14-7 16,7-4-43-16,-4-14-140 16,-3-14-310-16</inkml:trace>
  <inkml:trace contextRef="#ctx0" brushRef="#br0" timeOffset="63562.21">1836 16011 896 0,'5'1'398'16,"5"-1"-129"-16,15 0-237 16,11 4-25-16,18-6 9 15,6 1-76-15</inkml:trace>
  <inkml:trace contextRef="#ctx0" brushRef="#br0" timeOffset="64313.83">2989 15902 502 0,'-13'-3'344'15,"-11"-3"-9"-15,-2 9-180 16,0 4-41-16,5 10-87 15,6 4-20-15,14 2-18 16,8 2-5-16,17-6 4 16,7-1 4-16,4-6 8 15,-4-6 6-15,-2-2 5 16,-14-6 2-16,-4-1 8 16,-7 1 1-16,-14-1-4 15,0 3-2-15,-13-2-10 16,-1 2-3-16,-10 3 6 0,6 7 1 15,2 2-2-15,4 3-1 16,14 3-8-16,2-2 0 16,9 7 1-16,5-1 0 15,10-1 3-15,6-3 2 16,5-6 2-16,-2-3 1 16,-1-8 5-16,-1-4 2 15,-5-10 6-15,-2-2 2 16,-6-6 0-16,2 3 0 15,-5-1-8-15,1 2-8 16,-4 7 14-16,-3 3-3 0,1 9 2 16,2 6 7-16,-1 8-16 15,-4 2 2-15,-1-1 0 16,1 0-1-16,-1-6 2 16,2-2 7-16,-2-9 4 15,0-6-1-15,0-11-9 16,0-4-10-16,4-9-5 15,5 4-2-15,3-6 0 16,5 5 0-16,0 7-4 16,2 1 2-16,-1 15 13 15,-3 4 6-15,0 16 14 16,-1 5-2-16,-1 7-11 16,2 2-3-16,-2 2-6 15,-2-2-16-15,-1 0-161 16</inkml:trace>
  <inkml:trace contextRef="#ctx0" brushRef="#br0" timeOffset="64485.12">3519 15991 1184 0,'1'0'465'0,"3"7"-290"15,0 9-24-15,-3 5-34 16,2 6-18-16,0 2-54 15,-1-4-9-15,11 4-27 16</inkml:trace>
  <inkml:trace contextRef="#ctx0" brushRef="#br0" timeOffset="65080.05">3551 15740 790 0,'7'-21'349'0,"5"-20"-149"0,12-2-74 15,10 6-3-15,6 11-8 16,5 14-19-16,2 25-44 16,-2 15-8-16,-1 30 13 15,-7 12 11-15,-16 16 1 16,0 2 0-16,-13-8-28 16,3-9-11-16,0-24-7 15,-5-15-2-15,1-21 0 16,-4-8 6-16,2-16 7 15,-1 0 1-15,-4-13 3 16,-3-3-19-16,-14-5-23 16,-6 3-12-16,-7 13-26 15,-4 13 4-15,0 23 5 16,-3 10 5-16,3 6 12 16,7 3 5-16,11-5-43 15,9-2-56-15,12-13-188 0,5-8-263 16</inkml:trace>
  <inkml:trace contextRef="#ctx0" brushRef="#br0" timeOffset="65781.87">4265 16108 254 0,'8'-5'213'0,"8"-2"64"15,-4-3-45-15,-9-2-36 16,-3 4-8-16,-9-8-14 15,-9 5-12-15,-8 0-29 16,-6 0-23-16,-3 8-50 16,5 0-19-16,6 5-45 15,5 9-12-15,11 3-16 16,5 2-1-16,6 3 8 16,7-6 5-16,9 1 14 15,4-5 3-15,5-8 4 16,-4-3 4-16,5-5 0 15,0-2-1-15,2 9-9 16,8 3-11-16,-2 14 13 16,-1 10 2-16,-6 12 8 15,-3 8 14-15,-7 20 16 16,-5 5 5-16,-15 2 3 16,-5-2-2-16,-12-15-24 0,-5-8 1 15,0-16 6-15,-7-13-5 16,2-24-49-16,3-11-24 15,7-27-21-15,14-9 2 16,12-15 40-16,7-13 19 16,14 0 7-16,1-1 2 15,6 16 2-15,5 8 6 16,-5 16 16-16,3 11 3 16,-8 8 11-16,-4 12-7 0,-7 11-6 15,-7 9 4-15,-6 14-5 16,-5 4 5-16,-4 8-5 15,-1 0-5-15,-1-5-4 16,1-7 1-16,4-11-3 16,2-9 2-16,3-14-7 15,3-5-6-15,9-12-7 16,4 0-3-16,5-1 3 16,1 1 3-16,-2 3 2 15,-2 7-2-15,-6 10-5 16,-4 7-1-16,-3 14 8 15,-3 1 4-15,-3 4 8 16,1 2 1-16,-2 1-3 16,-3 2-2-16,0 0-1 15,5-1 14-15,-12-11-100 0,3-2-99 16</inkml:trace>
  <inkml:trace contextRef="#ctx0" brushRef="#br0" timeOffset="65932.73">4897 15665 1361 0,'-2'4'538'15,"4"0"-315"-15,4 17-179 16,-1 6-29-16,4 11 3 16,-2 5-79-16</inkml:trace>
  <inkml:trace contextRef="#ctx0" brushRef="#br0" timeOffset="83118.52">5675 16091 715 0,'6'-3'274'0,"11"0"-185"15,7 4-34-15,16 9-19 16,4-2-6-16,2-2-16 16,-1-2-2-16,-8-6 3 15,-3-1 2-15,-14-4 8 16,-2-4 2-16,-13-2 3 16,-5 0-1-16,-4 4 10 15,-7 7 7-15,-5 2 6 16,-1 7-1-16,-3 8-23 0,3 0-11 15,6 10-18-15,5-1-4 16,6 5-2-16,7 1 0 16,4-2 5-16,2-2 2 15,7-9 4-15,-3 0 2 16,7-11 4-16,0-4 4 16,3-8 6-16,0-10 2 15,-2-12-1-15,0-5-2 16,-8-2-5-16,2 0-2 15,-5 7-3-15,-3 5-4 0,-3 11 6 16,-3 7-2-16,-5 12 2 16,-1 6 2-16,-2 7-6 15,0 2 2-15,3 3 2 16,0-1 0-16,4-2 0 16,3-4 1-16,3-9 4 15,-2-5 3-15,0-8 8 16,1-6 2-16,2-9-5 15,3 0-6-15,-2 3-12 16,-2 5-6-16,2 9-11 16,-4 4-4-16,5 10-2 15,-1 6 3-15,1 5 10 16,0 1 3-16,-1-6 5 16,-1-4 1-16,-2-8-10 15,2-4-30-15,-3-9-81 16,3-2-29-16,-1-9 4 0,1-4 28 15,-3-4 81-15,-1 0 31 16,1 2 27-16,-3 2 16 16,7 9 32-16,3 2 5 15,5 9-7-15,7 4-14 16,7 7-25-16,2 8-1 16,3 5 19-16,-4 4 8 0,-9 2 34 15,-11 0 14-15,-19-4 0 16,-10-1-1-16,-12-8-31 15,-5-3-18-15,-6-11-61 16,1-5-93-16</inkml:trace>
  <inkml:trace contextRef="#ctx0" brushRef="#br0" timeOffset="83748.78">7563 16000 735 0,'-10'-4'346'0,"-17"-7"-135"16,2 5-43-16,-4 6-53 16,1 3-26-16,10 15-47 15,2 0-15-15,9 8-27 16,6 2-8-16,5-2-8 16,9 0 2-16,9-2 7 15,6-5 5-15,6-8 7 16,3-4 3-16,-6-8 7 15,-2-5 1-15,-9-4 4 16,-5 1-1-16,-7-4-2 16,-3 1-2-16,-5-1-3 15,-3 1-3-15,-5 7-10 16,-1 4-6-16,-3 14 7 0,4 7 1 16,0 15 13-16,2 9 5 15,6 24-8-15,0 5-1 16,10 2-3-16,-2-2 0 15,3-21 5-15,2-8-12 16,-1-17-82-16,3-5-80 16</inkml:trace>
  <inkml:trace contextRef="#ctx0" brushRef="#br0" timeOffset="84082.25">7908 16074 849 0,'-12'2'356'16,"-2"1"-197"-16,2 2-107 16,5 5-18-16,8 0-29 15,4 4-6-15,5 5-4 16,7-3 2-16,5 2 5 15,4-5 6-15,6-4 12 16,0-4 9-16,-3-8 10 16,-4-2 39-16,-11-9 15 0,-6-3 2 15,-9-3 1-15,-7-3-35 16,-12 2-17-16,-3 3-9 16,-7 3-21-16,0 7-8 15,9 3-40-15,0 2-50 16,8 6-181-16</inkml:trace>
  <inkml:trace contextRef="#ctx0" brushRef="#br0" timeOffset="84433.23">8158 16179 574 0,'8'3'325'0,"9"0"-30"16,4 3-95-16,5 1-66 15,1-3-28-15,1-2-41 16,-4-5-12-16,-5-6-7 16,-6-2-4-16,-3-9-5 15,-2 3-2-15,-8-4-7 16,-3 0-4-16,-9 2-7 16,-6-2-6-16,0 7-10 15,-4 0-8-15,2 15-12 16,2 5-4-16,0 8-1 15,3 7 5-15,4 6 5 16,5 4 1-16,8 11 6 16,2 1 2-16,7 10 5 0,0 4 1 15,-1 2 3-15,4-1 2 16,1-4 1-16,0-9 24 16,3-12-157-16,-5-4-346 15</inkml:trace>
  <inkml:trace contextRef="#ctx0" brushRef="#br0" timeOffset="84782">8805 16089 912 0,'-5'7'393'0,"-9"11"-215"15,1 0-39-15,-16-1-65 16,-2 1-18-16,-7-6-21 16,-4-4-6-16,5-8-6 15,1-4-3-15,8-9-7 16,2-5-5-16,9-4-8 16,4 0-7-16,14 2-12 15,6 4 0-15,11 9 3 16,3 4 10-16,4 5 17 15,2 11 7-15,4 6 8 0,2 6-1 16,0 3-7-16,-3 1 0 16,-6-1-7-16,-2-3 3 15,-7-7-80-15,-3-7-157 16</inkml:trace>
  <inkml:trace contextRef="#ctx0" brushRef="#br0" timeOffset="84929.38">8631 15695 1102 0,'-8'-1'466'0,"-6"-1"-265"15,3 2-123-15,10 10-79 16,2 0-7-16,12 7-132 16,4 2-166-16</inkml:trace>
  <inkml:trace contextRef="#ctx0" brushRef="#br0" timeOffset="85079.4">8909 16010 652 0,'16'18'348'0,"24"23"-75"15,3 2-99-15,-3 2-65 16,-8-1-15-16,-21-7-7 16,-10-7-9-16,-17-15-9 15,-7-6 1-15,-3-16-61 16,-1-6-76-16</inkml:trace>
  <inkml:trace contextRef="#ctx0" brushRef="#br0" timeOffset="86098.87">9859 16005 674 0,'8'-1'238'0,"15"0"-197"15,8 0-21-15,9-5 6 0,5 0 0 16,1-1-2-16,-5 0-2 15,-16 4 18-15,-7 3 3 16,-18 3 14-16,-5 4 3 16,-14 11-16-16,-6 1 2 15,-4 1-8-15,1 4-4 16,10-3-12-16,6 2-8 16,13 3-11-16,10-1-2 15,13-5 4-15,5-4 3 0,11-5 4 16,1-7 3-16,-5-5 3 15,-2-7 2-15,-12-4 0 16,-3-6-1-16,-4 0-2 16,-2-2-1-16,-5-3-3 15,-2 5 0-15,-5-1-3 16,-1 5-3-16,0 9-4 16,-5 1-3-16,3 8-6 15,1-4-1-15,1 0 4 16,0 1 2-16,3 14 4 15,23 31 2-15,-5-29 2 16,0-2 1-16,-1-7 7 16,-5-5 5-16,-1-5 16 15,-1-7 2-15,-2-8 0 16,1 0-5-16,-2-6-16 16,-2-3-2-16,-3 2-5 15,-2 0-2-15,-1 8-2 0,1 6-7 16,0 15-1-16,2 3 3 15,4 12 3-15,-1 3 9 16,5-1 6-16,1 2 1 16,4-6 6-16,1-2 1 15,-3-4 3-15,-1-6 7 16,-2-7 14-16,1-5 0 0,1-6-4 16,-1-4-10-16,0-3-19 15,-1 0-5-15,-4 2-10 16,-1 6-7-16,-2 11-13 15,1 6-2-15,-2 8 4 16,6 1 6-16,-2 0 10 16,3-1 2-16,4-6 5 15,-2 0 3-15,-1-8 27 16,1-5 9-16,-6-6 11 16,3-8 4-16,-4 1-17 15,-2 0-8-15,2 3-13 16,-6-2-6-16,2 4-140 15,0-2 8-15</inkml:trace>
  <inkml:trace contextRef="#ctx0" brushRef="#br0" timeOffset="86651.38">11621 16209 591 0,'12'10'327'15,"10"5"-86"-15,7-5-57 16,4 1-29-16,4-9-56 15,-4-5-24-15,0-9-26 16,-5-8-7-16,-10-4-7 16,-5 0-2-16,-13-6-9 0,-12 11-4 31,5 10-10-31,1 1-8 0,-33-21-9 0,-7 6-7 16,-4 18-5-16,20 17-1 15,5 17 3-15,4 3 13 16,7 15 14-16,6 5 7 15,9 12 11-15,11 6-3 16,5-2-4-16,6-6-4 16,4-11-1-16,-6-12 3 0,2-17-74 15,-5-5-98-15</inkml:trace>
  <inkml:trace contextRef="#ctx0" brushRef="#br0" timeOffset="87281.65">12122 15989 835 0,'-19'0'339'15,"-12"-2"-206"-15,9 8-82 16,6 4-25-16,13 4-20 15,5 5-6-15,11 2-4 16,8-6 2-16,6-1 6 16,2-6 4-16,-6-6 5 0,-4-2 2 15,-7-4 5-15,-6-1-1 16,-2-2-7-16,-8 3-4 16,-9-1-9-16,-2 0-2 15,-9 7 1-15,0 3 3 16,2 7 15-16,-1 5 5 15,9 3 5-15,3 0-3 0,11 6 2 16,9-2-1-16,8-3 6 16,8 0 3-16,6-10 0 15,0-3-1-15,-1-9 1 16,-3-4 1-16,-4-8-3 16,1-5-2-16,-3-5-5 15,-1-1-3-15,-4-1-7 16,-5-1-2-16,-4 7-4 15,-7 3 3-15,-3 7 7 16,-3 8-3-16,1 2-5 16,2 5-4-16,2 7-8 15,2-2 1-15,6 6 1 16,1 0 1-16,6-2 4 16,6 0 2-16,6-2 12 15,0-5 11-15,5-8 18 16,-1-4 10-16,-7-7 2 15,3-1-5-15,-14-5-17 0,0 2-9 16,-5-3-13 0,-5 1-13-16,-2 6-71 0,0-1-57 15,-3 4-175-15,0 0-208 16</inkml:trace>
  <inkml:trace contextRef="#ctx0" brushRef="#br0" timeOffset="87431.55">12602 15987 631 0,'4'2'381'16,"0"4"-29"-16,1 5-73 0,0 10-86 15,-2 6-26-15,4 11-45 16,-1 4-28-16,0 10-46 16,0 1-16-16,4 13-19 15,1 4-3-15,-2-2-3 16,-2 2 8-16,-2-17-96 16,-6-13-73-16</inkml:trace>
  <inkml:trace contextRef="#ctx0" brushRef="#br0" timeOffset="87594.8">12670 16299 1189 0,'0'-4'492'0,"6"-4"-245"15,2 5-151-15,9 2-52 0,5 2-12 16,7 2-31-16,2 1-7 15</inkml:trace>
  <inkml:trace contextRef="#ctx0" brushRef="#br0" timeOffset="88097.73">13304 16089 855 0,'-6'5'377'0,"-15"7"-171"0,-5 4-57 15,-9 1-41-15,-5-2-24 16,1-8-32-16,-3-7-11 15,7-9-3-15,2-6-4 16,5-8-14-16,7-2-5 16,12 5-15-16,9-3-10 15,11 5-14-15,9 6-4 16,11 10 5-16,3 9 7 16,0 19 11-16,2 5 4 15,-6 10 2-15,-5 4 0 0,-7-1 7 16,-6-1-8-16,-7-14-117 15,-2-9-127-15</inkml:trace>
  <inkml:trace contextRef="#ctx0" brushRef="#br0" timeOffset="88221.73">13083 15839 833 0,'-3'-22'436'15,"-8"-21"-109"-15,11 25-206 16,1 11-50-16,9 14-68 15,8 8 19-15</inkml:trace>
  <inkml:trace contextRef="#ctx0" brushRef="#br0" timeOffset="89198.02">13425 15983 658 0,'5'-3'269'0,"11"-1"-146"16,5 3-38-16,11 5-17 16,5 3-1-16,5 2-20 15,-1-2-6-15,-5-1-14 16,-4-6-3-16,-9-5 0 16,-4 2 2-16,-14-7-1 15,-3 5-5-15,-14-2-13 16,-6 1-6-16,-5 9-10 15,-6 4-2-15,3 12 7 16,4 5 3-16,5 1 5 16,7 3 4-16,10 1 4 15,7-3 3-15,13 4 18 16,6-2 5-16,-1-9 4 0,9-2-2 16,-1-12-6-16,-2-5-1 15,4-11 0-15,-9-5 1 16,-4-7-5-16,-2-4-4 15,-5-1-8-15,-5 0-2 16,-8 0-6-16,-2 8-4 16,-4 7-13-16,-1 7-7 15,-1 8-8-15,1 6 0 0,2 9 7 16,3 1 4 0,8 5 10-16,4 0 4 0,8-4 10 15,2 0 3-15,2-9 5 16,-1-4 1-16,-2-7 6 15,-1-6 3-15,-2-5 2 16,-2-4-2-16,-7-4-8 16,-1 0-4-16,-3-2-4 15,-1 5-4-15,-3 1-1 16,-1 4-1-16,0 9-11 16,0 3-1-16,3 10 1 15,0 4 2-15,5 4 11 16,-1 3 3-16,1-3 3 15,3-1 1-15,4-5 6 16,-3-2 5-16,3-10 12 16,0-2 4-16,-8-7-2 0,5-5-2 15,-3 0-13-15,-2 0-5 16,0 0-9-16,-1 2-6 16,-1 5-17-16,2 6-5 15,-1 9-1-15,1 4 2 16,3 5 11-16,1-1 4 15,2 0 3-15,4 2 0 16,-2-5 4-16,2-2 3 0,-1-7 20 16,0-4 12-1,-1-9 10-15,-1-4 5 0,-1-3-10 16,-3-1-8-16,-3 1-14 16,1 1-7-16,-5 0-58 15,1 2-84-15</inkml:trace>
  <inkml:trace contextRef="#ctx0" brushRef="#br0" timeOffset="89864.88">15676 15903 548 0,'-7'-10'291'0,"-2"-7"-52"0,-7 8-92 16,-5 1-12-16,-6 7-20 15,4 2-20-15,3 3-45 16,6 6-22-16,16 6-27 16,4 0-4-16,11 1-2 15,6-3 6-15,1-7 11 16,-1-2 0-16,-2-5 5 15,-8-2 1-15,-9 0 2 16,-4-1 0-16,-6-1-12 16,-7 4-6-16,-8 6-8 15,-1 4-2-15,-5 9 6 16,1 3 2-16,8 2-1 16,3 0-2-16,14 0-3 15,3-3 2-15,15-1 11 16,3-4 8-16,9-7 11 15,-1-3 4-15,5-7 0 0,2-7-1 16,-1-9-4-16,2-1-1 16,-8-8-4-16,-1-4-1 15,-5-5-4-15,-5-2-1 16,-6 7-7-16,-6 7 1 16,-7 15 0-16,-4 8-1 15,-1 12-2-15,-2 6-5 16,4 12-3-16,4 1-2 15,1 6 2-15,4-1 3 0,-1-9-40 16,0-1-58 0</inkml:trace>
  <inkml:trace contextRef="#ctx0" brushRef="#br0" timeOffset="90020.45">15850 15654 841 0,'-5'-8'432'16,"-2"-6"-20"-16,1 9-377 15,0 3-68-15,3 3-306 16</inkml:trace>
  <inkml:trace contextRef="#ctx0" brushRef="#br0" timeOffset="90230.88">15918 15759 800 0,'6'16'344'0,"6"21"-179"0,7 5-43 16,5 12-49-16,1-2-17 15,2-2-25-15,-4-9-7 16,-1-13-3-16,-2-4 0 16,-1-17 10-16,2-5 3 15,-2-10 3-15,2-10 2 16,-2-4-22-16,-5-7-38 15,-6-2-133-15,-5 1-133 0</inkml:trace>
  <inkml:trace contextRef="#ctx0" brushRef="#br0" timeOffset="90647.59">16499 15951 897 0,'3'9'408'16,"4"6"-191"-16,-7 7-93 15,-5 1-5-15,-7 0-50 16,-2-1-16-16,-3-4-23 16,-3-3-4-16,0-6-2 15,-1-1 3-15,-2-13 3 16,2-2 0-16,5-10-5 16,1-5-7-16,9-2-12 15,3-2-6-15,6 8-10 0,4 7-9 16,6 11 2-16,2 4 5 15,4 15 10-15,2-1 9 16,3 4 4-16,-1 1-2 16,3-7 1-16,0-2 2 15,1-6 3-15,-2-9 5 16,1-6 6-16,0-3-1 16,-6-13-1-16,0-2-6 15,-2-7-4-15,-6 2-4 0,-4 6-4 16,-4 8-6-16,-6 16-2 15,-4 7 2-15,-3 16 6 16,1 6 6-16,3 0-1 16,5 6-2-16,8-3-6 15,4-1-11-15,4-1-121 16</inkml:trace>
  <inkml:trace contextRef="#ctx0" brushRef="#br0" timeOffset="91217.38">17640 15527 938 0,'10'-2'357'0,"17"-4"-247"15,15 2-35-15,29 0-30 16,12-1 2-16,13 0-13 16,8 2-8-16,-6 2-1 15,-6-3 0-15,-18-3-12 16,-19 1-19-16,-33-1-65 16,-19 3-29-16,-23 8-60 15,-13 3-20-15,-9 5-17 16,-1-1 22-16,2-1 64 15,4-2 66-15,6 2 147 16,4 3 42-16,12 10 53 16,1 7-5-16,7 17-48 15,7 9-24-15,3 13-33 0,2 7-15 16,5-2-16 0,-6-5-11-16,0-15-14 0,-1-9-2 15,2-16-2-15,-1-8-29 16,0-12-121-16,0-9-198 15</inkml:trace>
  <inkml:trace contextRef="#ctx0" brushRef="#br0" timeOffset="91386.4">18502 15708 1205 0,'6'4'434'0,"6"15"-353"16,9 2-29-16,0 13-7 15,3 4-8-15,6-1-13 16,-7 0 0-16,1-14-66 16,-4-7-109-16</inkml:trace>
  <inkml:trace contextRef="#ctx0" brushRef="#br0" timeOffset="91547.23">18917 15608 1064 0,'-13'4'479'0,"-15"12"-194"16,-3 11-118-16,-10 12-76 16,0 6-13-16,-5 14-37 0,0 1-11 15,6 0-15-15,5-2 18 16,9-9-147-16,6-5-119 16</inkml:trace>
  <inkml:trace contextRef="#ctx0" brushRef="#br0" timeOffset="91895.67">19134 15697 1017 0,'7'-2'416'16,"5"-1"-230"-16,8 15-132 15,6 14-25-15,16 22-10 16,7 11-4-16,8 9-1 0,-7-1 1 16,-14-13-9-16,-12-7-55 15,-10-17-278-15</inkml:trace>
  <inkml:trace contextRef="#ctx0" brushRef="#br0" timeOffset="92059.66">19493 15733 1180 0,'-17'9'442'0,"-26"16"-334"16,-6 10-41-16,-13 21-28 15,1 3-12-15,7 0-15 16,8-4-2-16,15-17-72 16,12-4-95-16</inkml:trace>
  <inkml:trace contextRef="#ctx0" brushRef="#br0" timeOffset="92400.4">19733 15966 513 0,'-7'21'323'15,"-5"17"-53"-15,-4-4-63 16,-1-8-38-16,3-5-72 15,3-9-23-15,7-12-20 0,4-9-4 16,4-17-11-16,5-8-12 16,8-17-13-16,4-11-2 15,1-9 0-15,-1-4 0 16,-6 9-4-16,-1 12-3 16,-2 22 8-16,-3 12 2 15,0 20-3-15,2 8 5 16,2 22-12-16,5 9-3 15,3 15 5-15,4 7-1 16,2 6-2-16,-4-2 1 0,-3-9 4 16,-6-12 2-16,-6-16-56 15,-3-5-68-15</inkml:trace>
  <inkml:trace contextRef="#ctx0" brushRef="#br0" timeOffset="92664.98">19733 15920 490 0,'1'-1'277'16,"4"0"2"-16,12 1-162 16,9 0-12-16,17 0-28 15,3-3-21-15,4-5-36 16,-1-1-7-16,-1-9 42 16,-3-7 5-16,4 0 7 15,-4-3 27-15,-9 3 16 16,-7 1 15-16,-17 8 18 0,-4 3-13 15,-5 13-64-15,-1 9-22 16,0 17-31-16,3 9-9 16,3 19 2-16,4 5-1 15,0 0 1-15,1-2-1 16,0-11-54-16,-3-7-67 16</inkml:trace>
  <inkml:trace contextRef="#ctx0" brushRef="#br0" timeOffset="93047.77">20615 15821 1151 0,'-7'12'438'0,"-6"22"-286"16,-3 9-121-16,5 7-8 15,0 0 4-15,3-11 1 16,5-4-3-16,0-13-3 15,2-7 11-15,1-15 14 16,1-6 2-16,0-18-2 16,3-4-10-16,-1-18-16 15,1-7-3-15,0-15-2 16,1-7 0-16,3 2-7 16,0 6-3-16,4 24 0 15,2 10 8-15,1 24 8 16,5 14 3-16,2 19 3 15,4 12-3-15,5 18 9 0,0 2 7 16,6 12 4-16,-2 3-4 16,-5-10-10-16,-5-6-7 15,-8-22-6-15,-7-13-17 16,-3-12-124-16,6-7-59 16</inkml:trace>
  <inkml:trace contextRef="#ctx0" brushRef="#br0" timeOffset="93191.11">20588 15890 1380 0,'3'3'488'0,"12"6"-418"16,9 0-25-16,22-1-6 16,12-1-15-16,6-5-8 15,6 0-49-15</inkml:trace>
  <inkml:trace contextRef="#ctx0" brushRef="#br0" timeOffset="94016.59">17946 16476 991 0,'-28'0'357'0,"-19"0"-301"16,23 3-43-16,49 4-21 15,22 1-2-15,62 2 2 16,35 3 8-16,68-5 45 16,38-1 12-16,64-7 11 15,30-7-4-15,54-1-34 16,15-3-7-16,13-1-13 15,-12 3 34-15,-37 5 38 16,-24 6 6-16,-65 9 8 16,-37 3-35-16,-73 3-80 15,-22-1-75-15</inkml:trace>
  <inkml:trace contextRef="#ctx0" brushRef="#br0" timeOffset="94346.52">21351 15399 1213 0,'-2'-27'482'0,"-2"-26"-311"15,1 15-61-15,1 22-55 16,2 12-27-16,-1 22-28 16,-5 21-10-16,5 41-6 15,0 12 11-15,5 17 4 16,4 2 2-16,0-5-5 15,1-3-81-15</inkml:trace>
  <inkml:trace contextRef="#ctx0" brushRef="#br0" timeOffset="94530.23">21396 16270 1002 0,'0'0'459'16,"4"2"-164"-16,-4 0-107 0,0-2-53 16,-1 0-28-16,0 0-60 15,-1 2-5-15</inkml:trace>
</inkml:ink>
</file>

<file path=ppt/ink/ink79.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2-20T10:12:18.864"/>
    </inkml:context>
    <inkml:brush xml:id="br0">
      <inkml:brushProperty name="width" value="0.05292" units="cm"/>
      <inkml:brushProperty name="height" value="0.05292" units="cm"/>
      <inkml:brushProperty name="color" value="#FF0000"/>
    </inkml:brush>
  </inkml:definitions>
  <inkml:trace contextRef="#ctx0" brushRef="#br0">8167 5248 233 0,'9'-2'195'0,"9"-2"71"16,-10 4-29-1,-19 6-18-15,-9 2-16 16,-21 8-45-16,-12 4-28 16,-11 2-46-16,-3-3-18 15,-2-6-24-15,4-7-10 16,8-9-19-16,3-4-5 0,20-3-19 15,9 2-16 1,21 2-31-16,8 3-14 16,16 4-5-16,7 2 13 15,14 17 34-15,1 3 17 16,0 13 23-16,-5 4 4 0,-15 2 8 16,-11 1 5-16,-22 1-3 15,-11 3-1-15,-19-3-9 16,-2 0-2-16,3-14 3 15,1-9 6-15,14-15 15 16,7-6-1-16,13-11-23 16,9-1-6-16,15-2-16 15,9 1 2-15,12 8 10 16,4 5 0-16,0 11-2 16,-1 6-2-16,6 11 10 0,-8-6-93 15</inkml:trace>
  <inkml:trace contextRef="#ctx0" brushRef="#br0" timeOffset="360.07">8217 5561 756 0,'-4'-2'350'0,"6"0"-144"16,13 1-112-16,16 1-60 15,10 4-11-15,11 1 0 16,-4-2-5-16,0-3-8 16,-6-3 0-16,-11-2-2 15,-5-3-1-15,-16-2-15 16,-9 3-11-16,-12 3-18 16,-10-1 0-16,-5 5 10 15,-1 1 6-15,2-1 11 16,3 6 4-16,6 6 13 15,1 1 15-15,4 10 23 16,2 2 3-16,3 3-4 0,1 2-9 16,3-1-17-16,6 1-5 15,6-4-11-15,5 1-2 16,5-5-141-16,2-6-107 16</inkml:trace>
  <inkml:trace contextRef="#ctx0" brushRef="#br0" timeOffset="789.18">8806 5689 487 0,'6'-5'328'0,"-3"-7"-20"15,-4 2-49-15,-6 1-18 0,-11 0-62 16,-3 4-38 0,-8 2-59-16,-3 3-28 0,-3 6-41 15,1 3-13 1,9 10-8-16,8-1-1 0,10 3 6 15,13 0 1-15,12-6 3 16,9-1 0-16,13-9 0 16,-1-2 3-16,-5-5 2 15,-1-6 5-15,-10-3 6 16,-3-6 1-16,-6-2 2 16,-10-5-1-16,0 4-6 15,-2 1-3-15,2 7-11 16,3 9-7-16,-4 5-8 0,6 10 0 15,-1 10 5 1,-1 2 8-16,9 3 5 0,-2-2 1 0,2-8 2 16,2-4-1-16,-1-11 4 15,0-2 26 1,5-15 32-16,1-8 7 16,1-8 6-16,-3-6-23 15,-6 3-32-15,-2 10-11 16,-7 14-123-16,-6 6-136 0</inkml:trace>
  <inkml:trace contextRef="#ctx0" brushRef="#br0" timeOffset="1608.69">9811 5595 1453 0,'12'8'19'15,"-8"1"-6"1,6 13 16-16,0 10-1 16,-17 5-5-16,-2 4-1 0,-10 0-2 15,3-4-2-15,7-14-1 16,3-8 6-16,10-24-5 16,-2-13-5-16,12-12-10 15,2-2-8 1,2-2 0-16,7 4 2 0,-3 8 5 15,-3 1 3-15,-4 9 43 16,-6 4 17-16,-11 8 16 0,-5 3 1 16,-7 9-39-16,-2 4-17 15,5 4-18-15,1 3-2 16,10 5-5-16,10 2-1 16,15-3-1-16,10-3-1 15,16-8-2-15,3-5-2 16,7-6-5-16,-3-1-1 15,-3-7 1-15,-9-5 2 0,-14-6 8 16,-3-4 3 0,-12 2 12-1,-1 2 8-15,-12 2 37 0,-15 2 16 16,-9 2 21-16,-8 1 0 16,-14 6-29-16,2 2-18 15,-1 7-31-15,0 3-10 16,15 7-13-16,7 3-2 15,17 7-3-15,8 3 2 16,16-2 2-16,4-8 1 0,10-1 1 16,1-4-1-16,-4-8-42 15,-3 1-56-15,-7-8-148 16,-5-8-173-16</inkml:trace>
  <inkml:trace contextRef="#ctx0" brushRef="#br0" timeOffset="1707.87">10324 5458 874 0,'-4'-18'422'15,"-7"-16"-166"1,7 11-88-16,-2 10-115 0,2 11-49 16,4 12-191-16</inkml:trace>
  <inkml:trace contextRef="#ctx0" brushRef="#br0" timeOffset="1944.82">10431 5609 907 0,'-1'-6'461'0,"0"0"-152"15,2 6-182-15,-1 0-46 16,4 12-58-16,21 56-11 16,-9 2-7-16,-4 10-3 15,-6 8-2-15,-5 2 0 16,-2-17 6-16,-1-11 3 0,2-17 3 15,0-9 0 1,3-13-81-16,-1-8-78 0,-2-13-333 16</inkml:trace>
  <inkml:trace contextRef="#ctx0" brushRef="#br0" timeOffset="2068.01">10495 5927 840 0,'7'-12'439'0,"9"-12"-141"16,4 6-97-16,11 5-125 15,3 5-39-15,8 6-29 16,-4 1 20-16,-5 1-255 16</inkml:trace>
  <inkml:trace contextRef="#ctx0" brushRef="#br0" timeOffset="2555.86">10812 5424 999 0,'-5'-8'459'16,"3"-3"-218"-16,-1 8-65 16,5 15-114-16,4 16-35 15,2 17-33-15,3 9-1 16,1 15 6-16,0 1 1 0,1 3 1 16,-1-7-5-1,-5-23-67-15,-6-10-59 16,-7-26-110-16,-4-12-104 15,-8-22-45-15,-1-8 63 0,-3-25 147 16,0-4 167-16,9-6 204 16,6 1 31-16,14 11 36 15,6 6-24-15,9 13-36 16,9 6-28-16,6 14-57 16,4 9-30-16,-3 12-51 15,-10 6-9-15,-12 10-6 16,-10-2-5-16,-18 7-4 15,-7-1 0-15,-12-2-5 0,5 1 2 16,10-11-8-16,12 0-10 16,15-8-8-16,9-2-1 15,13 3 7-15,4 1 12 16,0 7 11-16,-5 2 7 16,-12 6 10-16,-12 2 6 15,-21 4 6-15,-12 2-2 16,-13-1-9-16,-1-4-6 15,9-6-133-15,10-5-161 16</inkml:trace>
  <inkml:trace contextRef="#ctx0" brushRef="#br0" timeOffset="2889.87">11444 5695 530 0,'2'-6'290'0,"1"-1"-27"0,-3-1-22 16,-6-1-37-1,-8 1-29-15,-12-2-68 0,-2 1-23 16,-5 6-43-16,1 3-16 16,9 8-26-16,4 7-7 15,11 4-1-15,6 0 5 16,9 1 9-16,5 0 4 15,12-7 3-15,5-2 0 16,6-9 10-16,1-3 9 16,-11-11 30-16,-6-3 9 15,-17-8-2-15,-5-3-14 16,-12 3-197-16,-1 3-421 0</inkml:trace>
  <inkml:trace contextRef="#ctx0" brushRef="#br0" timeOffset="3406.77">12350 5581 883 0,'-9'-5'429'0,"-16"-7"-160"16,-5-1-47-16,0 7-87 0,-8-1-40 15,7 11-56-15,1 5-17 16,2 11-17-16,9 6-3 0,5 3 2 16,12 3-1-16,12 1 6 15,9 1 1-15,5-4 8 16,4-3 4-16,-3-4 3 16,0-7 3-16,4-8 0 15,1-5-4-15,4-7-60 16,0-11-45-16</inkml:trace>
  <inkml:trace contextRef="#ctx0" brushRef="#br0" timeOffset="4622.23">12821 5798 966 0,'2'4'403'0,"-4"16"-211"16,-6 3-50-16,-4 6-54 0,-6 1-12 16</inkml:trace>
  <inkml:trace contextRef="#ctx0" brushRef="#br0" timeOffset="4900.22">13288 5417 564 0,'3'0'366'0,"4"0"-5"16,-3 1-139-16,1 17-118 15,-4 1-31-15,-3 10-28 16,-5 5-8-16,-1 1-12 16,0 0-5-16,5-2-11 0,6-3-10 15,16-9-206-15</inkml:trace>
  <inkml:trace contextRef="#ctx0" brushRef="#br0" timeOffset="5162.46">13680 5489 1015 0,'-5'-5'447'0,"-15"-1"-237"16,-1 2-49-16,-7 7-82 0,0 5-33 15,3 7-37-15,5 7-5 16,12 5-3-16,8-1 1 16,11 2 2-1,10-6 2-15,10-3 3 0,-1-5 2 0,-5-8 3 16,-4-4 7-16,-13-4 11 16,-7-3 2-16,-9-5-1 0,-8-4-8 15,-7-3-57-15,2 3-78 16,5-4-342-1</inkml:trace>
  <inkml:trace contextRef="#ctx0" brushRef="#br0" timeOffset="5320.37">13708 5512 577 0,'10'2'352'0,"10"5"-31"16,8 5-73-16,12 10-108 0,0 3-21 15,8 8-41 1,-9 3-21-16,-5 4-22 0,-3 2-14 15,-4-1-3-15,-1-3-1 16,0-12-13-16,-2-5-94 16</inkml:trace>
  <inkml:trace contextRef="#ctx0" brushRef="#br0" timeOffset="5476.84">14100 5529 1024 0,'-14'-1'507'15,"-8"1"-198"-15,-9 9-136 0,-10 10-53 16,-8 13-61-16,-6 6-19 16,-2 14-17-16,7 4-7 15,15 9-60-15,7-1-126 16</inkml:trace>
  <inkml:trace contextRef="#ctx0" brushRef="#br0" timeOffset="5877.83">14219 5488 1079 0,'0'-7'441'0,"-5"0"-265"16,5 5-52-16,2 11-61 0,0 5-21 15,2 7-35 1,4 3 1-16,7 0 1 16,7 0 2-16,8-4 2 0,1-2 0 15,-2-8 2-15,0-4 0 16,-4-7 3-16,-4-7 1 16,-7-7-81-16,-8-2-59 15,-6-10-201 1,-6-4-129-16,-9-13 55 15,0 0 129-15,-6-5 301 0,-1 2 194 16,8 11 115-16,2 0-20 16,4 15-36-16,-1 6-52 0,5 6-83 15,0 6-53-15,4 4-78 16,3 6-20 0,2 9-167-16,9 6-103 0</inkml:trace>
  <inkml:trace contextRef="#ctx0" brushRef="#br0" timeOffset="6374.9">14763 5443 1032 0,'-9'-8'438'16,"-11"-7"-249"-16,0 5-56 0,5 10-72 15,-1 6-23 1,7 9-25-16,4 4-5 16,7 1-3-16,6 1 2 15,5 0 0-15,4-5 1 16,2-7 4-16,-1 4-2 16,-7-10 3-16,-2 2 1 15,-13-3 0 1,-8-2-2-16,-9 0-6 15,-4 3-5-15,1 7-2 0,1-2-2 16,9 2-2-16,8 4 0 16,6-3 2-16,6 6 2 15,10-3 2-15,6-3 3 16,16-1 3-16,2-8 0 16,6-4 3-16,3-5 0 0,-8-8 0 15,2 0 2-15,-6-7 2 16,-9-5 2-16,-4 2 5 15,-7-4-2-15,-11 9 20 16,-2 5 12-16,-7 9 0 16,-5 8 0-16,1 7-24 15,0 7-16-15,7 10-7 16,4 1 0-16,9 2-1 16,2 1-6-16,10-6-142 15</inkml:trace>
  <inkml:trace contextRef="#ctx0" brushRef="#br0" timeOffset="7095.39">7793 6679 436 0,'3'-11'267'0,"0"-8"5"16,-7 0-15-1,-10 9-33-15,-9 3-30 16,-12 7-67-16,-5 7-35 0,3 10-60 16,5 7-12-16,15 7-19 15,12 3 2-15,12-2 3 16,12 0 1-16,22-7 5 15,4-6 2-15,8-11 1 16,-6-8 3-16,-15-10 6 16,-7-4 2-16,-13-7-15 15,-5-1-65-15</inkml:trace>
  <inkml:trace contextRef="#ctx0" brushRef="#br0" timeOffset="7442.56">8483 6754 846 0,'0'-12'428'0,"0"-10"-84"0,11-6-257 16,2-8-36-16,7-8 7 15,1-5 14-15,-4-11 7 16,1-1 0-16,-4 4-24 16,-2 7-2-16,-6 21-5 15,-1 17-15-15,-4 23-17 16,-2 11-13-16,2 24-15 16,2 6 8-16,1 9 6 15,6 5 1-15,-1 1 1 16,-1-2 0-16,-1-8-14 15,2-9-75-15,0-25-221 16,11-4-180 0</inkml:trace>
  <inkml:trace contextRef="#ctx0" brushRef="#br0" timeOffset="7728.04">9009 6370 955 0,'-11'-10'475'15,"-19"-12"-159"1,-2 4-68-16,3 9-117 0,7 4-37 16,13 12-64-16,6 6-16 15,9 5-13-15,3 5-4 16,7-1 3-16,7-5 1 0,6-4-1 31,2-7 0-31,2-8-1 0,4-5 1 16,1-11 6-1,-2 2 1-15,-3 1 1 16,-8 4-1-16,-13 10-2 16,-4 3-4-16,-13 11-2 15,-7 4 0-15,-5 7-3 0,-3 1 9 16,2-1-201-16</inkml:trace>
  <inkml:trace contextRef="#ctx0" brushRef="#br0" timeOffset="7889.44">8930 6601 879 0,'-4'-7'456'0,"13"6"-95"15,11 1-215-15,20 0-84 16,18 3-24-16,3-3-13 16,-5-4-4-16,-11 3 3 15,-14 1-82-15,-17 5-230 16</inkml:trace>
  <inkml:trace contextRef="#ctx0" brushRef="#br0" timeOffset="8046.96">9015 6703 988 0,'10'0'445'0,"10"1"-206"15,13 4-111-15,-1-5-29 16,9 3-45-16,-2-1-14 15,-7 1-508-15</inkml:trace>
  <inkml:trace contextRef="#ctx0" brushRef="#br0" timeOffset="8443.05">9665 6454 627 0,'0'2'331'0,"4"8"-74"15,6 17-134-15,2 14-90 32,4 10-3-32,-1 8-4 0,-2-5-3 0,-8-4-5 15,-2-8 0 1,-3-13 3-16,3-9-1 0,-2-16-11 15,2-6-27-15,1-17-160 16,-2-7-164 0</inkml:trace>
  <inkml:trace contextRef="#ctx0" brushRef="#br0" timeOffset="8629.55">9989 6607 312 0,'11'-2'272'31,"7"-2"86"-31,-8 2-37 0,-15 1-70 16,-6 1-49-16,-13 3-87 15,-4 4-36-15,-5 6-52 0,1 2-10 16,8 6-12-16,7-2-5 16,12 3-3-1,5 0-4-15,13-2 0 0,4-3 0 0,11-4-3 32,4-3-80-32,7-3-143 15</inkml:trace>
  <inkml:trace contextRef="#ctx0" brushRef="#br0" timeOffset="9119.18">10422 6732 713 0,'-2'2'380'0,"-8"3"-88"16,-3 1-51-16,-9 0-98 0,-2 1-24 16,-6-2-44-16,-1-2-16 15,-4-5-20-15,-4-6-7 16,2-5-13-16,-1-1-5 15,13-2-24-15,6 1-17 16,15 2-35-16,6 0-11 16,14 6 13-16,8 3 16 0,7 4 33 15,4 9 12-15,0 8 10 16,-6 5 2 0,-4 4 8-16,-3 4 0 0,-4-1-3 15,-2-3-2-15,0-5-4 16,0-6-1-16,-5-10-104 15,2-8-79-15,-2-12-242 16,2-4-68-16,-4-7 115 16,-1-2 139-16,-6-6 368 15,-2-2 123-15,4 8 73 16,-1 2-20-16,4 15-79 16,1 4-46-16,6 9-78 15,2 7-39-15,5 8-47 16,2 3-8-16,-3 4-5 0,0 0-2 15,-3-4 2-15,-4-4 0 16,2-9 7-16,0-1 8 16,4-15 5-16,2-6-1 15,-2-7-9-15,2-7 1 16,-7 7-154-16,0 8-121 16</inkml:trace>
  <inkml:trace contextRef="#ctx0" brushRef="#br0" timeOffset="9409.81">11086 6763 624 0,'5'-5'396'16,"0"-5"-53"-16,-5-2-88 15,-3-2-34-15,-12-2-49 16,-7-2 8-16,-6 6-117 15,-5 2-27-15,-4 4-35 16,9 6-37-16,-1 0 48 16,3 4-4-16,11 7-11 0,4 3-4 15,11 7 4-15,8 2 3 16,14 1 3 0,4 0 1-16,8-3 1 15,1 0 0-15,-2-9-2 0,-4-5-13 16,-9-10-111-16,-2-9-46 15,-11-13-271-15</inkml:trace>
  <inkml:trace contextRef="#ctx0" brushRef="#br0" timeOffset="9667.83">11003 6524 87 0,'0'-11'28'16,"1"-7"-32"-16,4 11-48 16,-4 13 24-16,2 10 1 15,-3 6 27-15,-5 6 13 16,13 2 116-16,0-1 66 15,9-2 100-15,4-5 27 16,-1 2-48-16,2-1-40 16,-2-1-69-16,5 0-35 15,-4-2-59-15,-1-1-19 0,-5-6-20 16,0-1 17 0,-3-10 34-16,-1-3 9 0,5-10 3 15,-5-4-20 1,0-9-37-16,0-3-11 15,-3-3-86-15,-1 1-85 0</inkml:trace>
  <inkml:trace contextRef="#ctx0" brushRef="#br0" timeOffset="10152.18">11689 6694 580 0,'0'-2'337'0,"-1"-6"-42"15,-2 9-159-15,-8 4-39 16,-6 7-46-16,-3 4-11 16,-7 1-19-16,-1 0-2 15,2-6 2-15,1-6 6 16,5-8 9-16,1-7 0 15,3-9-6-15,3-3-8 0,8 3-22 16,1-1-7-16,8 10 2 16,2 2 4-16,7 7 9 15,4 4 5-15,6 7 2 16,5 6-2-16,9 3 0 16,-1 1-4-16,0-3 0 15,-4-1-1-15,-8-11 4 16,-1-5 5-16,-1-8 2 15,0-5 1-15,1 0-6 16,0 0-4-16,0 4-3 16,2 3 0-16,-3 9 3 15,-1 4 5-15,-7 8 27 0,-4 2 14 16,-11 1 18-16,-7 2 5 16,-10-3-26-16,-5 2-14 15,-4-7-81-15,4-1-157 16</inkml:trace>
  <inkml:trace contextRef="#ctx0" brushRef="#br0" timeOffset="10590.52">12703 6327 974 0,'2'7'363'16,"6"16"-272"-16,-3 10-42 15,7 20-17 1,-2 8-2-16,-5 6-4 0,0 0-6 16,-5-8-5-16,-2-6-32 15,4-15-345-15</inkml:trace>
  <inkml:trace contextRef="#ctx0" brushRef="#br0" timeOffset="10997.68">13061 6430 793 0,'4'-4'382'16,"-1"-5"-155"-16,-12 7-94 15,-8 2-42-15,-24 9-54 16,-11 7-26-16,-10 5-9 16,-2 3-1-16,12 0-2 15,10 1-3-15,20 0-7 16,8-1 2-16,21-1 4 15,6 0 5-15,15-2 11 16,9-1 1-16,10-2-2 16,8-2-2-16,5-2-2 0,-1-2-1 15,-5-6 0-15,-7-2 2 16,-11-11 3-16,-4-6-2 16,-10-8 5-16,-1-4 2 15,-6 1 5-15,-5-2 15 16,-5 8 16-16,0 6 12 15,-3 11-3-15,4 5-10 16,-3 15-18-16,-2 3-16 16,3 7-3-16,-4 1-5 15,1-3-3-15,1-3 1 16,-1-8-1-16,-2-3 2 16,0-9-79-16,-2-5-47 0</inkml:trace>
  <inkml:trace contextRef="#ctx0" brushRef="#br0" timeOffset="11131.15">13223 6419 898 0,'4'-4'417'0,"0"-8"-193"16,-1 4-117-16,6 6-98 16,-3 2-18-16,9 12-241 0</inkml:trace>
  <inkml:trace contextRef="#ctx0" brushRef="#br0" timeOffset="11366.88">13366 6566 648 0,'11'7'326'15,"9"7"-113"-15,2 7-38 16,2 5-94-16,-5 1-4 16,-2 2-13-16,-6-6-1 15,-6-6-7-15,-1-4-9 16,0-11 11-16,-2-3 7 15,3-14 6-15,-3-4 4 16,6-9-23-16,2-3-12 16,7 4-13-16,2 3-8 15,4 8-10-15,1 3-3 16,4 13-7-16,-1 3 40 16,3 12 12-16</inkml:trace>
  <inkml:trace contextRef="#ctx0" brushRef="#br0" timeOffset="11875.1">14037 6578 523 0,'-5'-4'317'16,"-9"0"-29"-16,-7 3-58 0,-10 2-67 15,-2 8-30-15,-3 4-39 16,4 2-24-16,10 4-42 15,5 0-8-15,14 4-5 16,7-1-1-16,13-2 1 16,7-2 0-16,13-9-4 15,5-2-2-15,8-7-3 16,4-2-1-16,-6-5-91 16,-8-2-141-16</inkml:trace>
  <inkml:trace contextRef="#ctx0" brushRef="#br0" timeOffset="12438.5">14194 6417 330 0,'-1'-8'238'0,"0"-8"33"16,2 3-104-16,0 0-65 15,1 5-18-15,-1 2 5 16,0 2 7-16,2 4-4 0,-3 0-8 16,0 0-29-1,0 10-14-15,0 20-18 16,-1 47-3-16,1-25-8 0,-3 0-2 0,0 0 0 31,1-2 1-31,3-11 1 16,3-2 0-16,3-12 3 15,1-5 2-15,3-11 10 16,-2-4 10-16,-6-10 4 16,-7-5-1-16,0-5-12 15,1-2-9-15,3 1-11 16,6-1-4-16,1-1-9 0,6-1-6 16,8 3-6-16,2 1 1 15,2 8 4-15,-1 2 3 16,-7 11 5-16,-4 7 1 15,-8 8 5-15,-3 3 2 16,-1 0 3-16,3 0 12 16</inkml:trace>
  <inkml:trace contextRef="#ctx0" brushRef="#br0" timeOffset="12942.73">14729 6642 438 0,'-7'-12'338'16,"-9"-9"68"-16,-1 4-77 0,0 1-95 16,-5 3-51-1,3 9-90-15,-5 1-38 0,-1 8-43 16,5 8-11-16,2 5-3 16,11 2 2-16,13 6 1 15,7 1 4-15,11-4 2 16,8-1 1-16,-1-13-1 0,0-6-1 15,6-4 2 1,-12-6-59-16,-2-4-204 16</inkml:trace>
  <inkml:trace contextRef="#ctx0" brushRef="#br0" timeOffset="13212.11">14869 6768 799 0,'4'4'386'0,"5"-2"-121"0,1-2-37 15,3-12-62-15,-2-6-19 16,-2-7-34-16,-3-5-20 16,-5-5-26-16,-1-3-12 15,-4-10-25-15,0-7-4 0,0-25-2 0,2-1-6 31,8 9-11-31,6 7-7 0,5 33-14 16,4 8-3-16,3 13-61 16,3 8-82-1,2 10-206-15</inkml:trace>
  <inkml:trace contextRef="#ctx0" brushRef="#br0" timeOffset="13387.82">14855 6539 815 0,'-1'1'483'15,"-1"-3"-31"-15,11 2-308 16,12-1-64-16,15 0-61 16,4 4-5-16,6-3-94 15,-6 2-88-15</inkml:trace>
  <inkml:trace contextRef="#ctx0" brushRef="#br0" timeOffset="13656.88">15111 6749 747 0,'2'7'415'0,"4"1"-77"0,4 1-128 16,4-1-41-16,0-8-30 15,-10-6-6-15,11-3-17 16,-4-3-12-16,-3-10-16 16,8-4-21-16,-18-11-33 15,-1-3-10 1,-6-2-13-16,4-1-1 0,0-10-10 16,5 1-3-16,6-2-33 15,9 7-22-15,14 16-63 16,2 6-47-16,8 16-112 0,-3 2-54 15</inkml:trace>
  <inkml:trace contextRef="#ctx0" brushRef="#br0" timeOffset="13842.44">15116 6558 961 0,'3'1'403'0,"5"3"-213"15,12 7-44 1,7-7-47-16,3 4-12 0,6-3-31 16,-5-5-26-1,-9 1-74-15</inkml:trace>
  <inkml:trace contextRef="#ctx0" brushRef="#br0" timeOffset="16798.74">8355 7713 746 0,'7'3'339'16,"13"2"-111"-16,5 1-147 16,15-1-11-16,19-4 8 15,9 1-1-15,19-4-21 16,-9 0-12-16,-19-2-14 16,-23-1-4-16,-19 3-7 15,-9-1-1-15,-13 1-1 16,3 0-3-16,-12-4-22 0,2-1-17 15,-1 0-25 1,-8 0-5-16,-7 5 11 0,0 3 11 16,-2 11 9-16,3 4-1 15,8 8 2 1,2 9 3-16,12 17 9 0,1 10 5 16,8 10 6-16,-1-1 0 15,-4-5 5-15,-4-9 2 16,-10-6 4-16,-1-9 3 15,-7-6 8-15,0-2 3 16,-2-16 10-16,-2-4 4 16,5-15 11-16,4-5 1 15,11-7-15-15,5 2-8 16,12-1-20-16,7 2-4 0,9 4 2 16,4 1 2-16,10 7 0 15,6 1 0-15,8 2-2 16,-3 3-1-16,-4-2-4 15,-3-4-79-15</inkml:trace>
  <inkml:trace contextRef="#ctx0" brushRef="#br0" timeOffset="17085.17">8990 8259 550 0,'3'1'356'16,"2"3"-3"-16,0 8-173 0,1 9-42 15,-2 11-28-15,-2 7-11 16,-2 4-27-16,-4 0-12 15,0-7-34-15,0-3-5 16,4-9-9-16,2-7-12 0,4-11-146 16,2-6-126-1</inkml:trace>
  <inkml:trace contextRef="#ctx0" brushRef="#br0" timeOffset="17234.35">9010 8133 890 0,'3'-5'422'0,"4"-2"-190"15,3-1-74-15,0 4-114 16,2 2-10-16</inkml:trace>
  <inkml:trace contextRef="#ctx0" brushRef="#br0" timeOffset="17728.65">9162 8368 554 0,'1'0'326'0,"2"0"-15"16,6 2-196-16,5 5-32 0,0 5-18 15,3 8 3-15,-2 4-2 16,-3 4 0-16,-3-4-9 16,-5-2-9-16,-3-4-15 15,0-4-7-15,-1-6-4 16,2-2 3-16,-2-6 9 15,-3-6 5-15,3 5-9 16,0 0-7-16,3-10-20 16,19-39-8-16,-5 25-4 15,-1 0 1-15,1-1 5 16,5 9 3-16,-2 7 7 16,-3 6 5-16,-2 12 8 0,-3 3 4 15,-3 9 3-15,3 4-2 16,-6 0-8-16,0 1 0 15,1-4-8-15,-4-3-2 16,4-3 1-16,1-4-4 16,-3-6-2-16,-2-2-26 15,1-1-127-15,-4-2-60 16</inkml:trace>
  <inkml:trace contextRef="#ctx0" brushRef="#br0" timeOffset="18342.33">10093 8019 571 0,'1'-2'321'0,"9"1"-41"15,9-1-102-15,19-1-81 16,8 3-22-16,8 3-37 15,4-1-12-15,-3 4-10 16,-4-3-1-16,-10 2-2 16,-3-3-2-16,-14-4-134 15,-6-1-201-15</inkml:trace>
  <inkml:trace contextRef="#ctx0" brushRef="#br0" timeOffset="18549.57">10209 8158 672 0,'6'0'335'16,"-3"0"-93"-16,1 0-52 0,-4 0-35 16,30 0 2-16,48 0-17 15,-33-1-29 1,1 2-51-16,-1-1-18 15,-6 1-24-15,-4-1 2 0,-5 6-108 16</inkml:trace>
  <inkml:trace contextRef="#ctx0" brushRef="#br0" timeOffset="19300.88">11187 7705 823 0,'8'-3'298'0,"11"-1"-213"16,12 0-29-16,21-2-1 0,11 1 6 16,21-1-22-1,3 0-12-15,-9 6-15 16,-12 2-2-16,-26 9-3 16,-16-1-4-16,-17-1-8 0,-5 1-8 0,-9-3-51 15,-8-2-17 1,-10-3-2-16,-3-2 7 0,-8-5 51 31,2 0 20-31,5 5 9 0,1 3 1 0,4 8 6 31,13 4 2-31,5 13 1 16,-6 6 0-16,23 15-5 16,-8 6-2-16,2 5-1 15,7-3 2-15,-22-9 3 16,4-4 2-16,-6-11 12 15,-7-3 8-15,4-9 13 16,-11-8 10-16,-1-12 6 0,-1-5-5 16,8-6-10-16,4 0-6 15,4 0 9-15,9 5-1 16,4 1-4-16,8 1-2 16,11 3-22-16,7 1-2 15,10 5-1-15,7 2-2 16,15 1-5-16,3-1-3 15,8-3 29-15,-2-5-106 0</inkml:trace>
  <inkml:trace contextRef="#ctx0" brushRef="#br0" timeOffset="19723.12">12060 8294 397 0,'4'-3'246'15,"6"-3"-12"-15,2-1-27 16,-3-3-41-16,0-1-10 0,-6-4-1 16,-5-1-1-16,-9-3-17 15,-8 2-20 1,-13 4-40-16,-1 1-24 16,-6 10-33-16,1 6-9 0,11 12-16 15,3 6-2 1,15 4-1-16,9 3 2 15,17-3 1-15,12-3 2 16,17-9 2-16,3-11 1 0,-1-8 5 16,-7-6-33-16,-12-3-92 15,-11 0-47-15,-7 4-176 16</inkml:trace>
  <inkml:trace contextRef="#ctx0" brushRef="#br0" timeOffset="20310.91">12252 8208 795 0,'0'0'405'0,"-1"-2"-135"15,1 3-69-15,-1-1-115 0,-1 0-31 16,1 4-37-16,-2 16-3 16,-1 36-5-16,4-31-3 15,10 4-1 1,-2-2 0-16,7-9 1 0,1-2 2 15,2-11 6-15,3-6 3 16,0-11 4-16,-1-9 2 16,-2-8-3-16,-3-2-3 15,-1-3-2-15,-6 1-1 16,-4 7-6-16,-3 6-4 16,-3 12-14-16,-1 7-8 15,-3 9-3-15,1 6 3 16,4 8 6-16,5 3 3 15,5 4 5-15,3 1-1 0,9-2 4 16,2-7 3-16,10-10 1 16,1-10 3-16,1-13 3 15,-3-10-2-15,-7-14 3 0,3 0-1 0,-7-10-1 16,0-1 0 0,-4-11 2-16,-3-8-1 0,-4-17 2 15,2 2-4 1,-8 15-6-16,3 13 23 0,-7 35 12 31,-1 12-3-31,-2 16-6 16,-3 11-25-16,5 23-17 15,-1 12 3-15,5 12 6 16,0 7 1-16,-3 1 3 16,6-3 1-16,1-4 0 15,-1-7 1-15,6-17 1 0,-1-10 1 16,-2-23 2-16,2-7 2 15,-4-14-49-15,1-9-65 16,-3-8-165-16,-3-3-241 16</inkml:trace>
  <inkml:trace contextRef="#ctx0" brushRef="#br0" timeOffset="20468.72">12696 8131 695 0,'-1'-1'393'15,"-1"-1"-98"-15,12 1-155 16,1-2-48-16,13 2-33 15,8 0 16-15,7 1 11 16,1 0-3-16,-4 5-24 16,-9-2-14-16,1 2-26 15,-5-2 22-15</inkml:trace>
  <inkml:trace contextRef="#ctx0" brushRef="#br0" timeOffset="29475.44">8019 9217 486 0,'0'0'228'16,"3"0"-75"-16,9 0-55 15,13 1-26-15,13 0 13 16,18 2-7-16,4-1-14 15,6-1-27-15,-8 2-10 16,-18-3-9-16,-5-2 0 16,-18 1-1-16,-4-1 6 15,-10-2 10-15,-5 1 0 16,-10-5-3-16,-3 3-7 16,-3 2-21-16,-2 3-4 15,1 6-14-15,-3 3-5 0,1 10-5 16,3 9 0-1,5 11 0-15,5 7 1 16,7 7 8-16,4 4 3 0,4-3 10 16,-1-7 4-16,-6-9 3 15,-3-5 5-15,-3-7 5 16,-12 0 4-16,-5-6 10 16,-8-3 4-16,-6-9 6 0,6-3 2 15,5-6-5-15,5-3-5 16,13-1-10-1,10-1-11-15,16 2-8 0,16-1-1 0,14 0-1 32,4 4 3-32,6 1 4 15,-11 1-2-15,-2 2-24 0,-6-2-69 0</inkml:trace>
  <inkml:trace contextRef="#ctx0" brushRef="#br0" timeOffset="29785.07">8504 9837 614 0,'5'-5'324'0,"0"-5"-89"15,7-2-95-15,4-4-24 16,-1-4-28-16,-1-2-7 15,1-1 5-15,-3 0 2 0,-2 9-9 16,-2 4-8 0,-5 10-35-16,-3 4-13 15,-1 14-19-15,0 5-4 16,0 11 0-16,0 9 0 16,1-2 2-16,1 0 2 0,2-10 2 15,2-8 1-15,2-13 0 16,0-4-7-16,2-9-201 15</inkml:trace>
  <inkml:trace contextRef="#ctx0" brushRef="#br0" timeOffset="30060.26">9056 9320 841 0,'2'0'365'16,"2"9"-196"-16,3 9-69 0,2 17-66 16,1 5-6-16,2 11-8 15,-2-1-1-15,2-3 0 16,-2-6-3-16,-1-6 1 15,-1-5 0-15,-1-9 4 16,-3-4-90-16</inkml:trace>
  <inkml:trace contextRef="#ctx0" brushRef="#br0" timeOffset="30234.22">8894 9547 894 0,'9'0'380'0,"5"0"-184"16,23 0-109-16,5 0-15 16,20 0-19-16,5-8-17 15,4 2-22-15,-6-5-34 16,-5-7-257-16</inkml:trace>
  <inkml:trace contextRef="#ctx0" brushRef="#br0" timeOffset="30755.55">9576 9315 580 0,'23'-2'271'16,"30"0"-91"-16,6-2-20 0,-5 3-21 0,-1 1-21 16,-12 1-49-16,-6 3-18 15,-7-3-27-15,-10 0-7 16,-11-1 15-16,-7-2 0 16,-17-2-6-16,0 1-4 15,-12-2-32-15,0 4-11 16,7 5-2-16,-3 5-2 0,9 6 6 15,2 0-1-15,6 5-10 16,3 6 1 0,6 5 6-16,0 5 5 0,9 3 15 15,-2-1 2-15,6-2 1 16,2-3 2-16,-11-8 2 16,1 1 0-16,-6-4 3 15,-7-4 3-15,-2-2 7 31,-5-4 1-31,-5-5 2 0,0 0-3 16,1-3-11-16,5 2-4 16,5 0-12-16,7-2-3 0,4-1 1 15,10-3 6-15,14 0 13 16,2-3 3-16,11 0-1 0,2-2-4 16,1 2-5-16,1 0-8 15</inkml:trace>
  <inkml:trace contextRef="#ctx0" brushRef="#br0" timeOffset="31119.11">9997 9801 879 0,'7'-5'340'0,"11"-5"-210"16,8-1-29-16,9 9-21 16,2 1 7-16,1 5-24 15,-4 6-13-15,-14 5-11 16,-3 2-5 0,-20 6-7-16,-11 2-2 15,-17 5-5-15,-9 1-4 0,-3-2-7 0,6-2 0 31,14-10-2-31,10-4-3 16,13-9-4-16,5 1 0 0,11-4 4 16,5 1 3-1,10-2 5-15,0-1-2 16,6-2-6-16,-3-4-3 16,-2 0-11-16,-4-1-54 15</inkml:trace>
  <inkml:trace contextRef="#ctx0" brushRef="#br0" timeOffset="31592.15">10750 9490 432 0,'3'0'284'0,"5"-3"32"16,7 4-131-16,17-1-59 15,13 0-8-15,19 2-17 16,6-4-20-16,-2 1-28 15,-11-1-15-15,-12-2-19 16,-12 4-4-16,-13-1-9 16,-8 1-11-16,-6 0-93 15,-5-1-61-15</inkml:trace>
  <inkml:trace contextRef="#ctx0" brushRef="#br0" timeOffset="31853.45">10833 9640 324 0,'5'3'265'16,"12"-1"67"-16,9 1-63 15,14 0-82-15,7-1-31 16,8-2-38-16,0-1-12 15,-3-1-26-15,-7-4-10 16,-11 0-33-16,-7 0-6 16,-11-2-7-16,-4 4-2 15,-6 0-9-15,-3 2-23 16</inkml:trace>
  <inkml:trace contextRef="#ctx0" brushRef="#br0" timeOffset="36148">11747 9263 446 0,'3'-2'215'0,"-4"-7"-68"0,17 2-54 16,12 2-11 0,18 4-12-16,12 2-16 0,12 5-26 15,0 1-7-15,-11 0-7 16,-3 1-1-16,-29-5 7 16,-13-1 3-16,-7-2 17 15,-6 0 0-15,-8-3-7 16,-4 0-6-16,-12-1-25 15,-5 2-8-15,-4 3-14 0,1 8-6 16,4 11-11 0,-2 10 1-16,13 10 6 0,2 8 3 15,6 2 14 1,14-1 5-16,1-3 7 0,2-5 2 16,-1-7 7-16,-15-3 3 0,0-6 14 15,-5-4 9 1,-8-8 20-16,6-5 19 15,-12-9 18-15,3-5 4 16,6 0-22-16,6 0-23 16,6 6-34-16,4 5-15 15,4 1-5-15,5 3 0 16,11-1 2-16,7 1-1 0,12 0 3 16,4-3 0-1,4 0 1-15,-1 1 3 0,-4-7-184 16</inkml:trace>
  <inkml:trace contextRef="#ctx0" brushRef="#br0" timeOffset="36561.22">12293 9723 627 0,'10'-4'286'0,"8"-8"-138"16,6 2-29-16,10 4-43 15,-3 4-28-15,1 3-27 16,-3 2 0-16,-12 4-6 15,-4 1 0-15,-17 4-3 16,-8 2-1-16,-8 2-2 0,-1-1-1 16,9-3-7-16,6-1-4 15,12-2-9-15,2 0-3 16,16 5 2-16,3 3 3 16,0 5 5-1,2 3 2-15,-16 1 22 0,-13 3 36 16,-22-5 29-16,-12-1 8 15,-20-11-6 1,0-7-24-16,9-7-29 0,8-11-84 16</inkml:trace>
  <inkml:trace contextRef="#ctx0" brushRef="#br0" timeOffset="37150.9">13568 9547 356 0,'9'-14'280'15,"3"-14"30"1,0-7-83-16,-4 4-29 0,-5-2-53 15,2 10-19 1,-5 13-40-16,-1 2-18 0,-3 10-34 16,1 6-23-1,2 14-21-15,4 7-3 0,6 10 4 0,4 5 2 16,1 2 7-16,-3-3 1 31,-5-9 2-31,-5-5-1 0,-6-7-1 16,-9-5 0-16,-8-3 6 15,-7-5 3-15,0-4 7 16,1-5 2-16,12-4-6 16,8 1-8-16,12-2-13 15,10 3-6-15,16 3-2 16,9 2 4-16,8 0 10 16,0 2 1-16,-1-3 1 15,-3 1 2-15,-5-3-110 16,-2-3-186-16</inkml:trace>
  <inkml:trace contextRef="#ctx0" brushRef="#br0" timeOffset="37606.01">13804 9277 457 0,'7'-10'293'0,"1"-14"23"16,-8 0-73-16,-15-1-71 16,-15-4-16-16,-10 7-60 15,-6 3-27-15,-14 12-50 16,-2 9-21-16,-13 19-18 15,3 11-6-15,6 24 6 16,12 15 3-16,16 22 4 16,12 5 3-16,19 3 4 15,7-9 2-15,27-10 4 16,13-3 2-16,34-18 0 16,19-6-1-16,16-36-1 15,9-13 13-15,2-34 28 16,-2-19 8-16,-21-23 62 0,-16-12 17 15,-38-8 0-15,-20-7 12 16,-26-12-37-16,-18-1-27 16,-23 17-37-16,-12 18-28 15,-14 34-42-15,-3 17-22 16,-3 16 171-16</inkml:trace>
  <inkml:trace contextRef="#ctx0" brushRef="#br0" timeOffset="122419.62">8206 11047 653 0,'-16'-3'322'0,"-27"3"-93"15,-12 4-58-15,-15 1-49 16,-7-1-20-16,-3 1-39 16,3-2-22-16,9 1-27 0,17 1-9 15,22-3-25-15,19-1-24 16,28-1-17 0,12-3-8-16,27 5 13 15,4 3 27-15,5 8 31 16,-2 8 24-16,-22 5 26 15,-13 7 7-15,-40 6 12 16,-18 7-8-16,-25 10-12 16,-13 2-10-16,2-5-22 15,2-8-5-15,18-17-8 16,17-9-7-16,23-9-11 0,8-7-4 16,18 2 0-16,12 3 5 15,10 3 10-15,2 2 1 16,4 0 2-16,-1-3-1 15,3-2 13-15,2-5-54 16</inkml:trace>
  <inkml:trace contextRef="#ctx0" brushRef="#br0" timeOffset="122637.45">8049 11387 704 0,'14'-4'331'15,"13"-2"-89"-15,25-5-176 16,8 3-13-16,6 1-17 16,-5 3-9-16,-13 0-13 15,-4 1 0-15,-14-1 0 16,-6 1-9-16,-12 2-44 16,-9 1-30-16,-8 0-102 15,-4 2-80-15</inkml:trace>
  <inkml:trace contextRef="#ctx0" brushRef="#br0" timeOffset="122952.35">8340 11456 414 0,'-4'10'212'15,"4"15"-77"-15,0 0-50 16,3-3-69-16,10-1-13 0,3-4-4 16,7-3-1-16,7 0-14 15,4-2-6-15,7-1-3 16,0-1-2-16,3-5 22 15,0-4 24-15,-6-6 75 16,-2-4 29-16,-9-6 68 16,-7-2 15-16,-12-6-12 15,-7-4-9-15,-13-2-48 16,-6 3-20-16,-8 2-42 16,-3 5-16-16,-5 10-28 15,3 3-15-15,6 12-20 16,4 2-5-16,12 8-3 15,3 1-2-15,12 2 1 16,4-2-1-16,19-4-17 16,7 0-108-16</inkml:trace>
  <inkml:trace contextRef="#ctx0" brushRef="#br0" timeOffset="123283.39">9463 11217 883 0,'1'0'301'0,"3"6"-276"16,0 14-40-16,2 29-17 16,0 16 25-16,1 20 20 15,-1 7 3-15,-3 1 19 16,0-6-103-16</inkml:trace>
  <inkml:trace contextRef="#ctx0" brushRef="#br0" timeOffset="123603.27">9465 11050 780 0,'18'-3'296'0,"22"6"-199"15,-2 11-43-15,-11 15-16 0,-8 7 3 16,-19 5-6-16,-8-2-4 16,-15-1-6-1,-3-2-4-15,2-13-1 0,7-7-8 16,16-16-46-16,8-5-16 16,22-12-21-16,10 2-2 15,14 4 33-15,3 3 14 16,-8 12 30-16,-4 8 19 15,-19 8 24-15,-9 5 10 16,-21 3 6-16,-14 2-6 0,-20 0-6 16,-11-4-9-16,4-11-17 15,6-5-13 1,19-7-184-16,13-3-145 0</inkml:trace>
  <inkml:trace contextRef="#ctx0" brushRef="#br0" timeOffset="123941.16">9891 11554 785 0,'1'-1'327'16,"7"2"-174"-16,9-1-49 16,8 1-6-16,13-3-11 15,-3-6-19-15,0-1-28 16,-4-6-3-16,-11-4 1 15,-7 0 5-15,-9-4 13 16,-8-4 1-16,-15-2-11 0,-9 4-13 16,-5 9-45-16,-3 6-17 15,3 22-12-15,1 6 3 16,5 17 18-16,6 4 8 16,6 3 5-16,9 5 0 15,7 4 2-15,4-2 2 16,8 7 6-16,-1-7 1 0,5-7 3 15,1-4 2 1,4-9-65-16,-3-5-132 0</inkml:trace>
  <inkml:trace contextRef="#ctx0" brushRef="#br0" timeOffset="124205.75">10407 11528 893 0,'-8'-15'410'16,"-9"-13"-162"-1,2 4-38-15,-9 5-70 0,0 5-29 16,-3 10-59-16,-2 4-26 16,5 10-23-16,4 5-5 15,10 12-10-15,4-1-2 0,10-2 1 16,8 4-1-16,7-8 4 15,3-2 4-15,4-5 4 16,2-6 2-16,0-6-40 16,-2-3-75-1</inkml:trace>
  <inkml:trace contextRef="#ctx0" brushRef="#br0" timeOffset="124329.61">10362 11257 907 0,'-4'-6'386'16,"-4"-6"-191"-16,5 7-150 16,2 2-107-16</inkml:trace>
  <inkml:trace contextRef="#ctx0" brushRef="#br0" timeOffset="124486.85">10532 11410 862 0,'17'15'392'15,"19"24"-182"-15,1 6-60 16,-5 8-71-16,-4 4-23 16,-8-4-26-16,-2-3-7 0,-4-6-10 15,-4-8-3-15,3-13-41 16,-5-8-72-16</inkml:trace>
  <inkml:trace contextRef="#ctx0" brushRef="#br0" timeOffset="124661.37">10841 11442 599 0,'-4'-7'427'16,"-4"-4"24"-16,-7 11-235 15,-3 7-60-15,-9 13-91 16,-3 10-24 0,-12 7-18-16,-6 3-4 0,-6 4-8 15,-1 0-6 1,10 1-3-16,7 3-1 0,15-7-142 0,7-6-212 15</inkml:trace>
  <inkml:trace contextRef="#ctx0" brushRef="#br0" timeOffset="125006.91">11204 11523 905 0,'-6'-7'408'0,"-4"-13"-191"16,-8 3-45-16,-7 4-90 31,-1 4-32-31,-6 14-58 0,2 3-14 0,6 13-6 16,4 3 2-16,11 2 11 15,5 5 2-15,15-10 6 16,11 2 9-16,13-10 39 0,5-5 21 16,-4-8 55-16,-5-8 25 15,-11-9 10-15,-6-6-11 32,-13-8-53-32,-7 1-57 0,-18 1 372 0</inkml:trace>
  <inkml:trace contextRef="#ctx0" brushRef="#br0" timeOffset="126486.13">12456 11569 615 0,'-2'-8'359'16,"0"-5"-53"-16,-2-4-108 0,-2-1-27 15,-4-3-44-15,-6-2-19 16,-9-1-35-16,-1-4-15 15,-3 9-37-15,-1 3-21 16,6 16-35 0,1 11-6-16,3 9 5 0,2 12 5 15,4 2 18-15,7 3 0 16,9-5 3-16,6-6 0 16,7-6 0-16,4-6 3 15,6-8 8-15,4-5 10 0,6-11 14 16,-1-9 5-1,-3-8 4-15,-2-8-2 0,-4-15-2 16,-5-6-2-16,-5-17 0 16,-3-4-2-16,-10 6-6 15,0 7 7-15,-8 16 3 16,-2 10 3-16,-3 16-2 16,-1 1-9-16,5 15-20 0,0 3-11 15,7 8-17-15,2 14-2 16,1 12 2-16,3 8 7 15,1 13 9-15,2 6 3 16,-3 7 5-16,0 3 5 16,-3-7 5-16,-1-7-1 15,2-14 0-15,3-6-3 0,3-14 2 16,2-6 23-16,1-8-195 16</inkml:trace>
  <inkml:trace contextRef="#ctx0" brushRef="#br0" timeOffset="127196.84">12925 11592 342 0,'5'-1'267'0,"2"-5"5"15,2 0-47 1,0-7-25-16,0 1-39 16,-1-3-14-16,-8-6-10 0,-2 4-7 15,-9-5-30-15,-6-1-18 16,-3 8-38-1,-3 2-18-15,-4 5-25 16,-1 8-8-16,1 5-9 16,0 5 0-16,8 12 1 0,1 1 1 15,8 8-1-15,9 1 1 16,5-7 1-16,7-1 2 16,13-5-2-16,-3-9 2 15,6-3 5-15,5-6 4 16,-8-9 8-16,0-2 4 0,-3-11 4 15,-6 0 1-15,-4-2 1 16,-2 1-1-16,-9 6-1 16,-1 1-4-16,-4 9-10 15,-2 4-2-15,0 6-12 16,2 5-1-16,4 6 3 16,1-2 3-16,9 6 9 15,4-2 0-15,3 3 3 16,-1-1 4-16,0-5-1 15,-3 0 4-15,-4-7 3 16,1-1 0-16,0-6-13 16,-2-3-68-16</inkml:trace>
  <inkml:trace contextRef="#ctx0" brushRef="#br0" timeOffset="127880.16">13268 11138 636 0,'1'-11'341'0,"1"-8"-56"16,-2 3-46-16,1 7-74 0,-1 2-36 15,-1 7-78-15,0 0-27 16,1 0-28-16,0 0-7 16,0 3 2-16,0 21 2 15,1 44 4 1,-3-23 1-16,-2 13 2 0,3 9-2 16,-1 0 2-16,2-5 1 15,2-15 3-15,-2-8 0 16,1-16 5-16,0-5-1 15,-1-11 8-15,0-6 10 16,4-9 10-16,-2-3 7 16,6-11 1-16,3 1-8 15,5-1-19-15,4-4-13 16,7 8-13-16,2 3-4 0,1 4 1 16,1 8 1-16,-5 9 2 15,-1 3-1-15,-7 11 5 16,-6 0 2-16,-10 3 4 15,-3-1 6-15,-11-1 1 16,-4-1-1-16,-9-4-1 16,-4 0-1-16,-4-7-2 15,1-2 1-15,6-6-35 16,5 0-21-16,10-4-64 0,4-3-55 16,4 0-239-16</inkml:trace>
  <inkml:trace contextRef="#ctx0" brushRef="#br0" timeOffset="128701.69">14100 11506 424 0,'0'-4'248'0,"2"-6"-28"16,-2-2-7-16,-2 2-31 15,-3-4-21-15,-10-2-26 16,-1 2-17-16,-9-1-43 16,-5 2-23-16,-5 9-47 15,0 4-13-15,-2 12-13 16,-1 10 1-16,5 7 7 16,6 5 3-16,13 0 2 15,10-3 4-15,18-2 7 16,9-2 7-16,11-8 10 0,4-1 1 15,-4-9 3-15,-5-3 1 16,-5-9 3-16,-3-2 11 16,-2-7-116-16</inkml:trace>
  <inkml:trace contextRef="#ctx0" brushRef="#br0" timeOffset="129640.97">14563 11574 196 0,'3'0'116'15,"0"-3"17"1,1 2 3-16,-4 0 24 16,0 0 11-16,0 0 0 0,0 0-9 0,0-1-8 15,0 1-5-15,0-2-13 16,-2-13-3-16,-25-34-33 31,-2 28-23-31,-9 4-48 0,-2 4-21 0,-1 14-26 16,5 3-6-16,6 10 5 15,7 5 4-15,6 6 2 16,8 6 1-16,7-5-4 16,3-3-1-16,15-4 0 15,4-5 2-15,18-2 10 16,4-2 6-16,4-8 19 15,-3-12 12-15,-5-9 17 16,-5-7 10-16,-6-16 11 16,-7-4-4-16,-5-15-11 15,-6-7-9-15,-9-11-10 16,-3-1-6-16,-9 12-6 0,1 6-7 16,6 19-16-16,-2 16-7 31,2 12-22-31,2 12-7 0,-2 13-7 0,3 12 0 31,2 21 15-31,-1 9 9 16,2 18 11-16,2 8 3 0,-4 9 5 15,0 1 4-15,0-13 1 16,0-15 4-16,2-21 1 16,2-10-1-16,-2-12 16 15,-6-8-46-15</inkml:trace>
  <inkml:trace contextRef="#ctx0" brushRef="#br0" timeOffset="139689.99">15252 11608 763 0,'1'-4'373'0,"1"-1"-122"0,-4 5-137 15,1 0-33-15,-1 0-32 16,-11 15-11-16,-13 9-18 31,14-11 2-31,-1 0-175 16</inkml:trace>
  <inkml:trace contextRef="#ctx0" brushRef="#br0" timeOffset="139912.88">15578 11334 658 0,'3'-5'334'0,"0"-2"-121"0,2 10-58 16,-5 16-78-16,0 10-22 16,3 19-12-16,-8 2-10 0,4 0-18 15,4-1-4-15,10-14-28 16,6-2-139-16</inkml:trace>
  <inkml:trace contextRef="#ctx0" brushRef="#br0" timeOffset="140223.7">16086 11368 513 0,'-11'-8'338'0,"-18"-9"22"16,-3 6-189-16,-4 9-112 15,-1 6-36-15,2 15-23 0,3 7-6 16,13 10-5-16,6 2 7 16,14 0-3-16,11-3 2 15,19-5 7-15,7-9 5 16,4-13 14-16,-1-8 32 15,-19-7 78-15,-10-2 22 0,-16-4 5 16,-11 1-30-16,-16-7-83 16,-6 3-28-16,0 6-127 15,3 2-110-15</inkml:trace>
  <inkml:trace contextRef="#ctx0" brushRef="#br0" timeOffset="140387.43">16119 11491 950 0,'7'8'395'0,"16"10"-234"16,1 4-50-16,7 9-56 15,5 4-17-15,-3 5-18 0,-3 2-5 16,-2-7-6-16,-4-4 2 16,-1-9-127-16,1-4-76 15</inkml:trace>
  <inkml:trace contextRef="#ctx0" brushRef="#br0" timeOffset="140558.47">16456 11494 833 0,'-3'-14'403'0,"-5"-13"-136"0,-3 10-37 16,-5 16-79-16,-4 6-45 16,-9 20-76-16,-8 5-19 15,-13 16-9-15,-3 9 0 16,-1 5 1-16,1 3 2 0,7 1-46 15,4-1-72-15,14-17-227 16</inkml:trace>
  <inkml:trace contextRef="#ctx0" brushRef="#br0" timeOffset="140942.3">16524 11432 923 0,'0'-4'406'15,"0"-4"-211"1,0 4-64-16,0 6-79 0,-2 7-28 16,4 13-25-16,2 5 1 15,7 5 6-15,4-1 1 16,5-4-1-16,6-3 1 15,8-10 12-15,6-3 9 16,-1-11 15-16,0-2 6 16,-12-10 0-16,-10-4-5 15,-14-6 0-15,-2-3-37 16,-11-5-100-16,-7-1-60 16,0-1-154-16,-7 0-63 0,4 8 5 15,4 3 52-15,6 10 204 16,4 4 139-16,4 4 144 15,2 0 19-15,2 3-57 0,-2 0-51 16,0 0-73 0</inkml:trace>
  <inkml:trace contextRef="#ctx0" brushRef="#br0" timeOffset="141464.38">17092 11435 821 0,'-7'-9'479'0,"-1"-6"-55"15,-3 5-259-15,2 4-66 16,1 5-77-16,-2 4-22 16,4 8-13-16,4 1-1 15,4 8-1-15,2 0 2 16,8-2 2-16,2-1 2 15,3-6 0 1,0-1 1-16,0-7 4 0,-7 3 2 16,-7-3-8-16,-3-3-3 15,-13 4-2-15,-5-4 0 16,-7 6 11-16,3 2-1 16,2 1-8-16,7 5-4 15,4 0-10-15,3 0 0 16,9 0 3-16,2-2 4 0,8-1 9 15,6-3 3-15,3-5 7 16,5-1 3-16,3-6 5 16,2-7 5-16,2-4 5 15,-5-5 5-15,-7-2 24 16,-4 3 14-16,-10 1 21 16,-3 4 7-16,-5 5-15 15,0 3-13-15,-2 7-30 16,-1 6-14-16,2 9-16 15,0 3 0-15,2 5 0 16,6 0 0-16,1-1 0 16,3-1 43-16,4-5-215 15,0-2-216-15</inkml:trace>
  <inkml:trace contextRef="#ctx0" brushRef="#br0" timeOffset="141799.22">17984 11546 870 0,'-5'-7'426'0,"-6"-8"-163"16,-3 0-86-16,-3 1-39 0,-9-1-71 15,0 8-32-15,-5 7-47 16,1 6-7-16,5 9 0 16,6 2 4-16,11 6 0 15,5 4 0-15,10-3 6 16,8-1 3-16,11-4 9 0,4-3 7 16,3-5 8-1,-1-4 14-15,-2-7 17 16,-7-8 5-16,-9-9 2 0,-3-4-11 15,-7-5-284-15</inkml:trace>
  <inkml:trace contextRef="#ctx0" brushRef="#br0" timeOffset="142527.31">18492 11534 1174 0,'0'-18'474'0,"-1"-22"-299"16,8-2-54-16,14 5-56 0,7 5-9 15,19 15-19 1,2 6-2-16,8 18-9 15,-6 8-10-15,-23 8-1 16,-11 3 1-16,-35 8 7 16,-17 5 2-16,-23 4-3 15,-3 1-3-15,14-6-11 16,8-3-4-16,24-8-13 16,11-1-15-16,7-9-14 0,15-1-4 15,15-8 5-15,12-3 8 16,16-6 11-16,1-4-15 15,4-4-70-15,0-3-16 16,-9-5 3-16,-1-4 19 16,-8-8 83-16,-6-2 21 0,-8-6 22 15,-8-3 18-15,-18-11 38 16,-11-5 8-16,-23 0-5 16,-5 7-19-16,-6 18-54 15,1 15-16-15,13 19-24 16,2 10-4-16,13 12 7 15,8 7 1-15,7 2 4 16,7-3 2-16,9-8 4 16,5-5 2-16,7-8 8 15,6-7 3-15,0-3 7 16,-3-2 2-16,-10-2 1 16,-6 3-1-16,-13 1 0 15,-4 0 0-15,-9 1 0 0,-4 2-65 16,-2 5-346-16</inkml:trace>
  <inkml:trace contextRef="#ctx0" brushRef="#br0" timeOffset="142685.14">18988 11604 721 0,'0'0'396'0,"2"0"-35"0,12-2-252 15,6 1-30-15,21 1-39 16,4 0-10-1,7 4-20-15,-6-3 5 0,-15 5-154 16,-6-1-112-16</inkml:trace>
  <inkml:trace contextRef="#ctx0" brushRef="#br0" timeOffset="142830.93">19077 11666 774 0,'7'0'362'0,"8"-2"-148"15,4 2-24-15,9 0-55 16,-1-3-36-16,-2 3-53 0,-3-1 9 16,-3 0-325-16</inkml:trace>
  <inkml:trace contextRef="#ctx0" brushRef="#br0" timeOffset="143206.37">19430 11420 906 0,'5'0'410'0,"12"0"-185"16,3 13-122-16,4 3-29 15,3 5-19-15,-4 1-4 16,-13-4 1-16,-3-2 1 15,-9-3 2-15,-9-4 1 16,-4-8-8-16,-10-2-5 16,-6-11-53-16,1-5-64 15</inkml:trace>
  <inkml:trace contextRef="#ctx0" brushRef="#br0" timeOffset="143934.94">19995 11487 626 0,'9'-2'315'0,"8"3"-96"16,-1 5-52-16,8 16-80 0,-4 4-22 16,-4 4-29-16,-2 4 1 15,-19-3 5-15,-5-1 2 16,-11-5-7-16,-2-5-6 16,5-8-8-16,3-6-18 15,11-10-55-15,5-7-32 16,10-10-30-16,10-1 10 15,7-2 47-15,5 0 27 16,1 3 23-16,-4-2 3 16,-9 6 32-16,-7 1 26 0,-11 9 28 15,-2 6 5-15,-3 2-20 16,-2 4-23-16,2-5-26 16,1 0-7-16,0 5-13 15,2 13-2-15,21 31-3 16,1-29 1-16,8 2 3 15,2-3-46-15,-1-4-138 16,6-3-146-16</inkml:trace>
  <inkml:trace contextRef="#ctx0" brushRef="#br0" timeOffset="144209.28">20692 11596 446 0,'7'-6'327'16,"9"-2"4"-16,-6 4-64 0,-10 3-107 15,-2 5-59-15,-13 4-50 16,-6 3-9-16,-11 5-13 15,-2 2-6 1,-7-5-7-16,2-4 1 0,6-8 2 16,3-4 0-1,7-8-6-15,5-1-10 16,8-2-15-16,2-4-14 0,16 2-2 16,0-1 13-16,10 4 24 15,9 5 17 1,-1 7 11-16,7 2-3 15,-1 10-11-15,-3 4-1 0,-6 6-4 16,0 4-4-16,-6 1-3 16,-2 0-36-16,2-5-192 15</inkml:trace>
  <inkml:trace contextRef="#ctx0" brushRef="#br0" timeOffset="144445.11">20880 11547 980 0,'5'-7'454'0,"3"-5"-198"0,0 10-133 32,-4 5-39-32,3 11-52 0,-1 3-19 15,-3 4-4-15,8 0-2 16,-4-1 3-16,-2-3-1 0,4-4 2 16,-4-6 4-1,3-9 14 1,3-4 19-16,1-8 14 15,1-7 1-15,0 1-14 0,-2-1-20 16,2 4-69-16,-1 4-74 16</inkml:trace>
  <inkml:trace contextRef="#ctx0" brushRef="#br0" timeOffset="144749.11">21466 11635 544 0,'1'-5'329'0,"-1"-3"-3"15,-3-3-72-15,-3-4-54 16,-5 1-28-16,-4-2-55 16,-2-2-28-16,-10 6-47 15,-3 0-17-15,-4 7-20 16,-1 9-4-16,5 5-7 0,0 5 1 15,15 6-3-15,7-5 1 16,13 5 4-16,9 2 0 16,8-2 3-16,4 1 2 15,4-8 3-15,-1-2 0 16,-7-7 6-16,0-4 3 16,-8-7-129-16,3-3-157 15</inkml:trace>
  <inkml:trace contextRef="#ctx0" brushRef="#br0" timeOffset="144863.68">21422 11333 727 0,'0'-6'363'15,"0"-6"-132"-15,-1 7-121 0,1 2-90 16,1 6-110-16</inkml:trace>
  <inkml:trace contextRef="#ctx0" brushRef="#br0" timeOffset="145071.6">21517 11563 710 0,'9'9'348'0,"7"8"-111"15,2 2-59-15,-3 1-79 16,2-2-4-16,-2-4-4 0,-1-2 6 16,0-8 21-16,-4-5-11 15,4-7-25-15,1-3-7 16,1-8-25-16,1 1-9 15,-4-4-20-15,0 3-19 16,-4 4-132-16,-2 4-106 16</inkml:trace>
  <inkml:trace contextRef="#ctx0" brushRef="#br0" timeOffset="145591.3">22327 11583 898 0,'-3'1'330'0,"-10"5"-247"16,-8 2-46-16,-6 7-13 16,-6 0 3-16,-6 2-4 15,-3-2-6-15,2-2-3 16,3-3 2-16,9-6 10 0,8-4 8 15,5-8 8 1,2-5 1-16,8-8-2 0,1-3-5 16,4-5-9-16,5 0-6 15,4 6-20 1,1 7 2-16,3 11-5 16,-2 5-1-16,5 13 9 15,5 2-4-15,3 12 3 16,5-1 2-16,6 0-1 15,-5-5 2-15,3-8 1 16,0-3 2-16,-6-10 7 0,1-2 2 16,-5-9 5-16,1-3 4 15,-1-6 21 1,-1-1 1-16,0 2-2 0,2 0-7 16,5 8-28-16,8 9-6 15,-2 7-9-15,0 7-1 0,-5 4-1 16,-5-1 1-1,-10-1 7-15,-7 1 4 0,-11-1 15 16,-12-2 1-16,-12 0 1 16,-4-2-4-16,-8 1-11 15,3-1-25-15</inkml:trace>
  <inkml:trace contextRef="#ctx0" brushRef="#br0" timeOffset="146966.07">7629 12533 302 0,'-14'-6'268'0,"-8"-2"21"16,-2 2-40-16,1-1-29 15,9 7-91-15,6 0-49 16,16 3-62-1,13 2-15-15,25 0-2 0,10 0 5 16,11-5 11-16,-2-2-4 16,-11 0-3-16,-10-1 0 15,-17 0 1-15,-7 1 0 16,-14-1 7-16,-6 1-1 16,-12 2-15-16,-7 4-4 15,-12 12-13-15,-10 5-2 0,3 8 6 16,6 3 1-16,13 6-5 0,18 1-2 31,16-1-6-31,10-4 0 16,15-10-5-16,7-2 4 0,7-14 13 15,3-6 4-15,-3-11 14 16,-3-8 5-16,-11-6 7 16,-4-3 12-16,-14-3 45 15,-7 2 21-15,-18 0 23 16,-8 2-2-16,-15 4-35 15,-5 6-23-15,-4 7-32 16,-1 5-13-16,5 7-18 16,9 8-6-16,7 5-9 15,9 6-1-15,10 2-2 16,6 4-2-16,11-2 2 0,3-3 5 16,7-7 3-16,-1-8 6 15,2-6 7-15,2-6 3 16,-4-8 7-16,-6-5 3 15,-5-6 3-15,-2-2 0 16,-10-3 0-16,2 6-1 16,-9 6-7-16,-3 4-8 0,-5 11-18 15,-2 3-5-15,2 9-4 16,4 4 1 0,9 7 11-16,9 0 2 0,6 1 6 15,-1-3 1-15,8-6 3 16,-2-2 2-16,0-10 17 15,3-3 25-15,-13-9 36 16,2-6 10-16,-7-8-12 16,-9-2-20-16,-1 0-109 15,-8 2-79-15</inkml:trace>
  <inkml:trace contextRef="#ctx0" brushRef="#br0" timeOffset="147297.59">9344 12219 792 0,'4'-3'374'16,"-2"-5"-164"-16,5 8-54 0,1 22-86 16,0 13-33-16,6 32-35 15,0 15 6-15,-6 7 7 16,-1 0-1-16,-7-12 36 15,-2-6-125-15</inkml:trace>
  <inkml:trace contextRef="#ctx0" brushRef="#br0" timeOffset="147710.31">9748 12454 1029 0,'-1'-2'412'15,"-9"1"-269"-15,-6 3-48 16,-19 5-58-16,-8 7-6 16,-14 4-15-16,-3 1-5 0,6 6-7 15,2 0-4-15,18 2-6 16,13 2-7 0,14-1-6-16,8-4-2 15,14 0-4-15,10 0 3 16,14 1 5-16,6-2 5 15,13-5 9-15,1-4 3 0,4-7 4 16,-10-5 3 0,-13-8 6-16,-6-1 1 0,-15-8 6 0,1-1 21 31,-8-2 34-31,-5-1 11 16,-1 4 4-16,-6 3-17 0,0 9-40 15,1 3-15-15,-2 12-15 16,2 5-4-16,-6 3 0 15,3 9 1-15,4-2 4 0,1 2 1 0,-6-9-27 16,8-1-55-16,-3-8-157 16,4-4-256-1</inkml:trace>
  <inkml:trace contextRef="#ctx0" brushRef="#br0" timeOffset="147823.04">9869 12487 945 0,'0'-6'356'0,"3"1"-278"32,0 3-50-32,-3 2-257 15</inkml:trace>
  <inkml:trace contextRef="#ctx0" brushRef="#br0" timeOffset="148066.2">9984 12661 784 0,'8'10'338'15,"6"14"-186"-15,5 8-46 16,-2 0-51-16,-3-2 0 16,-6-6 17-16,-4-6 0 0,-3-6 0 15,-1-5 17-15,0-7 14 16,0-8 2 0,0-9-6-16,2-3-25 0,3-7-50 15,5 2-12-15,7 2-17 16,5 0-8-16,5 9-1 15,5 5 1-15,-4 9 14 16,0 4-77-16,-1 7-297 16</inkml:trace>
  <inkml:trace contextRef="#ctx0" brushRef="#br0" timeOffset="148390.41">10572 12708 666 0,'-9'-6'336'0,"-11"-5"-99"0,-5 0-58 16,-5 9-92-16,0 4-27 15,2 12-52-15,3 5-11 0,9 5-6 16,7 4-2-16,10 0 6 16,10 2 5-1,10-3 3-15,6-4 6 0,6-9 4 16,2-7 3-16,-1-11 4 16,2-4-12-16,-5-11-93 15,-2-6-86-15</inkml:trace>
  <inkml:trace contextRef="#ctx0" brushRef="#br0" timeOffset="148466.4">10698 12609 476 0,'-1'-1'204'0,"-1"-3"-135"0,0 3-211 15</inkml:trace>
  <inkml:trace contextRef="#ctx0" brushRef="#br0" timeOffset="149024.55">10641 12375 877 0,'0'-4'401'15,"0"1"-239"1,0 4-51-16,0-1-94 0,0 28-30 16,4 55 8-16,-1-21 6 15,2 5 5-15,-3 1-1 16,0-6 4 0,2-3-3-16,-1-12-1 15,5-9 2-15,-2-17 7 16,2-7 8-16,-3-18 18 15,-2-2 4-15,2-14-3 0,2-8-6 16,6-7-22-16,2-5-10 16,4 7-14-16,1 6-3 15,-3 17-3-15,-5 9 6 16,-8 11 14-16,-2 9 9 16,2 9 9-16,5 5-2 0,8 4-5 15,5-3-4-15,11-6-350 16</inkml:trace>
  <inkml:trace contextRef="#ctx0" brushRef="#br0" timeOffset="152531.09">11272 12695 897 0,'-6'-8'415'0,"-16"-9"-167"15,-4-1-52-15,-10 5-71 0,-4 3-29 16,2 11-71-16,2 6-15 16,12 11-27-16,9 6-6 15,18 3 10-15,9-2 5 16,12-5 6-16,4-5 1 16,4-10 1-16,-1-5 0 0,-6-6 0 15,-3-6-17 1,0-2-166-1</inkml:trace>
  <inkml:trace contextRef="#ctx0" brushRef="#br0" timeOffset="152794.56">11383 12793 512 0,'1'3'292'0,"5"2"25"16,5 2-185-16,9-1-34 15,2-1 0-15,4-5 14 0,1-4-21 16,-6-7 31-16,-3-5 13 16,-8-13-16-16,-3-5-2 15,-8-12-49-15,-3-8-14 16,-6-16-20-16,0-10-8 16,6-2-14-16,4 10-9 15,11 16-16-15,2 15-6 0,12 17-28 16,3 8-81-16,8 13-257 15</inkml:trace>
  <inkml:trace contextRef="#ctx0" brushRef="#br0" timeOffset="152965.61">11438 12627 1104 0,'1'-2'457'0,"4"1"-256"16,14-1-146-16,10 0-35 16,16 2-19-16,6 2-1 0,2 2-183 15</inkml:trace>
  <inkml:trace contextRef="#ctx0" brushRef="#br0" timeOffset="153258.78">11888 12777 835 0,'-4'5'371'31,"-3"2"-162"-31,9 2-146 16,3 0 13-16,8-2 4 15,3-3 21-15,5-11 28 16,-1-3-15-16,0-13 1 15,-3-7-13-15,-4-8-11 16,-4-7-9-16,-8-5-17 16,-2-2-7-16,-8-15-20 15,3-3-10-15,5-2-18 0,2 5-5 16,12 26-9-16,2 11-9 16,9 17-25-16,0 5-73 15,9 12-169-15,1 8-208 16</inkml:trace>
  <inkml:trace contextRef="#ctx0" brushRef="#br0" timeOffset="153437.28">11823 12543 999 0,'7'0'429'15,"4"0"-212"-15,19 0-107 16,7 0-13-16,16 1-24 15,5 4-12-15,0-2-37 16,-5 0-6-16,-15-3-97 16</inkml:trace>
  <inkml:trace contextRef="#ctx0" brushRef="#br0" timeOffset="155477.92">12625 12580 703 0,'-1'0'424'0,"0"-2"-7"15,0-2-121-15,0 3-89 0,0 0-44 0,-1 0-76 32,2 0-27-32,0 1-43 15,0 0-11-15,0-1-33 16,0-1-60-16,0 1-195 16</inkml:trace>
  <inkml:trace contextRef="#ctx0" brushRef="#br0" timeOffset="155793.44">12591 12748 813 0,'-2'2'388'15,"-1"0"-146"-15,0 0-34 0,2-2-54 16,-1 0-26-16,2 0-42 16,0 0 5-16,0 0-9 15,0 0-2-15,0 0-12 16,0 0-21-16,0 0-27 15,0 0-158-15</inkml:trace>
  <inkml:trace contextRef="#ctx0" brushRef="#br0" timeOffset="160383.31">2627 13434 294 0,'-3'0'243'16,"-5"0"49"-16,-3 2-49 0,-9 0-66 31,-5 0-56-31,-17-2-65 0,-13 0-14 16,-18-3-21-16,-7-1-5 15,1-2-6-15,10 1-4 16,11 0-3-16,15 3-2 15,9 2-3 1,4 0-5-16,9-1-20 0,13 2-11 16,22 7 1-1,15 8 2-15,24 8 24 0,0-1 14 0,12 7 13 16,1 1 2 0,-2 7 7-16,-13-1-1 0,-25 5 3 15,-19 3 3-15,-37 7-3 16,-15 5-1-16,-23 10-11 0,-2-1-3 15,7-5-5 1,7-8-1-16,17-15 2 16,4-6 0-16,11-12-4 15,8-3 31-15,12-6 13 16,8-2 5-16,19-2 5 16,10-4-33-16,22-3-15 0,15-1-5 15,30-5 3 1,14-1 1-16,8 2 1 0,4-2 2 0,-11 4-3 31,-11 2 2-31,-17 1 18 0,-18 1 22 16,-33 1 24-16,-10-1 1 15,-12 1-4-15,-7-1-20 16,1 1-22-16,-1 1-3 16,-1-2 17-1,4 0-85-15</inkml:trace>
  <inkml:trace contextRef="#ctx0" brushRef="#br0" timeOffset="161737.22">1880 14902 356 0,'0'0'224'0,"0"-3"17"16,1-1-18-16,-1 3-31 15,0 0-19-15,0-4-39 16,2-14-16-16,3-32-18 15,-11 28-8-15,-8-3-19 16,-4 1-17-16,-8 3-24 0,-3 5-14 16,-1 11-37-16,-1 6-11 15,6 12-10-15,0 6 0 16,8 10 17-16,7 7 6 16,10 7 3-1,9 1 2-15,12-5-2 0,4-5 0 16,9-19 1-16,2-8 3 15,2-16 13-15,1-13 7 16,-4-12 12-16,-5-10 4 16,-4-8-1-16,-3-2-2 15,-9-3-2-15,0-5 1 16,-11-5-1-16,-2 4-2 16,-4 13 2-16,-7 11 0 15,0 27-8-15,-1 10-4 16,-2 20-14-16,3 11-9 0,5 18-1 15,1 7 4 1,7 4 2-16,5 2 4 16,2-3 5-16,1-2 1 0,0-9 5 15,1-6 5-15,0-11-116 16,2-10-162-16</inkml:trace>
  <inkml:trace contextRef="#ctx0" brushRef="#br0" timeOffset="162186.99">2235 14919 379 0,'4'-1'268'0,"2"-2"11"16,1-2-78-16,1-1-12 15,-1-6-44-15,-1-2-23 16,3-5-34-16,-5 2-6 16,1-1-7-16,-1 0-3 15,-9 3-7-15,-2 0-5 16,-9 5-21-16,-7 4-15 16,-6 6-24-16,0 5-9 15,0 9-7-15,5 4 2 16,11 7 1-16,1 2 1 15,14 3 0-15,4-4 0 0,10-6 1 16,7-6-1-16,2-13 4 16,5-2 2-16,-3-10 5 15,-1-2 1-15,-6-8 5 16,-4 2 1-16,-7 6 0 16,-4 1-3-16,-4 12-11 15,-1 5-3-15,-2 11 1 16,1 5 0-16,3 4 7 15,5-1-1-15,9-7 19 16,1-4-73-16</inkml:trace>
  <inkml:trace contextRef="#ctx0" brushRef="#br0" timeOffset="162691.87">2539 14502 983 0,'1'-2'439'0,"-1"-2"-232"16,-3 4-80-16,1 0-87 15,2 8-32-15,2 22-17 16,9 47 4-16,-5-25 5 16,-4 3 3-16,3 3 5 0,-9-3 1 15,4-13 0-15,-1-6 2 16,0-21 8-1,1-7 11-15,-1-15 9 0,4-8-1 16,3-11-17 0,2-4-21-16,10 1-13 0,8 6-3 15,-2 9 8 1,4 7 6-16,-4 9 3 0,-8 6 1 0,-1 12 8 16,-4 1 6-1,-13 3 6 1,-7 0 5-16,-14-5-5 0,-3-1-1 15,-5-9 24-15,4-3-67 16,5-5-164-16,1-2-218 16</inkml:trace>
  <inkml:trace contextRef="#ctx0" brushRef="#br0" timeOffset="163015.64">3082 14833 641 0,'1'-4'346'0,"-4"-5"-40"15,-3-1-42-15,-8-3-55 0,-1 2-33 0,-3 2-68 31,-3 5-35-31,-1 4-46 16,1 7-10-16,4 7-21 16,3 5-7-16,8 8-6 15,6 0 0-15,14 3 3 16,3-2 2-16,10-5 7 16,1-4 2-16,3-9-12 15,1-5-51-15,-2-5-434 16</inkml:trace>
  <inkml:trace contextRef="#ctx0" brushRef="#br0" timeOffset="163542.9">3467 14952 481 0,'1'-7'281'0,"5"-5"-34"16,-4-2-36-16,-2-8-41 0,-6-2-6 15,-4-8-1-15,-8-5-9 16,-7 4-41-16,-1 1-29 16,-6 15-64-16,1 7-19 15,1 11-17-15,3 9-7 16,9 9 6-16,4 3 0 15,10 8 5-15,7 5 3 16,6 2 0 0,8 1-2-16,11-7-4 0,4-11-2 0,5-11 4 15,1-9 6-15,-6-11 11 32,-5-10 5-32,-6-14 7 0,-4-7 2 0,-7-8-5 15,-2-1-2-15,-3-4-2 16,-7 0 0-16,-6 3 4 15,-3 5 8-15,-5 17-7 16,7 9-3 0,2 12-9-16,5 9-11 0,-2 7-9 15,4 8-1-15,1 12 1 16,3 5 2 0,6 12 9-16,-3 5 8 0,0 8 10 15,-5 2 4-15,-2 1 4 16,5-5-4-1,3-15-26-15,7-3 265 0</inkml:trace>
  <inkml:trace contextRef="#ctx0" brushRef="#br0" timeOffset="164288.3">4068 13655 998 0,'-1'-3'416'0,"-5"3"-265"15,-9 5-49-15,-3 13-63 16,-5 10-24-16,-7 16-14 16,-3 7 0-16,-5 4 2 0,2-2 0 15,14-10 2-15,8-10 1 16,11-16 0-16,3-5 2 16,7-17 16-16,1-5 3 15,9-17 4-15,3-11-1 16,4-15-11-16,-3-6-2 15,-2-5-4-15,3 5-2 16,-4 8-7-16,-1 10-1 16,-8 14 2-16,-8 8-1 15,3 16-4-15,-4 7-1 16,6 14-8-16,3 7-1 16,6 11-1-16,12 7 2 15,11 10 3-15,11 7 3 16,7 6 4-16,1-1 2 15,-5-7 1-15,-8-8-2 0,-16-15 1 16,-11-7 7-16,-22-7 13 16,-14-5 5-16,-29-8 4 15,-17-1-4-15,-16-7-9 0,-4-2-3 16,13-5-4-16,11-5 1 16,22 2-6-16,10-3-4 15,24 3-45-15,12 1-23 16,22-2-109-16,12 4-124 15</inkml:trace>
  <inkml:trace contextRef="#ctx0" brushRef="#br0" timeOffset="164683.67">4440 13603 746 0,'2'-11'393'0,"-2"-8"-76"0,5 7-108 16,1 11-115-16,2 11-32 15,10 19-54-15,5 10-5 16,5 20 3-16,4 8 4 15,1 9 3-15,-5 4 1 16,-7-10 3-16,-6-10 0 16,-5-22 1-16,1-13 1 15,3-19 30-15,3-6 19 0,5-17 29 16,-1-7 7-16,5-20-17 16,2-8-15-16,4-13-31 15,-1-5-10-15,-3 9-10 16,-9 5 0-16,-13 16-3 15,-5 14-1-15,-3 11-13 16,-3 3-44-16,1 9-158 16</inkml:trace>
  <inkml:trace contextRef="#ctx0" brushRef="#br0" timeOffset="165144.87">5260 13785 620 0,'4'0'330'16,"7"0"-37"-16,15 2-161 15,8 0-11-15,15 2-15 0,7-2-15 16,6-1-34-16,1-1-11 0,-5 2-21 16,-6-2-10-1,-18 2-58-15,-6 2-55 16,-14 1-253-16</inkml:trace>
  <inkml:trace contextRef="#ctx0" brushRef="#br0" timeOffset="165411.3">5312 14005 499 0,'1'0'254'16,"5"5"-35"-16,4-5-28 15,16 5-13-15,8-2 12 16,13-2-11-16,3 7-20 16,-1-7-49-16,4 1-29 0,-5-4-51 15,-2-3 9-15,-8 4-187 16</inkml:trace>
  <inkml:trace contextRef="#ctx0" brushRef="#br0" timeOffset="165977.79">6469 13686 836 0,'-6'-6'383'0,"-6"-2"-180"15,-9 2-56 1,-15 7-75-16,-3 6-36 0,-7 14-40 15,4 9-6-15,10 19-4 16,10 13-1-16,22 8-1 16,11-1 1-16,28-14 3 15,8-8 5-15,16-21 18 32,7-6 22-32,1-15 48 15,1-6 37-15,-7-22 54 16,-7-7-2-16,-17-22 4 0,-12-9-21 15,-29-16-45-15,-16-9-11 16,-31-3-48-16,-10 7-18 16,-5 18-35-16,2 16-15 15,13 27-8-15,4 13-65 16,6 24-109-16,4 12-72 16</inkml:trace>
  <inkml:trace contextRef="#ctx0" brushRef="#br0" timeOffset="166288.56">6705 13709 732 0,'2'-6'422'16,"-2"-8"-68"-16,-11 8-155 15,-7 8-51-15,-16 9-86 16,-6 10-41-16,-11 19-20 0,-1 11-2 16,-2 13 13-16,6 7 2 15,9-7 3-15,1-7 0 16,12-13-4-16,3-4-70 15</inkml:trace>
  <inkml:trace contextRef="#ctx0" brushRef="#br0" timeOffset="168558.33">7632 13847 770 0,'-7'1'293'0,"6"0"-177"16,13 2-21-16,30-1-6 16,20-1 4-16,12-1-34 0,13 1-24 15,3-1-22-15,-3 4-2 16,-4 0-1-16,-14 2 0 15,-23 2-28-15,-14-2-46 16,-23-3-174-16</inkml:trace>
  <inkml:trace contextRef="#ctx0" brushRef="#br0" timeOffset="168794.81">7643 13987 539 0,'-10'2'308'16,"-8"-2"-58"-16,15 2-112 15,7 1-20-15,25-1-28 16,15 1-6-16,26 3 16 16,5-2-1-16,15 1-30 15,0-2-16-15,-5-3-28 16,2 0-5-16,-24-6-6 15,-11-2 3-15,-8 5-136 0,-15-15-107 16</inkml:trace>
  <inkml:trace contextRef="#ctx0" brushRef="#br0" timeOffset="169051.24">8210 13756 796 0,'15'0'336'15,"16"7"-163"-15,8 8-74 0,4 9-25 16,2 8-6-16,-4 5-20 16,-5 0-8-16,-17-2-9 15,-15-4-3-15,-21-2-3 16,-13-5-8-16,-13-2-59 15,-3-1-125-15</inkml:trace>
  <inkml:trace contextRef="#ctx0" brushRef="#br0" timeOffset="169334.41">7904 13776 664 0,'-9'-10'348'0,"-17"-3"-80"16,-4 1-71-16,-16 10-85 0,-3 6-27 16,-4 14-47-16,5 6-15 15,12 14-16 1,11 3-3-16,22 8 11 0,7 2 13 15,15-6 24-15,8-5 3 16,12-14-3-16,7-4-12 16,11-15-18-16,-1-3-57 15</inkml:trace>
  <inkml:trace contextRef="#ctx0" brushRef="#br0" timeOffset="178359.81">9268 13599 624 0,'-3'-1'365'0,"-5"1"-1"16,-13 14-254-16,-6 7-46 0,-11 20-30 16,-4 11-12-16,0 16-10 15,3 8-3-15,11-3-2 16,10-12 0-16,12-21 0 15,6-13-4-15,6-19 2 16,8-9 3-16,0-22 9 16,1-11 6-16,4-19-1 15,1-4-3-15,5-8-8 16,4 4-1-16,0 7 3 16,4 9 4-16,-7 10 13 15,-3 7 6-15,-6 15 4 0,-11 2-6 16,-2 11-18-1,0 4-11-15,-1 8-11 0,8 8-1 16,4 6 2-16,3 9 1 16,6 10 3-1,5 5-2-15,11 12 1 0,2 2 0 0,2-5-1 16,-5-5 2-16,-14-19-3 16,-9-3-3-16,-16-9-5 15,-16-7 0-15,-28-1 8 16,-12-10 9-16,-20-8 18 15,-5-4 6 1,1-7-3-16,3 1-5 0,14 3-15 16,12 2-9-16,25 2-30 15,11-2-43-15,22 2-125 16,12 5-139-16</inkml:trace>
  <inkml:trace contextRef="#ctx0" brushRef="#br0" timeOffset="178791.2">9638 13656 727 0,'5'-9'383'16,"4"-9"-86"-16,3 6-60 0,-1 12-117 16,6 8-41-16,4 15-76 15,1 7-6-15,5 20 0 16,-5 10 3-16,-1 15 0 16,4 0 4-16,-6-7 1 15,-1-10 2-15,3-18 1 16,-3-8 0-16,3-17 4 15,2-3 2-15,-2-17 11 16,5-6 6-16,2-17 30 16,4-9 10-16,4-19 19 0,3-12 6 15,-7-18-11-15,-4 0-15 16,-11 17-30 0,-8 9-12-16,-5 31-24 0,-3 6-2 15,-5 8-11-15,0 10-12 0,-5 8-33 16,2 7-67-1</inkml:trace>
  <inkml:trace contextRef="#ctx0" brushRef="#br0" timeOffset="180026.84">20497 10792 536 0,'-3'0'281'0,"2"0"-64"16,1 0-56-16,0 0-58 0,0 0-17 16,4 0-31-16,20 2-7 15,43 2-14-15,-25-4-8 16,12-3-13-16,0 2-5 16,-3-1-8-16,-3-1-55 15,-18 0-157-15,-6 2-157 16</inkml:trace>
  <inkml:trace contextRef="#ctx0" brushRef="#br0" timeOffset="180294.02">20503 10937 609 0,'-5'0'302'0,"3"0"-96"15,3 3-31-15,-1-3-43 0,0 0-25 16,30 3-29-16,37 6-4 16,-22-4-17-16,3 2-5 15,-3-7-15-15,-2-5-10 16,-5-3-4-16,-3-3-65 15</inkml:trace>
  <inkml:trace contextRef="#ctx0" brushRef="#br0" timeOffset="180726.29">21204 10644 681 0,'1'-5'328'0,"4"-7"-90"0,-2 3-26 0,-1 3-30 16,1 2-21-16,-2 4-68 16,-1 0-31-16,0 0-45 15,0 0-16 1,0 20-4-16,-2 45 0 15,0-17 2-15,-3 4 1 16,0 5 4 0,-4-5 1-16,8-9 0 0,2-5 1 15,-1-20-125-15,6-3-84 16</inkml:trace>
  <inkml:trace contextRef="#ctx0" brushRef="#br0" timeOffset="181074.04">21166 10640 654 0,'19'-16'362'0,"14"-12"-76"0,8 10-91 16,0 3-27-16,-1 15-74 15,-4 2-42-15,-6 14-39 16,-2 8-8-16,-15 4-2 15,-5 1 1-15,-14 1 1 16,-7-1-1-16,-14 0-3 16,-6 0-1-16,-10-4-1 15,0-4 2-15,8-7 8 16,6-6 1-16,16-4 0 16,7-3-6-16,10-1-9 15,8 0-2-15,13 5 3 16,4 4 6-16,6 8 6 0,0 4 3 15,-7 3-3-15,-2-1 0 16,-6 0 0-16,-3-6 2 16,-2-8-132-16</inkml:trace>
  <inkml:trace contextRef="#ctx0" brushRef="#br0" timeOffset="181798.24">21568 10989 426 0,'-1'4'222'16,"0"-3"-43"-16,0 2-24 0,1-3-23 0,0-1 2 15,0 0-7 1,0 0-17-16,12-5-22 0,35-21-9 16,-29 11-1-16,3-3 2 0,-4-1 6 15,0-2-5 1,-5 8-10-16,-9-4-7 15,1 11-18-15,-3 4-9 0,0 3-27 32,4 8-10-32,-5 3-11 0,1 6-1 15,1 10 3 1,3 8 4-16,3 6 3 16,1-1-3-16,0-2 7 15,2-6-2-15,-2-8 6 16,-2-3 4-16,-4-10-1 15,0-2 3-15,-5-8-103 0,1 1 133 16</inkml:trace>
  <inkml:trace contextRef="#ctx0" brushRef="#br0" timeOffset="182588.73">19327 6219 501 0,'1'-8'321'16,"1"-5"-24"-16,1 4-98 0,-2 4-27 16,-1 6-67-16,0 3-32 15,-1-4-43-15,0 2-18 16,-1 27-8-16,1 33-1 15,0-22-1-15,1 0 1 16,0-6 1-16,0 0-3 16,0-13-79-16,0-2-49 0,0-5-220 15</inkml:trace>
  <inkml:trace contextRef="#ctx0" brushRef="#br0" timeOffset="182792.6">19452 6202 913 0,'1'-9'407'0,"0"-7"-184"15,-1 8-55-15,1 8-76 16,0 9-31-16,4 14-51 16,-3 6-11-16,0 16 1 15,3 3 2-15,1-3 2 0,3-1 4 16,-2-18-54-16,-1-8-73 15</inkml:trace>
  <inkml:trace contextRef="#ctx0" brushRef="#br0" timeOffset="183281.52">19236 5375 798 0,'-1'2'331'0,"-2"11"-194"0,1 9-46 0,1 19-54 16,0 6-6-16,1 12-13 15,2 2-4-15,-1-3-1 16,0 1 0-16,-2-11 0 16,-2-6 2-16,-3-17-18 15,-2-10-32 1,-2-13-154-16</inkml:trace>
  <inkml:trace contextRef="#ctx0" brushRef="#br0" timeOffset="183591.69">19153 5467 710 0,'10'-14'342'0,"17"-17"-93"15,3 4-49-15,3 11-62 16,2 5-32-16,-1 14-74 15,0 8-13-15,-3 5-11 16,-7 3-3-16,-12 1-7 16,-8-2-5-16,-11 7-2 15,-8-6-1-15,-11 8 5 16,-4 2 3-16,-1-8 2 16,4 6 2-16,15-7 0 15,7-4 0-15,12-1 0 16,10-4 2-16,13 2 1 15,6 2 1-15,3 1 0 16,0 0 1-16,-4 0 2 0,-9-3 0 16,1-4 2-16,-5-5-21 15,-5-9-244 1</inkml:trace>
  <inkml:trace contextRef="#ctx0" brushRef="#br0" timeOffset="183988.31">19660 5697 877 0,'5'-6'370'0,"10"-7"-166"16,1 0-48-16,9 4-49 0,1 4-13 15,2 5-58-15,0 6-11 16,-8 6-10-16,-3 1-4 16,-9 5-4-16,-6 0 1 15,-7 1-4-15,-7 1 2 16,-7 3-2-16,-3 2-1 16,-1-3 3-16,1 1 0 15,6-10 2 1,7-1-2-16,7-2 1 15,4-7 1-15,10-2 3 0,1 1 2 16,10-3 1-16,4 1-2 0,7 0-4 16,0 0-1-1,-4 0-2-15,-4 0 1 0,-10-6-78 16,-6-3-272-16</inkml:trace>
  <inkml:trace contextRef="#ctx0" brushRef="#br0" timeOffset="185117.04">16980 4496 525 0,'0'0'268'0,"-1"4"-69"0,-1 9-69 16,-4 6-78-16,0 9-8 16,2 3-21-16,0-2-7 15,1-2-5-15,5-1 3 16,-2-9-65-16,2-2-128 16</inkml:trace>
  <inkml:trace contextRef="#ctx0" brushRef="#br0" timeOffset="185289">17126 4484 708 0,'0'-9'394'0,"0"-8"-57"16,0 9-92-16,-3 13-115 16,-2 5-40-16,-1 14-63 15,4 7-19-15,0 7 1 16,1 2-2-16,4-5 3 15,6-3-47-15,2-14-160 16</inkml:trace>
  <inkml:trace contextRef="#ctx0" brushRef="#br0" timeOffset="185728.61">16732 3837 619 0,'0'1'256'0,"0"7"-140"16,3 5-34-16,0 15-34 15,1 8 8-15,-1 9-10 16,-1 7-9-16,-2-5-8 16,-1-1-6-16,0-6-5 15,-3-10-1-15,-2-8-48 16,2-5-100-16</inkml:trace>
  <inkml:trace contextRef="#ctx0" brushRef="#br0" timeOffset="186009.84">16712 3756 868 0,'18'-15'403'16,"19"-10"-203"-16,3 5-47 0,3 22-82 15,-1 10-38-15,2 18-20 16,-4 7-5-16,-13 8-8 16,-14 0 0-16,-17 0 0 15,-14-2 0-15,-14-1 1 16,-1-2 1-16,-7-13 8 15,4-8 5-15,7-13 2 16,6-3-3-16,14-2-10 16,4 1-4-16,9 4 0 15,5 1 2-15,4 5 5 16,4 3 0-16,8 1 1 16,4-2-2-16,10 0-3 15,-1-5 7-15,-1-6-171 16</inkml:trace>
  <inkml:trace contextRef="#ctx0" brushRef="#br0" timeOffset="186457.05">17116 4070 485 0,'2'-3'296'16,"6"-5"10"-16,0-2-116 0,7 1-55 16,3 1-15-16,3 2-31 15,4 4-31-15,-1 5-32 16,-5-2-4-16,-8 5-6 16,-3 2 1-16,-9 3-3 15,-8 1 0-15,-6 0 0 16,-2-3 0-16,4-5-2 15,5 1-4-15,8-5-9 16,3 2-4-16,8-2-5 16,4 0 3-16,6 6 1 15,1 3 2-15,1 7 1 16,-1 6 3-16,-8 3 2 16,-8-2 4-16,-14 1 10 0,-11-6 8 15,-13-5 17-15,-6-7 6 16,-2-6-4-16,1 0-7 15,12-3-21-15,6 3-10 16,11 0-8-16,0 0-11 16,10 0-126-16,0 0-64 15</inkml:trace>
  <inkml:trace contextRef="#ctx0" brushRef="#br0" timeOffset="188357.95">10307 14098 733 0,'0'-3'361'0,"-5"0"-151"15,5 4-66-15,0-1-90 0,-1 9-34 16,-2 21-16-16,-5 59-1 16,4-29 0-16,3-2 0 15,1-5-13-15,2-3-76 16,0-26-267-16</inkml:trace>
  <inkml:trace contextRef="#ctx0" brushRef="#br0" timeOffset="188611.71">10292 14131 567 0,'1'-20'320'16,"3"-17"-31"-16,4 7-77 0,2 11-69 16,4 12-36-16,3 8-61 15,5 5-22-15,5 18-19 16,-5-1-1-16,-9 5-4 16,-8 2-1-16,-18 1-11 15,-6-1-4-15,-10-3-15 16,0-1-1-16,7-12 7 15,4-2-1-15,8-6 9 0,5 1-1 16,6-1 8-16,7-4 9 16,12 5 9-1,3-3 6-15,5 6-6 0,1 0-4 16,-2 3 0-16,-3-1-98 16</inkml:trace>
  <inkml:trace contextRef="#ctx0" brushRef="#br0" timeOffset="188937.42">10540 14533 468 0,'0'-2'294'16,"2"-1"-11"-16,6-6-150 15,5 0-30-15,7-7-43 16,1-3-5-16,2-1 2 16,-3-1 5-16,-6 2 14 15,-3 4 2-15,-6 7-7 16,1 6-9-16,-5 7-23 16,2 4-13-16,0 8-18 0,-2 6-3 15,8 11-2-15,-5-1-1 16,-1-2 2-1,0-5 1-15,-4-8 40 16,1-2-118-16</inkml:trace>
  <inkml:trace contextRef="#ctx0" brushRef="#br0" timeOffset="189430.67">11376 13688 592 0,'0'0'315'0,"-4"-2"-84"15,3 4-45-15,0-2-78 16,0 1-20-16,-4 29-21 0,-5 50-13 16,12-20-16-16,-1 3-10 15,4-3-12-15,1-7-1 16,-3-15 4-16,3-6 2 15,-2-10-119-15,-1-7-123 16</inkml:trace>
  <inkml:trace contextRef="#ctx0" brushRef="#br0" timeOffset="189619.76">11061 13890 791 0,'16'-6'390'15,"14"-3"-153"-15,16 0-56 16,5-2-9-16,13 5-46 16,1 3-18-16,7 6-47 15,-1 5-22-15,-10 4-19 16,-10 0-4-16,-14-3 2 16,-5-1-41-16</inkml:trace>
  <inkml:trace contextRef="#ctx0" brushRef="#br0" timeOffset="190952.83">12314 13603 665 0,'0'2'356'15,"-2"-2"-91"1,-7 10-123-16,-6 7-28 0,-5 17-38 16,-1 15-11-1,-3 14-24-15,3 6-13 0,1 0-11 16,0-8-7-16,8-19 2 15,5-16-1-15,9-21 1 16,5-6 4-16,12-12 1 16,-4-14 4-16,0-20 2 15,0-10-1-15,-2-15-2 16,1 7-4-16,4 8-7 0,-4 6-1 16,-3 16 1-16,3 6 1 15,-4 14-2-15,1 6-5 16,3 13-9-16,2 4-5 15,11 13 1-15,3 6 1 16,13 9 6-16,6 7 1 16,0 8 2-16,1 2 0 15,-11-2-1-15,-4-1 0 16,-17-8-4-16,-4-10-2 0,-14-9-6 16,-13-6 0-16,-18-4 2 15,-16-3 4 1,-26-6 9 15,36-3 4-31,19 0 0 0,9-1-2 0,1 1-5 0,-131 9-33 0,17-10-86 16,17 3-64-16</inkml:trace>
  <inkml:trace contextRef="#ctx0" brushRef="#br0" timeOffset="191305.55">12632 13563 967 0,'6'-5'444'16,"7"-6"-223"-16,-2 11-81 16,5 13-100-16,6 12-31 15,3 17-8-15,-1 6 0 16,3 13 6-16,-2 6 1 15,-3-1 0-15,-1-4 1 0,0-17 0 16,-1-11 2 0,1-25 10-16,-1-13 1 0,6-20 58 15,0-14 24-15,2-19 27 16,2-6 15 0,-6-6-39-16,4 6-21 0,-6 14-33 15,-6 8-16 1,-9 11-21-16,-5 8-6 15,-3 6-40-15,1 5-70 0,0 15-193 16</inkml:trace>
  <inkml:trace contextRef="#ctx0" brushRef="#br0" timeOffset="192404.72">16090 7903 749 0,'-3'0'356'16,"-3"3"-150"-16,7 2-81 15,6-2-24-15,8 2-44 16,8-3-18-16,14-3-17 16,4-3-4-16,10-4-7 15,-2-3-13-15,-6 2-106 0,-6 3-76 16</inkml:trace>
  <inkml:trace contextRef="#ctx0" brushRef="#br0" timeOffset="192596.03">16084 8063 697 0,'2'-1'359'16,"4"0"-70"-16,10 1-125 16,8 0-85-16,6 0-13 0,11 0-34 15,-1-1-2-15,0 0-39 16</inkml:trace>
  <inkml:trace contextRef="#ctx0" brushRef="#br0" timeOffset="193295.32">15657 7858 620 0,'-1'-6'306'0,"-3"-5"-93"15,-4-2-25-15,-9 1-51 16,-4 4-20-16,-14 7-43 0,-1 1-20 15,-8 7-27-15,6 4-16 16,8 5-25 0,6 4-14-16,15 7 0 0,6 2 3 15,11-2 14-15,10-1 11 0,11-4 4 16,5-5 2-16,7-7 1 16,-7-2-1-1,-7-4 3-15,-6 0 2 16,-18-2 11-16,-2-1 0 0,-19-1-6 31,-11 1-4-31,-17-1-12 0,-6 3-6 16,0 7-6-16,5 2-1 15,15 6-6-15,9 1-9 0,16-3 2 16,7 3 3 0,16 0 11-1,7-2 12-15,15-4 7 0,6-1 1 16,3-5-3-16,0 0 0 15,-9-4-56-15,-8 1-70 16</inkml:trace>
  <inkml:trace contextRef="#ctx0" brushRef="#br0" timeOffset="193561.7">15725 8203 527 0,'0'-1'306'15,"0"-2"-37"-15,0 4-127 16,0-1-31-16,-1 0-33 16,0 0-15-16,0 16-14 15,0 42-5-15,4-23-4 16,1 3-2-16,0 0-4 0,1-6-3 15,0-5-9-15,-2-7 0 16,-2-10-4-16,3-5 37 16</inkml:trace>
  <inkml:trace contextRef="#ctx0" brushRef="#br0" timeOffset="194299.67">20606 2383 513 0,'-2'2'282'0,"2"1"-10"16,10 1-107-16,13 0-74 16,7-3-6-16,16-1-47 15,2-1-12-15,4 1-14 16,2 2-3-16,-15-1-5 15,-5-1-58-15,-13-1-274 16</inkml:trace>
  <inkml:trace contextRef="#ctx0" brushRef="#br0" timeOffset="194476.74">20657 2504 672 0,'3'0'345'15,"5"0"-81"-15,8 1-74 16,16 1-64-16,10-2-28 16,15 2-46-16,1-1-20 15,-5 0-68-15,0 2-84 16</inkml:trace>
  <inkml:trace contextRef="#ctx0" brushRef="#br0" timeOffset="194957.75">21543 2218 741 0,'-16'-10'403'0,"-7"-8"-72"0,-8 2-157 0,1 2-28 16,1 8-51-16,-2 3-27 16,1 9-46-1,2 3-12-15,7 9-15 16,5 1-2-16,13 3 0 16,5 5 1-16,14-2 2 15,5-1-1-15,9-1 3 16,3-3-1-16,-5-11 3 15,0-1 0-15,-7-7 4 16,-7-2 4-16,-7-1 6 16,-7-4-2-16,-12 1-8 15,-2 2-5-15,-9 4-11 16,-7 5-3-16,1 9 1 16,-3 0 3-16,7 6 1 15,10 3 5-15,7-3 5 0,7 5 3 16,10-5 5-16,7-5 3 15,11 0 1-15,1-8 0 16,4-1-3-16,-1-3-1 16,3-6-46-16,2-5-67 15</inkml:trace>
  <inkml:trace contextRef="#ctx0" brushRef="#br0" timeOffset="195394.81">21734 2534 868 0,'8'-5'418'16,"8"-4"-174"-16,5 3-110 15,3 4-33-15,1 4-52 0,-1 8-16 16,-9 1-12-16,-3 6-7 15,-8 7-9-15,-8-4-3 16,-7 11-2-16,-11-3 1 16,-9-1 4-16,-1-4 3 15,4-11 6-15,6-4-2 0,14-9-12 16,7-3-10-16,9-1-10 16,6 0 3-1,11 3 15-15,0 1 9 0,2 3 9 16,0 3 0-16,-7 4 0 15,6 5 0-15,-3-5-1 16,-4-1 1 0,-4-1 3-16,-4-6 0 15,-6 0 2-15,1-1-2 0,-2-1-6 16,-4 0 3-16,0 1-113 16,-2 0-72-1</inkml:trace>
  <inkml:trace contextRef="#ctx0" brushRef="#br0" timeOffset="196649.42">13430 14047 480 0,'2'-6'276'16,"2"-9"-9"-16,-4 2-36 15,-5 0-41-15,-4 0-24 16,-8 2-57-16,-7-3-23 0,-3 9-35 15,-2 2-16-15,3 6-28 16,7 6-13-16,4 6-14 16,5 2 0-16,10 7 4 15,0-2 6-15,14 0 3 16,3-6 0-16,12-2 1 16,3-6-1-16,-1-7 2 15,2-1 0-15,-16-2 5 16,-7 1-3-16,-11 1-17 15,-11 2-4-15,-15 6-8 16,-7 0 5-16,-3 10 22 16,4 1 5-16,12 2 6 15,12 2 0-15,10-3-4 0,7-5 0 16,18-5-1-16,6-1-1 16,9-5 3-16,3 3-69 15,-5 0-132-15,-7-1-110 16</inkml:trace>
  <inkml:trace contextRef="#ctx0" brushRef="#br0" timeOffset="196876.65">13566 14301 294 0,'8'-9'231'16,"6"-10"25"0,0 0-49-16,-3 6-6 0,2 3-14 15,-6 3-16-15,-1 7-46 16,-4 1-23-16,-5 8-46 15,-15 1-18 1,11 10-9-16,3 7-5 0,-1 4-8 16,18 9-2-16,-9-4-2 15,3-5 1-15,-2-6 0 16,3-8 0-16,-3-8 1 16,-5-3-2-16,9-4-73 0,-9-2-16 15</inkml:trace>
  <inkml:trace contextRef="#ctx0" brushRef="#br0" timeOffset="197731.78">14201 13651 907 0,'0'-2'419'0,"0"-2"-205"15,0 9-86-15,0-5-96 16,2 29-20-16,3 56-2 16,1-24 1-16,-1 4 1 15,-6-6-1-15,-1-13-34 16,-5-8-70-16</inkml:trace>
  <inkml:trace contextRef="#ctx0" brushRef="#br0" timeOffset="197888.09">14096 13786 1110 0,'-3'0'460'0,"1"2"-254"15,7 8-147-15,12 3-29 0,19 4-13 16,15-3 1-16,25-3-5 16,8-7 1-16,12-6-139 15,-2-5-45-15</inkml:trace>
  <inkml:trace contextRef="#ctx0" brushRef="#br0" timeOffset="198380.22">15099 13577 984 0,'-1'-2'453'0,"-4"-1"-226"15,-1 6-56-15,-6 17-93 0,-3 7-33 16,-5 18-22-16,-5 8-1 16,-5 11-2-16,5-1-1 15,8-8-3-15,5-11-1 16,14-22 3 0,7-11 3-16,8-24 7 0,5-9 1 15,4-21 1-15,1-7 0 16,-7-12-3-16,0-1 1 15,-5-5-7-15,-2 2-3 0,1 4-11 16,-3 8-6 0,-3 19-2-16,-2 9-6 15,-4 21-13-15,3 12-2 0,3 21-3 16,7 6 2 0,13 15 13-16,5 3 5 0,10 4 4 15,-1 3 1 1,2 3 1-16,-2-2 0 15,1-1 2-15,-1-8 0 0,-9-9 0 16,-6-7 3-16,-17-17-6 16,-7-2 2-16,-22-6 6 15,-17-6 3-15,-28-1 7 16,-17-3 1-16,-8-2-7 16,11 0-8-16,18 2-75 15,15 0-73-15</inkml:trace>
  <inkml:trace contextRef="#ctx0" brushRef="#br0" timeOffset="198838.49">15618 13555 875 0,'0'-9'414'15,"0"-12"-138"-15,4 10-73 0,-1 9-80 16,2 4-37-16,3 22-59 0,3 5-23 0,2 17 2 31,0 8 0-31,4 10 2 16,-1 5-1-16,8-3 1 15,-1-9 1-15,3-18 1 16,0-12 5-16,0-21 7 16,4-9 8-16,7-21 24 15,-2-10 18-15,3-23 25 16,-4-5 11-16,-9-4-16 15,-6 2-13-15,-13 12-28 16,-3 11-24-16,-7 17-21 16,-1 7-14-16,-1 11-115 15,-1 4-146-15</inkml:trace>
  <inkml:trace contextRef="#ctx0" brushRef="#br0" timeOffset="199602.84">16109 14032 746 0,'0'-3'417'0,"2"0"-114"16,-1 5-138-16,-1-2-47 15,0 0-82-15,-1 20-19 16,-5 42-6-16,0-24-1 0,5-1-3 16,1 0 2-16,3-11-85 15,1-6-90-15</inkml:trace>
  <inkml:trace contextRef="#ctx0" brushRef="#br0" timeOffset="199851.59">16108 14003 707 0,'7'-9'378'16,"0"-10"-107"-16,11 12-130 16,7 7-35-16,4 7-62 15,5 3-17-15,-3 8-10 16,-5-3-5-16,-15 2-8 16,-10 1-2-16,-17 0 3 15,-7 4 1-15,-6-2 1 0,4 0 0 16,8 0-6-16,9-4-1 15,8-1 1-15,9-3 0 16,10 0 5-16,3-1 0 16,11 1-2-1,-1 0-1-15,2-1-50 0,0-1-107 16</inkml:trace>
  <inkml:trace contextRef="#ctx0" brushRef="#br0" timeOffset="200210.87">16461 14208 729 0,'0'-6'338'15,"3"-3"-119"1,11 1-116-16,2-1-21 0,9 4-3 0,-2 5 2 15,0 4-34 1,-2 4-12-16,-7 4-6 16,-1 1 0-16,-8 1 15 15,-5 1 9-15,-8 1-1 16,-5 1-2-16,-7 4-24 0,-1-1-11 0,-1-2-9 16,3-1-3-16,10-3-3 15,4-1-1-15,10-1 0 31,4-2 0-31,8-6 2 0,5 2 2 0,1-7-3 16,9-4-1-16,10-7-71 16,3-3-431-1</inkml:trace>
  <inkml:trace contextRef="#ctx0" brushRef="#br0" timeOffset="200739.36">17031 13686 606 0,'2'0'265'15,"14"0"-101"-15,6 0-39 16,15 2-25-16,9 0-20 16,8 2-54-16,6 2-8 15,-2-3-5-15,-3 0-17 16,-9-3-121-16,-9 0-84 0</inkml:trace>
  <inkml:trace contextRef="#ctx0" brushRef="#br0" timeOffset="200959.12">17065 13861 769 0,'2'-1'359'0,"11"0"-143"16,8-1-36-16,18 5-28 15,9 3-27-15,10 2-33 16,1 2-18-16,-8-2-23 0,-8-2-13 16,-10-5-8-16,-7-1-78 15</inkml:trace>
  <inkml:trace contextRef="#ctx0" brushRef="#br0" timeOffset="201501.97">18191 13516 684 0,'-12'-11'339'16,"-15"-7"-112"-16,-3 3-74 15,-2 14-71 1,-1 5-30-16,3 13-39 0,-3 10-8 16,4 11-6-16,5 4-1 15,12 11 2-15,8 4 3 0,19 7 1 16,8 3 2-16,14-7 4 16,15-9 2-1,21-20 7-15,8-11 22 16,13-25 44-16,-8-12 19 15,-22-24 48-15,-15-11 2 16,-25-12-1-16,-14-4-6 16,-20-1-40-16,-13 1-21 0,-23 4-65 15,-7 8-24 1,-10 14-37-16,3 11-26 0,2 24-116 16,6 11-48-16</inkml:trace>
  <inkml:trace contextRef="#ctx0" brushRef="#br0" timeOffset="201823.43">18421 13585 685 0,'-2'-3'326'0,"-2"-1"-118"0,-4 1-43 16,1 3-63-16,-1 1-20 0,-7 7-31 16,-1 4-6-1,-11 6 4-15,-3 8 4 0,-4 6-1 16,-3 5 0-1,2 7-14-15,-2 1-8 16,7-5-11-16,5 0-2 16,6-9 351-16</inkml:trace>
  <inkml:trace contextRef="#ctx0" brushRef="#br0" timeOffset="-204406.11">8587 15227 944 0,'8'2'389'16,"20"3"-229"-1,19 5-18-15,17-10-26 0,11 4-29 16,10-3-42-16,-11 0-10 16,-1 4-37-16,-4-2-78 15</inkml:trace>
  <inkml:trace contextRef="#ctx0" brushRef="#br0" timeOffset="-203776.35">9340 14977 716 0,'-1'-2'368'15,"-4"-2"-129"-15,14 4-102 16,8 2-30-16,24 3-54 16,13 3-14-16,14-3-4 15,6 1-3-15,-8-2-4 16,-10-4-2-16,-23 0-5 15,-11 0-1-15,-16-4-1 0,-6-2-11 16,-13-3-20 0,-4-2-7-16,-9 2-14 15,-7 4 3-15,5 9 4 16,-4 3 2-16,7 5-1 16,5 3 1-16,8 4-5 15,1 4-1-15,13 2-1 0,2 3 5 16,8 6 17-16,3-1 9 15,-7 8 12-15,-4 5 2 16,-9 4 2-16,-8 2-4 16,-10-3-4-16,-4-2 1 15,-3-12-1-15,-1-5 5 16,5-18 11-16,0-5 4 16,10-10-3-16,5-1-4 0,8-1-14 15,6 1-1-15,11-1 10 16,7 1 10-1,17 6 7-15,6 0-3 0,8 6-4 16,-1 2-8-16,-2-2-4 16,-1 2-1-16,-4-8-77 15,-3-3-412-15</inkml:trace>
  <inkml:trace contextRef="#ctx0" brushRef="#br0" timeOffset="-203373.11">10027 15033 658 0,'0'-1'317'16,"0"0"-85"-16,1 14-155 15,0 10-27-15,0 22-8 16,-1 9 1-16,0 17-5 16,-1 6-2-16,-1-3-5 0,1-1-7 15,1-22-9 1,2-13 1-16,0-21-83 0,3-8-112 16</inkml:trace>
  <inkml:trace contextRef="#ctx0" brushRef="#br0" timeOffset="-203096.37">9985 15052 662 0,'20'-9'339'15,"32"-12"-68"-15,12 6-83 0,7 15-52 16,-1 2-22-16,-17 14-45 16,-15 5-21-1,-23 7-20-15,-13 4-7 16,-27 7-12-16,-12 5 2 0,-22 8 0 15,-9-3-3-15,11-5-6 16,5-6-2 0,28-15-10-16,13-5-2 0,17-11 1 15,10-3 3-15,21-1 14 0,8-2 6 16,13 4 14 0,-2 7 2-1,-7 3-2-15,-8 3-4 0,-14 2-28 16,-7-3-72-16</inkml:trace>
  <inkml:trace contextRef="#ctx0" brushRef="#br0" timeOffset="-190622.87">10475 15604 576 0,'-5'-5'309'16,"-5"3"-63"-16,3 1-130 15,4 1-27-15,4 1-47 16,-1-2-15-16,0 0 8 16,0 0 3-16,20-9 18 15,34-25 4-15,-24 6-5 16,0 4 15-16,0 3 25 15,-7 2 10-15,-9 9 16 0,-4 0-8 16,-8 11-26 0,1 2-18-16,-3 18-33 0,0 3-11 15,0 11-14-15,1 6 1 16,2-3-4-16,4 3-4 16,-4-8-196-1</inkml:trace>
  <inkml:trace contextRef="#ctx0" brushRef="#br0" timeOffset="-189730.81">9812 15519 699 0,'2'1'337'0,"-5"-3"-121"15,2-4-42-15,1 5-66 16,0 0-26-16,0-1-42 16,0 1-12-16,4 0-17 15,12 0-3-15,31 4-5 16,-29 2 0-16,-1 3 0 15,-5 1 2-15,-6 3 4 16,-6-2 4-16,-5 3 11 16,-7 0 5-16,-4-2 5 0,-6 2-2 15,1-7-8-15,5 0-8 16,5-3-16-16,7-3-11 16,5 3-10-16,4 0-1 15,-5-3 6-15,0 0 7 16,11 4 6-16,37 25 2 15,-31-12 1-15,-2 3 0 16,-10 1 4-16,-5 1 3 16,-10-2 9-16,-3 1 12 0,-7-8 37 15,-6-5 21 1,-1-14 14-16,1-8-10 0,4-10-44 16,5-3-25-16,7 3-81 15,-1 2-40 1</inkml:trace>
  <inkml:trace contextRef="#ctx0" brushRef="#br0" timeOffset="-180580.97">19189 9733 718 0,'-6'0'272'0,"-2"0"-182"16,11 3-25-16,30 0 3 16,17 1 5-16,36-2-11 15,21-2-11-15,40 0-18 16,11 1 3-16,14 2 1 16,-2 1-2-16,-30-3-6 15,-15 1-8-15,-36-2-8 16,-20-4 3-16,-25 2-62 15,-11 0-94-15</inkml:trace>
  <inkml:trace contextRef="#ctx0" brushRef="#br0" timeOffset="-180232.73">19485 9622 697 0,'0'-6'365'16,"-1"-3"-116"-16,-16-2-148 15,0 11-37-15,-18 9-50 16,-9 4-6-16,-8 15 0 0,-10-10-3 16,6 9-11-16,38-11-1 31,9-8 3-31,-1 1 4 0,7 20 23 16,21 5 8-16,35-12 5 0,10-7-2 15,5-10-20-15,-1-1-33 16</inkml:trace>
  <inkml:trace contextRef="#ctx0" brushRef="#br0" timeOffset="-179650.7">19330 8949 659 0,'15'-4'278'15,"24"-2"-124"1,7-1-23-16,10 2-24 0,8-1-16 15,-1-3-46-15,-3 3-15 16,-14 2-10-16,-15 0 1 0,-19 2 10 16,-10-2 5-16,-10-4-3 15,-7 1-3-15,-8 0-17 16,-4 0-9-16,1 5-14 16,2 3-8-1,6 11-11-15,1 5-2 0,3 9 7 16,4 8 7-1,4 4 8-15,5 3 3 16,1 3 3-16,2-2 3 16,-3-7 2-16,-7-2 2 15,-7-8 7-15,-5-2 2 0,-6-6 5 0,-3-4 2 16,1-7 0 0,0-3 0-1,8-3-7-15,8 0 1 0,10 0 0 16,7 0 3-1,14 0 12-15,1 3 1 0,12-2-6 16,7-1-6-16,10 0-12 16,4 0-5-16,1-1-33 15,-2 0-58-15</inkml:trace>
  <inkml:trace contextRef="#ctx0" brushRef="#br0" timeOffset="-179217.79">19885 9196 726 0,'0'-3'364'0,"3"-5"-121"16,10 1-112-16,7 1-24 16,6 0-39-16,2 3-9 15,0 3-26-15,-9 2-7 16,-7 3-3-16,-9 2 0 0,-10 2-2 16,-7 3-4-1,-6 1-7-15,1 1-1 0,5-3-5 16,7-4-4-16,10-4-11 15,8 2-4-15,9-1 0 16,10 2 3-16,3 6 11 16,-3 0 1-16,-8 5 11 15,-14 3 2-15,-19 2 25 16,-13 0 20-16,-20-6 11 16,-5-4 4-16,1-11-16 15,4-5-20-15,14-5-16 16,5-5-23-16,12 0-222 0</inkml:trace>
  <inkml:trace contextRef="#ctx0" brushRef="#br0" timeOffset="-148642.68">11322 15062 990 0,'1'-6'456'0,"-1"-7"-186"15,-4 6-35-15,0 10-91 16,-4 5-43-16,3 20-74 15,-1 5-22-15,0 26-6 16,2 11 1-16,3 12 0 16,2 1 0-16,3-15 2 15,3-12-16-15,6-22-155 16,2-11-71-16</inkml:trace>
  <inkml:trace contextRef="#ctx0" brushRef="#br0" timeOffset="-148467.85">10979 15296 659 0,'0'1'346'0,"2"2"-58"16,24-1-133-16,18-1-1 16,31 1-15-16,12 0-26 15,7 1-33-15,-9 1-23 16,-9-1-20-16,-6-1-86 15</inkml:trace>
  <inkml:trace contextRef="#ctx0" brushRef="#br0" timeOffset="-147743.11">12233 15138 496 0,'8'-5'266'16,"5"-8"-52"-16,2 0-12 0,-11-2-10 16,-4-1-11-16,-12-7-9 15,-12-1-4-15,-8 2-37 16,-11 7-31-16,-8 15-50 16,3 6-20-16,-18 12-23 15,7 4-2-15,10 5-5 16,7 3-1-16,32 8-7 0,10 3 1 15,25 3 2 1,11-3 5-16,20-10 4 0,7-5 0 16,1-12 1-1,-5-6-5-15,-16-8-3 0,-11-8 0 16,-17-5 2-16,-7-2 1 16,-18-3 3-16,-10-1-1 0,-23 2 2 15,-10 1 2 1,-11 16 6-1,-4 2 1-15,7 15-6 0,8 9-1 0,20 2-4 16,5 6 2 0,31 9 2-16,15 3 2 0,24-4 2 15,18-4-3-15,13-20-2 16,7-7 3 0,3-6-106-16,0-4-88 0</inkml:trace>
  <inkml:trace contextRef="#ctx0" brushRef="#br0" timeOffset="-147345.68">12405 15640 386 0,'0'-2'245'16,"1"-5"-3"-16,5-1-53 0,6-2-48 16,0-4-19-16,8-2-18 15,3 1-1-15,2-1 7 16,1 1 6-16,-7 4 15 15,-3 0 1-15,-10 2-11 16,-2 6-12-16,-4-1-30 16,-4 3-17-16,3 1-23 15,0 0-4-15,0 0-1 16,-2 18 4-16,2 37 2 0,6-27-2 16,4 7-11-1,-1-4-5-15,7-4-15 0,-1-7-100 16</inkml:trace>
  <inkml:trace contextRef="#ctx0" brushRef="#br0" timeOffset="-134045.99">13860 15015 698 0,'0'-1'327'15,"2"-1"-141"-15,13 0-52 0,25-3-60 16,14 0-21-16,20 0-16 0,5 5-5 16,-3 2-5-16,-7 1-3 15,-12-1-8-15,-10-2-1 16,-15-4-3-16,-10-1-1 15,-19 2-64 1,-7-1-42-16,-14 6-100 0,-9 2-51 16</inkml:trace>
  <inkml:trace contextRef="#ctx0" brushRef="#br0" timeOffset="-133760.84">14179 14995 504 0,'-3'2'293'0,"-6"-1"-42"16,4 9-95-16,1 0-23 15,4 12-45-15,-2 5-20 16,7 2-29-16,7 9-9 16,-6 1-10-16,5 4-5 15,-5-4-5-15,-6-4 0 16,-2-5 1-16,-6-6 1 16,-8-3 6-16,-8-2 2 15,-11-1 2-15,-1-3 2 16,-2-2-7-16,4 0-2 15,13-5-5-15,10 0-5 0,11-2 8 16,12-3 2-16,27-1 0 16,8-2 1-16,14-2-11 15,5 1-4-15,-9-1-91 0,-4 2-125 0</inkml:trace>
  <inkml:trace contextRef="#ctx0" brushRef="#br0" timeOffset="-133168.14">14390 15604 318 0,'-3'0'165'16,"-5"0"-38"-1,2 5-30-15,4-5-2 0,2 1 8 16,0-1 6-16,0 0 6 16,0-1 6-16,21-4 3 15,35-11-4-15,-22-1-23 16,-2 1-4-16,-3-2 11 16,-9-3 2-16,-5 6 11 15,-3 3-3-15,-10 4-37 0,2 5-18 16,-6 1-34-16,2 4-13 15,0-2-10 1,-1 0-1-16,1 0 3 16,0 0 1-16,0 0 2 15,0 0-1-15,0 0 2 0,0 0 0 16,0 0-1 0,0 0-1-16,0 0-7 0,0 5-3 15,1 8-3-15,1 34-1 16,-6-19 4-16,0 0 3 15,5 4 2-15,0-2 2 16,1-11-3-16,0-3-7 16,0-11-90-16,0-5-62 0</inkml:trace>
  <inkml:trace contextRef="#ctx0" brushRef="#br0" timeOffset="-128340.08">14886 15247 289 0,'-3'0'241'0,"-3"0"77"15,1 2-15-15,4-2-39 16,0 0-35-16,0 0-71 0,0 0-31 16,0 0-55-1,-1 0-19-15,2 0-22 0,0 0 6 16</inkml:trace>
  <inkml:trace contextRef="#ctx0" brushRef="#br0" timeOffset="-127631.77">15186 15016 924 0,'0'-1'396'0,"-4"1"-229"16,1 1-49-16,3-1-70 15,0 2-24-15,2 28-17 16,5 58 1-16,-7-30 2 16,0 5 2-16,0-10 0 15,3-2-1-15,-2-15-5 16,0-12-68-16,0-13-155 16,0-6-184-16</inkml:trace>
  <inkml:trace contextRef="#ctx0" brushRef="#br0" timeOffset="-127218.62">15128 15055 524 0,'8'-16'335'15,"10"-25"61"-15,6 1-164 0,15 5-72 0,6 4-29 32,11 18-69-32,6 14-29 15,-8 22-23-15,-2 12-2 16,-21 10-2-16,-15 4 0 16,-24 2 1-16,-19 2-1 15,-16 1-2-15,-7-5 0 0,0-8 4 16,4-10 3-16,12-17 7 15,4-8 1-15,6-13-4 16,13-5-11-16,9-1-3 16,8-1 1-16,18 9 8 15,3 6 12-15,16 15 9 16,2 12 4-16,1 14 0 16,-3 1-1-16,-11-2-6 15,-2-9-4-15,-9-11 5 16,-2-10-67-16</inkml:trace>
  <inkml:trace contextRef="#ctx0" brushRef="#br0" timeOffset="-125954.57">15705 15463 553 0,'1'-5'304'16,"2"-6"-75"-16,7-1-66 16,6 0-27-16,7 2-48 15,3 4-22-15,8 8-42 16,-1 6-12-16,-3 8-9 15,-6 6-3-15,-13 4 1 16,-11-1 1-16,-18 2 1 16,-8 3 1-16,-11-3 2 15,-1 0 1-15,1-6 10 16,5-11 5-16,10-7 6 16,7-3 4-16,7-3 26 15,4-1 3-15,4 0-6 0,6-1-7 16,6 4-36-16,3 0-7 15,11 7-2-15,4 4 1 16,5 5 2-16,2 3 2 16,-4 3 5-16,-2-1 1 15,-2-4 1-15,-4-3 2 16,-4-10 18-16,-5-3 25 16,-3-6 14-16,-3-2 4 15,0-2-14-15,-4 0-25 16,-2-1-20-16,2 3 28 15,-6 2-116-15</inkml:trace>
  <inkml:trace contextRef="#ctx0" brushRef="#br0" timeOffset="-123892.64">16545 15209 822 0,'15'-4'320'0,"7"-3"-210"15,18 5-52-15,12 1-3 0,6 1-16 16,5 1-14 0,-8 5-15-16,-11-1-2 15,-12 6-91-15,-8-1-116 0</inkml:trace>
  <inkml:trace contextRef="#ctx0" brushRef="#br0" timeOffset="-123711.52">16577 15356 534 0,'5'1'282'16,"9"2"-49"-16,9-2-46 0,28 1-15 16,3-1-24-16,16 4-40 15,-1 1-29-15,-12 3-38 16,-8-1-19-16</inkml:trace>
  <inkml:trace contextRef="#ctx0" brushRef="#br0" timeOffset="-123093.54">17816 15061 700 0,'-8'-13'386'16,"-9"-11"-70"-16,-6-3-132 15,-5-2-27-15,-7 2-59 0,-1 4-31 16,-1 16-64 0,3 7-22-16,0 19-18 0,3 15 0 15,5 11 11-15,1 7 9 16,15 14 5-16,10-5 2 16,10 13 3-16,12 1 0 0,7-12 0 15,5-4-1 1,23-23-3-16,11-18 1 15,20-20 6-15,3-16 6 16,-16-29 41-16,-13-7 34 16,-25-14 85-16,-14-5 32 15,-22 8 21-15,-9 2-23 0,-21 10-79 16,-13 6-38-16,-17 11-61 0,-7 5-13 16,-4 12-48-1,9 5-46-15,16 14-123 16,7 2-65-16</inkml:trace>
  <inkml:trace contextRef="#ctx0" brushRef="#br0" timeOffset="-122819.09">17948 15028 957 0,'-3'2'403'0,"-13"5"-237"16,-9 6-42-16,-13 11-43 16,-8 7-4-16,-7 10-4 0,-1 10-6 15,6 8-24-15,3 7-13 16,15-4-19-16,2-6-2 15,13-12-106-15,6-10-110 16</inkml:trace>
  <inkml:trace contextRef="#ctx0" brushRef="#br0" timeOffset="-110349.91">12964 15379 682 0,'-3'0'329'0,"-5"0"-101"0,9-1-43 16,15-2-55-16,8-1-20 15,19-3-26-15,4 2 1 16,7 1 18-16,-3-2 4 16,-7 6-13-16,-3-2-5 15,-8 0-21-15,1 1-3 0,-13-2-8 16,-4 2-9 0,-6-1-6-16,-4-1-9 15,-2 2-12-15,-2-1 4 0,-3 0-125 16</inkml:trace>
  <inkml:trace contextRef="#ctx0" brushRef="#br0" timeOffset="-87098.39">8733 16442 345 0,'-7'0'256'16,"-8"-1"27"-16,12-1-116 15,3-1-30-15,16 0-55 0,9 3-36 16,18-1-7-16,12 0-2 16,15 1-8-16,-2 0 2 15,-3 5-7-15,-9 4 3 16,-22-3 3-16,-7 3 0 16,-15-4-1-16,-3-1-2 15,-6-3 1-15,-2-5-68 16</inkml:trace>
  <inkml:trace contextRef="#ctx0" brushRef="#br0" timeOffset="-83880.93">9778 16491 474 0,'-22'5'243'16,"-27"2"-45"-1,-4-2-29 1,4-6-14-16,2-11 1 0,11-11-28 16,11-6-25-16,20-8-60 0,5-4-26 15,18 2-22 1,7 3 0-16,8 12 7 15,8 8 1-15,8 16-5 16,3 8-5-16,-8 14 8 16,-8 10 7-16,-17 13 14 15,-14 9 4-15,-23 8 2 16,-8-1-3-16,-18-6-6 16,-3-10-3-16,5-12-4 15,1-5 3-15,12-13 6 16,6-8 1-16,8-10-2 15,10-2-8-15,10-6-12 16,6 0-4-16,14 0-3 0,5 4 4 16,9 7 0-16,3 4 0 15,2 6 0-15,-2 3 2 16,-7-3 8-16,0 1-113 16</inkml:trace>
  <inkml:trace contextRef="#ctx0" brushRef="#br0" timeOffset="-83322.98">9996 16282 530 0,'11'-7'299'16,"5"-3"-53"-16,19 0-125 0,8 4-32 16,7 1-46-16,7 3-14 15,-8 0-12-15,-5 0 0 16,-5 2-4-16,-6-1 1 15,-10-1 7-15,-6-1 7 16,-17-5 8-16,-5 3-6 16,-14-2-14-16,-5-1-12 0,-1 9-19 15,-1 0-5 1,7 7-7-16,0 7-4 16,4 5-3-16,4 5 6 15,3 12 13-15,8 7 7 0,6 5 10 16,7 5 0-16,2 1 0 15,-4-8 26-15,-8-6 30 16,-11-4 16-16,-12-7 27 16,-4-1-17-16,-12-2-10 15,0-7-6-15,4-7-11 16,3-6 0-16,18-7-14 16,7-1-11-16,13-5-22 0,12 0-10 15,15 0-11-15,3 1 3 16,10 2 3-16,-2 3 5 15,-1 4-245 1</inkml:trace>
  <inkml:trace contextRef="#ctx0" brushRef="#br0" timeOffset="-82893.11">10529 16673 730 0,'-2'-6'311'16,"2"-6"-129"-16,5-1-78 15,13 2-32-15,9 2-4 0,10 2-36 16,4 5-11-16,-2 2-12 15,-3 4-1 1,-16 7 8-16,-4 0 6 0,-15 4 4 0,-4 0 1 16,-10 0 0-1,-2-3 0-15,3-3-9 16,4-3-5-16,11-2-12 16,2 1-4-16,9 0-2 15,3 4 2-15,-4 6 1 16,1 0 1-16,-12 9 7 15,-3 3 10-15,-14-1 16 16,-9 3 2-16,-15-9 11 16,-7-9 0-16,-2-16-1 15,6-8-24-15,19-13-91 16,9-3-101-16</inkml:trace>
  <inkml:trace contextRef="#ctx0" brushRef="#br0" timeOffset="-82380.53">11363 16347 845 0,'2'-9'402'15,"3"-6"-166"-15,0 7-77 16,1 14-96-1,1 7-29-15,3 19-24 0,1 8 2 16,-1 12 7-16,0 0 0 16,-8-2-2-16,-2-4-1 15,-2-9-6-15,-2-7-31 16,1-14-155-16,-2-8-228 16</inkml:trace>
  <inkml:trace contextRef="#ctx0" brushRef="#br0" timeOffset="-82246.8">11182 16557 855 0,'7'0'359'0,"15"3"-205"16,5-2-55-16,27-2-43 0,10 1-11 15,11-1-12 1,8 3-7-16,-9 3-1 16,-5-2-99-16</inkml:trace>
  <inkml:trace contextRef="#ctx0" brushRef="#br0" timeOffset="-81901.19">11992 16586 658 0,'12'-17'292'15,"13"-35"-128"-15,12-8-40 16,5-8 0-16,-5-2-9 0,-4 16-4 16,-8 8 9-16,-12 19-11 15,-2 11-7-15,-7 16-29 16,-4 11-29-16,-1 26-28 15,1 18-8-15,-2 25 0 16,2 6 0-16,5 0-1 16,3-5 18-16,10-18-180 15,8-9-286-15</inkml:trace>
  <inkml:trace contextRef="#ctx0" brushRef="#br0" timeOffset="-81562.54">12880 16284 902 0,'-19'-10'419'16,"-23"-13"-174"-16,-4 0-61 15,7 15-86-15,-2 3-32 16,-1 15-51-16,1 14-17 0,0 14-11 15,6 11-3-15,20 15 1 16,13 5 2 0,23-7 7-16,12-6 2 0,20-14 8 15,3-12 5-15,6-15 11 16,2-12 9-16,-8-18 59 16,-3-5 15-16,-20-17 56 15,-16-9 5-15,-25-14-44 16,-16-11-15-16,-20 1-71 15,-2 7-20-15,2 20-101 16,9 19-125-16</inkml:trace>
  <inkml:trace contextRef="#ctx0" brushRef="#br0" timeOffset="-81075.13">13386 16518 863 0,'11'4'341'0,"23"0"-224"16,16 1 11-16,16-4 0 0,5 3-31 0,-3-1-45 15,-8-3-12-15,-14 2-16 31,-9-2-15-31,-16 2-453 0</inkml:trace>
  <inkml:trace contextRef="#ctx0" brushRef="#br0" timeOffset="-79716.76">14663 16237 861 0,'-9'-8'401'16,"-14"-4"-169"-16,-7 3-38 0,-16 9-77 16,-4 8-30-1,-12 18-49-15,5 11-30 0,12 26-18 16,8 11-3-16,29 8 2 15,13-5 2-15,24-15 2 16,18-12-3-16,24-19-2 16,2-9 2-16,-6-18 10 15,-11-6 11-15,-27-15 67 16,-13-5 48-16,-21-7 36 16,-16-2 8-16,-28 2-51 15,-7 2-46-15,-16 14-45 16,6 6-16-16,17 10-47 0,11 5-91 15</inkml:trace>
  <inkml:trace contextRef="#ctx0" brushRef="#br0" timeOffset="-79118.19">15008 16275 498 0,'5'-3'274'0,"7"-5"-27"0,8-1-72 16,11 3-54 0,6 0-36-16,11 5-54 0,2 1-12 15,3 3-5-15,-5 2-1 16,-13-3 0-16,-9 3 2 16,-18-5 17-16,-7-3-2 15,-14 1-13-15,-8-4-12 0,-9 2-20 16,-3-1-4-16,2 5-4 31,3 6-1-31,10 10-15 0,3 5-5 16,8 11 10-16,6 11 9 15,1 5 15-15,7 11 7 16,1-6 2-16,-4-2 2 16,-4-10 33-16,-7-4 16 0,-6-7 28 15,-9-6 7 1,-3-7-17-16,-4-5-9 15,3-9 1-15,7-3-5 16,16-2-22-16,10-4-8 16,20 1-31-16,3 1-6 15,12 2 6-15,4 1 1 0,4 3 1 16,1 3-42-16,-2 2-158 16,-1 1-157-16</inkml:trace>
  <inkml:trace contextRef="#ctx0" brushRef="#br0" timeOffset="-78893.46">15576 16729 379 0,'0'-1'279'0,"0"1"57"16,0-3-36-16,0 3-54 15,0-1-35-15,0-1-70 16,0 1-31-16,0 0-49 16,2-4 0-16,-1-12-10 15,32-30-6-15,-28 33 1 16,-3 4-9-16,0 10-17 15,-2 7-2-15,1 14-11 16,-1 7-7-16,1 15 0 16,0 6 3-16,1 0 0 15,4 2 1-15,4-12-92 0,10-5-109 16</inkml:trace>
  <inkml:trace contextRef="#ctx0" brushRef="#br0" timeOffset="-78557.51">16240 16451 684 0,'0'-3'355'0,"5"-4"-85"16,9 1-98-16,22 4-65 0,12 1-28 15,22 3-36-15,5 4-6 16,-5 0-15-16,-8-1-4 15,-18-5-32-15,-8-1-59 16,-16-4-280-16</inkml:trace>
  <inkml:trace contextRef="#ctx0" brushRef="#br0" timeOffset="-78400.44">16271 16549 663 0,'8'5'334'15,"7"0"-63"-15,26 2-144 16,15-2 13-16,16 1-37 16,7 2-26-1,-1-3-39-15,-1-1-66 16</inkml:trace>
  <inkml:trace contextRef="#ctx0" brushRef="#br0" timeOffset="-77890.71">17508 16342 838 0,'-6'-8'405'15,"-14"-8"-153"-15,-3 5-46 16,-10 6-78-16,-10 2-43 15,-3 9-56-15,-5 4-17 16,4 16-23-16,2 9-4 0,12 14-4 16,7 4 2-16,25 7 4 15,10-7 3-15,27-3 8 16,11-7 1-16,24-10 4 16,8-6 3-16,-1-15 4 15,-1-11 36-15,-21-15 38 16,-10-11 34-16,-18-14 35 15,-15-9-17-15,-24-12-14 16,-14-4-33-16,-10-4-44 16,-8 4-22-16,1 21-35 15,2 9-44-15,-2 19-106 16,8 11-94-16</inkml:trace>
  <inkml:trace contextRef="#ctx0" brushRef="#br0" timeOffset="-77713.19">17612 16460 788 0,'-7'-6'439'0,"-4"-5"-89"16,-13 6-132-16,-4 2-44 16,-15 16-73-16,-14 7-29 15,-17 14-42-15,-2 8-4 16,10-1 8-16,15 1-82 0</inkml:trace>
  <inkml:trace contextRef="#ctx0" brushRef="#br0" timeOffset="-77118.93">19345 16415 660 0,'-25'-5'359'16,"-24"-9"-73"-16,5-4-69 0,18-10-86 15,13-2-41-15,23-3-47 16,12 1-20-16,18 5-13 16,10 7 9-16,3 12-4 15,0 8-3-15,-14 19-7 16,-6 5-2-16,-23 9 10 16,-12 5 9-16,-26 6 9 0,-21 3 0 15,-20 2-7 1,-5-4-9-16,10-11-4 0,12-8 0 15,30-10-5 1,15-5-1-16,22-6-2 16,13 3-1-16,20-2 0 15,5 0 0-15,9-1-1 16,-3 2 0-16,-8-1 1 16,-5-1-1-16,-10-5-162 15,0 0-72-15</inkml:trace>
  <inkml:trace contextRef="#ctx0" brushRef="#br0" timeOffset="-76809.06">19770 16212 757 0,'-9'-30'445'0,"-12"-26"-74"0,-22 14-136 15,-15 1-56-15,-14 15-76 16,0 7-38 0,-18 21-40-16,-4 12-13 15,-13 27-16-15,-4 6-4 0,4 19-1 16,8 10 1-16,21 20-4 15,12 5 0-15,41 4 1 16,22-2-3-16,46-16-9 16,27-5-7-16,47-22-13 15,24-15 1-15,23-49 18 16,10-23 24-16,-1-42 44 16,-13-16 25-16,-41-15 68 15,-30-10 28-15,-58-13 27 0,-30 9-32 16,-50 13-68-16,-32 19-44 15,-42 23-67-15,-9 4-52 16,-26 19-424-16</inkml:trace>
</inkml:ink>
</file>

<file path=ppt/ink/ink8.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2-11-28T10:12:38.530"/>
    </inkml:context>
    <inkml:brush xml:id="br0">
      <inkml:brushProperty name="width" value="0.05292" units="cm"/>
      <inkml:brushProperty name="height" value="0.05292" units="cm"/>
      <inkml:brushProperty name="color" value="#FFFFFF"/>
    </inkml:brush>
  </inkml:definitions>
  <inkml:trace contextRef="#ctx0" brushRef="#br0">7614 16458 258 0,'3'-13'201'0,"5"-13"20"0,-2 10-26 16,-2 4 3-16,-1 12-4 16,-2 7-10-16,-3 16-11 15,-2 13 1-15,0 25-45 16,0 13-25-16,1 10-39 15,1 2-23-15,-3-14-22 16,2-13-7-16,0-20-2 16,1-15 0-16,0-19 5 15,-2-8-6-15,2-27-9 16,2-14-4-16,3-31-10 16,3-15 5-16,1-8 8 15,1 6-1-15,-3 23 33 16,-1 14 17-16,-1 29 33 0,-3 9 23 15,-4 17-27-15,1 8-17 16,-4 17-29-16,-1 12-16 16,-5 40-1-16,-4 21 0 15,3 45-1-15,-2 9 1 16,4-18-1-16,4-15 1 16,7-51-10-16,2-19-5 15,7-33-5-15,0-18 0 16,3-30 5-16,-2-19 0 15,2-23 4-15,-1-16 0 16,-2-19 5-16,2-8 1 0,-3-1 0 16,2 12 0-16,-1 28 0 15,-3 22 11-15,-4 32 35 16,-2 17 1-16,-6 23 2 16,-1 17-10-16,-4 45-35 15,1 17-2-15,2 36-6 16,-1 5 0-16,9-25-1 15,4-15-6-15,8-42-3 16,2-19-4-16,3-29-6 16,2-14 3-16,0-32-1 15,2-22 3-15,1-44 9 16,-2-18 2-16,-3-18 6 16,-4 10 0-16,-3 31-2 15,-1 18-1-15,-7 32 5 16,-2 14 2-16,-7 30 0 0,-3 17-2 15,-2 29-5-15,0 15-3 16,-1 40-1-16,-3 3 3 16,3 38-1-16,2 2 0 15,8-28 0-15,4-10-2 16,9-52-6-16,3-19-5 16,7-28-2-16,0-16-1 15,0-36 6-15,1-24 2 16,-4-36 3-16,-4-14 2 0,0 1 3 15,-3 14 1-15,-5 31 1 16,1 19 1-16,-5 32 4 16,-2 11 0-16,-4 29-3 15,-5 16-2-15,-5 31-5 16,-1 18-1-16,-1 29 1 16,1 18 2-16,3 5-1 15,2-9 1-15,5-28 0 16,4-23 0-16,3-34-2 15,2-13-4-15,5-28-2 16,0-17-2-16,2-27 1 16,4-24 4-16,-3-35 1 15,3-10 2-15,1-16 1 16,1 15 1-16,6 30 0 16,-5 17 1-16,-9 36 8 15,-6 15 9-15,-9 25 0 16,-3 18 4-16,1 28-11 15,-4 15-8-15,-4 35-1 0,-4 21-4 16,-1 10 3-16,3-4 0 16,5-29-2-16,6-27 0 15,10-38-2-15,1-15-3 16,7-23-2-16,0-18-1 16,0-35 3-16,2-27 1 0,-1-29 3 15,0-11 0-15,-3 7 1 16,1 19 2-16,-2 27 0 15,-5 22 4-15,-8 31 5 16,-3 18-1-16,-11 33 0 16,-2 23-1-16,-2 42-5 15,-3 20 0-15,2 30-2 16,3-6-2-16,7-21 1 16,4-18-1-16,7-46 0 15,5-14-4-15,5-37-4 16,4-18-2-16,4-34-3 15,0-25 5-15,0-44 2 16,1-18 4-16,2-15 1 16,6 8 1-16,2 35 1 15,-3 17 0-15,-10 42 11 16,-9 20 6-16,-13 38 2 16,-7 18-1-16,-10 32-8 0,-3 19-6 15,-6 34-3-15,6 17 1 16,0 10-2-16,5-12 1 15,13-38-2-15,-1-25 0 16,13-43-7-16,3-20-4 16,11-38-3-16,4-28-1 15,5-56 6-15,5-19 3 16,1-6 5-16,-1 14 1 16,-4 43 3-16,-9 22 3 15,-13 34 8-15,-6 19-4 0,-16 29-4 16,-6 22-2-16,-9 40-6 15,-7 22 1-15,2 35 3 16,2 8 0-16,10-10 3 16,7-19 2-16,11-42-3 15,7-29-3-15,7-41-9 16,12-18-3-16,-1-52 1 16,7-29 2-16,9-37 5 15,-2-9 2-15,6 17 0 16,0 21 2-16,-14 39 2 15,-5 20 3-15,-15 32 7 16,-7 16-1-16,-15 36-3 16,-6 22-2-16,-9 44-6 15,3 19 0-15,3 23 0 16,2-1-1-16,14-24 2 0,-2-20-2 16,15-40-2-16,2-23-5 15,6-45-5-15,3-21 0 16,3-40 2-16,5-22 5 15,2-29 3-15,5-12 1 16,-3 6 1-16,0 15 1 16,-8 38 1-16,-3 23 6 15,-10 32 3-15,-8 18 0 16,-11 35-3-16,-6 23-3 0,-3 42-6 16,1 21 1-16,-1 12 0 15,-1-11 0-15,3-25 1 16,0-23-2-16,13-34-3 15,10-17-4-15,10-37-5 16,10-23 0-16,10-46 1 16,-4-27 3-16,10-34 4 15,-1-5 2-15,1 16 2 16,4 25 1-16,-11 41 2 16,-4 21 5-16,-17 29 6 15,-7 17-3-15,-19 25-2 16,-7 20-3-16,-6 39-1 15,-6 21 3-15,-5 43-2 16,-2 1 0-16,-2-19-5 16,1-17 0-16,23-53-2 15,9-22-5-15,22-42-4 0,7-25-2 16,16-44 0-16,4-28 4 16,7-35 5-16,1-8 2 15,-5 10 0-15,-5 22 1 16,-15 41 4-16,-3 20 3 15,-13 35 8-15,-6 16 0 16,-12 33-3-16,-3 20-4 16,-13 48-6-16,-6 18-1 15,-5 27 0-15,0-1 1 0,6-31-1 16,15-20 0-16,19-51-5 16,8-24-4-16,20-46-3 15,7-34-1-15,14-63 4 16,-1-30 3-16,0-16 4 15,-1 12 1-15,-14 41 1 16,1 31 1-16,-13 41 6 16,-10 16 1-16,-14 46 0 15,-10 20 0-15,-14 36-6 16,-2 27-1-16,-16 30 0 16,0 18-1-16,-1-2 0 15,2-14 0-15,26-43-1 16,12-31-2-16,19-52-8 15,11-24-2-15,17-66-1 16,5-35 4-16,5-44 5 16,1 0 3-16,-10 29 1 0,-6 29 2 15,-17 52 5-15,-6 21 4 16,-15 33 1-16,-9 20 0 16,-14 38-5-16,-11 27-5 15,-9 31 0-15,-1 17 0 16,5 2-1-16,10-14 1 15,19-40-2-15,9-29-3 16,19-52-5-16,8-25-2 16,17-63 1-16,5-28 4 0,2-33 4 15,-1-2 1-15,-14 36 1 16,-5 20 2-16,-9 46 2 16,-9 19 5-16,-14 33 2 15,-8 20-1-15,-23 40-3 16,-9 30-5-16,-5 41-2 15,0 12 1-15,14-5-1 16,9-23 1-16,22-51-5 16,8-29-6-16,14-49-2 15,7-22-2-15,6-54 5 16,4-19 4-16,5-23 3 16,-2-2 1-16,-3 31 1 15,-8 24 0-15,-13 46 6 16,-12 22 1-16,-26 55-1 15,-10 26 0-15,-12 40-6 16,0 15 1-16,13-11-1 0,9-19 0 16,18-47-4-16,11-25-3 15,17-52-2-15,5-31 0 16,8-49 5-16,0-22 3 16,-1-4 1-16,1 11 1 15,-4 39-1-15,-4 25 1 16,-14 36 4-16,-12 20 1 15,-23 32 0-15,-7 28 0 16,-9 32-6-16,3 16 0 0,8 13 0 16,9-15-1-16,16-37-4 15,9-26-3-15,14-68-2 16,7-36 0-16,8-52 5 16,2-17 2-16,0 6 3 15,-3 15 2-15,-5 42-1 16,-4 19 1-16,-17 26 4 15,-7 16 1-15,-25 24-1 16,-7 15-1-16,-6 27-5 16,1 8 0-16,10 8 0 15,7-5-1-15,16-31-7 16,14-26-2-16,16-64-1 16,7-24 1-16,10-20 7 15,-4-7 2-15,-4 25 2 16,-5 11 1-16,-16 25 5 0,-8 22 0 15,-29 37 0-15,-10 24 0 16,-14 19-6-16,-3 6-1 16,11 5 1-16,6-5-1 15,18-14-2-15,10-13-6 16,18-49-2-16,10-31-1 16,10-27 3-16,6-9 5 15,-8 7 3-15,-2 13 2 16,-12 24 2-16,-9 13 2 0,-16 27-1 15,-6 16-1-15,-17 19-1 16,-2 10-2-16,6 9-1 16,2-6-1-16,17-14-2 15,11-16-5-15,16-44-2 16,13-18 0-16,6-33 4 16,3-11 5-16,-2 1 0 15,-5 1 2-15,-8 26 2 16,-9 20 2-16,-26 46-1 15,-13 26-1-15,-23 33-2 16,-5 8-2-16,4 7 2 16,6-3-2-16,19-17 0 15,7-17-3-15,20-50-7 16,7-30 0-16,15-38-1 16,8-8 6-16,1 3 5 0,-3 8 0 15,-7 23 0 1,-7 14 0-16,-11 30 1 0,-8 22 0 15,-14 30 0-15,-8 24 0 16,-4 29-1-16,7 13 0 16,9 10-1-16,9-17 0 15,16-35-5-15,7-27-4 16,18-58-5-16,10-28 0 16,13-52 5-16,-5-13 5 0,-7-2 5 15,-6 14 0-15,-30 46 1 16,3 30-1-16,-16 52 0 15,-4 24 0-15,-3 37 0 16,-8-2 0-16,8-9 0 16,3-16 0-16,6-31 0 15,2-14-4-15,7-30-6 16,7-15-2-16,4-40 0 16,2-14 4-16,-3-23 8 15,-10 0 2-15,0 9 3 16,-5 12 0-16,-4 34 11 15,-3 15 1-15,-3 41 0 16,-4 17-1-16,1 32-12 16,0 9-2-16,2 5-2 15,2-2 0-15,2-19 1 16,2-14-1-16,6-27-4 16,4-13-1-16,8-32-2 0,2-17 2 15,-3-41 5-15,4-12 2 16,-3-20 1-16,-2-3 1 15,1 19-2-15,0 11-1 16,-2 30 2-16,-2 17-1 16,-7 24 7-16,-3 5 3 15,-5 18-1-15,0 4-1 16,0 5-6-16,1 13 22 16,9 0 139-16</inkml:trace>
  <inkml:trace contextRef="#ctx0" brushRef="#br0" timeOffset="5154.89">8386 16860 3423 0,'-5'2'-1'0,"-1"4"-1"0,-2 9-1 16,-3 18-2-16,-3 18 2 15,5 43 3-15,-8-4 0 16,-1-4 2-16,7-18 0 15,-3-51 0-15,7-7-1 16,6-27-3-16,2-15-2 16,6-43-2-16,9-13 1 15,2-5 2-15,-1 6 3 0,-1 38-1 16,-4 11 1-16,3 21 1 16,-8 1 1-16,-4 15 2 15,-1 7-2-15,-18 7-2 16,4 10 0-16,-14 12-1 15,-10 16 1-15,-2 36 0 16,-7 3 2-16,10-12 0 16,6-18-1-16,17-45-1 15,12-13-1-15,7-34-3 16,7-23 0-16,11-30 0 16,0-6 2-16,9 23 2 15,-1 13 0-15,-7 27 0 16,1 5 0-16,-19 8 3 15,-3 7 1-15,-8 14 0 16,-13 2-2-16,-4 13-1 16,-6 4-1-16,-2 15 0 15,2 16 1-15,2 11 0 0,5 0-1 16,7-26-2-16,8-21-1 16,9-57 0-16,9-22-1 15,14-11 4-15,1-5 0 16,3 24 0-16,-2 5 0 15,-11 12 0-15,-2 9 0 16,-14 15 4-16,-3 13 0 16,-15 17-1-16,-9 7-1 15,-5 10-2-15,-1 0 0 16,10 7 0-16,5-1 0 0,8-13-4 16,5-10 30-16,9-17-129 15,4-17 274-15</inkml:trace>
  <inkml:trace contextRef="#ctx0" brushRef="#br0" timeOffset="8790.1">8421 16956 967 0,'-2'3'378'0,"-5"7"-215"15,2 15-38-15,-8 20 4 16,4 20-2-16,-4 24-35 16,2 4-14-16,-2 6-25 15,1-9-15-15,1-26-19 16,-1-16-3-16,5-26-4 15,2-15-3-15,5-21-1 16,6-16-3-16,8-30-2 16,-2-18 0-16,8-21 2 15,-7-14 10-15,-2 4 18 0,4 18 10 16,-8 30 26-16,-4 21 2 16,2 28 11-16,-7 5-4 15,-2 16-23-15,-1 6-11 16,-7 26-26-16,5 20-6 15,-2 23-7-15,4 19 0 16,-2 0-2-16,5-5 0 16,0-26-1-16,3-16-2 0,6-33-2 15,-3-16-1-15,7-22 3 16,-1-23 1-16,-10-30 4 16,7-11-1-16,-6-22 1 15,2 3 1-15,8 14-1 16,-5 12-1-16,-4 23-2 15,3 18 1-15,-5 18 10 16,0 10 0-16,-1 8-2 16,-1 8-2-16,0 20-9 15,-5 9 0-15,7 36 0 16,-1 3 1-16,0 6 0 16,3-4 1-16,-2-28 0 15,1-9-1-15,-1-30-1 16,0-11 0-16,6-23 1 15,-4-23-1-15,5-24 2 16,3-18-1-16,-5-12 1 16,1 7 1-16,-4 14 0 0,0 14 0 15,4 28 1-15,-7 4 0 16,0 20 2-16,1 5-3 16,-14 8-4-16,5 13-2 15,3 15-3-15,-1 12 1 16,7 29 4-16,4 13 0 15,-4 6 1-15,-2-2 2 16,-2-26 0-16,5-10-1 16,-2-28 0-16,2-11 1 0,0-21 3 15,-5-13 1-15,4-17 1 16,-2-12 0-16,4-13-6 16,1-11 0-16,3-8 0 15,1 1-1-15,-5 16 1 16,-2 10 1-16,0 27 3 15,0 15 4-15,-4 16 1 16,2 13 0-16,-4 28-1 16,-5 15-1-16,8 13-1 15,0-4-1-15,3-19-1 16,2-20-4-16,3-18 280 16</inkml:trace>
</inkml:ink>
</file>

<file path=ppt/ink/ink80.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2-20T10:18:18.431"/>
    </inkml:context>
    <inkml:brush xml:id="br0">
      <inkml:brushProperty name="width" value="0.05292" units="cm"/>
      <inkml:brushProperty name="height" value="0.05292" units="cm"/>
      <inkml:brushProperty name="color" value="#FF0000"/>
    </inkml:brush>
  </inkml:definitions>
  <inkml:trace contextRef="#ctx0" brushRef="#br0">20405 10905 799 0,'3'1'310'15,"14"-1"-206"1,17 4-17-16,13-9-18 0,13-3-21 0,0-6-33 15,-1-2-32 1,-12 3-138-16</inkml:trace>
  <inkml:trace contextRef="#ctx0" brushRef="#br0" timeOffset="149.76">20478 10981 554 0,'0'1'359'15,"-2"-2"4"-15,17 1-208 16,5 0-45-16,19 2-58 0,11 1-13 16,10 2-28-16,5 6-2 15,-2-11-268-15</inkml:trace>
  <inkml:trace contextRef="#ctx0" brushRef="#br0" timeOffset="570.03">21112 10676 1145 0,'-6'3'421'0,"-2"12"-335"15,0 9-54-15,8 21-37 16,2 8 3-16,5 12 2 16,0-1 2-16,-5-12-56 15,1-7-41-15,-2-22-89 16,-1-11-40-16,-4-16-64 15,0-14 34-15,-4-14 145 16,-4-17 94-16,7-22 200 16,4-7 38-16,12-2-23 15,12 8-28-15,18 22-22 16,8 14-22-16,6 23-25 0,-1 10-26 16,-9 19-59-16,-13 1-7 15,-24 11-3-15,-10 6-1 16,-42 4 0-16,-14 8 0 15,-11-2 0-15,1-3 1 16,27-11-8-16,16-8-9 16,25-6-4-16,12-4 1 15,22-1 10-15,10 4 10 0,11 0 1 16,-1 0-2-16,-6 2-3 16,-7-2-1-16,-15-5-58 15,-8 0-87-15</inkml:trace>
  <inkml:trace contextRef="#ctx0" brushRef="#br0" timeOffset="790.33">21433 11085 686 0,'5'-1'362'16,"6"-2"-114"-16,6-1-62 16,2-4-25-16,7-3-37 15,-3 3-12-15,-6 0-17 16,-1 5-1-16,-12-2 13 15,-3 0-2-15,-2 4-20 0,-1 1-9 16,1 0-38-16,-1 8-16 16,-3 20-5-16,1 29-5 15,11-27-6-15,2 0 2 16,2-7 12-16,0-5-54 16</inkml:trace>
  <inkml:trace contextRef="#ctx0" brushRef="#br0" timeOffset="3293.51">20427 7473 1011 0,'10'0'394'0,"9"0"-261"16,12 0-97-1,7-2-13-15,6-1-10 0,-1 1-40 0,-7 0-245 16</inkml:trace>
  <inkml:trace contextRef="#ctx0" brushRef="#br0" timeOffset="3442.81">20433 7548 622 0,'0'4'373'0,"8"5"5"0,2-5-145 16,18 3-104-16,4-1-24 0,11-3-56 16,5 6-20-16,3 1-92 15</inkml:trace>
  <inkml:trace contextRef="#ctx0" brushRef="#br0" timeOffset="4088.14">21023 7354 779 0,'0'-3'409'16,"-2"-2"-108"-16,2 15-205 0,-2 17-44 15,4 20-50-15,-2 7 1 16,0 10-2-16,-3-4 21 15,-2-8-173-15</inkml:trace>
  <inkml:trace contextRef="#ctx0" brushRef="#br0" timeOffset="4366.22">20992 7291 836 0,'24'-16'403'15,"19"-17"-184"-15,6 24-88 16,3 9-40-16,-3 17-58 15,-9 8-9-15,-18 10-14 0,-19 6-8 16,-34 9-8-16,-13 8-2 16,-17-11-4-16,4-6 2 15,15-18-2 1,7-13-7-16,26-2-13 0,9-1 12 16,16 0 34-16,11 3 19 15,13 5 34-15,7 2-6 0,8 2-21 16,-1-2-9-16,-8-5-1 15,-15-10-67-15</inkml:trace>
  <inkml:trace contextRef="#ctx0" brushRef="#br0" timeOffset="5943.61">21377 7631 782 0,'8'-7'329'0,"9"-6"-144"16,2-1-46-16,12 7-34 15,-6 1-17-15,5 8-60 0,-3 4-11 16,-16 2 11-16,-5 8 10 16,-23 5 14-16,-10 6 4 15,-13 6-12-15,-4-1-4 16,12-3-4-16,7-4-4 15,23-2-2-15,8-2-1 16,19-3 2-16,8 0 3 16,9-5-2-16,7-2-1 15,-2-7-7-15,-3-9 5 16,-11-6 9-16,-6-1 1 16,-12-6-8-16,-4 6 2 15,-10-3-155-15</inkml:trace>
  <inkml:trace contextRef="#ctx0" brushRef="#br0" timeOffset="7435.21">18236 5139 964 0,'8'0'355'15,"18"-3"-276"-15,7 0-24 0,18 0-20 16,-4-1-11-16,2 6-15 16,-9 3-30-16,-16-1-198 15</inkml:trace>
  <inkml:trace contextRef="#ctx0" brushRef="#br0" timeOffset="7589.75">18236 5254 971 0,'-1'0'393'16,"5"5"-235"0,8 1-47-16,22-1-55 0,11-1-7 15,17-4-29-15,1-2 22 16,-4-3-271-16</inkml:trace>
  <inkml:trace contextRef="#ctx0" brushRef="#br0" timeOffset="7797.19">18843 4978 906 0,'0'0'390'16,"0"2"-208"-16,6 9-92 0,6 14-76 16,2 7-1-16,0 18 0 15,-3 3-4-15,-7 7-29 16,-4-2-92-16</inkml:trace>
  <inkml:trace contextRef="#ctx0" brushRef="#br0" timeOffset="8052.26">18874 4931 969 0,'29'-12'393'0,"27"-7"-245"16,3 7-48-16,-6 18-38 16,-10 8-8-16,-17 7 0 15,-13 7-1-15,-33 6-20 16,-11 4-8-16,-15 8-19 15,-1-5-6-15,10-1 4 16,9-8 0-16,20-15-3 0,7 2 0 16,22-10 3-16,9 0 6 15,10-3 5-15,6 1-6 16,-2 0-3-16,-5-2-23 16,-6 2-472-16</inkml:trace>
  <inkml:trace contextRef="#ctx0" brushRef="#br0" timeOffset="8416.86">19268 5246 792 0,'5'-10'429'15,"5"-4"-24"-15,17 0-303 16,7 1-26-16,9 5-30 16,-4 4-13-16,-9 5-14 15,-6 5-5-15,-17 6-9 0,-6 2-5 16,-12 4-1-16,-5 3 1 16,-4 0 4-16,6-5-1 15,12-5-9 1,2-2-2-16,8-2-1 0,11 3 3 15,0 2 6-15,3 3 3 0,-5 5 14 16,-11 2 18 0,-11 2 48-16,-8-1 20 0,-24-5 11 15,-12-6-9-15,-9-14-41 16,2-9-59-16,20-15-97 16</inkml:trace>
  <inkml:trace contextRef="#ctx0" brushRef="#br0" timeOffset="9092.22">20542 2416 867 0,'13'-1'348'16,"25"-1"-215"-16,8-3-37 0,17 3-38 16,2-1-18-16,-13 3-29 15,-8 2-9-15,-26 2-112 0,-10 7-100 16</inkml:trace>
  <inkml:trace contextRef="#ctx0" brushRef="#br0" timeOffset="9218.1">20565 2511 870 0,'-1'1'411'16,"1"3"-151"-16,6-4-51 0,-6 0-77 16,17 2-15-16,55 7-50 15,-23-3-20-15,11-3-3 16,0-5-151-16</inkml:trace>
  <inkml:trace contextRef="#ctx0" brushRef="#br0" timeOffset="9719.67">21473 2227 722 0,'-14'-15'422'0,"-7"-5"-112"15,-7 0-98-15,-10 4-45 16,-3 16-108-16,-4 6-31 16,4 18-51-16,11 2-11 15,21 11 6-15,14 2 8 0,27-2 23 16,11-1 12-16,11-12-2 16,-2-6-1-16,-11-13 0 15,-6-1 2-15,-21-11 15 16,-6 0 8-16,-19-3-4 15,-13-5-7-15,-16 10-23 16,-7 4-10-16,-4 11 4 16,4 8 6-16,12 6-2 15,11 1 2-15,20 2-5 16,10 0-5-16,23-4 7 16,8 0 2-16,11-4 0 15,4-5-49 1,-1-6-131-16,-3-4-160 0</inkml:trace>
  <inkml:trace contextRef="#ctx0" brushRef="#br0" timeOffset="10003.38">21609 2517 873 0,'-7'-4'433'31,"-3"-5"-138"-31,7 2-110 0,9-2-99 16,8 2-30-16,17 1-35 15,8 3-9-15,7 5-4 16,-2 4-3-16,-21 8 6 16,-12 1 17-16,-24 5 17 15,-12 7 4-15,-13 6-6 16,-2 7-16-16,9-4-17 16,8-3-2-16,19-9 4 15,10-7 5-15,19-8 8 0,10-2 0 0,13-5-3 16,3-1-7-16,-4 2-7 31,-6-2-1-31,-17-2-19 16,-6 0-50-16</inkml:trace>
  <inkml:trace contextRef="#ctx0" brushRef="#br0" timeOffset="10786.43">17176 8279 995 0,'0'2'415'0,"-4"3"-234"0,4 19-109 15,0 10-29-15,3 14-25 16,0 1-9 0,-2-5-7-16,2-7-63 0,-1-10-169 15,0-6-176-15</inkml:trace>
  <inkml:trace contextRef="#ctx0" brushRef="#br0" timeOffset="10919.9">17320 8365 718 0,'3'-3'452'0,"7"-5"-93"16,-10 16-126-16,-6 9-60 0,-7 12-122 15,0 12-28-15,4 7-89 16,6 0-134-16</inkml:trace>
  <inkml:trace contextRef="#ctx0" brushRef="#br0" timeOffset="11650.47">17278 8862 973 0,'-15'-10'449'15,"-22"-6"-207"-15,-3 2-19 0,-3 7-84 16,2 8-40-16,9 12-61 15,5 2-38-15,9 9-40 16,6 5-5-16,16-2 8 16,7 6 12-16,16-10 26 15,4-6 1-15,7-7 1 16,3-4 0-16,-5-6 0 16,-2-3 3-16,-19-4 17 15,-14-5 7-15,-15 4 2 16,-11 4-6-16,-12 6-22 15,-5 8-10-15,-1 16-15 16,9 2-2-16,13 8-5 16,10 0 4-16,20-7 13 15,2-3 5-15,17-7 11 16,10-5 0-16,9-8-2 16,11-2 0-16,-2-5-55 0,-5 1-41 15,-12-1-85-15,-6-2-40 16,-14 2 13-16,-4-1 40 15,-9 1 96-15,-3 1 46 16,-1-3 66-16,-2 2 16 16,0 0 13-16,0 0 5 15,4-15 8-15,20-35 9 0,-7 31 16 16,0 4 5 0,-4 5-19-16,-3 5-11 15,-8 12-24 1,-1-3-7-16,2 1 6 0,-3-4 2 0,2 30-6 15,1 47-9-15,-6-32-18 16,2-2-8-16,-3-15-6 16,4-1-1-16,10-13-16 15,-10-7-77-15</inkml:trace>
  <inkml:trace contextRef="#ctx0" brushRef="#br0" timeOffset="47599.89">17286 4488 238 0,'0'-2'125'0,"3"-4"5"15,1-3 1-15,0 3 18 16,0-3 11-16,1 0-18 16,-1-3-10-16,2 1-31 15,2 0-19-15,2-2-30 0,1 4-11 16,3-7-19-1,2-1-9-15,6-5-3 16,3 0 4-16,4 1 14 16,0 3 9-16,-4 7 9 0,0 0-4 15,-6 4-11 1,4-1-6-16,-1-5-15 0,5-1-3 16,10-3-3-16,0-5-3 15,12 0 1-15,1-1 1 16,6-1 0-16,3 3 1 15,-7 3 1-15,-4 2 0 0,-10 5 2 16,-4 1-2 0,4 4 1-16,-1-3-1 15,11-3-1-15,6 1 1 16,12-4-2-16,4-1 0 16,0 1-1-16,-7 0 0 15,-5 1-1-15,-3 2 0 0,-2 2 0 0,3 1 0 31,-1 5 0-31,-1 0-1 0,2 1 1 16,-6-2 0 0,4-5 0-16,3 2 0 15,5-3 0-15,9 2-1 0,5 3 1 16,-5 1-1-16,-7 4 0 16,-6 1 0-16,-7 4 0 15,1 0 0-15,-3 0 0 16,5 0 0-16,4-1 1 15,5-1 0-15,4-2 0 16,0 1-1-16,-2 0 0 16,-4 3 0-16,-2 6-1 15,-4-1-1-15,-4 10 0 16,-2-3 2-16,-4-1 0 16,1 0 1-16,0-2 2 0,2-2 0 15,10-3-1-15,3-3 0 16,13-3-1-16,5 4 0 15,-7 1 0-15,-3 2-1 16,-18 7-2-16,-6 1-2 16,-7 4-1-16,0 1 2 15,6 2 2-15,-1-2 1 16,11 1 1-16,2-2 1 16,5-1 1-16,2-2 0 0,-10 2-1 15,1-2 0-15,-6-2 0 16,-1 4-2-16,-4 2 0 15,-2 3 0-15,-1 11-1 16,0-3 1-16,4 3 2 16,-1-3 0-16,-2-3-2 15,-1-5 1-15,-1-1-1 16,-1-3 0-16,-1-3 2 0,-2 4-1 16,-6-3-1-16,-3 6-3 15,-7 1 0 1,1 2 1-16,-1 1 2 0,-1 1 0 15,1 4 2-15,1 0-1 16,-2-2 1-16,2 0 1 16,0-4 0-16,-5 0-1 0,-1-1 0 15,-2-1 0 1,-5-3-2-16,-1 0 0 0,-5 1 0 31,2 0 0-31,-2 3 0 0,4-1 0 0,0-2 1 16,-4-1 1-16,2-1 1 15,-2 0 0-15,-1-6 0 32,2 4-1-32,-6 2 3 0,1 2-1 0,-3 5 1 15,-1 0 1-15,4-2-3 16,-3 0 0-16,2-3 0 16,2-5 0-16,-1-3 1 15,-1-1 0-15,1-1-1 0,-4-2 1 16,-2 4 6-1,-1-1 2-15,-4 4 2 16,2 0 2-16,-2-1-5 16,-2-1-2-16,0-1-2 15,2 0-1-15,-2 0-1 0,-2-4 1 16,3-2-1 0,-1 1 1-16,1 0 0 0,0 4 0 15,-3-1-2 1,-1 3 0-16,1 4-1 0,-5-1-1 15,0 2 1-15,0-3-1 16,3-3 4-16,4-1 0 16,2-3 2-16,3-1 0 15,-8-1-1-15,3 3-2 16,-6 0 0-16,-2 2-1 16,1 2-2-1,-6-3 1-15,0 1-1 0,0-3 0 16,1-1 0-16,0 1 1 15,0-3 4-15,2-2 0 16,-1-1 2-16,0-1 0 16,0 4-3-16,-4 0-1 15,-1-1-4-15,-1 1 0 16,1 3-1-16,0-1 0 16,0 4 1-16,-4 0 0 15,-2-5 1-15,-3 1 2 0,5-5 2 16,0-1 1-16,-1-2 0 15,5 0 0-15,-6 2 0 16,3-3-1-16,2 2-3 16,-2-1 0-16,3 3-2 15,-8 1-1-15,1 2 0 16,-5 0 1-16,0-2 2 16,0-2-1-16,2-3 2 15,3-2 0-15,1 0 1 16,-2 0 0-16,4 1 0 15,-3 1-2-15,-2 4 4 0,-1-1 0 16,-11 1 1-16,3 0-1 16,-2 1-3-16,5 1-1 15,4-2 1-15,3-2 0 16,2-4 4-16,2-1 0 16,5-5 0-16,-1-2-1 15,-1 3-1-15,-5 0-3 16,-5 5-1-16,-1 0-1 15,-2 2-1-15,4-2 1 0,2 0 0 16,-3 0 0 0,4-3 0-16,0 2 0 0,3-1 0 15,1-2 1 1,-8 4-2-16,-3-1 1 16,-9 0 1-16,-1 1-2 0,5 1 1 15,0 0-1-15,5 2 0 16,6-3 1-16,1-3 0 15,3 1 1-15,-1-6-1 16,-1 1 1-16,-7 1 1 0,-3-2-2 16,-4 5-1-1,-2 2 0-15,1 1 0 0,3 1-1 16,5-1 1-16,1 0 0 16,3-4 2-16,-2 0 0 15,-7-4 0-15,1-2 1 0,-5 0-1 16,1 0 1-16,4-1 0 15,-3 3 1-15,6 1-2 16,2 0 0 0,3-1-2-16,-1 1 0 0,-4-1 0 15,-1 1 0-15,-2-2 1 16,2-3 1-16,4-7 0 16,2 4 1-1,3-1-1-15,-1 1 1 0,7 2-2 16,-4-3 1-1,5 1 0-15,2-2-1 0,-3 1-1 16,-2 2-1-16,2 0 0 0,-1 0-1 16,3 2 0-1,4-2 1-15,2 1-1 16,1 4 0-16,6 1-1 0,1 1-1 16,4 0-1-16,4 2-1 15,1 1 0-15,4 0-1 0,-1 4-5 16,2 4-1-16,1-4-6 15,0 0 0 1,-1 8 4-16,2 10 2 0,7 32 5 16,-1-29 2-16,3-2 3 15,-2-6 0 1,-3-6 2-16,-1 0 1 16,9 17 0-16,-1-2 1 0,1-2 2 15,-9-9 0-15,1-5 4 16,-3-3 2-16,-2-3 8 15,-1-1 2-15,1 0 3 16,0 0-2-16,0-1-7 16,-7-15-3-16,-17-46 0 31,14 27 0-31,-3-9 1 16,2 5 1-16,-1 6-3 0,0 7-1 15,5 12-4-15,-1 0-1 16,3 7-4-16,3-2-1 15,3 3-2-15,-1 2 0 0,1 0-7 16,4 2-5 0,3 1-2-16,8 4 0 15,11 2 9-15,2 4 7 16,13-3 2-16,5-5 3 0,6-6 2 16,3-4 2-16,-8-6 4 15,-8 2 2-15,-15 1 3 16,-13 4-1-16,-11 7-27 15,-5 3-69-15</inkml:trace>
  <inkml:trace contextRef="#ctx0" brushRef="#br0" timeOffset="50080.92">2572 5297 731 0,'-11'11'355'0,"-28"15"-134"16,-14 1-59-16,-26 3-70 16,-10-5-29-16,-3-16-31 15,6-6-1 1,13-16-9-16,12-3-2 0,23 2-13 0,10 1-9 15,28 6-31-15,8 6-15 16,24 11 5-16,7 9 8 16,14 17 29-16,8 8 16 15,-5 6 17-15,-4 1 2 16,-29 3-3-16,-20 2 3 16,-33 6 0-16,-15 5 0 0,-8 0 5 15,-4-7-2-15,9-24 0 16,6-10 4-16,15-20 7 15,8-8 3-15,19-1-9 16,10-5-2-16,15 0-6 16,10 3-5-16,13 3-7 15,6 2-6-15,9 5-7 16,-3 1 0-16,2 0-1 16,-4 5 6-16,-13-7-136 31,0-3-126-31</inkml:trace>
  <inkml:trace contextRef="#ctx0" brushRef="#br0" timeOffset="50255.31">2519 5737 946 0,'8'-4'391'0,"11"2"-232"0,3 2-93 16,11 5-56-16,2 4-4 15,2 0 3-15,2-2 1 16,-9-3-56-16,-5-1-81 16,-17-3-232-16</inkml:trace>
  <inkml:trace contextRef="#ctx0" brushRef="#br0" timeOffset="50569.63">2715 5767 514 0,'-7'3'308'0,"-4"10"-33"15,2 2-42-15,2 10-92 16,4 5-36-16,6 2-55 15,6 1-17-15,11-5-20 16,0-3-3-16,-1-3 0 16,10-9 0-16,3-3-2 15,7-3-1-15,13-10-2 16,-5 0 1-16,-5-9 2 16,-8-3 5-16,-11 0 10 15,-11-2 9-15,-11-1 17 16,-7-4 11-16,-8-4 30 15,-4 2 3-15,-12 5-4 0,-2 5-14 16,-2 15-47-16,-1 6-18 16,12 13-26-1,6 6-5-15,17-2 4 0,7 1 6 16,19-11 13-16,6-3 5 16,5-10 1-16,0-4 6 15,-7-10-123-15,-7-7-195 16</inkml:trace>
  <inkml:trace contextRef="#ctx0" brushRef="#br0" timeOffset="50879.87">3739 5586 913 0,'1'16'304'0,"2"25"-276"15,0 16-39-15,-1 32 19 0,8 5 3 16,0-3 4-16,4 0 3 16,3-27-301-16</inkml:trace>
  <inkml:trace contextRef="#ctx0" brushRef="#br0" timeOffset="51507.12">3718 5545 618 0,'22'-20'368'0,"27"-15"-26"16,6 8-160-16,5 22-104 16,-8 7-36-16,-22 12-37 15,-13 5-9-15,-25 7-4 16,-15 1 0-16,-19 8 9 16,-8 0 10-16,6-12 11 15,9-5 3-15,22-16-14 16,14-5-11-16,21-5-19 15,10 0-7-15,19 7 13 16,-1 4 10-16,-5 10 11 16,-7 3 7-16,-19 6 2 15,-10-1 1-15,-19 3 19 16,-11 1 5-16,-14-1 0 16,-3-1 0-16,7-3-34 15,7-6-52-15,15-8-121 0,11-2-53 16,15-5-83-16,12 2 6 15,3-1 45-15,-2 0 39 16,1 1 88-16,-5 2 44 16,3 2 135-16,1 4 77 15,-5 2 117-15,-2-1 46 0,0 0-6 16,-4 0-41-16,9-4-74 16,6-2-31-16,3-4-39 15,3-5-16-15,-4-9-30 16,-6-5-10-16,-7-8-9 15,-7-4 3-15,-16-2 3 16,-7-1-1-16,-17 4-20 16,-6 4-20-16,-6 14-37 15,-2 9-17-15,1 17-17 16,6 8 5-16,7 13 12 16,8 9 9-16,15 12 19 15,5 4 6-15,17 0 12 16,7-5 4-16,6-12 3 15,1-6 0-15,-15-14-4 0,15 1-85 16,1-10-117-16,0-7-215 16</inkml:trace>
  <inkml:trace contextRef="#ctx0" brushRef="#br0" timeOffset="51747.27">4789 5874 841 0,'-5'-17'440'15,"-12"-19"-107"-15,-6 1-61 0,-3 6-88 16,-6 6-41 0,-6 12-68-16,1 7-25 0,2 9-37 15,3 9-15 1,14 5-14-16,8 4-1 0,10 9 7 16,6-1 6-16,9 1 6 15,6 0 2-15,9-7 3 16,3-8 1-16,3-9-1 15,-2-8-50-15,-4-14-145 0,-3-7-348 16</inkml:trace>
  <inkml:trace contextRef="#ctx0" brushRef="#br0" timeOffset="51845.32">4725 5566 1101 0,'-1'-3'446'15,"-2"-7"-301"1,-5 6-68-16,15 5-109 0,-2 2-120 0</inkml:trace>
  <inkml:trace contextRef="#ctx0" brushRef="#br0" timeOffset="51987.47">4816 5677 844 0,'9'8'451'0,"19"18"-104"0,3 7-109 0,1 16-117 16,3 9-37-1,-4 8-51-15,-6-1-4 16,2-11-13-16,-3-9-1 0,-2-13-29 15,2-9-77 1,0-14-321-16</inkml:trace>
  <inkml:trace contextRef="#ctx0" brushRef="#br0" timeOffset="52155.19">5194 5744 990 0,'-10'-5'529'0,"-10"-5"-146"0,-6 11-171 16,-2 7-56-16,-8 11-81 15,2 11-27-15,1 17-29 16,-6 4-6-16,4 10-9 16,-1-3 9-16,1-7-148 15,13-6-108-15</inkml:trace>
  <inkml:trace contextRef="#ctx0" brushRef="#br0" timeOffset="52453.74">5480 5860 745 0,'-5'-22'448'0,"-6"-14"-59"15,-5 8-171-15,-2 5-47 16,-7 14-87-16,-2 6-34 0,-3 11-50 15,1 7-18-15,2 13-15 16,9 3 3-16,15 2 15 16,8-2 15-16,20-10 37 15,8-2 19-15,3-12 29 16,1-5 12-16,-10-9 2 16,-6-7-9-16,-11-7-23 15,-5-2-27-15,-5 1 348 16</inkml:trace>
  <inkml:trace contextRef="#ctx0" brushRef="#br0" timeOffset="53332.53">6398 5776 755 0,'7'8'289'0,"10"7"-188"0,2 1-5 0,21-3-2 16,-1-3-1-16,3-9-20 31,1-2-3-31,-12-9 4 0,-8-2 9 16,-20-4 23-16,-2 1 6 0,-14 2-16 16,-10 0-20-1,-7 7-45-15,-14 4-19 0,-3 6-17 16,3 11-6-16,8 12-14 15,5 6-3-15,12 11 1 16,5-1 5-16,16-1 21 16,10-6 12-1,15-11 25-15,9-4 6 0,21-11 4 16,7-4-6 0,15-6-8-16,2-2 441 0</inkml:trace>
  <inkml:trace contextRef="#ctx0" brushRef="#br0" timeOffset="54883.4">6937 6015 536 0,'4'16'255'0,"6"14"-111"16,8-5-5-16,8-1 3 16,3-11 15-16,-1-9 10 0,2-14 29 15,-3-9-1-15,-4-21-33 16,-1-9-27-16,-7-27-62 16,-1-7-16-1,-5-14-22-15,0 5-9 16,-1 20-18-16,0 10-7 15,2 25-14-15,-4 13-17 0,3 8-116 16,2 11-51-16,2 10-185 16,1 4-140-16</inkml:trace>
  <inkml:trace contextRef="#ctx0" brushRef="#br0" timeOffset="55043.2">6959 5688 799 0,'16'6'400'0,"11"3"-142"16,18 3-48-16,17-3-23 16,22-2-39-16,0 0-32 15,-3-3-51 1,-12 0-17-16,-22-3 429 0</inkml:trace>
  <inkml:trace contextRef="#ctx0" brushRef="#br0" timeOffset="56739.45">7884 5792 889 0,'-4'-8'409'0,"-6"-8"-146"0,-4 0-32 16,-6 8-44-16,-13-4-23 16,-7 10-77-16,-5 4-33 15,-7 7-54-15,15 13-13 16,10 12-5-16,8 3 4 15,14 7 15-15,9-3 6 16,3-5 4-16,20-19 5 16,-13-8 4-16,0 0 0 15,50 10 3-15,3-4-3 16,14-13-57-16,-40-9-422 16</inkml:trace>
  <inkml:trace contextRef="#ctx0" brushRef="#br0" timeOffset="58473.95">8287 5416 783 0,'-8'-1'359'15,"-7"4"-188"-15,0 8-79 16,2 21-107-16,4 14-23 16,7 18-2-16,1 8 15 15,0 9 20-15,1-3 6 0,0-12 9 16,0-8 6-16,0-21 12 16,0-14 4-16,-2-16 33 15,4-7 12-15,-1-15 22 16,3-7 6-16,8-15-32 15,2-6-21-15,9 4-33 16,6 4-11-16,-1 23-5 16,10 11 1-16,-3 18-5 15,-8 11-5-15,-9 12-1 16,-18 3 5-16,-16-2 18 16,-9-2 9-16,-14-8 8 0,-2-10 3 15,1-15-18-15,4-7-46 16,15-22-126-16,17 3-95 15</inkml:trace>
  <inkml:trace contextRef="#ctx0" brushRef="#br0" timeOffset="59106.99">8786 5805 487 0,'-5'-3'320'16,"-10"1"31"-16,7 2-174 16,1 8-97-16,7 3-24 15,9 2-23-15,6 2 4 0,11 1 16 16,-1-4 5-16,7-5-1 16,-1-5-1-16,-3-10-8 15,-3-3 2-15,-15-8 12 16,-8 0 2-16,-16 1-12 15,-12 0-13-15,-7 11-27 16,-6 6-11-16,-3 12-12 16,2 9-3-16,2 10-10 0,7 2 1 15,15 5 16 1,10-2 7-16,21-4 26 16,11-1 15-16,15-12 20 15,5 3 12-15,1-11 0 16,-2-6-5-16,-5-4-12 0,-7-13-8 15,-15-1-32-15,-10-9 336 16</inkml:trace>
  <inkml:trace contextRef="#ctx0" brushRef="#br0" timeOffset="59554.44">9558 6088 858 0,'-2'7'376'0,"-1"6"-165"16,-11 8-155-16,-4 5-4 15</inkml:trace>
  <inkml:trace contextRef="#ctx0" brushRef="#br0" timeOffset="60249.8">10189 5626 770 0,'-8'7'333'16,"-4"16"-155"-16,-5 9-85 16,4 10-42-16,6 4-9 15,13 2-16-15,10-3-1 0,16-11 10 16,6-5 5-1,6-21 13-15,2-12 5 16,-1-18 3-16,-6-11 10 16,-11-16 12-16,-10-1 2 15,-27-9 0-15,-13-5-15 16,-21 4-33-16,-7 2-23 0,-7 17-40 16,-3 15-16-16,5 22-20 15,4 9 0-15,17 19-1 16,12 4 3-16,24 5 17 15,15 5 8-15,27 3 24 0,10 0 8 16,13 2 21-16,8-4-81 16,2-8-160-16,3-5-119 15,10-11-70-15,-5-6 83 16,-12-9 167-16,-9-4 190 16,-27-1 182-16,-11 0 39 15,-18 5 66-15,-6 5-41 0,-10 6-71 16,-5 2-17-1,-5 3-46-15,-3 1-21 16,-4-3-47-16,-5-4-18 16,2-6-16-16,-1-6-3 15,7-9-5-15,5-2-5 16,5-6-22-16,3-1-11 16,11 0-19-16,9 5-10 0,8 8-1 15,6 5 6 1,0 14 11-16,2 5 12 0,-3 11 7 15,0 4 0-15,-3-1 76 16,3 2-134-16</inkml:trace>
  <inkml:trace contextRef="#ctx0" brushRef="#br0" timeOffset="60753.62">11778 5757 752 0,'0'-8'400'0,"-2"-10"-76"15,-7 1-48-15,-2-1-81 16,-3 6-34 0,-9 4-72-16,2 3-35 15,-2 6-47-15,7 4-17 0,11 5-23 16,2 4-2-1,11 3 8-15,3-2 8 0,9-1 13 16,0-4 4 0,-5-5 2-16,-2-2 0 15,-14-1-10-15,-2 0-4 16,-13 4-8-16,-7 2-1 0,-2 6 6 16,-5 3 2-16,8 5 0 15,8 2 0-15,10 3 2 16,9-1 5-16,12-2 9 15,5-6 8-15,6-7 5 16,1-4 1-16,-4-9 0 16,-1-6-36-16,-6-15-177 15</inkml:trace>
  <inkml:trace contextRef="#ctx0" brushRef="#br0" timeOffset="60894.82">11740 5454 994 0,'-1'-4'455'0,"0"-3"-211"16,0 2-109-16,-3 9-145 16,4 6-27-16,2 11-108 15,-2 2-54-15</inkml:trace>
  <inkml:trace contextRef="#ctx0" brushRef="#br0" timeOffset="61018.88">11802 5708 668 0,'23'21'346'0,"17"15"-100"0,15 21-100 15,2 5-35-15,-6 5-47 16,-8-3-16-16,-15-17-31 16,-7-8 21-16,-9-16-138 15</inkml:trace>
  <inkml:trace contextRef="#ctx0" brushRef="#br0" timeOffset="61165.67">12157 5751 877 0,'-4'-5'479'0,"-10"-2"-100"16,-5 7-118-16,-13 12-134 16,-7 8-37-16,-12 18-49 15,-3 8-13-15,1 10-18 0,3 1-16 16,11-6-142-16,8-4-128 16</inkml:trace>
  <inkml:trace contextRef="#ctx0" brushRef="#br0" timeOffset="61792.98">12393 5859 864 0,'-3'-12'401'15,"-5"-13"-157"-15,-1 0-41 16,-6 5-63-16,-6 3-27 0,-4 8-60 16,2 4-28-16,-1 8-50 15,3 5-14-15,7 11-10 16,1 2 4-16,10 5 15 0,3 3 6 16,10-3 13-16,2 0 4 15,7-10 12 1,8-4 6-16,4-12 6 15,6-7 4-15,-1-11 6 16,-8-4 4-16,-8-4 1 0,-3-4 1 0,-7 3-3 16,-5 4-3-1,-1 11 6-15,-8 6-8 16,-3 6-18-16,0 4-9 16,3 13-20-16,3 5 1 15,8 11 11 1,6 3 5-16,11-4 7 15,4-2 3-15,3-12 3 16,2-6 4-16,-8-11 7 0,0-9 3 16,-6-10 4-16,-3-9 1 15,2-8-3-15,-1 0 2 16,-8-1-1-16,-1 6 13 16,-5 10 8-16,-1 10-9 15,-2 14-22-15,0 7-18 16,-2 18-21-16,1 9 3 15,1 14 13-15,3 7 2 0,5 4 4 16,0-3 1-16,7-5 2 16,2-5 3-16,-1-17 4 15,4-6-56-15,-5-18-183 16,2-8-132-16</inkml:trace>
  <inkml:trace contextRef="#ctx0" brushRef="#br0" timeOffset="61930.27">12794 5986 952 0,'0'-4'464'16,"2"-4"-163"-16,12 2-159 0,8 1-60 15,16 1-52-15,10-3-19 16,11 4-59-16,7-1-67 16</inkml:trace>
  <inkml:trace contextRef="#ctx0" brushRef="#br0" timeOffset="62272.53">13440 5764 592 0,'-4'-7'379'15,"-11"-9"8"-15,-2 2-137 16,-10 3-100-16,-1 2-39 0,-3 8-56 16,2 1-22-16,8 6-28 15,1 4-8-15,12 1-18 16,4 3-1-16,8-2 1 15,7 0 2-15,9 0 14 16,4-4 5-16,0-1 4 16,-6-3-1-16,-14-1-18 0,-7-2-8 15,-17 0-9 1,-5 2 1-16,-11 4 22 0,4 0 11 16,8 5 27-1,2 1 11-15,15 5 11 0,1 2 2 16,12 1 2-16,8 1 9 15,13-2 16-15,8-2 2 16,9-5-10-16,2-7-15 16,-6-10-17-16,-4-4-64 0</inkml:trace>
  <inkml:trace contextRef="#ctx0" brushRef="#br0" timeOffset="63441.03">1850 6578 716 0,'-6'0'328'0,"-13"5"-143"16,22-2-64-16,24 4-24 16,11-3-11-16,35-3-7 15,-7 2-2-15,-2-6-32 16,-4 3-12-16,-19 0-12 15,-10-2 1-15,-22 4 10 16,-9-1-3-16,-19-2-12 16,-6 3-8-16,-9 2-17 15,-1 3-1-15,7 4 1 16,6-1 0-16,10 4-3 16,0-2-4-16,12 0-9 15,6 2 1-15,5-4 5 0,4-4 4 16,5 1 13-16,-3-4 1 15,-3-1 8-15,-1 0-1 16,-12 1-1-16,-3 0-3 16,-9 5-8-16,3 4-5 15,0 6-10-15,6 7-5 0,9 15-2 16,-1 5 0-16,10 12-10 16,-1 0 8-16,-2-7 8 15,0 0 33-15,-13-12 60 16,-7-2 18-1,-15-11 38-15,-2-9-16 16,-8-13-16-16,2-7-13 16,8-14-33-16,1-6-17 15,15-3-54-15,6 3-34 16,11 8-70-16,7 3-29 16,11 5-67-16,7 2-51 15</inkml:trace>
  <inkml:trace contextRef="#ctx0" brushRef="#br0" timeOffset="63712.26">2567 7011 491 0,'12'1'357'16,"9"5"30"-16,-6-1-88 15,-12 4-107-15,-6 4-34 0,-11 8-46 16,-4 1-16-16,-8 6-39 0,-6-4-15 16,-1-8-11-1,-7-8-1-15,2-8-30 16,3-10-14-16,6-11-38 0,5-5-14 15,18-6 6-15,9-5 4 16,18 4 13 0,10 4 6-16,6 11 31 15,-2 13 9-15,-1 12 17 16,-3 10 9-16,-3 10-10 16,1 3-3-16,-6 3-2 15,2-1-3-15,0-4-43 16,-1-5-94-16,1-11-88 15</inkml:trace>
  <inkml:trace contextRef="#ctx0" brushRef="#br0" timeOffset="63920.46">2780 6998 702 0,'10'-2'422'0,"4"-6"-61"16,3 16-200-16,15 7-49 15,-12 5-72-15,2 7-2 0,-2 1 5 16,-2-1 1-1,-2-3-1-15,-2-4-9 16,1-12 54-16,0-6 14 0,0-12 10 16,0-7 2-16,0-6-70 15,-4-4-17-15,2 2-109 16,3 5-75-16</inkml:trace>
  <inkml:trace contextRef="#ctx0" brushRef="#br0" timeOffset="64293.32">3518 7059 708 0,'3'0'359'0,"1"1"-133"15,-3 6-68-15,-2-7-16 16,0 0-20-16,-17 17-4 16,-45 33-33-16,25-26-21 15,-4-7-28-15,-4-6-4 16,7-11-1-16,6-6-2 16,8-7-14-16,3-4-9 0,13-1-11 15,5-3-7 1,12 0-8-16,8 6-2 0,2 5-3 15,12 6 5-15,5 11 11 16,2 6 3-16,8 10 6 16,-12 3-1-16,-10 3 1 15,-1-1 10-15,-12-6-151 16,0-3-128-16</inkml:trace>
  <inkml:trace contextRef="#ctx0" brushRef="#br0" timeOffset="64448.81">3406 6714 1313 0,'0'-5'610'15,"0"-6"-283"-15,0 9-112 16,2 11-139-16,3 6-49 16,1 12-35-16,1 3 60 15,-1 5 333 1</inkml:trace>
  <inkml:trace contextRef="#ctx0" brushRef="#br0" timeOffset="65541.27">6097 7540 472 0,'-15'1'276'15,"-22"-1"-41"-15,-12 0-64 16,-15-6-77-16,-16-2-14 0,-21 1-22 16,-6 3-23-16,-2 2-28 15,4 5-7-15,18 6-5 16,11 1 1-16,17 9-11 15,16-1-4-15,25 5-7 16,5-3 3-16,22-2 19 16,9 3 13-16,27 0 18 15,14 4 1-15,13 6-2 16,6 3-9-16,1 8-7 16,-7 7-3-16,-15-4-5 15,-17 4-4-15,-44-1-8 16,-23-5-4-16,-37 8-1 15,-9-5 2-15,-15 2 38 0,0 0 15 16,7-3 26-16,5 0 9 16,20-2-19-16,8-4-4 15,19-7-14-15,10-4-7 16,17-6-7-16,15-2-2 16,33-4-4-16,18-1 3 15,43-6-1-15,20-1-3 0,32-7-4 16,14-2-3-1,24-2 0-15,8-2 0 16,-16-2 2-16,-15 2 3 16,-42-5 1-16,-29 0 0 0,-44 3 15 15,-19 1 0 1,-28 4-18-16,-9 5-84 0</inkml:trace>
  <inkml:trace contextRef="#ctx0" brushRef="#br0" timeOffset="66330.14">4759 9082 659 0,'3'5'280'0,"6"4"-118"15,8 0-71-15,14-1-8 16,0-6 10-16,6-2-6 16,1 0-13-16,-6-6-14 0,-3 1-9 15,-8-6 0-15,-9-7 5 16,-12 2-3-16,-6-5-6 15,-15 5-28-15,-8 6-20 16,-6 8-15-16,-6 5-1 16,0 12-1-16,9 7 2 15,11 6-7 1,8 2-5-16,21 0 9 0,9-4 8 0,23-2 7 16,5-1-3-1,8-3-168-15,4-2-182 0</inkml:trace>
  <inkml:trace contextRef="#ctx0" brushRef="#br0" timeOffset="66529.25">5225 9343 879 0,'-6'-4'487'15,"-2"-3"-133"-15,9-6-130 16,4-5-45-16,11-8-66 16,1-4-13-16,0-8-9 15,-2-6-2-15,-8-6-9 0,-6-6-7 16,-1-7-33-16,0-2-14 15,1 7-25 1,3 11-9-16,10 12-20 0,2 7-8 16,9 15-109-1,5 3-62-15,-2 17-197 16</inkml:trace>
  <inkml:trace contextRef="#ctx0" brushRef="#br0" timeOffset="66688.96">5095 9075 697 0,'1'5'355'16,"4"2"-66"-16,19-1-192 15,4-1-23-15,22-5-33 16,9 4-12-16,3-4-91 16,7 1-175-16</inkml:trace>
  <inkml:trace contextRef="#ctx0" brushRef="#br0" timeOffset="66926.42">5674 9055 1038 0,'-11'-6'469'0,"-12"-3"-221"15,-5 3-50-15,-3 4-86 16,0 2-37-16,2 10-57 0,6 3-24 15,8 5-17-15,5 6-2 16,12 3 8 0,5-1 11-16,8 1 7 15,9-1 4-15,8-4 1 16,4-6 12-16,-2-8-139 16,10-6-84-16</inkml:trace>
  <inkml:trace contextRef="#ctx0" brushRef="#br0" timeOffset="67542.12">5888 8889 972 0,'-1'-7'428'16,"2"-6"-202"-16,-1 7-49 15,1 12-78-15,4 9-45 16,2 16-67-16,-2 8 3 0,-1 9 4 15,-1 0 5-15,-3-4 6 16,0-6 1-16,0-12 4 16,0-4 2-1,5-11 5-15,-3-7 7 0,6-12 8 16,2-6-2-16,6-11-10 16,10 1-10-1,8 3-17-15,0 1-3 0,3 15-1 16,-5 2-3-1,-8 8 0-15,-8 8 2 0,-15 3 9 16,-10 2 5 0,-19 5 9-16,-9-2 2 0,-8-2 0 15,2-4-5-15,9-11-104 16,7-4-85-16</inkml:trace>
  <inkml:trace contextRef="#ctx0" brushRef="#br0" timeOffset="67862.49">6350 9139 968 0,'3'-1'422'16,"5"-2"-212"-16,4 2-53 15,13-2-64-15,-3-1-16 16,-1-2-23-16,1-2-8 15,-3-1-5-15,-4-1-1 16,-8-4-1-16,-7 4-8 0,-18 2-27 16,-4-1-16-16,-11 9-25 0,3 4-6 15,-1 4 6-15,4 8 7 16,12 3 21-16,3 0 10 16,12 8 18-16,9-1 8 15,11 1 2-15,4-4 1 16,6-6 0-16,4-5-3 15,11-12-18-15,7-3-41 16</inkml:trace>
  <inkml:trace contextRef="#ctx0" brushRef="#br0" timeOffset="68531">7666 7776 681 0,'-21'13'349'0,"-25"25"-98"15,-9 11-142-15,2 22-91 16,1 4-12-16,10-6-1 15,12-6 2-15,11-18 6 16,7-11 0-16,13-21 16 16,3-9 9-16,12-19 11 15,1-8 3-15,3-16-10 16,6-4-9-16,1-10-6 0,-2-6-3 16,3-2 6-16,-4-1 11 15,-2 11 25 1,-3 11 12-16,-4 20-1 15,-4 10-25-15,-1 16-52 16,4 7-18-16,8 22-18 0,9 11 9 16,12 17 16-1,2 2 5-15,2-3 4 0,-3-4 2 0,-10-11 2 16,-4-2-1 0,-16-13-3-16,-12-2-1 15,-14-11 2-15,-14-5 4 0,-23-7 9 16,-12-5 1-1,-19-3-2-15,-3-4-3 0,13 2-4 16,10 0 0-16,24 1 1 16,13 0-2-16,12 0-60 15,9 0-68-15,7 1-290 16</inkml:trace>
  <inkml:trace contextRef="#ctx0" brushRef="#br0" timeOffset="68851.96">7937 7800 1155 0,'2'-7'484'0,"8"4"-305"15,5 9-87-15,7 23-93 0,7 15-13 16,3 16 6-16,-6 5 4 15,-1 0 5 1,-1-6 2-16,-1-8 4 16,2-9 3-16,-6-17 8 15,0-10 8-15,-1-15 18 16,-1-10 23-16,2-13 26 0,2-6 0 16,-4-10-11-16,1-3-22 15,1-7-26-15,-5-7-6 16,-1-3-10-16,-2 1-13 15,-5 9-86-15,-2 13-70 16</inkml:trace>
  <inkml:trace contextRef="#ctx0" brushRef="#br0" timeOffset="69183.23">8828 8078 1194 0,'2'-2'464'15,"12"-3"-326"-15,8-1-68 0,29 3-59 16,6 2-6-16,19 2 10 16,-1 5-54-16,-15 3-262 15</inkml:trace>
  <inkml:trace contextRef="#ctx0" brushRef="#br0" timeOffset="69359.37">8821 8251 1028 0,'10'0'415'16,"13"0"-233"-1,13-2-73-15,26-1-31 0,10 1-16 16,15 2-36-16,-6 0 17 15,-5 0-185-15</inkml:trace>
  <inkml:trace contextRef="#ctx0" brushRef="#br0" timeOffset="69698.02">9860 7859 718 0,'-13'-8'444'0,"-16"-8"-10"16,-1 4-229 0,-4 12-135-16,-2 7-44 0,-2 20-42 0,1 14-10 31,1 20-8-31,11 5 6 0,20 4 17 0,10 1 6 31,29-10 11-31,9-2 9 16,15-12 8-16,3-10 6 15,10-22 13-15,2-16 9 16,0-29 35-16,-3-12 16 16,-21-15 29-16,-12-5 4 0,-24-1-23 15,-13-3-20-15,-23 3-46 16,-10 3-26-16,-17 12-37 16,-2 9-14-16,-1 21-81 15,3 8-58-15,10 15-335 16</inkml:trace>
  <inkml:trace contextRef="#ctx0" brushRef="#br0" timeOffset="69901.2">10048 7988 1067 0,'-11'-2'490'16,"-15"2"-227"-16,-10 9-73 15,-12 15-83-15,-3 7-28 16,-1 19-25-16,-1 8-12 16,4 11-20-16,5 1 19 15,9-10 404-15</inkml:trace>
  <inkml:trace contextRef="#ctx0" brushRef="#br0" timeOffset="77217.6">2286 10180 576 0,'-13'15'234'0,"-13"29"-118"15,-4 13-38-15,-1 22-21 16,-1 6-6-16,1-7-26 16,1-5-5-16,10-22-4 15,6-13 3-15,9-19 41 16,2-11 19-16,8-17 40 0,8-13 16 16,4-17-27-16,6-8-11 15,1-20-27 1,-5-10-15-16,1-13-13 0,1-1-9 15,-1 18-17-15,0 14-2 16,-3 34 4-16,-5 8-3 16,-5 17-13-16,0 8-5 15,0 15-15-15,6 13 2 16,10 21 10-16,2 11 4 16,10 9 2-16,5 0 1 0,-2-12 1 15,2-5 2 1,-4-17 0-16,-8-4 1 15,-2-12 3-15,-8-8 2 0,-7-10 0 16,-5-3 1-16,-20-5-6 16,-9 2-4-16,-31-1 4 15,-16 0-1-15,-18-2 8 16,-5-1 2-16,12-4-5 16,14 1-3-16,23-2-8 15,15 1-29-15,22 2-70 16,9 1-58-16,18 1-192 15</inkml:trace>
  <inkml:trace contextRef="#ctx0" brushRef="#br0" timeOffset="77609.76">2706 10103 890 0,'-1'-6'422'0,"3"-3"-195"0,2 9-79 16,8 15-118-16,6 11-25 0,9 20-11 15,3 18 6-15,3 23 6 16,-5 4 3-16,-7 3 0 15,-4-12 2-15,-4-28 2 16,0-10 2 0,2-23 8-16,2-8-26 15,2-23 127-15,4-12 26 0,2-17 23 16,0-14 40-16,0-23-109 0,-2-9-28 16,3-5-29-1,2 7-17-15,-6 23-21 0,-7 17-4 16,-14 20-16-1,-3 8-20-15,-5 15-145 0,1 4-91 16</inkml:trace>
  <inkml:trace contextRef="#ctx0" brushRef="#br0" timeOffset="78113.71">3394 10659 574 0,'-4'-4'332'0,"-14"-8"-37"16,-5-2-70-16,-11 8-84 15,-5 0-24-15,2 5-53 16,4 6-23-16,12 8-39 16,7 2-14-16,13 8-6 15,6 0 2-15,18 1 13 16,3 1 3-16,11-8 5 15,-3-6 2-15,-7-4 4 16,-3-3 4-16,-17-4 18 16,-7-3 2-16,-20 0-5 15,-5 0 3-15,-14 3-11 0,0 0-1 16,6 9-3-16,7 2-8 16,15 7-14-16,6 0-2 15,14 2 1-15,10-2 3 16,18-1 6-16,9-4 0 15,6-7 1-15,-2-2 49 16,-10-5-213-16</inkml:trace>
  <inkml:trace contextRef="#ctx0" brushRef="#br0" timeOffset="78531.86">3440 10987 858 0,'5'-5'353'0,"9"-7"-195"15,7 0-43-15,5 3-37 0,8 1-15 16,4 9-32-16,-3 3-16 15,-6 9 4-15,-9 2 3 16,-20 4 15 0,-11 1 5-16,-17 5-4 0,-9-2-4 15,1 3-16-15,1-2-6 16,12-2-5-16,7-2-1 16,8-10 4-16,12-1 2 15,6-4 7-15,7-5 15 16,9-2 11-16,1-3-1 15,8 2 3-15,-1 0-8 16,0 2-1-16,-8-1 1 16,-9-2-4-16,-6 2-7 0,-6 0-32 15,-3 0-71 1</inkml:trace>
  <inkml:trace contextRef="#ctx0" brushRef="#br0" timeOffset="81087.15">4274 10367 624 0,'3'3'287'16,"4"6"-93"-16,-1 24-137 15,1 9-11-15,-1 18 4 0,0 5 4 16,-3-4-11-16,-2-4-8 0,2-13-9 16,-1-8 19-16,-2-20-136 15,0-8-161 1</inkml:trace>
  <inkml:trace contextRef="#ctx0" brushRef="#br0" timeOffset="81224.25">4011 10638 807 0,'0'-3'329'0,"13"2"-186"16,12 1-77-16,32 1-14 16,18 2 4-1,25-1-4-15,1 1-5 16,-3 0-25-16,-8 0-32 0,-12-3-199 15</inkml:trace>
  <inkml:trace contextRef="#ctx0" brushRef="#br0" timeOffset="81679.9">5214 10202 858 0,'-11'5'344'15,"-8"9"-205"-15,-6 23-80 16,-6 14 11-16,-3 28 8 16,-3 6 1-16,3 2-24 15,7-6-17-15,9-19-18 16,9-8-3-16,16-17 0 16,0-12 1-16,9-23 5 15,4-13 2-15,1-23 6 16,7-9-1-16,-3-16 2 15,1-4 0-15,-9-26 1 16,-2-8-4-16,-2 3-14 0,-3 6-11 16,-2 35 5-16,1 17 0 15,-5 27-7-15,5 9-1 16,11 22-18-16,5 10-3 16,18 21 10-16,5 7 5 15,-1 13 5-15,-6-1 1 16,-9-9 2-16,-6-9 0 0,-11-16-5 15,-8-7-5-15,-19-9 3 16,-13-3-4-16,-32-9 8 16,-12 0 5-16,-16 0-2 15,2-2 2-15,14-3-1 16,18 0-10-16,25-5-98 16,13-1-86-16</inkml:trace>
  <inkml:trace contextRef="#ctx0" brushRef="#br0" timeOffset="82025.57">5584 10191 1071 0,'0'-15'454'16,"2"-8"-271"-16,1 9-72 15,7 23-99-15,3 15-14 16,8 25-12-16,1 19 5 16,7 22 9-16,2 3 5 15,5-1 2-15,5-13 2 0,0-23 3 16,-1-13 5-16,-8-28 73 16,-3-9 32-16,-1-22 46 15,-2-14 8-15,4-21-59 16,6-4-27-16,-4-23-46 15,-2-10-11-15,-9 2-14 16,-8-3-7-16,-14 29-10 16,-5 16-8-16,-6 23-49 15,-2 9-86-15</inkml:trace>
  <inkml:trace contextRef="#ctx0" brushRef="#br0" timeOffset="98336.42">6185 10808 652 0,'-1'-7'353'0,"-3"-11"-73"16,3 0-65-16,12 0-83 16,6 1-35-16,15 11-46 15,6 4-20-15,-2 11-19 0,-3 8-7 16,-18 9-11-1,-12 7 1-15,-33 13 4 16,-14 4 4-16,-18 2 11 16,0-5 1-16,16-17 4 15,12-9-2-15,30-15-5 16,9-6-3-16,25-2-3 0,12-5 0 16,14-1 0-16,3 4 0 0,0 2-2 15,-8 2-43 1,-5 2-329-16</inkml:trace>
  <inkml:trace contextRef="#ctx0" brushRef="#br0" timeOffset="98557.78">7229 10435 904 0,'-9'-18'461'0,"4"4"-131"0,-1 16-218 16,5 11-49-16,7 31-56 16,-4-1-7-16,11 13 2 15,1 3 3-15,2 0 0 16,0 2 3-16,-9-9-108 0,-1-2-121 16</inkml:trace>
  <inkml:trace contextRef="#ctx0" brushRef="#br0" timeOffset="98693.13">6943 10717 997 0,'5'-7'445'0,"16"-7"-232"16,12-1-75-16,39 7-89 16,15 1-16-16,13 4-12 0,5-1-2 15,0 4-151-15</inkml:trace>
  <inkml:trace contextRef="#ctx0" brushRef="#br0" timeOffset="99205.48">8242 10340 1093 0,'-8'0'400'0,"-16"13"-314"16,-5 12-45-16,-15 25-30 16,-3 7 11-16,-1 6 8 15,5 1-1-15,16-10 0 16,9-5-1-16,19-16 0 16,4-13 7-16,11-23 25 15,8-10 11-15,6-20 5 16,7-7-2-16,4-12-16 15,2-10-13-15,-3-22-9 16,-5-3-6-16,-6 2-19 16,-4 13-3-16,-5 33-12 0,-4 15-9 15,-7 21-13-15,-3 8 0 16,7 21 1-16,4 11 6 16,14 20 13-16,5 9 1 15,3 10 2 1,1 1 0-16,-4-11 3 0,-4-7 0 15,-7-13 1-15,-6-6-1 16,-18-11-5-16,-8-6-5 16,-28-12 3-16,-18-9 6 15,-20-9 18-15,-8-3 10 0,-12-5-1 16,5 2-3 0,11 3-22-16,13 1-20 0,35 9-117 15,11 0-116-15,31 5-217 16</inkml:trace>
  <inkml:trace contextRef="#ctx0" brushRef="#br0" timeOffset="99515.51">8663 10349 758 0,'5'-24'358'16,"4"-17"-115"-1,1 13-43-15,4 23-81 0,4 15-37 16,6 25-76 0,3 15-11-16,2 24 1 0,-4 3 6 15,-7 1 4-15,-1-2-3 0,-2-18 8 16,-1-6 0-16,9-19 7 16,1-10 1-16,4-25 76 15,3-12 20-15,3-24 28 16,1-10 23-1,0-14-49-15,-5-13-13 0,-4-15-32 16,-5-3-25-16,3 9-78 16,1 14-95-16,-6 35-152 15</inkml:trace>
  <inkml:trace contextRef="#ctx0" brushRef="#br0" timeOffset="100693.43">9573 10703 674 0,'-13'-7'305'0,"-17"-3"-133"16,-7 0-22-16,-6 5-41 15,2 6-24-15,3 5-46 16,8 4-27-16,15 4-27 0,3 2-2 16,15 5 1-16,5 0 10 15,11-1 3-15,8 0 2 16,3-7 2-16,1-2 5 16,-8-7 9-16,-8-4 6 15,-13-4 8-15,-7-1-5 0,-20-1-14 16,-7 5-9-16,-11 3-5 15,2 6 6-15,3 9 15 16,4 4 5-16,15 4 5 16,10 5-4-16,18-7-4 15,12 3 0-15,19-4-5 16,3-8-2-16,6-2-3 16,0-1 5-16,-11-8-123 15,-3 2-167-15</inkml:trace>
  <inkml:trace contextRef="#ctx0" brushRef="#br0" timeOffset="100943.94">9498 11148 419 0,'7'-3'295'0,"6"-5"36"0,6 1-40 15,0-7-70-15,2-1-41 16,1 1-61-16,-3-4-17 15,-3 0-25-15,-5 6-11 16,-3 0-14-16,-1 8-14 16,-7 4-26-16,-1 8-6 15,0 10-17-15,1 6-4 16,2 13 10-16,5 6 4 16,2 1 4-16,-2 1 5 0,-6 0-552 15</inkml:trace>
  <inkml:trace contextRef="#ctx0" brushRef="#br0" timeOffset="102950.03">10550 10218 1008 0,'0'-8'447'0,"-3"-4"-242"16,0 8-39-16,-3 21-94 15,-1 14-43-15,4 37-40 16,3 13 3-16,14 8 8 16,1-4 6-16,6-19-6 15,-1-13-75-15,-10-20-201 16</inkml:trace>
  <inkml:trace contextRef="#ctx0" brushRef="#br0" timeOffset="103095.1">10260 10533 942 0,'4'-6'394'16,"14"0"-227"-16,8 5-62 16,28 0-70-16,14 3-6 15,29 2-15-15,13-3-2 16,6-1-57-16,-2-4-141 15</inkml:trace>
  <inkml:trace contextRef="#ctx0" brushRef="#br0" timeOffset="103528.63">11613 10122 788 0,'-3'0'399'15,"-9"8"-107"-15,-9 10-173 0,-11 18-102 16,-8 23 2-16,-6 27 7 15,-5 8 2-15,0 9-8 16,4-9-5-16,10-22-5 16,14-8 1-16,25-23 6 15,3-19 13-15,10-24 21 16,3-17 5-16,4-25 5 0,6-6-9 16,1-16-16-16,0-9-4 15,-6-15-13-15,0-1-7 16,2 10-12-16,0 14-7 15,-3 30-2-15,-1 13-5 16,-5 19-15-16,5 11 0 16,10 18 0-16,9 15 6 15,4 23 16-15,5 3 3 16,-1 7 5-16,1-4 2 0,1-14 1 16,-8-6 0-1,-16-15-4-15,-13-9-8 0,-30-11-2 16,-20-8 1-1,-31-8 7-15,-14-8 5 0,-24-6 1 16,1 1-2-16,9 6-11 16,12 2-48-16,37 8-155 15,17 4-126-15</inkml:trace>
  <inkml:trace contextRef="#ctx0" brushRef="#br0" timeOffset="103892.72">11939 10187 821 0,'6'-9'419'15,"8"-4"-151"-15,2 8-105 16,5 18-97-16,3 13-31 15,7 27-4-15,0 14-2 16,-4 17-2-16,-2 2-7 0,-5-11-2 31,-2-7-1-31,-2-24-3 0,2-11 4 0,0-18 18 16,2-14 26-16,11-19 43 16,0-15 18-16,5-22 21 15,2-12-9 1,-5-22-37-16,2-4-19 0,-10 4-39 15,-5 12-20-15,-11 31-20 16,-8 17-37-16,-3 23-172 16,-5 10-152-16</inkml:trace>
  <inkml:trace contextRef="#ctx0" brushRef="#br0" timeOffset="106674.04">12433 10684 401 0,'7'-13'267'0,"7"-10"19"0,-3 3-42 15,-3 9-54-15,-3 5-35 16,-3 9-68-16,-1 9-32 16,3 18-47-16,-1 8-7 15,-2 16 1-15,2 4-1 16,-3 1 4-16,-1-5 4 0,-2-16-5 16,2-7-50-16,1-19-78 15,-3-10-57-15,-4-13-154 16,-3-9 2-1,-2-17 68-15,0-2 83 0,8-11 255 16,-1-2 75-16,8 5 58 16,10-2-13-16,11 15-54 15,11 9-1-15,6 7-17 16,4 11-10-16,-2 7-36 16,-6 3-21-16,-14 15-22 0,-8 3 0 15,-23 8 1-15,-16 1-1 0,-25 4-7 16,-6-2-5-16,3-4-5 15,9-6-4-15,32-9-14 16,12-4-4-16,20-4-5 16,11 3 2-1,6 3 10-15,-1 2-2 16,-2 4-9-16,-7 2-61 16</inkml:trace>
  <inkml:trace contextRef="#ctx0" brushRef="#br0" timeOffset="107041.6">12784 10828 693 0,'10'-6'342'15,"2"-7"-94"-15,14 8-134 16,5 2-24-16,0 3-24 16,4 5-15-16,-8 3-13 15,-8 0-1-15,-17 4-2 16,-12 0-1-16,-13 4-7 16,0 2-4-16,3-9-9 15,7-2-4-15,16-4-10 16,7-3-3-16,16 4-7 15,8 4 1-15,3 4 5 0,-1 7-1 16,-12 6 5-16,-9 1 5 16,-20-2 5-1,-11-6 4-15,-20-2 1 0,-4-1-1 16,1-13-80 0,6-2-49-16</inkml:trace>
  <inkml:trace contextRef="#ctx0" brushRef="#br0" timeOffset="107342.31">13371 10388 872 0,'6'-1'387'0,"14"-6"-162"0,13 4-88 16,25 0-60-16,6-1-8 16,8 4-28-16,-3 0-18 15,-13 1-23-15,-1 2-64 16,-10 0-209-16</inkml:trace>
  <inkml:trace contextRef="#ctx0" brushRef="#br0" timeOffset="107515.38">13443 10533 796 0,'2'-4'387'0,"13"3"-111"0,10 2-85 0,16 0-86 15,11 5-13-15,6 0-43 16,1-5-22-16,12 4-30 16,5-4-78-16</inkml:trace>
  <inkml:trace contextRef="#ctx0" brushRef="#br0" timeOffset="107890.89">14599 10123 799 0,'-30'-9'332'16,"-17"-5"-174"-1,-13 17-122-15,-2 7-23 0,-1 20-5 31,7 9 5-31,14 22-13 16,9 11 0-16,20 13 6 16,13 0 4-16,25-11 35 15,18-10 15-15,39-21 14 16,12-12 3-16,6-18 0 16,2-12 22-16,-16-21 48 0,-10-10 25 15,-15-21 21-15,-15-4-12 16,-27-19-40-16,-19-12-20 15,-32-5-52-15,-13 4-28 16,-12 27-46-16,-3 15-18 16,5 25-114-16,1 10-85 15,4 16-278-15</inkml:trace>
  <inkml:trace contextRef="#ctx0" brushRef="#br0" timeOffset="108107.6">14807 10233 724 0,'0'-5'497'15,"0"-2"-3"-15,-26 7-280 16,-9 11-65-16,-20 19-97 0,-14 10-14 16,-15 30-13-16,-6 9-3 15,-8 12 81 1,10 5 99-16</inkml:trace>
  <inkml:trace contextRef="#ctx0" brushRef="#br0" timeOffset="145765.18">1825 12132 1076 0,'-3'0'491'0,"-3"-2"-244"15,14 2-133-15,14 2-25 16,32 5-35-16,17 4 8 15,20 1 7-15,4 0-2 0,-2-2-22 16,-3-2-14 0,-9-5-85-16,-3-3-126 0</inkml:trace>
  <inkml:trace contextRef="#ctx0" brushRef="#br0" timeOffset="146355.74">3379 11937 590 0,'-3'-16'368'16,"-7"-21"-12"-1,-9-2-60-15,-13 2-80 0,-9 2-32 16,-12 12-55-16,-2 7-34 15,-1 15-48-15,6 5-22 16,11 14-27-16,8 8-4 16,17 12-5-1,7 4-1-15,18 5 2 16,11-3 2-16,13-10 3 16,8-1 2-16,5-10 3 15,2-8 2-15,-3-6 4 16,-8-4 2-16,-18-5 9 0,-15-2 2 15,-23 2-8-15,-15 0-6 16,-25 4-6-16,-5 5-4 16,-4 4 5-16,0 4 0 15,13 12-1-15,7 0-4 16,20 5-2-16,17 2 1 0,24 1 2 16,17 0 1-1,17-5 3-15,7-1 0 0,10-8 4 16,0-4 0-16,1-10 8 15,-3-6-57-15,-6-7-247 16</inkml:trace>
  <inkml:trace contextRef="#ctx0" brushRef="#br0" timeOffset="146767.47">3417 12406 665 0,'-6'-6'414'0,"-4"-8"-5"0,6-3-147 15,14-1-120-15,6-3-44 16,16 2-55-16,5 4-9 16,0 11-12-16,5 4-2 15,-9 14-1-15,-4 5 1 16,-13 14 7-16,-8 1 4 15,-24 7-3-15,-8 2-1 16,-11-1-9-16,-5 2-5 16,7-7-3-16,4-7 0 15,8-10 0-15,8-6 1 0,10-8-5 16,3-4-3-16,12-3-4 16,6-2-4-16,7-2 2 15,5 3 2-15,0 2 1 16,5 2 4-16,-2 7 13 0,-3-1 7 15,-8 1 10-15,-5-2 1 16,-7-5-2 0,-6-1-3-16,1 0 2 0,-3-8-172 15</inkml:trace>
  <inkml:trace contextRef="#ctx0" brushRef="#br0" timeOffset="162737.4">21649 8317 1951 0,'-2'-1'-6'0,"-2"-2"-3"16,3 2-2 0,0 0 1-16,0 0 8 0,0 0 3 15,-1 0 5-15,1-1 0 16,0 1-1-16,0 0-1 16,0 0-1-16,0 0 5 15,-1 0-131-15,1 0-223 16</inkml:trace>
  <inkml:trace contextRef="#ctx0" brushRef="#br0" timeOffset="173754.54">18258 6969 106 0,'3'-2'97'16,"1"-4"69"-16,1-2 19 16,-5 2 12-16,-1 2-19 0,-3 0-56 15,0 2-33-15,-4 0-43 16,-3 0-8-16,0 2-22 16,-3 4-9-16,1 0-12 15,0 4 1-15,4 3-3 16,1-3-3-16,6 3 1 15,0-2 1-15,3 0 9 16,2-2 6-16,5 2 5 16,3 0 2-16,2-3 1 15,6 3 6-15,-2-9 34 16,2 0 19-16,-6-6 30 0,1-3 9 16,-4-2-1-1,-2-7-8-15,-4 4-6 0,-5-2-6 16,-6 2-26-16,-3 3-15 15,-4 1-31-15,-1 3-10 16,0 3-10-16,-1 3-3 16,-3 1-8-16,1 4-1 15,2 4-9-15,0 3-1 16,5 6 3-16,2 2 1 16,3 0 3-16,3-1 0 15,5-4 1-15,6-4 1 16,7-4 3-16,6 1 3 15,4-7 7-15,3 0 2 0,-2-5 8 16,0-3 5-16,-8-2 5 16,-2-4 5-1,-8 1 19-15,-4 0 1 0,-6 2-2 16,-6 2-4-16,-4 3-28 16,-1 1-7-16,-5 5-8 15,-2 4-6-15,3 1-1 16,-5 6-1-16,7-2 0 0,2 3 1 15,5 3 0-15,3-3-1 16,6 1 3 0,2 0 0-16,8-5 6 0,2-1 3 15,5-2 2-15,0-5 4 16,2-5 5-16,1-1 3 16,-6-6 9-16,-1-3 14 15,-5-3 12 1,-5-1 1-16,-4 0-11 0,-6 2-17 15,-3 4-26-15,-1 3-25 0,-1 7-118 16,2 8-98-16</inkml:trace>
  <inkml:trace contextRef="#ctx0" brushRef="#br0" timeOffset="174728.56">18179 7336 647 0,'-5'-4'306'0,"-9"0"-129"15,-3-1-46-15,-9 2-59 16,-1 3-21-16,0 3-25 15,3 4-13-15,6 2-7 16,-1 6-6-16,0 4-10 16,1 1 0-16,8 11-14 15,4-1 4-15,6 0 10 16,4-1 8-16,8-6 8 16,6-5 5-16,11-9 3 15,10-5-4-15,8-7 4 16,1-7 0-16,0-7-31 0,-8-1-44 15,-15-2-185-15</inkml:trace>
  <inkml:trace contextRef="#ctx0" brushRef="#br0" timeOffset="175125.82">18484 7234 552 0,'3'-7'276'0,"4"-7"-79"15,-2 4-22-15,-2 6-28 16,-3 0-22-16,-3 6-54 15,2-2-28-15,0 0-51 16,-4 6-8-16,-17 15 5 16,-32 30 2-16,34-31 9 15,0 1 3-15,8-4 3 0,5-4 3 16,6-6 3 0,4-6 5-16,6-9 5 15,5-3 2-15,6-11 7 16,3-4 1-16,-5 1 0 0,-4 2 3 15,-11 10-1-15,-1 5-14 16,-5 12-34-16,-6 8-92 0</inkml:trace>
  <inkml:trace contextRef="#ctx0" brushRef="#br0" timeOffset="185212.49">4378 11850 865 0,'-1'-1'359'0,"-1"6"-228"0,4 11-65 16,-2 19-64-1,3 11-2-15,5 18 13 0,-1 2 5 0,2 0 2 16,-1-9 1 0,-3-13-3-16,0-7 0 15,-4-17-60-15,-1-7-64 0</inkml:trace>
  <inkml:trace contextRef="#ctx0" brushRef="#br0" timeOffset="185375.86">4102 12133 639 0,'-1'-4'360'16,"0"-1"-2"-16,22-1-254 15,11 0-34-15,31 4-15 16,11-3-9-16,9 5-15 15,1 0-6-15,-10-2-4 16,-5 1-67 0</inkml:trace>
  <inkml:trace contextRef="#ctx0" brushRef="#br0" timeOffset="185886.28">5052 11734 452 0,'-3'0'274'16,"2"0"3"-16,8 1-165 15,-7-1-55-15,29 1 15 0,80 3 24 16,-34-7-11-16,5 2-27 16,0-1-16-16,-14 1-21 15,-13 0-2-15,-14-3 0 16,-10 2-1-16,-17 1 0 15,-1 0-22-15,-11 3-78 16,-6 1-43-16,-12 2-144 16,-7 0-60-16</inkml:trace>
  <inkml:trace contextRef="#ctx0" brushRef="#br0" timeOffset="186185.16">5433 11759 475 0,'-4'1'261'15,"-3"3"-48"-15,-3-2-36 16,5 9-57-16,-3 0-24 0,5 13-41 15,2 9-18-15,3 14-25 16,7 5-3-16,-1 3-4 16,1-1 1-16,1-6 3 15,-8-6 2-15,-9-7 30 16,-1-2 12-16,-12-7 9 16,-4-2 2-16,-2-8-19 15,-4-5-8-15,0-6-9 16,2-5-1-16,5 0-15 15,6 0-6 1,6 0-12-16,8 0-5 0,16 1-1 16,8 1 1-16,24-2 5 15,6 0 1-15,6 2 1 16,4-2 0-16,1 0-75 0,3 0-108 16</inkml:trace>
  <inkml:trace contextRef="#ctx0" brushRef="#br0" timeOffset="186489.81">5785 12419 590 0,'-1'0'278'0,"4"-1"-85"16,3-2-42-16,-6 2-49 0,3-1-9 0,19-2-36 15,28-44-9-15,-28 27 11 16,-4-1 4 0,-5 4 8-16,-2 2 8 15,-8 5 6-15,2 7-7 0,-11 5-25 16,3 7-16-16,-1 13-32 16,0 10-5-1,7 17 0-15,-2 3 6 16,0-3-1-16,5-3 3 0,-4-16 3 15,1-6 1 1,4-9 6-16,-6-9-67 16</inkml:trace>
  <inkml:trace contextRef="#ctx0" brushRef="#br0" timeOffset="186925.63">6287 11767 861 0,'0'1'385'16,"0"3"-179"-1,1 19-135-15,5 13-36 0,-2 24-12 16,7 10 3-16,-5 10 4 16,-3 0-1-16,-3-5-3 15,-3-7 1-15,-1-10-2 16,-3-12 1-16,0-23-35 16,-1-5-51-16</inkml:trace>
  <inkml:trace contextRef="#ctx0" brushRef="#br0" timeOffset="187239.57">6196 11905 1045 0,'18'-24'442'16,"30"-22"-247"-16,5 5-43 16,10 13-62-16,5 6-28 15,1 19-36-15,-5 7-15 16,-13 18-5-16,-10 8-1 15,-28 14-5-15,-17 7 0 0,-35 9 0 16,-12 4-1 0,-17-7 6-16,8-4 2 0,21-13 0 15,4-12 1-15,26-13-5 16,7-5-3-16,6-10-4 16,14-1-2-16,14 0 3 15,12 1 1-15,11 6 2 16,-2 4 3-16,-1 3 1 15,-12 2 2 1,-13-4 2-16,1 1-10 0</inkml:trace>
  <inkml:trace contextRef="#ctx0" brushRef="#br0" timeOffset="187671.91">6868 12234 855 0,'-1'-6'393'0,"9"-3"-164"0,5 0-66 15,11 4-73-15,10 5-25 16,3 3-43-1,1 4-6-15,-7 5 3 0,-8 3 2 0,-19 4 11 0,-8 6 1 32,-19 7-5-32,-8 6-5 15,-4 5-7-15,-1-5-3 16,12-7-1-16,5-7-1 16,15-12-1-16,4-2 3 15,9-7 2-15,10-2 1 16,16-1 0-16,5-2-3 0,6-1 0 15,9-1-2-15,-9 0 1 16,-5 4 2-16,-5-2 2 16,-13 3 1-16,-11-1 3 15,-7-2-1-15,-6-2-3 16,-1 2-14-16,1 1-406 16</inkml:trace>
  <inkml:trace contextRef="#ctx0" brushRef="#br0" timeOffset="198891.7">7586 12075 504 0,'-2'-3'328'0,"-2"0"4"0,3 5-57 15,1-4-94-15,0 1-44 16,19 2-51-16,58 5-10 0,-4 0-9 15,3-5-9-15,3-1-30 16,-2 0-11-16,-12 0-110 0,-5-1-101 16</inkml:trace>
  <inkml:trace contextRef="#ctx0" brushRef="#br0" timeOffset="199555.35">8883 11908 740 0,'-8'-13'385'16,"-9"-13"-89"-16,-3-5-47 16,-4 6-94-16,-1 6-34 15,-12 8-75-15,-6 10-31 0,-5 12-15 16,-2 8-7-16,12 14 2 16,8 2 4-16,14 9 1 15,9-2 2-15,13-4 1 16,9 0-1-16,17-12 1 15,10 3 0-15,8-7-1 16,2-7-2-16,-7-6 0 16,-6-7 0-16,-14-2 6 15,-6-4 5-15,-17-7 6 16,-6 2-1-16,-15-2-7 16,-8 4 0-16,-18 5 1 15,-9 2 3-15,-10 12 1 0,-2 7-6 16,11 12-7-16,8 3-1 15,19 6 1-15,12-4 5 16,28 1 8-16,14-2 4 16,25-5 4-16,11-2-2 15,8-11-4-15,0-6-3 0,-13-7-5 16,-10-4-33 0,-12-5-155-16,-2 2-109 15</inkml:trace>
  <inkml:trace contextRef="#ctx0" brushRef="#br0" timeOffset="200005.02">8927 12616 403 0,'-1'1'272'15,"-4"1"-18"-15,5-1-49 0,0-1-25 16,0-1-44-16,0 0-22 16,16-3-26-1,40-10 3-15,-26-1-6 0,-1 0 2 16,-2-3 2-16,-1-3 0 15,-8 2 10 1,-6-2 2-16,-10 4-9 16,-2 3-12-16,-6 5-36 0,-2 7-18 15,1 4-26-15,0 10-5 16,4 9-5-16,3 7 1 16,8 12 3-16,2 1 1 15,4 7 5-15,1-3 3 16,-4-8 2-16,-1-5 2 15,-3-13 3-15,-4-3-1 16,-3-9 3-16,0-6 3 16,-6-3-151-16,-3-5-216 0</inkml:trace>
  <inkml:trace contextRef="#ctx0" brushRef="#br0" timeOffset="-209785.24">15167 4673 407 0,'2'-12'237'0,"1"-9"6"15,-1 4-39-15,1 11-39 0,-3 3-15 0,0 11-69 16,-3 14-22-16,5 26-32 16,-2 22-12-16,-2 31-2 15,2 14-2-15,-2 23-8 32,4 3-2-32,0-6 2 0,0-9 1 15,2-32 17-15,-2-9-55 0,-1-25-198 31</inkml:trace>
  <inkml:trace contextRef="#ctx0" brushRef="#br0" timeOffset="-206209.08">15215 4673 614 0,'-8'-2'293'0,"-10"6"-102"15,-1 4-57-15,-10 8-64 16,2 7-17-16,0 1-25 16,-2 2-11-16,11-6-9 0,1-1 0 15,9-10-8-15,8-2 0 16,5-9 19-16,8-9 8 16,4-7 15-16,4-6-3 15,4-11-10-15,0 3-4 16,0-4-1-16,-1 0 1 15,-7 12 20-15,-5 5 11 0,-4 17-3 16,-7 6-3-16,-1 17-33 16,8 10-13-16,3 7-5 15,9 8 1-15,8-3-37 16,-2-12-83-16</inkml:trace>
  <inkml:trace contextRef="#ctx0" brushRef="#br0" timeOffset="-205528.02">14169 4122 522 0,'0'3'238'16,"1"2"-55"-16,13 0-85 16,8 1-10-16,11-2 10 0,4-6-18 15,7-1-38 1,1-1-9-16,-7-1-9 0,-2-1-1 15,-17-1 15-15,-7-1 9 16,-13-4 13-16,-8 4-1 16,-9 3-18-16,-6 3-15 15,1 9-27-15,0 5-11 16,3 6-12-16,5 3-4 16,8 9 0-16,3 4 4 15,6 7 11-15,4 3 7 16,-1 0 6-16,-3 1 4 15,-6-6 4-15,-3-3 5 16,-9-10 11-16,-1-4 3 16,-9-9 8-16,-6-4 0 15,4-8-11-15,1-1-5 16,11 0-19-16,8 0-1 16,10 2-6-16,4-1-1 0,15 2 2 15,5 1-2-15,13-4 2 0,9 3 0 16,5-7-61-1,0-4-126-15</inkml:trace>
  <inkml:trace contextRef="#ctx0" brushRef="#br0" timeOffset="-205115.44">14571 4523 819 0,'10'-11'359'0,"9"-11"-157"16,4 4-45-16,2-2-47 15,1 10-21-15,-3 11-49 16,1 6-8-16,-5 18-7 0,-10 1-2 15,-10 5-3-15,-13 5-2 16,-11 1-3-16,0 2 0 16,-2-4-2-16,1-3 2 15,3-15 6-15,-1-9-1 16,13-8-13-16,5-6-11 16,10-4-17-16,7-2 0 15,8 1 8-15,6 0 10 16,5 8 5-16,-3 3 2 0,1 8 1 15,-5 2 0-15,1 3 2 16,2-1 0-16,1-8 15 16,1-6-41-16</inkml:trace>
  <inkml:trace contextRef="#ctx0" brushRef="#br0" timeOffset="-183301.45">9581 12151 718 0,'3'0'292'0,"17"1"-127"15,10 2-26-15,24-3-12 16,15 0-1-16,14-4-51 16,2-4-13-16,-4 2-17 15,-9 5-14-15,-26 2-150 16</inkml:trace>
  <inkml:trace contextRef="#ctx0" brushRef="#br0" timeOffset="-182524.63">10612 11901 649 0,'9'1'268'16,"11"0"-110"-16,10 4-46 0,13-3-1 16,8-2 7-16,12 0-34 15,2 1-24 1,-2-1-22-16,-8 0-11 0,-20-1-4 16,-9 0 2-1,-14-1 8-15,-10-2-4 0,-9 2-19 16,-11-4-10-16,-11 5-28 15,-4 1-8-15,-5 5 3 16,1 5 4 0,4 6 7-16,6 5 2 0,10 4-8 0,0 2 1 15,9 5 8 1,6 3 8-16,2 3 17 0,7 2 5 16,0 2 4-1,-7-3 2-15,-5-2 7 0,-5-4 3 16,-9-5 14-16,-4-3 2 15,-4-6 0 1,-6-4-2-16,2-6-18 16,6 0-2-16,6 0-5 0,8-3 0 15,13 2 4-15,6-1-1 0,25-1-2 16,6 7-6 0,14-7-5-16,11 3-2 0,1-4-3 31,6-2-35-31,-1-6-151 15,-12 1-170-15</inkml:trace>
  <inkml:trace contextRef="#ctx0" brushRef="#br0" timeOffset="-182224.31">11227 12446 663 0,'0'2'387'0,"-5"-2"-72"15,5-2-80-15,0 2-45 16,0-1-83-16,0 0-42 15,25-4-49-15,36 1 0 0,-18 13-3 16,-2 7-1-16,-14 0 2 16,-8 4 5-16,-24 1 10 15,-12 1 4-15,-22 3-1 16,-8-1-5-16,-2 5-13 16,3-2-3-16,13-3-6 15,5-2-1-15,13-9-4 16,9 1-5-16,11-4-1 15,5-5 1-15,12-4 3 16,2-1 4-16,11-1-1 16,9-4 1-16,6-2-7 15,1-1-131-15</inkml:trace>
  <inkml:trace contextRef="#ctx0" brushRef="#br0" timeOffset="-181638.07">11848 12006 756 0,'0'-14'401'16,"3"-10"-71"-16,-1 9-90 0,-2 16-117 15,1 12-41 1,-2 26-72-16,1 15-16 0,-6 23 4 0,2 12 3 16,1 2 8-16,2-3 1 15,1-21 7 1,4-12-45-16,-3-30-124 15,-5-11-97-15</inkml:trace>
  <inkml:trace contextRef="#ctx0" brushRef="#br0" timeOffset="-181395.85">11787 11901 765 0,'23'-18'357'16,"26"-17"-153"-1,5 13-33-15,14 22-61 16,1 15-34-16,-9 20-43 15,-10 10-6-15,-32 2-3 16,-20-3-4-16,-43 2-3 16,-15 0 1-16,-14 2-5 15,4 3-5-15,26-14-5 0,19-5-4 16,28-6-1-16,11-6 1 16,19 2 7-1,8 1 5-15,12-1 3 0,4 5 0 16,-1-3-5-16,-10-4-1 15,-15-8-88-15</inkml:trace>
  <inkml:trace contextRef="#ctx0" brushRef="#br0" timeOffset="-181032.49">12403 12377 716 0,'9'-6'401'0,"15"-3"-69"16,6 3-139-16,7 2-93 16,1 4-33-16,-10 2-18 15,-6 5-7-15,-18 3-11 0,-5 4-9 16,-10 7-15-16,-5 1 1 15,2-2 1-15,3-5-3 16,13-4-5-16,6-3-2 16,15 2-5-16,5 7 3 15,2-2 1-15,-3 3 2 16,-14 3 5-16,-13-3 8 16,-21 2 18-16,-10-2 8 15,-16-8 7-15,-3-5-2 0,7-7-51 16,9-5-79-16</inkml:trace>
  <inkml:trace contextRef="#ctx0" brushRef="#br0" timeOffset="-180620.82">13196 12118 800 0,'12'0'359'0,"5"2"-155"16,32 0-124-16,9-2-6 15,22-1-37-15,3-2-12 16,-11 0-12-16,-3 3-2 0,-21 0-2 15,-9-1-49 1,-10 1-132-16,-7 5-170 16</inkml:trace>
  <inkml:trace contextRef="#ctx0" brushRef="#br0" timeOffset="-180443.45">13269 12285 766 0,'7'2'395'16,"4"2"-112"-16,20-3-104 16,8 0-21-16,21 1-39 15,10 1-25-15,-2 0-43 16,2 3-17-16,-3 2-50 16,-3-1-103-16</inkml:trace>
  <inkml:trace contextRef="#ctx0" brushRef="#br0" timeOffset="-180019.03">14649 11976 989 0,'-16'-8'377'0,"-17"-6"-294"15,-8 5-33-15,-8 13-53 16,1 14-12-16,-6 15-2 16,6 9 4-16,9 7 12 15,7 1 5-15,16 3 27 16,16 3 13-16,25 4 22 15,21 0 4-15,38-8-12 16,6-10-10-16,13-25-13 16,0-15 0-16,-15-29 41 0,-5-17 23 15,-26-22 50-15,-18-5 19 16,-37-7-17-16,-20 1-20 16,-42 9-59-16,-18 2-27 15,-9 14-39-15,6 11-9 16,12 12-83-16,12 11-68 15,6 20-240-15</inkml:trace>
  <inkml:trace contextRef="#ctx0" brushRef="#br0" timeOffset="-179745.67">14854 12024 987 0,'-6'-4'489'0,"-16"-2"-172"16,-7 7-101-16,-14 19-109 16,-10 6-33-16,-14 23-22 15,-13 11-3-15,-17 20-10 0,-5 13-6 16,4 1-64-16,-4-7 67 15</inkml:trace>
  <inkml:trace contextRef="#ctx0" brushRef="#br0" timeOffset="-175993.36">1996 13854 673 0,'14'0'299'0,"18"-2"-140"0,14 1-29 16,23-2 0-16,17 2-32 0,12 2-37 31,-10 2-20-31,-18 0-32 0,-17-1-147 16</inkml:trace>
  <inkml:trace contextRef="#ctx0" brushRef="#br0" timeOffset="-175686.35">2911 13861 771 0,'12'-19'332'0,"11"-24"-139"16,-3-12-29-16,-4 7 0 15,0 2-16-15,-7 13-19 16,1 14 7-16,-7 8-20 15,-3 8-22-15,0 14-62 16,1 5-30-16,1 23-30 16,-2 11 5-16,2 24 13 15,-4 7 5-15,1 3 8 16,0-10 4-16,1-20 1 16,3-9-2-16,3-15-152 0,-4-7-115 15</inkml:trace>
  <inkml:trace contextRef="#ctx0" brushRef="#br0" timeOffset="-175328.42">3277 13784 1067 0,'0'-14'471'16,"6"-17"-209"-16,7 7-58 0,13 3-72 15,8 5-33-15,9 8-65 16,-12-2-9-16,5 20-17 16,-8 6-1-16,-18 14-14 15,3 11-4-15,-32 12 6 16,-12 6-1-16,-23 7 13 16,-8-3 1-16,-1-9 2 15,5-8 0-15,24-17-5 16,13-8-7-16,20-11-13 15,5-8-5-15,18-1 0 0,9 1 5 16,16 1 12-16,11 6 3 16,-4-3 4-16,-4 0 3 15,-17-2 1-15,-9-2 3 16,-11-3-56-16,-6-3-40 16</inkml:trace>
  <inkml:trace contextRef="#ctx0" brushRef="#br0" timeOffset="-174613.53">4230 13728 1097 0,'-2'-3'435'16,"2"11"-306"-16,0 12-63 15,1 28-56-15,4 17-4 16,-5 12 9-16,0 1 2 15,-1-12 1-15,-2-11-3 16,2-18-132-16,-1-9-96 16</inkml:trace>
  <inkml:trace contextRef="#ctx0" brushRef="#br0" timeOffset="-174492">4031 13999 1164 0,'10'-1'450'0,"25"-1"-312"0,11 3-50 16,24 4-46-16,10 2-10 16,-1-1 16-16,-1 0-97 15</inkml:trace>
  <inkml:trace contextRef="#ctx0" brushRef="#br0" timeOffset="-174005.37">4833 13680 953 0,'19'-5'376'15,"9"-4"-223"-15,22 4-104 16,11 0-4-16,11 1-6 15,6 3-4-15,-7 1-14 16,-7 1-1-16,-24 0 11 16,-11-2 11-16,-20-3 24 15,-6-1-3-15,-7-1-20 0,-6-1-25 16,-5 6-40-16,-6 1-9 16,-3 5-5-16,-2 10 7 15,5 9 8-15,1 5 3 16,11 17 9-16,2 7 2 15,7 10 4-15,3 5 3 16,-3-6 3-16,-1-7 1 16,-9-15 6-16,-4-10 4 15,-8-11 42-15,-1-7 21 0,1-11 47 16,1-3 5-16,10-4-37 16,6-3-27-16,9-1-59 15,9 3-12-15,15 2-9 16,2 4 1-16,13 2 6 15,1 6-8-15,0 6-157 16,3 0-119-16</inkml:trace>
  <inkml:trace contextRef="#ctx0" brushRef="#br0" timeOffset="-173689.72">5486 14195 694 0,'4'-3'387'16,"6"-1"-30"-16,1-4-144 15,11-3-72-15,-2-1-40 16,5-7-39-16,-4-1-5 16,-2 4 3-16,-1-1-1 15,-9 5-15-15,-1 4-8 0,-8 7-20 16,-2 8-4-16,-4 9-10 15,1 9-1-15,2 12 0 16,0 6 2-16,3 4 3 16,4-2 1-16,2-6 5 15,2-9 0-15,3-9-2 16,0-8-29-16,1-13-150 16,1-7-366-16</inkml:trace>
  <inkml:trace contextRef="#ctx0" brushRef="#br0" timeOffset="-173498.72">5950 14058 1208 0,'6'0'594'15,"-4"-3"-212"-15,4-1-159 0,-4 4-60 16,-2-1-71-16,0 1-30 0,0 0-43 15,0 0-9 1,0 0-90-16,0 0-130 0</inkml:trace>
  <inkml:trace contextRef="#ctx0" brushRef="#br0" timeOffset="-171930.74">6942 13659 835 0,'-21'-10'447'16,"-17"-5"-131"-16,-8 4-133 16,-11 3-43-16,-4 12-72 15,0 10-22-15,0 17-30 16,6 10-6-16,16 25-13 16,12 10-4-16,25 1 0 31,11 2 1-31,27-16-2 0,10-11-1 0,29-14 1 15,3-13 2-15,-1-21 10 32,-11-9 11-32,-31-20 45 0,-15-5 35 15,-30-8 34-15,-16-9 7 0,-26 4-43 0,-9 5-37 16,-4 11-46 0,10 14-10-1,20 13-135-15,13 1-88 16</inkml:trace>
  <inkml:trace contextRef="#ctx0" brushRef="#br0" timeOffset="-171269.69">7579 13855 937 0,'-1'1'412'0,"7"-1"-199"0,11 1-61 16,27 1-74-16,16-1-10 15,15 1-29-15,7 0-10 16,1 3-12-16,-7 0-2 15,-8-4-20-15,-10-1-125 16</inkml:trace>
  <inkml:trace contextRef="#ctx0" brushRef="#br0" timeOffset="-170637.46">8590 13939 713 0,'0'-4'451'0,"5"-15"22"15,6-3-272-15,15-8-102 16,4-6-24-16,3-7-13 16,-4-2-3-16,-5-4 9 15,-4 3 1-15,-9 11-4 16,-3 8-4-16,-5 17-38 0,-7 9-21 16,-1 18-17-16,1 16-10 15,2 31 4-15,2 21 10 16,3 14 11-16,4-3 3 0,5-19-14 15,8-17-121 1</inkml:trace>
  <inkml:trace contextRef="#ctx0" brushRef="#br0" timeOffset="-170311.2">9363 13663 978 0,'-18'-4'499'0,"-15"-6"-91"16,-7 4-269-16,-1 5-35 16,-5 3-45-1,0 9-25-15,5 17-33 16,5 7-6 0,14 25-7-16,9 9 0 0,20 5 5 0,8 0 1 15,22-18-1 1,10-12 0-16,14-18 4 15,1-12 3-15,-6-21 17 16,-6-9 15-16,-19-24 64 16,-2-6 35-16,-29-20 30 15,-11-5 5-15,-18 5-69 0,-9 5-44 16,4 22-33-16,1 10-80 16,12 15 339-1</inkml:trace>
  <inkml:trace contextRef="#ctx0" brushRef="#br0" timeOffset="-169717.33">10133 13732 945 0,'6'0'397'0,"12"0"-215"15,9-1-37-15,29 4-24 16,5-2-7-16,20 3-30 16,4-1-17-16,-14-3-22 15,-2 1-69-15</inkml:trace>
  <inkml:trace contextRef="#ctx0" brushRef="#br0" timeOffset="-168648.97">10957 13522 863 0,'-1'-8'396'0,"1"-5"-170"16,22 4-156-16,18 4-36 16,31 7-29-16,9-1 6 15,17 8-3-15,-1-2 2 16,-15-4 3-16,-12-3 3 0,-32-5 9 15,-14-6-4-15,-27-3-58 16,-13 2-23-16,-22 4-24 16,-10 2-4-16,-3 9 48 15,3 8 13-15,12 2 7 16,8 8-2-16,11 2-10 16,5 4 9-16,10 9 15 15,1-2 9-15,8 10 22 16,1 0-2-1,0 3 1-15,-2 1 7 0,-11-3 13 16,-2-3 4-16,-11-6 1 16,-1-11-5-16,-3-11-8 15,-1-7 3-15,8-7 1 16,8 1-13 0,16-1-10-16,11 0-9 0,14 1-11 0,8 1 5 15,12 6 0 1,1 2-2-16,5 1 54 15,-2 4-125-15</inkml:trace>
  <inkml:trace contextRef="#ctx0" brushRef="#br0" timeOffset="-168020.73">11666 13916 833 0,'9'-8'396'16,"11"-6"-172"-16,11 5-77 15,-3 5-23-15,9 8-62 16,-4 7-29-16,-3 7-26 15,-3 3-2-15,-23-1-6 16,-7 1-2-16,-24 2 3 16,-3-1 0-16,-8 2 5 0,5-2 4 15,7-4-3-15,9-1-2 16,9-7-3-16,6-1 0 16,11-3 0-16,6 0 3 15,13-3 2-15,5 2-1 16,9-3-3-16,1-3-27 0,-2 0-251 15</inkml:trace>
  <inkml:trace contextRef="#ctx0" brushRef="#br0" timeOffset="-167721.08">12236 13735 852 0,'0'0'506'15,"-4"0"-32"-15,5 0-286 0,-1 0-56 16,0 0-66-16,0 0-16 16,0 0-28-16,2 0-5 0,17 1-209 15</inkml:trace>
  <inkml:trace contextRef="#ctx0" brushRef="#br0" timeOffset="-166314.64">12776 13325 540 0,'-2'0'312'16,"-6"4"-11"-16,-7 9-127 15,-17 14-98-15,1 3-9 16,6 11-39-16,6 4-10 0,23-5-7 15,14 3-1-15,23-9 4 16,13-7 0-16,11-7-2 16,3-6 1-16,-10-10-1 15,-12-3 5-15,-17-9-44 16,-13-3-30-16,-9-11-99 16,-4-1-17-16,-5-11 44 15,-4-4 51-15,-2 0 154 16,0 0 23-16,2 16 42 0,4 10-14 0,1 16-57 15,3 15-9 1,1 18-34-16,4 9-1 0,4 11 22 16,-2 6 8-16,1 0 7 15,0 0-3-15,-1-7-21 16,6-7 11-16,2-17-517 16</inkml:trace>
  <inkml:trace contextRef="#ctx0" brushRef="#br0" timeOffset="-165921.94">13744 13522 1016 0,'3'-1'396'0,"12"-1"-263"0,8-1-64 15,29 1-27-15,11-2-2 16,15 4-16 0,-3 2-2-16,-11 1-1 15,-14-2-74-15,-19 0-240 0</inkml:trace>
  <inkml:trace contextRef="#ctx0" brushRef="#br0" timeOffset="-165771.44">13760 13664 837 0,'7'1'349'0,"8"2"-194"0,23 1-47 15,14 0 5-15,28-1-34 16,5-2-23-16,8 1-39 15,3 1 26-15</inkml:trace>
  <inkml:trace contextRef="#ctx0" brushRef="#br0" timeOffset="-165403.03">15089 13377 1062 0,'-16'-9'450'15,"-22"-5"-270"1,-2 3-80-16,-8 17-70 0,-1 8-26 16,1 20-10-16,5 13-4 15,14 9 0-15,12 6 3 16,18 3 4-16,14-3 3 0,27-1 4 15,12-7 3 1,26-11 5-16,2-13 3 0,-8-25 11 16,-3-12 7-1,-18-29 68-15,-7-10 38 0,-23-12 31 16,-17-3 7-16,-25 2-66 16,-14-1-46-16,-8 12-63 15,3 4-23-15,4 13-94 16,7 10-54-16,5 16-240 15</inkml:trace>
  <inkml:trace contextRef="#ctx0" brushRef="#br0" timeOffset="-165226.74">15261 13544 816 0,'-2'-2'440'15,"-7"-1"-123"1,-14-6-64-16,-8 14-135 15,-6 9-39-15,-18 11-34 0,3 16-14 16,-19 0-6 0,3 1-7-16,17-1-93 0,15-1-70 0</inkml:trace>
  <inkml:trace contextRef="#ctx0" brushRef="#br0" timeOffset="-164651.37">16468 13328 853 0,'20'-9'379'15,"26"-8"-187"-15,2 1-14 16,9 10-58-16,2 6-38 16,-8 9-50-16,-4 5-10 0,-26 2 7 15,-18 1 0-15,-30 3 4 16,-17 2-5-1,-16 3-10-15,3-1-1 0,14-4-9 16,13-5-1-16,25-6-16 16,9-3-3-16,24 1-4 15,8 3 2-15,19 8 11 16,1-1 2-16,-4 6 1 16,-6 0 1-16,-26-5 4 15,-15 4-2-15,-31-9-3 16,-16-1-2-16,-19-5-73 15,5-5-59-15</inkml:trace>
  <inkml:trace contextRef="#ctx0" brushRef="#br0" timeOffset="-164317.07">16977 13177 928 0,'-16'-15'422'15,"-32"-16"-211"-15,-17 7-64 16,-23 12-88-16,-9 7-38 16,-13 13-34-16,1 11-5 15,-1 24 6-15,10 13 4 16,31 31 13-16,13 6 2 16,43 8 0-16,16-2 0 0,43-10-3 15,34-3 0 1,46-12 1-16,24-15 3 0,24-39 42 15,-3-23 20-15,-31-52 62 16,-19-20 26-16,-59-33 19 0,-32-22 3 16,-46-24-39-1,-33-5-36-15,-46 3-94 0,-21 22-37 16,-15 44-84 0,2 19-54-16</inkml:trace>
  <inkml:trace contextRef="#ctx0" brushRef="#br0" timeOffset="-156323.55">2576 15244 787 0,'-21'-7'391'16,"-11"-4"-148"-16,-17-2-60 0,-6 3-24 15,-7 5-57 1,0 5-30-16,5 12-63 0,11 7-27 15,17 10-21-15,8 6-2 16,21 6-1-16,10 2 4 0,20 0 3 16,13-5 3-16,13-12 15 15,-1-6 7 1,-5-11 13-16,-10-4 5 16,-20-5 23-16,-12 0 15 15,-30 1 4-15,-16 0-2 0,-23 8-24 16,-9 3-16-16,5 7-13 15,9 2-2 1,19 4-7-16,12 4-1 0,23 1-5 16,5-1-3-1,25-1 3-15,8-4 4 16,11-7 10-16,5-1 5 16,-1-8-28-16,-3-5-80 0</inkml:trace>
  <inkml:trace contextRef="#ctx0" brushRef="#br0" timeOffset="-156175">1856 15355 986 0,'-5'-1'399'0,"-2"1"-284"16,9 5-97-16,18 12-63 15,10 6-25-15</inkml:trace>
  <inkml:trace contextRef="#ctx0" brushRef="#br0" timeOffset="-155987.23">2529 15599 1157 0,'11'4'390'0,"13"7"-361"0,11 10-34 16,11 17 12-16,-1 11 2 15,2 20 0-15,-5 6 0 16,-7 0-90-16,-5-10-79 16,-9-22-211-16</inkml:trace>
  <inkml:trace contextRef="#ctx0" brushRef="#br0" timeOffset="-155838.98">2910 15732 753 0,'-6'-29'401'0,"-6"-23"-64"16,-2 9-74-16,-5 31-85 15,-5 11-43-15,-14 24-79 16,-8 16-34-16,-9 22-17 16,-3 13 0-16,12 12-1 15,2-3 0-15,12-10-139 16</inkml:trace>
  <inkml:trace contextRef="#ctx0" brushRef="#br0" timeOffset="-155169.79">3246 15723 724 0,'-5'-13'348'0,"-5"-12"-115"16,-6-1-19-16,-9 2-17 15,-1 7-27-15,-6 4-74 16,0 9-47-16,6 14-68 15,6 7-18-15,17 9 2 16,2 1 12-16,13-1-1 0,3-6 1 16,11-5 0-1,4-5 4-15,4-10 12 0,0-5 8 16,-7-8 11 0,-5-2 4-16,-8-5 7 0,-4 0 1 15,-7 0 3-15,-4 3-3 16,-5 7-18-16,-3 4-9 15,1 8-26-15,3 9-3 16,5 4 4-16,5 1 7 16,11 2 9-16,6-4 2 15,6-4-1-15,6-3 1 16,4-7 5-16,-2-5 5 16,-4-8 12-16,-3 0 22 15,-10-6 24-15,-5 0 17 16,-7 5 16-16,-7 2-5 15,-1 13-20-15,-4 5-16 16,1 15-29-16,-2 11-13 16,-2 17-8-16,7 16-6 15,1 11 3-15,6 5-2 16,0-13 3-16,-2-12 3 16,1-21-13-16,-1-12-44 0,1-13-67 15,-2-6-61-15,-4-15-316 16</inkml:trace>
  <inkml:trace contextRef="#ctx0" brushRef="#br0" timeOffset="-155065.3">3654 15797 454 0,'17'0'148'0</inkml:trace>
  <inkml:trace contextRef="#ctx0" brushRef="#br0" timeOffset="-154721.33">4048 15651 908 0,'-3'-8'419'0,"-4"-8"-178"16,-5 2-94-16,-2 2-14 16,-4 4-54-16,3 8-34 15,2 4-58-15,1 3-22 16,10 6-6-16,0-1 5 0,3 2 15 15,5 2 9 1,6-2 3-16,-1-2 1 16,3-2 6-16,-5-2 4 15,-9-5 16-15,-1-2 4 0,-7 0 0 16,-4-1-4-16,-6 0-15 16,-6 0-4-16,-2 3-13 15,7 4-8-15,8 4-2 16,10 1 3-16,8 4 19 15,6 4 12-15,8 2 18 16,-2 0 7-16,4-1 3 16,-4-8-4-16,1-7-12 15,5-6 19-15</inkml:trace>
  <inkml:trace contextRef="#ctx0" brushRef="#br0" timeOffset="-154227.49">3573 15801 983 0,'10'-4'422'16,"8"-3"-236"-16,14 4-92 0,4 1-16 15,5 3-45-15,3 0 42 16</inkml:trace>
  <inkml:trace contextRef="#ctx0" brushRef="#br0" timeOffset="-153674.11">5058 15573 629 0,'-12'-5'410'0,"-9"-4"10"15,-3 8-236-15,-3 1-51 16,-3 3-72-16,3 7-32 16,9 0-32-16,3 5-12 15,21 2-13-15,1-1 1 0,11-1 5 16,9 0 2-16,-15-15 15 16,10 5 5-1,-7-5 7-15,-1-1 8 0,-1 4 10 16,-13-3 1-1,-12 3-6-15,-6 0-9 16,-10 6-19-16,-1 6-7 0,5 3-7 16,-1 4 0-16,14 1 5 15,7-2 3-15,12 3 2 16,8-3-1-16,10-4 0 16,4-5 1-16,-1-11 5 15,3-4 5-15,-2-11-53 0,0-5-88 16</inkml:trace>
  <inkml:trace contextRef="#ctx0" brushRef="#br0" timeOffset="-153548.58">5066 15421 855 0,'-6'-14'402'16,"-5"-14"-160"-16,-1 9-78 16,8 9-94-16,0 2-42 0,6 10-269 15</inkml:trace>
  <inkml:trace contextRef="#ctx0" brushRef="#br0" timeOffset="-153092.64">5216 15563 655 0,'7'12'361'0,"9"16"-47"16,2 4-105-16,0 5-79 16,-1 0-34-16,-4-4-52 15,1 1-15-15,1-13-8 16,-1-6-1-16,0-13 7 15,2-7 1-15,2-14-1 16,-1-4-4-16,-1-7-51 0,-3-1-62 16,344-52-1224 62,-349 91 1654-78,-5-1-102 15,-3 3 3-15,-7 8-44 0,-17 8-73 16,-10 3-27 0,-14-3-32-16,0 3-9 0,1-10-25 15,3-6-1-15,13-12-3 16,6-6-13-16,10-14-25 16,7-1-20-16,5-5-35 15,5 0-4-15,14 3 18 16,3 2 18-1,16 9 36-15,1 5 17 0,1 12 10 16,-1 9 0-16,-3 16 1 16,-4 5 1-16,-8 4-6 15,3 1-2-15,-4-6-154 16</inkml:trace>
  <inkml:trace contextRef="#ctx0" brushRef="#br0" timeOffset="-152429.73">6643 15402 739 0,'24'-12'345'15,"-11"5"-134"-15,0 1-91 0,51-30-11 16,7 11-38-1,-6 6-25-15,-40 24-23 0,-10 3 0 16,-15 9 0-16,-6 6 0 16,-21 6-1-16,-8 4-2 15,-7-3-8 1,6-9-3-16,20-8-25 0,13-1-19 16,20-11-13-16,12 3-2 15,13 3 23-15,9 5 17 16,7 13 10-1,-7 5 7-15,-18 7 12 16,-16 0 10-16,-36 1 14 16,-15 1 2-16,-16-4-7 15,-8-6-6-15,-3-16-8 16,5-7-2-16,13-14-36 0,10-2-24 16,21-4-71-16,9 4-70 15,11-2-264-15</inkml:trace>
  <inkml:trace contextRef="#ctx0" brushRef="#br0" timeOffset="-152253.73">7186 15589 890 0,'8'-5'415'0,"8"-1"-114"0,12 7-241 15,10 13-22-15,4 10-11 16,-4 5-2-16,-7 9-8 15,-6-3 23-15,-4-1-178 16,-6-7-146-16</inkml:trace>
  <inkml:trace contextRef="#ctx0" brushRef="#br0" timeOffset="-152100.68">7542 15567 1022 0,'-12'-2'471'0,"-14"2"-208"16,-6 8-151-16,-4 12-52 15,-5 7-42-15,-5 1-8 16,-4 11-6-16,3-2-1 16,9-1-39-16,11-4-98 15</inkml:trace>
  <inkml:trace contextRef="#ctx0" brushRef="#br0" timeOffset="-151712.76">7630 15368 894 0,'12'-13'385'0,"18"-11"-187"15,14 9-88-15,11 8-48 16,-5 7-18-16,-8 9-22 0,-12 3-3 15,-20 8 5 1,-4 7 5-16,-11 6 2 0,-5 0-1 16,-5-3-1-16,-5-8-5 15,7-14-8-15,3-3-14 16,13-5-23-16,5 0-6 0,11 5-8 16,8 3 10-16,6 5 13 15,2 5 3-15,-9 8 15 16,-9 0 12-1,-27 6 17-15,-15 2 4 0,-26-1 2 16,-4-5-6 0,-7-9-9-16,6-8-2 15,18-11-62-15,11-4-91 16</inkml:trace>
  <inkml:trace contextRef="#ctx0" brushRef="#br0" timeOffset="-151234.04">8831 15519 890 0,'-4'-3'376'16,"-11"-1"-238"-16,0 6-50 16,-8 10-83-16,1 3-19 15,2 12-9-15,3 2 2 16,9 5 16-16,5-2 2 0,13-3 15 16,5-4 13-16,9-9 34 15,-1-3 16-15,-7-12 37 16,-3-3 15-16,-16-11-9 15,-6-3-16-15,-13-3-51 16,-6 1-28-16,1 6-83 16,1 4-67-16</inkml:trace>
  <inkml:trace contextRef="#ctx0" brushRef="#br0" timeOffset="-150959.9">9019 15576 774 0,'0'-5'420'0,"-2"-7"-63"16,-3 9-224-16,2 4-42 15,-2 5-60-15,1 5-25 16,2 6-13-16,1 2 2 16,5 4 4-16,5 1 1 15,6-1 1-15,6-2 6 0,10-4 8 16,0-10 4-1,8-7 25-15,-2-2 10 0,-7-14 16 16,-5-2 7-16,-11-4-19 16,-8-4-9-16,-6 3-60 15,-3 3-74-15,-12-3-264 16</inkml:trace>
  <inkml:trace contextRef="#ctx0" brushRef="#br0" timeOffset="-150827.54">9141 15277 789 0,'-2'-7'502'0,"-2"-4"18"16,0 6-248-16,1 5-160 15,1 7-51-15,5 9-58 0,1 3-50 16</inkml:trace>
  <inkml:trace contextRef="#ctx0" brushRef="#br0" timeOffset="-150389.36">9631 15583 518 0,'-7'-4'348'0,"-5"-7"-15"16,-5 2-121-16,-7 3-52 15,-1 6-93-15,0 3-38 0,1 12-50 16,3 4-6-16,8 5 5 16,4 3 1-16,16-2 9 15,8 1 3-15,11-6 9 16,7-1 11-16,-2-10 23 16,-4-4 14-16,-12-6 49 15,-9-4 5-15,-20-2-8 16,-8-1-11-16,-9-1-31 15,-1-2-83-15</inkml:trace>
  <inkml:trace contextRef="#ctx0" brushRef="#br0" timeOffset="-150222.9">9809 15552 983 0,'8'-4'435'16,"16"-1"-190"-16,9 0-147 0,10 5-48 15,2 0-18 1,-4 0-15-16,-6-1-3 16,-10-1-11-16,-6 0-51 15,-10-3-156-15,-7 2-120 0</inkml:trace>
  <inkml:trace contextRef="#ctx0" brushRef="#br0" timeOffset="-150079.12">9966 15522 325 0,'0'5'266'0,"0"6"58"15,0 6-71-15,1 3-106 16,-1 6-19-16,-1 5-37 16,-2 2-13-16,-2-1-27 15,2 1-15-15,5-8-56 16,8-4-177-16</inkml:trace>
  <inkml:trace contextRef="#ctx0" brushRef="#br0" timeOffset="-149665.29">10073 15652 700 0,'3'-13'318'16,"3"-13"-104"-16,11 15-90 16,5 5-9-16,4 8-24 15,1 6-35-15,-4 10-20 0,-1 5 1 16,-10 1 11-16,-6 2 4 16,-6-4-5-16,-5-3-5 15,2-5-15-15,3-6-6 16,0-8-11-16,3-6-9 15,10-14-8-15,2-5-4 16,5-6-7-16,5 0 4 0,0 5 3 16,-1 8 1-1,-2 10-1-15,-5 4 1 0,-8 14 5 32,-6 3 4-32,-3 12 8 15,-3 6 2-15,1 1 46 0,2 3-130 16</inkml:trace>
  <inkml:trace contextRef="#ctx0" brushRef="#br0" timeOffset="-149450.77">10637 15471 825 0,'0'-2'452'0,"1"-4"-2"0,0 24-387 0,0 6-36 16,6 21-12-1,1 7 8 1,5 10 5-16,-5 8 1 16,-7 12-4-16,0-1-4 15,-5-14-11-15,1-13-21 0,3-31-110 16,-1-8-193-16</inkml:trace>
  <inkml:trace contextRef="#ctx0" brushRef="#br0" timeOffset="-149302.26">10723 15699 1179 0,'9'0'437'0,"13"0"-340"16,5 1-22-16,-1 1-32 0,4 3-10 16,4-3-49-16,-4 0-108 15</inkml:trace>
  <inkml:trace contextRef="#ctx0" brushRef="#br0" timeOffset="-148995.86">11364 15550 1084 0,'-4'3'416'0,"-10"8"-291"16,-5-1-33-16,-12 3-24 15,-1 4-14-15,-6-3-24 16,-4 0-4-16,7-7-3 16,-1-8 1-16,9-9-4 15,7-2-9-15,7-9-15 16,6 0-11-16,12 0-17 16,7 1 12-16,11 6 18 15,8 7 6-15,2 9 31 16,-1 11 2-16,-4 11 1 15,-6 7 2-15,-3 10-7 0,-5-2-5 16,4 3 19-16,2-5-108 16</inkml:trace>
  <inkml:trace contextRef="#ctx0" brushRef="#br0" timeOffset="-148702.47">11961 15802 819 0,'0'19'406'0,"-10"27"-142"15,-12 8-51-15,-22 4-86 0,-12-3 403 16</inkml:trace>
  <inkml:trace contextRef="#ctx0" brushRef="#br0" timeOffset="-134715">12720 15153 491 0,'0'0'292'0,"-4"1"-43"0,7 2-118 15,-3-3-35-15,6 0-34 16,24 2-4-16,83 3-11 15,-29-5-2-15,3 0-14 16,-7 0-5-16,-24 1-7 16,-13-1-1-16,-18 0-36 15,-6 0-61-15,-8 0-230 16</inkml:trace>
  <inkml:trace contextRef="#ctx0" brushRef="#br0" timeOffset="-134337.06">13027 15202 450 0,'-4'-1'253'16,"-2"3"-33"-16,1 0-51 16,3-2-57-16,1 1-28 15,0 19-40-15,2 36-7 16,5-15-7-16,0 1 2 15,-4 18 2-15,2-2-2 0,-4-5-6 16,0-6-5-16,0-10-5 16,-5-2-3-16,-1-9 5 0,-3-1 1 15,-9-9 8 1,-6-5 7 0,-8-11 6-16,-4-2 0 0,1-7-12 15,4-2-10-15,6 4-19 16,8 0-9-16,12 3 7 15,7 2 1-15,16 2 6 16,7 0 4-16,22 2-7 16,8 0 0-16,14 2 1 15,0 1 0-15,-1 0-16 16,-5-3-81-16</inkml:trace>
  <inkml:trace contextRef="#ctx0" brushRef="#br0" timeOffset="-133816.38">13322 15824 654 0,'0'-1'325'0,"0"-3"-114"15,1-5-49-15,8-1-75 16,4-3-23-16,5 0-19 16,1-2 4-16,-1-2 19 15,-2 2 6-15,-4 3 3 16,-2 1-3-16,-3 6-19 15,-2 5-14-15,-1 5-24 0,2 7-8 16,1 10-10-16,2 7-4 16,-5 12 3-16,-4 3 2 15,-6 6 1-15,-2-8 5 16,4-10-28-16,8-4-89 16,5-30-324-16</inkml:trace>
  <inkml:trace contextRef="#ctx0" brushRef="#br0" timeOffset="-133561.87">13873 15423 915 0,'14'-3'364'0,"14"-9"-215"16,11 9-63-16,9 6-36 0,-3-1-7 15,3 8-28-15,-7-5-3 16,-4-5-2-16,1 2 40 16,-5-4-154-16,-2-2-71 15</inkml:trace>
  <inkml:trace contextRef="#ctx0" brushRef="#br0" timeOffset="-133350.68">13906 15591 465 0,'8'3'290'16,"13"2"2"-16,7-1-64 15,19 1-35-15,-2-2-36 0,5 3-55 16,-4-4-27-16,-11 3-39 16,2-2-12-16,-10-4-105 15</inkml:trace>
  <inkml:trace contextRef="#ctx0" brushRef="#br0" timeOffset="-132691.86">14763 15511 601 0,'-14'-12'325'0,"-11"-18"-65"15,4-7-61-15,14-9-91 16,7-3-43-16,20 2-58 0,5 6-7 16,8 12 14-1,2 8 4-15,-2 21 7 0,5 10-13 16,-9 15-3-16,-1 17 0 16,-22 19 12-16,-17 2 4 15,-21 8-2-15,-12-6-2 16,-3-20-8-16,9-7-1 15,15-17 3-15,6-10 3 16,12-13-23-16,3-8-11 0,3-5-19 16,9 2-6-16,4 5 24 15,6 8 10-15,6 11 14 16,1 3 2-16,5 10-2 16,4-2 1-16,6 1-59 15</inkml:trace>
  <inkml:trace contextRef="#ctx0" brushRef="#br0" timeOffset="-132156.27">15609 15221 829 0,'2'-8'411'15,"3"-9"-151"-15,-5 20-132 0,-8 8-25 0,-6 20-79 16,-3 14-27-16,-12 24 5 16,2 11 2-16,0-4 4 15,0-5-1-15,10-26 2 16,7-9 1-16,8-18 7 16,5-10 7-16,6-16 16 15,7-8 5-15,6-21 2 16,-1-9-1-16,3-17-21 15,-1-8-7-15,-3 1-12 16,3 8-5-16,-5 20-4 16,-5 14-5-16,-1 22-8 15,-1 8-3-15,-1 21 0 16,6 11 3-16,6 19 9 0,2 4 2 16,4 4 4-16,1-2 1 15,-6-9 3-15,1-9-1 16,-9-10-143-16,-3-4-81 0</inkml:trace>
  <inkml:trace contextRef="#ctx0" brushRef="#br0" timeOffset="-131963.51">15525 15529 948 0,'4'-4'404'0,"10"-7"-225"15,9 7-80-15,14 2-58 16,2 2-22 0,14 10-12-16,2 0-3 0,3 8-50 15,4 3-138-15</inkml:trace>
  <inkml:trace contextRef="#ctx0" brushRef="#br0" timeOffset="-131796.47">16257 15655 885 0,'-2'10'399'0,"-3"13"-161"16,-5 3-91-16,-5 8-45 16,-6 1-35-16,1 4-135 0,-4-1-130 15</inkml:trace>
  <inkml:trace contextRef="#ctx0" brushRef="#br0" timeOffset="-131102.89">16855 15131 881 0,'7'2'310'15,"14"-1"-260"-15,9-1-7 16,17 0 32-1,4-5-5-15,1-1-12 0,-6 1-10 16,-10 1-23-16,-9-2-5 16,-14 4-8-16,-8 1-6 15,-15 2-8-15,-5 1-6 16,-1 5-10-16,-4 0 0 16,-2-2-6-16,4 2-2 15,4 0 3-15,5 3-4 16,9 6 5-16,1 1 5 0,1 9 7 15,3 4 8 1,7 14 8-16,-3 4 3 16,1 11 4-16,-6-3 2 0,-6-5 0 15,-9-7 2 1,0-14 4-16,-3-6 4 0,-5-11 8 16,3-4 8-16,-8-13-1 15,6 0 15-15,6-4 2 16,5 1-11-16,15 6-13 0,5 0-26 15,10-1-17-15,5 2 0 16,12 6 3-16,3 0 5 0,3 2-50 16,1 1-87-16</inkml:trace>
  <inkml:trace contextRef="#ctx0" brushRef="#br0" timeOffset="-130767.06">17343 15619 1195 0,'1'-2'449'0,"5"-9"-340"0,10 3-48 0,13 5-48 15,2-3-1 1,5 8-5-16,-4 5 1 15,-8 3 3-15,-5 6 2 16,-11 2 10-16,-8 4 3 16,-15 6-1-16,-8 3 0 0,-20 2-10 15,-1 1-4-15,6-4-1 16,7-4-3-16,19-9-6 16,8-3-1-16,11-7-1 15,5-2 1-15,14-5 3 16,5-4 0-16,6 1-3 15,0-4-23-15,2-1-246 16</inkml:trace>
  <inkml:trace contextRef="#ctx0" brushRef="#br0" timeOffset="-130422.32">17924 15317 811 0,'0'-1'388'15,"0"0"-166"-15,6 1-87 0,-6 0-56 16,17 1-22-16,53 6-2 16,-20-1-3-16,10-3-19 15,6 4-11-15,-8-2-8 16,-5-1 0-16,-15 1-59 16,-6-2-63-16,-17 0-202 15,-7-2-163-15</inkml:trace>
  <inkml:trace contextRef="#ctx0" brushRef="#br0" timeOffset="-130272.14">18042 15480 430 0,'2'3'259'16,"13"5"12"-16,10 1-69 16,20-2-8-16,7-1-17 15,2-4-49-15,2 2-27 16,-7-2-47-16,-4-2 4 15</inkml:trace>
  <inkml:trace contextRef="#ctx0" brushRef="#br0" timeOffset="-129691.98">18726 15402 650 0,'-1'0'356'0,"0"3"-53"16,1-3-57-16,0 0-68 16,0-2-30-16,30-3-53 15,48-3-14-15,-19 5-32 16,-2 1-13-16,-10 3 32 16,-4-1-135-16</inkml:trace>
  <inkml:trace contextRef="#ctx0" brushRef="#br0" timeOffset="-128661.99">19296 15198 600 0,'6'-7'316'16,"4"-5"-72"-16,10-1-93 0,3 0-7 15,9 2-32-15,1-2-21 16,2 6-37-16,1 4-14 16,-3 5-21-16,3 5-5 15,-4 3-5-15,-2 3 0 16,-6 2 2-16,-4 2-1 15,-10-1 2-15,-3-1 0 16,-4 0 0-16,-3-1 2 16,-2 1 1-16,-2-1-1 15,-2-2-1-15,-1-1-2 16,0-2-6-16,1 3-2 16,-5-3 1-16,-1-1 1 15,-1 0 3-15,-2-2-1 0,3 2-2 16,3-1-1-1,1 0-2-15,2-2 1 0,0-2-3 16,6-1 0-16,3-1-1 16,-3-1 0-16,0 0 1 0,0 0 3 15,0 0 1-15,0 0 1 16,0 0 8 0,0 0 19-16,0 0 5 15,0 0 0-15,0 0-10 0,0 0-19 0,0 0-5 16,0 0-1-16,0 0 1 15,0 0 1-15,0 0 0 16,0 0-1 0,0 0 1-16,0 0-1 0,0 0-1 31,0 0-2-31,0 0 0 0,0 0 0 0,0 0 0 16,0 0 0-1,-2 0 0-15,2 0 0 0,-1 0 0 31,0 0 0-31,0 0 1 16,0 0 0-16,0 0 1 16,-1 0 1-16,2 0-2 15,0 0-1-15,0 0 2 0,0 0-1 16,2 0 0-16,8 2 0 16,6-1-2-16,28 3-4 15,-23 2-3-15,1 2 1 16,5 7 0-16,1 4 1 15,-5 6 3-15,-1 0-3 16,-13 2-2-16,-7 1 1 0,-12-3-1 16,-10 1 6-16,-13 0 2 15,-6-5 2-15,-12-3 3 16,2-3 0-16,5-6 2 16,8-2 1-16,15-7-11 15,-1-8-26-15,13-4-74 16,1-1-129-16</inkml:trace>
  <inkml:trace contextRef="#ctx0" brushRef="#br0" timeOffset="-128042.03">20141 15273 806 0,'1'-4'360'16,"1"-6"-150"-16,-3 5-44 0,-7 10-76 0,-4 10-28 16,-7 20-62-1,2 15-7-15,1 11 7 16,-6 0 0-16,3-7 4 0,4-10 2 15,7-14 5-15,8-8 2 16,3-13 9-16,-1-6 9 16,-2-11 5-16,2-6 1 15,7-4-5 1,-1-12-8-16,9-10 0 0,0-9-2 0,-1-14-7 16,8 4-5-1,3 6-18-15,-2 9-5 16,2 20 1-16,-8 8 1 0,-7 9 6 15,-1 6 1 1,1 10-5-16,3 8 1 0,6 14 1 16,-1 9 2-16,8 13 3 15,-3-3 2 1,4 7 1-16,-5-10 3 0,-5-8 0 16,-4-3 1-16,-12-16 7 15,5 4-43 1,-7-15-120-16,1-2-104 0</inkml:trace>
  <inkml:trace contextRef="#ctx0" brushRef="#br0" timeOffset="-127843.68">20083 15477 937 0,'7'-3'377'0,"14"-3"-253"15,11 4-33-15,14-1-42 16,7 3-18-16,2 4-12 16,-7 0-4-16,-10 5 1 15,-7-4-57-15</inkml:trace>
  <inkml:trace contextRef="#ctx0" brushRef="#br0" timeOffset="-127622.73">20751 15594 613 0,'0'5'337'15,"-1"10"-47"-15,-7 3-34 16,-7 2-79-16,-3 1-41 0,1 3-80 15,2 0-19-15,5-8-88 16,3 0-55-16</inkml:trace>
  <inkml:trace contextRef="#ctx0" brushRef="#br0" timeOffset="-126832.65">21211 15059 618 0,'0'0'274'15,"8"2"-88"-15,9 0-102 16,18 4-27-1,7-4 21-15,14 2-9 0,3-3-10 0,1 1-26 16,-4-2-9-16,-12-1-5 31,-10-1 0-31,-19-2-10 16,-8-2-17-16,-10 1-43 16,-4 4-29-16,-8 0-21 15,0 1 14-15,-1 0 32 0,1-2 24 16,6 2 21-16,2 4 3 15,0 1 14-15,-1 0 11 16,0 8 11-16,0 3 2 16,3 12-12-16,0 3-8 15,2 8-10-15,-3 6 0 16,1 8 2-16,0 0 3 0,-7-2 3 16,2-4 3-16,-14-16 7 15,-2-3 1-15,0-13 2 16,0-5 2-16,9-5 1 15,6-5-1-15,11 0-15 16,6-4-4-16,13 2-4 16,9-2-1-16,8 2 8 15,5 4 0-15,7 4-3 16,-2 4-1-16,-6-3-61 16</inkml:trace>
  <inkml:trace contextRef="#ctx0" brushRef="#br0" timeOffset="-126425.17">21704 15551 770 0,'8'-3'333'0,"13"-2"-177"16,4 3-38-16,7 2-51 16,2 0-28-16,-4 3-29 15,-3 5-2-15,-12 1 4 16,-8 4-2-16,-9 4-4 16,-7-4-1-16,-6 3-1 15,-1-1 3-15,0-6 3 16,7 2-3-16,5-4-7 15,4-4-4-15,12 3 0 16,5 0 3-16,0 4 1 16,6 4 0-16,-10 2 0 15,-9-1 4-15,-7 5 18 0,-12-4 6 16,-17 1 7-16,-7-1-1 16,-10-9-10-16,3-1-3 15,13-10-120-15</inkml:trace>
  <inkml:trace contextRef="#ctx0" brushRef="#br0" timeOffset="-126125.8">22222 15304 982 0,'13'3'362'0,"17"1"-267"15,9 3-31-15,-4-1-10 16,4-3-10-16,-7 1-26 0,-5-3-5 15,6-1 9-15,-3 0-71 16,-3-1-216-16</inkml:trace>
  <inkml:trace contextRef="#ctx0" brushRef="#br0" timeOffset="-125938.3">22240 15476 721 0,'4'4'309'0,"7"4"-127"16,8 1-37-16,12-1 8 15,5-1-13-15,-1-4-46 16,2 1-24-16,-3-4-33 16,-2-3-14-16</inkml:trace>
  <inkml:trace contextRef="#ctx0" brushRef="#br0" timeOffset="-125389.8">22742 15413 666 0,'2'1'323'0,"6"1"-62"16,8 3-161-16,6-2-15 15,9 2 8-15,5 1-6 16,1-4-32-16,2 0-11 15,2-2-19-15,-5 0-29 16</inkml:trace>
  <inkml:trace contextRef="#ctx0" brushRef="#br0" timeOffset="-124950.68">23288 15395 575 0,'3'-7'258'0,"5"-9"-95"0,0-2-11 16,0-2-8-16,3-4-5 16,1-1-31-16,-2-1-6 15,2 1-9-15,-6 3-2 16,-4 5-8-16,4 4-8 16,-6 3-17-16,0 5-13 15,0 4-17-15,-6 0-9 0,6 1-17 16,0 0-5-16,0 4-8 15,2 24 0-15,5 45 3 16,-5-20 3-16,2 9 4 16,3 3 2-16,3-12 5 15,-1-5 0-15,2-18-94 16,-2-3-86-16</inkml:trace>
  <inkml:trace contextRef="#ctx0" brushRef="#br0" timeOffset="-124336.92">23958 15118 539 0,'-3'-5'306'0,"-5"-4"-25"16,3 6-95-16,-1 3-80 15,-2 3-25-15,-1 11-51 16,-7 4-11-16,4 21-8 16,-2 10 0-16,-3 11 7 15,3 4 0-15,-6-3 0 16,5-7-1-16,4-13 1 16,0-12 1-16,5-17 5 15,4-4 4-15,4-12 17 16,4-7 1-16,6-8 1 0,-4-12 0 15,4-18-15-15,-2-6-3 16,1-18-7 0,5-1-5-1,2 4-15-15,4 9-5 0,0 20 2 16,-1 11 2-16,-11 20 7 16,-2 7-3-1,1 13-10-15,1 8-9 0,7 13 0 16,1 9 3-16,4 10 5 15,3 4 2-15,1 9 4 16,-1 2 1-16,0-2 2 16,-5-3 1-16,-6-15 6 15,-2-6-44-15,-5-16-85 16,0-2-82-16</inkml:trace>
  <inkml:trace contextRef="#ctx0" brushRef="#br0" timeOffset="-124055.57">23809 15401 601 0,'-1'0'337'15,"-1"0"-57"-15,3-1-110 16,-1 1-59-16,5 0-16 16,25 3-8-16,53 10 3 15,-27-7-15-15,1-6-11 0,-7 0-19 16,-5 0-9 0,-8-5-16-16,-7 3-31 0</inkml:trace>
  <inkml:trace contextRef="#ctx0" brushRef="#br0" timeOffset="-83827.09">1713 16857 914 0,'-4'0'416'0,"-5"-2"-215"0,29 1-101 16,21 0-20-16,45-4-44 15,12-2 8-15,28-1-11 16,8 2-5-16,-11 4-4 16,-7 3-4-16,-33 3-4 15,-19 0 1-15,-28 3-65 16,-11 1-70-16,-16 8-148 16</inkml:trace>
  <inkml:trace contextRef="#ctx0" brushRef="#br0" timeOffset="-83587.44">2133 16905 910 0,'-2'-2'404'16,"-5"1"-200"-16,3 4-56 15,4-3-73-15,0 0-37 16,7 21-37-16,13 39 19 15,-11-14 14-15,-6 4 6 0,-6 9-2 16,-1-2-7 0,-2 1-8-16,5-1-5 15,-4-11-44-15,15 1-88 0</inkml:trace>
  <inkml:trace contextRef="#ctx0" brushRef="#br0" timeOffset="-83257.96">2674 17246 615 0,'0'-8'348'15,"-6"-10"-25"1,0 2-82-16,-11 6-86 0,-5 3-33 0,-3 8-73 15,-1 9-27-15,6 16-33 16,2 2-5-16,11 14-6 16,7 1 4-16,13-3 10 15,8-1 2-15,17-20 6 16,5-10 5-16,0-17 26 16,1-10 40-16,-16-14 78 15,-13-2 25-15,-20-5-2 16,-11-2-39-16,-16 4-88 15,-2 4-71-15,2 8-9 16</inkml:trace>
  <inkml:trace contextRef="#ctx0" brushRef="#br0" timeOffset="-82747.84">3466 17224 929 0,'-2'3'329'0,"0"13"-255"16,2 9-45-16,0 13 0 16,3 7 2-16,-4 0-15 15,-4-4 2-15,3-17 5 16,-1-9 4-16,1-12 30 15,4-8 6-15,4-18 1 16,-2-10-4 0,4-16-29-16,-1-5-7 15,8 3 7-15,-2 6 15 0,7 15 10 0,-3 8-1 16,-3 18-21-16,6 6-22 16,-6 18-15-1,1 8-4 1,-5 16 4-16,-1 4 4 15,1 0 4-15,1-1-20 0,4-10-137 16,3-7-118-16</inkml:trace>
  <inkml:trace contextRef="#ctx0" brushRef="#br0" timeOffset="-82442.08">3891 17406 964 0,'0'1'424'0,"0"1"-239"16,4 3-69-16,-4-5-62 16,3 0-24-16,17 1 0 0,33 4-2 15,-34-9-3-15,1-3 1 16,0-9 9-16,-7-6 5 16,-7-6 7-16,1-1 1 15,-7-1-4-15,-8 1-5 16,-6 7-19-16,-4 6-11 15,-9 15-13-15,4 5-5 16,-3 18 3-16,-11 1 2 16,9 15-1-16,5 9-5 0,17 6 2 15,14 4-2 1,13-4 5-16,2-2 4 16,4-8-43-16,-3-3-36 0,-1-5-334 15</inkml:trace>
  <inkml:trace contextRef="#ctx0" brushRef="#br0" timeOffset="-82127.09">4441 17299 917 0,'-8'-15'425'15,"-6"-16"-166"-15,-3 3-33 16,-8 8-52-16,-1 8-27 16,2 17-54-1,13-2-25-15,-1 0-43 0,-33 19-14 16,9 13-14-16,9 5-5 0,29-3 1 16,8-1 2-16,16-3 5 15,2-4 4-15,11-12 6 16,2-5 0-16,3-15 1 15,-8 1-28-15,-9-19-128 16,-7-4-96-16</inkml:trace>
  <inkml:trace contextRef="#ctx0" brushRef="#br0" timeOffset="-82016.55">4404 17062 738 0,'-7'-10'451'0,"-9"-14"-15"15,1 9-145-15,6 9-141 16,1 0-71-16,9 12-95 15,3 0 13-15,7 11-249 0</inkml:trace>
  <inkml:trace contextRef="#ctx0" brushRef="#br0" timeOffset="-81609.35">4859 17232 906 0,'-11'-7'419'0,"-15"-5"-180"16,-1 3-49-16,-4 7-74 16,-1 5-52-16,4 12-74 15,3 8-15-15,7 12-8 16,6 4 3-16,12 3 15 16,4-2 9-16,12-8 6 15,4-5 5-15,8-11 9 0,-2-9 4 16,-4-11 47-16,-6-2 15 15,-15-8 8-15,-5-1-4 16,-16 1-47-16,-5-2-42 16,-1 3-141-16,3 2-410 15</inkml:trace>
  <inkml:trace contextRef="#ctx0" brushRef="#br0" timeOffset="-81343.2">4899 17294 952 0,'10'0'439'0,"14"5"-156"16,-7-1-124-16,-7 8-56 16,-5 5-22-16,-10 2-36 15,0 6-11-15,3-2-13 16,-3-4-3-16,4-9-4 16,1-5 4-16,10-12 0 15,2-11 2-15,7-7-5 16,1-10-5-16,6 8-8 15,1 5-5-15,-6 11-7 16,5 13-4-16,-17 11-1 16,-7 9 2-16,-5 16 9 15,-4 0 4-15,3 11 58 16</inkml:trace>
  <inkml:trace contextRef="#ctx0" brushRef="#br0" timeOffset="-81045.41">5388 17142 1160 0,'0'0'471'0,"0"3"-320"16,0 17-51-16,0 22-62 16,1 19-8-16,-2 26 7 15,-2 6-2-15,-1-2-12 16,-1-7-4-16,5-20-3 16,5-11-6-16,-1-15-134 15,2-17-95-15</inkml:trace>
  <inkml:trace contextRef="#ctx0" brushRef="#br0" timeOffset="-80872.45">5387 17434 1225 0,'5'-4'452'15,"7"-7"-351"-15,2 0-49 16,8 11-27-16,1-5-11 0,4 1-15 15,8 3 5-15,5 0-125 16,-1-4-108-16</inkml:trace>
  <inkml:trace contextRef="#ctx0" brushRef="#br0" timeOffset="-80652.06">5787 17324 533 0,'1'-6'364'0,"-2"-7"36"16,-10-1-59-16,-5 3-119 15,-6 2-42-15,-3 3-89 31,1 4-35-31,3 7-56 0,7 6-19 0,9 15-18 16,7 5 4-16,7 8 20 16,12-16 4-1,-11-12 4-15,0 1 1 0,46 19 4 16,5-8 3-16,0-25 16 16,-31-15 14-16,-13-11 25 15,-18-9 8-15,-14 1-7 0,-15 1-18 16,-20 7-47-1,2 8-64-15</inkml:trace>
  <inkml:trace contextRef="#ctx0" brushRef="#br0" timeOffset="-80278.61">6596 16879 1085 0,'-5'-2'476'15,"1"2"-277"-15,-3 9-78 16,2 22-95-16,2 8-28 0,-1 14-6 16,3 2 6-16,5-5 6 15,1-2-18-15,9-15-138 16,2-6-125-1</inkml:trace>
  <inkml:trace contextRef="#ctx0" brushRef="#br0" timeOffset="-80127.91">6792 16863 723 0,'2'-6'399'0,"0"-3"-74"15,-2 10-135-15,-2 14-111 16,-1 9-35-16,5 19-35 0,5 4-6 15,3 5 1-15,3 2 0 16,-7-5-113-16</inkml:trace>
  <inkml:trace contextRef="#ctx0" brushRef="#br0" timeOffset="-79914.54">6918 17345 776 0,'0'-4'456'15,"2"-6"38"-15,12 2-312 16,18 6-87-16,8-2-13 16,20 5-36-16,-4 6-17 0,0 1-19 15,-5-1-3-15,-7-2-225 16</inkml:trace>
  <inkml:trace contextRef="#ctx0" brushRef="#br0" timeOffset="-79554.77">7597 16951 771 0,'-2'-4'398'16,"1"-5"-141"-16,0 11-106 15,0 17-105-15,1 8-40 0,0 16-11 16,0 2 5-16,0 3 5 16,0 0-6-1,5-6-206-15</inkml:trace>
  <inkml:trace contextRef="#ctx0" brushRef="#br0" timeOffset="-79406.11">7766 16956 916 0,'2'-4'465'0,"0"-2"-173"16,-2 11-99-16,0 15-115 15,-3 8-47-15,4 11-23 16,2 2-1-16,16 9-81 15</inkml:trace>
  <inkml:trace contextRef="#ctx0" brushRef="#br0" timeOffset="-78947.71">8440 17220 752 0,'-8'-9'384'0,"-7"-6"-92"0,-2 4-117 16,-2 11-88-16,-2 5-22 16,0 14-41-16,8 7-12 15,10 11-12-15,9 5-2 16,12 3-2-16,5-4 4 16,11-10 6-16,0-12 4 15,-2-17 22-15,-2-9 34 16,-10-23 52-16,-4-9 26 15,-9-19 11-15,-3-7-23 0,-6-9-45 16,-5-5-26 0,3-6-34-16,-1 4-14 0,6 16-17 15,5 15-8 1,5 31-89-16,4 8-114 16</inkml:trace>
  <inkml:trace contextRef="#ctx0" brushRef="#br0" timeOffset="-78526.7">8696 17203 759 0,'8'-5'407'16,"5"-4"-98"-16,3 12-175 31,-1 3-27-31,6 14-53 0,-11 3 5 16,-6 4 1-16,-2 1-2 15,-13-2-2-15,0-3-12 16,1-8-10-1,2-6 0-15,0-11 8 16,7-6-4-16,11-11-18 16,-1-4-11-16,18-2-19 15,-1-3-5-15,4 4 3 0,-1 6 0 16,-4 9-6-16,0 9 1 16,-10 13 7-16,-2 7 3 15,-13 11 8-15,0 3 4 16,-4 2-19-16,0 1-98 15</inkml:trace>
  <inkml:trace contextRef="#ctx0" brushRef="#br0" timeOffset="-78266.53">9024 17008 1036 0,'16'-22'488'0,"16"-18"-208"15,2 9-72-15,6 24-118 16,-3 13-44-16,2 23-46 15,-4 9-1-15,-6 11 3 16,-8 3 5-16,-2 1 4 16,-3-2 1-16,-6-9 2 0,-2-6 2 15,-8-15 2-15,2-5 2 16,-7-9 3-16,-3-1-4 16,-11 2-8-16,-7 5-4 15,-7 5-7 1,-5 3-1-16,5 1 17 15,3-4-72-15,12-11-469 0</inkml:trace>
  <inkml:trace contextRef="#ctx0" brushRef="#br0" timeOffset="-77741.77">9672 17077 863 0,'-6'4'350'16,"-8"5"-241"0,-2 11-58-16,6 6-43 0,3 5-7 0,10 7 18 15,11-2 8-15,16 0 14 16,2-7 8 0,6-14 22-16,-3-8 22 15,-13-17 37-15,1-7 4 16,-13-9-8-16,-2-7-24 15,0 2-49-15,-9 1-13 16,-1 8-22-16,-4 5-8 16,-4 10-21-16,3 6-9 15,2 9-8-15,4 9 0 16,6 6 11-16,-2 4 6 0,8-1 3 16,5 0 3-1,9-6 4-15,8-2 2 0,1-11 11 16,-4-4 1-16,-8-7 21 15,-6-8 5-15,-8-5-2 16,-5-2-11-16,-5-3-143 16,-6 0-96-16</inkml:trace>
  <inkml:trace contextRef="#ctx0" brushRef="#br0" timeOffset="-77613.69">9893 16961 902 0,'-5'-13'512'0,"-4"-9"-112"0,5 10-157 31,1 1-59-31,2 9-122 0,0 0-43 0,10 9-22 16,5 4-94-16</inkml:trace>
  <inkml:trace contextRef="#ctx0" brushRef="#br0" timeOffset="-77375.66">10082 17097 1163 0,'0'1'458'0,"4"1"-306"0,5 8-67 16,10 5-58-16,7 8-1 15,5 7-10-15,0 5-1 16,-6-5-3-16,-5-2 2 16,-6-9-4-16,-4-9 52 0,1-11 48 15,-9-7 6-15,3-12 16 16,-4-1-51-16,-2-5-52 15,3-3-42-15,-2 3-178 16,2 1-209-16</inkml:trace>
  <inkml:trace contextRef="#ctx0" brushRef="#br0" timeOffset="-76800.5">10755 17135 587 0,'2'-5'346'16,"-2"-8"-16"-16,-6-2-86 0,-7 10-97 15,-8-3-37 1,-4 8-70-16,0 3-21 0,0 4-22 16,7 3-9-16,17 5-6 15,8 4-4-15,16 4 8 16,5 1 8 0,-2-5 6-16,-4-4 9 0,-9-7 8 15,-4-3 8-15,-6-5 11 16,-7-4 1-16,-10-3-8 15,-5 0-10-15,-6 5-22 16,2 3-11-16,-1 12-15 16,2 3-2-16,9 8 6 0,7 3 5 15,12 0 14-15,10 1 4 16,11-5 8-16,1-6 4 16,5-12 10-16,-4-6 5 15,-6-14 4 1,0-8 1-16,-1-5-2 0,0-4 0 15,-4-2 1-15,-2 3 0 16,-11 0-3-16,-4 7 0 16,-1 14 6-16,-6-2-9 15,2 19-12-15,-1 6-10 16,3 8-15-16,2 12 1 16,6 4 7-16,4 3 5 15,3-8-90-15</inkml:trace>
  <inkml:trace contextRef="#ctx0" brushRef="#br0" timeOffset="-76124.89">11878 17218 471 0,'3'5'256'16,"-3"-1"-7"-16,-7 12-62 0,-7 3 6 16,-11 7-5-16,-3 7-36 15,-7 0-74-15,-2-2-20 16,2-11-20-16,-1-10 2 16,8-16 6-16,9-7 3 15,7-15-6-15,6-2-11 16,13-6-21-16,5 2-12 0,12 5-15 15,6 5 7-15,-1 13 9 16,-2 9 6-16,0 12 9 16,-4 11-5-16,2 13-4 15,1 5 0-15,-3 5 0 16,-2-2 20-16,-3-5-108 16,-1-10-50-16,-3-18-70 15,1-8-72-15,-3-16 30 16,-2-8 47-16,-1-12 102 15,-2-5 97-15,0-7 167 16,1-1 36-16,3 10 29 0,2 6-18 16,1 19-70-1,2 11-30-15,-1 10-61 0,0 9-25 16,3 12-19-16,-2 0-4 16,-2 2 0-16,-1-2 0 15,-2-13 10 1,-2-4 9-16,3-15 18 0,0-8 5 0,3-11-1 15,0-2-15-15,4-3-145 16,-6 4-175 0</inkml:trace>
  <inkml:trace contextRef="#ctx0" brushRef="#br0" timeOffset="-75614.45">12376 17184 664 0,'5'-5'317'16,"8"-2"-114"-1,5-1-55-15,16 2-60 16,4 2-28-16,7 2-36 0,-4 1-9 0,-9 1-4 15,-7-1 4-15,-14 1 20 16,-5 1 15-16,-19-1 4 16,-4 6 5-16,-12 6-15 15,-1-1-13-15,8 9-8 16,-1-2-7-16,12 1-12 16,5 2-3-16,9 1-1 15,9 1 4 1,10 0 6-16,3 1 0 0,6-6 5 15,0-4-2 1,-3-10 7-16,-3-5 5 16,-4-11 6-16,0-3-2 15,-4-11-2-15,4-1-2 16,-10-1-1-16,-2 0-2 16,-5 12-12-16,-4 6-10 0,-4 9-12 15,0 6-4 1,-4 10 2-16,2 7 8 0,7 12 1 15,-2 1 4 1,5 7 2-16,-2-4 7 0,3-20-124 16,5 2-106-16</inkml:trace>
  <inkml:trace contextRef="#ctx0" brushRef="#br0" timeOffset="-75483.24">12776 16895 1121 0,'-2'-3'470'16,"-5"-6"-266"-16,3 13-189 16,5 11-10-16,2 11-314 15</inkml:trace>
  <inkml:trace contextRef="#ctx0" brushRef="#br0" timeOffset="-75102.25">12987 17341 641 0,'-5'12'345'16,"-3"10"-104"-16,5 3-64 0,11 1-77 15,5-6-32-15,10-7-3 16,4-4 15-16,8-17 12 16,2-9-2-16,-1-17-10 15,-3-6-13-15,-10-15-15 16,-4-3 0-16,-17-10-1 0,-4-5-6 16,-19-14-14-1,-3 4-17-15,-7 22-16 0,-10 12 2 16,-2 48-2-16,-7 14 4 15,7 24-1-15,12 10-10 16,28 10-9 0,20 4 8-16,34-4-136 15,13 1-124-15</inkml:trace>
  <inkml:trace contextRef="#ctx0" brushRef="#br0" timeOffset="-74072.65">13521 17188 785 0,'1'-3'354'0,"0"-3"-162"15,-4 0-35-15,-10 6-38 0,-6 0-13 0,-4 7-38 32,0 3-18-32,6 3-42 0,11 6-14 0,6-2-10 15,9 0 6-15,10-1 6 31,4-4 4-31,4-5 10 16,-5-6 6-16,-9-1 12 16,-8-2 1-16,-10 0-17 15,-8 4-6-15,-9 6-20 16,-1 4-5-16,6 10 5 16,3 2 1-16,14 2 4 0,7-1 2 15,13-4 3-15,10-1 4 16,10-10 8-1,-3-6 5-15,1-13 5 0,-6-6-1 16,-8-5-20-16,1-2-22 16,-7-1-51-16,-1 1-22 15,-3 1-3-15,-4 4 18 16,-3 6 47-16,-6 0 24 0,-1 4 14 16,0 1 2-16,0 0 0 15,3 3 4-15,-3 2 3 16,0 0 5-16,0-1 7 15,0 1 1-15,7-1 5 16,9 0-5-16,30 0-9 16,-29 6-5-16,-5-1-4 15,-4-1 0-15,-8-1 7 16,-2-2 11-16,-4 1 5 16,4 0 5-16,1 0-6 15,-15 1-11-15,-32 9-17 16,29 2-9-16,10 5-11 15,0 5 0-15,9 4 10 16,9 7 5-16,4-2 9 16,4-1 1-16,4-8 8 15,-2-7 3-15,4-15 20 0,0-6 10 16,3-15 10-16,-2-4 4 0,-2-9-2 16,-2-1-3-1,-8-1 2-15,-1 5-5 16,-4 10-23-16,-3 6-8 0,2 11-34 15,-4 7-10-15,2 7-1 16,-1 5-3-16,-1 13 15 16,-2 1 8-16,0 1 6 15,-1-3 6-15,0-8 4 16,0-4-3-16,2-13 10 16,4-2 7-16,5-12 7 0,6-6 4 15,3-7-13-15,3-8-9 16,2 6-15-16,-1 2-3 15,1 10-9 1,-4 9-2-16,-10 7 0 0,-3 3 1 0,-5 16 7 31,-2 6 3-31,-1 9 8 0,2 5 3 0,0-3-47 16,6-2-113 0</inkml:trace>
  <inkml:trace contextRef="#ctx0" brushRef="#br0" timeOffset="-73497.71">15035 17242 919 0,'0'-8'416'0,"-6"-8"-188"16,-4 2-69-16,-13 4-73 15,-5 5-13-15,-4 5-41 16,-3 6-11-16,5 8-11 16,7 7-19-16,13 9-2 15,6 3 0-15,15 10 4 0,5-5 0 16,14-1 7-16,6-5 1 15,5-16 7-15,1-3 3 16,-7-16 12 0,-7-5 3-16,-13-7 8 0,-5-7 3 15,-9 2-5-15,1 0-7 16,-7 6-23-16,-3 11-8 16,-5 9-9-16,-3 11 0 15,3 14 8-15,4 8 3 0,6 8 0 16,3 2 3-1,2-5 1-15,5-2-2 0,3-8-143 16,-3-7-143-16</inkml:trace>
  <inkml:trace contextRef="#ctx0" brushRef="#br0" timeOffset="-73201.47">15418 17243 790 0,'-10'-12'349'16,"-14"-9"-155"-1,1 6-57-15,1 10-36 0,-3 9-23 16,4 12-43-16,5 4-14 16,7 8-16-16,9 4 2 15,10 1 7-15,7 2 8 16,13-7 20-1,3-5 10-15,4-14 40 0,-2-7 25 0,-6-16 13 16,-6-8-1 0,-15-8-38-16,-8-4-30 15,-18-1-54 1,-6 3-58-16,1 9-191 0,2 5-385 16</inkml:trace>
  <inkml:trace contextRef="#ctx0" brushRef="#br0" timeOffset="-72883.72">15601 17419 815 0,'6'0'413'15,"9"0"-87"1,2 2-135-16,6-2-74 16,0-1-13-16,2-6-6 15,0-3-10-15,-3-4-8 0,-5-2-4 16,-9-6-32-16,-7-3-5 0,-9-5-17 15,-3 1-12-15,-9 2-17 16,-3 4-9-16,2 10-17 16,0 10-7-16,1 11-9 15,3 8 4-15,1 14 15 16,-2 3 8-16,10 17 10 31,1 5 2-31,8 6 3 0,5-1 2 16,0-8 6-1,2-8 2-15,5-7-111 16,5-8-19-16</inkml:trace>
  <inkml:trace contextRef="#ctx0" brushRef="#br0" timeOffset="-72458.35">16255 17275 637 0,'0'0'343'0,"-4"5"-59"16,-6 6-74-16,-12 8-66 16,-7 7-20-16,-2 3-35 15,-2-4-24-15,5-3-22 16,5-11-4-16,2-14 7 16,5-6 0-16,2-18-3 0,6-3-5 15,5-3-26-15,3 2-11 16,12 5-19-16,5 8-12 15,7 9-14-15,0 6 3 16,0 15 15-16,-2 9 6 16,3 14 20-16,1 9 0 15,-2 1 2-15,-2 1 8 16,-5-10-118-16,-4-12-97 0</inkml:trace>
  <inkml:trace contextRef="#ctx0" brushRef="#br0" timeOffset="-72318.44">16143 16886 1291 0,'-1'-2'501'0,"-3"5"-375"16,3 9-63-16,1 18-74 16,5 5-26-16</inkml:trace>
  <inkml:trace contextRef="#ctx0" brushRef="#br0" timeOffset="-71596.06">17141 17239 601 0,'0'3'232'0,"-3"9"-125"15,-3 4-14-15,-7 12 39 16,-4 3 4-16,-8 3-24 16,-8 0-24-16,-1-8-34 15,-2-7-7-15,6-17 3 16,5-7 0-16,11-18-8 0,5-5-5 16,11-6-28-16,5 2-9 15,14 4-19-15,4 9-7 16,5 7 3-16,1 9-8 15,-7 15 12-15,-2 9 6 16,-3 12 5-16,-3 7 12 16,-1-1 8-16,7-3 2 15,-2-12 7-15,0-9 7 0,3-15 11 16,-4-8 3-16,-5-12 3 16,3-5-3-16,-6-6-11 15,-2 0-9-15,2 6-22 16,-3 7-9-16,0 14-21 15,1 8 6-15,-4 9 11 16,-3 4 7-16,-5 5 17 16,-4 0 0-16,-3-5 1 15,1-2 3-15,2-9 16 16,4-5 8-16,1-12 6 16,2-7-4-16,6-9-17 15,5-2-12-15,6 2-14 16,5 4-7-16,2 8-6 15,0 7 0-15,0 9 5 16,-4 11 5-16,-8 8 4 31,-6-9 1-31,-1 0-1 0,18 38 3 0,-4 3-223 0</inkml:trace>
  <inkml:trace contextRef="#ctx0" brushRef="#br0" timeOffset="-71251.94">17828 17422 384 0,'4'-7'259'0,"0"-12"23"16,-4-3-32-16,-7-5-31 15,-5-2-25-15,-9 4-37 16,-6 2-21-16,-5 11-50 16,-4 6-17-16,3 9-44 15,4 9-13-15,13 7-16 16,8 8-7-16,15 7 4 16,7 4 2-16,17 1 5 15,6-4 5-15,10-8 5 16,-1-10 3-16,-8-11 9 15,-4-9-27-15,-17-15-125 16,-6-10-135-16</inkml:trace>
  <inkml:trace contextRef="#ctx0" brushRef="#br0" timeOffset="-71141.9">17722 17049 827 0,'-3'0'409'0,"-3"0"-151"15,4 7-161-15,1 1-44 16,7 10-52-16,8 2 0 0,11 6-72 15,6 5-116-15</inkml:trace>
  <inkml:trace contextRef="#ctx0" brushRef="#br0" timeOffset="-70514.18">18460 17294 803 0,'0'-2'378'0,"6"-2"-150"15,7 4-106-15,12 0-72 0,11 0-9 16,15 2-4-16,5-2-7 15,3-3-5-15,-6 0 0 16,-22-2 3-16,-8-2 6 16,-19 2-19-16,-9 0-15 15,-20 5-18-15,-3 2-9 16,-9 9 11-16,2 5 8 16,6 4 7-16,5 6 2 15,13 5 4-15,8-1 4 0,13 0 7 16,8-4 2-16,6-11 3 15,4-2 4-15,3-14 7 16,-2-5 1-16,3-5 1 16,-2-8-2-16,-6 0-9 15,0-1-6-15,-7 8-16 16,-2 4-11-16,-11 13-16 16,-3 9-1-16,-1 9 7 15,-5 3 10-15,0 2 12 16,-1-6 3-16,0-10 6 15,2-4 5-15,4-10 22 16,4-4 1-16,10-9 0 16,5-4-5-16,3-9-22 15,1 1-4-15,-5 0-8 0,2 4-4 16,-3 12 5-16,-2 5 2 16,-1 13 12-16,-4 4 6 15,-3 14-5-15,-2 5-2 16,1 4-7-16,-1 1-4 15,1-3-161-15</inkml:trace>
  <inkml:trace contextRef="#ctx0" brushRef="#br0" timeOffset="-70043.09">20113 17317 642 0,'0'-11'371'16,"-2"-7"-51"-16,-8 5-129 15,-8-2-9-15,-1 7-76 0,-3 3-43 16,1 10-52-16,6 7-29 16,6 11-5-16,3 7 3 0,7 7 15 15,10 3 7-15,6-3 6 16,8-4 3-16,6-10 4 15,-2-11 7-15,-5-12 32 16,-3-10 15-16,-13-18 19 16,-8-7 0-16,-17-15-28 15,-7-4-15-15,-9-8-19 16,-2 2-9-16,5 8-16 16,4 11-11-1,8 21-67-15,10 14-54 16,9 16-146-16</inkml:trace>
  <inkml:trace contextRef="#ctx0" brushRef="#br0" timeOffset="-69634.89">19992 17140 691 0,'1'-3'346'16,"6"-4"-108"-16,5 1-24 0,14-3-38 15,10-3-29-15,24 5-55 16,8 1-22-16,5 7-37 0,-8 8-56 15,-13 6-283-15</inkml:trace>
  <inkml:trace contextRef="#ctx0" brushRef="#br0" timeOffset="-69195.25">20569 17389 515 0,'3'-4'316'16,"1"-3"-42"-16,-7 2-82 16,-5-1-25-16,-10 0-37 15,-4 3-20-15,-6 4-36 0,-1 3-19 16,6 8-37-16,5 3-13 15,6 2-11-15,11 3-3 16,7 2 7-16,8-4 5 16,8-3 6-16,0-5 3 15,2-6 7-15,-5-1 3 16,0-3 4-16,-3-3-40 16,-6-9-239-16</inkml:trace>
  <inkml:trace contextRef="#ctx0" brushRef="#br0" timeOffset="-68866.89">20745 17397 974 0,'-1'-1'385'0,"3"14"-238"16,4 4-52-16,7 15-27 0,5 2-10 15,9-7-26-15,0-3-1 16,0-10 6-16,5-6 11 15,-7-13 38-15,1-9 8 16,-5-15 8-16,-8-6-6 16,-5-16-28-16,-4-6-9 15,-8-15-17 1,-6-5-9-16,-6-13-9 0,-1-2-5 16,-6 5-19-16,0 11-5 15,-5 34-26-15,-2 21-6 0,6 29-2 16,4 15-4-16,20 25 12 15,13 8 1-15,25 9 10 16,11 2-9-16,23 1-213 16</inkml:trace>
  <inkml:trace contextRef="#ctx0" brushRef="#br0" timeOffset="-68192.48">21595 17264 477 0,'-4'-6'338'0,"-2"-3"2"16,-13 2-149-16,-5 3-48 15,-6 4-74-15,0 1-24 16,2 5-22-16,6 3-7 16,11 4-16-16,3 0-2 15,10 2 0-15,8 1 5 0,2-1 6 16,9 0 1-16,-2-4 6 16,-5-5 2-16,-3-5 15 15,-7-1-1-15,-9-4-26 16,-5 1-7-16,-10 3-25 15,-5 2-3-15,2 10 12 16,0 3 1-16,6 4 0 16,6 3-1-16,9-3 1 15,3-4 4-15,12-2 11 16,3-2 9-16,13-4 20 16,10-2 8-16,8-11 7 15,2-6-3-15,0-5-6 16,-5-6-4-16,-6-3-2 0,-5 1 0 15,-12 2-2-15,-6 6 13 16,-11 7 8-16,-4 6-6 16,-8 6-12-16,1 7-22 15,-3 13-21-15,5 2-1 16,5 11 5-16,0-2 7 16,5-3-76-16,-1-2-72 0</inkml:trace>
  <inkml:trace contextRef="#ctx0" brushRef="#br0" timeOffset="-68046.55">21799 17068 919 0,'-1'-3'427'0,"1"-5"-218"16,0 8-135-16,2 14-68 15,0 2-113-15</inkml:trace>
  <inkml:trace contextRef="#ctx0" brushRef="#br0" timeOffset="-67659.74">22404 17368 637 0,'-12'-16'402'0,"-5"-8"-33"16,-6 1-158-16,-6 1-51 0,1 10-88 16,-4 4-36-16,1 8-38 15,5 9-14 1,3 13-2-16,2 7 4 0,12 18 0 15,3-4 6-15,15 3 3 16,8-1 5-16,11-9 1 16,7-4 5-16,-5-15 13 15,-3-9 13-15,-6-11 44 0,-11-13 20 16,-18-13 5 0,-11-2-13-16,-25-10-46 0,-3 6-25 15,4 9-84-15,7 4-138 16</inkml:trace>
  <inkml:trace contextRef="#ctx0" brushRef="#br0" timeOffset="-67179.49">22841 17338 773 0,'0'-1'384'0,"1"1"-124"0,-9 11-139 16,-3 7-29-16,-11 9-34 16,-7 4-5-16,-10-1-17 15,-10-3-5-15,4-4-8 16,4-9-1-16,8-7 6 16,9-5 5-16,3-13 14 15,4-9-1-15,9-8-14 16,8-1-14-16,10 3-21 15,9 3-8-15,7 7-7 16,-4 2-3-16,3 14 6 16,-5 7 3-16,1 15 8 0,6 7 5 15,4 7-1-15,1 1 0 16,1 1 2-16,-3-3-6 16,-4-7-149-16,-2-4-173 15</inkml:trace>
  <inkml:trace contextRef="#ctx0" brushRef="#br0" timeOffset="-66977.23">23030 17629 941 0,'0'-5'483'16,"3"3"-123"-16,-5-9-97 0,-1 14-87 15,-3 1-33 1,0 2-45-16,2-3-5 0,1-1-14 15,2-1-12-15,0-1-22 16,0 0-7-16,1 0 5 16,0 0-43-16,0 0-469 15</inkml:trace>
</inkml:ink>
</file>

<file path=ppt/ink/ink9.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2-11T08:57:41.828"/>
    </inkml:context>
    <inkml:brush xml:id="br0">
      <inkml:brushProperty name="width" value="0.05292" units="cm"/>
      <inkml:brushProperty name="height" value="0.05292" units="cm"/>
      <inkml:brushProperty name="color" value="#FF0000"/>
    </inkml:brush>
    <inkml:brush xml:id="br1">
      <inkml:brushProperty name="width" value="0.05292" units="cm"/>
      <inkml:brushProperty name="height" value="0.05292" units="cm"/>
      <inkml:brushProperty name="color" value="#00B050"/>
    </inkml:brush>
  </inkml:definitions>
  <inkml:trace contextRef="#ctx0" brushRef="#br0">1890 8691 636 0,'10'0'308'0,"16"-2"-88"15,-4-14-20-15,14-10-13 16,4-8-11-16,-7-10-38 15,7 2-15-15,-19-14-23 16,-8-3-20-16,-3-7-18 16,-6-2-13-16,-4 8-30 15,0 10-5-15,-3 22-6 16,2 13-5-16,1 17-12 16,-1 8-2-16,0 21-9 15,6 13 0-15,13 23 12 16,6 9 3-16,13 2 5 15,-1-6 0-15,-3-16 3 16,-2-10-3-16,-8-19-65 0,0-6-51 16,-13-17-131-16</inkml:trace>
  <inkml:trace contextRef="#ctx0" brushRef="#br0" timeOffset="141.03">2087 8562 803 0,'10'4'316'16,"20"3"-222"-16,2-3-33 0,3-3-22 15,0-1-55-15</inkml:trace>
  <inkml:trace contextRef="#ctx0" brushRef="#br0" timeOffset="298.19">1832 8437 1000 0,'-2'0'429'15,"2"0"-253"-15,8 5-94 0,20 6-80 16,9 2-12-16,17 5-62 16,3 0-200-16</inkml:trace>
  <inkml:trace contextRef="#ctx0" brushRef="#br0" timeOffset="580.52">2504 8657 896 0,'7'1'411'0,"8"1"-189"0,11-2-68 0,-2-7-78 16,-1-3-19-16,-4-8-14 15,-2 1-6-15,-10-4 3 16,-2 1 0-16,-13 2 16 15,-4-4 14-15,-8 9 4 16,-8 0-6-16,3 17-30 16,0 8-18-16,4 16-21 15,8 9 0-15,10 4 2 16,5 4 1-16,11-1 3 16,-3-1 0-16,4-6 2 15,-3-5-23-15,2-10-139 16,4-6-87-16</inkml:trace>
  <inkml:trace contextRef="#ctx0" brushRef="#br0" timeOffset="862.07">3035 8545 702 0,'-3'9'461'0,"-6"5"-16"16,-9 7-204-16,-11 0-59 15,-8-2-89-15,-2-3-29 16,0-9-38-16,1-3-19 16,14-11-21-16,11-4-8 15,7-7-17-15,7-2 2 0,0-3 12 16,4 3 7-16,11 7 20 16,6 6 11-16,15 12 8 15,-2 5 2-15,4 13 13 16,-5 6 10-16,-10 8 7 15,-3 2-2-15,-9-4 0 16,1-5-163-16</inkml:trace>
  <inkml:trace contextRef="#ctx0" brushRef="#br0" timeOffset="1487.48">4197 8249 1061 0,'-5'3'460'16,"-4"5"-234"0,1 33-148-16,-1 14-37 0,3 28-23 15,-1 14-2-15,1-1-4 16,6-4-2-16,5-18 1 0,1-15-1 15,5-25-13-15,-2-13-25 16,1-21-58-16,1-11-69 16</inkml:trace>
  <inkml:trace contextRef="#ctx0" brushRef="#br0" timeOffset="1659.31">4118 8368 586 0,'-4'-9'370'0,"3"-10"7"15,5 0-145-15,19-4-107 16,12 3-33-16,25 0-47 16,10 0-23-16,18 12-19 15,-1 5 1-15,-9 10-103 16,-8 10-98-16</inkml:trace>
  <inkml:trace contextRef="#ctx0" brushRef="#br0" timeOffset="1865.13">4179 8621 770 0,'-11'5'393'0,"-11"5"-105"16,14 1-97-16,25-3-103 0,12-3-24 15,37-3-39 1,13-4-10 0,10-2 53-16,6 1-143 0</inkml:trace>
  <inkml:trace contextRef="#ctx0" brushRef="#br0" timeOffset="2178.49">4454 9100 585 0,'0'-5'275'15,"4"-5"-69"-15,6-8-116 16,-3-1 8-16,2-8 40 15,1 2 9-15,-3 2-10 16,0-1-7-16,0 11-16 16,-1 3-10-16,-4 10-27 0,-2 8-13 15,2 13-35-15,-1 8-8 16,-2 2-4-16,1 3-2 16,1-4-6-16,3-6-10 15,6-2-228-15</inkml:trace>
  <inkml:trace contextRef="#ctx0" brushRef="#br0" timeOffset="2590.8">4660 9009 845 0,'4'-4'393'0,"1"-7"-155"0,7 2-40 16,2 0-74-16,5 3-32 15,9 6-57-15,1-1-13 16,-5 5-12-16,-8 4-2 15,-16 5-4-15,-9 3 0 16,-12 2 2-16,-6-4 4 16,7-6 2-16,4-3-4 0,9-3-19 15,13 1-7 1,9 1-3-16,5 2 3 16,13 3 17-16,-6 2 3 0,-8 4 12 15,-10 3 7-15,-24 1 6 16,-11 0-2-16,-11-7-23 15,0-6-66-15</inkml:trace>
  <inkml:trace contextRef="#ctx0" brushRef="#br0" timeOffset="3029.63">4957 9203 1201 0,'-3'-1'515'0,"10"5"-282"15,5 4-92-15,8 8-102 16,8 5-7-16,-3 6-15 0,3 1-1 16,-1 0-5-16,-7-4-22 15,-1-9-128-15,-6-2-68 0</inkml:trace>
  <inkml:trace contextRef="#ctx0" brushRef="#br0" timeOffset="3177.02">5149 9210 972 0,'-9'3'472'16,"-14"5"-176"-1,-3 2-67-15,-2 10-121 0,-1 4-38 0,1 5-53 16,2-1-8-16,0-4-140 16,5-7-99-1</inkml:trace>
  <inkml:trace contextRef="#ctx0" brushRef="#br0" timeOffset="3543.78">5533 8622 1010 0,'3'-3'448'0,"11"-1"-226"0,8 0-93 15,15 3-89-15,10 1-13 16,10 0-14-16,-3 3-3 16,-2 1-98-16,-9 2-86 15</inkml:trace>
  <inkml:trace contextRef="#ctx0" brushRef="#br0" timeOffset="3793.09">5556 8773 549 0,'0'1'373'0,"3"-1"45"16,14-1-163-16,14-1-78 16,6 0-8-16,11 2-32 15,-3 1-22-15,-3 1-49 0,-2 0-23 16,-11-2-12-16,-3 3-7 16</inkml:trace>
  <inkml:trace contextRef="#ctx0" brushRef="#br0" timeOffset="4397.43">6507 8280 769 0,'-1'-2'387'16,"-1"-3"-114"-1,1 17-190-15,1 6-44 16,4 26-37-16,3 9 0 0,0 14 2 16,0 5 0-16,-6-3 0 15,-1-4 1-15,1-6-76 16,3-10-66-16</inkml:trace>
  <inkml:trace contextRef="#ctx0" brushRef="#br0" timeOffset="4606.16">6697 8658 893 0,'-2'0'399'0,"-8"0"-201"16,-2 1-57-16,-9 2-67 16,-2 8-28-16,-2 5-23 0,-4 3-9 15,8 1-14-15,4 0-3 16,12-5 0-16,10 0 1 15,17-5 2-15,11-3 1 16,11-4-25-16,5-2-89 16</inkml:trace>
  <inkml:trace contextRef="#ctx0" brushRef="#br0" timeOffset="4976">6837 8879 823 0,'3'6'308'0,"11"6"-219"16,7 0-22-16,5-7-10 15,4-2-3-15,-2-7-17 0,0-4-2 16,-5-7-3-16,-4 0 3 15,-7 0 28-15,-9-2 17 16,-6 4 16-16,-9-1 4 16,-11 4-18-16,-7 5-22 15,-3 8-33-15,-1 8-14 0,9 11-19 16,6 2 0-16,6 7 7 16,6 1 2-16,7 2 2 15,5-2-1 1,16-8 1-16,5-4 2 15,15-11 0-15,3-5 0 16,7-6-51-16</inkml:trace>
  <inkml:trace contextRef="#ctx0" brushRef="#br0" timeOffset="5824.91">7719 8890 658 0,'-32'3'288'16,"-24"4"-136"-16,27 4-68 0,44-2-77 15,40 1-9-15,66 0-23 16,43-4 19-16,81-1 31 16,32-2 22-16,63 3 35 15,18 8 7-15,17 9-6 16,-6 1-20-16,-44-4-32 16,-43-8-10-16,-66-7-6 15,-32-3-1-15,-55-4-31 16,-14 0-116-16</inkml:trace>
  <inkml:trace contextRef="#ctx0" brushRef="#br0" timeOffset="6391.91">8039 8059 1035 0,'-1'-10'504'16,"-3"-4"-207"-1,1 10-136-15,3 4-53 0,3 16-84 16,3 9-26-16,5 26-10 15,-3 16 5 1,-2 24 7-16,-5 1 4 0,-2-8 3 16,-2-10 0-16,2-23-63 15,3-7-100-15</inkml:trace>
  <inkml:trace contextRef="#ctx0" brushRef="#br0" timeOffset="6850.39">8469 8338 947 0,'-3'-13'435'0,"-8"-14"-172"15,1 0-54-15,-4 4-68 16,-3 3-25 0,1 10-78-16,-1 3-33 0,-3 10-42 15,-2 8-13-15,5 8 3 16,3 8 12-16,8 6 11 31,11 5 5-31,6 0 11 0,1-9-2 16,5-9 1-1,3-10 0-15,-2-9 4 16,3-2 3-16,-6-11 8 16,-1 0 4-16,-7-9 6 0,-2 1 2 15,-2 2 13-15,-3 4 11 16,-3 8 4-16,-4 5 0 16,3 12-18-16,2 11-13 15,0 9-11-15,2 4-3 16,3 2 1-16,2-6 0 15,5-2 1-15,1-2 3 16,2-7-71-16,-5-6-91 0</inkml:trace>
  <inkml:trace contextRef="#ctx0" brushRef="#br0" timeOffset="7131.36">8589 8679 736 0,'6'-6'322'0,"8"-3"-159"15,3-2-46-15,4-2-43 16,-2-1 2-16,-2 2 9 16,-6 1 8-16,-2 3 15 0,-4 0-7 15,-3 3-19-15,-2 3-14 16,-1 4-30-16,1-2-9 15,0 7-15-15,1 19-2 16,6 35-4-16,-3-32-2 16,-2-2-35-16,1-4-72 0,1-9-324 15</inkml:trace>
  <inkml:trace contextRef="#ctx0" brushRef="#br0" timeOffset="7373.05">8943 8039 1257 0,'4'0'508'0,"0"0"-336"16,0 8-67-16,-1 19-78 0,2 9-11 15,3 27-5-15,1 9-2 16,-1 14 1-16,-3 0-2 15,-1-12 0-15,1-13-1 16,3-20-2-16,1-11-17 16,2-10-143-16,0-5-89 15</inkml:trace>
  <inkml:trace contextRef="#ctx0" brushRef="#br0" timeOffset="7564.46">9375 8502 1412 0,'3'-1'585'0,"1"0"-347"16,-1 3-113-16,-3-3-59 15,0 1-107-15</inkml:trace>
  <inkml:trace contextRef="#ctx0" brushRef="#br0" timeOffset="8033.22">9720 8080 882 0,'2'-8'415'15,"3"-7"-143"-15,-3 3-60 0,3 9-84 16,-2 9-36-16,3 16-70 15,1 15-15-15,2 28-4 16,-3 15 2-16,-6 21 3 16,0-3 2-16,-7-17-1 15,5-15 2-15,7-22-1 16,1-6-55-16,11-12-172 16</inkml:trace>
  <inkml:trace contextRef="#ctx0" brushRef="#br0" timeOffset="8507.44">10226 8401 811 0,'0'-8'382'16,"1"-11"-134"-16,-3-4-39 0,-1-2-45 15,-3 0-14-15,-9 3-45 16,-5 8-30-16,-9 9-63 16,-3 6-17-16,0 6-26 15,4 5-1-15,10 9 11 16,4 4 2-16,14 11 8 15,3 1 3-15,15-6 1 0,4-7 0 16,10-9-3 0,0-8-3-16,-1-7-16 0,0 0-10 15,-12-7 8-15,-3-3 6 16,-7-3 27-16,-6 1 20 16,-3 3 27-16,-5 2 5 15,-1 11 0-15,2 5-8 0,-2 14-25 16,5 9-7-16,-2 4-5 15,1 3 1-15,3 0-4 16,0-5 0 0,1-3 1-16,7-3-68 15</inkml:trace>
  <inkml:trace contextRef="#ctx0" brushRef="#br0" timeOffset="8871.64">10406 8562 1021 0,'7'-2'424'0,"9"-4"-259"15,4 2-41-15,6 1-63 16,3 5-24-16,-5 1-26 16,-5 3-6-16,-15 4-5 15,-8 0-1-15,-12 5 2 16,-2-1 3-16,3-3 2 16,6-3-5-16,9 0-5 15,6-1-2-15,7 1 1 16,2 3 3-16,-3 3 4 15,-1 2 2-15,-11-1 7 16,-14-2 1-16,-13-3 8 16,-4-6-28-16,-1-8-124 15</inkml:trace>
  <inkml:trace contextRef="#ctx0" brushRef="#br0" timeOffset="9169.95">10764 8162 1089 0,'-2'-4'519'0,"1"-6"-223"16,-1 9-75-16,4 16-119 15,-2 10-49-15,5 29-46 16,1 17 1-16,-2 12 3 16,8 5-1-16,-4-11-1 15,-1-10 1-15,-5-15 0 0,-3-10 2 16,0-13 2-16,-2-6 1 16,3-13-50-16,0-5-116 15</inkml:trace>
  <inkml:trace contextRef="#ctx0" brushRef="#br0" timeOffset="17791.74">8557 9243 732 0,'-7'-5'365'0,"-14"-2"-124"0,-4 7-40 15,-9 8-63-15,-5 6-27 16,5 22-45-16,3 18-25 16,3 23-36-16,14 13-10 15,13 11 0-15,8-3 2 16,20-2 7-16,6-11 3 16,12-23-41-16,7-17-77 0</inkml:trace>
  <inkml:trace contextRef="#ctx0" brushRef="#br0" timeOffset="18290.73">8726 9475 873 0,'-2'0'395'15,"-4"6"-200"-15,1 3-65 16,1 19-89-16,4 10-14 15,7 14-8-15,3 3-3 0,2-3-3 16,2-3 1-16,-4-17 3 16,3-7 5-16,-3-15 17 15,-2-10 11-15,-3-18 12 16,-5-5 1-16,0-11-12 16,-2-4-9-16,-10-11-9 15,4-6-5-15,-7-5-10 16,3-2-5-16,10 9-16 15,2 8-6-15,7 13-8 16,5 8-8-16,11 9-12 16,5 4-2-16,26 7-1 15,11 4 9-15,22 6 18 16,12 4-13-16,-2 3-100 16,-4-3-74-16,-13-3-149 15</inkml:trace>
  <inkml:trace contextRef="#ctx0" brushRef="#br0" timeOffset="18701.94">8959 9637 485 0,'-4'-7'338'0,"-2"-6"29"15,6 1-137-15,11 1-104 16,8 1-25-16,11 3-25 16,2 3-1-16,5 8-23 15,-2 9-13-15,-11 5-14 16,-9 6 0-16,-29 11 12 15,-11 2 3-15,-18 3-1 16,-1-1-10-16,11-11-11 0,4-7 0 16,16-17-2-16,10-4-6 15,11-9-14-15,9-1-5 16,18 0-5 0,0 2 5-16,9 8 9 0,1 5 3 15,-8 3 4-15,-1 5 15 16,-11-3-166-16,-2 2-189 0</inkml:trace>
  <inkml:trace contextRef="#ctx0" brushRef="#br0" timeOffset="19195.52">9747 9779 512 0,'4'-6'312'0,"1"-3"4"0,1-4-56 0,-9-1-52 15,-2-1-21-15,-3-1-48 16,-4-1-25 0,-4 2-45-16,-7 3-18 0,-11 5-38 15,4 7-17-15,-1 15-23 16,1 1-6-16,11 11-2 16,3-1 3-16,16 0 9 15,3 0 6-15,19-8 8 16,7-3 4-1,9-12 6-15,3-5 4 0,-6-11 3 32,-3-3 0-32,-9-3 1 0,-10 3-2 15,-2 8 10-15,-7 3-2 16,-9 7 4-16,3 8 0 16,-3 6-9-16,5 3 1 15,7 0-4-15,9-2-15 16,10-9-136-16,-3-5-87 15</inkml:trace>
  <inkml:trace contextRef="#ctx0" brushRef="#br0" timeOffset="19492.33">9903 9336 1118 0,'13'1'440'0,"14"13"-295"16,8 9-59-16,13 21-38 16,-1 9-9-16,1 11-10 15,-11 0-2-15,-19 5-13 16,-17 2-3-16,-24 9-4 15,-7-3 1-15,-7-11 5 0,6-12 3 16,10-29-51-16,7-5-63 16,13-22-257-16</inkml:trace>
  <inkml:trace contextRef="#ctx0" brushRef="#br0" timeOffset="20003.1">10319 9372 645 0,'-6'-5'400'16,"2"-5"-16"-16,2-1-124 15,7 1-117-15,12 1-39 16,8 3-50-16,5 6-13 15,6 6-17-15,-7 5-7 16,-7 7-11-16,-12 1 0 16,-17 4 1-16,-10 4-1 15,-12 0 5-15,4 2-2 16,4-7-1-16,9-6-2 0,12-4-1 16,5-6-1-16,12-1 8 15,4-4 4 1,9-1 11-16,1 4 6 0,6-4 1 15,-1-2 1-15,-9 0-2 16,-2-1-2-16,-14 3 3 16,-7 0-21-16,-7 2 64 15</inkml:trace>
  <inkml:trace contextRef="#ctx0" brushRef="#br0" timeOffset="20518.48">11602 8962 909 0,'-2'0'530'16,"0"0"-45"-16,0 3-211 0,1-3-152 16,0 0-46-16,1 0-58 15,0 0-79-15</inkml:trace>
  <inkml:trace contextRef="#ctx0" brushRef="#br0" timeOffset="20930.89">11962 8540 938 0,'3'6'372'0,"3"2"-211"0,-4 11-107 15,5 6-3-15,1 5 11 16,0 6-3-16,7-4-13 16,-6-4-5-16,2-7-9 15,-6-8-1-15,-1-9 15 16,0-7 8-16,-4-13 2 16,2-3-1-16,-2-10-18 15,-5-4-6-15,0-8-7 16,-2-2-3-16,-1-4-7 15,5-1-5-15,4 4-9 16,6-2-4-16,8 9-9 16,2 5-4-16,9 12-13 15,5 9-5-15,8 11-2 0,5 2 4 16,13 7 15-16,7 1 12 16,3 1-68-16,2-1-35 15,-12-5-113-15,-6-4-85 16</inkml:trace>
  <inkml:trace contextRef="#ctx0" brushRef="#br0" timeOffset="21317.81">12180 8603 786 0,'10'-6'378'0,"3"-4"-143"16,14 1-107-16,5 4-29 16,9 5-42-16,2 5-18 15,-5 7-17-15,-8 4-6 16,-19 3 0-16,-15 1 5 15,-24 7 0-15,-11-1 2 16,0 1-7-16,4-6-3 16,17-6-8-16,9-5-4 15,15-8-4-15,8 3-1 0,17-7 8 16,9 3 4-16,3 0 4 16,4-2-1-16,-7 5-4 15,-6-2 12-15,-9 2-159 16</inkml:trace>
  <inkml:trace contextRef="#ctx0" brushRef="#br0" timeOffset="21676.02">11949 9052 843 0,'-3'0'392'16,"3"1"-166"-16,7-1-61 0,-7 0-58 15,22 0-4-15,62 3-8 16,-19 1-8-16,17-1-24 31,4-1-17-31,-3-2-21 0,3-2-7 16,-13-2-9-16,-8 2-31 16,-21 3-91-16,-7 4-66 15</inkml:trace>
  <inkml:trace contextRef="#ctx0" brushRef="#br0" timeOffset="22208.72">12056 9365 751 0,'2'-5'349'0,"10"-6"-144"16,7-3-43-16,11 5-52 0,4-1-12 16,4 11-30-16,3 9-19 15,-8 12-30-15,-6 3-8 16,-20 3 4-16,-10 3 5 16,-15 5 5-16,-5 0-1 15,-8 5-7-15,-3-2-7 16,2-11-3-16,5-4-3 15,13-11-7-15,13-5-2 0,10-7-1 16,12-1 6-16,12-4 14 16,2-3 7-16,9-1 14 15,3 4 0-15,1 0-1 16,-2 4-2-16,-11 0-7 16,-8-1 16-16,-16 1 26 15,-5-2 8-15,-12 2-3 16,0 0-12-16,-4 1-137 15,-2 4-319-15</inkml:trace>
  <inkml:trace contextRef="#ctx0" brushRef="#br0" timeOffset="26588.53">13204 8877 664 0,'5'-2'304'0,"12"-1"-115"16,10 1-57-16,23 1-42 16,8 0-13-16,10 1-31 15,-3 0-15-15,-10 3-11 16,-8 2-36-16,-19-4-98 15,-13 4-84-15</inkml:trace>
  <inkml:trace contextRef="#ctx0" brushRef="#br0" timeOffset="26777.84">13296 9014 607 0,'7'-1'334'15,"17"-2"-56"-15,11-3-34 16,16 1-58-16,5-3-27 0,-3 2-47 16,2 6-22-16,-24 0-36 15,-5 3-16-15,-10-1-70 16,-4-1-422-16</inkml:trace>
  <inkml:trace contextRef="#ctx0" brushRef="#br0" timeOffset="27916.53">1805 10658 611 0,'5'0'275'16,"17"1"-92"-16,8 3-68 0,17-1-34 15,7 1-14-15,0-2-38 16,0 3-13-16,-8-3-36 16,-6 4-73-16</inkml:trace>
  <inkml:trace contextRef="#ctx0" brushRef="#br0" timeOffset="28092.51">1845 10787 856 0,'3'3'377'0,"9"-2"-152"0,11 2-57 15,16 1-46-15,5-1-17 16,8 4-59-16,1-1-15 15,8 2-82-15</inkml:trace>
  <inkml:trace contextRef="#ctx0" brushRef="#br0" timeOffset="28848.11">3000 10590 563 0,'0'-4'273'16,"-1"-10"-91"-16,-9-1-29 0,0 4-41 15,-5 0-25-15,-7 7-46 16,-2 3-17-1,-3 6-31-15,-2 3-7 16,9 5-10-16,4 2 1 16,10 1 3-16,6 2 3 15,12-2 10-15,5 2 5 0,8-7 7 16,7-3 4 0,-1-4 5-16,-4-5 1 0,-5-3 4 15,-6-3 3-15,-8-1 19 16,2 5 13-16,-8-1-10 0,-1 3-8 15,1 10-34-15,1 6-19 0,0 12-7 32,5 7 2-32,-4 6 11 0,-1 0 4 0,-6 1 16 15,-8-1 9-15,-4-6 14 16,-5-3 5 0,-9-10 5-16,-5-8 1 0,-4-13-1 15,-3-8-5-15,11-8-26 16,6-1-27-1,11 2-69-15,10 2-48 16,12-2-207-16</inkml:trace>
  <inkml:trace contextRef="#ctx0" brushRef="#br0" timeOffset="29046.2">3269 10790 1097 0,'0'0'505'0,"0"-3"-231"15,0 3-94-15,0 0-101 16,0 0-37-16,0-1-89 16,0 1-82-16</inkml:trace>
  <inkml:trace contextRef="#ctx0" brushRef="#br0" timeOffset="29355.02">3558 10823 752 0,'2'-8'337'0,"4"-6"-149"15,3-4-73-15,2-5-11 16,-3-5 14-16,2-1 1 16,-4-1-1-16,-3 3-3 15,-1 8-17-15,-2 4-14 16,-4 11-46-16,0 5-18 16,4 14-29-16,-4 5-7 15,5 17 7-15,2 5 3 16,5 12 4-16,1 5 2 15,0-5 3-15,-1-3-10 16,1-14-150-16,2-6-139 0</inkml:trace>
  <inkml:trace contextRef="#ctx0" brushRef="#br0" timeOffset="29716.08">4064 10769 839 0,'-1'-10'411'0,"-10"-13"-131"0,-1 1-58 15,5 4-79-15,-10 2-30 16,3 5-57-16,-7 3-21 16,-2 3-26-16,1 5-13 15,-8 6-25-15,5 8 2 0,2 11 3 16,4 6 5-16,12 12 19 15,6 3 0 1,14 1-1-16,12 3 0 0,11-15-1 16,6-8 1-16,4-14 3 15,-11-15 6-15,4-11 14 16,-7-9 17 0,-14-14 46-16,-3 0 13 15,-17-4 1-15,-10 3-17 0,-13 4-50 16,0-1-14-16,2 9-128 15,4 1 83-15</inkml:trace>
  <inkml:trace contextRef="#ctx0" brushRef="#br0" timeOffset="30269.92">4418 10445 399 0,'0'-7'269'16,"6"-8"16"-16,-4-1-75 16,-2-1-72-16,-2-1-29 15,-7 2-40-15,-3 1-15 16,-4 4-27-16,1 3-14 0,-5 8-26 16,2 2-10-16,-3 13-12 15,2 5 1-15,4 1 19 16,4 5 3-16,10-5 9 15,6-6 3-15,10-5 5 16,4-4 3-16,4-9 7 16,-1-2 1-16,-1-6-1 0,-5-3-1 15,-2 5 21 1,-4 1 9-16,-5 1 5 0,2 7-2 0,2 7-31 16,0 6-14-16,4 11-12 15,-3 3-1-15,-4-1 6 16,-1 1 2-16,-6-6 21 15,-10-2 14-15,-10-6 19 16,-3-4 5 0,-10-7-1-16,1-3-8 0,5-6-67 15,3-1 3 1</inkml:trace>
  <inkml:trace contextRef="#ctx0" brushRef="#br0" timeOffset="30648.07">4689 11027 936 0,'1'-1'501'16,"0"-7"-129"-16,3 6-165 16,0 2-48-16,-2 0-79 0,-2 0-31 15,0 0-53-15,0 0-107 16</inkml:trace>
  <inkml:trace contextRef="#ctx0" brushRef="#br0" timeOffset="31546.95">5378 11151 732 0,'-11'1'283'0,"-4"2"-216"15,24-1-45-15,42-2-10 16,35 0 11-16,62 0 39 16,38-2 13-16,69-1-8 15,31-1-8-15,50 0-18 16,20 0-6-16,22 3-10 15,-3 1-8-15,-20 7-5 16,-24 2-3-16,-57 0 4 16,-33-2 5-16,-81-4 50 15,-28-5 8-15,-54-3 5 0,-25 0-2 16,-19 0-49-16,-15 1-36 16</inkml:trace>
  <inkml:trace contextRef="#ctx0" brushRef="#br0" timeOffset="33733.1">5713 10465 643 0,'-17'-4'384'0,"-10"-5"-71"16,-2 7-94-16,4 2-40 16,12 3-98-16,6 7-37 15,14 9-45-15,10 0-12 16,20 16 8-16,8 2 5 16,5 3 3-16,-2 6 6 15,-19-5 9-15,-9-2 2 16,-21-6 8-16,-9-4 2 15,-19-11 4 1,-7-6 4-16,-7-16-51 0,-1-11-63 0,11-15-368 16</inkml:trace>
  <inkml:trace contextRef="#ctx0" brushRef="#br0" timeOffset="33891.47">5676 10486 660 0,'15'-5'332'0,"24"-8"-101"15,3 6-33-15,5 4-46 16,1 3-30-16,-13 3-45 16,-3 5-23-16,-4 3-47 15,-20-17-75-15</inkml:trace>
  <inkml:trace contextRef="#ctx0" brushRef="#br0" timeOffset="34066.1">6070 10648 1094 0,'2'-1'468'0,"0"-3"-263"16,0 1-76-16,-2 2-89 15,0 1-32-15,0 0-276 16</inkml:trace>
  <inkml:trace contextRef="#ctx0" brushRef="#br0" timeOffset="34348.26">6293 10761 650 0,'8'-12'357'0,"2"-7"-60"15,7-7-143-15,-2 0-26 0,-1-5-25 0,-1-4 0 16,-4 4-21-16,-2 0-8 31,-5 7-7-31,2 5 0 0,-4 17-19 0,2 8-7 0,3 17-20 32,-5 6-24-32,1 6 1 0,7 5 1 15,-2 4 0-15,4 7 2 0,-1-5 3 16,-6-4-11-16,5-8-153 15,3-8-99-15</inkml:trace>
  <inkml:trace contextRef="#ctx0" brushRef="#br0" timeOffset="34664.2">6885 10612 748 0,'-10'-11'444'0,"-6"-10"-54"16,-11 2-167-16,-4 1-51 15,-3 8-84-15,-5 6-36 16,1 12-45-16,3 4-14 16,5 8-6-16,3 6-1 15,15 7-5-15,10 8 4 16,17 4 3-16,12 0 2 15,16-9 7-15,4-6 4 0,5-12 6 16,-2-11 4-16,-12-15 16 16,-9-12 17-16,-15-15 27 15,-10-4 2-15,-14-1-11 16,-8-2-18-16,-11 12-74 16,-1 4-68-16</inkml:trace>
  <inkml:trace contextRef="#ctx0" brushRef="#br0" timeOffset="34853.26">6760 10384 1041 0,'4'-5'415'0,"12"-5"-268"0,10 2-63 15,15 2-51-15,8 4-16 16,8 2-10-16,3 2-76 16</inkml:trace>
  <inkml:trace contextRef="#ctx0" brushRef="#br0" timeOffset="35185.17">7409 10186 828 0,'-11'0'360'16,"-14"-5"-182"-16,3 8-98 16,-1 4-21-16,-5 6-30 15,4 4-8-15,-2 9-14 16,4 4-5-16,9 7 3 0,10 2 2 15,16 0 3-15,9-1 3 16,9-11 6-16,2-7 1 16,-8-12 8-16,0-3 3 15,-11-7 32-15,-6-8 39 16,-12-11 15-16,-10-4-3 0,-13 1-35 16,-1 3-44-1,3 10-72-15,5 4-75 16</inkml:trace>
  <inkml:trace contextRef="#ctx0" brushRef="#br0" timeOffset="35550.9">7474 10783 757 0,'0'0'467'0,"0"1"18"0,-3-1-207 0,2 0-108 16,1 0-31-16,-1 0-40 16,1 0-16-16,0 0-19 15,0 0-7-15,0-1-19 16,0 0-12 0,0-1-41-16,0 1-93 0</inkml:trace>
  <inkml:trace contextRef="#ctx0" brushRef="#br0" timeOffset="37282.6">7862 10536 786 0,'7'-2'332'0,"4"2"-177"15,9 6-23-15,11 9-34 16,2 4-13-16,9 12-23 15,-6 0-14-15,-12 6-15 16,-7-1-3-16,-15-7-5 16,-5-3-1-16,-16-5-2 0,-9-2 1 15,-10-10-47-15,-4-7-53 16,4-13-281-16</inkml:trace>
  <inkml:trace contextRef="#ctx0" brushRef="#br0" timeOffset="37413.44">7929 10465 958 0,'20'-6'407'0,"24"-8"-212"16,7 8-61-16,5 7-62 15,-5 3-17-15,-8 4-30 16,-6 3-30 0,-13 1-338-16</inkml:trace>
  <inkml:trace contextRef="#ctx0" brushRef="#br0" timeOffset="37595.34">8356 10703 1043 0,'1'0'413'15,"3"-2"-230"-15,4 1-137 0,5 1-110 0</inkml:trace>
  <inkml:trace contextRef="#ctx0" brushRef="#br0" timeOffset="37877.8">8650 10742 883 0,'7'-17'396'15,"6"-13"-184"-15,0-2-67 0,-1 0-25 16,-3 0-19-16,-2 7-18 16,-1 12-21-16,-5 3-17 15,-1 15-29-15,-1 7-7 16,-2 13-20-16,3 10 4 15,3 11 7-15,3 5 1 16,1 3 1-16,0 1 2 0,-1-13-95 16,3-1-80-16</inkml:trace>
  <inkml:trace contextRef="#ctx0" brushRef="#br0" timeOffset="38206.82">9189 10681 673 0,'-8'-10'396'0,"-13"-12"-20"16,-3 0-112-16,-7 6-95 15,-4 6-40-15,-5 3-68 16,-2 7-28-16,5 7-39 15,1 4-7 1,11 16-6-16,8 5-6 0,8 9 9 0,13 6 2 31,12-4-1-31,11-2 8 0,22-14 4 0,6-8 3 16,7-18 13-16,-3-8 8 16,-19-15 19-16,-10-9 10 15,-18-4 8-15,-10 2-1 16,-16 0-19-16,-6 5-27 0,-4 1-64 15</inkml:trace>
  <inkml:trace contextRef="#ctx0" brushRef="#br0" timeOffset="38394.58">9108 10497 992 0,'0'-5'478'0,"8"-4"-166"16,12 4-155-16,19 2-113 16,12 3-18-16,-6 1 6 15,2 3-70-15</inkml:trace>
  <inkml:trace contextRef="#ctx0" brushRef="#br0" timeOffset="38723.69">9717 10317 991 0,'-10'-5'417'0,"-19"-2"-241"31,0 6-47-31,1 9-65 15,-5 7-25-15,5 12-33 16,3 4-6-16,5 7-4 16,8 2-1-16,14 0 4 15,7-6-1-15,16-5 2 16,5-7 4-16,7-12 8 16,1-4 7-16,-8-8 28 15,-7-7 31-15,-15-5 54 16,-9-1 7-16,-21-4-12 15,-9 2-33-15,-8 5-60 16,0 4-9-16,7 11 369 16</inkml:trace>
  <inkml:trace contextRef="#ctx0" brushRef="#br0" timeOffset="41011.63">6900 11733 547 0,'-18'-5'332'0,"-20"-6"-16"16,3-7-77-16,17-6-88 16,7-6-32-16,21-2-50 15,10-3-27-15,13 6-12 0,1 6 2 16,4 7-4-16,4 12 3 15,5 12-10-15,-2 9-11 16,-8 15-2-16,-15 2 2 16,-28 8 3-16,-14 3 0 15,-20 5-1-15,-5 5-3 16,1-5 1 0,6-8-29-16,9-16-30 0,9-12 0 15,4-18-1-15,3-6 31 0,14-9 35 16,2 0 9-16,15 4 5 15,8 4 5-15,7 9-1 16,1 7-8-16,4 6-8 16,-6 1-4-16,-6 4-7 15,-1-6 14-15,-3-4-144 16</inkml:trace>
  <inkml:trace contextRef="#ctx0" brushRef="#br0" timeOffset="41312.55">7393 11749 1221 0,'0'-2'564'16,"0"2"-249"0,2-3-164-16,-2 2-49 0,0 0-54 15,0 0-66-15,0 0-292 16</inkml:trace>
  <inkml:trace contextRef="#ctx0" brushRef="#br0" timeOffset="41647.15">7589 11842 537 0,'-2'0'348'0,"2"-5"11"16,4-1-207-16,12-6-77 0,7-3-33 15,7-7 4-15,1-4 20 16,-4-5 28-16,-5-4 10 16,-7 3 4-16,-3 5-9 15,-3 8-7-15,-7 5 4 16,-2 13-17-16,-2 1-19 15,-3 11-40-15,5 9-18 16,3 11-9-16,3 10 2 16,4 7 5-1,1 1 0-15,-3-1-31 0,0-7-82 16,3-7-318-16</inkml:trace>
  <inkml:trace contextRef="#ctx0" brushRef="#br0" timeOffset="41978.89">8271 11702 701 0,'-5'-10'408'0,"-8"-9"-57"15,-4 2-70-15,-10 5-103 16,-7 2-46-16,-4 7-68 15,-3 4-27-15,4 11-34 16,5 8-11-16,7 10-4 16,8 4 0-16,14 6-1 15,5 4 3-15,21-6 2 0,10-4 4 16,18-11 6-16,-13-23 4 31,-19 0 10-31,0 0 3 0,44-22 26 0,-10-9 13 16,-30-14 2-16,-31 8-3 15,-14 5-31-15,-3 2-45 16,1 9-247-16</inkml:trace>
  <inkml:trace contextRef="#ctx0" brushRef="#br0" timeOffset="42218.97">8309 11528 1027 0,'0'-2'466'0,"6"1"-206"0,11-2-71 15,11 3-108-15,10 1-17 16,7 1-39-16,0-1-27 15,-3 3-197-15</inkml:trace>
  <inkml:trace contextRef="#ctx0" brushRef="#br0" timeOffset="42593.23">8688 11525 764 0,'8'-7'374'15,"11"-8"-108"-15,0 0-30 0,8 7-57 16,-4 2-29-16,-6 11-69 15,4 5-31-15,-19 4-30 0,0 4-3 16,-8 2 1-16,-12 1 1 16,1 4-5-16,-4-1-3 15,8-4-6-15,2-4-4 16,12-6-4-16,11-1 0 16,8-6 1-16,4-4 2 15,1-3 2-15,0 0 1 16,-5 4 0-16,2 0 0 0,-6 5-47 15,-2 0-420-15</inkml:trace>
  <inkml:trace contextRef="#ctx0" brushRef="#br0" timeOffset="43133.37">10020 11126 1170 0,'-1'0'492'0,"1"0"-283"0,0-3-53 0,0 3-86 16,0-1-22-16,1 0-89 0</inkml:trace>
  <inkml:trace contextRef="#ctx0" brushRef="#br0" timeOffset="43638.53">10721 10672 863 0,'1'-1'445'0,"0"0"-108"16,-2 8-229-16,1-7-51 16,-1 16-31-16,0 50 5 15,5-18-8-15,2 0-1 16,-1-5-3-16,0-6-2 15,-2-19 2-15,-3-7 0 16,0-11 25-16,1-6 14 16,0-12 12-16,1-10 4 15,-4-15-19-15,-3-5-9 16,1-8-14-16,0 2-9 0,6 5-14 16,0 4-7-16,2 9-8 15,5 7-3-15,-1 4-4 16,2 3-3-16,8 6-8 15,4 0-1-15,23 9 0 16,11-2 1-16,19 5 9 16,9 3-28-16,-31 2-103 31,-27 0-73-31,2 0-302 0</inkml:trace>
  <inkml:trace contextRef="#ctx0" brushRef="#br0" timeOffset="43985.17">10970 10709 433 0,'-6'-2'307'15,"-2"-5"29"-15,7 1-87 16,10-2-97-16,11-1-33 0,11 1-36 15,6 1-7-15,5 9-11 16,-1 4-9-16,-11 8-22 16,-8 2-7-16,-17 5-7 15,-13 3 1-15,-18 5-2 16,-10 2-3-16,-4-1-6 16,9-2-4-16,16-9-4 15,10-5 0-15,21-10 2 16,11-4 1-16,16-2 0 0,5-3 0 15,-6 2-4-15,-4 5-2 16,-11 6-85-16,-5 3-96 16</inkml:trace>
  <inkml:trace contextRef="#ctx0" brushRef="#br0" timeOffset="44266.75">10529 11166 823 0,'11'-3'353'15,"22"-5"-172"-15,10 2-33 0,20-2-36 0,15 3 3 16,24 3-12-16,13 2-11 15,5 7-23 1,-10-4-21-16,-20-1-31 0,-15 0-8 16,-21-2-84-16,-10 1-54 15,-26 6-321 1</inkml:trace>
  <inkml:trace contextRef="#ctx0" brushRef="#br0" timeOffset="44680.71">10785 11460 750 0,'3'-4'346'0,"5"1"-107"0,9-2-108 15,19-1-39-15,5 3 1 16,9 4-9-16,-1 8-20 16,-12 5-15-16,-8 4-3 15,-21 1-8-15,-9 0 3 16,-21 8 0-16,-8-3-2 16,-10 6-11-16,-2-4-9 15,7-3-10-15,6-3-2 0,13-7 0 16,8-3-2-16,9-5-3 15,7-4 5-15,15-2 0 16,9-2 2-16,17-3 3 16,6 3-4-16,8 2-3 15,0 1-1-15,-12 4 0 16,-3-4 0-16,-14 3 1 16,-13-2 0-16,-9 2-32 15,-9-2-52-15</inkml:trace>
  <inkml:trace contextRef="#ctx0" brushRef="#br0" timeOffset="47838.64">11937 10953 704 0,'0'3'353'15,"-1"-1"-122"-15,9 3-95 16,10-5-30-16,24 0-38 16,11-2-10-16,13 1-30 15,-3 0-8-15,-4 1-16 16,-7 2-36-16,-18 1-130 0,-4 0-185 15</inkml:trace>
  <inkml:trace contextRef="#ctx0" brushRef="#br0" timeOffset="48044.26">11979 11089 756 0,'2'0'354'16,"6"4"-113"-16,16-2-64 0,21-1-56 16,6-1-6-16,11 0-33 15,3 0-16-15,-6 2-25 16,-2 2-6-16,-8-4-45 16,-11-10-88-16</inkml:trace>
  <inkml:trace contextRef="#ctx0" brushRef="#br0" timeOffset="48345.56">12765 11059 715 0,'0'-2'454'0,"0"1"-6"15,0 0-203-15,0 0-145 16,0 1-38-16,0-1-34 15,0-1-18-15,5 2-170 16</inkml:trace>
  <inkml:trace contextRef="#ctx0" brushRef="#br0" timeOffset="48616">13097 11061 558 0,'0'0'397'0,"-1"-2"57"0,7 1-178 0,-6 1-117 31,0-1-35-31,0 1-47 15,0 0-21-15,0 0-26 16,0 0-9-16,0 0-3 0,0 0-52 16,0 0-201-16</inkml:trace>
  <inkml:trace contextRef="#ctx0" brushRef="#br0" timeOffset="48871.19">13497 11041 540 0,'0'0'401'0,"-1"1"68"15,-6 0-135-15,6-1-107 16,0 0-38-16,-1 0-62 15,1 0-33-15,0 0-46 16,1 0-13-16,0 0-62 0,0 0-87 16</inkml:trace>
  <inkml:trace contextRef="#ctx0" brushRef="#br0" timeOffset="49306.54">13957 10800 619 0,'3'0'302'0,"9"-1"-90"16,8 0-22-16,14-3-42 0,9 3-18 16,5 0-49-16,2 1-20 15,-8 0-29-15,3 2-11 16,-8 1-22-16,-4 0-43 16,-10 2-102-1,-7 2-87-15</inkml:trace>
  <inkml:trace contextRef="#ctx0" brushRef="#br0" timeOffset="49608.33">14032 10974 463 0,'5'7'249'0,"7"1"-38"16,4-1-4-16,6-1-3 15,5-6-23-15,6-2-38 16,4-1-21-16,10 3-46 16,-1-2-15-16,-2 1-28 15,-7-5-10-15,-20-1-3 16,-3 6-1-16,-9-3-8 15,-5 6-6-15,-5 5-3 16,-2-4-51-16,-6 4-162 16</inkml:trace>
  <inkml:trace contextRef="#ctx0" brushRef="#br0" timeOffset="53027.39">13960 10609 672 0,'0'-6'291'0,"0"-10"-125"0,3 1-13 0,5-7-12 15,0 6-4-15,5 3-35 16,-2 6-25-16,4 7-52 16,1 2-18-16,5 17-24 15,5 2 2-15,10 4 13 16,1 0 2-16,7-8 4 15,0-9 3-15,-6-11 28 16,-4-6 31-16,-15-15 51 16,-10 0 12-16,-14-3-18 15,-10 2-35-15,-5 12-95 16,-5 0-80-16</inkml:trace>
  <inkml:trace contextRef="#ctx0" brushRef="#br0" timeOffset="53655.09">14966 10556 666 0,'-3'-4'337'0,"0"1"-122"16,8 5-93-16,-5-2-30 0,4 2-25 15,26 11 4-15,43 10-10 16,-29-21-4-16,7 0-16 16,1-5-5-16,-9-6-4 15,-4-1 0-15,-17-5 23 16,-10-5 12-16,-14 3 11 16,-1 5-2-16,-14 5-32 15,-1 13-17-15,-2 13-27 16,0 2-5-16,5 19-4 15,6 2 1-15,8 11 5 16,1 2 2-16,9 0 1 16,0-8 2-16,3-3 0 15,-1-7-1-15,-3-11-78 16,-3-6-53-16,-6-17-311 16</inkml:trace>
  <inkml:trace contextRef="#ctx0" brushRef="#br0" timeOffset="53830.21">15049 10789 1193 0,'11'0'473'0,"19"0"-315"16,0 3-30 0,15-1-46-16,2 2-22 0,3-4-33 15,3-3-5-15,-7 1-113 16,-3-2-207-16</inkml:trace>
  <inkml:trace contextRef="#ctx0" brushRef="#br0" timeOffset="54230.55">15626 10911 913 0,'-5'2'478'32,"-2"-1"-114"-32,7 5-180 15,-2-1-53-15,6 0-57 16,-5 0-27-16,4 3-13 16,2-2 4-16,-4-3 14 15,7 1 11-15,-10-5 16 16,4 1-1-16,2 0-13 15,-6-2-19-15,1 1-31 0,0 0-23 16,0 0-208-16</inkml:trace>
  <inkml:trace contextRef="#ctx0" brushRef="#br0" timeOffset="54830.69">16117 10709 411 0,'3'-3'265'0,"5"-6"20"0,-4 0-50 15,2-5-34-15,5 3-5 16,-6-4-21-16,-4-5-14 16,-2 2-28-16,-11-8-19 15,-6 3-32-15,1 4-18 16,-8 2-46-16,-1 7-22 0,-7 13-34 15,-6-1-7 1,3 14 8-16,3 4 10 0,14 5 16 16,12 7 4-16,15-6-3 15,10 0 1-15,14-6-2 16,1-4 0-16,1-8 5 16,0-2 2-16,-11-11 6 15,-2-2 4-15,-2-3 4 16,-7-4 5-16,-1 4-1 15,-6-1-2-15,-5 8-5 16,4 6-6-16,-2 11-1 16,4 6-2-16,4 10 0 15,-3 0 0-15,-2 4 0 16,-8 0 2-16,-12-3 4 16,-5 0 4-16,-11-8 5 0,1-8 2 15,-6-13 6-15,-1-7 0 16,6-14-44-16,7 1-75 15</inkml:trace>
  <inkml:trace contextRef="#ctx0" brushRef="#br0" timeOffset="55680.49">16702 10584 1061 0,'0'-1'453'16,"0"1"-273"-16,-2 1-58 0,0-1-84 15,1 12-14-15,-3 56-5 16,1-23-1 0,-1 8-3-1,0 4-4-15,3-6-2 0,1-2-1 0,0-20 4 16,6-9 3-16,-4-14 13 0,-1-7 11 15,1-12 7-15,-2-6 5 16,-2-16-3-16,0-9-6 16,2-13 4-1,-5-12-3 1,3-1-15-16,-1 6-3 16,2 17-13-16,2 14 2 0,1 17 8 0,1 7-5 15,2 12-11-15,0 7-7 16,10 8-7-1,5 10 4-15,9 3 0 16,8 5 1-16,8 5-1 16,2-1-1-16,0 3 4 15,-5-1 1-15,-5-7 2 16,-7-5 1-16,-7-11 0 16,2-2 0-16,-7-12 6 15,-2-5 6-15,-1-8 9 16,-8-12-5-16,-6-9 56 15,-1-7 8-15,-8-7-8 16,-5-6 10-16,1 0-61 0,-1 4-14 16,1 7-5-16,5 9-4 15,3 9-4-15,-2 6-2 16,1 7-4-16,5-1 2 16,0 4-111-16,3 4-71 15,4 5-219-15</inkml:trace>
  <inkml:trace contextRef="#ctx0" brushRef="#br0" timeOffset="75201.24">18088 10448 511 0,'1'-3'307'0,"-1"-4"-35"15,-2 0-75-15,0 1-21 16,2 1-38-16,0 1-23 16,0 3-41-16,0 0-16 15,0 0-25-15,7-2-10 16,23-1-10-16,31 3-5 0,-21 12-8 16,-8 6-3-16,-13 2 3 15,-7-4 2-15,-14 3 10 16,-10-3 3-16,-7 0 5 15,-3 1-2-15,2-5-3 16,3-2-1-16,11-5-15 16,4-1-10-16,11 2-10 15,6 0-3-15,10 5 7 16,5 1 5-16,-6 2 7 16,-5 1 4-16,-19 1 4 15,-12 0 3-15,-19-2-22 16,-7 0-32-16,-4-7-157 15</inkml:trace>
  <inkml:trace contextRef="#ctx0" brushRef="#br0" timeOffset="75583.54">18296 10259 876 0,'-25'-10'375'0,"-31"-4"-205"16,-8 6-62-1,0 14-70-15,-7 13-21 0,1 17-32 16,4 10-14-16,7 18-4 16,13 4 4-16,23 1 12 15,11 0 7-15,21-1 10 16,15-1 1-16,30-4 14 15,16-3 2-15,27-25 8 16,15-19 4-16,7-36 29 16,-3-21 33-16,-18-31 70 15,-17-6 31-15,-43-12 26 16,-22 3-23-16,-28 6-44 16,-17 4-33-16,-23 24-63 15,-10 9-18-15,-9 20-41 16,-4 11 6-16,18 14-170 0,13 8-25 15</inkml:trace>
  <inkml:trace contextRef="#ctx0" brushRef="#br0" timeOffset="76929.23">1707 12338 935 0,'-4'7'365'16,"0"21"-233"-16,5 17-59 15,2 21-27-15,4 16-5 16,-1 5-14-16,0-3-9 16,3-8-42-16,1-13-86 15</inkml:trace>
  <inkml:trace contextRef="#ctx0" brushRef="#br0" timeOffset="77122.49">1943 12399 968 0,'-1'-3'463'0,"-8"-5"-183"15,2 8-94-15,2 20-110 16,5 10-41-16,12 22-41 0,3 6 2 15,9 9 7 1,-6-3 6-16,6-3-91 0,-9-10-88 16</inkml:trace>
  <inkml:trace contextRef="#ctx0" brushRef="#br0" timeOffset="77260.55">1740 12656 938 0,'18'-4'427'0,"15"-4"-135"16,28 3-250-16,10 4-11 15,12 3-455 1</inkml:trace>
  <inkml:trace contextRef="#ctx0" brushRef="#br0" timeOffset="77616.26">2887 12859 636 0,'20'-22'306'16,"6"-16"-87"-16,0-7-77 16,-1-3 8-16,-12-2 13 15,-1 1-4-15,-6 4-22 16,-6 5-7-16,2 15-19 16,-2 10-24-16,0 20-55 15,-2 7-15-15,-1 16-40 16,1 10-3-16,2 14 20 15,6 9 0-15,-2 5 17 0,4-3-43 16,3-12-150-16,3-10-102 16</inkml:trace>
  <inkml:trace contextRef="#ctx0" brushRef="#br0" timeOffset="77935.77">3194 12467 1111 0,'-28'-16'533'16,"-19"-11"-225"-16,-2 8-155 16,2 6-51-16,-4 17-84 15,-4 12-26-15,-3 21-34 16,3 5-7-16,17 18-2 16,8 6 9-16,22 3 15 15,11 7 5-15,19-2 7 16,15-2 2-16,23-17 4 15,6-9 4-15,17-31 7 16,2-13 2-16,2-29 13 16,-3-20 6-16,-14-19 14 0,-16-10 10 15,-39-6 50-15,-18 4 6 16,-41 9-3-16,-12 9-11 16,-10 18-68-16,4 8 2 15,17 20-133-15</inkml:trace>
  <inkml:trace contextRef="#ctx0" brushRef="#br0" timeOffset="78430.15">4052 12594 789 0,'5'-15'365'15,"10"-23"-123"1,8 0-52-16,10 8-47 0,1 9-21 16,12 30-59-16,0 18-36 0,1 25-25 15,-1 16 1 1,-19 21 9-16,-4 2 6 16,-13-4 2-16,-3-11-1 15,1-30 3-15,-7-13 0 16,2-23 18-16,-5-9-7 15,-10-15-15-15,-4-9-8 16,-20-15-20-16,-5-4 3 16,-5 2 7-1,0 8 3-15,8 19-8 0,5 16-9 16,7 20-11-16,1 5-6 16,11 4 8-16,11 1-52 15,14-7-219-15</inkml:trace>
  <inkml:trace contextRef="#ctx0" brushRef="#br0" timeOffset="79238.6">4780 12899 975 0,'-10'-11'488'0,"-18"-16"-155"16,-3 4-69-16,-7 3-107 15,-4 2-49-15,3 14-79 16,5 5-28-16,5 13-31 16,7 6-9-16,10 1 2 15,8 5 2-15,8-5 13 16,7-3 7-16,15-8 10 16,1-6 5-16,5-6 11 0,0-6-20 15,-9-5-118-15,-3-6-91 16,-10-4-70-16,-4 3 23 15,-5-3 148-15,-1 3 127 16,0 6 125-16,1 3 20 16,5 10-2-16,3 2-28 15,9 13-41-15,4 8-13 16,10 17-20-16,8 11-7 16,2 10-18-16,-7 0-3 0,-15 2-7 15,-12 3 0-15,-30-2 4 16,-11-1 2-16,-23-13 7 15,-2-15 7-15,5-26-29 16,7-12-28-16,19-25-68 16,14-6-24-16,21-15 13 15,13-6 17-15,16-1 43 16,3 0 8-16,10 6 6 16,4 8 5-16,-4 5 12 15,-9 4 3-15,-12 12 6 16,-6 1 0-16,-6 8 19 15,-3 3 11-15,-5 5 19 0,-5 3 15 16,2 8 7-16,-10 1-2 16,-5 6-9-16,4 3-14 15,-8 6-24-15,10 2-9 16,8 6-12-16,-3-7-1 16,11-3 0-16,4-6 2 15,2-11 9-15,-1-4 5 0,-3-15 7 16,-2-2 2-1,-3-6 0-15,0-1 0 0,-5 1-3 16,-4 2-3 0,-3 3-5-16,-3 8-6 0,2 10-19 15,2 2-8-15,4 11-7 16,4 3-1 0,10 7 11-16,4 1 6 0,8-1 7 15,0-6 3-15,-2-7 7 16,0-7 8-16,-7-11 23 15,-3-2 11-15,-10-11 6 16,-7-2-1-16,-7-5-74 16,-6 2-93-16</inkml:trace>
  <inkml:trace contextRef="#ctx0" brushRef="#br0" timeOffset="79771.67">6098 12782 1019 0,'-9'-13'424'0,"-9"-19"-248"15,15-2-63-15,21-1-78 0,10 5-5 16,17 11-18-16,3 8 3 16,-3 21 5-16,-1 9-10 15,-15 14-1 1,-19 10 10-16,-29 2 15 0,-16 4 4 16,-19 4-4-16,7-5-5 15,14-15-10-15,13-8-5 16,23-17-4-1,9-2-1-15,14-2 1 16,6-3 2-16,9-1 1 16,5 0-2-16,-3-6-2 15,-4 0-15-15,-2-8-182 16,-5-6-342-16</inkml:trace>
  <inkml:trace contextRef="#ctx0" brushRef="#br0" timeOffset="80071.21">6423 12574 843 0,'-22'-23'460'0,"-15"-14"-100"16,-9 9-161-16,-4 9-45 15,-7 23-79-15,-2 6-39 0,4 20-48 16,2 7-11-16,16 17-12 16,4 12 2-16,22 17 9 15,8 5 4-15,15 0 10 16,8-8 4-16,17-23 5 15,13-9 1-15,20-24 2 16,13-13 5-16,3-21 2 16,-2-15 5-16,-12-27 14 15,-11-13 2-15,-23-16 50 16,-15-6 28-16,-30 6 34 16,-18 4 8-16,-18 22-53 15,-8 12-37-15,-1 19-45 16,9 10-67-16,7 12 146 15</inkml:trace>
  <inkml:trace contextRef="#ctx0" brushRef="#br0" timeOffset="80281.3">6899 13007 760 0,'0'12'539'16,"-7"4"28"-16,-8 8-289 15,-12 1-73-15,-6 1-118 16,3 7-38-16</inkml:trace>
  <inkml:trace contextRef="#ctx0" brushRef="#br0" timeOffset="80865.5">7198 12709 657 0,'0'-7'414'0,"3"-5"3"16,8-1-164-16,13-2-124 0,6 5-36 15,5 3-46-15,0 6-21 16,-5 5-17-16,-7 4-3 15,-14 7 10-15,-6 2 6 16,-10 3 3-16,-9 2 3 16,-4-6-5-16,4-3-8 15,5-6-11-15,8-3-4 16,11 0-10 0,6 3-1-16,3 4 4 0,5 5 3 15,-3 7 2 1,-6 2 2-16,-9 3 4 15,-10 2 2-15,-10 2 2 16,-7-2-6-16,-11-9-118 16,0-8-132-16</inkml:trace>
  <inkml:trace contextRef="#ctx0" brushRef="#br0" timeOffset="81210.03">7461 12550 819 0,'-14'-10'436'0,"-17"-11"-104"16,-2 7-86-16,-14 14-118 15,-6 7-43-15,-14 15-60 16,1 10-26-16,9 16-24 16,4 8-5-16,22 19-4 15,11 8 4-15,27 6 7 16,15-3 5-16,27-15 11 15,16-12 6-15,23-22 4 0,4-9 4 16,13-29 5-16,-5-15 6 16,-8-26 11-16,-3-17 5 15,-28-21 50-15,-15-6 6 16,-38-6 8-16,-20 6 21 16,-37 27-11-16,-19 6 0 15,-17 23-26-15,6 14-33 16,15 4-94-16,13 12-60 15</inkml:trace>
  <inkml:trace contextRef="#ctx0" brushRef="#br0" timeOffset="81816.54">8619 12707 930 0,'-25'-1'493'16,"-20"1"-94"-1,5 14-267-15,10 5-62 16,18 18-70-16,12 8-25 16,18 0 7-16,11 0 8 15,7-17 12-15,3-12 5 16,-2-17 14-16,-6-13 8 15,-10-16 16-15,-6-6 5 16,-13-15 15-16,-5-5 9 16,-14-12 5-16,-7 1 2 15,3 1-19-15,6 4-17 0,16 14-32 16,8 0-13 0,14 15-21-16,4 9-5 15,6 13-67-15,3 11-64 16,2 15-260-16</inkml:trace>
  <inkml:trace contextRef="#ctx0" brushRef="#br0" timeOffset="81975.35">8866 12698 1080 0,'-1'3'454'0,"-5"9"-259"15,3 3-53-15,1 10-75 16,-1 5-18-16,6 8-29 15,0 1 8-15,1-5-126 16,7-5-104-16</inkml:trace>
  <inkml:trace contextRef="#ctx0" brushRef="#br0" timeOffset="82103.87">8850 12579 930 0,'0'-7'463'16,"-4"-8"-157"-16,4 6-113 15,5 10-131-15,-5-1-62 0,0 10-265 16</inkml:trace>
  <inkml:trace contextRef="#ctx0" brushRef="#br0" timeOffset="82297.16">9062 12754 1022 0,'4'11'456'0,"5"16"-228"16,0 6-41-16,-3 5-93 15,0 2-28-15,4-2-38 16,-5-10-9-16,4-9-6 16,1-6 1-16,1-8 1 15,3-5 3-15,5-21 4 16,-3-10 2-16,0-18-2 16,-2-2-11-16,-7 1-72 0,0 6-62 15</inkml:trace>
  <inkml:trace contextRef="#ctx0" brushRef="#br0" timeOffset="82821.27">9598 12709 908 0,'-15'-10'414'15,"-10"-6"-174"1,0 8-179-16,6 8-49 0,4 9-42 16,3 5-8-16,10 5 10 15,5 2 7-15,12 0 13 16,8 0 7-16,6-5 4 16,0-5 1-16,-1-3 1 15,-6-4 1-15,-12-5-2 0,-4-2 0 16,-14 1-1-16,-8 1 5 15,-12 1 27-15,-3 3 9 16,-1 3 4-16,0 2-10 16,13 5-35-16,5 2-9 15,8 4 7-15,7 1 10 16,11-4 16-16,2-1 5 0,15-6-5 31,2-3-5-31,8-7 2 0,4-7 0 16,-5-11 1-16,-4-5 0 15,-7-6 1 1,-8 0-2-16,-8 4 24 0,-4 5 14 16,-7 9 39-16,0 8 9 15,-4 6-26 1,1 10-14-16,-1 11-44 16,1 3-11-16,10 12-5 0,3-1-1 15,5-5 8-15,-3-3-19 16,-2-14-420-16</inkml:trace>
  <inkml:trace contextRef="#ctx0" brushRef="#br0" timeOffset="84139.4">11057 12366 1182 0,'-3'11'445'16,"-3"25"-321"-1,5 18-58-15,2 23-32 0,5 10-3 16,4 3-10-16,-3-3-4 16,0-14-1-16,-3-10 3 15,-1-23-90-15,1-16-99 0</inkml:trace>
  <inkml:trace contextRef="#ctx0" brushRef="#br0" timeOffset="84335.39">10999 12308 1007 0,'5'-8'463'16,"10"-7"-203"-16,27 6-144 16,13 3-32-16,24 6-47 15,8 2-13-15,3 9-15 16,-2 0 11-16,-7 5-182 15,-11-1-113-15</inkml:trace>
  <inkml:trace contextRef="#ctx0" brushRef="#br0" timeOffset="84543.72">11144 12569 723 0,'-1'1'417'16,"3"-1"-6"-16,14 2-187 15,21 0-117 1,12 2-13-16,19 5-46 16,1-1-14-16,5 1-429 0</inkml:trace>
  <inkml:trace contextRef="#ctx0" brushRef="#br0" timeOffset="85107.83">11655 12995 387 0,'2'-3'222'0,"4"-5"-3"15,0-6-16-15,-3-7-10 16,-3-1-7-16,-6-7-19 0,-6 3-20 16,-12 3-46-16,-3 7-22 15,-9 13-53-15,0 7-19 16,5 15-25-16,6 7-7 16,12 6-1-16,10 1 3 15,7 1 10-15,17-5 7 16,14-11 8-16,3-8 3 0,8-12 4 15,-10-6 3 1,-11-8 4-16,-9 2 1 0,-10-5 1 16,-5-2 0-16,-6 8-3 15,0 2-1-15,-3 7-3 16,-1 9-3-16,0 11-4 16,5 8-3-16,4 7 1 15,3 1-1-15,7 4 2 16,-4-1 0-16,1 3 0 15,1 1-1-15,-3-7 11 16,-5-3-30-16,1-6-205 16</inkml:trace>
  <inkml:trace contextRef="#ctx0" brushRef="#br0" timeOffset="85534.66">11780 13192 769 0,'1'-3'398'16,"-1"-2"-122"-16,7-1-122 16,6 1-42-16,8 1-51 15,3 1-17-15,8 4-24 16,-5 0-6-16,-8 6-8 16,-4 2-2-16,-15 3 0 15,-3 2 1-15,-10-1 1 16,-1 0 3-16,4-1-3 0,3-3-2 15,7-2-4-15,6 2-2 16,5 0-1-16,0 2 2 16,-5 5 2-16,-6 1 3 15,-14 4 4-15,-10-2 1 16,-16-5-9-16,5-5-46 16</inkml:trace>
  <inkml:trace contextRef="#ctx0" brushRef="#br0" timeOffset="85868.14">12095 13311 883 0,'6'0'462'16,"3"2"-122"-16,4 9-153 15,-1 4-53-15,7 7-55 16,-2 3-25-16,0 4-33 15,2 0-8-15,-8-7-5 16,4-5-42-16,-5-8-142 16,-1-6-77-16</inkml:trace>
  <inkml:trace contextRef="#ctx0" brushRef="#br0" timeOffset="86010.72">12250 13304 918 0,'-13'4'471'15,"-4"4"-134"-15,-2 4-89 16,-4 9-121-16,1 4-41 0,-15 3-53 16,2 0-16-1,6-4-73-15,7-4-127 16</inkml:trace>
  <inkml:trace contextRef="#ctx0" brushRef="#br0" timeOffset="86498.72">12481 12617 760 0,'-2'0'410'16,"3"0"-112"-16,7 0-89 0,21-1-78 15,10 0-33-15,18 0-14 16,3 1-21-16,0 2-33 15,-7-1-10-15,-10 1-53 0,-6 2-64 16,-14 0-152 0,-3 4-173-16</inkml:trace>
  <inkml:trace contextRef="#ctx0" brushRef="#br0" timeOffset="86773.17">12553 12751 744 0,'1'2'331'16,"8"1"-129"-16,6 0-23 15,15 1-9-15,7 1-2 16,3-2-36-16,5 2-24 15,5-5-47-15,-5 1-18 16,-4-1-19-16,-8-2-5 0,-18 2-4 16,-6-2-1-16,-8 4-14 15,-4-1-31 1,-2 6-123-16</inkml:trace>
  <inkml:trace contextRef="#ctx0" brushRef="#br0" timeOffset="92869.99">13658 12246 906 0,'-10'6'372'0,"-26"12"-215"15,-3 11-31-15,-12 33-30 16,2 18-20-16,18 20-41 15,12 1-13-15,38 9-14 16,20-8-4-16,27-21 2 16,11-6 2-16,-1-35-14 15,-3-10-66-15</inkml:trace>
  <inkml:trace contextRef="#ctx0" brushRef="#br0" timeOffset="97851.11">16700 12439 881 0,'-4'-2'415'0,"2"6"-192"16,1 8-98-16,2 17-97 15,5 10-18-15,2 11 3 16,-3-1-3-16,0-1 1 16,-1-4 1-16,-2-14 4 15,-1-9 2-15,-1-11 15 16,-2-8 11-16,-4-11-4 15,-1-6-2-15,-6-15-14 0,3-5-9 16,-4-13 9-16,0-8 0 16,7 0-7-16,0-1-1 15,7 16 11-15,3 12 14 16,-3 18 9-16,1 7-11 16,7 18-27-16,6 9-15 15,16 15-11-15,7 6 9 16,6 2 5-16,5-1 0 15,1-5 3-15,-3-3 0 0,-3-9 1 16,-11-5 0-16,-3-15 4 16,-3-6 2-16,-3-11 11 15,4-6 5-15,-8-9 6 16,-5-8 4-16,-9-3 32 16,-6-4 17-16,-8 5-4 15,-1 3-2-15,-4 2-39 16,2 6-22-16,4 0-8 15,1 3-6-15,7 5-121 16,-4 1-101-16</inkml:trace>
  <inkml:trace contextRef="#ctx0" brushRef="#br0" timeOffset="98319.92">17425 12113 786 0,'7'1'350'0,"15"5"-150"16,8 8-58-16,17 18-52 16,13 15 5-16,4 35-12 15,-6 14-4-15,-27 10-19 16,-24 4-10-16,-32-4-18 16,-15-8-5-16,-4-11-7 15,5-8-2-15,10-34 7 0,10-11-32 16,10-31-134-16,7-13-111 15</inkml:trace>
  <inkml:trace contextRef="#ctx0" brushRef="#br0" timeOffset="98758.91">18196 12580 159 0,'0'-3'71'0,"5"1"-5"16,0-3 22-16,0 2 91 15,0 1 47-15,-4-2 52 16,0 5-24-16,-1-1-61 0,-1 0-25 16,0 0-35-16,0 5-9 15,-1 17-33-15,-2 36-18 16,1-21-38-16,0-4-14 15,3-4-9-15,3 0-3 16,4-12 1-16,3-4 1 16,2-6-9-16,1-7-27 0,1-2-103 15,1-3-80-15</inkml:trace>
  <inkml:trace contextRef="#ctx0" brushRef="#br0" timeOffset="99010.5">18174 12472 684 0,'5'0'433'0,"2"-3"8"16,5 3-257-16,1 0-47 16,-1-2-76-16,-1 2-9 15,-3 0-171-15</inkml:trace>
  <inkml:trace contextRef="#ctx0" brushRef="#br0" timeOffset="99627.19">18017 12186 662 0,'0'1'318'16,"2"0"-121"-16,4 3-65 0,16 1-65 15,16 1-5-15,25 0-12 16,13 1-8-16,10-1-18 15,-9-2-4-15,-15 1 1 16,-14-4 3-16,-27-3 8 16,-4-3 4-16,-19-4-11 15,-6-2-6-15,-3 1-12 16,1 1-7-16,4-2 0 16,2 7-4-16,6 4-13 15,-1-1-4-15,-1 1-4 16,0 0 3-16,1 0 16 15,8 15 10-15,22 35 26 16,-29-25 15-16,-8-1 15 0,0-1-1 16,-5-4-9-16,-3-5-37 15</inkml:trace>
  <inkml:trace contextRef="#ctx0" brushRef="#br0" timeOffset="100107.81">18963 12528 777 0,'8'1'371'0,"0"-3"-97"15,16 2-146-15,8-1-15 0,16 0-27 16,6 4-26-16,3-3-32 15,-6-2-7-15,-12-5-74 16,-5 1-61-16,-18 4-203 16</inkml:trace>
  <inkml:trace contextRef="#ctx0" brushRef="#br0" timeOffset="100312.94">18997 12658 856 0,'5'0'437'15,"10"0"-136"-15,21 3-110 0,7-1-15 16,20 4-66-16,-3-3-33 16,-4 1-19-16,-3-4-51 15</inkml:trace>
  <inkml:trace contextRef="#ctx0" brushRef="#br0" timeOffset="100797.57">19915 12635 933 0,'5'0'423'0,"14"3"-155"15,10-3-41-15,16 0-45 16,8 1-41-16,5-3-78 16,-1 0-7-16,2-3-166 15</inkml:trace>
  <inkml:trace contextRef="#ctx0" brushRef="#br0" timeOffset="101360.42">20581 12596 712 0,'0'-10'397'0,"1"-11"-55"15,8-10-135-15,0 0-17 0,-1-6-34 16,-2 1-22-16,-2 12-30 16,-3 6-13-16,-2 8-23 15,-1 7-14-15,-2-1-38 16,0 3-18-16,4 1-20 16,0 1-3-16,0 29 7 15,6 45 9-15,-3-27 6 16,1 1 1-16,1 2 1 15,2-2 1-15,-2-5 2 16,-4-6 1-16,-4-9-3 16,-8-7-4-16,-11-9-3 15,-2-5 0-15,3-8 6 16,1-1 1-16,9-5-1 16,4 0-5-16,10 2-13 0,7 0-1 15,14 1 1-15,7-1 5 16,6 2 10-16,1 1 4 15,4 1 3-15,-3-1 2 16,-5-4-6-16,1-1-72 16</inkml:trace>
  <inkml:trace contextRef="#ctx0" brushRef="#br0" timeOffset="101532.26">21081 12739 1582 0,'-2'-1'600'0,"-1"-1"-457"15,3 1-65-15,0-1-140 16,0 1-96-16</inkml:trace>
  <inkml:trace contextRef="#ctx0" brushRef="#br0" timeOffset="102032.67">21378 12580 858 0,'5'-11'430'0,"4"-17"-116"16,-3-7-36-16,2-5-60 31,-8-2-36-31,0 9-67 0,0 10-29 0,-10 15-55 16,10 8-26-16,-3 15-25 15,0 8-7-15,4 15 9 16,3 6 10-16,4 3 5 16,5 0 1-16,1-4 2 15,-6-5 2-15,0-6 0 16,-5-6 2-16,-4-7 2 16,-3-5-2-16,-10-4-4 15,-8-1-2-15,-9-4-6 16,-5 1-4-16,3-1-7 15,6 0-5-15,16 4-16 16,9-3 3-16,20-2 12 16,12-2 6-16,9-4 17 15,4-3 2-15,4 1 2 16,1-2 1-16,0-1 41 0,1 1-84 16</inkml:trace>
  <inkml:trace contextRef="#ctx0" brushRef="#br0" timeOffset="103052.01">19969 12204 770 0,'-15'8'343'0,"-26"18"-176"16,-9 16-42-16,-10 36-66 16,1 10-16-16,13 20-21 15,13 0-7-15,32 0-14 16,20-2-1-16,50-17 3 16,21-13 5-16,50-32-13 15</inkml:trace>
  <inkml:trace contextRef="#ctx0" brushRef="#br0" timeOffset="103881.01">21979 12512 567 0,'1'-2'293'0,"1"-2"-60"16,-2 3-50-16,-1 1-67 16,0 0-31-16,0 16-48 15,1 48-5-15,3-18 2 16,-1-1-3-16,2-4-9 15,2-4-4-15,-2-11 3 16,0-8 3-16,-2-13 28 16,-2-8 9-16,0-15 5 15,-3-5-2-15,-3-12-23 16,-2-4-10-16,-2-6-5 16,0 0-4-16,4 8-15 15,1 8-1-15,1 14-3 16,5 6-1-16,-1 6-11 0,6 4-7 15,4 9-9-15,3 2-1 16,10 12 15-16,2-2 2 16,7 3 6-16,3 5 0 15,5-2 3-15,0 0 3 16,-1-4 2-16,-1-9 2 16,-6-9 9-16,-3-8 5 15,-3-14 21-15,-3-6 22 0,-9-12 44 16,-3-5 16-16,-8-4 1 15,-6-1-22-15,-5 11-50 16,-1 2-26-16,-9 10-32 16,9 9-15-16,-1 10-130 15,1 7-104-15</inkml:trace>
  <inkml:trace contextRef="#ctx0" brushRef="#br0" timeOffset="104177.82">22414 12151 820 0,'5'-7'428'16,"9"-7"-108"-16,14 12-140 15,13 16-96-15,10 16-17 16,11 29-15-16,-3 19-7 16,-11 22-7-16,-12 3-13 15,-30 3-11-15,-15-9-2 16,-24-12-1-16,-3-10 1 0,1-24 6 16,7-13-34-16,11-33-107 15,5-12-156-15</inkml:trace>
  <inkml:trace contextRef="#ctx0" brushRef="#br0" timeOffset="104617.94">23181 12520 830 0,'0'0'432'15,"0"4"-115"-15,-1 3-112 0,0-7-102 16,0 2-22-16,-3 28-29 16,-4 34-14-16,9-26-25 15,2-2-3-15,2-9-2 16,6-8 0-16,4-5 2 15,2-5-2-15,6-3-7 16,1 1-31-16,-1-4-139 16,1-1-149-16</inkml:trace>
  <inkml:trace contextRef="#ctx0" brushRef="#br0" timeOffset="104824.93">23110 12421 1058 0,'-3'-1'508'0,"1"0"-192"16,2 1-100-1,0-1-116-15,0-1-38 0,7 1-42 16,11-1-82-16</inkml:trace>
  <inkml:trace contextRef="#ctx0" brushRef="#br0" timeOffset="105485.03">22929 12084 623 0,'-6'-1'334'0,"-6"-1"-60"16,11 2-82-16,10-2-82 15,11-2-31-15,25 4-50 16,9 0 6-16,22 7 4 16,5 3-3-16,-7 3-7 15,-7 0-6-15,-17 1-8 16,-9-5 3-16,-8-3-12 16,-4-5-31-16,-14-6-82 0,-6-4-61 15,-11-8-97-15,-2 1-27 16,-10-5 55-16,0 5 60 15,-5 3 130-15,-3 1 79 16,4 9 62-16,4 3 20 16,3 0 14-16,13 3-8 15,8 1-4-15,5 3 1 16,10 5 1-16,1-1 6 16,3 5 0-16,-5 0-7 15,-6 5-15-15,-9 0-9 16,-17 2 6-16,-8 2 2 0,-18-2-8 15,-1-1-10 1,4-2-8-16,-1-7-107 0</inkml:trace>
  <inkml:trace contextRef="#ctx0" brushRef="#br1" timeOffset="130140.65">21484 2674 348 0,'-1'2'206'15,"-6"1"-12"-15,5 3-46 16,1 3-28-16,-1-2-2 15,4-2 6-15,-1-2 10 0,0-3 18 16,-1 0 7-16,-1 0-7 16,0 0-17-16,-1 0-35 15,1 0-20-15,0 1-19 16,-4 17-1-16,0 29-11 16,2-31 2-16,3-3-9 15,-2-2-2-15,1-1-1 16,2-2-2-16,-1 1-2 15,4 0 0-15,-1 0 3 16,-1 4 4-16,1-2 8 16,-3 1 1-16,0 0-3 15,-3 3-5-15,4 1-7 0,2 1-7 16,-3 4-12-16,0-5-1 16,-3 6-6-16,2 0 0 15,1 4-1-15,7 5-1 16,-6-1 0-16,-1-2-1 15,0-2 4-15,-5 0-3 16,5 1 0-16,0 2 1 16,0 1-6-16,-3-2 5 15,1-3-3-15,3 1 1 0,-2-4-2 16,3 1 1 0,-2-5-1-16,0 1-1 0,-1-2 1 15,1 2-1 1,-3 3 0-16,3 1-1 0,0 4 0 15,-5-4 0-15,7 10 0 16,-2-4 0-16,-3 1 1 16,6 0-1-16,-3-7 1 15,-2 1-1-15,2 2 0 16,0 0 0-16,-1 1 0 16,-3-2-1-16,4-1 1 15,-2-2-1-15,0 4 1 16,2-2 0-16,-2-1-1 0,4 3 1 15,1-2-1-15,-2-1 0 16,2-2 1-16,-3-3 0 16,-7-4 6-16,5-1 1 15,-3-7-21-15,-3-5-68 16</inkml:trace>
  <inkml:trace contextRef="#ctx0" brushRef="#br1" timeOffset="130823.66">21507 2646 298 0,'2'-2'215'0,"-2"-4"22"16,4 1-9-16,-4 4-26 16,0 0-12-16,0 0-4 15,0 0-2-15,-1-1-18 16,0 1-11-16,-1 0-28 16,1 0-14-16,0 0-22 15,-4 0-13-15,-4 2-25 16,-8 6-9-16,-27 34-19 0,21-9-8 15,1 7-10-15,0 1-2 16,-1-1-3-16,8-3 0 16,5-11-1-16,3-5 0 15,6-12-2-15,1-6-1 16,1-4 6-16,6-9-2 0,7-8 10 16,1-8-2-16,10-14-4 15,-2-3 2-15,-2-1-5 16,-3 2 6-16,-7 11 1 15,-3 8 1-15,-5 10 3 16,3 7-2-16,-3 9-4 16,0 2-1-16,-1 7 0 15,4 7 0-15,2 6 2 16,7 4-1-16,9 5-2 16,0-2-1-16,7 0 2 15,-5-4 1-15,-5-11 1 16,-6-6-120-16</inkml:trace>
  <inkml:trace contextRef="#ctx0" brushRef="#br1" timeOffset="131490.82">20930 2066 200 0,'-2'-8'169'16,"-5"-8"87"-16,4 0-12 15,0 8 16-15,1 3 8 16,1 5-54-16,-3 2-41 16,4-2-67-16,-2 9-35 15,1 21-22-15,4 64-2 16,-3-35-14-16,2-1-4 16,-2-11-8-16,3-6-4 15,0-18-2-15,5-8 0 16,-2-14 27-16,-5-7 17 15,1-15 13-15,-4-9 4 16,1-14-24-16,-17-12-13 0,16 2-15 16,0 4-7-1,0 3-7-15,17 15-6 16,-15 8-3-16,2 8-1 16,-1 9-2-16,-2 3-3 15,5 3-3-15,4-2-2 16,8 3-1-16,6 1 1 0,11-1 2 15,6 1 2-15,9-1-63 16,2-5-64-16,-4 1-146 16,-7-3-89-16</inkml:trace>
  <inkml:trace contextRef="#ctx0" brushRef="#br1" timeOffset="131698.29">20964 2232 620 0,'-6'2'377'15,"-2"4"-12"-15,7-3-129 16,8-3-94-16,8 0-33 16,9-3-49-16,4-2-19 15,9 2-10-15,-1-2-58 16,-2 1-295-16</inkml:trace>
  <inkml:trace contextRef="#ctx0" brushRef="#br1" timeOffset="132024.04">21142 2351 443 0,'-2'2'238'0,"2"4"-47"16,2-2-74-16,-2-4-8 0,0 0 6 16,0 0 24-16,0-1 16 15,11-3-16-15,33-24-18 16,-30 12-22-16,0 0-10 16,-6 4-11-1,-6-2-1-15,-1 14-12 0,-1 1-14 16,0 12-18-16,0 10-11 15,-1 1-12-15,-1 4-1 16,-1-3 0-16,2 1-2 0,1-8-1 16,0-4 0-1,0-6-56-15,1-2-78 16,-1-6-337-16</inkml:trace>
  <inkml:trace contextRef="#ctx0" brushRef="#br1" timeOffset="132417.68">21390 2321 564 0,'3'-4'319'16,"2"-5"-8"-1,1 2-71-15,1 3-48 0,0 0-32 16,4 3-65-16,1 1-25 16,1 5-27-16,-1-2-4 15,-7 5-12 1,-2 2-4-16,-3 5-2 0,-1 2-1 16,-6-4-1-16,-1-1 0 15,3-4-9-15,0-5-5 16,5 0-11-1,5-1-7-15,-5-2 1 16,0 0 2-16,0 0 8 16,1 0 2-16,5 4 5 15,-5 5 2-15,16 36 3 0,-34-27-1 16,-3 5 8-16,-7-8-32 16,6-4-107-16,4-5-62 15</inkml:trace>
  <inkml:trace contextRef="#ctx0" brushRef="#br1" timeOffset="132906.69">21649 2389 855 0,'-5'-1'403'15,"-2"2"-171"-15,2-1-47 16,-2 8-76-16,4 2-40 16,1 2-45-16,2 3-11 15,2-3-12-15,2-1-1 16,2-3 0-16,3-4 1 15,5-2 10-15,3-2 16 16,1-6 19-16,2-5 4 16,-4-2-1-16,-2-5-16 15,-1 2-4-15,-4 2 4 16,-5 4 5-16,1 5 0 16,-4 7-13-16,2 1-8 0,-3-3-10 15,0 0-1-15,4 15-3 16,16 37 1-16,-14-27-1 15,-6 5 3-15,-5-1 14 16,-3 1 9-16,-12-2 11 16,0-4 2-16,-5-6-6 15,-1-6-5-15,2-8-9 16,1-5-18-16,2-7-99 16,3-3-111-16</inkml:trace>
  <inkml:trace contextRef="#ctx0" brushRef="#br1" timeOffset="133568.29">21004 1818 569 0,'-4'-1'326'16,"-5"0"-25"-16,-1 1-65 16,10-1-78-16,5 1-28 15,9-2-46-15,9 2-23 16,16-3-6-16,10-3-3 15,16-3-12-15,4-5-7 16,-2 4-16-16,-8 2-3 16,-21 3-3-16,-13 3 0 15,-12-2 3 1,-5 0 3-16,-8-3 12 16,-2-1 3-16,-7-1-4 15,-5 0-1-15,-2 3-16 16,-2 1-4-16,5 3-10 0,5-1-3 15,10 4-5-15,4 3-3 16,6 4 4-16,0 5 2 16,-3 4 10-16,4 4 9 15,-2 4 20-15,0 0 11 0,-6 3 26 16,-2-3 9-16,-10-5-5 16,2-3-6-16,-8-6-22 15,-2-3-6-15,-3-5-209 16</inkml:trace>
  <inkml:trace contextRef="#ctx0" brushRef="#br1" timeOffset="136894.79">21424 4151 763 0,'-3'-1'322'15,"-2"-1"-153"-15,3-1-29 0,2 1-28 16,0 1-2-16,0 0-19 16,7 1-5-16,5 0 13 15,30 5-1 1,-35-2-3-16,0 2-9 0,-5-1-19 15,5 1-12-15,6-3-20 16,5 1-5-16,13-3-13 16,5-5-4-16,24-2-5 15,14-4-4-15,27 0-2 16,19 0-2-16,28 4 0 16,7 2 0-16,23 3 1 15,-5 2 0-15,-21 3 0 16,-10 2 2-16,-42-2 2 0,-21-1 1 15,-32 0 4 1,-19-1 13-16,-25-2 14 0,-10 0 0 16,-13-3-8-16,-3 2-11 15,2 1-84-15,4 0-61 0</inkml:trace>
  <inkml:trace contextRef="#ctx0" brushRef="#br1" timeOffset="137516.47">22768 3951 902 0,'-3'0'451'15,"-3"-2"-173"-15,11 2-112 16,-5 0-39-16,5 2-64 15,25 4-15-15,45 46-18 0,-24-29-2 16,7-4-11-16,-2 4-1 16,-2-8-2-16,-6-2-1 15,-15-4 20-15,-6-9 27 16,-16 0 41-16,-7-7 14 16,-9-3-1-16,-8 1-26 15,-7-2-43-15,-6 5-17 16,-4 6-16-16,0 4-4 0,-5 10-2 15,-5 2 0-15,8 10-1 16,-4 2 1-16,17 3-1 16,6-1 1-16,3-8 11 15,6-1-25-15,-3-8-284 16</inkml:trace>
  <inkml:trace contextRef="#ctx0" brushRef="#br1" timeOffset="138338.37">23140 4617 713 0,'-3'-6'430'15,"0"-9"-45"1,-2 11-174-16,1 4-44 16,-1 17-95-16,-1 7-46 15,3 20-19-15,2 8-2 16,1 10 1-16,2 4 1 16,0-7 1-1,2-6 2-15,-1-23 6 16,-3-11-1-16,0-9 8 15,-1-10 6-15,-5-8-24 0,0-5-19 16,-2-15-41-16,-2-10-16 16,0-15 12-16,0-4 18 15,5-6 23-15,5 8 4 16,7 8-7-16,5 6-2 16,2 9 10-16,5 4 13 15,0 13 14-15,2 3 2 16,8 12-9-1,-15 0-8-15,0 0-3 0,49 7-38 16,9 2-189-16</inkml:trace>
  <inkml:trace contextRef="#ctx0" brushRef="#br1" timeOffset="138558.83">23088 4805 844 0,'9'-1'361'16,"17"-2"-191"-16,12-1-38 16,15 1-42-16,4 3-32 15,-3 0-38-15,-5 2-35 16</inkml:trace>
  <inkml:trace contextRef="#ctx0" brushRef="#br1" timeOffset="139486.16">23299 5129 32 0,'2'1'11'16</inkml:trace>
  <inkml:trace contextRef="#ctx0" brushRef="#br1" timeOffset="139997.95">23281 5149 386 0,'2'-3'211'0,"-1"0"-36"16,2-2-24-16,-3 4-39 15,0 0-11-15,0 0-18 16,7-1-1-16,-6-12 7 16,34-27 4-16,-31 30 8 0,-1-1 1 15,-6 3-13-15,3 2-11 16,-4 4-24-16,4 0-14 16,4 7-21-16,-4-4-5 15,0 0-6-15,3 13 3 0,4 43 6 16,-5-21 5-16,0 4 2 15,2-5-3 1,-3-6-3-16,0-7-4 0,2-12-42 16,2-3-66-16</inkml:trace>
  <inkml:trace contextRef="#ctx0" brushRef="#br1" timeOffset="140470.06">23479 5074 637 0,'3'-4'345'0,"4"-3"-91"0,7 5-85 15,-3-4-20-15,8 5-49 16,-1 0-23-16,-3 1-27 16,1 1-12-16,-8 5-18 15,-3 1-4-15,-6 6-1 16,-7 2-1-16,-4-5-1 15,0 0 1-15,5-5-8 16,2-5-5-16,11 0-1 16,4 1-4-16,9-1 4 15,5 5 4 1,-2-1 3-16,1 3 4 0,-11 8 7 16,-7-1 2-16,-16 8 1 15,-10 0-2-15,-12-3-7 16,-2-1 0-16,5-10-60 0,6-1-38 15,17-10-193-15</inkml:trace>
  <inkml:trace contextRef="#ctx0" brushRef="#br1" timeOffset="140832.09">23794 5234 840 0,'0'0'449'16,"0"0"-123"-16,2 1-74 15,-2-1-105-15,0 0-43 0,0 0-44 0,13 6-18 16,31 40-23-16,-29-29-7 16,-7 3-7-1,4 0-3-15,-2-7-40 0,7 1-60 16,-3-5-113-16,-5-3-78 15</inkml:trace>
  <inkml:trace contextRef="#ctx0" brushRef="#br1" timeOffset="141058.27">23941 5257 690 0,'-1'-5'347'0,"1"-4"-107"0,1-1-28 16,3 2-31-16,-2 3-23 15,-6 5-45-15,-6 1-25 16,-5 10-52 0,-3-1-16-16,-3 12-7 15,-4 3-4-15,-2 6-5 16,-2 4 0-16,2-6 0 16,5-1-4-16,9-8 3 15,6-7-46-15,7-8-140 0</inkml:trace>
  <inkml:trace contextRef="#ctx0" brushRef="#br1" timeOffset="141735.57">23214 4411 516 0,'-2'0'300'0,"-1"1"-40"16,4-1-115-16,-1-1-27 16,0 1-43-16,29-1-23 15,44 1-8-15,-24 0-1 16,11 1-16-16,-1-1-5 15,-1 0-9-15,0 0 1 16,-16-2-51-16,-10-1-60 0</inkml:trace>
  <inkml:trace contextRef="#ctx0" brushRef="#br1" timeOffset="142017.33">23596 4321 652 0,'6'0'315'15,"7"0"-98"-15,0 2-50 0,6 2-36 16,2 3-13-16,4 3-34 16,3 3-19-16,-5 3-18 15,-8-3 2-15,-6 5 7 16,-13-4 6-16,-11 2-4 15,-3 4-12-15,-13-5-13 0,-1 3-5 16,2 0-11-16,1 2-3 16,10-6-53-16,9-4 116 15</inkml:trace>
  <inkml:trace contextRef="#ctx0" brushRef="#br0" timeOffset="160224.51">13806 12487 534 0,'0'0'305'0,"10"0"-1"15,8 1-167-15,16 0-58 16,9 0-7-16,10 0-23 31,1 3-13-31,-7-4-17 16,-5 0-3-16,-18-4 3 0,-6 1 3 0,-7-2 13 15,-4-1 25-15,-14 1 21 16,0-2 11-16,-14 3 1 31,-2 4-24-31,4 18-28 16,-6 4-18-16,7 16-18 16,2 7-4-16,8 6-1 0,2 7 0 15,7-1 0-15,4-4 0 16,3-11 0-16,3-7 11 15,-2-18-99-15,1-6-50 16,-7-18-272-16</inkml:trace>
  <inkml:trace contextRef="#ctx0" brushRef="#br0" timeOffset="160382.65">13861 12675 678 0,'-4'2'379'16,"-7"-1"-99"-16,14 1-121 15,2-5-23-15,25 3-44 16,13 0-7-16,13-1-19 16,12 5-14-16,-14 0-29 15,-8-2-39-15,-13 5-422 16</inkml:trace>
  <inkml:trace contextRef="#ctx0" brushRef="#br0" timeOffset="160571.27">14311 12866 883 0,'-4'1'466'15,"-1"1"-119"-15,2 1-147 0,3-4-136 16,0-1-73-16</inkml:trace>
  <inkml:trace contextRef="#ctx0" brushRef="#br0" timeOffset="161148.48">14713 12644 333 0,'3'-6'271'0,"1"-6"11"16,-3-2-31-16,-3 2-30 0,-5-7-48 16,-3 5-20-16,-11 3-38 15,-3-1-15-15,-5 9-38 16,2 2-20-16,7 2-39 16,5 6-18-16,7 8-15 15,0-1-2-15,8 3 6 16,2 0 8-16,14-6 8 15,4 0 1-15,1-7-2 16,4-6 1-16,-17-11 7 16,9 5 1-16,-2-1 4 15,-7 4 0-15,8 9-3 0,-12-1 1 16,-4 8-1-16,4 5 1 16,3 7 0-16,2 4-1 15,2 3 1-15,-4-5 3 16,-7 3 28-16,-6-3 20 15,-15 1 34-15,-4-2 16 16,-7-9-7-16,-2-5-14 0,1-10-38 16,6-4-9-1,16-8-192-15,11-4-130 16</inkml:trace>
  <inkml:trace contextRef="#ctx0" brushRef="#br0" timeOffset="161503.1">14945 12706 794 0,'6'0'391'15,"11"0"-104"-15,11 0-82 16,12-1-32-16,6-1-16 15,-1 2-41-15,-5 0-21 16,-6 0-41-16,-10-3-16 16,-5 0-28-1,-4-3 50-15</inkml:trace>
  <inkml:trace contextRef="#ctx0" brushRef="#br0" timeOffset="162344.65">15851 12586 404 0,'2'-6'269'0,"2"-11"24"15,-4 5-37 1,-1 0-46-16,-7-3-20 0,-6 7-40 16,-7-5-22-16,-9 6-43 15,-2 5-22-15,-2 6-43 16,0 5-11-16,6 11-22 16,3 3-3-16,9 4-2 15,11 3 1-15,11-3 8 16,9-3 0-16,9-6 2 15,5-9 0-15,8-10 2 16,0-7 1-16,-4-11 6 0,-5 1 4 16,-10-1 7-16,-7 2 5 15,-9 4 5-15,-3 2 1 16,-5 4-7-16,1 2-6 16,2 4-12-16,1 2-5 15,2-1-2-15,0 0-1 16,0 0 4-16,0 0 1 15,0 0 2-15,0 0-1 16,6 12 0-16,32 33 1 16,-27-22 0-16,0 6-1 0,1 5 1 15,-2 2 0-15,-7-1 3 16,-8-3 6-16,-19-3 19 16,-8-4 11-1,-19-14 14-15,-2-8-2 0,4-8-20 16,8-3-8-16,18 4-107 15,11 0-467-15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7364"/>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idx="1"/>
          </p:nvPr>
        </p:nvSpPr>
        <p:spPr>
          <a:xfrm>
            <a:off x="3884613" y="0"/>
            <a:ext cx="2971800" cy="497364"/>
          </a:xfrm>
          <a:prstGeom prst="rect">
            <a:avLst/>
          </a:prstGeom>
        </p:spPr>
        <p:txBody>
          <a:bodyPr vert="horz" lIns="91440" tIns="45720" rIns="91440" bIns="45720" rtlCol="0"/>
          <a:lstStyle>
            <a:lvl1pPr algn="r">
              <a:defRPr sz="1200"/>
            </a:lvl1pPr>
          </a:lstStyle>
          <a:p>
            <a:fld id="{2023F949-2ACA-481C-87AE-89754124B8CC}" type="datetimeFigureOut">
              <a:rPr lang="el-GR" smtClean="0"/>
              <a:t>22/12/2024</a:t>
            </a:fld>
            <a:endParaRPr lang="el-GR"/>
          </a:p>
        </p:txBody>
      </p:sp>
      <p:sp>
        <p:nvSpPr>
          <p:cNvPr id="4" name="Slide Image Placeholder 3"/>
          <p:cNvSpPr>
            <a:spLocks noGrp="1" noRot="1" noChangeAspect="1"/>
          </p:cNvSpPr>
          <p:nvPr>
            <p:ph type="sldImg" idx="2"/>
          </p:nvPr>
        </p:nvSpPr>
        <p:spPr>
          <a:xfrm>
            <a:off x="942975" y="746125"/>
            <a:ext cx="4972050" cy="3730625"/>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685800" y="4724956"/>
            <a:ext cx="5486400" cy="447627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6" name="Footer Placeholder 5"/>
          <p:cNvSpPr>
            <a:spLocks noGrp="1"/>
          </p:cNvSpPr>
          <p:nvPr>
            <p:ph type="ftr" sz="quarter" idx="4"/>
          </p:nvPr>
        </p:nvSpPr>
        <p:spPr>
          <a:xfrm>
            <a:off x="0" y="9448185"/>
            <a:ext cx="2971800" cy="497364"/>
          </a:xfrm>
          <a:prstGeom prst="rect">
            <a:avLst/>
          </a:prstGeom>
        </p:spPr>
        <p:txBody>
          <a:bodyPr vert="horz" lIns="91440" tIns="45720" rIns="91440" bIns="45720" rtlCol="0" anchor="b"/>
          <a:lstStyle>
            <a:lvl1pPr algn="l">
              <a:defRPr sz="1200"/>
            </a:lvl1pPr>
          </a:lstStyle>
          <a:p>
            <a:endParaRPr lang="el-GR"/>
          </a:p>
        </p:txBody>
      </p:sp>
      <p:sp>
        <p:nvSpPr>
          <p:cNvPr id="7" name="Slide Number Placeholder 6"/>
          <p:cNvSpPr>
            <a:spLocks noGrp="1"/>
          </p:cNvSpPr>
          <p:nvPr>
            <p:ph type="sldNum" sz="quarter" idx="5"/>
          </p:nvPr>
        </p:nvSpPr>
        <p:spPr>
          <a:xfrm>
            <a:off x="3884613" y="9448185"/>
            <a:ext cx="2971800" cy="497364"/>
          </a:xfrm>
          <a:prstGeom prst="rect">
            <a:avLst/>
          </a:prstGeom>
        </p:spPr>
        <p:txBody>
          <a:bodyPr vert="horz" lIns="91440" tIns="45720" rIns="91440" bIns="45720" rtlCol="0" anchor="b"/>
          <a:lstStyle>
            <a:lvl1pPr algn="r">
              <a:defRPr sz="1200"/>
            </a:lvl1pPr>
          </a:lstStyle>
          <a:p>
            <a:fld id="{72DCB121-525A-438D-8FD9-7B2708CF85C9}" type="slidenum">
              <a:rPr lang="el-GR" smtClean="0"/>
              <a:t>‹#›</a:t>
            </a:fld>
            <a:endParaRPr lang="el-GR"/>
          </a:p>
        </p:txBody>
      </p:sp>
    </p:spTree>
    <p:extLst>
      <p:ext uri="{BB962C8B-B14F-4D97-AF65-F5344CB8AC3E}">
        <p14:creationId xmlns:p14="http://schemas.microsoft.com/office/powerpoint/2010/main" val="36932393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123729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398056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911940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412759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608532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359897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635124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160441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504104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508645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324671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08562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521125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481653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655392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975124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83555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261052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596660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18870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916131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100655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2DCB121-525A-438D-8FD9-7B2708CF85C9}" type="slidenum">
              <a:rPr lang="el-GR" smtClean="0"/>
              <a:pPr/>
              <a:t>20</a:t>
            </a:fld>
            <a:endParaRPr lang="el-GR"/>
          </a:p>
        </p:txBody>
      </p:sp>
    </p:spTree>
    <p:extLst>
      <p:ext uri="{BB962C8B-B14F-4D97-AF65-F5344CB8AC3E}">
        <p14:creationId xmlns:p14="http://schemas.microsoft.com/office/powerpoint/2010/main" val="23344293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731490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89438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154</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413434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162</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38755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163</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736708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164</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402977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165</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224174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166</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651762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167</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366111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168</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996384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2DCB121-525A-438D-8FD9-7B2708CF85C9}" type="slidenum">
              <a:rPr lang="el-GR" smtClean="0"/>
              <a:pPr/>
              <a:t>21</a:t>
            </a:fld>
            <a:endParaRPr lang="el-GR"/>
          </a:p>
        </p:txBody>
      </p:sp>
    </p:spTree>
    <p:extLst>
      <p:ext uri="{BB962C8B-B14F-4D97-AF65-F5344CB8AC3E}">
        <p14:creationId xmlns:p14="http://schemas.microsoft.com/office/powerpoint/2010/main" val="36317097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169</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004624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170</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536393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171</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3350133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180</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9179081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72DCB121-525A-438D-8FD9-7B2708CF85C9}" type="slidenum">
              <a:rPr lang="el-GR" smtClean="0"/>
              <a:t>181</a:t>
            </a:fld>
            <a:endParaRPr lang="el-GR"/>
          </a:p>
        </p:txBody>
      </p:sp>
    </p:spTree>
    <p:extLst>
      <p:ext uri="{BB962C8B-B14F-4D97-AF65-F5344CB8AC3E}">
        <p14:creationId xmlns:p14="http://schemas.microsoft.com/office/powerpoint/2010/main" val="40221775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182</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897808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2DCB121-525A-438D-8FD9-7B2708CF85C9}" type="slidenum">
              <a:rPr lang="el-GR" smtClean="0"/>
              <a:pPr/>
              <a:t>22</a:t>
            </a:fld>
            <a:endParaRPr lang="el-GR"/>
          </a:p>
        </p:txBody>
      </p:sp>
    </p:spTree>
    <p:extLst>
      <p:ext uri="{BB962C8B-B14F-4D97-AF65-F5344CB8AC3E}">
        <p14:creationId xmlns:p14="http://schemas.microsoft.com/office/powerpoint/2010/main" val="27660684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2DCB121-525A-438D-8FD9-7B2708CF85C9}" type="slidenum">
              <a:rPr lang="el-GR" smtClean="0"/>
              <a:pPr/>
              <a:t>23</a:t>
            </a:fld>
            <a:endParaRPr lang="el-GR"/>
          </a:p>
        </p:txBody>
      </p:sp>
    </p:spTree>
    <p:extLst>
      <p:ext uri="{BB962C8B-B14F-4D97-AF65-F5344CB8AC3E}">
        <p14:creationId xmlns:p14="http://schemas.microsoft.com/office/powerpoint/2010/main" val="37334520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966377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33286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414675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en-US"/>
              <a:t>Click to edit Master title style</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fld id="{1D8BD707-D9CF-40AE-B4C6-C98DA3205C09}" type="datetimeFigureOut">
              <a:rPr lang="en-US" smtClean="0"/>
              <a:pPr/>
              <a:t>22-Dec-24</a:t>
            </a:fld>
            <a:endParaRPr lang="en-US" dirty="0"/>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endParaRPr lang="en-US" dirty="0">
              <a:solidFill>
                <a:srgbClr val="94C600"/>
              </a:solidFill>
            </a:endParaRPr>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fld id="{B6F15528-21DE-4FAA-801E-634DDDAF4B2B}" type="slidenum">
              <a:rPr lang="en-US" smtClean="0">
                <a:solidFill>
                  <a:srgbClr val="94C600"/>
                </a:solidFill>
              </a:rPr>
              <a:pPr/>
              <a:t>‹#›</a:t>
            </a:fld>
            <a:endParaRPr lang="en-US" dirty="0">
              <a:solidFill>
                <a:srgbClr val="94C600"/>
              </a:solidFill>
            </a:endParaRPr>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568581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22-Dec-24</a:t>
            </a:fld>
            <a:endParaRPr lang="en-US" dirty="0"/>
          </a:p>
        </p:txBody>
      </p:sp>
      <p:sp>
        <p:nvSpPr>
          <p:cNvPr id="5" name="Footer Placeholder 4"/>
          <p:cNvSpPr>
            <a:spLocks noGrp="1"/>
          </p:cNvSpPr>
          <p:nvPr>
            <p:ph type="ftr" sz="quarter" idx="11"/>
          </p:nvPr>
        </p:nvSpPr>
        <p:spPr/>
        <p:txBody>
          <a:bodyPr/>
          <a:lstStyle/>
          <a:p>
            <a:endParaRPr lang="en-US" dirty="0">
              <a:solidFill>
                <a:srgbClr val="94C600"/>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2749611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22-Dec-24</a:t>
            </a:fld>
            <a:endParaRPr lang="en-US" dirty="0"/>
          </a:p>
        </p:txBody>
      </p:sp>
      <p:sp>
        <p:nvSpPr>
          <p:cNvPr id="5" name="Footer Placeholder 4"/>
          <p:cNvSpPr>
            <a:spLocks noGrp="1"/>
          </p:cNvSpPr>
          <p:nvPr>
            <p:ph type="ftr" sz="quarter" idx="11"/>
          </p:nvPr>
        </p:nvSpPr>
        <p:spPr/>
        <p:txBody>
          <a:bodyPr/>
          <a:lstStyle/>
          <a:p>
            <a:endParaRPr lang="en-US" dirty="0">
              <a:solidFill>
                <a:srgbClr val="94C600"/>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2934016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a:ea typeface="+mn-ea"/>
                    <a:cs typeface="+mn-cs"/>
                  </a:endParaRPr>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a:ea typeface="+mn-ea"/>
                    <a:cs typeface="+mn-cs"/>
                  </a:endParaRPr>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a:ea typeface="+mn-ea"/>
                    <a:cs typeface="+mn-cs"/>
                  </a:endParaRPr>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a:ea typeface="+mn-ea"/>
                    <a:cs typeface="+mn-cs"/>
                  </a:endParaRPr>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a:ea typeface="+mn-ea"/>
                    <a:cs typeface="+mn-cs"/>
                  </a:endParaRPr>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a:ea typeface="+mn-ea"/>
                    <a:cs typeface="+mn-cs"/>
                  </a:endParaRPr>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a:ea typeface="+mn-ea"/>
                    <a:cs typeface="+mn-cs"/>
                  </a:endParaRPr>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a:ea typeface="+mn-ea"/>
                    <a:cs typeface="+mn-cs"/>
                  </a:endParaRPr>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a:ea typeface="+mn-ea"/>
                    <a:cs typeface="+mn-cs"/>
                  </a:endParaRPr>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a:ea typeface="+mn-ea"/>
                  <a:cs typeface="+mn-cs"/>
                </a:endParaRPr>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a:ea typeface="+mn-ea"/>
                  <a:cs typeface="+mn-cs"/>
                </a:endParaRPr>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a:ea typeface="+mn-ea"/>
                  <a:cs typeface="+mn-cs"/>
                </a:endParaRPr>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mbria" panose="02040503050406030204"/>
                <a:ea typeface="+mn-ea"/>
                <a:cs typeface="+mn-cs"/>
              </a:endParaRPr>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mbria" panose="02040503050406030204"/>
                <a:ea typeface="+mn-ea"/>
                <a:cs typeface="+mn-cs"/>
              </a:endParaRPr>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mbria" panose="02040503050406030204"/>
                <a:ea typeface="+mn-ea"/>
                <a:cs typeface="+mn-cs"/>
              </a:endParaRPr>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mbria" panose="02040503050406030204"/>
                <a:ea typeface="+mn-ea"/>
                <a:cs typeface="+mn-cs"/>
              </a:endParaRPr>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mbria" panose="02040503050406030204"/>
                <a:ea typeface="+mn-ea"/>
                <a:cs typeface="+mn-cs"/>
              </a:endParaRPr>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a:ea typeface="+mn-ea"/>
                <a:cs typeface="+mn-cs"/>
              </a:endParaRPr>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a:ea typeface="+mn-ea"/>
                <a:cs typeface="+mn-cs"/>
              </a:endParaRPr>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a:ea typeface="+mn-ea"/>
                <a:cs typeface="+mn-cs"/>
              </a:endParaRPr>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a:ea typeface="+mn-ea"/>
                <a:cs typeface="+mn-cs"/>
              </a:endParaRPr>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a:ea typeface="+mn-ea"/>
                <a:cs typeface="+mn-cs"/>
              </a:endParaRPr>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a:ea typeface="+mn-ea"/>
                <a:cs typeface="+mn-cs"/>
              </a:endParaRPr>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a:ea typeface="+mn-ea"/>
                <a:cs typeface="+mn-cs"/>
              </a:endParaRPr>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a:ea typeface="+mn-ea"/>
                <a:cs typeface="+mn-cs"/>
              </a:endParaRPr>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a:ea typeface="+mn-ea"/>
                <a:cs typeface="+mn-cs"/>
              </a:endParaRPr>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a:ea typeface="+mn-ea"/>
                <a:cs typeface="+mn-cs"/>
              </a:endParaRPr>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a:ea typeface="+mn-ea"/>
                <a:cs typeface="+mn-cs"/>
              </a:endParaRPr>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a:ea typeface="+mn-ea"/>
                <a:cs typeface="+mn-cs"/>
              </a:endParaRPr>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a:ea typeface="+mn-ea"/>
                <a:cs typeface="+mn-cs"/>
              </a:endParaRPr>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a:ea typeface="+mn-ea"/>
                <a:cs typeface="+mn-cs"/>
              </a:endParaRPr>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a:ea typeface="+mn-ea"/>
                <a:cs typeface="+mn-cs"/>
              </a:endParaRPr>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a:ea typeface="+mn-ea"/>
                <a:cs typeface="+mn-cs"/>
              </a:endParaRPr>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a:ea typeface="+mn-ea"/>
                <a:cs typeface="+mn-cs"/>
              </a:endParaRPr>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a:ea typeface="+mn-ea"/>
              <a:cs typeface="+mn-cs"/>
            </a:endParaRPr>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a:ea typeface="+mn-ea"/>
              <a:cs typeface="+mn-cs"/>
            </a:endParaRPr>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en-US"/>
              <a:t>Click to edit Master title style</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2400" b="0" i="0" u="none" strike="noStrike" kern="1200" cap="none" spc="0" normalizeH="0" baseline="0" noProof="0" smtClean="0">
                <a:ln>
                  <a:noFill/>
                </a:ln>
                <a:solidFill>
                  <a:srgbClr val="FEFEFE"/>
                </a:solidFill>
                <a:effectLst/>
                <a:uLnTx/>
                <a:uFillTx/>
                <a:latin typeface="Cambria" panose="02040503050406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22-Dec-24</a:t>
            </a:fld>
            <a:endParaRPr kumimoji="0" lang="en-US" sz="2400" b="0" i="0" u="none" strike="noStrike" kern="1200" cap="none" spc="0" normalizeH="0" baseline="0" noProof="0" dirty="0">
              <a:ln>
                <a:noFill/>
              </a:ln>
              <a:solidFill>
                <a:srgbClr val="FEFEFE"/>
              </a:solidFill>
              <a:effectLst/>
              <a:uLnTx/>
              <a:uFillTx/>
              <a:latin typeface="Cambria" panose="02040503050406030204"/>
              <a:ea typeface="+mn-ea"/>
              <a:cs typeface="+mn-cs"/>
            </a:endParaRPr>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a:ea typeface="+mn-ea"/>
              <a:cs typeface="+mn-cs"/>
            </a:endParaRPr>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94C600"/>
              </a:solidFill>
              <a:effectLst/>
              <a:uLnTx/>
              <a:uFillTx/>
              <a:latin typeface="Cambria" panose="02040503050406030204"/>
              <a:ea typeface="+mn-ea"/>
              <a:cs typeface="+mn-cs"/>
            </a:endParaRPr>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94C600"/>
                </a:solidFill>
                <a:effectLst/>
                <a:uLnTx/>
                <a:uFillTx/>
                <a:latin typeface="Cambria" panose="02040503050406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94C600"/>
              </a:solidFill>
              <a:effectLst/>
              <a:uLnTx/>
              <a:uFillTx/>
              <a:latin typeface="Cambria" panose="02040503050406030204"/>
              <a:ea typeface="+mn-ea"/>
              <a:cs typeface="+mn-cs"/>
            </a:endParaRPr>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a:ea typeface="+mn-ea"/>
              <a:cs typeface="+mn-cs"/>
            </a:endParaRPr>
          </a:p>
        </p:txBody>
      </p:sp>
    </p:spTree>
    <p:extLst>
      <p:ext uri="{BB962C8B-B14F-4D97-AF65-F5344CB8AC3E}">
        <p14:creationId xmlns:p14="http://schemas.microsoft.com/office/powerpoint/2010/main" val="17645541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38350" y="710292"/>
            <a:ext cx="7415050" cy="661308"/>
          </a:xfrm>
        </p:spPr>
        <p:txBody>
          <a:bodyPr/>
          <a:lstStyle/>
          <a:p>
            <a:r>
              <a:rPr lang="en-US"/>
              <a:t>Click to edit Master title style</a:t>
            </a:r>
            <a:endParaRPr lang="en-US" dirty="0"/>
          </a:p>
        </p:txBody>
      </p:sp>
      <p:sp>
        <p:nvSpPr>
          <p:cNvPr id="3" name="Content Placeholder 2"/>
          <p:cNvSpPr>
            <a:spLocks noGrp="1"/>
          </p:cNvSpPr>
          <p:nvPr>
            <p:ph idx="1"/>
          </p:nvPr>
        </p:nvSpPr>
        <p:spPr>
          <a:xfrm>
            <a:off x="738350" y="1492275"/>
            <a:ext cx="7415050" cy="43484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mbria" panose="02040503050406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22-Dec-24</a:t>
            </a:fld>
            <a:endParaRPr kumimoji="0" lang="en-US" sz="1200" b="0" i="0" u="none" strike="noStrike" kern="1200" cap="none" spc="0" normalizeH="0" baseline="0" noProof="0" dirty="0">
              <a:ln>
                <a:noFill/>
              </a:ln>
              <a:solidFill>
                <a:srgbClr val="FEFEFE"/>
              </a:solidFill>
              <a:effectLst/>
              <a:uLnTx/>
              <a:uFillTx/>
              <a:latin typeface="Cambria" panose="02040503050406030204"/>
              <a:ea typeface="+mn-ea"/>
              <a:cs typeface="+mn-cs"/>
            </a:endParaRPr>
          </a:p>
        </p:txBody>
      </p:sp>
      <p:sp>
        <p:nvSpPr>
          <p:cNvPr id="5" name="Footer Placeholder 4"/>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94C600"/>
              </a:solidFill>
              <a:effectLst/>
              <a:uLnTx/>
              <a:uFillTx/>
              <a:latin typeface="Cambria" panose="02040503050406030204"/>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mbria" panose="02040503050406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mbria" panose="02040503050406030204"/>
              <a:ea typeface="+mn-ea"/>
              <a:cs typeface="+mn-cs"/>
            </a:endParaRPr>
          </a:p>
        </p:txBody>
      </p:sp>
    </p:spTree>
    <p:extLst>
      <p:ext uri="{BB962C8B-B14F-4D97-AF65-F5344CB8AC3E}">
        <p14:creationId xmlns:p14="http://schemas.microsoft.com/office/powerpoint/2010/main" val="10313405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en-US"/>
              <a:t>Click to edit Master title style</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mbria" panose="02040503050406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22-Dec-24</a:t>
            </a:fld>
            <a:endParaRPr kumimoji="0" lang="en-US" sz="1200" b="0" i="0" u="none" strike="noStrike" kern="1200" cap="none" spc="0" normalizeH="0" baseline="0" noProof="0" dirty="0">
              <a:ln>
                <a:noFill/>
              </a:ln>
              <a:solidFill>
                <a:srgbClr val="FEFEFE"/>
              </a:solidFill>
              <a:effectLst/>
              <a:uLnTx/>
              <a:uFillTx/>
              <a:latin typeface="Cambria" panose="02040503050406030204"/>
              <a:ea typeface="+mn-ea"/>
              <a:cs typeface="+mn-cs"/>
            </a:endParaRPr>
          </a:p>
        </p:txBody>
      </p:sp>
      <p:sp>
        <p:nvSpPr>
          <p:cNvPr id="5" name="Footer Placeholder 4"/>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94C600"/>
              </a:solidFill>
              <a:effectLst/>
              <a:uLnTx/>
              <a:uFillTx/>
              <a:latin typeface="Cambria" panose="02040503050406030204"/>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mbria" panose="02040503050406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mbria" panose="02040503050406030204"/>
              <a:ea typeface="+mn-ea"/>
              <a:cs typeface="+mn-cs"/>
            </a:endParaRPr>
          </a:p>
        </p:txBody>
      </p:sp>
    </p:spTree>
    <p:extLst>
      <p:ext uri="{BB962C8B-B14F-4D97-AF65-F5344CB8AC3E}">
        <p14:creationId xmlns:p14="http://schemas.microsoft.com/office/powerpoint/2010/main" val="19327596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mbria" panose="02040503050406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22-Dec-24</a:t>
            </a:fld>
            <a:endParaRPr kumimoji="0" lang="en-US" sz="1200" b="0" i="0" u="none" strike="noStrike" kern="1200" cap="none" spc="0" normalizeH="0" baseline="0" noProof="0" dirty="0">
              <a:ln>
                <a:noFill/>
              </a:ln>
              <a:solidFill>
                <a:srgbClr val="FEFEFE"/>
              </a:solidFill>
              <a:effectLst/>
              <a:uLnTx/>
              <a:uFillTx/>
              <a:latin typeface="Cambria" panose="02040503050406030204"/>
              <a:ea typeface="+mn-ea"/>
              <a:cs typeface="+mn-cs"/>
            </a:endParaRPr>
          </a:p>
        </p:txBody>
      </p:sp>
      <p:sp>
        <p:nvSpPr>
          <p:cNvPr id="6" name="Footer Placeholder 5"/>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94C600"/>
              </a:solidFill>
              <a:effectLst/>
              <a:uLnTx/>
              <a:uFillTx/>
              <a:latin typeface="Cambria" panose="02040503050406030204"/>
              <a:ea typeface="+mn-ea"/>
              <a:cs typeface="+mn-cs"/>
            </a:endParaRPr>
          </a:p>
        </p:txBody>
      </p:sp>
      <p:sp>
        <p:nvSpPr>
          <p:cNvPr id="7" name="Slide Number Placeholder 6"/>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mbria" panose="02040503050406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mbria" panose="02040503050406030204"/>
              <a:ea typeface="+mn-ea"/>
              <a:cs typeface="+mn-cs"/>
            </a:endParaRPr>
          </a:p>
        </p:txBody>
      </p:sp>
      <p:sp>
        <p:nvSpPr>
          <p:cNvPr id="9" name="Content Placeholder 8"/>
          <p:cNvSpPr>
            <a:spLocks noGrp="1"/>
          </p:cNvSpPr>
          <p:nvPr>
            <p:ph sz="quarter" idx="13"/>
          </p:nvPr>
        </p:nvSpPr>
        <p:spPr>
          <a:xfrm>
            <a:off x="1042416" y="2313432"/>
            <a:ext cx="3419856" cy="3493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21486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mbria" panose="02040503050406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22-Dec-24</a:t>
            </a:fld>
            <a:endParaRPr kumimoji="0" lang="en-US" sz="1200" b="0" i="0" u="none" strike="noStrike" kern="1200" cap="none" spc="0" normalizeH="0" baseline="0" noProof="0" dirty="0">
              <a:ln>
                <a:noFill/>
              </a:ln>
              <a:solidFill>
                <a:srgbClr val="FEFEFE"/>
              </a:solidFill>
              <a:effectLst/>
              <a:uLnTx/>
              <a:uFillTx/>
              <a:latin typeface="Cambria" panose="02040503050406030204"/>
              <a:ea typeface="+mn-ea"/>
              <a:cs typeface="+mn-cs"/>
            </a:endParaRPr>
          </a:p>
        </p:txBody>
      </p:sp>
      <p:sp>
        <p:nvSpPr>
          <p:cNvPr id="8" name="Footer Placeholder 7"/>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94C600"/>
              </a:solidFill>
              <a:effectLst/>
              <a:uLnTx/>
              <a:uFillTx/>
              <a:latin typeface="Cambria" panose="02040503050406030204"/>
              <a:ea typeface="+mn-ea"/>
              <a:cs typeface="+mn-cs"/>
            </a:endParaRPr>
          </a:p>
        </p:txBody>
      </p:sp>
      <p:sp>
        <p:nvSpPr>
          <p:cNvPr id="9" name="Slide Number Placeholder 8"/>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mbria" panose="02040503050406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mbria" panose="02040503050406030204"/>
              <a:ea typeface="+mn-ea"/>
              <a:cs typeface="+mn-cs"/>
            </a:endParaRPr>
          </a:p>
        </p:txBody>
      </p:sp>
    </p:spTree>
    <p:extLst>
      <p:ext uri="{BB962C8B-B14F-4D97-AF65-F5344CB8AC3E}">
        <p14:creationId xmlns:p14="http://schemas.microsoft.com/office/powerpoint/2010/main" val="9568189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mbria" panose="02040503050406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22-Dec-24</a:t>
            </a:fld>
            <a:endParaRPr kumimoji="0" lang="en-US" sz="1200" b="0" i="0" u="none" strike="noStrike" kern="1200" cap="none" spc="0" normalizeH="0" baseline="0" noProof="0" dirty="0">
              <a:ln>
                <a:noFill/>
              </a:ln>
              <a:solidFill>
                <a:srgbClr val="FEFEFE"/>
              </a:solidFill>
              <a:effectLst/>
              <a:uLnTx/>
              <a:uFillTx/>
              <a:latin typeface="Cambria" panose="02040503050406030204"/>
              <a:ea typeface="+mn-ea"/>
              <a:cs typeface="+mn-cs"/>
            </a:endParaRPr>
          </a:p>
        </p:txBody>
      </p:sp>
      <p:sp>
        <p:nvSpPr>
          <p:cNvPr id="4" name="Footer Placeholder 3"/>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94C600"/>
              </a:solidFill>
              <a:effectLst/>
              <a:uLnTx/>
              <a:uFillTx/>
              <a:latin typeface="Cambria" panose="02040503050406030204"/>
              <a:ea typeface="+mn-ea"/>
              <a:cs typeface="+mn-cs"/>
            </a:endParaRPr>
          </a:p>
        </p:txBody>
      </p:sp>
      <p:sp>
        <p:nvSpPr>
          <p:cNvPr id="5" name="Slide Number Placeholder 4"/>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mbria" panose="02040503050406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mbria" panose="02040503050406030204"/>
              <a:ea typeface="+mn-ea"/>
              <a:cs typeface="+mn-cs"/>
            </a:endParaRPr>
          </a:p>
        </p:txBody>
      </p:sp>
    </p:spTree>
    <p:extLst>
      <p:ext uri="{BB962C8B-B14F-4D97-AF65-F5344CB8AC3E}">
        <p14:creationId xmlns:p14="http://schemas.microsoft.com/office/powerpoint/2010/main" val="13405314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mbria" panose="02040503050406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22-Dec-24</a:t>
            </a:fld>
            <a:endParaRPr kumimoji="0" lang="en-US" sz="1200" b="0" i="0" u="none" strike="noStrike" kern="1200" cap="none" spc="0" normalizeH="0" baseline="0" noProof="0" dirty="0">
              <a:ln>
                <a:noFill/>
              </a:ln>
              <a:solidFill>
                <a:srgbClr val="FEFEFE"/>
              </a:solidFill>
              <a:effectLst/>
              <a:uLnTx/>
              <a:uFillTx/>
              <a:latin typeface="Cambria" panose="02040503050406030204"/>
              <a:ea typeface="+mn-ea"/>
              <a:cs typeface="+mn-cs"/>
            </a:endParaRPr>
          </a:p>
        </p:txBody>
      </p:sp>
      <p:sp>
        <p:nvSpPr>
          <p:cNvPr id="3" name="Footer Placeholder 2"/>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94C600"/>
              </a:solidFill>
              <a:effectLst/>
              <a:uLnTx/>
              <a:uFillTx/>
              <a:latin typeface="Cambria" panose="02040503050406030204"/>
              <a:ea typeface="+mn-ea"/>
              <a:cs typeface="+mn-cs"/>
            </a:endParaRP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mbria" panose="02040503050406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mbria" panose="02040503050406030204"/>
              <a:ea typeface="+mn-ea"/>
              <a:cs typeface="+mn-cs"/>
            </a:endParaRPr>
          </a:p>
        </p:txBody>
      </p:sp>
    </p:spTree>
    <p:extLst>
      <p:ext uri="{BB962C8B-B14F-4D97-AF65-F5344CB8AC3E}">
        <p14:creationId xmlns:p14="http://schemas.microsoft.com/office/powerpoint/2010/main" val="36663884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a:ea typeface="+mn-ea"/>
                    <a:cs typeface="+mn-cs"/>
                  </a:endParaRPr>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a:ea typeface="+mn-ea"/>
                    <a:cs typeface="+mn-cs"/>
                  </a:endParaRPr>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a:ea typeface="+mn-ea"/>
                    <a:cs typeface="+mn-cs"/>
                  </a:endParaRPr>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a:ea typeface="+mn-ea"/>
                    <a:cs typeface="+mn-cs"/>
                  </a:endParaRPr>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a:ea typeface="+mn-ea"/>
                    <a:cs typeface="+mn-cs"/>
                  </a:endParaRPr>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a:ea typeface="+mn-ea"/>
                    <a:cs typeface="+mn-cs"/>
                  </a:endParaRPr>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a:ea typeface="+mn-ea"/>
                    <a:cs typeface="+mn-cs"/>
                  </a:endParaRPr>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a:ea typeface="+mn-ea"/>
                    <a:cs typeface="+mn-cs"/>
                  </a:endParaRPr>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a:ea typeface="+mn-ea"/>
                    <a:cs typeface="+mn-cs"/>
                  </a:endParaRPr>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a:ea typeface="+mn-ea"/>
                  <a:cs typeface="+mn-cs"/>
                </a:endParaRPr>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a:ea typeface="+mn-ea"/>
                  <a:cs typeface="+mn-cs"/>
                </a:endParaRPr>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a:ea typeface="+mn-ea"/>
                  <a:cs typeface="+mn-cs"/>
                </a:endParaRPr>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mbria" panose="02040503050406030204"/>
                <a:ea typeface="+mn-ea"/>
                <a:cs typeface="+mn-cs"/>
              </a:endParaRPr>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mbria" panose="02040503050406030204"/>
                <a:ea typeface="+mn-ea"/>
                <a:cs typeface="+mn-cs"/>
              </a:endParaRPr>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mbria" panose="02040503050406030204"/>
                <a:ea typeface="+mn-ea"/>
                <a:cs typeface="+mn-cs"/>
              </a:endParaRPr>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mbria" panose="02040503050406030204"/>
                <a:ea typeface="+mn-ea"/>
                <a:cs typeface="+mn-cs"/>
              </a:endParaRPr>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mbria" panose="02040503050406030204"/>
                <a:ea typeface="+mn-ea"/>
                <a:cs typeface="+mn-cs"/>
              </a:endParaRPr>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a:ea typeface="+mn-ea"/>
                <a:cs typeface="+mn-cs"/>
              </a:endParaRPr>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a:ea typeface="+mn-ea"/>
                <a:cs typeface="+mn-cs"/>
              </a:endParaRPr>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a:ea typeface="+mn-ea"/>
                <a:cs typeface="+mn-cs"/>
              </a:endParaRPr>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a:ea typeface="+mn-ea"/>
                <a:cs typeface="+mn-cs"/>
              </a:endParaRPr>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a:ea typeface="+mn-ea"/>
                <a:cs typeface="+mn-cs"/>
              </a:endParaRPr>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a:ea typeface="+mn-ea"/>
                <a:cs typeface="+mn-cs"/>
              </a:endParaRPr>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a:ea typeface="+mn-ea"/>
                <a:cs typeface="+mn-cs"/>
              </a:endParaRPr>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a:ea typeface="+mn-ea"/>
                <a:cs typeface="+mn-cs"/>
              </a:endParaRPr>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a:ea typeface="+mn-ea"/>
                <a:cs typeface="+mn-cs"/>
              </a:endParaRPr>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a:ea typeface="+mn-ea"/>
                <a:cs typeface="+mn-cs"/>
              </a:endParaRPr>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a:ea typeface="+mn-ea"/>
                <a:cs typeface="+mn-cs"/>
              </a:endParaRPr>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a:ea typeface="+mn-ea"/>
                <a:cs typeface="+mn-cs"/>
              </a:endParaRPr>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a:ea typeface="+mn-ea"/>
                <a:cs typeface="+mn-cs"/>
              </a:endParaRPr>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a:ea typeface="+mn-ea"/>
                <a:cs typeface="+mn-cs"/>
              </a:endParaRPr>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a:ea typeface="+mn-ea"/>
                <a:cs typeface="+mn-cs"/>
              </a:endParaRPr>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a:ea typeface="+mn-ea"/>
                <a:cs typeface="+mn-cs"/>
              </a:endParaRPr>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a:ea typeface="+mn-ea"/>
                <a:cs typeface="+mn-cs"/>
              </a:endParaRPr>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a:ea typeface="+mn-ea"/>
              <a:cs typeface="+mn-cs"/>
            </a:endParaRPr>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a:ea typeface="+mn-ea"/>
              <a:cs typeface="+mn-cs"/>
            </a:endParaRP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mbria" panose="02040503050406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22-Dec-24</a:t>
            </a:fld>
            <a:endParaRPr kumimoji="0" lang="en-US" sz="1200" b="0" i="0" u="none" strike="noStrike" kern="1200" cap="none" spc="0" normalizeH="0" baseline="0" noProof="0" dirty="0">
              <a:ln>
                <a:noFill/>
              </a:ln>
              <a:solidFill>
                <a:srgbClr val="FEFEFE"/>
              </a:solidFill>
              <a:effectLst/>
              <a:uLnTx/>
              <a:uFillTx/>
              <a:latin typeface="Cambria" panose="02040503050406030204"/>
              <a:ea typeface="+mn-ea"/>
              <a:cs typeface="+mn-cs"/>
            </a:endParaRPr>
          </a:p>
        </p:txBody>
      </p:sp>
      <p:sp>
        <p:nvSpPr>
          <p:cNvPr id="7" name="Slide Number Placeholder 6"/>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mbria" panose="02040503050406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mbria" panose="02040503050406030204"/>
              <a:ea typeface="+mn-ea"/>
              <a:cs typeface="+mn-cs"/>
            </a:endParaRPr>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a:ea typeface="+mn-ea"/>
              <a:cs typeface="+mn-cs"/>
            </a:endParaRPr>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a:ea typeface="+mn-ea"/>
              <a:cs typeface="+mn-cs"/>
            </a:endParaRPr>
          </a:p>
        </p:txBody>
      </p:sp>
      <p:sp>
        <p:nvSpPr>
          <p:cNvPr id="6" name="Footer Placeholder 5"/>
          <p:cNvSpPr>
            <a:spLocks noGrp="1"/>
          </p:cNvSpPr>
          <p:nvPr>
            <p:ph type="ftr" sz="quarter" idx="11"/>
          </p:nvPr>
        </p:nvSpPr>
        <p:spPr>
          <a:xfrm>
            <a:off x="4641448" y="5724835"/>
            <a:ext cx="3493664" cy="365125"/>
          </a:xfrm>
        </p:spPr>
        <p:txBody>
          <a:bodyPr>
            <a:norm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94C600"/>
              </a:solidFill>
              <a:effectLst/>
              <a:uLnTx/>
              <a:uFillTx/>
              <a:latin typeface="Cambria" panose="02040503050406030204"/>
              <a:ea typeface="+mn-ea"/>
              <a:cs typeface="+mn-cs"/>
            </a:endParaRPr>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en-US"/>
              <a:t>Click to edit Master title style</a:t>
            </a:r>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170086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38350" y="710292"/>
            <a:ext cx="7415050" cy="661308"/>
          </a:xfrm>
        </p:spPr>
        <p:txBody>
          <a:bodyPr/>
          <a:lstStyle/>
          <a:p>
            <a:r>
              <a:rPr lang="en-US"/>
              <a:t>Click to edit Master title style</a:t>
            </a:r>
            <a:endParaRPr lang="en-US" dirty="0"/>
          </a:p>
        </p:txBody>
      </p:sp>
      <p:sp>
        <p:nvSpPr>
          <p:cNvPr id="3" name="Content Placeholder 2"/>
          <p:cNvSpPr>
            <a:spLocks noGrp="1"/>
          </p:cNvSpPr>
          <p:nvPr>
            <p:ph idx="1"/>
          </p:nvPr>
        </p:nvSpPr>
        <p:spPr>
          <a:xfrm>
            <a:off x="738350" y="1492275"/>
            <a:ext cx="7415050" cy="43484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22-Dec-24</a:t>
            </a:fld>
            <a:endParaRPr lang="en-US" dirty="0"/>
          </a:p>
        </p:txBody>
      </p:sp>
      <p:sp>
        <p:nvSpPr>
          <p:cNvPr id="5" name="Footer Placeholder 4"/>
          <p:cNvSpPr>
            <a:spLocks noGrp="1"/>
          </p:cNvSpPr>
          <p:nvPr>
            <p:ph type="ftr" sz="quarter" idx="11"/>
          </p:nvPr>
        </p:nvSpPr>
        <p:spPr/>
        <p:txBody>
          <a:bodyPr/>
          <a:lstStyle/>
          <a:p>
            <a:endParaRPr lang="en-US" dirty="0">
              <a:solidFill>
                <a:srgbClr val="94C600"/>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1667092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a:ea typeface="+mn-ea"/>
                    <a:cs typeface="+mn-cs"/>
                  </a:endParaRPr>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a:ea typeface="+mn-ea"/>
                    <a:cs typeface="+mn-cs"/>
                  </a:endParaRPr>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a:ea typeface="+mn-ea"/>
                    <a:cs typeface="+mn-cs"/>
                  </a:endParaRPr>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a:ea typeface="+mn-ea"/>
                    <a:cs typeface="+mn-cs"/>
                  </a:endParaRPr>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a:ea typeface="+mn-ea"/>
                    <a:cs typeface="+mn-cs"/>
                  </a:endParaRPr>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a:ea typeface="+mn-ea"/>
                    <a:cs typeface="+mn-cs"/>
                  </a:endParaRPr>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a:ea typeface="+mn-ea"/>
                    <a:cs typeface="+mn-cs"/>
                  </a:endParaRPr>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a:ea typeface="+mn-ea"/>
                    <a:cs typeface="+mn-cs"/>
                  </a:endParaRPr>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a:ea typeface="+mn-ea"/>
                    <a:cs typeface="+mn-cs"/>
                  </a:endParaRPr>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a:ea typeface="+mn-ea"/>
                  <a:cs typeface="+mn-cs"/>
                </a:endParaRPr>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a:ea typeface="+mn-ea"/>
                  <a:cs typeface="+mn-cs"/>
                </a:endParaRPr>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a:ea typeface="+mn-ea"/>
                  <a:cs typeface="+mn-cs"/>
                </a:endParaRPr>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mbria" panose="02040503050406030204"/>
                <a:ea typeface="+mn-ea"/>
                <a:cs typeface="+mn-cs"/>
              </a:endParaRPr>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mbria" panose="02040503050406030204"/>
                <a:ea typeface="+mn-ea"/>
                <a:cs typeface="+mn-cs"/>
              </a:endParaRPr>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mbria" panose="02040503050406030204"/>
                <a:ea typeface="+mn-ea"/>
                <a:cs typeface="+mn-cs"/>
              </a:endParaRPr>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mbria" panose="02040503050406030204"/>
                <a:ea typeface="+mn-ea"/>
                <a:cs typeface="+mn-cs"/>
              </a:endParaRPr>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mbria" panose="02040503050406030204"/>
                <a:ea typeface="+mn-ea"/>
                <a:cs typeface="+mn-cs"/>
              </a:endParaRPr>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a:ea typeface="+mn-ea"/>
                <a:cs typeface="+mn-cs"/>
              </a:endParaRPr>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a:ea typeface="+mn-ea"/>
                <a:cs typeface="+mn-cs"/>
              </a:endParaRPr>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a:ea typeface="+mn-ea"/>
                <a:cs typeface="+mn-cs"/>
              </a:endParaRPr>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a:ea typeface="+mn-ea"/>
                <a:cs typeface="+mn-cs"/>
              </a:endParaRPr>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a:ea typeface="+mn-ea"/>
                <a:cs typeface="+mn-cs"/>
              </a:endParaRPr>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a:ea typeface="+mn-ea"/>
                <a:cs typeface="+mn-cs"/>
              </a:endParaRPr>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a:ea typeface="+mn-ea"/>
                <a:cs typeface="+mn-cs"/>
              </a:endParaRPr>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a:ea typeface="+mn-ea"/>
                <a:cs typeface="+mn-cs"/>
              </a:endParaRPr>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a:ea typeface="+mn-ea"/>
                <a:cs typeface="+mn-cs"/>
              </a:endParaRPr>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a:ea typeface="+mn-ea"/>
                <a:cs typeface="+mn-cs"/>
              </a:endParaRPr>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a:ea typeface="+mn-ea"/>
                <a:cs typeface="+mn-cs"/>
              </a:endParaRPr>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a:ea typeface="+mn-ea"/>
                <a:cs typeface="+mn-cs"/>
              </a:endParaRPr>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a:ea typeface="+mn-ea"/>
                <a:cs typeface="+mn-cs"/>
              </a:endParaRPr>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a:ea typeface="+mn-ea"/>
                <a:cs typeface="+mn-cs"/>
              </a:endParaRPr>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a:ea typeface="+mn-ea"/>
                <a:cs typeface="+mn-cs"/>
              </a:endParaRPr>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a:ea typeface="+mn-ea"/>
                <a:cs typeface="+mn-cs"/>
              </a:endParaRPr>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a:ea typeface="+mn-ea"/>
                <a:cs typeface="+mn-cs"/>
              </a:endParaRPr>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a:ea typeface="+mn-ea"/>
              <a:cs typeface="+mn-cs"/>
            </a:endParaRPr>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a:ea typeface="+mn-ea"/>
              <a:cs typeface="+mn-cs"/>
            </a:endParaRPr>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a:ea typeface="+mn-ea"/>
              <a:cs typeface="+mn-cs"/>
            </a:endParaRPr>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a:ea typeface="+mn-ea"/>
              <a:cs typeface="+mn-cs"/>
            </a:endParaRPr>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en-US"/>
              <a:t>Click to edit Master title style</a:t>
            </a:r>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mbria" panose="02040503050406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22-Dec-24</a:t>
            </a:fld>
            <a:endParaRPr kumimoji="0" lang="en-US" sz="1200" b="0" i="0" u="none" strike="noStrike" kern="1200" cap="none" spc="0" normalizeH="0" baseline="0" noProof="0" dirty="0">
              <a:ln>
                <a:noFill/>
              </a:ln>
              <a:solidFill>
                <a:srgbClr val="FEFEFE"/>
              </a:solidFill>
              <a:effectLst/>
              <a:uLnTx/>
              <a:uFillTx/>
              <a:latin typeface="Cambria" panose="02040503050406030204"/>
              <a:ea typeface="+mn-ea"/>
              <a:cs typeface="+mn-cs"/>
            </a:endParaRPr>
          </a:p>
        </p:txBody>
      </p:sp>
      <p:sp>
        <p:nvSpPr>
          <p:cNvPr id="6" name="Footer Placeholder 5"/>
          <p:cNvSpPr>
            <a:spLocks noGrp="1"/>
          </p:cNvSpPr>
          <p:nvPr>
            <p:ph type="ftr" sz="quarter" idx="11"/>
          </p:nvPr>
        </p:nvSpPr>
        <p:spPr>
          <a:xfrm>
            <a:off x="4641448" y="5724835"/>
            <a:ext cx="3493664" cy="365125"/>
          </a:xfrm>
        </p:spPr>
        <p:txBody>
          <a:bodyPr>
            <a:norm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94C600"/>
              </a:solidFill>
              <a:effectLst/>
              <a:uLnTx/>
              <a:uFillTx/>
              <a:latin typeface="Cambria" panose="02040503050406030204"/>
              <a:ea typeface="+mn-ea"/>
              <a:cs typeface="+mn-cs"/>
            </a:endParaRPr>
          </a:p>
        </p:txBody>
      </p:sp>
      <p:sp>
        <p:nvSpPr>
          <p:cNvPr id="7" name="Slide Number Placeholder 6"/>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mbria" panose="02040503050406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mbria" panose="02040503050406030204"/>
              <a:ea typeface="+mn-ea"/>
              <a:cs typeface="+mn-cs"/>
            </a:endParaRPr>
          </a:p>
        </p:txBody>
      </p:sp>
    </p:spTree>
    <p:extLst>
      <p:ext uri="{BB962C8B-B14F-4D97-AF65-F5344CB8AC3E}">
        <p14:creationId xmlns:p14="http://schemas.microsoft.com/office/powerpoint/2010/main" val="18166793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mbria" panose="02040503050406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22-Dec-24</a:t>
            </a:fld>
            <a:endParaRPr kumimoji="0" lang="en-US" sz="1200" b="0" i="0" u="none" strike="noStrike" kern="1200" cap="none" spc="0" normalizeH="0" baseline="0" noProof="0" dirty="0">
              <a:ln>
                <a:noFill/>
              </a:ln>
              <a:solidFill>
                <a:srgbClr val="FEFEFE"/>
              </a:solidFill>
              <a:effectLst/>
              <a:uLnTx/>
              <a:uFillTx/>
              <a:latin typeface="Cambria" panose="02040503050406030204"/>
              <a:ea typeface="+mn-ea"/>
              <a:cs typeface="+mn-cs"/>
            </a:endParaRPr>
          </a:p>
        </p:txBody>
      </p:sp>
      <p:sp>
        <p:nvSpPr>
          <p:cNvPr id="5" name="Footer Placeholder 4"/>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94C600"/>
              </a:solidFill>
              <a:effectLst/>
              <a:uLnTx/>
              <a:uFillTx/>
              <a:latin typeface="Cambria" panose="02040503050406030204"/>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mbria" panose="02040503050406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mbria" panose="02040503050406030204"/>
              <a:ea typeface="+mn-ea"/>
              <a:cs typeface="+mn-cs"/>
            </a:endParaRPr>
          </a:p>
        </p:txBody>
      </p:sp>
    </p:spTree>
    <p:extLst>
      <p:ext uri="{BB962C8B-B14F-4D97-AF65-F5344CB8AC3E}">
        <p14:creationId xmlns:p14="http://schemas.microsoft.com/office/powerpoint/2010/main" val="40527836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mbria" panose="02040503050406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22-Dec-24</a:t>
            </a:fld>
            <a:endParaRPr kumimoji="0" lang="en-US" sz="1200" b="0" i="0" u="none" strike="noStrike" kern="1200" cap="none" spc="0" normalizeH="0" baseline="0" noProof="0" dirty="0">
              <a:ln>
                <a:noFill/>
              </a:ln>
              <a:solidFill>
                <a:srgbClr val="FEFEFE"/>
              </a:solidFill>
              <a:effectLst/>
              <a:uLnTx/>
              <a:uFillTx/>
              <a:latin typeface="Cambria" panose="02040503050406030204"/>
              <a:ea typeface="+mn-ea"/>
              <a:cs typeface="+mn-cs"/>
            </a:endParaRPr>
          </a:p>
        </p:txBody>
      </p:sp>
      <p:sp>
        <p:nvSpPr>
          <p:cNvPr id="5" name="Footer Placeholder 4"/>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94C600"/>
              </a:solidFill>
              <a:effectLst/>
              <a:uLnTx/>
              <a:uFillTx/>
              <a:latin typeface="Cambria" panose="02040503050406030204"/>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mbria" panose="02040503050406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mbria" panose="02040503050406030204"/>
              <a:ea typeface="+mn-ea"/>
              <a:cs typeface="+mn-cs"/>
            </a:endParaRPr>
          </a:p>
        </p:txBody>
      </p:sp>
    </p:spTree>
    <p:extLst>
      <p:ext uri="{BB962C8B-B14F-4D97-AF65-F5344CB8AC3E}">
        <p14:creationId xmlns:p14="http://schemas.microsoft.com/office/powerpoint/2010/main" val="18424161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en-US"/>
              <a:t>Click to edit Master title style</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22-Dec-24</a:t>
            </a:fld>
            <a:endParaRPr lang="en-US" dirty="0"/>
          </a:p>
        </p:txBody>
      </p:sp>
      <p:sp>
        <p:nvSpPr>
          <p:cNvPr id="5" name="Footer Placeholder 4"/>
          <p:cNvSpPr>
            <a:spLocks noGrp="1"/>
          </p:cNvSpPr>
          <p:nvPr>
            <p:ph type="ftr" sz="quarter" idx="11"/>
          </p:nvPr>
        </p:nvSpPr>
        <p:spPr/>
        <p:txBody>
          <a:bodyPr/>
          <a:lstStyle/>
          <a:p>
            <a:endParaRPr lang="en-US" dirty="0">
              <a:solidFill>
                <a:srgbClr val="94C600"/>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7839075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1D8BD707-D9CF-40AE-B4C6-C98DA3205C09}" type="datetimeFigureOut">
              <a:rPr lang="en-US" smtClean="0"/>
              <a:pPr/>
              <a:t>22-Dec-24</a:t>
            </a:fld>
            <a:endParaRPr lang="en-US" dirty="0"/>
          </a:p>
        </p:txBody>
      </p:sp>
      <p:sp>
        <p:nvSpPr>
          <p:cNvPr id="6" name="Footer Placeholder 5"/>
          <p:cNvSpPr>
            <a:spLocks noGrp="1"/>
          </p:cNvSpPr>
          <p:nvPr>
            <p:ph type="ftr" sz="quarter" idx="11"/>
          </p:nvPr>
        </p:nvSpPr>
        <p:spPr/>
        <p:txBody>
          <a:bodyPr/>
          <a:lstStyle/>
          <a:p>
            <a:endParaRPr lang="en-US" dirty="0">
              <a:solidFill>
                <a:srgbClr val="94C600"/>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
        <p:nvSpPr>
          <p:cNvPr id="9" name="Content Placeholder 8"/>
          <p:cNvSpPr>
            <a:spLocks noGrp="1"/>
          </p:cNvSpPr>
          <p:nvPr>
            <p:ph sz="quarter" idx="13"/>
          </p:nvPr>
        </p:nvSpPr>
        <p:spPr>
          <a:xfrm>
            <a:off x="1042416" y="2313432"/>
            <a:ext cx="3419856" cy="3493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619832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22-Dec-24</a:t>
            </a:fld>
            <a:endParaRPr lang="en-US" dirty="0"/>
          </a:p>
        </p:txBody>
      </p:sp>
      <p:sp>
        <p:nvSpPr>
          <p:cNvPr id="8" name="Footer Placeholder 7"/>
          <p:cNvSpPr>
            <a:spLocks noGrp="1"/>
          </p:cNvSpPr>
          <p:nvPr>
            <p:ph type="ftr" sz="quarter" idx="11"/>
          </p:nvPr>
        </p:nvSpPr>
        <p:spPr/>
        <p:txBody>
          <a:bodyPr/>
          <a:lstStyle/>
          <a:p>
            <a:endParaRPr lang="en-US" dirty="0">
              <a:solidFill>
                <a:srgbClr val="94C600"/>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9453431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22-Dec-24</a:t>
            </a:fld>
            <a:endParaRPr lang="en-US" dirty="0"/>
          </a:p>
        </p:txBody>
      </p:sp>
      <p:sp>
        <p:nvSpPr>
          <p:cNvPr id="4" name="Footer Placeholder 3"/>
          <p:cNvSpPr>
            <a:spLocks noGrp="1"/>
          </p:cNvSpPr>
          <p:nvPr>
            <p:ph type="ftr" sz="quarter" idx="11"/>
          </p:nvPr>
        </p:nvSpPr>
        <p:spPr/>
        <p:txBody>
          <a:bodyPr/>
          <a:lstStyle/>
          <a:p>
            <a:endParaRPr lang="en-US" dirty="0">
              <a:solidFill>
                <a:srgbClr val="94C600"/>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41667480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22-Dec-24</a:t>
            </a:fld>
            <a:endParaRPr lang="en-US" dirty="0"/>
          </a:p>
        </p:txBody>
      </p:sp>
      <p:sp>
        <p:nvSpPr>
          <p:cNvPr id="3" name="Footer Placeholder 2"/>
          <p:cNvSpPr>
            <a:spLocks noGrp="1"/>
          </p:cNvSpPr>
          <p:nvPr>
            <p:ph type="ftr" sz="quarter" idx="11"/>
          </p:nvPr>
        </p:nvSpPr>
        <p:spPr/>
        <p:txBody>
          <a:bodyPr/>
          <a:lstStyle/>
          <a:p>
            <a:endParaRPr lang="en-US" dirty="0">
              <a:solidFill>
                <a:srgbClr val="94C600"/>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5458209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22-Dec-24</a:t>
            </a:fld>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dirty="0">
              <a:solidFill>
                <a:srgbClr val="94C600"/>
              </a:solidFill>
            </a:endParaRPr>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en-US"/>
              <a:t>Click to edit Master title style</a:t>
            </a:r>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463851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en-US"/>
              <a:t>Click to edit Master title style</a:t>
            </a:r>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22-Dec-24</a:t>
            </a:fld>
            <a:endParaRPr lang="en-US" dirty="0"/>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dirty="0">
              <a:solidFill>
                <a:srgbClr val="94C600"/>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3057125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738350" y="710292"/>
            <a:ext cx="7415050" cy="11430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738350" y="1907270"/>
            <a:ext cx="7415050" cy="39334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fld id="{1D8BD707-D9CF-40AE-B4C6-C98DA3205C09}" type="datetimeFigureOut">
              <a:rPr lang="en-US" smtClean="0"/>
              <a:pPr/>
              <a:t>22-Dec-24</a:t>
            </a:fld>
            <a:endParaRPr lang="en-US" dirty="0"/>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endParaRPr lang="en-US" dirty="0">
              <a:solidFill>
                <a:srgbClr val="94C600"/>
              </a:solidFill>
            </a:endParaRPr>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802425449"/>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a:ea typeface="+mn-ea"/>
                    <a:cs typeface="+mn-cs"/>
                  </a:endParaRPr>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a:ea typeface="+mn-ea"/>
                    <a:cs typeface="+mn-cs"/>
                  </a:endParaRPr>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a:ea typeface="+mn-ea"/>
                    <a:cs typeface="+mn-cs"/>
                  </a:endParaRPr>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a:ea typeface="+mn-ea"/>
                    <a:cs typeface="+mn-cs"/>
                  </a:endParaRPr>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a:ea typeface="+mn-ea"/>
                    <a:cs typeface="+mn-cs"/>
                  </a:endParaRPr>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a:ea typeface="+mn-ea"/>
                    <a:cs typeface="+mn-cs"/>
                  </a:endParaRPr>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a:ea typeface="+mn-ea"/>
                    <a:cs typeface="+mn-cs"/>
                  </a:endParaRPr>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a:ea typeface="+mn-ea"/>
                    <a:cs typeface="+mn-cs"/>
                  </a:endParaRPr>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a:ea typeface="+mn-ea"/>
                    <a:cs typeface="+mn-cs"/>
                  </a:endParaRPr>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a:ea typeface="+mn-ea"/>
                  <a:cs typeface="+mn-cs"/>
                </a:endParaRPr>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a:ea typeface="+mn-ea"/>
                  <a:cs typeface="+mn-cs"/>
                </a:endParaRPr>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a:ea typeface="+mn-ea"/>
                  <a:cs typeface="+mn-cs"/>
                </a:endParaRPr>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mbria" panose="02040503050406030204"/>
                <a:ea typeface="+mn-ea"/>
                <a:cs typeface="+mn-cs"/>
              </a:endParaRPr>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mbria" panose="02040503050406030204"/>
                <a:ea typeface="+mn-ea"/>
                <a:cs typeface="+mn-cs"/>
              </a:endParaRPr>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mbria" panose="02040503050406030204"/>
                <a:ea typeface="+mn-ea"/>
                <a:cs typeface="+mn-cs"/>
              </a:endParaRPr>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mbria" panose="02040503050406030204"/>
                <a:ea typeface="+mn-ea"/>
                <a:cs typeface="+mn-cs"/>
              </a:endParaRPr>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mbria" panose="02040503050406030204"/>
                <a:ea typeface="+mn-ea"/>
                <a:cs typeface="+mn-cs"/>
              </a:endParaRPr>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a:ea typeface="+mn-ea"/>
                <a:cs typeface="+mn-cs"/>
              </a:endParaRPr>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a:ea typeface="+mn-ea"/>
                <a:cs typeface="+mn-cs"/>
              </a:endParaRPr>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a:ea typeface="+mn-ea"/>
                <a:cs typeface="+mn-cs"/>
              </a:endParaRPr>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a:ea typeface="+mn-ea"/>
                <a:cs typeface="+mn-cs"/>
              </a:endParaRPr>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a:ea typeface="+mn-ea"/>
                <a:cs typeface="+mn-cs"/>
              </a:endParaRPr>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a:ea typeface="+mn-ea"/>
                <a:cs typeface="+mn-cs"/>
              </a:endParaRPr>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a:ea typeface="+mn-ea"/>
                <a:cs typeface="+mn-cs"/>
              </a:endParaRPr>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a:ea typeface="+mn-ea"/>
                <a:cs typeface="+mn-cs"/>
              </a:endParaRPr>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a:ea typeface="+mn-ea"/>
                <a:cs typeface="+mn-cs"/>
              </a:endParaRPr>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a:ea typeface="+mn-ea"/>
                <a:cs typeface="+mn-cs"/>
              </a:endParaRPr>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a:ea typeface="+mn-ea"/>
                <a:cs typeface="+mn-cs"/>
              </a:endParaRPr>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a:ea typeface="+mn-ea"/>
                <a:cs typeface="+mn-cs"/>
              </a:endParaRPr>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a:ea typeface="+mn-ea"/>
                <a:cs typeface="+mn-cs"/>
              </a:endParaRPr>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a:ea typeface="+mn-ea"/>
                <a:cs typeface="+mn-cs"/>
              </a:endParaRPr>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a:ea typeface="+mn-ea"/>
                <a:cs typeface="+mn-cs"/>
              </a:endParaRPr>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a:ea typeface="+mn-ea"/>
                <a:cs typeface="+mn-cs"/>
              </a:endParaRPr>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a:ea typeface="+mn-ea"/>
                <a:cs typeface="+mn-cs"/>
              </a:endParaRPr>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a:ea typeface="+mn-ea"/>
              <a:cs typeface="+mn-cs"/>
            </a:endParaRPr>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a:ea typeface="+mn-ea"/>
              <a:cs typeface="+mn-cs"/>
            </a:endParaRPr>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a:ea typeface="+mn-ea"/>
              <a:cs typeface="+mn-cs"/>
            </a:endParaRPr>
          </a:p>
        </p:txBody>
      </p:sp>
      <p:sp>
        <p:nvSpPr>
          <p:cNvPr id="2" name="Title Placeholder 1"/>
          <p:cNvSpPr>
            <a:spLocks noGrp="1"/>
          </p:cNvSpPr>
          <p:nvPr>
            <p:ph type="title"/>
          </p:nvPr>
        </p:nvSpPr>
        <p:spPr>
          <a:xfrm>
            <a:off x="738350" y="710292"/>
            <a:ext cx="7415050" cy="11430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738350" y="1907270"/>
            <a:ext cx="7415050" cy="39334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mbria" panose="02040503050406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22-Dec-24</a:t>
            </a:fld>
            <a:endParaRPr kumimoji="0" lang="en-US" sz="1200" b="0" i="0" u="none" strike="noStrike" kern="1200" cap="none" spc="0" normalizeH="0" baseline="0" noProof="0" dirty="0">
              <a:ln>
                <a:noFill/>
              </a:ln>
              <a:solidFill>
                <a:srgbClr val="FEFEFE"/>
              </a:solidFill>
              <a:effectLst/>
              <a:uLnTx/>
              <a:uFillTx/>
              <a:latin typeface="Cambria" panose="02040503050406030204"/>
              <a:ea typeface="+mn-ea"/>
              <a:cs typeface="+mn-cs"/>
            </a:endParaRPr>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94C600"/>
              </a:solidFill>
              <a:effectLst/>
              <a:uLnTx/>
              <a:uFillTx/>
              <a:latin typeface="Cambria" panose="02040503050406030204"/>
              <a:ea typeface="+mn-ea"/>
              <a:cs typeface="+mn-cs"/>
            </a:endParaRPr>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mbria" panose="02040503050406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mbria" panose="02040503050406030204"/>
              <a:ea typeface="+mn-ea"/>
              <a:cs typeface="+mn-cs"/>
            </a:endParaRPr>
          </a:p>
        </p:txBody>
      </p:sp>
    </p:spTree>
    <p:extLst>
      <p:ext uri="{BB962C8B-B14F-4D97-AF65-F5344CB8AC3E}">
        <p14:creationId xmlns:p14="http://schemas.microsoft.com/office/powerpoint/2010/main" val="457899340"/>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34.gif"/></Relationships>
</file>

<file path=ppt/slides/_rels/slide101.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34.gif"/></Relationships>
</file>

<file path=ppt/slides/_rels/slide10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image" Target="../media/image34.gif"/><Relationship Id="rId4" Type="http://schemas.openxmlformats.org/officeDocument/2006/relationships/image" Target="NULL"/></Relationships>
</file>

<file path=ppt/slides/_rels/slide10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34.gif"/><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NULL"/><Relationship Id="rId2"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customXml" Target="../ink/ink54.xml"/><Relationship Id="rId5" Type="http://schemas.openxmlformats.org/officeDocument/2006/relationships/image" Target="../media/image34.gif"/><Relationship Id="rId4" Type="http://schemas.openxmlformats.org/officeDocument/2006/relationships/image" Target="../media/image75.png"/></Relationships>
</file>

<file path=ppt/slides/_rels/slide105.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NULL"/><Relationship Id="rId7" Type="http://schemas.openxmlformats.org/officeDocument/2006/relationships/customXml" Target="../ink/ink55.xml"/><Relationship Id="rId2"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image" Target="../media/image34.gif"/><Relationship Id="rId5" Type="http://schemas.openxmlformats.org/officeDocument/2006/relationships/image" Target="NULL"/><Relationship Id="rId4" Type="http://schemas.openxmlformats.org/officeDocument/2006/relationships/image" Target="NULL"/></Relationships>
</file>

<file path=ppt/slides/_rels/slide106.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NULL"/><Relationship Id="rId7" Type="http://schemas.openxmlformats.org/officeDocument/2006/relationships/customXml" Target="../ink/ink57.xml"/><Relationship Id="rId2"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customXml" Target="../ink/ink56.xml"/><Relationship Id="rId4" Type="http://schemas.openxmlformats.org/officeDocument/2006/relationships/image" Target="../media/image34.gif"/></Relationships>
</file>

<file path=ppt/slides/_rels/slide107.xml.rels><?xml version="1.0" encoding="UTF-8" standalone="yes"?>
<Relationships xmlns="http://schemas.openxmlformats.org/package/2006/relationships"><Relationship Id="rId8" Type="http://schemas.openxmlformats.org/officeDocument/2006/relationships/customXml" Target="../ink/ink59.xml"/><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image" Target="../media/image73.png"/><Relationship Id="rId1" Type="http://schemas.openxmlformats.org/officeDocument/2006/relationships/slideLayout" Target="../slideLayouts/slideLayout2.xml"/><Relationship Id="rId5" Type="http://schemas.openxmlformats.org/officeDocument/2006/relationships/customXml" Target="../ink/ink58.xml"/><Relationship Id="rId4" Type="http://schemas.openxmlformats.org/officeDocument/2006/relationships/image" Target="../media/image34.gif"/><Relationship Id="rId9" Type="http://schemas.openxmlformats.org/officeDocument/2006/relationships/image" Target="NULL"/></Relationships>
</file>

<file path=ppt/slides/_rels/slide108.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NUL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NUL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76.png"/><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76.png"/><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34.gif"/><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34.gif"/><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NULL"/><Relationship Id="rId1" Type="http://schemas.openxmlformats.org/officeDocument/2006/relationships/slideLayout" Target="../slideLayouts/slideLayout2.xml"/><Relationship Id="rId4" Type="http://schemas.openxmlformats.org/officeDocument/2006/relationships/image" Target="../media/image78.gif"/></Relationships>
</file>

<file path=ppt/slides/_rels/slide117.xml.rels><?xml version="1.0" encoding="UTF-8" standalone="yes"?>
<Relationships xmlns="http://schemas.openxmlformats.org/package/2006/relationships"><Relationship Id="rId3" Type="http://schemas.openxmlformats.org/officeDocument/2006/relationships/image" Target="../media/image79.gif"/><Relationship Id="rId2" Type="http://schemas.openxmlformats.org/officeDocument/2006/relationships/image" Target="../media/image34.gif"/><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81.png"/><Relationship Id="rId1" Type="http://schemas.openxmlformats.org/officeDocument/2006/relationships/slideLayout" Target="../slideLayouts/slideLayout2.xml"/><Relationship Id="rId4" Type="http://schemas.openxmlformats.org/officeDocument/2006/relationships/image" Target="../media/image34.gif"/></Relationships>
</file>

<file path=ppt/slides/_rels/slide11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NULL"/><Relationship Id="rId1" Type="http://schemas.openxmlformats.org/officeDocument/2006/relationships/slideLayout" Target="../slideLayouts/slideLayout2.xml"/><Relationship Id="rId5" Type="http://schemas.openxmlformats.org/officeDocument/2006/relationships/image" Target="NULL"/><Relationship Id="rId4" Type="http://schemas.openxmlformats.org/officeDocument/2006/relationships/image" Target="../media/image34.gif"/></Relationships>
</file>

<file path=ppt/slides/_rels/slide12.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NUL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121.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82.png"/><Relationship Id="rId1" Type="http://schemas.openxmlformats.org/officeDocument/2006/relationships/slideLayout" Target="../slideLayouts/slideLayout2.xml"/><Relationship Id="rId4" Type="http://schemas.openxmlformats.org/officeDocument/2006/relationships/image" Target="../media/image34.gif"/></Relationships>
</file>

<file path=ppt/slides/_rels/slide12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NULL"/><Relationship Id="rId1" Type="http://schemas.openxmlformats.org/officeDocument/2006/relationships/slideLayout" Target="../slideLayouts/slideLayout2.xml"/><Relationship Id="rId5" Type="http://schemas.openxmlformats.org/officeDocument/2006/relationships/image" Target="../media/image34.gif"/><Relationship Id="rId4" Type="http://schemas.openxmlformats.org/officeDocument/2006/relationships/image" Target="NULL"/></Relationships>
</file>

<file path=ppt/slides/_rels/slide12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customXml" Target="../ink/ink60.xml"/><Relationship Id="rId4" Type="http://schemas.openxmlformats.org/officeDocument/2006/relationships/image" Target="../media/image34.gif"/></Relationships>
</file>

<file path=ppt/slides/_rels/slide124.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84.png"/><Relationship Id="rId1" Type="http://schemas.openxmlformats.org/officeDocument/2006/relationships/slideLayout" Target="../slideLayouts/slideLayout2.xml"/><Relationship Id="rId4" Type="http://schemas.openxmlformats.org/officeDocument/2006/relationships/image" Target="../media/image34.gif"/></Relationships>
</file>

<file path=ppt/slides/_rels/slide125.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NUL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NUL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NULL"/><Relationship Id="rId1" Type="http://schemas.openxmlformats.org/officeDocument/2006/relationships/slideLayout" Target="../slideLayouts/slideLayout2.xml"/><Relationship Id="rId4" Type="http://schemas.openxmlformats.org/officeDocument/2006/relationships/image" Target="NULL"/></Relationships>
</file>

<file path=ppt/slides/_rels/slide128.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NUL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NULL"/><Relationship Id="rId7" Type="http://schemas.openxmlformats.org/officeDocument/2006/relationships/customXml" Target="../ink/ink62.xml"/><Relationship Id="rId2"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customXml" Target="../ink/ink61.xml"/><Relationship Id="rId4" Type="http://schemas.openxmlformats.org/officeDocument/2006/relationships/image" Target="../media/image34.gif"/></Relationships>
</file>

<file path=ppt/slides/_rels/slide131.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NULL"/><Relationship Id="rId1" Type="http://schemas.openxmlformats.org/officeDocument/2006/relationships/slideLayout" Target="../slideLayouts/slideLayout2.xml"/><Relationship Id="rId5" Type="http://schemas.openxmlformats.org/officeDocument/2006/relationships/image" Target="NULL"/></Relationships>
</file>

<file path=ppt/slides/_rels/slide13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NUL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NUL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4.gif"/></Relationships>
</file>

<file path=ppt/slides/_rels/slide136.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34.gif"/><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customXml" Target="../ink/ink63.xml"/><Relationship Id="rId4" Type="http://schemas.openxmlformats.org/officeDocument/2006/relationships/image" Target="NULL"/></Relationships>
</file>

<file path=ppt/slides/_rels/slide13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4.gif"/><Relationship Id="rId4" Type="http://schemas.openxmlformats.org/officeDocument/2006/relationships/image" Target="NULL"/></Relationships>
</file>

<file path=ppt/slides/_rels/slide138.xml.rels><?xml version="1.0" encoding="UTF-8" standalone="yes"?>
<Relationships xmlns="http://schemas.openxmlformats.org/package/2006/relationships"><Relationship Id="rId3" Type="http://schemas.openxmlformats.org/officeDocument/2006/relationships/image" Target="../media/image89.gif"/><Relationship Id="rId2" Type="http://schemas.openxmlformats.org/officeDocument/2006/relationships/image" Target="../media/image34.gif"/><Relationship Id="rId1" Type="http://schemas.openxmlformats.org/officeDocument/2006/relationships/slideLayout" Target="../slideLayouts/slideLayout2.xml"/><Relationship Id="rId4" Type="http://schemas.openxmlformats.org/officeDocument/2006/relationships/image" Target="../media/image90.gif"/></Relationships>
</file>

<file path=ppt/slides/_rels/slide139.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34.gif"/><Relationship Id="rId1" Type="http://schemas.openxmlformats.org/officeDocument/2006/relationships/slideLayout" Target="../slideLayouts/slideLayout2.xml"/><Relationship Id="rId4" Type="http://schemas.openxmlformats.org/officeDocument/2006/relationships/image" Target="NULL"/></Relationships>
</file>

<file path=ppt/slides/_rels/slide14.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27.xml"/><Relationship Id="rId1" Type="http://schemas.openxmlformats.org/officeDocument/2006/relationships/slideLayout" Target="../slideLayouts/slideLayout5.xml"/><Relationship Id="rId5" Type="http://schemas.openxmlformats.org/officeDocument/2006/relationships/image" Target="../media/image34.gif"/><Relationship Id="rId4" Type="http://schemas.openxmlformats.org/officeDocument/2006/relationships/image" Target="NULL"/></Relationships>
</file>

<file path=ppt/slides/_rels/slide141.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NUL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customXml" Target="../ink/ink64.xml"/><Relationship Id="rId5" Type="http://schemas.openxmlformats.org/officeDocument/2006/relationships/image" Target="../media/image34.gif"/><Relationship Id="rId4" Type="http://schemas.openxmlformats.org/officeDocument/2006/relationships/image" Target="NULL"/></Relationships>
</file>

<file path=ppt/slides/_rels/slide142.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91.png"/><Relationship Id="rId7" Type="http://schemas.openxmlformats.org/officeDocument/2006/relationships/image" Target="NULL"/><Relationship Id="rId12" Type="http://schemas.openxmlformats.org/officeDocument/2006/relationships/image" Target="NUL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NULL"/><Relationship Id="rId11" Type="http://schemas.openxmlformats.org/officeDocument/2006/relationships/customXml" Target="../ink/ink65.xml"/><Relationship Id="rId5" Type="http://schemas.openxmlformats.org/officeDocument/2006/relationships/image" Target="../media/image34.gif"/><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image" Target="NULL"/></Relationships>
</file>

<file path=ppt/slides/_rels/slide143.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91.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customXml" Target="../ink/ink66.xml"/><Relationship Id="rId5" Type="http://schemas.openxmlformats.org/officeDocument/2006/relationships/image" Target="../media/image34.gif"/><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customXml" Target="../ink/ink67.xml"/></Relationships>
</file>

<file path=ppt/slides/_rels/slide144.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91.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customXml" Target="../ink/ink68.xml"/><Relationship Id="rId5" Type="http://schemas.openxmlformats.org/officeDocument/2006/relationships/image" Target="../media/image34.gif"/><Relationship Id="rId4" Type="http://schemas.openxmlformats.org/officeDocument/2006/relationships/image" Target="NULL"/></Relationships>
</file>

<file path=ppt/slides/_rels/slide145.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92.png"/><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92.png"/><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94.png"/><Relationship Id="rId1" Type="http://schemas.openxmlformats.org/officeDocument/2006/relationships/slideLayout" Target="../slideLayouts/slideLayout2.xml"/><Relationship Id="rId4" Type="http://schemas.openxmlformats.org/officeDocument/2006/relationships/image" Target="../media/image34.gif"/></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NULL"/><Relationship Id="rId1" Type="http://schemas.openxmlformats.org/officeDocument/2006/relationships/slideLayout" Target="../slideLayouts/slideLayout2.xml"/><Relationship Id="rId4" Type="http://schemas.openxmlformats.org/officeDocument/2006/relationships/image" Target="../media/image95.jpeg"/></Relationships>
</file>

<file path=ppt/slides/_rels/slide151.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96.png"/><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media/image34.gif"/></Relationships>
</file>

<file path=ppt/slides/_rels/slide153.xml.rels><?xml version="1.0" encoding="UTF-8" standalone="yes"?>
<Relationships xmlns="http://schemas.openxmlformats.org/package/2006/relationships"><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image" Target="../media/image96.png"/><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media/image34.gif"/></Relationships>
</file>

<file path=ppt/slides/_rels/slide15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34.gif"/><Relationship Id="rId4" Type="http://schemas.openxmlformats.org/officeDocument/2006/relationships/image" Target="NULL"/></Relationships>
</file>

<file path=ppt/slides/_rels/slide155.xml.rels><?xml version="1.0" encoding="UTF-8" standalone="yes"?>
<Relationships xmlns="http://schemas.openxmlformats.org/package/2006/relationships"><Relationship Id="rId3" Type="http://schemas.openxmlformats.org/officeDocument/2006/relationships/image" Target="../media/image98.png"/><Relationship Id="rId12" Type="http://schemas.openxmlformats.org/officeDocument/2006/relationships/customXml" Target="../ink/ink71.xml"/><Relationship Id="rId2" Type="http://schemas.openxmlformats.org/officeDocument/2006/relationships/image" Target="../media/image97.png"/><Relationship Id="rId1" Type="http://schemas.openxmlformats.org/officeDocument/2006/relationships/slideLayout" Target="../slideLayouts/slideLayout2.xml"/><Relationship Id="rId6" Type="http://schemas.openxmlformats.org/officeDocument/2006/relationships/customXml" Target="../ink/ink69.xml"/><Relationship Id="rId11" Type="http://schemas.openxmlformats.org/officeDocument/2006/relationships/image" Target="NULL"/><Relationship Id="rId5" Type="http://schemas.openxmlformats.org/officeDocument/2006/relationships/image" Target="../media/image34.gif"/><Relationship Id="rId10" Type="http://schemas.openxmlformats.org/officeDocument/2006/relationships/customXml" Target="../ink/ink70.xml"/><Relationship Id="rId4" Type="http://schemas.openxmlformats.org/officeDocument/2006/relationships/image" Target="../media/image99.png"/><Relationship Id="rId9" Type="http://schemas.openxmlformats.org/officeDocument/2006/relationships/image" Target="NULL"/></Relationships>
</file>

<file path=ppt/slides/_rels/slide15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34.gif"/><Relationship Id="rId1" Type="http://schemas.openxmlformats.org/officeDocument/2006/relationships/slideLayout" Target="../slideLayouts/slideLayout2.xml"/><Relationship Id="rId5" Type="http://schemas.openxmlformats.org/officeDocument/2006/relationships/image" Target="NULL"/><Relationship Id="rId4" Type="http://schemas.openxmlformats.org/officeDocument/2006/relationships/customXml" Target="../ink/ink72.xml"/></Relationships>
</file>

<file path=ppt/slides/_rels/slide157.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102.png"/><Relationship Id="rId1" Type="http://schemas.openxmlformats.org/officeDocument/2006/relationships/slideLayout" Target="../slideLayouts/slideLayout2.xml"/><Relationship Id="rId4" Type="http://schemas.openxmlformats.org/officeDocument/2006/relationships/image" Target="../media/image34.gif"/></Relationships>
</file>

<file path=ppt/slides/_rels/slide159.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102.png"/><Relationship Id="rId1" Type="http://schemas.openxmlformats.org/officeDocument/2006/relationships/slideLayout" Target="../slideLayouts/slideLayout2.xml"/><Relationship Id="rId4" Type="http://schemas.openxmlformats.org/officeDocument/2006/relationships/image" Target="../media/image34.gif"/></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102.png"/><Relationship Id="rId1" Type="http://schemas.openxmlformats.org/officeDocument/2006/relationships/slideLayout" Target="../slideLayouts/slideLayout2.xml"/><Relationship Id="rId4" Type="http://schemas.openxmlformats.org/officeDocument/2006/relationships/image" Target="../media/image34.gif"/></Relationships>
</file>

<file path=ppt/slides/_rels/slide161.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102.png"/><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media/image34.gif"/></Relationships>
</file>

<file path=ppt/slides/_rels/slide16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image" Target="../media/image34.gif"/><Relationship Id="rId4" Type="http://schemas.openxmlformats.org/officeDocument/2006/relationships/image" Target="NULL"/></Relationships>
</file>

<file path=ppt/slides/_rels/slide16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34.gif"/><Relationship Id="rId4" Type="http://schemas.openxmlformats.org/officeDocument/2006/relationships/image" Target="../media/image97.png"/></Relationships>
</file>

<file path=ppt/slides/_rels/slide164.xml.rels><?xml version="1.0" encoding="UTF-8" standalone="yes"?>
<Relationships xmlns="http://schemas.openxmlformats.org/package/2006/relationships"><Relationship Id="rId8" Type="http://schemas.openxmlformats.org/officeDocument/2006/relationships/customXml" Target="../ink/ink73.xml"/><Relationship Id="rId3" Type="http://schemas.openxmlformats.org/officeDocument/2006/relationships/image" Target="../media/image97.png"/><Relationship Id="rId7" Type="http://schemas.openxmlformats.org/officeDocument/2006/relationships/image" Target="../media/image34.gif"/><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NULL"/><Relationship Id="rId9" Type="http://schemas.openxmlformats.org/officeDocument/2006/relationships/image" Target="NULL"/></Relationships>
</file>

<file path=ppt/slides/_rels/slide165.xml.rels><?xml version="1.0" encoding="UTF-8" standalone="yes"?>
<Relationships xmlns="http://schemas.openxmlformats.org/package/2006/relationships"><Relationship Id="rId8" Type="http://schemas.openxmlformats.org/officeDocument/2006/relationships/customXml" Target="../ink/ink74.xml"/><Relationship Id="rId3" Type="http://schemas.openxmlformats.org/officeDocument/2006/relationships/image" Target="../media/image97.png"/><Relationship Id="rId7" Type="http://schemas.openxmlformats.org/officeDocument/2006/relationships/image" Target="../media/image34.gif"/><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NULL"/><Relationship Id="rId9" Type="http://schemas.openxmlformats.org/officeDocument/2006/relationships/image" Target="NULL"/></Relationships>
</file>

<file path=ppt/slides/_rels/slide166.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104.jpeg"/><Relationship Id="rId4" Type="http://schemas.openxmlformats.org/officeDocument/2006/relationships/image" Target="../media/image34.gif"/></Relationships>
</file>

<file path=ppt/slides/_rels/slide167.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4.gif"/></Relationships>
</file>

<file path=ppt/slides/_rels/slide168.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105.png"/><Relationship Id="rId7" Type="http://schemas.openxmlformats.org/officeDocument/2006/relationships/customXml" Target="../ink/ink75.xm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34.gif"/><Relationship Id="rId5" Type="http://schemas.openxmlformats.org/officeDocument/2006/relationships/image" Target="../media/image106.png"/><Relationship Id="rId4" Type="http://schemas.openxmlformats.org/officeDocument/2006/relationships/image" Target="NULL"/></Relationships>
</file>

<file path=ppt/slides/_rels/slide169.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34.gif"/></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39.emf"/><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customXml" Target="../ink/ink2.xml"/><Relationship Id="rId5" Type="http://schemas.openxmlformats.org/officeDocument/2006/relationships/image" Target="../media/image110.png"/><Relationship Id="rId4" Type="http://schemas.openxmlformats.org/officeDocument/2006/relationships/customXml" Target="../ink/ink1.xml"/></Relationships>
</file>

<file path=ppt/slides/_rels/slide17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34.gif"/><Relationship Id="rId4" Type="http://schemas.openxmlformats.org/officeDocument/2006/relationships/image" Target="NULL"/></Relationships>
</file>

<file path=ppt/slides/_rels/slide17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34.gif"/><Relationship Id="rId5" Type="http://schemas.openxmlformats.org/officeDocument/2006/relationships/image" Target="NULL"/><Relationship Id="rId4" Type="http://schemas.openxmlformats.org/officeDocument/2006/relationships/image" Target="NULL"/></Relationships>
</file>

<file path=ppt/slides/_rels/slide172.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107.png"/><Relationship Id="rId1" Type="http://schemas.openxmlformats.org/officeDocument/2006/relationships/slideLayout" Target="../slideLayouts/slideLayout2.xml"/><Relationship Id="rId4" Type="http://schemas.openxmlformats.org/officeDocument/2006/relationships/image" Target="../media/image34.gif"/></Relationships>
</file>

<file path=ppt/slides/_rels/slide17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107.png"/><Relationship Id="rId1" Type="http://schemas.openxmlformats.org/officeDocument/2006/relationships/slideLayout" Target="../slideLayouts/slideLayout2.xml"/><Relationship Id="rId4" Type="http://schemas.openxmlformats.org/officeDocument/2006/relationships/image" Target="../media/image34.gif"/></Relationships>
</file>

<file path=ppt/slides/_rels/slide174.xml.rels><?xml version="1.0" encoding="UTF-8" standalone="yes"?>
<Relationships xmlns="http://schemas.openxmlformats.org/package/2006/relationships"><Relationship Id="rId3" Type="http://schemas.openxmlformats.org/officeDocument/2006/relationships/customXml" Target="../ink/ink76.xml"/><Relationship Id="rId2" Type="http://schemas.openxmlformats.org/officeDocument/2006/relationships/image" Target="../media/image108.png"/><Relationship Id="rId1" Type="http://schemas.openxmlformats.org/officeDocument/2006/relationships/slideLayout" Target="../slideLayouts/slideLayout2.xml"/><Relationship Id="rId5" Type="http://schemas.openxmlformats.org/officeDocument/2006/relationships/image" Target="../media/image34.gif"/><Relationship Id="rId4" Type="http://schemas.openxmlformats.org/officeDocument/2006/relationships/image" Target="NULL"/></Relationships>
</file>

<file path=ppt/slides/_rels/slide17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customXml" Target="../ink/ink77.xml"/><Relationship Id="rId4" Type="http://schemas.openxmlformats.org/officeDocument/2006/relationships/image" Target="../media/image34.gif"/></Relationships>
</file>

<file path=ppt/slides/_rels/slide176.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109.png"/><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customXml" Target="../ink/ink78.xml"/><Relationship Id="rId4" Type="http://schemas.openxmlformats.org/officeDocument/2006/relationships/image" Target="../media/image34.gif"/></Relationships>
</file>

<file path=ppt/slides/_rels/slide177.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109.png"/><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customXml" Target="../ink/ink79.xml"/><Relationship Id="rId4" Type="http://schemas.openxmlformats.org/officeDocument/2006/relationships/image" Target="../media/image107.png"/></Relationships>
</file>

<file path=ppt/slides/_rels/slide178.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109.png"/><Relationship Id="rId1" Type="http://schemas.openxmlformats.org/officeDocument/2006/relationships/slideLayout" Target="../slideLayouts/slideLayout2.xml"/><Relationship Id="rId5" Type="http://schemas.openxmlformats.org/officeDocument/2006/relationships/image" Target="NULL"/><Relationship Id="rId4" Type="http://schemas.openxmlformats.org/officeDocument/2006/relationships/customXml" Target="../ink/ink80.xml"/></Relationships>
</file>

<file path=ppt/slides/_rels/slide179.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NUL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3.emf"/><Relationship Id="rId5" Type="http://schemas.openxmlformats.org/officeDocument/2006/relationships/customXml" Target="../ink/ink3.xml"/><Relationship Id="rId4" Type="http://schemas.openxmlformats.org/officeDocument/2006/relationships/image" Target="../media/image121.png"/></Relationships>
</file>

<file path=ppt/slides/_rels/slide180.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111.gif"/></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182.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4.emf"/><Relationship Id="rId4" Type="http://schemas.openxmlformats.org/officeDocument/2006/relationships/customXml" Target="../ink/ink4.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13.png"/><Relationship Id="rId7" Type="http://schemas.openxmlformats.org/officeDocument/2006/relationships/image" Target="NULL"/><Relationship Id="rId2" Type="http://schemas.openxmlformats.org/officeDocument/2006/relationships/notesSlide" Target="../notesSlides/notesSlide3.xml"/><Relationship Id="rId1" Type="http://schemas.openxmlformats.org/officeDocument/2006/relationships/slideLayout" Target="../slideLayouts/slideLayout2.xml"/><Relationship Id="rId10" Type="http://schemas.openxmlformats.org/officeDocument/2006/relationships/image" Target="../media/image14.png"/><Relationship Id="rId9" Type="http://schemas.openxmlformats.org/officeDocument/2006/relationships/image" Target="../media/image120.png"/></Relationships>
</file>

<file path=ppt/slides/_rels/slide21.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image" Target="../media/image13.png"/><Relationship Id="rId7" Type="http://schemas.openxmlformats.org/officeDocument/2006/relationships/customXml" Target="../ink/ink6.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emf"/><Relationship Id="rId5" Type="http://schemas.openxmlformats.org/officeDocument/2006/relationships/customXml" Target="../ink/ink5.xml"/><Relationship Id="rId10" Type="http://schemas.openxmlformats.org/officeDocument/2006/relationships/image" Target="../media/image18.emf"/><Relationship Id="rId4" Type="http://schemas.openxmlformats.org/officeDocument/2006/relationships/image" Target="../media/image140.png"/><Relationship Id="rId9" Type="http://schemas.openxmlformats.org/officeDocument/2006/relationships/customXml" Target="../ink/ink7.xml"/></Relationships>
</file>

<file path=ppt/slides/_rels/slide22.xml.rels><?xml version="1.0" encoding="UTF-8" standalone="yes"?>
<Relationships xmlns="http://schemas.openxmlformats.org/package/2006/relationships"><Relationship Id="rId13" Type="http://schemas.openxmlformats.org/officeDocument/2006/relationships/customXml" Target="../ink/ink10.xml"/><Relationship Id="rId3" Type="http://schemas.openxmlformats.org/officeDocument/2006/relationships/image" Target="../media/image13.png"/><Relationship Id="rId12" Type="http://schemas.openxmlformats.org/officeDocument/2006/relationships/image" Target="../media/image19.emf"/><Relationship Id="rId2" Type="http://schemas.openxmlformats.org/officeDocument/2006/relationships/notesSlide" Target="../notesSlides/notesSlide5.xml"/><Relationship Id="rId1" Type="http://schemas.openxmlformats.org/officeDocument/2006/relationships/slideLayout" Target="../slideLayouts/slideLayout2.xml"/><Relationship Id="rId11" Type="http://schemas.openxmlformats.org/officeDocument/2006/relationships/customXml" Target="../ink/ink9.xml"/><Relationship Id="rId5" Type="http://schemas.openxmlformats.org/officeDocument/2006/relationships/customXml" Target="../ink/ink8.xml"/><Relationship Id="rId10" Type="http://schemas.openxmlformats.org/officeDocument/2006/relationships/image" Target="../media/image170.emf"/><Relationship Id="rId4" Type="http://schemas.openxmlformats.org/officeDocument/2006/relationships/image" Target="../media/image140.png"/><Relationship Id="rId14" Type="http://schemas.openxmlformats.org/officeDocument/2006/relationships/image" Target="../media/image20.emf"/></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5.emf"/><Relationship Id="rId5" Type="http://schemas.openxmlformats.org/officeDocument/2006/relationships/customXml" Target="../ink/ink11.xml"/><Relationship Id="rId4" Type="http://schemas.openxmlformats.org/officeDocument/2006/relationships/image" Target="../media/image140.png"/></Relationships>
</file>

<file path=ppt/slides/_rels/slide2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NULL"/></Relationships>
</file>

<file path=ppt/slides/_rels/slide28.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NULL"/><Relationship Id="rId4" Type="http://schemas.openxmlformats.org/officeDocument/2006/relationships/image" Target="NULL"/></Relationships>
</file>

<file path=ppt/slides/_rels/slide29.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15.png"/><Relationship Id="rId7" Type="http://schemas.openxmlformats.org/officeDocument/2006/relationships/customXml" Target="../ink/ink13.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customXml" Target="../ink/ink1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NULL"/><Relationship Id="rId4" Type="http://schemas.openxmlformats.org/officeDocument/2006/relationships/customXml" Target="../ink/ink14.xml"/></Relationships>
</file>

<file path=ppt/slides/_rels/slide31.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NULL"/><Relationship Id="rId4" Type="http://schemas.openxmlformats.org/officeDocument/2006/relationships/image" Target="NULL"/></Relationships>
</file>

<file path=ppt/slides/_rels/slide33.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NULL"/><Relationship Id="rId3" Type="http://schemas.openxmlformats.org/officeDocument/2006/relationships/image" Target="../media/image18.png"/><Relationship Id="rId7" Type="http://schemas.openxmlformats.org/officeDocument/2006/relationships/image" Target="NULL"/><Relationship Id="rId12" Type="http://schemas.openxmlformats.org/officeDocument/2006/relationships/customXml" Target="../ink/ink16.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NULL"/><Relationship Id="rId11" Type="http://schemas.openxmlformats.org/officeDocument/2006/relationships/image" Target="NULL"/><Relationship Id="rId5" Type="http://schemas.openxmlformats.org/officeDocument/2006/relationships/image" Target="../media/image19.png"/><Relationship Id="rId10" Type="http://schemas.openxmlformats.org/officeDocument/2006/relationships/customXml" Target="../ink/ink15.xml"/><Relationship Id="rId4" Type="http://schemas.openxmlformats.org/officeDocument/2006/relationships/image" Target="NULL"/><Relationship Id="rId9" Type="http://schemas.openxmlformats.org/officeDocument/2006/relationships/image" Target="NULL"/></Relationships>
</file>

<file path=ppt/slides/_rels/slide34.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NULL"/><Relationship Id="rId3" Type="http://schemas.openxmlformats.org/officeDocument/2006/relationships/image" Target="../media/image18.png"/><Relationship Id="rId7" Type="http://schemas.openxmlformats.org/officeDocument/2006/relationships/image" Target="../media/image19.png"/><Relationship Id="rId12" Type="http://schemas.openxmlformats.org/officeDocument/2006/relationships/customXml" Target="../ink/ink18.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NULL"/><Relationship Id="rId11" Type="http://schemas.openxmlformats.org/officeDocument/2006/relationships/image" Target="NULL"/><Relationship Id="rId5" Type="http://schemas.openxmlformats.org/officeDocument/2006/relationships/customXml" Target="../ink/ink17.xml"/><Relationship Id="rId15" Type="http://schemas.openxmlformats.org/officeDocument/2006/relationships/image" Target="NULL"/><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image" Target="NULL"/><Relationship Id="rId14" Type="http://schemas.openxmlformats.org/officeDocument/2006/relationships/customXml" Target="../ink/ink19.xml"/></Relationships>
</file>

<file path=ppt/slides/_rels/slide35.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NULL"/><Relationship Id="rId3" Type="http://schemas.openxmlformats.org/officeDocument/2006/relationships/image" Target="../media/image18.png"/><Relationship Id="rId7" Type="http://schemas.openxmlformats.org/officeDocument/2006/relationships/image" Target="../media/image19.png"/><Relationship Id="rId12" Type="http://schemas.openxmlformats.org/officeDocument/2006/relationships/customXml" Target="../ink/ink21.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NULL"/><Relationship Id="rId11" Type="http://schemas.openxmlformats.org/officeDocument/2006/relationships/image" Target="NULL"/><Relationship Id="rId5" Type="http://schemas.openxmlformats.org/officeDocument/2006/relationships/customXml" Target="../ink/ink20.xml"/><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image" Target="NULL"/></Relationships>
</file>

<file path=ppt/slides/_rels/slide36.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NULL"/><Relationship Id="rId3" Type="http://schemas.openxmlformats.org/officeDocument/2006/relationships/image" Target="../media/image18.png"/><Relationship Id="rId7" Type="http://schemas.openxmlformats.org/officeDocument/2006/relationships/image" Target="../media/image19.png"/><Relationship Id="rId12" Type="http://schemas.openxmlformats.org/officeDocument/2006/relationships/customXml" Target="../ink/ink23.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NULL"/><Relationship Id="rId11" Type="http://schemas.openxmlformats.org/officeDocument/2006/relationships/image" Target="NULL"/><Relationship Id="rId5" Type="http://schemas.openxmlformats.org/officeDocument/2006/relationships/customXml" Target="../ink/ink22.xml"/><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image" Target="NULL"/></Relationships>
</file>

<file path=ppt/slides/_rels/slide37.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NULL"/><Relationship Id="rId3" Type="http://schemas.openxmlformats.org/officeDocument/2006/relationships/image" Target="../media/image18.png"/><Relationship Id="rId7" Type="http://schemas.openxmlformats.org/officeDocument/2006/relationships/image" Target="../media/image19.png"/><Relationship Id="rId12" Type="http://schemas.openxmlformats.org/officeDocument/2006/relationships/customXml" Target="../ink/ink25.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NULL"/><Relationship Id="rId11" Type="http://schemas.openxmlformats.org/officeDocument/2006/relationships/image" Target="NULL"/><Relationship Id="rId5" Type="http://schemas.openxmlformats.org/officeDocument/2006/relationships/customXml" Target="../ink/ink24.xml"/><Relationship Id="rId15" Type="http://schemas.openxmlformats.org/officeDocument/2006/relationships/image" Target="NULL"/><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image" Target="NULL"/><Relationship Id="rId14" Type="http://schemas.openxmlformats.org/officeDocument/2006/relationships/customXml" Target="../ink/ink26.xml"/></Relationships>
</file>

<file path=ppt/slides/_rels/slide38.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20.png"/><Relationship Id="rId7" Type="http://schemas.openxmlformats.org/officeDocument/2006/relationships/customXml" Target="../ink/ink28.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customXml" Target="../ink/ink27.xml"/><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customXml" Target="../ink/ink29.xml"/></Relationships>
</file>

<file path=ppt/slides/_rels/slide39.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20.png"/><Relationship Id="rId7" Type="http://schemas.openxmlformats.org/officeDocument/2006/relationships/customXml" Target="../ink/ink31.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customXml" Target="../ink/ink30.xml"/><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customXml" Target="../ink/ink3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customXml" Target="../ink/ink34.xml"/><Relationship Id="rId7" Type="http://schemas.openxmlformats.org/officeDocument/2006/relationships/image" Target="../media/image29.png"/><Relationship Id="rId2" Type="http://schemas.openxmlformats.org/officeDocument/2006/relationships/customXml" Target="../ink/ink33.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NULL"/><Relationship Id="rId9" Type="http://schemas.openxmlformats.org/officeDocument/2006/relationships/image" Target="NULL"/></Relationships>
</file>

<file path=ppt/slides/_rels/slide46.xml.rels><?xml version="1.0" encoding="UTF-8" standalone="yes"?>
<Relationships xmlns="http://schemas.openxmlformats.org/package/2006/relationships"><Relationship Id="rId2" Type="http://schemas.openxmlformats.org/officeDocument/2006/relationships/customXml" Target="../ink/ink35.xml"/><Relationship Id="rId1" Type="http://schemas.openxmlformats.org/officeDocument/2006/relationships/slideLayout" Target="../slideLayouts/slideLayout2.xml"/><Relationship Id="rId5" Type="http://schemas.openxmlformats.org/officeDocument/2006/relationships/image" Target="NULL"/></Relationships>
</file>

<file path=ppt/slides/_rels/slide47.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NULL"/><Relationship Id="rId4" Type="http://schemas.openxmlformats.org/officeDocument/2006/relationships/customXml" Target="../ink/ink36.xml"/></Relationships>
</file>

<file path=ppt/slides/_rels/slide51.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NULL"/><Relationship Id="rId4" Type="http://schemas.openxmlformats.org/officeDocument/2006/relationships/customXml" Target="../ink/ink37.xml"/></Relationships>
</file>

<file path=ppt/slides/_rels/slide52.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NULL"/><Relationship Id="rId4" Type="http://schemas.openxmlformats.org/officeDocument/2006/relationships/customXml" Target="../ink/ink38.xml"/></Relationships>
</file>

<file path=ppt/slides/_rels/slide53.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NULL"/><Relationship Id="rId2" Type="http://schemas.openxmlformats.org/officeDocument/2006/relationships/image" Target="../media/image31.png"/><Relationship Id="rId1" Type="http://schemas.openxmlformats.org/officeDocument/2006/relationships/slideLayout" Target="../slideLayouts/slideLayout2.xml"/><Relationship Id="rId10" Type="http://schemas.openxmlformats.org/officeDocument/2006/relationships/image" Target="NULL"/><Relationship Id="rId9" Type="http://schemas.openxmlformats.org/officeDocument/2006/relationships/customXml" Target="../ink/ink39.xml"/></Relationships>
</file>

<file path=ppt/slides/_rels/slide54.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2.xml"/><Relationship Id="rId5" Type="http://schemas.openxmlformats.org/officeDocument/2006/relationships/image" Target="../media/image34.gif"/><Relationship Id="rId4" Type="http://schemas.openxmlformats.org/officeDocument/2006/relationships/image" Target="NULL"/></Relationships>
</file>

<file path=ppt/slides/_rels/slide58.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2.xml"/><Relationship Id="rId4" Type="http://schemas.openxmlformats.org/officeDocument/2006/relationships/image" Target="../media/image34.gif"/></Relationships>
</file>

<file path=ppt/slides/_rels/slide59.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NULL"/><Relationship Id="rId9" Type="http://schemas.openxmlformats.org/officeDocument/2006/relationships/image" Target="../media/image34.gif"/></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NULL"/><Relationship Id="rId7" Type="http://schemas.openxmlformats.org/officeDocument/2006/relationships/image" Target="../media/image34.gif"/><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NULL"/></Relationships>
</file>

<file path=ppt/slides/_rels/slide61.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NUL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34.gif"/><Relationship Id="rId7"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NULL"/><Relationship Id="rId9" Type="http://schemas.openxmlformats.org/officeDocument/2006/relationships/image" Target="NULL"/></Relationships>
</file>

<file path=ppt/slides/_rels/slide6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2.xml"/><Relationship Id="rId4" Type="http://schemas.openxmlformats.org/officeDocument/2006/relationships/image" Target="../media/image34.gif"/></Relationships>
</file>

<file path=ppt/slides/_rels/slide64.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NUL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2.xml"/><Relationship Id="rId4" Type="http://schemas.openxmlformats.org/officeDocument/2006/relationships/image" Target="../media/image34.gif"/></Relationships>
</file>

<file path=ppt/slides/_rels/slide66.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4.gif"/><Relationship Id="rId5" Type="http://schemas.openxmlformats.org/officeDocument/2006/relationships/image" Target="NULL"/><Relationship Id="rId4" Type="http://schemas.openxmlformats.org/officeDocument/2006/relationships/image" Target="NULL"/></Relationships>
</file>

<file path=ppt/slides/_rels/slide67.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4.gif"/><Relationship Id="rId4" Type="http://schemas.openxmlformats.org/officeDocument/2006/relationships/image" Target="NULL"/></Relationships>
</file>

<file path=ppt/slides/_rels/slide6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NULL"/><Relationship Id="rId1" Type="http://schemas.openxmlformats.org/officeDocument/2006/relationships/slideLayout" Target="../slideLayouts/slideLayout2.xml"/><Relationship Id="rId5" Type="http://schemas.openxmlformats.org/officeDocument/2006/relationships/image" Target="../media/image34.gif"/><Relationship Id="rId4" Type="http://schemas.openxmlformats.org/officeDocument/2006/relationships/image" Target="NUL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5" Type="http://schemas.openxmlformats.org/officeDocument/2006/relationships/image" Target="../media/image34.gif"/><Relationship Id="rId4" Type="http://schemas.openxmlformats.org/officeDocument/2006/relationships/image" Target="NUL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2.xml"/><Relationship Id="rId11" Type="http://schemas.openxmlformats.org/officeDocument/2006/relationships/image" Target="NULL"/><Relationship Id="rId5" Type="http://schemas.openxmlformats.org/officeDocument/2006/relationships/customXml" Target="../ink/ink40.xml"/><Relationship Id="rId10" Type="http://schemas.openxmlformats.org/officeDocument/2006/relationships/customXml" Target="../ink/ink41.xml"/><Relationship Id="rId4" Type="http://schemas.openxmlformats.org/officeDocument/2006/relationships/image" Target="../media/image40.png"/><Relationship Id="rId9" Type="http://schemas.openxmlformats.org/officeDocument/2006/relationships/image" Target="../media/image34.gif"/></Relationships>
</file>

<file path=ppt/slides/_rels/slide71.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34.gif"/><Relationship Id="rId5" Type="http://schemas.openxmlformats.org/officeDocument/2006/relationships/image" Target="NULL"/><Relationship Id="rId4" Type="http://schemas.openxmlformats.org/officeDocument/2006/relationships/customXml" Target="../ink/ink42.xml"/></Relationships>
</file>

<file path=ppt/slides/_rels/slide72.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NULL"/><Relationship Id="rId7" Type="http://schemas.openxmlformats.org/officeDocument/2006/relationships/customXml" Target="../ink/ink44.xml"/><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34.gif"/><Relationship Id="rId5" Type="http://schemas.openxmlformats.org/officeDocument/2006/relationships/image" Target="NULL"/><Relationship Id="rId4" Type="http://schemas.openxmlformats.org/officeDocument/2006/relationships/customXml" Target="../ink/ink43.xml"/></Relationships>
</file>

<file path=ppt/slides/_rels/slide7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customXml" Target="../ink/ink45.xml"/><Relationship Id="rId4" Type="http://schemas.openxmlformats.org/officeDocument/2006/relationships/image" Target="../media/image34.gif"/></Relationships>
</file>

<file path=ppt/slides/_rels/slide74.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34.gif"/></Relationships>
</file>

<file path=ppt/slides/_rels/slide76.xml.rels><?xml version="1.0" encoding="UTF-8" standalone="yes"?>
<Relationships xmlns="http://schemas.openxmlformats.org/package/2006/relationships"><Relationship Id="rId8" Type="http://schemas.openxmlformats.org/officeDocument/2006/relationships/image" Target="../media/image34.gif"/><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customXml" Target="../ink/ink46.xml"/></Relationships>
</file>

<file path=ppt/slides/_rels/slide77.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34.gif"/><Relationship Id="rId7" Type="http://schemas.openxmlformats.org/officeDocument/2006/relationships/customXml" Target="../ink/ink47.xml"/><Relationship Id="rId2" Type="http://schemas.openxmlformats.org/officeDocument/2006/relationships/image" Target="NULL"/><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NULL"/></Relationships>
</file>

<file path=ppt/slides/_rels/slide78.xml.rels><?xml version="1.0" encoding="UTF-8" standalone="yes"?>
<Relationships xmlns="http://schemas.openxmlformats.org/package/2006/relationships"><Relationship Id="rId8" Type="http://schemas.openxmlformats.org/officeDocument/2006/relationships/customXml" Target="../ink/ink48.xml"/><Relationship Id="rId3" Type="http://schemas.openxmlformats.org/officeDocument/2006/relationships/image" Target="../media/image34.gif"/><Relationship Id="rId7"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image" Target="NULL"/><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image" Target="NULL"/></Relationships>
</file>

<file path=ppt/slides/_rels/slide79.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NUL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NUL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34.gif"/><Relationship Id="rId5" Type="http://schemas.openxmlformats.org/officeDocument/2006/relationships/image" Target="NULL"/><Relationship Id="rId4" Type="http://schemas.openxmlformats.org/officeDocument/2006/relationships/customXml" Target="../ink/ink49.xml"/></Relationships>
</file>

<file path=ppt/slides/_rels/slide82.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customXml" Target="../ink/ink50.xml"/><Relationship Id="rId4" Type="http://schemas.openxmlformats.org/officeDocument/2006/relationships/image" Target="../media/image34.gif"/></Relationships>
</file>

<file path=ppt/slides/_rels/slide8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customXml" Target="../ink/ink51.xml"/><Relationship Id="rId4" Type="http://schemas.openxmlformats.org/officeDocument/2006/relationships/image" Target="../media/image34.gif"/></Relationships>
</file>

<file path=ppt/slides/_rels/slide84.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34.gif"/><Relationship Id="rId5" Type="http://schemas.openxmlformats.org/officeDocument/2006/relationships/image" Target="NULL"/><Relationship Id="rId4" Type="http://schemas.openxmlformats.org/officeDocument/2006/relationships/customXml" Target="../ink/ink52.xml"/></Relationships>
</file>

<file path=ppt/slides/_rels/slide85.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NUL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62.png"/><Relationship Id="rId1" Type="http://schemas.openxmlformats.org/officeDocument/2006/relationships/slideLayout" Target="../slideLayouts/slideLayout13.xml"/><Relationship Id="rId6" Type="http://schemas.openxmlformats.org/officeDocument/2006/relationships/image" Target="../media/image34.gif"/><Relationship Id="rId5" Type="http://schemas.openxmlformats.org/officeDocument/2006/relationships/image" Target="NULL"/><Relationship Id="rId4" Type="http://schemas.openxmlformats.org/officeDocument/2006/relationships/customXml" Target="../ink/ink53.xml"/></Relationships>
</file>

<file path=ppt/slides/_rels/slide87.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34.gif"/></Relationships>
</file>

<file path=ppt/slides/_rels/slide91.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NUL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34.gif"/></Relationships>
</file>

<file path=ppt/slides/_rels/slide9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34.gif"/></Relationships>
</file>

<file path=ppt/slides/_rels/slide94.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66.gif"/><Relationship Id="rId2" Type="http://schemas.openxmlformats.org/officeDocument/2006/relationships/image" Target="../media/image34.gif"/><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34.gif"/></Relationships>
</file>

<file path=ppt/slides/_rels/slide9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34.gif"/></Relationships>
</file>

<file path=ppt/slides/_rels/slide98.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34.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716066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Ηλεκτρική Δύναμη</a:t>
            </a:r>
          </a:p>
        </p:txBody>
      </p:sp>
      <p:sp>
        <p:nvSpPr>
          <p:cNvPr id="3" name="Content Placeholder 2"/>
          <p:cNvSpPr>
            <a:spLocks noGrp="1"/>
          </p:cNvSpPr>
          <p:nvPr>
            <p:ph idx="1"/>
          </p:nvPr>
        </p:nvSpPr>
        <p:spPr>
          <a:xfrm>
            <a:off x="738350" y="1371600"/>
            <a:ext cx="7948450" cy="5257800"/>
          </a:xfrm>
        </p:spPr>
        <p:txBody>
          <a:bodyPr>
            <a:normAutofit/>
          </a:bodyPr>
          <a:lstStyle/>
          <a:p>
            <a:r>
              <a:rPr lang="el-GR" b="1" dirty="0">
                <a:latin typeface="Calibri" panose="020F0502020204030204" pitchFamily="34" charset="0"/>
                <a:cs typeface="Calibri" panose="020F0502020204030204" pitchFamily="34" charset="0"/>
              </a:rPr>
              <a:t>Αρχή Διατήρησης του ηλεκτρικού φορτίου</a:t>
            </a:r>
          </a:p>
          <a:p>
            <a:pPr lvl="1"/>
            <a:r>
              <a:rPr lang="el-GR" dirty="0">
                <a:latin typeface="Calibri" panose="020F0502020204030204" pitchFamily="34" charset="0"/>
                <a:cs typeface="Calibri" panose="020F0502020204030204" pitchFamily="34" charset="0"/>
              </a:rPr>
              <a:t>…σε απομονωμένο σύστημα</a:t>
            </a:r>
          </a:p>
          <a:p>
            <a:pPr lvl="1"/>
            <a:endParaRPr lang="el-GR"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Μεταφορά (όχι δημιουργία!) φορτίου από ένα σώμα σε ένα άλλο</a:t>
            </a:r>
          </a:p>
          <a:p>
            <a:pPr lvl="2"/>
            <a:r>
              <a:rPr lang="el-GR" dirty="0">
                <a:latin typeface="Calibri" panose="020F0502020204030204" pitchFamily="34" charset="0"/>
                <a:cs typeface="Calibri" panose="020F0502020204030204" pitchFamily="34" charset="0"/>
              </a:rPr>
              <a:t>Το ένα φορτίζεται </a:t>
            </a:r>
            <a:r>
              <a:rPr lang="el-GR" b="1" dirty="0">
                <a:latin typeface="Calibri" panose="020F0502020204030204" pitchFamily="34" charset="0"/>
                <a:cs typeface="Calibri" panose="020F0502020204030204" pitchFamily="34" charset="0"/>
              </a:rPr>
              <a:t>θετικά (πλεόνασμα θετικού φορτίου)</a:t>
            </a:r>
            <a:r>
              <a:rPr lang="el-GR" dirty="0">
                <a:latin typeface="Calibri" panose="020F0502020204030204" pitchFamily="34" charset="0"/>
                <a:cs typeface="Calibri" panose="020F0502020204030204" pitchFamily="34" charset="0"/>
              </a:rPr>
              <a:t>, το άλλο </a:t>
            </a:r>
            <a:r>
              <a:rPr lang="el-GR" b="1" dirty="0">
                <a:latin typeface="Calibri" panose="020F0502020204030204" pitchFamily="34" charset="0"/>
                <a:cs typeface="Calibri" panose="020F0502020204030204" pitchFamily="34" charset="0"/>
              </a:rPr>
              <a:t>αρνητικά (πλεόνασμα αρνητικού φορτίου)</a:t>
            </a:r>
          </a:p>
          <a:p>
            <a:pPr lvl="2"/>
            <a:endParaRPr lang="el-GR" b="1"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Ποιος είναι όμως ο «φορέας» του φορτίου;</a:t>
            </a:r>
          </a:p>
          <a:p>
            <a:pPr lvl="2"/>
            <a:r>
              <a:rPr lang="el-GR" dirty="0">
                <a:latin typeface="Calibri" panose="020F0502020204030204" pitchFamily="34" charset="0"/>
                <a:cs typeface="Calibri" panose="020F0502020204030204" pitchFamily="34" charset="0"/>
              </a:rPr>
              <a:t>Ξέρουμε πλέον ότι – στα μέταλλα – τα </a:t>
            </a:r>
            <a:r>
              <a:rPr lang="el-GR" b="1" dirty="0">
                <a:latin typeface="Calibri" panose="020F0502020204030204" pitchFamily="34" charset="0"/>
                <a:cs typeface="Calibri" panose="020F0502020204030204" pitchFamily="34" charset="0"/>
              </a:rPr>
              <a:t>ηλεκτρόνια </a:t>
            </a:r>
            <a:r>
              <a:rPr lang="el-GR" dirty="0">
                <a:latin typeface="Calibri" panose="020F0502020204030204" pitchFamily="34" charset="0"/>
                <a:cs typeface="Calibri" panose="020F0502020204030204" pitchFamily="34" charset="0"/>
              </a:rPr>
              <a:t>μεταφέρουν φορτίο, τα οποία μεταφέρονται από ένα μέταλλο σε ένα άλλο, δημιουργώντας θετική ή αρνητική φόρτιση</a:t>
            </a:r>
          </a:p>
        </p:txBody>
      </p:sp>
    </p:spTree>
    <p:extLst>
      <p:ext uri="{BB962C8B-B14F-4D97-AF65-F5344CB8AC3E}">
        <p14:creationId xmlns:p14="http://schemas.microsoft.com/office/powerpoint/2010/main" val="2390762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6" end="6"/>
                                            </p:txEl>
                                          </p:spTgt>
                                        </p:tgtEl>
                                        <p:attrNameLst>
                                          <p:attrName>style.visibility</p:attrName>
                                        </p:attrNameLst>
                                      </p:cBhvr>
                                      <p:to>
                                        <p:strVal val="visible"/>
                                      </p:to>
                                    </p:set>
                                    <p:animEffect transition="in" filter="fade">
                                      <p:cBhvr>
                                        <p:cTn id="20" dur="500"/>
                                        <p:tgtEl>
                                          <p:spTgt spid="3">
                                            <p:txEl>
                                              <p:pRg st="6" end="6"/>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animEffect transition="in" filter="fade">
                                      <p:cBhvr>
                                        <p:cTn id="23"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62885" r="3653"/>
          <a:stretch/>
        </p:blipFill>
        <p:spPr>
          <a:xfrm>
            <a:off x="7010399" y="710292"/>
            <a:ext cx="1524001" cy="2105621"/>
          </a:xfrm>
          <a:prstGeom prst="rect">
            <a:avLst/>
          </a:prstGeom>
        </p:spPr>
      </p:pic>
      <p:sp>
        <p:nvSpPr>
          <p:cNvPr id="2" name="Title 1"/>
          <p:cNvSpPr>
            <a:spLocks noGrp="1"/>
          </p:cNvSpPr>
          <p:nvPr>
            <p:ph type="title"/>
          </p:nvPr>
        </p:nvSpPr>
        <p:spPr/>
        <p:txBody>
          <a:bodyPr>
            <a:normAutofit fontScale="90000"/>
          </a:bodyPr>
          <a:lstStyle/>
          <a:p>
            <a:r>
              <a:rPr lang="el-GR" dirty="0"/>
              <a:t>Χωρητικότητα</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2" y="1367902"/>
                <a:ext cx="7919875" cy="5261499"/>
              </a:xfrm>
            </p:spPr>
            <p:txBody>
              <a:bodyPr>
                <a:normAutofit fontScale="92500"/>
              </a:bodyPr>
              <a:lstStyle/>
              <a:p>
                <a:r>
                  <a:rPr lang="el-GR" sz="2600" b="1" dirty="0">
                    <a:latin typeface="Calibri" panose="020F0502020204030204" pitchFamily="34" charset="0"/>
                    <a:cs typeface="Calibri" panose="020F0502020204030204" pitchFamily="34" charset="0"/>
                  </a:rPr>
                  <a:t>Συνδυασμοί Πυκνωτών</a:t>
                </a:r>
                <a:endParaRPr lang="en-US" sz="2600" dirty="0">
                  <a:latin typeface="Calibri" panose="020F0502020204030204" pitchFamily="34" charset="0"/>
                  <a:cs typeface="Calibri" panose="020F0502020204030204" pitchFamily="34" charset="0"/>
                </a:endParaRPr>
              </a:p>
              <a:p>
                <a:r>
                  <a:rPr lang="el-GR" dirty="0">
                    <a:latin typeface="Calibri" panose="020F0502020204030204" pitchFamily="34" charset="0"/>
                    <a:cs typeface="Calibri" panose="020F0502020204030204" pitchFamily="34" charset="0"/>
                  </a:rPr>
                  <a:t>Η διαφορές δυναμικού μεταξύ </a:t>
                </a:r>
                <a:br>
                  <a:rPr lang="en-US" dirty="0">
                    <a:latin typeface="Calibri" panose="020F0502020204030204" pitchFamily="34" charset="0"/>
                    <a:cs typeface="Calibri" panose="020F0502020204030204" pitchFamily="34" charset="0"/>
                  </a:rPr>
                </a:br>
                <a:r>
                  <a:rPr lang="el-GR" dirty="0">
                    <a:latin typeface="Calibri" panose="020F0502020204030204" pitchFamily="34" charset="0"/>
                    <a:cs typeface="Calibri" panose="020F0502020204030204" pitchFamily="34" charset="0"/>
                  </a:rPr>
                  <a:t>πυκνωτών συνδεδεμένων </a:t>
                </a:r>
                <a:r>
                  <a:rPr lang="el-GR" b="1" dirty="0">
                    <a:latin typeface="Calibri" panose="020F0502020204030204" pitchFamily="34" charset="0"/>
                    <a:cs typeface="Calibri" panose="020F0502020204030204" pitchFamily="34" charset="0"/>
                  </a:rPr>
                  <a:t>σε </a:t>
                </a:r>
                <a:br>
                  <a:rPr lang="en-US" b="1" dirty="0">
                    <a:latin typeface="Calibri" panose="020F0502020204030204" pitchFamily="34" charset="0"/>
                    <a:cs typeface="Calibri" panose="020F0502020204030204" pitchFamily="34" charset="0"/>
                  </a:rPr>
                </a:br>
                <a:r>
                  <a:rPr lang="el-GR" b="1" dirty="0">
                    <a:latin typeface="Calibri" panose="020F0502020204030204" pitchFamily="34" charset="0"/>
                    <a:cs typeface="Calibri" panose="020F0502020204030204" pitchFamily="34" charset="0"/>
                  </a:rPr>
                  <a:t>σειρά</a:t>
                </a:r>
                <a:r>
                  <a:rPr lang="el-GR" dirty="0">
                    <a:latin typeface="Calibri" panose="020F0502020204030204" pitchFamily="34" charset="0"/>
                    <a:cs typeface="Calibri" panose="020F0502020204030204" pitchFamily="34" charset="0"/>
                  </a:rPr>
                  <a:t> είναι διαφορετικές</a:t>
                </a:r>
              </a:p>
              <a:p>
                <a:r>
                  <a:rPr lang="el-GR" dirty="0">
                    <a:latin typeface="Calibri" panose="020F0502020204030204" pitchFamily="34" charset="0"/>
                    <a:cs typeface="Calibri" panose="020F0502020204030204" pitchFamily="34" charset="0"/>
                  </a:rPr>
                  <a:t>Ξανά, το «σε σειρά» </a:t>
                </a:r>
                <a:r>
                  <a:rPr lang="el-GR" sz="2200" b="1" dirty="0">
                    <a:latin typeface="Calibri" panose="020F0502020204030204" pitchFamily="34" charset="0"/>
                    <a:cs typeface="Calibri" panose="020F0502020204030204" pitchFamily="34" charset="0"/>
                  </a:rPr>
                  <a:t>δε σημαίνει κάτι όσον αφορά τη σχεδίαση</a:t>
                </a:r>
                <a:endParaRPr lang="el-GR" b="1" dirty="0">
                  <a:latin typeface="Calibri" panose="020F0502020204030204" pitchFamily="34" charset="0"/>
                  <a:cs typeface="Calibri" panose="020F0502020204030204" pitchFamily="34" charset="0"/>
                </a:endParaRPr>
              </a:p>
              <a:p>
                <a:r>
                  <a:rPr lang="el-GR" dirty="0">
                    <a:latin typeface="Calibri" panose="020F0502020204030204" pitchFamily="34" charset="0"/>
                    <a:cs typeface="Calibri" panose="020F0502020204030204" pitchFamily="34" charset="0"/>
                  </a:rPr>
                  <a:t>Σημαίνει ότι οι πυκνωτές συνδέονται σειριακά, ο ένας μετά τον άλλο, και όποια διαφορά δυναμικού εφαρμόζεται, αυτή εφαρμόζεται στα άκρα της όλης συνδεσμολογίας</a:t>
                </a:r>
                <a:r>
                  <a:rPr lang="en-US"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πυκνωτών</a:t>
                </a:r>
              </a:p>
              <a:p>
                <a:r>
                  <a:rPr lang="el-GR" dirty="0">
                    <a:latin typeface="Calibri" panose="020F0502020204030204" pitchFamily="34" charset="0"/>
                    <a:cs typeface="Calibri" panose="020F0502020204030204" pitchFamily="34" charset="0"/>
                  </a:rPr>
                  <a:t>Συγκεκριμένα:</a:t>
                </a:r>
                <a:endParaRPr lang="en-US"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Η αριστερή πλάκα του </a:t>
                </a:r>
                <a14:m>
                  <m:oMath xmlns:m="http://schemas.openxmlformats.org/officeDocument/2006/math">
                    <m:sSub>
                      <m:sSubPr>
                        <m:ctrlPr>
                          <a:rPr lang="el-GR" i="1">
                            <a:latin typeface="Cambria Math" panose="02040503050406030204" pitchFamily="18" charset="0"/>
                          </a:rPr>
                        </m:ctrlPr>
                      </m:sSubPr>
                      <m:e>
                        <m:r>
                          <a:rPr lang="en-US" i="1">
                            <a:latin typeface="Cambria Math" panose="02040503050406030204" pitchFamily="18" charset="0"/>
                          </a:rPr>
                          <m:t>𝐶</m:t>
                        </m:r>
                      </m:e>
                      <m:sub>
                        <m:r>
                          <a:rPr lang="en-US" i="1">
                            <a:latin typeface="Cambria Math" panose="02040503050406030204" pitchFamily="18" charset="0"/>
                          </a:rPr>
                          <m:t>1</m:t>
                        </m:r>
                      </m:sub>
                    </m:sSub>
                  </m:oMath>
                </a14:m>
                <a:r>
                  <a:rPr lang="el-GR" dirty="0">
                    <a:latin typeface="Calibri" panose="020F0502020204030204" pitchFamily="34" charset="0"/>
                    <a:cs typeface="Calibri" panose="020F0502020204030204" pitchFamily="34" charset="0"/>
                  </a:rPr>
                  <a:t>και η δεξιά πλάκα του </a:t>
                </a:r>
                <a14:m>
                  <m:oMath xmlns:m="http://schemas.openxmlformats.org/officeDocument/2006/math">
                    <m:sSub>
                      <m:sSubPr>
                        <m:ctrlPr>
                          <a:rPr lang="el-GR" i="1">
                            <a:latin typeface="Cambria Math" panose="02040503050406030204" pitchFamily="18" charset="0"/>
                          </a:rPr>
                        </m:ctrlPr>
                      </m:sSubPr>
                      <m:e>
                        <m:r>
                          <a:rPr lang="en-US" i="1">
                            <a:latin typeface="Cambria Math" panose="02040503050406030204" pitchFamily="18" charset="0"/>
                          </a:rPr>
                          <m:t>𝐶</m:t>
                        </m:r>
                      </m:e>
                      <m:sub>
                        <m:r>
                          <a:rPr lang="el-GR" b="0" i="1" smtClean="0">
                            <a:latin typeface="Cambria Math" panose="02040503050406030204" pitchFamily="18" charset="0"/>
                          </a:rPr>
                          <m:t>2</m:t>
                        </m:r>
                      </m:sub>
                    </m:sSub>
                  </m:oMath>
                </a14:m>
                <a:r>
                  <a:rPr lang="el-GR" dirty="0">
                    <a:latin typeface="Calibri" panose="020F0502020204030204" pitchFamily="34" charset="0"/>
                    <a:cs typeface="Calibri" panose="020F0502020204030204" pitchFamily="34" charset="0"/>
                  </a:rPr>
                  <a:t> είναι συνδεδεμένες με την πηγή</a:t>
                </a:r>
                <a:endParaRPr lang="en-US"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Οι άλλες δυο πλάκες είναι συνδεδεμένες μεταξύ τους</a:t>
                </a:r>
                <a:r>
                  <a:rPr lang="en-US"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μόνο</a:t>
                </a:r>
              </a:p>
              <a:p>
                <a:pPr lvl="2"/>
                <a:r>
                  <a:rPr lang="el-GR" dirty="0">
                    <a:latin typeface="Calibri" panose="020F0502020204030204" pitchFamily="34" charset="0"/>
                    <a:cs typeface="Calibri" panose="020F0502020204030204" pitchFamily="34" charset="0"/>
                  </a:rPr>
                  <a:t>Το συνολικό τους φορτίο είναι μηδέν, και πρέπει να παραμείνει τόσο, εφόσον αποτελούν ηλεκτρικά απομονωμένο σύστημα!</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2" y="1367902"/>
                <a:ext cx="7919875" cy="5261499"/>
              </a:xfrm>
              <a:blipFill>
                <a:blip r:embed="rId3"/>
                <a:stretch>
                  <a:fillRect t="-926"/>
                </a:stretch>
              </a:blipFill>
            </p:spPr>
            <p:txBody>
              <a:bodyPr/>
              <a:lstStyle/>
              <a:p>
                <a:r>
                  <a:rPr lang="en-US">
                    <a:noFill/>
                  </a:rPr>
                  <a:t> </a:t>
                </a:r>
              </a:p>
            </p:txBody>
          </p:sp>
        </mc:Fallback>
      </mc:AlternateContent>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 r="55914"/>
          <a:stretch/>
        </p:blipFill>
        <p:spPr>
          <a:xfrm>
            <a:off x="4800600" y="710292"/>
            <a:ext cx="2007909" cy="2105621"/>
          </a:xfrm>
          <a:prstGeom prst="rect">
            <a:avLst/>
          </a:prstGeom>
        </p:spPr>
      </p:pic>
      <p:pic>
        <p:nvPicPr>
          <p:cNvPr id="7" name="Picture 2" descr="http://photos1.blogger.com/x/blogger/3569/2389/1600/760725/Decorated_tree.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6169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62885" r="3653"/>
          <a:stretch/>
        </p:blipFill>
        <p:spPr>
          <a:xfrm>
            <a:off x="7048499" y="710292"/>
            <a:ext cx="1524001" cy="2105621"/>
          </a:xfrm>
          <a:prstGeom prst="rect">
            <a:avLst/>
          </a:prstGeom>
        </p:spPr>
      </p:pic>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1" r="55914"/>
          <a:stretch/>
        </p:blipFill>
        <p:spPr>
          <a:xfrm>
            <a:off x="4838700" y="710292"/>
            <a:ext cx="2007909" cy="2105621"/>
          </a:xfrm>
          <a:prstGeom prst="rect">
            <a:avLst/>
          </a:prstGeom>
        </p:spPr>
      </p:pic>
      <p:sp>
        <p:nvSpPr>
          <p:cNvPr id="2" name="Title 1"/>
          <p:cNvSpPr>
            <a:spLocks noGrp="1"/>
          </p:cNvSpPr>
          <p:nvPr>
            <p:ph type="title"/>
          </p:nvPr>
        </p:nvSpPr>
        <p:spPr/>
        <p:txBody>
          <a:bodyPr>
            <a:normAutofit fontScale="90000"/>
          </a:bodyPr>
          <a:lstStyle/>
          <a:p>
            <a:r>
              <a:rPr lang="el-GR" dirty="0"/>
              <a:t>Χωρητικότητα</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2" y="1367902"/>
                <a:ext cx="7948448" cy="5261499"/>
              </a:xfrm>
            </p:spPr>
            <p:txBody>
              <a:bodyPr>
                <a:normAutofit/>
              </a:bodyPr>
              <a:lstStyle/>
              <a:p>
                <a:r>
                  <a:rPr lang="el-GR" b="1" dirty="0">
                    <a:latin typeface="Calibri" panose="020F0502020204030204" pitchFamily="34" charset="0"/>
                    <a:cs typeface="Calibri" panose="020F0502020204030204" pitchFamily="34" charset="0"/>
                  </a:rPr>
                  <a:t>Συνδυασμοί Πυκνωτών</a:t>
                </a:r>
              </a:p>
              <a:p>
                <a:r>
                  <a:rPr lang="el-GR" sz="2200" dirty="0">
                    <a:latin typeface="Calibri" panose="020F0502020204030204" pitchFamily="34" charset="0"/>
                    <a:cs typeface="Calibri" panose="020F0502020204030204" pitchFamily="34" charset="0"/>
                  </a:rPr>
                  <a:t>Ας θεωρήσουμε αρχικά </a:t>
                </a:r>
                <a:br>
                  <a:rPr lang="en-US" sz="2200" dirty="0">
                    <a:latin typeface="Calibri" panose="020F0502020204030204" pitchFamily="34" charset="0"/>
                    <a:cs typeface="Calibri" panose="020F0502020204030204" pitchFamily="34" charset="0"/>
                  </a:rPr>
                </a:br>
                <a:r>
                  <a:rPr lang="el-GR" sz="2200" dirty="0">
                    <a:latin typeface="Calibri" panose="020F0502020204030204" pitchFamily="34" charset="0"/>
                    <a:cs typeface="Calibri" panose="020F0502020204030204" pitchFamily="34" charset="0"/>
                  </a:rPr>
                  <a:t>αφόρτιστους πυκνωτές</a:t>
                </a:r>
                <a:endParaRPr lang="en-US" sz="2200" dirty="0">
                  <a:latin typeface="Calibri" panose="020F0502020204030204" pitchFamily="34" charset="0"/>
                  <a:cs typeface="Calibri" panose="020F0502020204030204" pitchFamily="34" charset="0"/>
                </a:endParaRPr>
              </a:p>
              <a:p>
                <a:r>
                  <a:rPr lang="el-GR" sz="2200" dirty="0">
                    <a:latin typeface="Calibri" panose="020F0502020204030204" pitchFamily="34" charset="0"/>
                    <a:cs typeface="Calibri" panose="020F0502020204030204" pitchFamily="34" charset="0"/>
                  </a:rPr>
                  <a:t>Όταν συνδέσουμε την μπαταρία, </a:t>
                </a:r>
                <a:br>
                  <a:rPr lang="en-US" sz="2200" dirty="0">
                    <a:latin typeface="Calibri" panose="020F0502020204030204" pitchFamily="34" charset="0"/>
                    <a:cs typeface="Calibri" panose="020F0502020204030204" pitchFamily="34" charset="0"/>
                  </a:rPr>
                </a:br>
                <a:r>
                  <a:rPr lang="el-GR" sz="2200" dirty="0">
                    <a:latin typeface="Calibri" panose="020F0502020204030204" pitchFamily="34" charset="0"/>
                    <a:cs typeface="Calibri" panose="020F0502020204030204" pitchFamily="34" charset="0"/>
                  </a:rPr>
                  <a:t>μεταφέρονται ηλεκτρόνια από την αριστερή πλάκα του </a:t>
                </a:r>
                <a14:m>
                  <m:oMath xmlns:m="http://schemas.openxmlformats.org/officeDocument/2006/math">
                    <m:sSub>
                      <m:sSubPr>
                        <m:ctrlPr>
                          <a:rPr lang="el-GR" sz="2200" i="1" smtClean="0">
                            <a:latin typeface="Cambria Math" panose="02040503050406030204" pitchFamily="18" charset="0"/>
                          </a:rPr>
                        </m:ctrlPr>
                      </m:sSubPr>
                      <m:e>
                        <m:r>
                          <a:rPr lang="en-US" sz="2200" b="0" i="1" smtClean="0">
                            <a:latin typeface="Cambria Math" panose="02040503050406030204" pitchFamily="18" charset="0"/>
                          </a:rPr>
                          <m:t>𝐶</m:t>
                        </m:r>
                      </m:e>
                      <m:sub>
                        <m:r>
                          <a:rPr lang="en-US" sz="2200" b="0" i="1" smtClean="0">
                            <a:latin typeface="Cambria Math" panose="02040503050406030204" pitchFamily="18" charset="0"/>
                          </a:rPr>
                          <m:t>1</m:t>
                        </m:r>
                      </m:sub>
                    </m:sSub>
                  </m:oMath>
                </a14:m>
                <a:r>
                  <a:rPr lang="en-US" sz="2200" dirty="0">
                    <a:latin typeface="Calibri" panose="020F0502020204030204" pitchFamily="34" charset="0"/>
                    <a:cs typeface="Calibri" panose="020F0502020204030204" pitchFamily="34" charset="0"/>
                  </a:rPr>
                  <a:t> </a:t>
                </a:r>
                <a:r>
                  <a:rPr lang="el-GR" sz="2200" dirty="0">
                    <a:latin typeface="Calibri" panose="020F0502020204030204" pitchFamily="34" charset="0"/>
                    <a:cs typeface="Calibri" panose="020F0502020204030204" pitchFamily="34" charset="0"/>
                  </a:rPr>
                  <a:t>στη δεξιά πλάκα του </a:t>
                </a:r>
                <a14:m>
                  <m:oMath xmlns:m="http://schemas.openxmlformats.org/officeDocument/2006/math">
                    <m:sSub>
                      <m:sSubPr>
                        <m:ctrlPr>
                          <a:rPr lang="el-GR" sz="2200" i="1">
                            <a:latin typeface="Cambria Math" panose="02040503050406030204" pitchFamily="18" charset="0"/>
                          </a:rPr>
                        </m:ctrlPr>
                      </m:sSubPr>
                      <m:e>
                        <m:r>
                          <a:rPr lang="en-US" sz="2200" i="1">
                            <a:latin typeface="Cambria Math" panose="02040503050406030204" pitchFamily="18" charset="0"/>
                          </a:rPr>
                          <m:t>𝐶</m:t>
                        </m:r>
                      </m:e>
                      <m:sub>
                        <m:r>
                          <a:rPr lang="el-GR" sz="2200" b="0" i="1" smtClean="0">
                            <a:latin typeface="Cambria Math" panose="02040503050406030204" pitchFamily="18" charset="0"/>
                          </a:rPr>
                          <m:t>2</m:t>
                        </m:r>
                      </m:sub>
                    </m:sSub>
                  </m:oMath>
                </a14:m>
                <a:endParaRPr lang="el-GR" sz="2200" dirty="0">
                  <a:latin typeface="Calibri" panose="020F0502020204030204" pitchFamily="34" charset="0"/>
                  <a:cs typeface="Calibri" panose="020F0502020204030204" pitchFamily="34" charset="0"/>
                </a:endParaRPr>
              </a:p>
              <a:p>
                <a:r>
                  <a:rPr lang="el-GR" sz="2200" dirty="0">
                    <a:latin typeface="Calibri" panose="020F0502020204030204" pitchFamily="34" charset="0"/>
                    <a:cs typeface="Calibri" panose="020F0502020204030204" pitchFamily="34" charset="0"/>
                  </a:rPr>
                  <a:t>Ένα ισόποσο αρνητικό φορτίο εγκαταλείπει την αριστερή πλάκα του </a:t>
                </a:r>
                <a14:m>
                  <m:oMath xmlns:m="http://schemas.openxmlformats.org/officeDocument/2006/math">
                    <m:sSub>
                      <m:sSubPr>
                        <m:ctrlPr>
                          <a:rPr lang="el-GR" sz="2200" i="1">
                            <a:latin typeface="Cambria Math" panose="02040503050406030204" pitchFamily="18" charset="0"/>
                          </a:rPr>
                        </m:ctrlPr>
                      </m:sSubPr>
                      <m:e>
                        <m:r>
                          <a:rPr lang="en-US" sz="2200" i="1">
                            <a:latin typeface="Cambria Math" panose="02040503050406030204" pitchFamily="18" charset="0"/>
                          </a:rPr>
                          <m:t>𝐶</m:t>
                        </m:r>
                      </m:e>
                      <m:sub>
                        <m:r>
                          <a:rPr lang="el-GR" sz="2200" b="0" i="1" smtClean="0">
                            <a:latin typeface="Cambria Math" panose="02040503050406030204" pitchFamily="18" charset="0"/>
                          </a:rPr>
                          <m:t>2</m:t>
                        </m:r>
                      </m:sub>
                    </m:sSub>
                  </m:oMath>
                </a14:m>
                <a:r>
                  <a:rPr lang="el-GR" sz="2200" dirty="0">
                    <a:latin typeface="Calibri" panose="020F0502020204030204" pitchFamily="34" charset="0"/>
                    <a:cs typeface="Calibri" panose="020F0502020204030204" pitchFamily="34" charset="0"/>
                  </a:rPr>
                  <a:t>, και άρα αυτή έχει πλεόνασμα φορτίου (θετικού)</a:t>
                </a:r>
              </a:p>
              <a:p>
                <a:r>
                  <a:rPr lang="el-GR" sz="2200" dirty="0">
                    <a:latin typeface="Calibri" panose="020F0502020204030204" pitchFamily="34" charset="0"/>
                    <a:cs typeface="Calibri" panose="020F0502020204030204" pitchFamily="34" charset="0"/>
                  </a:rPr>
                  <a:t>Το αρνητικό φορτίο που εγκαταλείπει την αριστερή πλάκα του </a:t>
                </a:r>
                <a14:m>
                  <m:oMath xmlns:m="http://schemas.openxmlformats.org/officeDocument/2006/math">
                    <m:sSub>
                      <m:sSubPr>
                        <m:ctrlPr>
                          <a:rPr lang="el-GR" sz="2200" i="1">
                            <a:latin typeface="Cambria Math" panose="02040503050406030204" pitchFamily="18" charset="0"/>
                          </a:rPr>
                        </m:ctrlPr>
                      </m:sSubPr>
                      <m:e>
                        <m:r>
                          <a:rPr lang="en-US" sz="2200" i="1">
                            <a:latin typeface="Cambria Math" panose="02040503050406030204" pitchFamily="18" charset="0"/>
                          </a:rPr>
                          <m:t>𝐶</m:t>
                        </m:r>
                      </m:e>
                      <m:sub>
                        <m:r>
                          <a:rPr lang="el-GR" sz="2200" b="0" i="1" smtClean="0">
                            <a:latin typeface="Cambria Math" panose="02040503050406030204" pitchFamily="18" charset="0"/>
                          </a:rPr>
                          <m:t>2</m:t>
                        </m:r>
                      </m:sub>
                    </m:sSub>
                  </m:oMath>
                </a14:m>
                <a:r>
                  <a:rPr lang="el-GR" sz="2200" dirty="0">
                    <a:latin typeface="Calibri" panose="020F0502020204030204" pitchFamily="34" charset="0"/>
                    <a:cs typeface="Calibri" panose="020F0502020204030204" pitchFamily="34" charset="0"/>
                  </a:rPr>
                  <a:t> προκαλεί συσσώρευση αρνητικού φορτίου στην δεξιά πλάκα του </a:t>
                </a:r>
                <a14:m>
                  <m:oMath xmlns:m="http://schemas.openxmlformats.org/officeDocument/2006/math">
                    <m:sSub>
                      <m:sSubPr>
                        <m:ctrlPr>
                          <a:rPr lang="el-GR" sz="2200" i="1">
                            <a:latin typeface="Cambria Math" panose="02040503050406030204" pitchFamily="18" charset="0"/>
                          </a:rPr>
                        </m:ctrlPr>
                      </m:sSubPr>
                      <m:e>
                        <m:r>
                          <a:rPr lang="en-US" sz="2200" i="1">
                            <a:latin typeface="Cambria Math" panose="02040503050406030204" pitchFamily="18" charset="0"/>
                          </a:rPr>
                          <m:t>𝐶</m:t>
                        </m:r>
                      </m:e>
                      <m:sub>
                        <m:r>
                          <a:rPr lang="en-US" sz="2200" i="1">
                            <a:latin typeface="Cambria Math" panose="02040503050406030204" pitchFamily="18" charset="0"/>
                          </a:rPr>
                          <m:t>1</m:t>
                        </m:r>
                      </m:sub>
                    </m:sSub>
                  </m:oMath>
                </a14:m>
                <a:endParaRPr lang="en-US" sz="2200" dirty="0">
                  <a:latin typeface="Calibri" panose="020F0502020204030204" pitchFamily="34" charset="0"/>
                  <a:cs typeface="Calibri" panose="020F0502020204030204" pitchFamily="34" charset="0"/>
                </a:endParaRPr>
              </a:p>
              <a:p>
                <a:r>
                  <a:rPr lang="el-GR" sz="2200" dirty="0">
                    <a:latin typeface="Calibri" panose="020F0502020204030204" pitchFamily="34" charset="0"/>
                    <a:cs typeface="Calibri" panose="020F0502020204030204" pitchFamily="34" charset="0"/>
                  </a:rPr>
                  <a:t>Έτσι, </a:t>
                </a:r>
                <a:r>
                  <a:rPr lang="el-GR" sz="2200" b="1" dirty="0">
                    <a:latin typeface="Calibri" panose="020F0502020204030204" pitchFamily="34" charset="0"/>
                    <a:cs typeface="Calibri" panose="020F0502020204030204" pitchFamily="34" charset="0"/>
                  </a:rPr>
                  <a:t>και οι δυο πυκνωτές έχουν δεξιές πλάκες με φορτίο </a:t>
                </a:r>
                <a14:m>
                  <m:oMath xmlns:m="http://schemas.openxmlformats.org/officeDocument/2006/math">
                    <m:r>
                      <a:rPr lang="en-US" sz="2200" b="1" i="1" dirty="0" smtClean="0">
                        <a:latin typeface="Cambria Math" panose="02040503050406030204" pitchFamily="18" charset="0"/>
                        <a:cs typeface="Calibri" panose="020F0502020204030204" pitchFamily="34" charset="0"/>
                      </a:rPr>
                      <m:t>–</m:t>
                    </m:r>
                    <m:r>
                      <a:rPr lang="en-US" sz="2200" b="1" i="1" dirty="0" smtClean="0">
                        <a:latin typeface="Cambria Math" panose="02040503050406030204" pitchFamily="18" charset="0"/>
                        <a:cs typeface="Calibri" panose="020F0502020204030204" pitchFamily="34" charset="0"/>
                      </a:rPr>
                      <m:t>𝑸</m:t>
                    </m:r>
                    <m:r>
                      <a:rPr lang="en-US" sz="2200" b="1" i="1" dirty="0" smtClean="0">
                        <a:latin typeface="Cambria Math" panose="02040503050406030204" pitchFamily="18" charset="0"/>
                        <a:cs typeface="Calibri" panose="020F0502020204030204" pitchFamily="34" charset="0"/>
                      </a:rPr>
                      <m:t> </m:t>
                    </m:r>
                  </m:oMath>
                </a14:m>
                <a:r>
                  <a:rPr lang="el-GR" sz="2200" b="1" dirty="0">
                    <a:latin typeface="Calibri" panose="020F0502020204030204" pitchFamily="34" charset="0"/>
                    <a:cs typeface="Calibri" panose="020F0502020204030204" pitchFamily="34" charset="0"/>
                  </a:rPr>
                  <a:t>και αριστερές πλάκες με φορτίο </a:t>
                </a:r>
                <a14:m>
                  <m:oMath xmlns:m="http://schemas.openxmlformats.org/officeDocument/2006/math">
                    <m:r>
                      <a:rPr lang="el-GR" sz="2200" b="1" i="1" dirty="0" smtClean="0">
                        <a:latin typeface="Cambria Math" panose="02040503050406030204" pitchFamily="18" charset="0"/>
                        <a:cs typeface="Calibri" panose="020F0502020204030204" pitchFamily="34" charset="0"/>
                      </a:rPr>
                      <m:t>+</m:t>
                    </m:r>
                    <m:r>
                      <a:rPr lang="en-US" sz="2200" b="1" i="1" dirty="0" smtClean="0">
                        <a:latin typeface="Cambria Math" panose="02040503050406030204" pitchFamily="18" charset="0"/>
                        <a:cs typeface="Calibri" panose="020F0502020204030204" pitchFamily="34" charset="0"/>
                      </a:rPr>
                      <m:t>𝑸</m:t>
                    </m:r>
                  </m:oMath>
                </a14:m>
                <a:endParaRPr lang="en-US" sz="2200" b="1" dirty="0">
                  <a:latin typeface="Calibri" panose="020F0502020204030204" pitchFamily="34" charset="0"/>
                  <a:cs typeface="Calibri" panose="020F0502020204030204" pitchFamily="34" charset="0"/>
                </a:endParaRPr>
              </a:p>
              <a:p>
                <a:r>
                  <a:rPr lang="el-GR" sz="2200" dirty="0">
                    <a:latin typeface="Calibri" panose="020F0502020204030204" pitchFamily="34" charset="0"/>
                    <a:cs typeface="Calibri" panose="020F0502020204030204" pitchFamily="34" charset="0"/>
                  </a:rPr>
                  <a:t>Δηλ.</a:t>
                </a:r>
                <a:r>
                  <a:rPr lang="el-GR" sz="2200" b="1" dirty="0">
                    <a:latin typeface="Calibri" panose="020F0502020204030204" pitchFamily="34" charset="0"/>
                    <a:cs typeface="Calibri" panose="020F0502020204030204" pitchFamily="34" charset="0"/>
                  </a:rPr>
                  <a:t> οι πυκνωτές αποκτούν φορτίο </a:t>
                </a:r>
                <a14:m>
                  <m:oMath xmlns:m="http://schemas.openxmlformats.org/officeDocument/2006/math">
                    <m:r>
                      <a:rPr lang="en-US" sz="2200" b="1" i="1" dirty="0" smtClean="0">
                        <a:latin typeface="Cambria Math" panose="02040503050406030204" pitchFamily="18" charset="0"/>
                        <a:cs typeface="Calibri" panose="020F0502020204030204" pitchFamily="34" charset="0"/>
                      </a:rPr>
                      <m:t>𝑸</m:t>
                    </m:r>
                  </m:oMath>
                </a14:m>
                <a:endParaRPr lang="el-GR" sz="2200" b="1" dirty="0">
                  <a:latin typeface="Calibri" panose="020F0502020204030204" pitchFamily="34" charset="0"/>
                  <a:cs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2" y="1367902"/>
                <a:ext cx="7948448" cy="5261499"/>
              </a:xfrm>
              <a:blipFill>
                <a:blip r:embed="rId3"/>
                <a:stretch>
                  <a:fillRect t="-926" r="-153" b="-1505"/>
                </a:stretch>
              </a:blipFill>
            </p:spPr>
            <p:txBody>
              <a:bodyPr/>
              <a:lstStyle/>
              <a:p>
                <a:r>
                  <a:rPr lang="en-US">
                    <a:noFill/>
                  </a:rPr>
                  <a:t> </a:t>
                </a:r>
              </a:p>
            </p:txBody>
          </p:sp>
        </mc:Fallback>
      </mc:AlternateContent>
      <p:pic>
        <p:nvPicPr>
          <p:cNvPr id="7" name="Picture 2" descr="http://photos1.blogger.com/x/blogger/3569/2389/1600/760725/Decorated_tree.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3024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62885" r="3653"/>
          <a:stretch/>
        </p:blipFill>
        <p:spPr>
          <a:xfrm>
            <a:off x="7086599" y="710292"/>
            <a:ext cx="1524001" cy="2105621"/>
          </a:xfrm>
          <a:prstGeom prst="rect">
            <a:avLst/>
          </a:prstGeom>
        </p:spPr>
      </p:pic>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1" r="55914"/>
          <a:stretch/>
        </p:blipFill>
        <p:spPr>
          <a:xfrm>
            <a:off x="4876800" y="710292"/>
            <a:ext cx="2007909" cy="2105621"/>
          </a:xfrm>
          <a:prstGeom prst="rect">
            <a:avLst/>
          </a:prstGeom>
        </p:spPr>
      </p:pic>
      <p:sp>
        <p:nvSpPr>
          <p:cNvPr id="2" name="Title 1"/>
          <p:cNvSpPr>
            <a:spLocks noGrp="1"/>
          </p:cNvSpPr>
          <p:nvPr>
            <p:ph type="title"/>
          </p:nvPr>
        </p:nvSpPr>
        <p:spPr/>
        <p:txBody>
          <a:bodyPr>
            <a:normAutofit fontScale="90000"/>
          </a:bodyPr>
          <a:lstStyle/>
          <a:p>
            <a:r>
              <a:rPr lang="el-GR" dirty="0"/>
              <a:t>Χωρητικότητα</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3" y="1371600"/>
                <a:ext cx="7919875" cy="5334000"/>
              </a:xfrm>
            </p:spPr>
            <p:txBody>
              <a:bodyPr>
                <a:normAutofit/>
              </a:bodyPr>
              <a:lstStyle/>
              <a:p>
                <a:r>
                  <a:rPr lang="el-GR" b="1" dirty="0">
                    <a:latin typeface="Calibri" panose="020F0502020204030204" pitchFamily="34" charset="0"/>
                    <a:cs typeface="Calibri" panose="020F0502020204030204" pitchFamily="34" charset="0"/>
                  </a:rPr>
                  <a:t>Συνδυασμοί Πυκνωτών</a:t>
                </a:r>
              </a:p>
              <a:p>
                <a:r>
                  <a:rPr lang="el-GR" sz="2200" dirty="0">
                    <a:latin typeface="Calibri" panose="020F0502020204030204" pitchFamily="34" charset="0"/>
                    <a:cs typeface="Calibri" panose="020F0502020204030204" pitchFamily="34" charset="0"/>
                  </a:rPr>
                  <a:t>Το φορτίο των δυο</a:t>
                </a:r>
                <a:r>
                  <a:rPr lang="en-US" sz="2200" dirty="0">
                    <a:latin typeface="Calibri" panose="020F0502020204030204" pitchFamily="34" charset="0"/>
                    <a:cs typeface="Calibri" panose="020F0502020204030204" pitchFamily="34" charset="0"/>
                  </a:rPr>
                  <a:t> </a:t>
                </a:r>
                <a:r>
                  <a:rPr lang="el-GR" sz="2200" dirty="0">
                    <a:latin typeface="Calibri" panose="020F0502020204030204" pitchFamily="34" charset="0"/>
                    <a:cs typeface="Calibri" panose="020F0502020204030204" pitchFamily="34" charset="0"/>
                  </a:rPr>
                  <a:t>πυκνωτών </a:t>
                </a:r>
                <a:br>
                  <a:rPr lang="en-US" sz="2200" dirty="0">
                    <a:latin typeface="Calibri" panose="020F0502020204030204" pitchFamily="34" charset="0"/>
                    <a:cs typeface="Calibri" panose="020F0502020204030204" pitchFamily="34" charset="0"/>
                  </a:rPr>
                </a:br>
                <a:r>
                  <a:rPr lang="el-GR" sz="2200" dirty="0">
                    <a:latin typeface="Calibri" panose="020F0502020204030204" pitchFamily="34" charset="0"/>
                    <a:cs typeface="Calibri" panose="020F0502020204030204" pitchFamily="34" charset="0"/>
                  </a:rPr>
                  <a:t>σε σειρά είναι</a:t>
                </a:r>
                <a:r>
                  <a:rPr lang="en-US" sz="2200" dirty="0">
                    <a:latin typeface="Calibri" panose="020F0502020204030204" pitchFamily="34" charset="0"/>
                    <a:cs typeface="Calibri" panose="020F0502020204030204" pitchFamily="34" charset="0"/>
                  </a:rPr>
                  <a:t> </a:t>
                </a:r>
                <a:r>
                  <a:rPr lang="el-GR" sz="2200" dirty="0">
                    <a:latin typeface="Calibri" panose="020F0502020204030204" pitchFamily="34" charset="0"/>
                    <a:cs typeface="Calibri" panose="020F0502020204030204" pitchFamily="34" charset="0"/>
                  </a:rPr>
                  <a:t>ίδιο</a:t>
                </a:r>
                <a:r>
                  <a:rPr lang="en-US" sz="2200" dirty="0">
                    <a:latin typeface="Calibri" panose="020F0502020204030204" pitchFamily="34" charset="0"/>
                    <a:cs typeface="Calibri" panose="020F0502020204030204" pitchFamily="34" charset="0"/>
                  </a:rPr>
                  <a:t>, </a:t>
                </a:r>
                <a14:m>
                  <m:oMath xmlns:m="http://schemas.openxmlformats.org/officeDocument/2006/math">
                    <m:sSub>
                      <m:sSubPr>
                        <m:ctrlPr>
                          <a:rPr lang="en-US" sz="2200" i="1" smtClean="0">
                            <a:latin typeface="Cambria Math" panose="02040503050406030204" pitchFamily="18" charset="0"/>
                          </a:rPr>
                        </m:ctrlPr>
                      </m:sSubPr>
                      <m:e>
                        <m:r>
                          <a:rPr lang="en-US" sz="2200" b="0" i="1" smtClean="0">
                            <a:latin typeface="Cambria Math" panose="02040503050406030204" pitchFamily="18" charset="0"/>
                          </a:rPr>
                          <m:t>𝑄</m:t>
                        </m:r>
                      </m:e>
                      <m:sub>
                        <m:r>
                          <a:rPr lang="en-US" sz="2200" b="0" i="1" smtClean="0">
                            <a:latin typeface="Cambria Math" panose="02040503050406030204" pitchFamily="18" charset="0"/>
                          </a:rPr>
                          <m:t>1</m:t>
                        </m:r>
                      </m:sub>
                    </m:sSub>
                    <m:r>
                      <a:rPr lang="en-US" sz="2200" b="0" i="1" smtClean="0">
                        <a:latin typeface="Cambria Math" panose="02040503050406030204" pitchFamily="18" charset="0"/>
                      </a:rPr>
                      <m:t>=</m:t>
                    </m:r>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𝑄</m:t>
                        </m:r>
                      </m:e>
                      <m:sub>
                        <m:r>
                          <a:rPr lang="en-US" sz="2200" b="0" i="1" smtClean="0">
                            <a:latin typeface="Cambria Math" panose="02040503050406030204" pitchFamily="18" charset="0"/>
                          </a:rPr>
                          <m:t>2</m:t>
                        </m:r>
                      </m:sub>
                    </m:sSub>
                    <m:r>
                      <a:rPr lang="en-US" sz="2200" b="0" i="1" smtClean="0">
                        <a:latin typeface="Cambria Math" panose="02040503050406030204" pitchFamily="18" charset="0"/>
                      </a:rPr>
                      <m:t>=</m:t>
                    </m:r>
                    <m:r>
                      <a:rPr lang="en-US" sz="2200" b="0" i="1" smtClean="0">
                        <a:latin typeface="Cambria Math" panose="02040503050406030204" pitchFamily="18" charset="0"/>
                      </a:rPr>
                      <m:t>𝑄</m:t>
                    </m:r>
                  </m:oMath>
                </a14:m>
                <a:endParaRPr lang="en-US" sz="2200" dirty="0">
                  <a:latin typeface="Calibri" panose="020F0502020204030204" pitchFamily="34" charset="0"/>
                  <a:cs typeface="Calibri" panose="020F0502020204030204" pitchFamily="34" charset="0"/>
                </a:endParaRPr>
              </a:p>
              <a:p>
                <a:r>
                  <a:rPr lang="el-GR" sz="2200" dirty="0">
                    <a:latin typeface="Calibri" panose="020F0502020204030204" pitchFamily="34" charset="0"/>
                    <a:cs typeface="Calibri" panose="020F0502020204030204" pitchFamily="34" charset="0"/>
                  </a:rPr>
                  <a:t>Προφανώς ισχύει </a:t>
                </a:r>
                <a14:m>
                  <m:oMath xmlns:m="http://schemas.openxmlformats.org/officeDocument/2006/math">
                    <m:r>
                      <m:rPr>
                        <m:sty m:val="p"/>
                      </m:rPr>
                      <a:rPr lang="el-GR" sz="2200" b="0" i="0" smtClean="0">
                        <a:latin typeface="Cambria Math" panose="02040503050406030204" pitchFamily="18" charset="0"/>
                      </a:rPr>
                      <m:t>Δ</m:t>
                    </m:r>
                    <m:r>
                      <m:rPr>
                        <m:sty m:val="p"/>
                      </m:rPr>
                      <a:rPr lang="en-US" sz="2200" b="0" i="0" smtClean="0">
                        <a:latin typeface="Cambria Math" panose="02040503050406030204" pitchFamily="18" charset="0"/>
                      </a:rPr>
                      <m:t>V</m:t>
                    </m:r>
                    <m:r>
                      <a:rPr lang="en-US" sz="2200" b="0" i="0" smtClean="0">
                        <a:latin typeface="Cambria Math" panose="02040503050406030204" pitchFamily="18" charset="0"/>
                      </a:rPr>
                      <m:t>=</m:t>
                    </m:r>
                    <m:sSub>
                      <m:sSubPr>
                        <m:ctrlPr>
                          <a:rPr lang="en-US" sz="2200" b="0" i="1" smtClean="0">
                            <a:latin typeface="Cambria Math" panose="02040503050406030204" pitchFamily="18" charset="0"/>
                          </a:rPr>
                        </m:ctrlPr>
                      </m:sSubPr>
                      <m:e>
                        <m:r>
                          <m:rPr>
                            <m:sty m:val="p"/>
                          </m:rPr>
                          <a:rPr lang="el-GR" sz="2200" b="0" i="0" smtClean="0">
                            <a:latin typeface="Cambria Math" panose="02040503050406030204" pitchFamily="18" charset="0"/>
                          </a:rPr>
                          <m:t>Δ</m:t>
                        </m:r>
                        <m:r>
                          <m:rPr>
                            <m:sty m:val="p"/>
                          </m:rPr>
                          <a:rPr lang="en-US" sz="2200" b="0" i="0" smtClean="0">
                            <a:latin typeface="Cambria Math" panose="02040503050406030204" pitchFamily="18" charset="0"/>
                          </a:rPr>
                          <m:t>V</m:t>
                        </m:r>
                      </m:e>
                      <m:sub>
                        <m:r>
                          <a:rPr lang="en-US" sz="2200" b="0" i="1" smtClean="0">
                            <a:latin typeface="Cambria Math" panose="02040503050406030204" pitchFamily="18" charset="0"/>
                          </a:rPr>
                          <m:t>1</m:t>
                        </m:r>
                      </m:sub>
                    </m:sSub>
                    <m:r>
                      <a:rPr lang="en-US" sz="2200" b="0" i="1" smtClean="0">
                        <a:latin typeface="Cambria Math" panose="02040503050406030204" pitchFamily="18" charset="0"/>
                      </a:rPr>
                      <m:t>+</m:t>
                    </m:r>
                    <m:sSub>
                      <m:sSubPr>
                        <m:ctrlPr>
                          <a:rPr lang="en-US" sz="2200" b="0" i="1" smtClean="0">
                            <a:latin typeface="Cambria Math" panose="02040503050406030204" pitchFamily="18" charset="0"/>
                          </a:rPr>
                        </m:ctrlPr>
                      </m:sSubPr>
                      <m:e>
                        <m:r>
                          <m:rPr>
                            <m:sty m:val="p"/>
                          </m:rPr>
                          <a:rPr lang="el-GR" sz="2200" b="0" i="0" smtClean="0">
                            <a:latin typeface="Cambria Math" panose="02040503050406030204" pitchFamily="18" charset="0"/>
                          </a:rPr>
                          <m:t>Δ</m:t>
                        </m:r>
                        <m:r>
                          <m:rPr>
                            <m:sty m:val="p"/>
                          </m:rPr>
                          <a:rPr lang="en-US" sz="2200" b="0" i="0" smtClean="0">
                            <a:latin typeface="Cambria Math" panose="02040503050406030204" pitchFamily="18" charset="0"/>
                          </a:rPr>
                          <m:t>V</m:t>
                        </m:r>
                      </m:e>
                      <m:sub>
                        <m:r>
                          <a:rPr lang="en-US" sz="2200" b="0" i="1" smtClean="0">
                            <a:latin typeface="Cambria Math" panose="02040503050406030204" pitchFamily="18" charset="0"/>
                          </a:rPr>
                          <m:t>2</m:t>
                        </m:r>
                      </m:sub>
                    </m:sSub>
                  </m:oMath>
                </a14:m>
                <a:r>
                  <a:rPr lang="en-US" sz="2200" dirty="0">
                    <a:latin typeface="Calibri" panose="020F0502020204030204" pitchFamily="34" charset="0"/>
                    <a:cs typeface="Calibri" panose="020F0502020204030204" pitchFamily="34" charset="0"/>
                  </a:rPr>
                  <a:t>:</a:t>
                </a:r>
                <a:endParaRPr lang="el-GR" sz="2200" dirty="0">
                  <a:latin typeface="Calibri" panose="020F0502020204030204" pitchFamily="34" charset="0"/>
                  <a:cs typeface="Calibri" panose="020F0502020204030204" pitchFamily="34" charset="0"/>
                </a:endParaRPr>
              </a:p>
              <a:p>
                <a:pPr marL="68571" indent="0">
                  <a:buNone/>
                </a:pPr>
                <a14:m>
                  <m:oMathPara xmlns:m="http://schemas.openxmlformats.org/officeDocument/2006/math">
                    <m:oMathParaPr>
                      <m:jc m:val="centerGroup"/>
                    </m:oMathParaPr>
                    <m:oMath xmlns:m="http://schemas.openxmlformats.org/officeDocument/2006/math">
                      <m:r>
                        <m:rPr>
                          <m:sty m:val="p"/>
                        </m:rPr>
                        <a:rPr lang="el-GR" sz="2200">
                          <a:latin typeface="Cambria Math" panose="02040503050406030204" pitchFamily="18" charset="0"/>
                        </a:rPr>
                        <m:t>Δ</m:t>
                      </m:r>
                      <m:r>
                        <m:rPr>
                          <m:sty m:val="p"/>
                        </m:rPr>
                        <a:rPr lang="en-US" sz="2200">
                          <a:latin typeface="Cambria Math" panose="02040503050406030204" pitchFamily="18" charset="0"/>
                        </a:rPr>
                        <m:t>V</m:t>
                      </m:r>
                      <m:r>
                        <a:rPr lang="en-US" sz="2200">
                          <a:latin typeface="Cambria Math" panose="02040503050406030204" pitchFamily="18" charset="0"/>
                        </a:rPr>
                        <m:t>=</m:t>
                      </m:r>
                      <m:sSub>
                        <m:sSubPr>
                          <m:ctrlPr>
                            <a:rPr lang="en-US" sz="2200" i="1">
                              <a:latin typeface="Cambria Math" panose="02040503050406030204" pitchFamily="18" charset="0"/>
                            </a:rPr>
                          </m:ctrlPr>
                        </m:sSubPr>
                        <m:e>
                          <m:r>
                            <m:rPr>
                              <m:sty m:val="p"/>
                            </m:rPr>
                            <a:rPr lang="el-GR" sz="2200">
                              <a:latin typeface="Cambria Math" panose="02040503050406030204" pitchFamily="18" charset="0"/>
                            </a:rPr>
                            <m:t>Δ</m:t>
                          </m:r>
                          <m:r>
                            <m:rPr>
                              <m:sty m:val="p"/>
                            </m:rPr>
                            <a:rPr lang="en-US" sz="2200">
                              <a:latin typeface="Cambria Math" panose="02040503050406030204" pitchFamily="18" charset="0"/>
                            </a:rPr>
                            <m:t>V</m:t>
                          </m:r>
                        </m:e>
                        <m:sub>
                          <m:r>
                            <a:rPr lang="en-US" sz="2200" i="1">
                              <a:latin typeface="Cambria Math" panose="02040503050406030204" pitchFamily="18" charset="0"/>
                            </a:rPr>
                            <m:t>1</m:t>
                          </m:r>
                        </m:sub>
                      </m:sSub>
                      <m:r>
                        <a:rPr lang="en-US" sz="2200" i="1">
                          <a:latin typeface="Cambria Math" panose="02040503050406030204" pitchFamily="18" charset="0"/>
                        </a:rPr>
                        <m:t>+</m:t>
                      </m:r>
                      <m:sSub>
                        <m:sSubPr>
                          <m:ctrlPr>
                            <a:rPr lang="en-US" sz="2200" i="1">
                              <a:latin typeface="Cambria Math" panose="02040503050406030204" pitchFamily="18" charset="0"/>
                            </a:rPr>
                          </m:ctrlPr>
                        </m:sSubPr>
                        <m:e>
                          <m:r>
                            <m:rPr>
                              <m:sty m:val="p"/>
                            </m:rPr>
                            <a:rPr lang="el-GR" sz="2200">
                              <a:latin typeface="Cambria Math" panose="02040503050406030204" pitchFamily="18" charset="0"/>
                            </a:rPr>
                            <m:t>Δ</m:t>
                          </m:r>
                          <m:r>
                            <m:rPr>
                              <m:sty m:val="p"/>
                            </m:rPr>
                            <a:rPr lang="en-US" sz="2200">
                              <a:latin typeface="Cambria Math" panose="02040503050406030204" pitchFamily="18" charset="0"/>
                            </a:rPr>
                            <m:t>V</m:t>
                          </m:r>
                        </m:e>
                        <m:sub>
                          <m:r>
                            <a:rPr lang="en-US" sz="2200" i="1">
                              <a:latin typeface="Cambria Math" panose="02040503050406030204" pitchFamily="18" charset="0"/>
                            </a:rPr>
                            <m:t>2</m:t>
                          </m:r>
                        </m:sub>
                      </m:sSub>
                      <m:r>
                        <a:rPr lang="el-GR" sz="2200" b="0" i="1" smtClean="0">
                          <a:latin typeface="Cambria Math" panose="02040503050406030204" pitchFamily="18" charset="0"/>
                        </a:rPr>
                        <m:t>=</m:t>
                      </m:r>
                      <m:f>
                        <m:fPr>
                          <m:ctrlPr>
                            <a:rPr lang="el-GR" sz="2200" b="0" i="1" smtClean="0">
                              <a:latin typeface="Cambria Math" panose="02040503050406030204" pitchFamily="18" charset="0"/>
                            </a:rPr>
                          </m:ctrlPr>
                        </m:fPr>
                        <m:num>
                          <m:sSub>
                            <m:sSubPr>
                              <m:ctrlPr>
                                <a:rPr lang="el-GR" sz="2200" b="0" i="1" smtClean="0">
                                  <a:latin typeface="Cambria Math" panose="02040503050406030204" pitchFamily="18" charset="0"/>
                                </a:rPr>
                              </m:ctrlPr>
                            </m:sSubPr>
                            <m:e>
                              <m:r>
                                <a:rPr lang="en-US" sz="2200" b="0" i="1" smtClean="0">
                                  <a:latin typeface="Cambria Math" panose="02040503050406030204" pitchFamily="18" charset="0"/>
                                </a:rPr>
                                <m:t>𝑄</m:t>
                              </m:r>
                            </m:e>
                            <m:sub>
                              <m:r>
                                <a:rPr lang="en-US" sz="2200" b="0" i="1" smtClean="0">
                                  <a:latin typeface="Cambria Math" panose="02040503050406030204" pitchFamily="18" charset="0"/>
                                </a:rPr>
                                <m:t>1</m:t>
                              </m:r>
                            </m:sub>
                          </m:sSub>
                        </m:num>
                        <m:den>
                          <m:sSub>
                            <m:sSubPr>
                              <m:ctrlPr>
                                <a:rPr lang="el-GR" sz="2200" b="0" i="1" smtClean="0">
                                  <a:latin typeface="Cambria Math" panose="02040503050406030204" pitchFamily="18" charset="0"/>
                                </a:rPr>
                              </m:ctrlPr>
                            </m:sSubPr>
                            <m:e>
                              <m:r>
                                <a:rPr lang="en-US" sz="2200" b="0" i="1" smtClean="0">
                                  <a:latin typeface="Cambria Math" panose="02040503050406030204" pitchFamily="18" charset="0"/>
                                </a:rPr>
                                <m:t>𝐶</m:t>
                              </m:r>
                            </m:e>
                            <m:sub>
                              <m:r>
                                <a:rPr lang="en-US" sz="2200" b="0" i="1" smtClean="0">
                                  <a:latin typeface="Cambria Math" panose="02040503050406030204" pitchFamily="18" charset="0"/>
                                </a:rPr>
                                <m:t>1</m:t>
                              </m:r>
                            </m:sub>
                          </m:sSub>
                        </m:den>
                      </m:f>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𝑄</m:t>
                              </m:r>
                            </m:e>
                            <m:sub>
                              <m:r>
                                <a:rPr lang="en-US" sz="2200" b="0" i="1" smtClean="0">
                                  <a:latin typeface="Cambria Math" panose="02040503050406030204" pitchFamily="18" charset="0"/>
                                </a:rPr>
                                <m:t>2</m:t>
                              </m:r>
                            </m:sub>
                          </m:sSub>
                        </m:num>
                        <m:den>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𝐶</m:t>
                              </m:r>
                            </m:e>
                            <m:sub>
                              <m:r>
                                <a:rPr lang="en-US" sz="2200" b="0" i="1" smtClean="0">
                                  <a:latin typeface="Cambria Math" panose="02040503050406030204" pitchFamily="18" charset="0"/>
                                </a:rPr>
                                <m:t>2</m:t>
                              </m:r>
                            </m:sub>
                          </m:sSub>
                        </m:den>
                      </m:f>
                      <m:r>
                        <a:rPr lang="el-GR" sz="2200" b="0" i="1" smtClean="0">
                          <a:latin typeface="Cambria Math" panose="02040503050406030204" pitchFamily="18" charset="0"/>
                        </a:rPr>
                        <m:t>=</m:t>
                      </m:r>
                      <m:f>
                        <m:fPr>
                          <m:ctrlPr>
                            <a:rPr lang="el-GR" sz="2200" i="1">
                              <a:latin typeface="Cambria Math" panose="02040503050406030204" pitchFamily="18" charset="0"/>
                            </a:rPr>
                          </m:ctrlPr>
                        </m:fPr>
                        <m:num>
                          <m:r>
                            <a:rPr lang="en-US" sz="2200" b="0" i="1" smtClean="0">
                              <a:latin typeface="Cambria Math" panose="02040503050406030204" pitchFamily="18" charset="0"/>
                            </a:rPr>
                            <m:t>𝑄</m:t>
                          </m:r>
                        </m:num>
                        <m:den>
                          <m:sSub>
                            <m:sSubPr>
                              <m:ctrlPr>
                                <a:rPr lang="el-GR" sz="2200" i="1">
                                  <a:latin typeface="Cambria Math" panose="02040503050406030204" pitchFamily="18" charset="0"/>
                                </a:rPr>
                              </m:ctrlPr>
                            </m:sSubPr>
                            <m:e>
                              <m:r>
                                <a:rPr lang="en-US" sz="2200" i="1">
                                  <a:latin typeface="Cambria Math" panose="02040503050406030204" pitchFamily="18" charset="0"/>
                                </a:rPr>
                                <m:t>𝐶</m:t>
                              </m:r>
                            </m:e>
                            <m:sub>
                              <m:r>
                                <a:rPr lang="en-US" sz="2200" i="1">
                                  <a:latin typeface="Cambria Math" panose="02040503050406030204" pitchFamily="18" charset="0"/>
                                </a:rPr>
                                <m:t>1</m:t>
                              </m:r>
                            </m:sub>
                          </m:sSub>
                        </m:den>
                      </m:f>
                      <m:r>
                        <a:rPr lang="en-US" sz="2200" i="1">
                          <a:latin typeface="Cambria Math" panose="02040503050406030204" pitchFamily="18" charset="0"/>
                        </a:rPr>
                        <m:t>+</m:t>
                      </m:r>
                      <m:f>
                        <m:fPr>
                          <m:ctrlPr>
                            <a:rPr lang="en-US" sz="2200" i="1">
                              <a:latin typeface="Cambria Math" panose="02040503050406030204" pitchFamily="18" charset="0"/>
                            </a:rPr>
                          </m:ctrlPr>
                        </m:fPr>
                        <m:num>
                          <m:r>
                            <a:rPr lang="en-US" sz="2200" b="0" i="1" smtClean="0">
                              <a:latin typeface="Cambria Math" panose="02040503050406030204" pitchFamily="18" charset="0"/>
                            </a:rPr>
                            <m:t>𝑄</m:t>
                          </m:r>
                        </m:num>
                        <m:den>
                          <m:sSub>
                            <m:sSubPr>
                              <m:ctrlPr>
                                <a:rPr lang="en-US" sz="2200" i="1">
                                  <a:latin typeface="Cambria Math" panose="02040503050406030204" pitchFamily="18" charset="0"/>
                                </a:rPr>
                              </m:ctrlPr>
                            </m:sSubPr>
                            <m:e>
                              <m:r>
                                <a:rPr lang="en-US" sz="2200" i="1">
                                  <a:latin typeface="Cambria Math" panose="02040503050406030204" pitchFamily="18" charset="0"/>
                                </a:rPr>
                                <m:t>𝐶</m:t>
                              </m:r>
                            </m:e>
                            <m:sub>
                              <m:r>
                                <a:rPr lang="en-US" sz="2200" i="1">
                                  <a:latin typeface="Cambria Math" panose="02040503050406030204" pitchFamily="18" charset="0"/>
                                </a:rPr>
                                <m:t>2</m:t>
                              </m:r>
                            </m:sub>
                          </m:sSub>
                        </m:den>
                      </m:f>
                      <m:r>
                        <a:rPr lang="en-US" sz="2200" b="0" i="1" smtClean="0">
                          <a:latin typeface="Cambria Math" panose="02040503050406030204" pitchFamily="18" charset="0"/>
                        </a:rPr>
                        <m:t>=</m:t>
                      </m:r>
                      <m:r>
                        <a:rPr lang="en-US" sz="2200" b="0" i="1" smtClean="0">
                          <a:latin typeface="Cambria Math" panose="02040503050406030204" pitchFamily="18" charset="0"/>
                        </a:rPr>
                        <m:t>𝑄</m:t>
                      </m:r>
                      <m:d>
                        <m:dPr>
                          <m:ctrlPr>
                            <a:rPr lang="en-US" sz="2200" b="0" i="1" smtClean="0">
                              <a:latin typeface="Cambria Math" panose="02040503050406030204" pitchFamily="18" charset="0"/>
                            </a:rPr>
                          </m:ctrlPr>
                        </m:dPr>
                        <m:e>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1</m:t>
                              </m:r>
                            </m:num>
                            <m:den>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𝐶</m:t>
                                  </m:r>
                                </m:e>
                                <m:sub>
                                  <m:r>
                                    <a:rPr lang="en-US" sz="2200" b="0" i="1" smtClean="0">
                                      <a:latin typeface="Cambria Math" panose="02040503050406030204" pitchFamily="18" charset="0"/>
                                    </a:rPr>
                                    <m:t>1</m:t>
                                  </m:r>
                                </m:sub>
                              </m:sSub>
                            </m:den>
                          </m:f>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1</m:t>
                              </m:r>
                            </m:num>
                            <m:den>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𝐶</m:t>
                                  </m:r>
                                </m:e>
                                <m:sub>
                                  <m:r>
                                    <a:rPr lang="en-US" sz="2200" b="0" i="1" smtClean="0">
                                      <a:latin typeface="Cambria Math" panose="02040503050406030204" pitchFamily="18" charset="0"/>
                                    </a:rPr>
                                    <m:t>2</m:t>
                                  </m:r>
                                </m:sub>
                              </m:sSub>
                            </m:den>
                          </m:f>
                        </m:e>
                      </m:d>
                    </m:oMath>
                  </m:oMathPara>
                </a14:m>
                <a:endParaRPr lang="en-US" sz="2200" dirty="0">
                  <a:latin typeface="Calibri" panose="020F0502020204030204" pitchFamily="34" charset="0"/>
                  <a:cs typeface="Calibri" panose="020F0502020204030204" pitchFamily="34" charset="0"/>
                </a:endParaRPr>
              </a:p>
              <a:p>
                <a:r>
                  <a:rPr lang="el-GR" sz="2200" dirty="0">
                    <a:latin typeface="Calibri" panose="020F0502020204030204" pitchFamily="34" charset="0"/>
                    <a:cs typeface="Calibri" panose="020F0502020204030204" pitchFamily="34" charset="0"/>
                  </a:rPr>
                  <a:t>Ας θεωρήσουμε έναν πυκνωτή που έχει την ίδια επίδραση στο κύκλωμα με τους δυο πυκνωτές</a:t>
                </a:r>
              </a:p>
              <a:p>
                <a:pPr marL="68571" indent="0">
                  <a:buNone/>
                </a:pPr>
                <a14:m>
                  <m:oMathPara xmlns:m="http://schemas.openxmlformats.org/officeDocument/2006/math">
                    <m:oMathParaPr>
                      <m:jc m:val="centerGroup"/>
                    </m:oMathParaPr>
                    <m:oMath xmlns:m="http://schemas.openxmlformats.org/officeDocument/2006/math">
                      <m:r>
                        <m:rPr>
                          <m:sty m:val="p"/>
                        </m:rPr>
                        <a:rPr lang="el-GR" sz="2200" b="0" i="0" smtClean="0">
                          <a:latin typeface="Cambria Math" panose="02040503050406030204" pitchFamily="18" charset="0"/>
                        </a:rPr>
                        <m:t>Δ</m:t>
                      </m:r>
                      <m:r>
                        <m:rPr>
                          <m:sty m:val="p"/>
                        </m:rPr>
                        <a:rPr lang="en-US" sz="2200" b="0" i="0" smtClean="0">
                          <a:latin typeface="Cambria Math" panose="02040503050406030204" pitchFamily="18" charset="0"/>
                        </a:rPr>
                        <m:t>V</m:t>
                      </m:r>
                      <m:r>
                        <a:rPr lang="en-US" sz="2200" b="0" i="0" smtClean="0">
                          <a:latin typeface="Cambria Math" panose="02040503050406030204" pitchFamily="18" charset="0"/>
                        </a:rPr>
                        <m:t>=</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𝑄</m:t>
                          </m:r>
                        </m:num>
                        <m:den>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𝐶</m:t>
                              </m:r>
                            </m:e>
                            <m:sub>
                              <m:r>
                                <a:rPr lang="en-US" sz="2200" b="0" i="1" smtClean="0">
                                  <a:latin typeface="Cambria Math" panose="02040503050406030204" pitchFamily="18" charset="0"/>
                                </a:rPr>
                                <m:t>𝑒𝑞</m:t>
                              </m:r>
                            </m:sub>
                          </m:sSub>
                        </m:den>
                      </m:f>
                      <m:r>
                        <a:rPr lang="en-US" sz="2200" b="0" i="0" smtClean="0">
                          <a:latin typeface="Cambria Math" panose="02040503050406030204" pitchFamily="18" charset="0"/>
                        </a:rPr>
                        <m:t> </m:t>
                      </m:r>
                      <m:r>
                        <a:rPr lang="en-US" sz="2200" b="0" i="1" smtClean="0">
                          <a:latin typeface="Cambria Math" panose="02040503050406030204" pitchFamily="18" charset="0"/>
                          <a:ea typeface="Cambria Math" panose="02040503050406030204" pitchFamily="18" charset="0"/>
                        </a:rPr>
                        <m:t>⟺</m:t>
                      </m:r>
                      <m:f>
                        <m:fPr>
                          <m:ctrlPr>
                            <a:rPr lang="el-GR" sz="2200" i="1">
                              <a:latin typeface="Cambria Math" panose="02040503050406030204" pitchFamily="18" charset="0"/>
                            </a:rPr>
                          </m:ctrlPr>
                        </m:fPr>
                        <m:num>
                          <m:r>
                            <a:rPr lang="en-US" sz="2200" i="1">
                              <a:latin typeface="Cambria Math" panose="02040503050406030204" pitchFamily="18" charset="0"/>
                            </a:rPr>
                            <m:t>𝑄</m:t>
                          </m:r>
                        </m:num>
                        <m:den>
                          <m:sSub>
                            <m:sSubPr>
                              <m:ctrlPr>
                                <a:rPr lang="el-GR" sz="2200" i="1">
                                  <a:latin typeface="Cambria Math" panose="02040503050406030204" pitchFamily="18" charset="0"/>
                                </a:rPr>
                              </m:ctrlPr>
                            </m:sSubPr>
                            <m:e>
                              <m:r>
                                <a:rPr lang="en-US" sz="2200" i="1">
                                  <a:latin typeface="Cambria Math" panose="02040503050406030204" pitchFamily="18" charset="0"/>
                                </a:rPr>
                                <m:t>𝐶</m:t>
                              </m:r>
                            </m:e>
                            <m:sub>
                              <m:r>
                                <a:rPr lang="en-US" sz="2200" i="1">
                                  <a:latin typeface="Cambria Math" panose="02040503050406030204" pitchFamily="18" charset="0"/>
                                </a:rPr>
                                <m:t>1</m:t>
                              </m:r>
                            </m:sub>
                          </m:sSub>
                        </m:den>
                      </m:f>
                      <m:r>
                        <a:rPr lang="en-US" sz="2200" i="1">
                          <a:latin typeface="Cambria Math" panose="02040503050406030204" pitchFamily="18" charset="0"/>
                        </a:rPr>
                        <m:t>+</m:t>
                      </m:r>
                      <m:f>
                        <m:fPr>
                          <m:ctrlPr>
                            <a:rPr lang="en-US" sz="2200" i="1">
                              <a:latin typeface="Cambria Math" panose="02040503050406030204" pitchFamily="18" charset="0"/>
                            </a:rPr>
                          </m:ctrlPr>
                        </m:fPr>
                        <m:num>
                          <m:r>
                            <a:rPr lang="en-US" sz="2200" i="1">
                              <a:latin typeface="Cambria Math" panose="02040503050406030204" pitchFamily="18" charset="0"/>
                            </a:rPr>
                            <m:t>𝑄</m:t>
                          </m:r>
                        </m:num>
                        <m:den>
                          <m:sSub>
                            <m:sSubPr>
                              <m:ctrlPr>
                                <a:rPr lang="en-US" sz="2200" i="1">
                                  <a:latin typeface="Cambria Math" panose="02040503050406030204" pitchFamily="18" charset="0"/>
                                </a:rPr>
                              </m:ctrlPr>
                            </m:sSubPr>
                            <m:e>
                              <m:r>
                                <a:rPr lang="en-US" sz="2200" i="1">
                                  <a:latin typeface="Cambria Math" panose="02040503050406030204" pitchFamily="18" charset="0"/>
                                </a:rPr>
                                <m:t>𝐶</m:t>
                              </m:r>
                            </m:e>
                            <m:sub>
                              <m:r>
                                <a:rPr lang="en-US" sz="2200" i="1">
                                  <a:latin typeface="Cambria Math" panose="02040503050406030204" pitchFamily="18" charset="0"/>
                                </a:rPr>
                                <m:t>2</m:t>
                              </m:r>
                            </m:sub>
                          </m:sSub>
                        </m:den>
                      </m:f>
                      <m:r>
                        <a:rPr lang="el-GR" sz="2200" b="0" i="1" smtClean="0">
                          <a:latin typeface="Cambria Math" panose="02040503050406030204" pitchFamily="18" charset="0"/>
                        </a:rPr>
                        <m:t>=</m:t>
                      </m:r>
                      <m:f>
                        <m:fPr>
                          <m:ctrlPr>
                            <a:rPr lang="en-US" sz="2200" i="1">
                              <a:latin typeface="Cambria Math" panose="02040503050406030204" pitchFamily="18" charset="0"/>
                            </a:rPr>
                          </m:ctrlPr>
                        </m:fPr>
                        <m:num>
                          <m:r>
                            <a:rPr lang="en-US" sz="2200" i="1">
                              <a:latin typeface="Cambria Math" panose="02040503050406030204" pitchFamily="18" charset="0"/>
                            </a:rPr>
                            <m:t>𝑄</m:t>
                          </m:r>
                        </m:num>
                        <m:den>
                          <m:sSub>
                            <m:sSubPr>
                              <m:ctrlPr>
                                <a:rPr lang="en-US" sz="2200" i="1">
                                  <a:latin typeface="Cambria Math" panose="02040503050406030204" pitchFamily="18" charset="0"/>
                                </a:rPr>
                              </m:ctrlPr>
                            </m:sSubPr>
                            <m:e>
                              <m:r>
                                <a:rPr lang="en-US" sz="2200" i="1">
                                  <a:latin typeface="Cambria Math" panose="02040503050406030204" pitchFamily="18" charset="0"/>
                                </a:rPr>
                                <m:t>𝐶</m:t>
                              </m:r>
                            </m:e>
                            <m:sub>
                              <m:r>
                                <a:rPr lang="en-US" sz="2200" i="1">
                                  <a:latin typeface="Cambria Math" panose="02040503050406030204" pitchFamily="18" charset="0"/>
                                </a:rPr>
                                <m:t>𝑒𝑞</m:t>
                              </m:r>
                            </m:sub>
                          </m:sSub>
                        </m:den>
                      </m:f>
                      <m:r>
                        <a:rPr lang="el-GR" sz="2200" b="0" i="1" smtClean="0">
                          <a:latin typeface="Cambria Math" panose="02040503050406030204" pitchFamily="18" charset="0"/>
                        </a:rPr>
                        <m:t>  ⇒  </m:t>
                      </m:r>
                      <m:f>
                        <m:fPr>
                          <m:ctrlPr>
                            <a:rPr lang="el-GR" sz="2200" i="1">
                              <a:latin typeface="Cambria Math" panose="02040503050406030204" pitchFamily="18" charset="0"/>
                            </a:rPr>
                          </m:ctrlPr>
                        </m:fPr>
                        <m:num>
                          <m:r>
                            <a:rPr lang="el-GR" sz="2200" b="0" i="1" smtClean="0">
                              <a:latin typeface="Cambria Math" panose="02040503050406030204" pitchFamily="18" charset="0"/>
                            </a:rPr>
                            <m:t>1</m:t>
                          </m:r>
                        </m:num>
                        <m:den>
                          <m:sSub>
                            <m:sSubPr>
                              <m:ctrlPr>
                                <a:rPr lang="el-GR" sz="2200" i="1">
                                  <a:latin typeface="Cambria Math" panose="02040503050406030204" pitchFamily="18" charset="0"/>
                                </a:rPr>
                              </m:ctrlPr>
                            </m:sSubPr>
                            <m:e>
                              <m:r>
                                <a:rPr lang="en-US" sz="2200" i="1">
                                  <a:latin typeface="Cambria Math" panose="02040503050406030204" pitchFamily="18" charset="0"/>
                                </a:rPr>
                                <m:t>𝐶</m:t>
                              </m:r>
                            </m:e>
                            <m:sub>
                              <m:r>
                                <a:rPr lang="en-US" sz="2200" i="1">
                                  <a:latin typeface="Cambria Math" panose="02040503050406030204" pitchFamily="18" charset="0"/>
                                </a:rPr>
                                <m:t>1</m:t>
                              </m:r>
                            </m:sub>
                          </m:sSub>
                        </m:den>
                      </m:f>
                      <m:r>
                        <a:rPr lang="en-US" sz="2200" i="1">
                          <a:latin typeface="Cambria Math" panose="02040503050406030204" pitchFamily="18" charset="0"/>
                        </a:rPr>
                        <m:t>+</m:t>
                      </m:r>
                      <m:f>
                        <m:fPr>
                          <m:ctrlPr>
                            <a:rPr lang="en-US" sz="2200" i="1">
                              <a:latin typeface="Cambria Math" panose="02040503050406030204" pitchFamily="18" charset="0"/>
                            </a:rPr>
                          </m:ctrlPr>
                        </m:fPr>
                        <m:num>
                          <m:r>
                            <a:rPr lang="el-GR" sz="2200" b="0" i="1" smtClean="0">
                              <a:latin typeface="Cambria Math" panose="02040503050406030204" pitchFamily="18" charset="0"/>
                            </a:rPr>
                            <m:t>1</m:t>
                          </m:r>
                        </m:num>
                        <m:den>
                          <m:sSub>
                            <m:sSubPr>
                              <m:ctrlPr>
                                <a:rPr lang="en-US" sz="2200" i="1">
                                  <a:latin typeface="Cambria Math" panose="02040503050406030204" pitchFamily="18" charset="0"/>
                                </a:rPr>
                              </m:ctrlPr>
                            </m:sSubPr>
                            <m:e>
                              <m:r>
                                <a:rPr lang="en-US" sz="2200" i="1">
                                  <a:latin typeface="Cambria Math" panose="02040503050406030204" pitchFamily="18" charset="0"/>
                                </a:rPr>
                                <m:t>𝐶</m:t>
                              </m:r>
                            </m:e>
                            <m:sub>
                              <m:r>
                                <a:rPr lang="en-US" sz="2200" i="1">
                                  <a:latin typeface="Cambria Math" panose="02040503050406030204" pitchFamily="18" charset="0"/>
                                </a:rPr>
                                <m:t>2</m:t>
                              </m:r>
                            </m:sub>
                          </m:sSub>
                        </m:den>
                      </m:f>
                      <m:r>
                        <a:rPr lang="el-GR" sz="2200" i="1">
                          <a:latin typeface="Cambria Math" panose="02040503050406030204" pitchFamily="18" charset="0"/>
                        </a:rPr>
                        <m:t>=</m:t>
                      </m:r>
                      <m:f>
                        <m:fPr>
                          <m:ctrlPr>
                            <a:rPr lang="en-US" sz="2200" i="1">
                              <a:latin typeface="Cambria Math" panose="02040503050406030204" pitchFamily="18" charset="0"/>
                            </a:rPr>
                          </m:ctrlPr>
                        </m:fPr>
                        <m:num>
                          <m:r>
                            <a:rPr lang="el-GR" sz="2200" b="0" i="1" smtClean="0">
                              <a:latin typeface="Cambria Math" panose="02040503050406030204" pitchFamily="18" charset="0"/>
                            </a:rPr>
                            <m:t>1</m:t>
                          </m:r>
                        </m:num>
                        <m:den>
                          <m:sSub>
                            <m:sSubPr>
                              <m:ctrlPr>
                                <a:rPr lang="en-US" sz="2200" i="1">
                                  <a:latin typeface="Cambria Math" panose="02040503050406030204" pitchFamily="18" charset="0"/>
                                </a:rPr>
                              </m:ctrlPr>
                            </m:sSubPr>
                            <m:e>
                              <m:r>
                                <a:rPr lang="en-US" sz="2200" i="1">
                                  <a:latin typeface="Cambria Math" panose="02040503050406030204" pitchFamily="18" charset="0"/>
                                </a:rPr>
                                <m:t>𝐶</m:t>
                              </m:r>
                            </m:e>
                            <m:sub>
                              <m:r>
                                <a:rPr lang="en-US" sz="2200" i="1">
                                  <a:latin typeface="Cambria Math" panose="02040503050406030204" pitchFamily="18" charset="0"/>
                                </a:rPr>
                                <m:t>𝑒𝑞</m:t>
                              </m:r>
                            </m:sub>
                          </m:sSub>
                        </m:den>
                      </m:f>
                    </m:oMath>
                  </m:oMathPara>
                </a14:m>
                <a:endParaRPr lang="el-GR" sz="2200" dirty="0">
                  <a:latin typeface="Calibri" panose="020F0502020204030204" pitchFamily="34" charset="0"/>
                  <a:cs typeface="Calibri" panose="020F0502020204030204" pitchFamily="34" charset="0"/>
                </a:endParaRPr>
              </a:p>
              <a:p>
                <a:r>
                  <a:rPr lang="el-GR" sz="2200" dirty="0">
                    <a:latin typeface="Calibri" panose="020F0502020204030204" pitchFamily="34" charset="0"/>
                    <a:cs typeface="Calibri" panose="020F0502020204030204" pitchFamily="34" charset="0"/>
                  </a:rPr>
                  <a:t>Άρα γενικά: </a:t>
                </a:r>
                <a:r>
                  <a:rPr lang="el-GR" sz="2200" b="1" dirty="0">
                    <a:latin typeface="Calibri" panose="020F0502020204030204" pitchFamily="34" charset="0"/>
                    <a:cs typeface="Calibri" panose="020F0502020204030204" pitchFamily="34" charset="0"/>
                  </a:rPr>
                  <a:t>σειριακή σύνδεση πυκνωτών</a:t>
                </a:r>
                <a:endParaRPr lang="en-US" sz="2200" i="1" dirty="0">
                  <a:latin typeface="Calibri" panose="020F0502020204030204" pitchFamily="34" charset="0"/>
                  <a:cs typeface="Calibri" panose="020F0502020204030204" pitchFamily="34" charset="0"/>
                </a:endParaRPr>
              </a:p>
              <a:p>
                <a:pPr marL="365751" lvl="1" indent="0">
                  <a:buNone/>
                </a:pPr>
                <a14:m>
                  <m:oMathPara xmlns:m="http://schemas.openxmlformats.org/officeDocument/2006/math">
                    <m:oMathParaPr>
                      <m:jc m:val="centerGroup"/>
                    </m:oMathParaPr>
                    <m:oMath xmlns:m="http://schemas.openxmlformats.org/officeDocument/2006/math">
                      <m:f>
                        <m:fPr>
                          <m:ctrlPr>
                            <a:rPr lang="el-GR" i="1" smtClean="0">
                              <a:latin typeface="Cambria Math" panose="02040503050406030204" pitchFamily="18" charset="0"/>
                            </a:rPr>
                          </m:ctrlPr>
                        </m:fPr>
                        <m:num>
                          <m:r>
                            <a:rPr lang="el-GR" b="0" i="1" smtClean="0">
                              <a:latin typeface="Cambria Math" panose="02040503050406030204" pitchFamily="18" charset="0"/>
                            </a:rPr>
                            <m:t>1</m:t>
                          </m:r>
                        </m:num>
                        <m:den>
                          <m:sSub>
                            <m:sSubPr>
                              <m:ctrlPr>
                                <a:rPr lang="el-GR"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𝑒𝑞</m:t>
                              </m:r>
                            </m:sub>
                          </m:sSub>
                        </m:den>
                      </m:f>
                      <m:r>
                        <a:rPr lang="en-US" b="0" i="1" smtClean="0">
                          <a:latin typeface="Cambria Math" panose="02040503050406030204" pitchFamily="18" charset="0"/>
                        </a:rPr>
                        <m:t>=</m:t>
                      </m:r>
                      <m:nary>
                        <m:naryPr>
                          <m:chr m:val="∑"/>
                          <m:ctrlPr>
                            <a:rPr lang="en-US" b="0" i="1" smtClean="0">
                              <a:latin typeface="Cambria Math" panose="02040503050406030204" pitchFamily="18" charset="0"/>
                            </a:rPr>
                          </m:ctrlPr>
                        </m:naryPr>
                        <m:sub>
                          <m:r>
                            <m:rPr>
                              <m:brk m:alnAt="23"/>
                            </m:rPr>
                            <a:rPr lang="en-US" b="0" i="1" smtClean="0">
                              <a:latin typeface="Cambria Math" panose="02040503050406030204" pitchFamily="18" charset="0"/>
                            </a:rPr>
                            <m:t>𝑖</m:t>
                          </m:r>
                          <m:r>
                            <a:rPr lang="en-US" b="0" i="1" smtClean="0">
                              <a:latin typeface="Cambria Math" panose="02040503050406030204" pitchFamily="18" charset="0"/>
                            </a:rPr>
                            <m:t>=1</m:t>
                          </m:r>
                        </m:sub>
                        <m:sup>
                          <m:r>
                            <a:rPr lang="en-US" b="0" i="1" smtClean="0">
                              <a:latin typeface="Cambria Math" panose="02040503050406030204" pitchFamily="18" charset="0"/>
                            </a:rPr>
                            <m:t>𝑁</m:t>
                          </m:r>
                        </m:sup>
                        <m:e>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𝑖</m:t>
                                  </m:r>
                                </m:sub>
                              </m:sSub>
                            </m:den>
                          </m:f>
                        </m:e>
                      </m:nary>
                    </m:oMath>
                  </m:oMathPara>
                </a14:m>
                <a:endParaRPr lang="el-GR" dirty="0">
                  <a:latin typeface="Calibri" panose="020F0502020204030204" pitchFamily="34" charset="0"/>
                  <a:cs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3" y="1371600"/>
                <a:ext cx="7919875" cy="5334000"/>
              </a:xfrm>
              <a:blipFill>
                <a:blip r:embed="rId4"/>
                <a:stretch>
                  <a:fillRect t="-914"/>
                </a:stretch>
              </a:blipFill>
            </p:spPr>
            <p:txBody>
              <a:bodyPr/>
              <a:lstStyle/>
              <a:p>
                <a:r>
                  <a:rPr lang="en-US">
                    <a:noFill/>
                  </a:rPr>
                  <a:t> </a:t>
                </a:r>
              </a:p>
            </p:txBody>
          </p:sp>
        </mc:Fallback>
      </mc:AlternateContent>
      <p:sp>
        <p:nvSpPr>
          <p:cNvPr id="5" name="Rounded Rectangle 4"/>
          <p:cNvSpPr/>
          <p:nvPr/>
        </p:nvSpPr>
        <p:spPr>
          <a:xfrm>
            <a:off x="3683874" y="5506599"/>
            <a:ext cx="1650125" cy="99060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pic>
        <p:nvPicPr>
          <p:cNvPr id="7" name="Picture 2" descr="http://photos1.blogger.com/x/blogger/3569/2389/1600/760725/Decorated_tree.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6" name="Horizontal Scroll 5"/>
              <p:cNvSpPr/>
              <p:nvPr/>
            </p:nvSpPr>
            <p:spPr>
              <a:xfrm>
                <a:off x="6400800" y="5139068"/>
                <a:ext cx="2257428" cy="1371600"/>
              </a:xfrm>
              <a:prstGeom prst="horizontalScroll">
                <a:avLst>
                  <a:gd name="adj" fmla="val 5113"/>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𝐶</m:t>
                          </m:r>
                        </m:e>
                        <m: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𝑒𝑞</m:t>
                          </m:r>
                        </m:sub>
                      </m:s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f>
                        <m:f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num>
                        <m:den>
                          <m:nary>
                            <m:naryPr>
                              <m:chr m:val="∑"/>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naryPr>
                            <m:sub>
                              <m:r>
                                <m:rPr>
                                  <m:brk m:alnAt="23"/>
                                </m:r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𝑖</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sub>
                            <m:sup>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𝑁</m:t>
                              </m:r>
                            </m:sup>
                            <m:e>
                              <m:f>
                                <m:f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num>
                                <m:den>
                                  <m:sSub>
                                    <m:sSub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𝐶</m:t>
                                      </m:r>
                                    </m:e>
                                    <m: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𝑖</m:t>
                                      </m:r>
                                    </m:sub>
                                  </m:sSub>
                                </m:den>
                              </m:f>
                            </m:e>
                          </m:nary>
                        </m:den>
                      </m:f>
                    </m:oMath>
                  </m:oMathPara>
                </a14:m>
                <a:endParaRPr kumimoji="0" lang="en-US" sz="2400" b="0" i="0" u="none" strike="noStrike" kern="1200" cap="none" spc="0" normalizeH="0" baseline="0" noProof="0" dirty="0">
                  <a:ln>
                    <a:noFill/>
                  </a:ln>
                  <a:solidFill>
                    <a:prstClr val="black"/>
                  </a:solidFill>
                  <a:effectLst/>
                  <a:uLnTx/>
                  <a:uFillTx/>
                  <a:latin typeface="Cambria" panose="02040503050406030204"/>
                  <a:ea typeface="+mn-ea"/>
                  <a:cs typeface="+mn-cs"/>
                </a:endParaRPr>
              </a:p>
            </p:txBody>
          </p:sp>
        </mc:Choice>
        <mc:Fallback xmlns="">
          <p:sp>
            <p:nvSpPr>
              <p:cNvPr id="6" name="Horizontal Scroll 5"/>
              <p:cNvSpPr>
                <a:spLocks noRot="1" noChangeAspect="1" noMove="1" noResize="1" noEditPoints="1" noAdjustHandles="1" noChangeArrowheads="1" noChangeShapeType="1" noTextEdit="1"/>
              </p:cNvSpPr>
              <p:nvPr/>
            </p:nvSpPr>
            <p:spPr>
              <a:xfrm>
                <a:off x="6400800" y="5139068"/>
                <a:ext cx="2257428" cy="1371600"/>
              </a:xfrm>
              <a:prstGeom prst="horizontalScroll">
                <a:avLst>
                  <a:gd name="adj" fmla="val 5113"/>
                </a:avLst>
              </a:prstGeom>
              <a:blipFill>
                <a:blip r:embed="rId6"/>
                <a:stretch>
                  <a:fillRect/>
                </a:stretch>
              </a:blipFill>
              <a:ln w="28575"/>
            </p:spPr>
            <p:txBody>
              <a:bodyPr/>
              <a:lstStyle/>
              <a:p>
                <a:r>
                  <a:rPr lang="en-US">
                    <a:noFill/>
                  </a:rPr>
                  <a:t> </a:t>
                </a:r>
              </a:p>
            </p:txBody>
          </p:sp>
        </mc:Fallback>
      </mc:AlternateContent>
      <p:sp>
        <p:nvSpPr>
          <p:cNvPr id="8" name="Right Arrow 7"/>
          <p:cNvSpPr/>
          <p:nvPr/>
        </p:nvSpPr>
        <p:spPr>
          <a:xfrm>
            <a:off x="5410200" y="5791200"/>
            <a:ext cx="9144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Tree>
    <p:extLst>
      <p:ext uri="{BB962C8B-B14F-4D97-AF65-F5344CB8AC3E}">
        <p14:creationId xmlns:p14="http://schemas.microsoft.com/office/powerpoint/2010/main" val="690330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Χωρητικότητα</a:t>
            </a:r>
          </a:p>
        </p:txBody>
      </p:sp>
      <p:sp>
        <p:nvSpPr>
          <p:cNvPr id="3" name="Content Placeholder 2"/>
          <p:cNvSpPr>
            <a:spLocks noGrp="1"/>
          </p:cNvSpPr>
          <p:nvPr>
            <p:ph idx="1"/>
          </p:nvPr>
        </p:nvSpPr>
        <p:spPr>
          <a:xfrm>
            <a:off x="738353" y="1367902"/>
            <a:ext cx="5814847" cy="5109098"/>
          </a:xfrm>
        </p:spPr>
        <p:txBody>
          <a:bodyPr>
            <a:normAutofit fontScale="92500"/>
          </a:bodyPr>
          <a:lstStyle/>
          <a:p>
            <a:r>
              <a:rPr lang="el-GR" sz="2600" b="1" dirty="0">
                <a:latin typeface="Calibri" panose="020F0502020204030204" pitchFamily="34" charset="0"/>
                <a:cs typeface="Calibri" panose="020F0502020204030204" pitchFamily="34" charset="0"/>
              </a:rPr>
              <a:t>Συνοψίζοντας</a:t>
            </a:r>
            <a:r>
              <a:rPr lang="el-GR" b="1" dirty="0">
                <a:latin typeface="Calibri" panose="020F0502020204030204" pitchFamily="34" charset="0"/>
                <a:cs typeface="Calibri" panose="020F0502020204030204" pitchFamily="34" charset="0"/>
              </a:rPr>
              <a:t>:</a:t>
            </a:r>
          </a:p>
          <a:p>
            <a:r>
              <a:rPr lang="el-GR" b="1" dirty="0">
                <a:latin typeface="Calibri" panose="020F0502020204030204" pitchFamily="34" charset="0"/>
                <a:cs typeface="Calibri" panose="020F0502020204030204" pitchFamily="34" charset="0"/>
              </a:rPr>
              <a:t>Παράλληλη σύνδεση:</a:t>
            </a:r>
          </a:p>
          <a:p>
            <a:pPr lvl="1"/>
            <a:r>
              <a:rPr lang="el-GR" dirty="0">
                <a:latin typeface="Calibri" panose="020F0502020204030204" pitchFamily="34" charset="0"/>
                <a:cs typeface="Calibri" panose="020F0502020204030204" pitchFamily="34" charset="0"/>
              </a:rPr>
              <a:t>Ισοδύναμος πυκνωτής με </a:t>
            </a:r>
            <a:r>
              <a:rPr lang="el-GR" b="1" dirty="0">
                <a:latin typeface="Calibri" panose="020F0502020204030204" pitchFamily="34" charset="0"/>
                <a:cs typeface="Calibri" panose="020F0502020204030204" pitchFamily="34" charset="0"/>
              </a:rPr>
              <a:t>φορτίο το άθροισμα των επιμέρους φορτίων</a:t>
            </a:r>
            <a:r>
              <a:rPr lang="el-GR" dirty="0">
                <a:latin typeface="Calibri" panose="020F0502020204030204" pitchFamily="34" charset="0"/>
                <a:cs typeface="Calibri" panose="020F0502020204030204" pitchFamily="34" charset="0"/>
              </a:rPr>
              <a:t> και </a:t>
            </a:r>
            <a:r>
              <a:rPr lang="el-GR" b="1" dirty="0">
                <a:latin typeface="Calibri" panose="020F0502020204030204" pitchFamily="34" charset="0"/>
                <a:cs typeface="Calibri" panose="020F0502020204030204" pitchFamily="34" charset="0"/>
              </a:rPr>
              <a:t>ίδια διαφορά δυναμικού με τους επιμέρους πυκνωτές</a:t>
            </a:r>
          </a:p>
          <a:p>
            <a:pPr lvl="1"/>
            <a:r>
              <a:rPr lang="el-GR" b="1" dirty="0">
                <a:latin typeface="Calibri" panose="020F0502020204030204" pitchFamily="34" charset="0"/>
                <a:cs typeface="Calibri" panose="020F0502020204030204" pitchFamily="34" charset="0"/>
              </a:rPr>
              <a:t>Χωρητικότητα</a:t>
            </a:r>
            <a:r>
              <a:rPr lang="el-GR" dirty="0">
                <a:latin typeface="Calibri" panose="020F0502020204030204" pitchFamily="34" charset="0"/>
                <a:cs typeface="Calibri" panose="020F0502020204030204" pitchFamily="34" charset="0"/>
              </a:rPr>
              <a:t> ίση με το </a:t>
            </a:r>
            <a:r>
              <a:rPr lang="el-GR" b="1" dirty="0">
                <a:latin typeface="Calibri" panose="020F0502020204030204" pitchFamily="34" charset="0"/>
                <a:cs typeface="Calibri" panose="020F0502020204030204" pitchFamily="34" charset="0"/>
              </a:rPr>
              <a:t>άθροισμα</a:t>
            </a:r>
            <a:r>
              <a:rPr lang="el-GR" dirty="0">
                <a:latin typeface="Calibri" panose="020F0502020204030204" pitchFamily="34" charset="0"/>
                <a:cs typeface="Calibri" panose="020F0502020204030204" pitchFamily="34" charset="0"/>
              </a:rPr>
              <a:t> </a:t>
            </a:r>
            <a:r>
              <a:rPr lang="el-GR" b="1" dirty="0">
                <a:latin typeface="Calibri" panose="020F0502020204030204" pitchFamily="34" charset="0"/>
                <a:cs typeface="Calibri" panose="020F0502020204030204" pitchFamily="34" charset="0"/>
              </a:rPr>
              <a:t>των επιμέρους χωρητικοτήτων</a:t>
            </a:r>
          </a:p>
          <a:p>
            <a:r>
              <a:rPr lang="el-GR" b="1" dirty="0">
                <a:latin typeface="Calibri" panose="020F0502020204030204" pitchFamily="34" charset="0"/>
                <a:cs typeface="Calibri" panose="020F0502020204030204" pitchFamily="34" charset="0"/>
              </a:rPr>
              <a:t>Σειριακή σύνδεση:</a:t>
            </a:r>
          </a:p>
          <a:p>
            <a:pPr lvl="1"/>
            <a:r>
              <a:rPr lang="el-GR" dirty="0">
                <a:latin typeface="Calibri" panose="020F0502020204030204" pitchFamily="34" charset="0"/>
                <a:cs typeface="Calibri" panose="020F0502020204030204" pitchFamily="34" charset="0"/>
              </a:rPr>
              <a:t>Ισοδύναμος πυκνωτής με </a:t>
            </a:r>
            <a:r>
              <a:rPr lang="el-GR" b="1" dirty="0">
                <a:latin typeface="Calibri" panose="020F0502020204030204" pitchFamily="34" charset="0"/>
                <a:cs typeface="Calibri" panose="020F0502020204030204" pitchFamily="34" charset="0"/>
              </a:rPr>
              <a:t>φορτίο ίδιο με τα φορτία</a:t>
            </a:r>
            <a:r>
              <a:rPr lang="el-GR" dirty="0">
                <a:latin typeface="Calibri" panose="020F0502020204030204" pitchFamily="34" charset="0"/>
                <a:cs typeface="Calibri" panose="020F0502020204030204" pitchFamily="34" charset="0"/>
              </a:rPr>
              <a:t> </a:t>
            </a:r>
            <a:r>
              <a:rPr lang="el-GR" b="1" dirty="0">
                <a:latin typeface="Calibri" panose="020F0502020204030204" pitchFamily="34" charset="0"/>
                <a:cs typeface="Calibri" panose="020F0502020204030204" pitchFamily="34" charset="0"/>
              </a:rPr>
              <a:t>των επιμέρους πυκνωτών </a:t>
            </a:r>
            <a:r>
              <a:rPr lang="el-GR" dirty="0">
                <a:latin typeface="Calibri" panose="020F0502020204030204" pitchFamily="34" charset="0"/>
                <a:cs typeface="Calibri" panose="020F0502020204030204" pitchFamily="34" charset="0"/>
              </a:rPr>
              <a:t>και </a:t>
            </a:r>
            <a:r>
              <a:rPr lang="el-GR" b="1" dirty="0">
                <a:latin typeface="Calibri" panose="020F0502020204030204" pitchFamily="34" charset="0"/>
                <a:cs typeface="Calibri" panose="020F0502020204030204" pitchFamily="34" charset="0"/>
              </a:rPr>
              <a:t>διαφορά δυναμικού ίση με το άθροισμα των επιμέρους διαφορών δυναμικού</a:t>
            </a:r>
          </a:p>
          <a:p>
            <a:pPr lvl="1"/>
            <a:r>
              <a:rPr lang="el-GR" b="1" dirty="0">
                <a:latin typeface="Calibri" panose="020F0502020204030204" pitchFamily="34" charset="0"/>
                <a:cs typeface="Calibri" panose="020F0502020204030204" pitchFamily="34" charset="0"/>
              </a:rPr>
              <a:t>Χωρητικότητα</a:t>
            </a:r>
            <a:r>
              <a:rPr lang="el-GR" dirty="0">
                <a:latin typeface="Calibri" panose="020F0502020204030204" pitchFamily="34" charset="0"/>
                <a:cs typeface="Calibri" panose="020F0502020204030204" pitchFamily="34" charset="0"/>
              </a:rPr>
              <a:t> ίση με το </a:t>
            </a:r>
            <a:r>
              <a:rPr lang="el-GR" b="1" dirty="0">
                <a:latin typeface="Calibri" panose="020F0502020204030204" pitchFamily="34" charset="0"/>
                <a:cs typeface="Calibri" panose="020F0502020204030204" pitchFamily="34" charset="0"/>
              </a:rPr>
              <a:t>αντίστροφο άθροισμα των αντίστροφων</a:t>
            </a:r>
            <a:r>
              <a:rPr lang="el-GR" dirty="0">
                <a:latin typeface="Calibri" panose="020F0502020204030204" pitchFamily="34" charset="0"/>
                <a:cs typeface="Calibri" panose="020F0502020204030204" pitchFamily="34" charset="0"/>
              </a:rPr>
              <a:t> </a:t>
            </a:r>
            <a:r>
              <a:rPr lang="el-GR" b="1" dirty="0">
                <a:latin typeface="Calibri" panose="020F0502020204030204" pitchFamily="34" charset="0"/>
                <a:cs typeface="Calibri" panose="020F0502020204030204" pitchFamily="34" charset="0"/>
              </a:rPr>
              <a:t>επιμέρους χωρητικοτήτων</a:t>
            </a:r>
          </a:p>
          <a:p>
            <a:pPr lvl="1"/>
            <a:endParaRPr lang="el-GR" dirty="0">
              <a:latin typeface="Calibri" panose="020F0502020204030204" pitchFamily="34" charset="0"/>
              <a:cs typeface="Calibri" panose="020F0502020204030204" pitchFamily="34" charset="0"/>
            </a:endParaRPr>
          </a:p>
        </p:txBody>
      </p:sp>
      <p:pic>
        <p:nvPicPr>
          <p:cNvPr id="6" name="Picture 2" descr="http://photos1.blogger.com/x/blogger/3569/2389/1600/760725/Decorated_tree.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5" name="Εικόνα 4">
            <a:extLst>
              <a:ext uri="{FF2B5EF4-FFF2-40B4-BE49-F238E27FC236}">
                <a16:creationId xmlns:a16="http://schemas.microsoft.com/office/drawing/2014/main" id="{E5E4A677-CEF3-9F68-6CB0-35E3A3B54088}"/>
              </a:ext>
            </a:extLst>
          </p:cNvPr>
          <p:cNvPicPr>
            <a:picLocks noChangeAspect="1"/>
          </p:cNvPicPr>
          <p:nvPr/>
        </p:nvPicPr>
        <p:blipFill>
          <a:blip r:embed="rId3"/>
          <a:stretch>
            <a:fillRect/>
          </a:stretch>
        </p:blipFill>
        <p:spPr>
          <a:xfrm>
            <a:off x="6705600" y="2145551"/>
            <a:ext cx="1981477" cy="3962953"/>
          </a:xfrm>
          <a:prstGeom prst="rect">
            <a:avLst/>
          </a:prstGeom>
        </p:spPr>
      </p:pic>
      <p:cxnSp>
        <p:nvCxnSpPr>
          <p:cNvPr id="8" name="Ευθεία γραμμή σύνδεσης 7">
            <a:extLst>
              <a:ext uri="{FF2B5EF4-FFF2-40B4-BE49-F238E27FC236}">
                <a16:creationId xmlns:a16="http://schemas.microsoft.com/office/drawing/2014/main" id="{ED6259E4-6574-2FB0-6D42-511762E03EB0}"/>
              </a:ext>
            </a:extLst>
          </p:cNvPr>
          <p:cNvCxnSpPr/>
          <p:nvPr/>
        </p:nvCxnSpPr>
        <p:spPr>
          <a:xfrm>
            <a:off x="6705600" y="1219200"/>
            <a:ext cx="0" cy="525780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2779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par>
                                <p:cTn id="38" presetID="10" presetClass="entr" presetSubtype="0" fill="hold" nodeType="with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Χωρητικότητα</a:t>
            </a:r>
          </a:p>
        </p:txBody>
      </p:sp>
      <p:sp>
        <p:nvSpPr>
          <p:cNvPr id="3" name="Content Placeholder 2"/>
          <p:cNvSpPr>
            <a:spLocks noGrp="1"/>
          </p:cNvSpPr>
          <p:nvPr>
            <p:ph idx="1"/>
          </p:nvPr>
        </p:nvSpPr>
        <p:spPr>
          <a:xfrm>
            <a:off x="738353" y="1367902"/>
            <a:ext cx="7919875" cy="4874531"/>
          </a:xfrm>
        </p:spPr>
        <p:txBody>
          <a:bodyPr>
            <a:normAutofit/>
          </a:bodyPr>
          <a:lstStyle/>
          <a:p>
            <a:r>
              <a:rPr lang="el-GR" b="1" dirty="0">
                <a:latin typeface="Calibri" panose="020F0502020204030204" pitchFamily="34" charset="0"/>
                <a:cs typeface="Calibri" panose="020F0502020204030204" pitchFamily="34" charset="0"/>
              </a:rPr>
              <a:t>Παράδειγμα: </a:t>
            </a:r>
            <a:r>
              <a:rPr lang="el-GR" sz="2000" dirty="0">
                <a:latin typeface="Calibri" panose="020F0502020204030204" pitchFamily="34" charset="0"/>
                <a:cs typeface="Calibri" panose="020F0502020204030204" pitchFamily="34" charset="0"/>
              </a:rPr>
              <a:t>Βρείτε την </a:t>
            </a:r>
            <a:br>
              <a:rPr lang="el-GR" sz="2000" dirty="0">
                <a:latin typeface="Calibri" panose="020F0502020204030204" pitchFamily="34" charset="0"/>
                <a:cs typeface="Calibri" panose="020F0502020204030204" pitchFamily="34" charset="0"/>
              </a:rPr>
            </a:br>
            <a:r>
              <a:rPr lang="el-GR" sz="2000" dirty="0">
                <a:latin typeface="Calibri" panose="020F0502020204030204" pitchFamily="34" charset="0"/>
                <a:cs typeface="Calibri" panose="020F0502020204030204" pitchFamily="34" charset="0"/>
              </a:rPr>
              <a:t>ισοδύναμη χωρητικότητα για </a:t>
            </a:r>
            <a:br>
              <a:rPr lang="el-GR" sz="2000" dirty="0">
                <a:latin typeface="Calibri" panose="020F0502020204030204" pitchFamily="34" charset="0"/>
                <a:cs typeface="Calibri" panose="020F0502020204030204" pitchFamily="34" charset="0"/>
              </a:rPr>
            </a:br>
            <a:r>
              <a:rPr lang="el-GR" sz="2000" dirty="0">
                <a:latin typeface="Calibri" panose="020F0502020204030204" pitchFamily="34" charset="0"/>
                <a:cs typeface="Calibri" panose="020F0502020204030204" pitchFamily="34" charset="0"/>
              </a:rPr>
              <a:t>τη διάταξη του σχήματος (</a:t>
            </a:r>
            <a:r>
              <a:rPr lang="en-US" sz="2000" dirty="0">
                <a:latin typeface="Calibri" panose="020F0502020204030204" pitchFamily="34" charset="0"/>
                <a:cs typeface="Calibri" panose="020F0502020204030204" pitchFamily="34" charset="0"/>
              </a:rPr>
              <a:t>a)</a:t>
            </a:r>
            <a:endParaRPr lang="el-GR" b="1" dirty="0">
              <a:latin typeface="Calibri" panose="020F0502020204030204" pitchFamily="34" charset="0"/>
              <a:cs typeface="Calibri" panose="020F0502020204030204" pitchFamily="34" charset="0"/>
            </a:endParaRPr>
          </a:p>
          <a:p>
            <a:endParaRPr lang="el-GR" dirty="0">
              <a:latin typeface="Calibri" panose="020F0502020204030204" pitchFamily="34" charset="0"/>
              <a:cs typeface="Calibri" panose="020F0502020204030204" pitchFamily="34" charset="0"/>
            </a:endParaRPr>
          </a:p>
          <a:p>
            <a:pPr lvl="1"/>
            <a:endParaRPr lang="el-GR" dirty="0">
              <a:latin typeface="Calibri" panose="020F0502020204030204" pitchFamily="34" charset="0"/>
              <a:cs typeface="Calibri" panose="020F0502020204030204" pitchFamily="34" charset="0"/>
            </a:endParaRP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b="2790"/>
          <a:stretch/>
        </p:blipFill>
        <p:spPr>
          <a:xfrm>
            <a:off x="506964" y="2518581"/>
            <a:ext cx="8151264" cy="3983820"/>
          </a:xfrm>
          <a:prstGeom prst="rect">
            <a:avLst/>
          </a:prstGeom>
        </p:spPr>
      </p:pic>
      <p:pic>
        <p:nvPicPr>
          <p:cNvPr id="4" name="Picture 3"/>
          <p:cNvPicPr>
            <a:picLocks noChangeAspect="1"/>
          </p:cNvPicPr>
          <p:nvPr/>
        </p:nvPicPr>
        <p:blipFill rotWithShape="1">
          <a:blip r:embed="rId3"/>
          <a:srcRect l="21568" t="25277" r="-824" b="35521"/>
          <a:stretch/>
        </p:blipFill>
        <p:spPr>
          <a:xfrm>
            <a:off x="6858000" y="685800"/>
            <a:ext cx="1650050" cy="711669"/>
          </a:xfrm>
          <a:prstGeom prst="rect">
            <a:avLst/>
          </a:prstGeom>
        </p:spPr>
      </p:pic>
      <p:pic>
        <p:nvPicPr>
          <p:cNvPr id="5" name="Picture 4"/>
          <p:cNvPicPr>
            <a:picLocks noChangeAspect="1"/>
          </p:cNvPicPr>
          <p:nvPr/>
        </p:nvPicPr>
        <p:blipFill rotWithShape="1">
          <a:blip r:embed="rId4"/>
          <a:srcRect l="18514" t="6286"/>
          <a:stretch/>
        </p:blipFill>
        <p:spPr>
          <a:xfrm>
            <a:off x="6781800" y="1524000"/>
            <a:ext cx="1773524" cy="411356"/>
          </a:xfrm>
          <a:prstGeom prst="rect">
            <a:avLst/>
          </a:prstGeom>
        </p:spPr>
      </p:pic>
      <p:sp>
        <p:nvSpPr>
          <p:cNvPr id="6" name="TextBox 5"/>
          <p:cNvSpPr txBox="1"/>
          <p:nvPr/>
        </p:nvSpPr>
        <p:spPr>
          <a:xfrm>
            <a:off x="5700915" y="810671"/>
            <a:ext cx="117513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mbria" panose="02040503050406030204"/>
                <a:ea typeface="+mn-ea"/>
                <a:cs typeface="+mn-cs"/>
              </a:rPr>
              <a:t>Σειριακά: </a:t>
            </a:r>
          </a:p>
        </p:txBody>
      </p:sp>
      <p:sp>
        <p:nvSpPr>
          <p:cNvPr id="8" name="TextBox 7"/>
          <p:cNvSpPr txBox="1"/>
          <p:nvPr/>
        </p:nvSpPr>
        <p:spPr>
          <a:xfrm>
            <a:off x="5410552" y="1462530"/>
            <a:ext cx="144744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mbria" panose="02040503050406030204"/>
                <a:ea typeface="+mn-ea"/>
                <a:cs typeface="+mn-cs"/>
              </a:rPr>
              <a:t>Παράλληλα: </a:t>
            </a:r>
          </a:p>
        </p:txBody>
      </p:sp>
      <p:pic>
        <p:nvPicPr>
          <p:cNvPr id="9" name="Picture 2" descr="http://photos1.blogger.com/x/blogger/3569/2389/1600/760725/Decorated_tree.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6">
            <p14:nvContentPartPr>
              <p14:cNvPr id="10" name="Ink 9"/>
              <p14:cNvContentPartPr/>
              <p14:nvPr/>
            </p14:nvContentPartPr>
            <p14:xfrm>
              <a:off x="4218120" y="2874600"/>
              <a:ext cx="4140360" cy="2748240"/>
            </p14:xfrm>
          </p:contentPart>
        </mc:Choice>
        <mc:Fallback xmlns="">
          <p:pic>
            <p:nvPicPr>
              <p:cNvPr id="10" name="Ink 9"/>
              <p:cNvPicPr/>
              <p:nvPr/>
            </p:nvPicPr>
            <p:blipFill>
              <a:blip r:embed="rId7"/>
              <a:stretch>
                <a:fillRect/>
              </a:stretch>
            </p:blipFill>
            <p:spPr>
              <a:xfrm>
                <a:off x="4210560" y="2869920"/>
                <a:ext cx="4159440" cy="2763720"/>
              </a:xfrm>
              <a:prstGeom prst="rect">
                <a:avLst/>
              </a:prstGeom>
            </p:spPr>
          </p:pic>
        </mc:Fallback>
      </mc:AlternateContent>
    </p:spTree>
    <p:extLst>
      <p:ext uri="{BB962C8B-B14F-4D97-AF65-F5344CB8AC3E}">
        <p14:creationId xmlns:p14="http://schemas.microsoft.com/office/powerpoint/2010/main" val="284600794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b="2790"/>
          <a:stretch/>
        </p:blipFill>
        <p:spPr>
          <a:xfrm>
            <a:off x="506964" y="2518581"/>
            <a:ext cx="8151264" cy="3983820"/>
          </a:xfrm>
          <a:prstGeom prst="rect">
            <a:avLst/>
          </a:prstGeom>
        </p:spPr>
      </p:pic>
      <p:sp>
        <p:nvSpPr>
          <p:cNvPr id="2" name="Title 1"/>
          <p:cNvSpPr>
            <a:spLocks noGrp="1"/>
          </p:cNvSpPr>
          <p:nvPr>
            <p:ph type="title"/>
          </p:nvPr>
        </p:nvSpPr>
        <p:spPr/>
        <p:txBody>
          <a:bodyPr>
            <a:normAutofit fontScale="90000"/>
          </a:bodyPr>
          <a:lstStyle/>
          <a:p>
            <a:r>
              <a:rPr lang="el-GR" dirty="0"/>
              <a:t>Χωρητικότητα</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3" y="1367902"/>
                <a:ext cx="7919875" cy="4874531"/>
              </a:xfrm>
            </p:spPr>
            <p:txBody>
              <a:bodyPr>
                <a:normAutofit/>
              </a:bodyPr>
              <a:lstStyle/>
              <a:p>
                <a:r>
                  <a:rPr lang="el-GR" b="1" dirty="0">
                    <a:latin typeface="Calibri" panose="020F0502020204030204" pitchFamily="34" charset="0"/>
                    <a:cs typeface="Calibri" panose="020F0502020204030204" pitchFamily="34" charset="0"/>
                  </a:rPr>
                  <a:t>Παράδειγμα: </a:t>
                </a:r>
                <a:r>
                  <a:rPr lang="el-GR" sz="2000" dirty="0">
                    <a:latin typeface="Calibri" panose="020F0502020204030204" pitchFamily="34" charset="0"/>
                    <a:cs typeface="Calibri" panose="020F0502020204030204" pitchFamily="34" charset="0"/>
                  </a:rPr>
                  <a:t>Αν </a:t>
                </a:r>
                <a14:m>
                  <m:oMath xmlns:m="http://schemas.openxmlformats.org/officeDocument/2006/math">
                    <m:r>
                      <m:rPr>
                        <m:sty m:val="p"/>
                      </m:rPr>
                      <a:rPr lang="el-GR" sz="2000" b="0" i="0" smtClean="0">
                        <a:latin typeface="Cambria Math" panose="02040503050406030204" pitchFamily="18" charset="0"/>
                        <a:cs typeface="Calibri" panose="020F0502020204030204" pitchFamily="34" charset="0"/>
                      </a:rPr>
                      <m:t>Δ</m:t>
                    </m:r>
                    <m:sSub>
                      <m:sSubPr>
                        <m:ctrlPr>
                          <a:rPr lang="en-US" sz="2000" b="0" i="1" smtClean="0">
                            <a:latin typeface="Cambria Math" panose="02040503050406030204" pitchFamily="18" charset="0"/>
                            <a:cs typeface="Calibri" panose="020F0502020204030204" pitchFamily="34" charset="0"/>
                          </a:rPr>
                        </m:ctrlPr>
                      </m:sSubPr>
                      <m:e>
                        <m:r>
                          <a:rPr lang="en-US" sz="2000" b="0" i="1" smtClean="0">
                            <a:latin typeface="Cambria Math" panose="02040503050406030204" pitchFamily="18" charset="0"/>
                            <a:cs typeface="Calibri" panose="020F0502020204030204" pitchFamily="34" charset="0"/>
                          </a:rPr>
                          <m:t>𝑉</m:t>
                        </m:r>
                      </m:e>
                      <m:sub>
                        <m:r>
                          <a:rPr lang="en-US" sz="2000" b="0" i="1" smtClean="0">
                            <a:latin typeface="Cambria Math" panose="02040503050406030204" pitchFamily="18" charset="0"/>
                            <a:cs typeface="Calibri" panose="020F0502020204030204" pitchFamily="34" charset="0"/>
                          </a:rPr>
                          <m:t>𝑎𝑏</m:t>
                        </m:r>
                      </m:sub>
                    </m:sSub>
                    <m:r>
                      <a:rPr lang="en-US" sz="2000" b="0" i="1" smtClean="0">
                        <a:latin typeface="Cambria Math" panose="02040503050406030204" pitchFamily="18" charset="0"/>
                        <a:cs typeface="Calibri" panose="020F0502020204030204" pitchFamily="34" charset="0"/>
                      </a:rPr>
                      <m:t>=12 </m:t>
                    </m:r>
                    <m:r>
                      <a:rPr lang="en-US" sz="2000" b="0" i="1" smtClean="0">
                        <a:latin typeface="Cambria Math" panose="02040503050406030204" pitchFamily="18" charset="0"/>
                        <a:cs typeface="Calibri" panose="020F0502020204030204" pitchFamily="34" charset="0"/>
                      </a:rPr>
                      <m:t>𝑉</m:t>
                    </m:r>
                  </m:oMath>
                </a14:m>
                <a:r>
                  <a:rPr lang="en-US" sz="2000" dirty="0">
                    <a:latin typeface="Calibri" panose="020F0502020204030204" pitchFamily="34" charset="0"/>
                    <a:cs typeface="Calibri" panose="020F0502020204030204" pitchFamily="34" charset="0"/>
                  </a:rPr>
                  <a:t>, </a:t>
                </a:r>
                <a:br>
                  <a:rPr lang="el-GR" sz="2000" dirty="0">
                    <a:latin typeface="Calibri" panose="020F0502020204030204" pitchFamily="34" charset="0"/>
                    <a:cs typeface="Calibri" panose="020F0502020204030204" pitchFamily="34" charset="0"/>
                  </a:rPr>
                </a:br>
                <a:r>
                  <a:rPr lang="el-GR" sz="2000" dirty="0">
                    <a:latin typeface="Calibri" panose="020F0502020204030204" pitchFamily="34" charset="0"/>
                    <a:cs typeface="Calibri" panose="020F0502020204030204" pitchFamily="34" charset="0"/>
                  </a:rPr>
                  <a:t>βρείτε το φορτίο του πυκνωτή </a:t>
                </a:r>
                <a:br>
                  <a:rPr lang="el-GR" sz="2000" dirty="0">
                    <a:latin typeface="Calibri" panose="020F0502020204030204" pitchFamily="34" charset="0"/>
                    <a:cs typeface="Calibri" panose="020F0502020204030204" pitchFamily="34" charset="0"/>
                  </a:rPr>
                </a:br>
                <a:r>
                  <a:rPr lang="el-GR" sz="2000" dirty="0">
                    <a:latin typeface="Calibri" panose="020F0502020204030204" pitchFamily="34" charset="0"/>
                    <a:cs typeface="Calibri" panose="020F0502020204030204" pitchFamily="34" charset="0"/>
                  </a:rPr>
                  <a:t>χωρητικότητας </a:t>
                </a:r>
                <a14:m>
                  <m:oMath xmlns:m="http://schemas.openxmlformats.org/officeDocument/2006/math">
                    <m:r>
                      <a:rPr lang="en-US" sz="2000" b="0" i="1" smtClean="0">
                        <a:latin typeface="Cambria Math" panose="02040503050406030204" pitchFamily="18" charset="0"/>
                        <a:cs typeface="Calibri" panose="020F0502020204030204" pitchFamily="34" charset="0"/>
                      </a:rPr>
                      <m:t>𝐶</m:t>
                    </m:r>
                    <m:r>
                      <a:rPr lang="en-US" sz="2000" b="0" i="0" smtClean="0">
                        <a:latin typeface="Cambria Math" panose="02040503050406030204" pitchFamily="18" charset="0"/>
                        <a:cs typeface="Calibri" panose="020F0502020204030204" pitchFamily="34" charset="0"/>
                      </a:rPr>
                      <m:t>=</m:t>
                    </m:r>
                    <m:r>
                      <a:rPr lang="el-GR" sz="2000" b="0" i="1" smtClean="0">
                        <a:latin typeface="Cambria Math" panose="02040503050406030204" pitchFamily="18" charset="0"/>
                        <a:cs typeface="Calibri" panose="020F0502020204030204" pitchFamily="34" charset="0"/>
                      </a:rPr>
                      <m:t>3 </m:t>
                    </m:r>
                    <m:r>
                      <m:rPr>
                        <m:sty m:val="p"/>
                      </m:rPr>
                      <a:rPr lang="el-GR" sz="2000" b="0" i="0" smtClean="0">
                        <a:latin typeface="Cambria Math" panose="02040503050406030204" pitchFamily="18" charset="0"/>
                        <a:cs typeface="Calibri" panose="020F0502020204030204" pitchFamily="34" charset="0"/>
                      </a:rPr>
                      <m:t>μ</m:t>
                    </m:r>
                    <m:r>
                      <m:rPr>
                        <m:sty m:val="p"/>
                      </m:rPr>
                      <a:rPr lang="en-US" sz="2000" b="0" i="0" smtClean="0">
                        <a:latin typeface="Cambria Math" panose="02040503050406030204" pitchFamily="18" charset="0"/>
                        <a:cs typeface="Calibri" panose="020F0502020204030204" pitchFamily="34" charset="0"/>
                      </a:rPr>
                      <m:t>F</m:t>
                    </m:r>
                  </m:oMath>
                </a14:m>
                <a:endParaRPr lang="el-GR" sz="2000" dirty="0">
                  <a:latin typeface="Calibri" panose="020F0502020204030204" pitchFamily="34" charset="0"/>
                  <a:cs typeface="Calibri" panose="020F0502020204030204" pitchFamily="34" charset="0"/>
                </a:endParaRPr>
              </a:p>
              <a:p>
                <a:endParaRPr lang="el-GR" dirty="0">
                  <a:latin typeface="Calibri" panose="020F0502020204030204" pitchFamily="34" charset="0"/>
                  <a:cs typeface="Calibri" panose="020F0502020204030204" pitchFamily="34" charset="0"/>
                </a:endParaRPr>
              </a:p>
              <a:p>
                <a:pPr lvl="1"/>
                <a:endParaRPr lang="el-GR" dirty="0">
                  <a:latin typeface="Calibri" panose="020F0502020204030204" pitchFamily="34" charset="0"/>
                  <a:cs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3" y="1367902"/>
                <a:ext cx="7919875" cy="4874531"/>
              </a:xfrm>
              <a:blipFill rotWithShape="0">
                <a:blip r:embed="rId3"/>
                <a:stretch>
                  <a:fillRect t="-1000"/>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6038850" y="770488"/>
                <a:ext cx="2554995" cy="39074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mbria" panose="02040503050406030204"/>
                    <a:ea typeface="+mn-ea"/>
                    <a:cs typeface="+mn-cs"/>
                  </a:rPr>
                  <a:t>Σειριακά:  </a:t>
                </a:r>
                <a:r>
                  <a:rPr kumimoji="0" lang="en-US" sz="1800" b="0" i="0" u="none" strike="noStrike" kern="1200" cap="none" spc="0" normalizeH="0" baseline="0" noProof="0" dirty="0">
                    <a:ln>
                      <a:noFill/>
                    </a:ln>
                    <a:solidFill>
                      <a:prstClr val="black"/>
                    </a:solidFill>
                    <a:effectLst/>
                    <a:uLnTx/>
                    <a:uFillTx/>
                    <a:latin typeface="Cambria" panose="02040503050406030204"/>
                    <a:ea typeface="+mn-ea"/>
                    <a:cs typeface="+mn-cs"/>
                  </a:rPr>
                  <a:t> </a:t>
                </a:r>
                <a14:m>
                  <m:oMath xmlns:m="http://schemas.openxmlformats.org/officeDocument/2006/math">
                    <m:r>
                      <m:rPr>
                        <m:sty m:val="p"/>
                      </m:rPr>
                      <a:rPr kumimoji="0" lang="en-US" sz="1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Δ</m:t>
                    </m:r>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𝑉</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𝑒𝑞</m:t>
                        </m:r>
                      </m:sub>
                    </m:s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m:rPr>
                        <m:sty m:val="p"/>
                      </m:rPr>
                      <a:rPr kumimoji="0" lang="en-US" sz="1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Δ</m:t>
                    </m:r>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𝑉</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𝑖</m:t>
                        </m:r>
                      </m:sub>
                    </m:sSub>
                  </m:oMath>
                </a14:m>
                <a:r>
                  <a:rPr kumimoji="0" lang="el-GR" sz="1800" b="0" i="0" u="none" strike="noStrike" kern="1200" cap="none" spc="0" normalizeH="0" baseline="0" noProof="0" dirty="0">
                    <a:ln>
                      <a:noFill/>
                    </a:ln>
                    <a:solidFill>
                      <a:prstClr val="black"/>
                    </a:solidFill>
                    <a:effectLst/>
                    <a:uLnTx/>
                    <a:uFillTx/>
                    <a:latin typeface="Cambria" panose="02040503050406030204"/>
                    <a:ea typeface="+mn-ea"/>
                    <a:cs typeface="+mn-cs"/>
                  </a:rPr>
                  <a:t> </a:t>
                </a:r>
              </a:p>
            </p:txBody>
          </p:sp>
        </mc:Choice>
        <mc:Fallback xmlns="">
          <p:sp>
            <p:nvSpPr>
              <p:cNvPr id="10" name="TextBox 9"/>
              <p:cNvSpPr txBox="1">
                <a:spLocks noRot="1" noChangeAspect="1" noMove="1" noResize="1" noEditPoints="1" noAdjustHandles="1" noChangeArrowheads="1" noChangeShapeType="1" noTextEdit="1"/>
              </p:cNvSpPr>
              <p:nvPr/>
            </p:nvSpPr>
            <p:spPr>
              <a:xfrm>
                <a:off x="6038850" y="770488"/>
                <a:ext cx="2554995" cy="390748"/>
              </a:xfrm>
              <a:prstGeom prst="rect">
                <a:avLst/>
              </a:prstGeom>
              <a:blipFill>
                <a:blip r:embed="rId4"/>
                <a:stretch>
                  <a:fillRect l="-2148" t="-9375" b="-1718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5742008" y="1307982"/>
                <a:ext cx="2663806" cy="39074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mbria" panose="02040503050406030204"/>
                    <a:ea typeface="+mn-ea"/>
                    <a:cs typeface="+mn-cs"/>
                  </a:rPr>
                  <a:t>Παράλληλα:</a:t>
                </a:r>
                <a:r>
                  <a:rPr kumimoji="0" lang="en-US" sz="1800" b="0" i="0" u="none" strike="noStrike" kern="1200" cap="none" spc="0" normalizeH="0" baseline="0" noProof="0" dirty="0">
                    <a:ln>
                      <a:noFill/>
                    </a:ln>
                    <a:solidFill>
                      <a:prstClr val="black"/>
                    </a:solidFill>
                    <a:effectLst/>
                    <a:uLnTx/>
                    <a:uFillTx/>
                    <a:latin typeface="Cambria" panose="02040503050406030204"/>
                    <a:ea typeface="+mn-ea"/>
                    <a:cs typeface="+mn-cs"/>
                  </a:rPr>
                  <a:t> </a:t>
                </a:r>
                <a:r>
                  <a:rPr kumimoji="0" lang="el-GR" sz="1800" b="0" i="0" u="none" strike="noStrike" kern="1200" cap="none" spc="0" normalizeH="0" baseline="0" noProof="0" dirty="0">
                    <a:ln>
                      <a:noFill/>
                    </a:ln>
                    <a:solidFill>
                      <a:prstClr val="black"/>
                    </a:solidFill>
                    <a:effectLst/>
                    <a:uLnTx/>
                    <a:uFillTx/>
                    <a:latin typeface="Cambria" panose="02040503050406030204"/>
                    <a:ea typeface="+mn-ea"/>
                    <a:cs typeface="+mn-cs"/>
                  </a:rPr>
                  <a:t>  </a:t>
                </a:r>
                <a14:m>
                  <m:oMath xmlns:m="http://schemas.openxmlformats.org/officeDocument/2006/math">
                    <m:r>
                      <m:rPr>
                        <m:sty m:val="p"/>
                      </m:rPr>
                      <a:rPr kumimoji="0" lang="en-US" sz="1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Δ</m:t>
                    </m:r>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𝑉</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𝑒𝑞</m:t>
                        </m:r>
                      </m:sub>
                    </m:s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m:rPr>
                        <m:sty m:val="p"/>
                      </m:rPr>
                      <a:rPr kumimoji="0" lang="en-US" sz="1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Δ</m:t>
                    </m:r>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𝑉</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𝑖</m:t>
                        </m:r>
                      </m:sub>
                    </m:sSub>
                  </m:oMath>
                </a14:m>
                <a:r>
                  <a:rPr kumimoji="0" lang="el-GR" sz="1800" b="0" i="0" u="none" strike="noStrike" kern="1200" cap="none" spc="0" normalizeH="0" baseline="0" noProof="0" dirty="0">
                    <a:ln>
                      <a:noFill/>
                    </a:ln>
                    <a:solidFill>
                      <a:prstClr val="black"/>
                    </a:solidFill>
                    <a:effectLst/>
                    <a:uLnTx/>
                    <a:uFillTx/>
                    <a:latin typeface="Cambria" panose="02040503050406030204"/>
                    <a:ea typeface="+mn-ea"/>
                    <a:cs typeface="+mn-cs"/>
                  </a:rPr>
                  <a:t> </a:t>
                </a:r>
              </a:p>
            </p:txBody>
          </p:sp>
        </mc:Choice>
        <mc:Fallback xmlns="">
          <p:sp>
            <p:nvSpPr>
              <p:cNvPr id="11" name="TextBox 10"/>
              <p:cNvSpPr txBox="1">
                <a:spLocks noRot="1" noChangeAspect="1" noMove="1" noResize="1" noEditPoints="1" noAdjustHandles="1" noChangeArrowheads="1" noChangeShapeType="1" noTextEdit="1"/>
              </p:cNvSpPr>
              <p:nvPr/>
            </p:nvSpPr>
            <p:spPr>
              <a:xfrm>
                <a:off x="5742008" y="1307982"/>
                <a:ext cx="2663806" cy="390748"/>
              </a:xfrm>
              <a:prstGeom prst="rect">
                <a:avLst/>
              </a:prstGeom>
              <a:blipFill>
                <a:blip r:embed="rId5"/>
                <a:stretch>
                  <a:fillRect l="-2059" t="-10938" b="-17188"/>
                </a:stretch>
              </a:blipFill>
            </p:spPr>
            <p:txBody>
              <a:bodyPr/>
              <a:lstStyle/>
              <a:p>
                <a:r>
                  <a:rPr lang="en-US">
                    <a:noFill/>
                  </a:rPr>
                  <a:t> </a:t>
                </a:r>
              </a:p>
            </p:txBody>
          </p:sp>
        </mc:Fallback>
      </mc:AlternateContent>
      <p:pic>
        <p:nvPicPr>
          <p:cNvPr id="8" name="Picture 2" descr="http://photos1.blogger.com/x/blogger/3569/2389/1600/760725/Decorated_tree.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7">
            <p14:nvContentPartPr>
              <p14:cNvPr id="4" name="Ink 3"/>
              <p14:cNvContentPartPr/>
              <p14:nvPr/>
            </p14:nvContentPartPr>
            <p14:xfrm>
              <a:off x="1941120" y="2255040"/>
              <a:ext cx="6797880" cy="3392280"/>
            </p14:xfrm>
          </p:contentPart>
        </mc:Choice>
        <mc:Fallback xmlns="">
          <p:pic>
            <p:nvPicPr>
              <p:cNvPr id="4" name="Ink 3"/>
              <p:cNvPicPr/>
              <p:nvPr/>
            </p:nvPicPr>
            <p:blipFill>
              <a:blip r:embed="rId8"/>
              <a:stretch>
                <a:fillRect/>
              </a:stretch>
            </p:blipFill>
            <p:spPr>
              <a:xfrm>
                <a:off x="1932480" y="2242440"/>
                <a:ext cx="6818760" cy="3414600"/>
              </a:xfrm>
              <a:prstGeom prst="rect">
                <a:avLst/>
              </a:prstGeom>
            </p:spPr>
          </p:pic>
        </mc:Fallback>
      </mc:AlternateContent>
    </p:spTree>
    <p:extLst>
      <p:ext uri="{BB962C8B-B14F-4D97-AF65-F5344CB8AC3E}">
        <p14:creationId xmlns:p14="http://schemas.microsoft.com/office/powerpoint/2010/main" val="294284388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b="2595"/>
          <a:stretch/>
        </p:blipFill>
        <p:spPr>
          <a:xfrm>
            <a:off x="3909550" y="710292"/>
            <a:ext cx="4723278" cy="2308438"/>
          </a:xfrm>
          <a:prstGeom prst="rect">
            <a:avLst/>
          </a:prstGeom>
        </p:spPr>
      </p:pic>
      <p:sp>
        <p:nvSpPr>
          <p:cNvPr id="2" name="Title 1"/>
          <p:cNvSpPr>
            <a:spLocks noGrp="1"/>
          </p:cNvSpPr>
          <p:nvPr>
            <p:ph type="title"/>
          </p:nvPr>
        </p:nvSpPr>
        <p:spPr/>
        <p:txBody>
          <a:bodyPr>
            <a:normAutofit fontScale="90000"/>
          </a:bodyPr>
          <a:lstStyle/>
          <a:p>
            <a:r>
              <a:rPr lang="el-GR" dirty="0"/>
              <a:t>Χωρητικότητα</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3" y="1367902"/>
                <a:ext cx="7919875" cy="4874531"/>
              </a:xfrm>
            </p:spPr>
            <p:txBody>
              <a:bodyPr>
                <a:normAutofit/>
              </a:bodyPr>
              <a:lstStyle/>
              <a:p>
                <a:r>
                  <a:rPr lang="el-GR" b="1" dirty="0">
                    <a:latin typeface="Calibri" panose="020F0502020204030204" pitchFamily="34" charset="0"/>
                    <a:cs typeface="Calibri" panose="020F0502020204030204" pitchFamily="34" charset="0"/>
                  </a:rPr>
                  <a:t>Παράδειγμα: </a:t>
                </a:r>
                <a:br>
                  <a:rPr lang="en-US" b="1" dirty="0">
                    <a:latin typeface="Calibri" panose="020F0502020204030204" pitchFamily="34" charset="0"/>
                    <a:cs typeface="Calibri" panose="020F0502020204030204" pitchFamily="34" charset="0"/>
                  </a:rPr>
                </a:br>
                <a:r>
                  <a:rPr lang="el-GR" sz="2000" dirty="0">
                    <a:latin typeface="Calibri" panose="020F0502020204030204" pitchFamily="34" charset="0"/>
                    <a:cs typeface="Calibri" panose="020F0502020204030204" pitchFamily="34" charset="0"/>
                  </a:rPr>
                  <a:t>Αν </a:t>
                </a:r>
                <a14:m>
                  <m:oMath xmlns:m="http://schemas.openxmlformats.org/officeDocument/2006/math">
                    <m:r>
                      <m:rPr>
                        <m:sty m:val="p"/>
                      </m:rPr>
                      <a:rPr lang="el-GR" sz="2000" b="0" i="0" smtClean="0">
                        <a:latin typeface="Cambria Math" panose="02040503050406030204" pitchFamily="18" charset="0"/>
                        <a:cs typeface="Calibri" panose="020F0502020204030204" pitchFamily="34" charset="0"/>
                      </a:rPr>
                      <m:t>Δ</m:t>
                    </m:r>
                    <m:sSub>
                      <m:sSubPr>
                        <m:ctrlPr>
                          <a:rPr lang="en-US" sz="2000" b="0" i="1" smtClean="0">
                            <a:latin typeface="Cambria Math" panose="02040503050406030204" pitchFamily="18" charset="0"/>
                            <a:cs typeface="Calibri" panose="020F0502020204030204" pitchFamily="34" charset="0"/>
                          </a:rPr>
                        </m:ctrlPr>
                      </m:sSubPr>
                      <m:e>
                        <m:r>
                          <a:rPr lang="en-US" sz="2000" b="0" i="1" smtClean="0">
                            <a:latin typeface="Cambria Math" panose="02040503050406030204" pitchFamily="18" charset="0"/>
                            <a:cs typeface="Calibri" panose="020F0502020204030204" pitchFamily="34" charset="0"/>
                          </a:rPr>
                          <m:t>𝑉</m:t>
                        </m:r>
                      </m:e>
                      <m:sub>
                        <m:r>
                          <a:rPr lang="en-US" sz="2000" b="0" i="1" smtClean="0">
                            <a:latin typeface="Cambria Math" panose="02040503050406030204" pitchFamily="18" charset="0"/>
                            <a:cs typeface="Calibri" panose="020F0502020204030204" pitchFamily="34" charset="0"/>
                          </a:rPr>
                          <m:t>𝑎𝑏</m:t>
                        </m:r>
                      </m:sub>
                    </m:sSub>
                    <m:r>
                      <a:rPr lang="en-US" sz="2000" b="0" i="1" smtClean="0">
                        <a:latin typeface="Cambria Math" panose="02040503050406030204" pitchFamily="18" charset="0"/>
                        <a:cs typeface="Calibri" panose="020F0502020204030204" pitchFamily="34" charset="0"/>
                      </a:rPr>
                      <m:t>=12 </m:t>
                    </m:r>
                    <m:r>
                      <a:rPr lang="en-US" sz="2000" b="0" i="1" smtClean="0">
                        <a:latin typeface="Cambria Math" panose="02040503050406030204" pitchFamily="18" charset="0"/>
                        <a:cs typeface="Calibri" panose="020F0502020204030204" pitchFamily="34" charset="0"/>
                      </a:rPr>
                      <m:t>𝑉</m:t>
                    </m:r>
                  </m:oMath>
                </a14:m>
                <a:r>
                  <a:rPr lang="en-US" sz="2000" dirty="0">
                    <a:latin typeface="Calibri" panose="020F0502020204030204" pitchFamily="34" charset="0"/>
                    <a:cs typeface="Calibri" panose="020F0502020204030204" pitchFamily="34" charset="0"/>
                  </a:rPr>
                  <a:t>, </a:t>
                </a:r>
                <a:r>
                  <a:rPr lang="el-GR" sz="2000" dirty="0">
                    <a:latin typeface="Calibri" panose="020F0502020204030204" pitchFamily="34" charset="0"/>
                    <a:cs typeface="Calibri" panose="020F0502020204030204" pitchFamily="34" charset="0"/>
                  </a:rPr>
                  <a:t>βρείτε </a:t>
                </a:r>
                <a:br>
                  <a:rPr lang="en-US" sz="2000" dirty="0">
                    <a:latin typeface="Calibri" panose="020F0502020204030204" pitchFamily="34" charset="0"/>
                    <a:cs typeface="Calibri" panose="020F0502020204030204" pitchFamily="34" charset="0"/>
                  </a:rPr>
                </a:br>
                <a:r>
                  <a:rPr lang="el-GR" sz="2000" dirty="0">
                    <a:latin typeface="Calibri" panose="020F0502020204030204" pitchFamily="34" charset="0"/>
                    <a:cs typeface="Calibri" panose="020F0502020204030204" pitchFamily="34" charset="0"/>
                  </a:rPr>
                  <a:t>το </a:t>
                </a:r>
                <a14:m>
                  <m:oMath xmlns:m="http://schemas.openxmlformats.org/officeDocument/2006/math">
                    <m:r>
                      <a:rPr lang="en-US" sz="2000" i="1" dirty="0" smtClean="0">
                        <a:latin typeface="Cambria Math" panose="02040503050406030204" pitchFamily="18" charset="0"/>
                        <a:cs typeface="Calibri" panose="020F0502020204030204" pitchFamily="34" charset="0"/>
                      </a:rPr>
                      <m:t>𝑄</m:t>
                    </m:r>
                  </m:oMath>
                </a14:m>
                <a:r>
                  <a:rPr lang="el-GR" sz="2000" dirty="0">
                    <a:latin typeface="Calibri" panose="020F0502020204030204" pitchFamily="34" charset="0"/>
                    <a:cs typeface="Calibri" panose="020F0502020204030204" pitchFamily="34" charset="0"/>
                  </a:rPr>
                  <a:t> του πυκνωτή </a:t>
                </a:r>
                <a14:m>
                  <m:oMath xmlns:m="http://schemas.openxmlformats.org/officeDocument/2006/math">
                    <m:r>
                      <a:rPr lang="en-US" sz="2000" b="0" i="1" smtClean="0">
                        <a:latin typeface="Cambria Math" panose="02040503050406030204" pitchFamily="18" charset="0"/>
                        <a:cs typeface="Calibri" panose="020F0502020204030204" pitchFamily="34" charset="0"/>
                      </a:rPr>
                      <m:t>𝐶</m:t>
                    </m:r>
                    <m:r>
                      <a:rPr lang="en-US" sz="2000" b="0" i="0" smtClean="0">
                        <a:latin typeface="Cambria Math" panose="02040503050406030204" pitchFamily="18" charset="0"/>
                        <a:cs typeface="Calibri" panose="020F0502020204030204" pitchFamily="34" charset="0"/>
                      </a:rPr>
                      <m:t>=</m:t>
                    </m:r>
                    <m:r>
                      <a:rPr lang="el-GR" sz="2000" b="0" i="1" smtClean="0">
                        <a:latin typeface="Cambria Math" panose="02040503050406030204" pitchFamily="18" charset="0"/>
                        <a:cs typeface="Calibri" panose="020F0502020204030204" pitchFamily="34" charset="0"/>
                      </a:rPr>
                      <m:t>3 </m:t>
                    </m:r>
                    <m:r>
                      <m:rPr>
                        <m:sty m:val="p"/>
                      </m:rPr>
                      <a:rPr lang="el-GR" sz="2000" b="0" i="0" smtClean="0">
                        <a:latin typeface="Cambria Math" panose="02040503050406030204" pitchFamily="18" charset="0"/>
                        <a:cs typeface="Calibri" panose="020F0502020204030204" pitchFamily="34" charset="0"/>
                      </a:rPr>
                      <m:t>μ</m:t>
                    </m:r>
                    <m:r>
                      <m:rPr>
                        <m:sty m:val="p"/>
                      </m:rPr>
                      <a:rPr lang="en-US" sz="2000" b="0" i="0" smtClean="0">
                        <a:latin typeface="Cambria Math" panose="02040503050406030204" pitchFamily="18" charset="0"/>
                        <a:cs typeface="Calibri" panose="020F0502020204030204" pitchFamily="34" charset="0"/>
                      </a:rPr>
                      <m:t>F</m:t>
                    </m:r>
                  </m:oMath>
                </a14:m>
                <a:endParaRPr lang="el-GR" sz="2000" dirty="0">
                  <a:latin typeface="Calibri" panose="020F0502020204030204" pitchFamily="34" charset="0"/>
                  <a:cs typeface="Calibri" panose="020F0502020204030204" pitchFamily="34" charset="0"/>
                </a:endParaRPr>
              </a:p>
              <a:p>
                <a:endParaRPr lang="el-GR" dirty="0">
                  <a:latin typeface="Calibri" panose="020F0502020204030204" pitchFamily="34" charset="0"/>
                  <a:cs typeface="Calibri" panose="020F0502020204030204" pitchFamily="34" charset="0"/>
                </a:endParaRPr>
              </a:p>
              <a:p>
                <a:pPr lvl="1"/>
                <a:endParaRPr lang="el-GR" dirty="0">
                  <a:latin typeface="Calibri" panose="020F0502020204030204" pitchFamily="34" charset="0"/>
                  <a:cs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3" y="1367902"/>
                <a:ext cx="7919875" cy="4874531"/>
              </a:xfrm>
              <a:blipFill rotWithShape="0">
                <a:blip r:embed="rId3"/>
                <a:stretch>
                  <a:fillRect t="-1000"/>
                </a:stretch>
              </a:blipFill>
            </p:spPr>
            <p:txBody>
              <a:bodyPr/>
              <a:lstStyle/>
              <a:p>
                <a:r>
                  <a:rPr lang="el-GR">
                    <a:noFill/>
                  </a:rPr>
                  <a:t> </a:t>
                </a:r>
              </a:p>
            </p:txBody>
          </p:sp>
        </mc:Fallback>
      </mc:AlternateContent>
      <p:pic>
        <p:nvPicPr>
          <p:cNvPr id="5" name="Picture 2" descr="http://photos1.blogger.com/x/blogger/3569/2389/1600/760725/Decorated_tree.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5">
            <p14:nvContentPartPr>
              <p14:cNvPr id="4" name="Ink 3"/>
              <p14:cNvContentPartPr/>
              <p14:nvPr/>
            </p14:nvContentPartPr>
            <p14:xfrm>
              <a:off x="597240" y="713520"/>
              <a:ext cx="8501040" cy="4064760"/>
            </p14:xfrm>
          </p:contentPart>
        </mc:Choice>
        <mc:Fallback xmlns="">
          <p:pic>
            <p:nvPicPr>
              <p:cNvPr id="4" name="Ink 3"/>
              <p:cNvPicPr/>
              <p:nvPr/>
            </p:nvPicPr>
            <p:blipFill>
              <a:blip r:embed="rId6"/>
              <a:stretch>
                <a:fillRect/>
              </a:stretch>
            </p:blipFill>
            <p:spPr>
              <a:xfrm>
                <a:off x="589680" y="703800"/>
                <a:ext cx="8519040" cy="40816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p14:cNvContentPartPr/>
              <p14:nvPr/>
            </p14:nvContentPartPr>
            <p14:xfrm>
              <a:off x="556920" y="977040"/>
              <a:ext cx="7818120" cy="5496120"/>
            </p14:xfrm>
          </p:contentPart>
        </mc:Choice>
        <mc:Fallback xmlns="">
          <p:pic>
            <p:nvPicPr>
              <p:cNvPr id="8" name="Ink 7"/>
              <p:cNvPicPr/>
              <p:nvPr/>
            </p:nvPicPr>
            <p:blipFill>
              <a:blip r:embed="rId8"/>
              <a:stretch>
                <a:fillRect/>
              </a:stretch>
            </p:blipFill>
            <p:spPr>
              <a:xfrm>
                <a:off x="550080" y="968760"/>
                <a:ext cx="7831440" cy="5513040"/>
              </a:xfrm>
              <a:prstGeom prst="rect">
                <a:avLst/>
              </a:prstGeom>
            </p:spPr>
          </p:pic>
        </mc:Fallback>
      </mc:AlternateContent>
    </p:spTree>
    <p:extLst>
      <p:ext uri="{BB962C8B-B14F-4D97-AF65-F5344CB8AC3E}">
        <p14:creationId xmlns:p14="http://schemas.microsoft.com/office/powerpoint/2010/main" val="345460005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b="2595"/>
          <a:stretch/>
        </p:blipFill>
        <p:spPr>
          <a:xfrm>
            <a:off x="3909550" y="710292"/>
            <a:ext cx="4723278" cy="2308438"/>
          </a:xfrm>
          <a:prstGeom prst="rect">
            <a:avLst/>
          </a:prstGeom>
        </p:spPr>
      </p:pic>
      <p:sp>
        <p:nvSpPr>
          <p:cNvPr id="2" name="Title 1"/>
          <p:cNvSpPr>
            <a:spLocks noGrp="1"/>
          </p:cNvSpPr>
          <p:nvPr>
            <p:ph type="title"/>
          </p:nvPr>
        </p:nvSpPr>
        <p:spPr/>
        <p:txBody>
          <a:bodyPr>
            <a:normAutofit fontScale="90000"/>
          </a:bodyPr>
          <a:lstStyle/>
          <a:p>
            <a:r>
              <a:rPr lang="el-GR" dirty="0"/>
              <a:t>Χωρητικότητα</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3" y="1367902"/>
                <a:ext cx="7919875" cy="4874531"/>
              </a:xfrm>
            </p:spPr>
            <p:txBody>
              <a:bodyPr>
                <a:normAutofit/>
              </a:bodyPr>
              <a:lstStyle/>
              <a:p>
                <a:r>
                  <a:rPr lang="el-GR" b="1" dirty="0">
                    <a:latin typeface="Calibri" panose="020F0502020204030204" pitchFamily="34" charset="0"/>
                    <a:cs typeface="Calibri" panose="020F0502020204030204" pitchFamily="34" charset="0"/>
                  </a:rPr>
                  <a:t>Παράδειγμα: </a:t>
                </a:r>
                <a:br>
                  <a:rPr lang="en-US" b="1" dirty="0">
                    <a:latin typeface="Calibri" panose="020F0502020204030204" pitchFamily="34" charset="0"/>
                    <a:cs typeface="Calibri" panose="020F0502020204030204" pitchFamily="34" charset="0"/>
                  </a:rPr>
                </a:br>
                <a:r>
                  <a:rPr lang="el-GR" sz="2000" dirty="0">
                    <a:latin typeface="Calibri" panose="020F0502020204030204" pitchFamily="34" charset="0"/>
                    <a:cs typeface="Calibri" panose="020F0502020204030204" pitchFamily="34" charset="0"/>
                  </a:rPr>
                  <a:t>Αν </a:t>
                </a:r>
                <a14:m>
                  <m:oMath xmlns:m="http://schemas.openxmlformats.org/officeDocument/2006/math">
                    <m:r>
                      <m:rPr>
                        <m:sty m:val="p"/>
                      </m:rPr>
                      <a:rPr lang="el-GR" sz="2000" b="0" i="0" smtClean="0">
                        <a:latin typeface="Cambria Math" panose="02040503050406030204" pitchFamily="18" charset="0"/>
                        <a:cs typeface="Calibri" panose="020F0502020204030204" pitchFamily="34" charset="0"/>
                      </a:rPr>
                      <m:t>Δ</m:t>
                    </m:r>
                    <m:sSub>
                      <m:sSubPr>
                        <m:ctrlPr>
                          <a:rPr lang="en-US" sz="2000" b="0" i="1" smtClean="0">
                            <a:latin typeface="Cambria Math" panose="02040503050406030204" pitchFamily="18" charset="0"/>
                            <a:cs typeface="Calibri" panose="020F0502020204030204" pitchFamily="34" charset="0"/>
                          </a:rPr>
                        </m:ctrlPr>
                      </m:sSubPr>
                      <m:e>
                        <m:r>
                          <a:rPr lang="en-US" sz="2000" b="0" i="1" smtClean="0">
                            <a:latin typeface="Cambria Math" panose="02040503050406030204" pitchFamily="18" charset="0"/>
                            <a:cs typeface="Calibri" panose="020F0502020204030204" pitchFamily="34" charset="0"/>
                          </a:rPr>
                          <m:t>𝑉</m:t>
                        </m:r>
                      </m:e>
                      <m:sub>
                        <m:r>
                          <a:rPr lang="en-US" sz="2000" b="0" i="1" smtClean="0">
                            <a:latin typeface="Cambria Math" panose="02040503050406030204" pitchFamily="18" charset="0"/>
                            <a:cs typeface="Calibri" panose="020F0502020204030204" pitchFamily="34" charset="0"/>
                          </a:rPr>
                          <m:t>𝑎𝑏</m:t>
                        </m:r>
                      </m:sub>
                    </m:sSub>
                    <m:r>
                      <a:rPr lang="en-US" sz="2000" b="0" i="1" smtClean="0">
                        <a:latin typeface="Cambria Math" panose="02040503050406030204" pitchFamily="18" charset="0"/>
                        <a:cs typeface="Calibri" panose="020F0502020204030204" pitchFamily="34" charset="0"/>
                      </a:rPr>
                      <m:t>=12 </m:t>
                    </m:r>
                    <m:r>
                      <a:rPr lang="en-US" sz="2000" b="0" i="1" smtClean="0">
                        <a:latin typeface="Cambria Math" panose="02040503050406030204" pitchFamily="18" charset="0"/>
                        <a:cs typeface="Calibri" panose="020F0502020204030204" pitchFamily="34" charset="0"/>
                      </a:rPr>
                      <m:t>𝑉</m:t>
                    </m:r>
                  </m:oMath>
                </a14:m>
                <a:r>
                  <a:rPr lang="en-US" sz="2000" dirty="0">
                    <a:latin typeface="Calibri" panose="020F0502020204030204" pitchFamily="34" charset="0"/>
                    <a:cs typeface="Calibri" panose="020F0502020204030204" pitchFamily="34" charset="0"/>
                  </a:rPr>
                  <a:t>, </a:t>
                </a:r>
                <a:r>
                  <a:rPr lang="el-GR" sz="2000" dirty="0">
                    <a:latin typeface="Calibri" panose="020F0502020204030204" pitchFamily="34" charset="0"/>
                    <a:cs typeface="Calibri" panose="020F0502020204030204" pitchFamily="34" charset="0"/>
                  </a:rPr>
                  <a:t>βρείτε </a:t>
                </a:r>
                <a:br>
                  <a:rPr lang="en-US" sz="2000" dirty="0">
                    <a:latin typeface="Calibri" panose="020F0502020204030204" pitchFamily="34" charset="0"/>
                    <a:cs typeface="Calibri" panose="020F0502020204030204" pitchFamily="34" charset="0"/>
                  </a:rPr>
                </a:br>
                <a:r>
                  <a:rPr lang="el-GR" sz="2000" dirty="0">
                    <a:latin typeface="Calibri" panose="020F0502020204030204" pitchFamily="34" charset="0"/>
                    <a:cs typeface="Calibri" panose="020F0502020204030204" pitchFamily="34" charset="0"/>
                  </a:rPr>
                  <a:t>το </a:t>
                </a:r>
                <a14:m>
                  <m:oMath xmlns:m="http://schemas.openxmlformats.org/officeDocument/2006/math">
                    <m:r>
                      <a:rPr lang="en-US" sz="2000" i="1" dirty="0" smtClean="0">
                        <a:latin typeface="Cambria Math" panose="02040503050406030204" pitchFamily="18" charset="0"/>
                        <a:cs typeface="Calibri" panose="020F0502020204030204" pitchFamily="34" charset="0"/>
                      </a:rPr>
                      <m:t>𝑄</m:t>
                    </m:r>
                  </m:oMath>
                </a14:m>
                <a:r>
                  <a:rPr lang="el-GR" sz="2000" dirty="0">
                    <a:latin typeface="Calibri" panose="020F0502020204030204" pitchFamily="34" charset="0"/>
                    <a:cs typeface="Calibri" panose="020F0502020204030204" pitchFamily="34" charset="0"/>
                  </a:rPr>
                  <a:t> του πυκνωτή </a:t>
                </a:r>
                <a14:m>
                  <m:oMath xmlns:m="http://schemas.openxmlformats.org/officeDocument/2006/math">
                    <m:r>
                      <a:rPr lang="en-US" sz="2000" b="0" i="1" smtClean="0">
                        <a:latin typeface="Cambria Math" panose="02040503050406030204" pitchFamily="18" charset="0"/>
                        <a:cs typeface="Calibri" panose="020F0502020204030204" pitchFamily="34" charset="0"/>
                      </a:rPr>
                      <m:t>𝐶</m:t>
                    </m:r>
                    <m:r>
                      <a:rPr lang="en-US" sz="2000" b="0" i="0" smtClean="0">
                        <a:latin typeface="Cambria Math" panose="02040503050406030204" pitchFamily="18" charset="0"/>
                        <a:cs typeface="Calibri" panose="020F0502020204030204" pitchFamily="34" charset="0"/>
                      </a:rPr>
                      <m:t>=</m:t>
                    </m:r>
                    <m:r>
                      <a:rPr lang="el-GR" sz="2000" b="0" i="1" smtClean="0">
                        <a:latin typeface="Cambria Math" panose="02040503050406030204" pitchFamily="18" charset="0"/>
                        <a:cs typeface="Calibri" panose="020F0502020204030204" pitchFamily="34" charset="0"/>
                      </a:rPr>
                      <m:t>3 </m:t>
                    </m:r>
                    <m:r>
                      <m:rPr>
                        <m:sty m:val="p"/>
                      </m:rPr>
                      <a:rPr lang="el-GR" sz="2000" b="0" i="0" smtClean="0">
                        <a:latin typeface="Cambria Math" panose="02040503050406030204" pitchFamily="18" charset="0"/>
                        <a:cs typeface="Calibri" panose="020F0502020204030204" pitchFamily="34" charset="0"/>
                      </a:rPr>
                      <m:t>μ</m:t>
                    </m:r>
                    <m:r>
                      <m:rPr>
                        <m:sty m:val="p"/>
                      </m:rPr>
                      <a:rPr lang="en-US" sz="2000" b="0" i="0" smtClean="0">
                        <a:latin typeface="Cambria Math" panose="02040503050406030204" pitchFamily="18" charset="0"/>
                        <a:cs typeface="Calibri" panose="020F0502020204030204" pitchFamily="34" charset="0"/>
                      </a:rPr>
                      <m:t>F</m:t>
                    </m:r>
                  </m:oMath>
                </a14:m>
                <a:endParaRPr lang="el-GR" sz="2000" dirty="0">
                  <a:latin typeface="Calibri" panose="020F0502020204030204" pitchFamily="34" charset="0"/>
                  <a:cs typeface="Calibri" panose="020F0502020204030204" pitchFamily="34" charset="0"/>
                </a:endParaRPr>
              </a:p>
              <a:p>
                <a:endParaRPr lang="el-GR" dirty="0">
                  <a:latin typeface="Calibri" panose="020F0502020204030204" pitchFamily="34" charset="0"/>
                  <a:cs typeface="Calibri" panose="020F0502020204030204" pitchFamily="34" charset="0"/>
                </a:endParaRPr>
              </a:p>
              <a:p>
                <a:pPr lvl="1"/>
                <a:endParaRPr lang="el-GR" dirty="0">
                  <a:latin typeface="Calibri" panose="020F0502020204030204" pitchFamily="34" charset="0"/>
                  <a:cs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3" y="1367902"/>
                <a:ext cx="7919875" cy="4874531"/>
              </a:xfrm>
              <a:blipFill rotWithShape="0">
                <a:blip r:embed="rId3"/>
                <a:stretch>
                  <a:fillRect t="-1000"/>
                </a:stretch>
              </a:blipFill>
            </p:spPr>
            <p:txBody>
              <a:bodyPr/>
              <a:lstStyle/>
              <a:p>
                <a:r>
                  <a:rPr lang="el-GR">
                    <a:noFill/>
                  </a:rPr>
                  <a:t> </a:t>
                </a:r>
              </a:p>
            </p:txBody>
          </p:sp>
        </mc:Fallback>
      </mc:AlternateContent>
      <p:pic>
        <p:nvPicPr>
          <p:cNvPr id="5" name="Picture 2" descr="http://photos1.blogger.com/x/blogger/3569/2389/1600/760725/Decorated_tree.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5">
            <p14:nvContentPartPr>
              <p14:cNvPr id="9" name="Ink 8"/>
              <p14:cNvContentPartPr/>
              <p14:nvPr/>
            </p14:nvContentPartPr>
            <p14:xfrm>
              <a:off x="6200640" y="2749680"/>
              <a:ext cx="2136240" cy="337320"/>
            </p14:xfrm>
          </p:contentPart>
        </mc:Choice>
        <mc:Fallback xmlns="">
          <p:pic>
            <p:nvPicPr>
              <p:cNvPr id="9" name="Ink 8"/>
              <p:cNvPicPr/>
              <p:nvPr/>
            </p:nvPicPr>
            <p:blipFill>
              <a:blip r:embed="rId7"/>
              <a:stretch>
                <a:fillRect/>
              </a:stretch>
            </p:blipFill>
            <p:spPr>
              <a:xfrm>
                <a:off x="6189480" y="2740320"/>
                <a:ext cx="2159280" cy="3582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4" name="Ink 3"/>
              <p14:cNvContentPartPr/>
              <p14:nvPr/>
            </p14:nvContentPartPr>
            <p14:xfrm>
              <a:off x="528120" y="699840"/>
              <a:ext cx="8153280" cy="5763960"/>
            </p14:xfrm>
          </p:contentPart>
        </mc:Choice>
        <mc:Fallback xmlns="">
          <p:pic>
            <p:nvPicPr>
              <p:cNvPr id="4" name="Ink 3"/>
              <p:cNvPicPr/>
              <p:nvPr/>
            </p:nvPicPr>
            <p:blipFill>
              <a:blip r:embed="rId9"/>
              <a:stretch>
                <a:fillRect/>
              </a:stretch>
            </p:blipFill>
            <p:spPr>
              <a:xfrm>
                <a:off x="520560" y="692280"/>
                <a:ext cx="8170560" cy="5779440"/>
              </a:xfrm>
              <a:prstGeom prst="rect">
                <a:avLst/>
              </a:prstGeom>
            </p:spPr>
          </p:pic>
        </mc:Fallback>
      </mc:AlternateContent>
    </p:spTree>
    <p:extLst>
      <p:ext uri="{BB962C8B-B14F-4D97-AF65-F5344CB8AC3E}">
        <p14:creationId xmlns:p14="http://schemas.microsoft.com/office/powerpoint/2010/main" val="119767494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Χωρητικότητα</a:t>
            </a:r>
          </a:p>
        </p:txBody>
      </p:sp>
      <p:sp>
        <p:nvSpPr>
          <p:cNvPr id="3" name="Content Placeholder 2"/>
          <p:cNvSpPr>
            <a:spLocks noGrp="1"/>
          </p:cNvSpPr>
          <p:nvPr>
            <p:ph idx="1"/>
          </p:nvPr>
        </p:nvSpPr>
        <p:spPr>
          <a:xfrm>
            <a:off x="738355" y="1371600"/>
            <a:ext cx="6576846" cy="5181600"/>
          </a:xfrm>
        </p:spPr>
        <p:txBody>
          <a:bodyPr>
            <a:normAutofit fontScale="92500" lnSpcReduction="10000"/>
          </a:bodyPr>
          <a:lstStyle/>
          <a:p>
            <a:r>
              <a:rPr lang="el-GR" sz="2600" b="1" dirty="0">
                <a:latin typeface="Calibri" panose="020F0502020204030204" pitchFamily="34" charset="0"/>
                <a:cs typeface="Calibri" panose="020F0502020204030204" pitchFamily="34" charset="0"/>
              </a:rPr>
              <a:t>Ενέργεια αποθηκευμένη σε πυκνωτή</a:t>
            </a:r>
          </a:p>
          <a:p>
            <a:r>
              <a:rPr lang="el-GR" dirty="0">
                <a:latin typeface="Calibri" panose="020F0502020204030204" pitchFamily="34" charset="0"/>
                <a:cs typeface="Calibri" panose="020F0502020204030204" pitchFamily="34" charset="0"/>
              </a:rPr>
              <a:t>Ας θεωρήσουμε μια απλουστευμένη, «μηχανική» διαδικασία φόρτισης ενός πυκνωτή</a:t>
            </a:r>
          </a:p>
          <a:p>
            <a:pPr lvl="1"/>
            <a:r>
              <a:rPr lang="el-GR" dirty="0">
                <a:latin typeface="Calibri" panose="020F0502020204030204" pitchFamily="34" charset="0"/>
                <a:cs typeface="Calibri" panose="020F0502020204030204" pitchFamily="34" charset="0"/>
              </a:rPr>
              <a:t>Ένα μικρό ποσό φορτίου μεταφέρεται από τη μια πλάκα μέσω </a:t>
            </a:r>
            <a:r>
              <a:rPr lang="el-GR" dirty="0" err="1">
                <a:latin typeface="Calibri" panose="020F0502020204030204" pitchFamily="34" charset="0"/>
                <a:cs typeface="Calibri" panose="020F0502020204030204" pitchFamily="34" charset="0"/>
              </a:rPr>
              <a:t>ηλ</a:t>
            </a:r>
            <a:r>
              <a:rPr lang="el-GR" dirty="0">
                <a:latin typeface="Calibri" panose="020F0502020204030204" pitchFamily="34" charset="0"/>
                <a:cs typeface="Calibri" panose="020F0502020204030204" pitchFamily="34" charset="0"/>
              </a:rPr>
              <a:t>. δύναμης προς την άλλη πλάκα</a:t>
            </a:r>
          </a:p>
          <a:p>
            <a:pPr lvl="2"/>
            <a:r>
              <a:rPr lang="el-GR" dirty="0">
                <a:latin typeface="Calibri" panose="020F0502020204030204" pitchFamily="34" charset="0"/>
                <a:cs typeface="Calibri" panose="020F0502020204030204" pitchFamily="34" charset="0"/>
              </a:rPr>
              <a:t>Παράγεται </a:t>
            </a:r>
            <a:r>
              <a:rPr lang="el-GR" b="1" dirty="0">
                <a:latin typeface="Calibri" panose="020F0502020204030204" pitchFamily="34" charset="0"/>
                <a:cs typeface="Calibri" panose="020F0502020204030204" pitchFamily="34" charset="0"/>
              </a:rPr>
              <a:t>έργο</a:t>
            </a:r>
            <a:r>
              <a:rPr lang="el-GR" dirty="0">
                <a:latin typeface="Calibri" panose="020F0502020204030204" pitchFamily="34" charset="0"/>
                <a:cs typeface="Calibri" panose="020F0502020204030204" pitchFamily="34" charset="0"/>
              </a:rPr>
              <a:t> στο φορτίο</a:t>
            </a:r>
          </a:p>
          <a:p>
            <a:pPr lvl="1"/>
            <a:r>
              <a:rPr lang="el-GR" dirty="0">
                <a:latin typeface="Calibri" panose="020F0502020204030204" pitchFamily="34" charset="0"/>
                <a:cs typeface="Calibri" panose="020F0502020204030204" pitchFamily="34" charset="0"/>
              </a:rPr>
              <a:t>Δημιουργείται μια </a:t>
            </a:r>
            <a:r>
              <a:rPr lang="el-GR" b="1" dirty="0">
                <a:latin typeface="Calibri" panose="020F0502020204030204" pitchFamily="34" charset="0"/>
                <a:cs typeface="Calibri" panose="020F0502020204030204" pitchFamily="34" charset="0"/>
              </a:rPr>
              <a:t>διαφορά δυναμικού </a:t>
            </a:r>
            <a:r>
              <a:rPr lang="el-GR" dirty="0">
                <a:latin typeface="Calibri" panose="020F0502020204030204" pitchFamily="34" charset="0"/>
                <a:cs typeface="Calibri" panose="020F0502020204030204" pitchFamily="34" charset="0"/>
              </a:rPr>
              <a:t>(μικρή) ανάμεσα στις πλάκες</a:t>
            </a:r>
          </a:p>
          <a:p>
            <a:pPr lvl="1"/>
            <a:r>
              <a:rPr lang="el-GR" dirty="0">
                <a:latin typeface="Calibri" panose="020F0502020204030204" pitchFamily="34" charset="0"/>
                <a:cs typeface="Calibri" panose="020F0502020204030204" pitchFamily="34" charset="0"/>
              </a:rPr>
              <a:t>Όσο μεταφέρουμε φορτίο από τη μια πλάκα στην άλλη, τόσο </a:t>
            </a:r>
            <a:r>
              <a:rPr lang="el-GR" b="1" dirty="0">
                <a:latin typeface="Calibri" panose="020F0502020204030204" pitchFamily="34" charset="0"/>
                <a:cs typeface="Calibri" panose="020F0502020204030204" pitchFamily="34" charset="0"/>
              </a:rPr>
              <a:t>μεγαλώνει</a:t>
            </a:r>
            <a:r>
              <a:rPr lang="el-GR" dirty="0">
                <a:latin typeface="Calibri" panose="020F0502020204030204" pitchFamily="34" charset="0"/>
                <a:cs typeface="Calibri" panose="020F0502020204030204" pitchFamily="34" charset="0"/>
              </a:rPr>
              <a:t> η διαφορά δυναμικού</a:t>
            </a:r>
          </a:p>
          <a:p>
            <a:pPr lvl="2"/>
            <a:r>
              <a:rPr lang="el-GR" b="1" dirty="0">
                <a:latin typeface="Calibri" panose="020F0502020204030204" pitchFamily="34" charset="0"/>
                <a:cs typeface="Calibri" panose="020F0502020204030204" pitchFamily="34" charset="0"/>
              </a:rPr>
              <a:t>Περισσότερο έργο </a:t>
            </a:r>
            <a:r>
              <a:rPr lang="el-GR" dirty="0">
                <a:latin typeface="Calibri" panose="020F0502020204030204" pitchFamily="34" charset="0"/>
                <a:cs typeface="Calibri" panose="020F0502020204030204" pitchFamily="34" charset="0"/>
              </a:rPr>
              <a:t>απαιτείται για τη μεταφορά μιας ποσότητας φορτίου</a:t>
            </a:r>
          </a:p>
          <a:p>
            <a:pPr lvl="1"/>
            <a:r>
              <a:rPr lang="el-GR" dirty="0">
                <a:latin typeface="Calibri" panose="020F0502020204030204" pitchFamily="34" charset="0"/>
                <a:cs typeface="Calibri" panose="020F0502020204030204" pitchFamily="34" charset="0"/>
              </a:rPr>
              <a:t>Το έργο που παράγεται στο σύστημα από την εξωτερική δύναμη εμφανίζεται ως </a:t>
            </a:r>
            <a:r>
              <a:rPr lang="el-GR" b="1" dirty="0">
                <a:latin typeface="Calibri" panose="020F0502020204030204" pitchFamily="34" charset="0"/>
                <a:cs typeface="Calibri" panose="020F0502020204030204" pitchFamily="34" charset="0"/>
              </a:rPr>
              <a:t>μεταβολή της ηλεκτρικής δυναμικής ενέργειας του συστήματος </a:t>
            </a:r>
            <a:r>
              <a:rPr lang="el-GR" dirty="0">
                <a:latin typeface="Calibri" panose="020F0502020204030204" pitchFamily="34" charset="0"/>
                <a:cs typeface="Calibri" panose="020F0502020204030204" pitchFamily="34" charset="0"/>
              </a:rPr>
              <a:t>(διατήρηση της ενέργειας)</a:t>
            </a:r>
          </a:p>
          <a:p>
            <a:pPr lvl="2"/>
            <a:endParaRPr lang="el-GR" dirty="0">
              <a:latin typeface="Calibri" panose="020F0502020204030204" pitchFamily="34" charset="0"/>
              <a:cs typeface="Calibri" panose="020F0502020204030204" pitchFamily="34" charset="0"/>
            </a:endParaRPr>
          </a:p>
          <a:p>
            <a:pPr lvl="2"/>
            <a:endParaRPr lang="el-GR" dirty="0">
              <a:latin typeface="Calibri" panose="020F0502020204030204" pitchFamily="34" charset="0"/>
              <a:cs typeface="Calibri" panose="020F0502020204030204" pitchFamily="34" charset="0"/>
            </a:endParaRPr>
          </a:p>
        </p:txBody>
      </p:sp>
      <p:pic>
        <p:nvPicPr>
          <p:cNvPr id="4" name="Picture 3"/>
          <p:cNvPicPr>
            <a:picLocks noChangeAspect="1"/>
          </p:cNvPicPr>
          <p:nvPr/>
        </p:nvPicPr>
        <p:blipFill rotWithShape="1">
          <a:blip r:embed="rId2"/>
          <a:srcRect l="27586" r="59085" b="53211"/>
          <a:stretch/>
        </p:blipFill>
        <p:spPr>
          <a:xfrm>
            <a:off x="7086600" y="914400"/>
            <a:ext cx="1516703" cy="4782964"/>
          </a:xfrm>
          <a:prstGeom prst="rect">
            <a:avLst/>
          </a:prstGeom>
        </p:spPr>
      </p:pic>
      <p:pic>
        <p:nvPicPr>
          <p:cNvPr id="5" name="Picture 2" descr="http://photos1.blogger.com/x/blogger/3569/2389/1600/760725/Decorated_tree.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3222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Χωρητικότητα</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4" y="1371600"/>
                <a:ext cx="7872249" cy="5181600"/>
              </a:xfrm>
            </p:spPr>
            <p:txBody>
              <a:bodyPr>
                <a:normAutofit lnSpcReduction="10000"/>
              </a:bodyPr>
              <a:lstStyle/>
              <a:p>
                <a:r>
                  <a:rPr lang="el-GR" b="1" dirty="0">
                    <a:latin typeface="Calibri" panose="020F0502020204030204" pitchFamily="34" charset="0"/>
                    <a:cs typeface="Calibri" panose="020F0502020204030204" pitchFamily="34" charset="0"/>
                  </a:rPr>
                  <a:t>Ενέργεια αποθηκευμένη σε πυκνωτή</a:t>
                </a:r>
              </a:p>
              <a:p>
                <a:r>
                  <a:rPr lang="el-GR" dirty="0">
                    <a:latin typeface="Calibri" panose="020F0502020204030204" pitchFamily="34" charset="0"/>
                    <a:cs typeface="Calibri" panose="020F0502020204030204" pitchFamily="34" charset="0"/>
                  </a:rPr>
                  <a:t>Ας υποθέσουμε ότι ο πυκνωτής έχει φορτίο </a:t>
                </a:r>
                <a14:m>
                  <m:oMath xmlns:m="http://schemas.openxmlformats.org/officeDocument/2006/math">
                    <m:r>
                      <a:rPr lang="en-US" i="1" dirty="0" smtClean="0">
                        <a:latin typeface="Cambria Math" panose="02040503050406030204" pitchFamily="18" charset="0"/>
                      </a:rPr>
                      <m:t>𝑞</m:t>
                    </m:r>
                  </m:oMath>
                </a14:m>
                <a:r>
                  <a:rPr lang="en-US"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σε κάποιο στάδιο της διαδικασίας φόρτισης</a:t>
                </a:r>
              </a:p>
              <a:p>
                <a:pPr lvl="1"/>
                <a:r>
                  <a:rPr lang="el-GR" dirty="0">
                    <a:latin typeface="Calibri" panose="020F0502020204030204" pitchFamily="34" charset="0"/>
                    <a:cs typeface="Calibri" panose="020F0502020204030204" pitchFamily="34" charset="0"/>
                  </a:rPr>
                  <a:t>Η διαφορά δυναμικού θα είναι</a:t>
                </a:r>
                <a:r>
                  <a:rPr lang="en-US" dirty="0">
                    <a:latin typeface="Calibri" panose="020F0502020204030204" pitchFamily="34" charset="0"/>
                    <a:cs typeface="Calibri" panose="020F0502020204030204" pitchFamily="34" charset="0"/>
                  </a:rPr>
                  <a:t> </a:t>
                </a:r>
                <a14:m>
                  <m:oMath xmlns:m="http://schemas.openxmlformats.org/officeDocument/2006/math">
                    <m:r>
                      <a:rPr lang="el-GR" b="0" i="1" smtClean="0">
                        <a:latin typeface="Cambria Math" panose="02040503050406030204" pitchFamily="18" charset="0"/>
                      </a:rPr>
                      <m:t>𝛥</m:t>
                    </m:r>
                    <m:r>
                      <a:rPr lang="en-US" b="0" i="1" smtClean="0">
                        <a:latin typeface="Cambria Math" panose="02040503050406030204" pitchFamily="18" charset="0"/>
                      </a:rPr>
                      <m:t>𝑉</m:t>
                    </m:r>
                    <m:r>
                      <a:rPr lang="en-US" b="0" i="1" smtClean="0">
                        <a:latin typeface="Cambria Math" panose="02040503050406030204" pitchFamily="18" charset="0"/>
                      </a:rPr>
                      <m:t>=</m:t>
                    </m:r>
                    <m:f>
                      <m:fPr>
                        <m:ctrlPr>
                          <a:rPr lang="en-US" b="0" i="1" smtClean="0">
                            <a:solidFill>
                              <a:srgbClr val="FF0000"/>
                            </a:solidFill>
                            <a:latin typeface="Cambria Math" panose="02040503050406030204" pitchFamily="18" charset="0"/>
                          </a:rPr>
                        </m:ctrlPr>
                      </m:fPr>
                      <m:num>
                        <m:r>
                          <a:rPr lang="en-US" b="0" i="1" smtClean="0">
                            <a:solidFill>
                              <a:srgbClr val="FF0000"/>
                            </a:solidFill>
                            <a:latin typeface="Cambria Math" panose="02040503050406030204" pitchFamily="18" charset="0"/>
                          </a:rPr>
                          <m:t>𝑞</m:t>
                        </m:r>
                      </m:num>
                      <m:den>
                        <m:r>
                          <a:rPr lang="en-US" b="0" i="1" smtClean="0">
                            <a:solidFill>
                              <a:srgbClr val="FF0000"/>
                            </a:solidFill>
                            <a:latin typeface="Cambria Math" panose="02040503050406030204" pitchFamily="18" charset="0"/>
                          </a:rPr>
                          <m:t>𝐶</m:t>
                        </m:r>
                      </m:den>
                    </m:f>
                  </m:oMath>
                </a14:m>
                <a:endParaRPr lang="en-US" b="0" i="1" dirty="0">
                  <a:latin typeface="Calibri" panose="020F0502020204030204" pitchFamily="34" charset="0"/>
                  <a:cs typeface="Calibri" panose="020F0502020204030204" pitchFamily="34" charset="0"/>
                </a:endParaRPr>
              </a:p>
              <a:p>
                <a:r>
                  <a:rPr lang="el-GR" dirty="0">
                    <a:latin typeface="Calibri" panose="020F0502020204030204" pitchFamily="34" charset="0"/>
                    <a:cs typeface="Calibri" panose="020F0502020204030204" pitchFamily="34" charset="0"/>
                  </a:rPr>
                  <a:t>Το έργο </a:t>
                </a:r>
                <a14:m>
                  <m:oMath xmlns:m="http://schemas.openxmlformats.org/officeDocument/2006/math">
                    <m:r>
                      <a:rPr lang="en-US" i="1">
                        <a:latin typeface="Cambria Math" panose="02040503050406030204" pitchFamily="18" charset="0"/>
                      </a:rPr>
                      <m:t>𝑑𝑊</m:t>
                    </m:r>
                    <m:r>
                      <a:rPr lang="en-US" i="1">
                        <a:latin typeface="Cambria Math" panose="02040503050406030204" pitchFamily="18" charset="0"/>
                      </a:rPr>
                      <m:t> </m:t>
                    </m:r>
                  </m:oMath>
                </a14:m>
                <a:r>
                  <a:rPr lang="el-GR" dirty="0">
                    <a:latin typeface="Calibri" panose="020F0502020204030204" pitchFamily="34" charset="0"/>
                    <a:cs typeface="Calibri" panose="020F0502020204030204" pitchFamily="34" charset="0"/>
                  </a:rPr>
                  <a:t>που απαιτείται για τη μεταφορά ενός φορτίου </a:t>
                </a:r>
                <a14:m>
                  <m:oMath xmlns:m="http://schemas.openxmlformats.org/officeDocument/2006/math">
                    <m:r>
                      <a:rPr lang="en-US" i="1" dirty="0" smtClean="0">
                        <a:latin typeface="Cambria Math" panose="02040503050406030204" pitchFamily="18" charset="0"/>
                      </a:rPr>
                      <m:t>𝑑𝑞</m:t>
                    </m:r>
                  </m:oMath>
                </a14:m>
                <a:r>
                  <a:rPr lang="en-US"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από μια πλάκα φορτίου </a:t>
                </a:r>
                <a14:m>
                  <m:oMath xmlns:m="http://schemas.openxmlformats.org/officeDocument/2006/math">
                    <m:r>
                      <a:rPr lang="el-GR" i="1" dirty="0" smtClean="0">
                        <a:latin typeface="Cambria Math" panose="02040503050406030204" pitchFamily="18" charset="0"/>
                      </a:rPr>
                      <m:t>–</m:t>
                    </m:r>
                    <m:r>
                      <a:rPr lang="en-US" i="1" dirty="0" smtClean="0">
                        <a:latin typeface="Cambria Math" panose="02040503050406030204" pitchFamily="18" charset="0"/>
                      </a:rPr>
                      <m:t>𝑞</m:t>
                    </m:r>
                    <m:r>
                      <a:rPr lang="en-US" i="1" dirty="0" smtClean="0">
                        <a:latin typeface="Cambria Math" panose="02040503050406030204" pitchFamily="18" charset="0"/>
                      </a:rPr>
                      <m:t> </m:t>
                    </m:r>
                  </m:oMath>
                </a14:m>
                <a:r>
                  <a:rPr lang="el-GR" dirty="0">
                    <a:latin typeface="Calibri" panose="020F0502020204030204" pitchFamily="34" charset="0"/>
                    <a:cs typeface="Calibri" panose="020F0502020204030204" pitchFamily="34" charset="0"/>
                  </a:rPr>
                  <a:t>σε αυτή φορτίου </a:t>
                </a:r>
                <a14:m>
                  <m:oMath xmlns:m="http://schemas.openxmlformats.org/officeDocument/2006/math">
                    <m:r>
                      <a:rPr lang="el-GR" i="1" dirty="0" smtClean="0">
                        <a:latin typeface="Cambria Math" panose="02040503050406030204" pitchFamily="18" charset="0"/>
                      </a:rPr>
                      <m:t>+</m:t>
                    </m:r>
                    <m:r>
                      <a:rPr lang="en-US" i="1" dirty="0" smtClean="0">
                        <a:latin typeface="Cambria Math" panose="02040503050406030204" pitchFamily="18" charset="0"/>
                      </a:rPr>
                      <m:t>𝑞</m:t>
                    </m:r>
                    <m:r>
                      <a:rPr lang="en-US" i="1" dirty="0" smtClean="0">
                        <a:latin typeface="Cambria Math" panose="02040503050406030204" pitchFamily="18" charset="0"/>
                      </a:rPr>
                      <m:t> </m:t>
                    </m:r>
                  </m:oMath>
                </a14:m>
                <a:r>
                  <a:rPr lang="el-GR" dirty="0">
                    <a:latin typeface="Calibri" panose="020F0502020204030204" pitchFamily="34" charset="0"/>
                    <a:cs typeface="Calibri" panose="020F0502020204030204" pitchFamily="34" charset="0"/>
                  </a:rPr>
                  <a:t>είναι </a:t>
                </a:r>
                <a:endParaRPr lang="el-GR" b="0" i="1" dirty="0">
                  <a:latin typeface="Calibri" panose="020F0502020204030204" pitchFamily="34" charset="0"/>
                  <a:cs typeface="Calibri" panose="020F0502020204030204" pitchFamily="34" charset="0"/>
                </a:endParaRPr>
              </a:p>
              <a:p>
                <a:pPr marL="68571" indent="0">
                  <a:buNone/>
                </a:pPr>
                <a:endParaRPr lang="el-GR" sz="900" b="0" i="1" dirty="0">
                  <a:latin typeface="Calibri" panose="020F0502020204030204" pitchFamily="34" charset="0"/>
                  <a:cs typeface="Calibri" panose="020F0502020204030204" pitchFamily="34" charset="0"/>
                </a:endParaRPr>
              </a:p>
              <a:p>
                <a:pPr marL="68571" indent="0">
                  <a:buNone/>
                </a:pPr>
                <a14:m>
                  <m:oMathPara xmlns:m="http://schemas.openxmlformats.org/officeDocument/2006/math">
                    <m:oMathParaPr>
                      <m:jc m:val="centerGroup"/>
                    </m:oMathParaPr>
                    <m:oMath xmlns:m="http://schemas.openxmlformats.org/officeDocument/2006/math">
                      <m:r>
                        <a:rPr lang="en-US" b="0" i="1" smtClean="0">
                          <a:solidFill>
                            <a:srgbClr val="7030A0"/>
                          </a:solidFill>
                          <a:latin typeface="Cambria Math" panose="02040503050406030204" pitchFamily="18" charset="0"/>
                        </a:rPr>
                        <m:t>𝑑𝑊</m:t>
                      </m:r>
                      <m:r>
                        <a:rPr lang="en-US" b="0" i="1" smtClean="0">
                          <a:latin typeface="Cambria Math" panose="02040503050406030204" pitchFamily="18" charset="0"/>
                        </a:rPr>
                        <m:t>=</m:t>
                      </m:r>
                      <m:r>
                        <a:rPr lang="el-GR" b="0" i="1" smtClean="0">
                          <a:latin typeface="Cambria Math" panose="02040503050406030204" pitchFamily="18" charset="0"/>
                        </a:rPr>
                        <m:t>𝛥</m:t>
                      </m:r>
                      <m:r>
                        <a:rPr lang="en-US" b="0" i="1" smtClean="0">
                          <a:latin typeface="Cambria Math" panose="02040503050406030204" pitchFamily="18" charset="0"/>
                        </a:rPr>
                        <m:t>𝑉𝑑𝑞</m:t>
                      </m:r>
                      <m:r>
                        <a:rPr lang="en-US" b="0" i="1" smtClean="0">
                          <a:latin typeface="Cambria Math" panose="02040503050406030204" pitchFamily="18" charset="0"/>
                        </a:rPr>
                        <m:t>=</m:t>
                      </m:r>
                      <m:f>
                        <m:fPr>
                          <m:ctrlPr>
                            <a:rPr lang="en-US" b="0" i="1" smtClean="0">
                              <a:solidFill>
                                <a:srgbClr val="FF0000"/>
                              </a:solidFill>
                              <a:latin typeface="Cambria Math" panose="02040503050406030204" pitchFamily="18" charset="0"/>
                            </a:rPr>
                          </m:ctrlPr>
                        </m:fPr>
                        <m:num>
                          <m:r>
                            <a:rPr lang="en-US" b="0" i="1" smtClean="0">
                              <a:solidFill>
                                <a:srgbClr val="FF0000"/>
                              </a:solidFill>
                              <a:latin typeface="Cambria Math" panose="02040503050406030204" pitchFamily="18" charset="0"/>
                            </a:rPr>
                            <m:t>𝑞</m:t>
                          </m:r>
                        </m:num>
                        <m:den>
                          <m:r>
                            <a:rPr lang="en-US" b="0" i="1" smtClean="0">
                              <a:solidFill>
                                <a:srgbClr val="FF0000"/>
                              </a:solidFill>
                              <a:latin typeface="Cambria Math" panose="02040503050406030204" pitchFamily="18" charset="0"/>
                            </a:rPr>
                            <m:t>𝐶</m:t>
                          </m:r>
                        </m:den>
                      </m:f>
                      <m:r>
                        <a:rPr lang="en-US" b="0" i="1" smtClean="0">
                          <a:latin typeface="Cambria Math" panose="02040503050406030204" pitchFamily="18" charset="0"/>
                        </a:rPr>
                        <m:t>𝑑𝑞</m:t>
                      </m:r>
                    </m:oMath>
                  </m:oMathPara>
                </a14:m>
                <a:endParaRPr lang="en-US" i="1" dirty="0">
                  <a:latin typeface="Calibri" panose="020F0502020204030204" pitchFamily="34" charset="0"/>
                  <a:cs typeface="Calibri" panose="020F0502020204030204" pitchFamily="34" charset="0"/>
                </a:endParaRPr>
              </a:p>
              <a:p>
                <a:endParaRPr lang="el-GR" sz="1000" dirty="0">
                  <a:latin typeface="Calibri" panose="020F0502020204030204" pitchFamily="34" charset="0"/>
                  <a:cs typeface="Calibri" panose="020F0502020204030204" pitchFamily="34" charset="0"/>
                </a:endParaRPr>
              </a:p>
              <a:p>
                <a:r>
                  <a:rPr lang="el-GR" dirty="0">
                    <a:latin typeface="Calibri" panose="020F0502020204030204" pitchFamily="34" charset="0"/>
                    <a:cs typeface="Calibri" panose="020F0502020204030204" pitchFamily="34" charset="0"/>
                  </a:rPr>
                  <a:t>Άρα το συνολικό έργο που απαιτείται για τη φόρτιση του πυκνωτή από μηδενικό φορτίο σε φορτίο </a:t>
                </a:r>
                <a14:m>
                  <m:oMath xmlns:m="http://schemas.openxmlformats.org/officeDocument/2006/math">
                    <m:r>
                      <a:rPr lang="en-US" i="1" dirty="0" smtClean="0">
                        <a:latin typeface="Cambria Math" panose="02040503050406030204" pitchFamily="18" charset="0"/>
                      </a:rPr>
                      <m:t>𝑄</m:t>
                    </m:r>
                  </m:oMath>
                </a14:m>
                <a:r>
                  <a:rPr lang="en-US"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είναι</a:t>
                </a:r>
                <a:r>
                  <a:rPr lang="en-US" dirty="0">
                    <a:latin typeface="Calibri" panose="020F0502020204030204" pitchFamily="34" charset="0"/>
                    <a:cs typeface="Calibri" panose="020F0502020204030204" pitchFamily="34" charset="0"/>
                  </a:rPr>
                  <a:t>: </a:t>
                </a:r>
                <a:endParaRPr lang="el-GR" sz="1050" dirty="0">
                  <a:latin typeface="Calibri" panose="020F0502020204030204" pitchFamily="34" charset="0"/>
                  <a:cs typeface="Calibri" panose="020F0502020204030204" pitchFamily="34" charset="0"/>
                </a:endParaRPr>
              </a:p>
              <a:p>
                <a:endParaRPr lang="en-US" sz="1000" b="0" i="1" dirty="0">
                  <a:latin typeface="Calibri" panose="020F0502020204030204" pitchFamily="34" charset="0"/>
                  <a:cs typeface="Calibri" panose="020F0502020204030204" pitchFamily="34" charset="0"/>
                </a:endParaRPr>
              </a:p>
              <a:p>
                <a:pPr marL="68571"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𝑊</m:t>
                      </m:r>
                      <m:r>
                        <a:rPr lang="en-US" b="0" i="1" smtClean="0">
                          <a:latin typeface="Cambria Math" panose="02040503050406030204" pitchFamily="18" charset="0"/>
                        </a:rPr>
                        <m:t>=</m:t>
                      </m:r>
                      <m:nary>
                        <m:naryPr>
                          <m:limLoc m:val="undOvr"/>
                          <m:subHide m:val="on"/>
                          <m:supHide m:val="on"/>
                          <m:ctrlPr>
                            <a:rPr lang="en-US" b="0" i="1" smtClean="0">
                              <a:latin typeface="Cambria Math" panose="02040503050406030204" pitchFamily="18" charset="0"/>
                            </a:rPr>
                          </m:ctrlPr>
                        </m:naryPr>
                        <m:sub/>
                        <m:sup/>
                        <m:e>
                          <m:r>
                            <a:rPr lang="en-US" i="1" smtClean="0">
                              <a:solidFill>
                                <a:srgbClr val="7030A0"/>
                              </a:solidFill>
                              <a:latin typeface="Cambria Math" panose="02040503050406030204" pitchFamily="18" charset="0"/>
                            </a:rPr>
                            <m:t>𝑑𝑊</m:t>
                          </m:r>
                        </m:e>
                      </m:nary>
                      <m:r>
                        <a:rPr lang="en-US" b="0" i="1" smtClean="0">
                          <a:latin typeface="Cambria Math" panose="02040503050406030204" pitchFamily="18" charset="0"/>
                        </a:rPr>
                        <m:t>=</m:t>
                      </m:r>
                      <m:nary>
                        <m:naryPr>
                          <m:limLoc m:val="undOvr"/>
                          <m:subHide m:val="on"/>
                          <m:supHide m:val="on"/>
                          <m:ctrlPr>
                            <a:rPr lang="en-US" i="1">
                              <a:latin typeface="Cambria Math" panose="02040503050406030204" pitchFamily="18" charset="0"/>
                            </a:rPr>
                          </m:ctrlPr>
                        </m:naryPr>
                        <m:sub/>
                        <m:sup/>
                        <m:e>
                          <m:f>
                            <m:fPr>
                              <m:ctrlPr>
                                <a:rPr lang="en-US" b="0" i="1" smtClean="0">
                                  <a:latin typeface="Cambria Math" panose="02040503050406030204" pitchFamily="18" charset="0"/>
                                </a:rPr>
                              </m:ctrlPr>
                            </m:fPr>
                            <m:num>
                              <m:r>
                                <a:rPr lang="en-US" b="0" i="1" smtClean="0">
                                  <a:latin typeface="Cambria Math" panose="02040503050406030204" pitchFamily="18" charset="0"/>
                                </a:rPr>
                                <m:t>𝑞</m:t>
                              </m:r>
                            </m:num>
                            <m:den>
                              <m:r>
                                <a:rPr lang="en-US" b="0" i="1" smtClean="0">
                                  <a:latin typeface="Cambria Math" panose="02040503050406030204" pitchFamily="18" charset="0"/>
                                </a:rPr>
                                <m:t>𝐶</m:t>
                              </m:r>
                            </m:den>
                          </m:f>
                          <m:r>
                            <a:rPr lang="en-US" b="0" i="1" smtClean="0">
                              <a:latin typeface="Cambria Math" panose="02040503050406030204" pitchFamily="18" charset="0"/>
                            </a:rPr>
                            <m:t>𝑑𝑞</m:t>
                          </m:r>
                        </m:e>
                      </m:nary>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𝐶</m:t>
                          </m:r>
                        </m:den>
                      </m:f>
                      <m:nary>
                        <m:naryPr>
                          <m:limLoc m:val="undOvr"/>
                          <m:subHide m:val="on"/>
                          <m:supHide m:val="on"/>
                          <m:ctrlPr>
                            <a:rPr lang="en-US" i="1">
                              <a:latin typeface="Cambria Math" panose="02040503050406030204" pitchFamily="18" charset="0"/>
                            </a:rPr>
                          </m:ctrlPr>
                        </m:naryPr>
                        <m:sub/>
                        <m:sup/>
                        <m:e>
                          <m:r>
                            <a:rPr lang="en-US" b="0" i="1" smtClean="0">
                              <a:latin typeface="Cambria Math" panose="02040503050406030204" pitchFamily="18" charset="0"/>
                            </a:rPr>
                            <m:t>𝑞𝑑𝑞</m:t>
                          </m:r>
                        </m:e>
                      </m:nary>
                      <m:r>
                        <a:rPr lang="el-GR" b="0" i="1" smtClean="0">
                          <a:latin typeface="Cambria Math" panose="02040503050406030204" pitchFamily="18" charset="0"/>
                        </a:rPr>
                        <m:t>⇒</m:t>
                      </m:r>
                      <m:r>
                        <a:rPr lang="en-US" b="0" i="1" smtClean="0">
                          <a:latin typeface="Cambria Math" panose="02040503050406030204" pitchFamily="18" charset="0"/>
                        </a:rPr>
                        <m:t>𝑊</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𝐶</m:t>
                          </m:r>
                        </m:den>
                      </m:f>
                      <m:nary>
                        <m:naryPr>
                          <m:ctrlPr>
                            <a:rPr lang="en-US" b="0" i="1" smtClean="0">
                              <a:latin typeface="Cambria Math" panose="02040503050406030204" pitchFamily="18" charset="0"/>
                            </a:rPr>
                          </m:ctrlPr>
                        </m:naryPr>
                        <m:sub>
                          <m:r>
                            <m:rPr>
                              <m:brk m:alnAt="23"/>
                            </m:rPr>
                            <a:rPr lang="en-US" b="0" i="1" smtClean="0">
                              <a:latin typeface="Cambria Math" panose="02040503050406030204" pitchFamily="18" charset="0"/>
                            </a:rPr>
                            <m:t>0</m:t>
                          </m:r>
                        </m:sub>
                        <m:sup>
                          <m:r>
                            <a:rPr lang="en-US" b="0" i="1" smtClean="0">
                              <a:latin typeface="Cambria Math" panose="02040503050406030204" pitchFamily="18" charset="0"/>
                            </a:rPr>
                            <m:t>𝑄</m:t>
                          </m:r>
                        </m:sup>
                        <m:e>
                          <m:r>
                            <a:rPr lang="en-US" b="0" i="1" smtClean="0">
                              <a:latin typeface="Cambria Math" panose="02040503050406030204" pitchFamily="18" charset="0"/>
                            </a:rPr>
                            <m:t>𝑞𝑑𝑞</m:t>
                          </m:r>
                        </m:e>
                      </m:nary>
                      <m:r>
                        <a:rPr lang="en-US" b="0" i="1" smtClean="0">
                          <a:latin typeface="Cambria Math" panose="02040503050406030204" pitchFamily="18" charset="0"/>
                        </a:rPr>
                        <m:t>=</m:t>
                      </m:r>
                      <m:f>
                        <m:fPr>
                          <m:ctrlPr>
                            <a:rPr lang="en-US" b="0" i="1" smtClean="0">
                              <a:latin typeface="Cambria Math" panose="02040503050406030204" pitchFamily="18" charset="0"/>
                            </a:rPr>
                          </m:ctrlPr>
                        </m:fPr>
                        <m:num>
                          <m:sSup>
                            <m:sSupPr>
                              <m:ctrlPr>
                                <a:rPr lang="en-US" b="0" i="1" smtClean="0">
                                  <a:latin typeface="Cambria Math" panose="02040503050406030204" pitchFamily="18" charset="0"/>
                                </a:rPr>
                              </m:ctrlPr>
                            </m:sSupPr>
                            <m:e>
                              <m:r>
                                <a:rPr lang="en-US" b="0" i="1" smtClean="0">
                                  <a:latin typeface="Cambria Math" panose="02040503050406030204" pitchFamily="18" charset="0"/>
                                </a:rPr>
                                <m:t>𝑄</m:t>
                              </m:r>
                            </m:e>
                            <m:sup>
                              <m:r>
                                <a:rPr lang="en-US" b="0" i="1" smtClean="0">
                                  <a:latin typeface="Cambria Math" panose="02040503050406030204" pitchFamily="18" charset="0"/>
                                </a:rPr>
                                <m:t>2</m:t>
                              </m:r>
                            </m:sup>
                          </m:sSup>
                        </m:num>
                        <m:den>
                          <m:r>
                            <a:rPr lang="en-US" b="0" i="1" smtClean="0">
                              <a:latin typeface="Cambria Math" panose="02040503050406030204" pitchFamily="18" charset="0"/>
                            </a:rPr>
                            <m:t>2</m:t>
                          </m:r>
                          <m:r>
                            <a:rPr lang="en-US" b="0" i="1" smtClean="0">
                              <a:latin typeface="Cambria Math" panose="02040503050406030204" pitchFamily="18" charset="0"/>
                            </a:rPr>
                            <m:t>𝐶</m:t>
                          </m:r>
                        </m:den>
                      </m:f>
                    </m:oMath>
                  </m:oMathPara>
                </a14:m>
                <a:endParaRPr lang="el-GR" dirty="0">
                  <a:latin typeface="Calibri" panose="020F0502020204030204" pitchFamily="34" charset="0"/>
                  <a:cs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4" y="1371600"/>
                <a:ext cx="7872249" cy="5181600"/>
              </a:xfrm>
              <a:blipFill>
                <a:blip r:embed="rId2"/>
                <a:stretch>
                  <a:fillRect t="-1647" r="-1625"/>
                </a:stretch>
              </a:blipFill>
            </p:spPr>
            <p:txBody>
              <a:bodyPr/>
              <a:lstStyle/>
              <a:p>
                <a:r>
                  <a:rPr lang="en-US">
                    <a:noFill/>
                  </a:rPr>
                  <a:t> </a:t>
                </a:r>
              </a:p>
            </p:txBody>
          </p:sp>
        </mc:Fallback>
      </mc:AlternateContent>
      <p:pic>
        <p:nvPicPr>
          <p:cNvPr id="4" name="Picture 2" descr="http://photos1.blogger.com/x/blogger/3569/2389/1600/760725/Decorated_tree.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7364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fade">
                                      <p:cBhvr>
                                        <p:cTn id="18" dur="500"/>
                                        <p:tgtEl>
                                          <p:spTgt spid="3">
                                            <p:txEl>
                                              <p:pRg st="5" end="5"/>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animEffect transition="in" filter="fade">
                                      <p:cBhvr>
                                        <p:cTn id="23" dur="500"/>
                                        <p:tgtEl>
                                          <p:spTgt spid="3">
                                            <p:txEl>
                                              <p:pRg st="7" end="7"/>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9" end="9"/>
                                            </p:txEl>
                                          </p:spTgt>
                                        </p:tgtEl>
                                        <p:attrNameLst>
                                          <p:attrName>style.visibility</p:attrName>
                                        </p:attrNameLst>
                                      </p:cBhvr>
                                      <p:to>
                                        <p:strVal val="visible"/>
                                      </p:to>
                                    </p:set>
                                    <p:animEffect transition="in" filter="fade">
                                      <p:cBhvr>
                                        <p:cTn id="28"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Ηλεκτρική Δύναμη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948450" cy="5105400"/>
              </a:xfrm>
            </p:spPr>
            <p:txBody>
              <a:bodyPr>
                <a:normAutofit/>
              </a:bodyPr>
              <a:lstStyle/>
              <a:p>
                <a:r>
                  <a:rPr lang="el-GR" b="1" dirty="0">
                    <a:latin typeface="Calibri" panose="020F0502020204030204" pitchFamily="34" charset="0"/>
                    <a:cs typeface="Calibri" panose="020F0502020204030204" pitchFamily="34" charset="0"/>
                  </a:rPr>
                  <a:t>Αρχή Διατήρησης του ηλεκτρικού φορτίου</a:t>
                </a:r>
              </a:p>
              <a:p>
                <a:endParaRPr lang="el-GR"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Το 1909, ο </a:t>
                </a:r>
                <a:r>
                  <a:rPr lang="en-US" dirty="0">
                    <a:latin typeface="Calibri" panose="020F0502020204030204" pitchFamily="34" charset="0"/>
                    <a:cs typeface="Calibri" panose="020F0502020204030204" pitchFamily="34" charset="0"/>
                  </a:rPr>
                  <a:t>R. Milikan </a:t>
                </a:r>
                <a:r>
                  <a:rPr lang="el-GR" dirty="0">
                    <a:latin typeface="Calibri" panose="020F0502020204030204" pitchFamily="34" charset="0"/>
                    <a:cs typeface="Calibri" panose="020F0502020204030204" pitchFamily="34" charset="0"/>
                  </a:rPr>
                  <a:t>ανακάλυψε ότι το ηλεκτρικό φορτίο </a:t>
                </a:r>
                <a14:m>
                  <m:oMath xmlns:m="http://schemas.openxmlformats.org/officeDocument/2006/math">
                    <m:r>
                      <a:rPr lang="en-US" b="0" i="1" smtClean="0">
                        <a:latin typeface="Cambria Math" panose="02040503050406030204" pitchFamily="18" charset="0"/>
                      </a:rPr>
                      <m:t>𝑞</m:t>
                    </m:r>
                  </m:oMath>
                </a14:m>
                <a:r>
                  <a:rPr lang="en-US"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απαντάται στη φύση σε </a:t>
                </a:r>
                <a:r>
                  <a:rPr lang="el-GR" b="1" dirty="0">
                    <a:latin typeface="Calibri" panose="020F0502020204030204" pitchFamily="34" charset="0"/>
                    <a:cs typeface="Calibri" panose="020F0502020204030204" pitchFamily="34" charset="0"/>
                  </a:rPr>
                  <a:t>ακέραια</a:t>
                </a:r>
                <a:r>
                  <a:rPr lang="el-GR" dirty="0">
                    <a:latin typeface="Calibri" panose="020F0502020204030204" pitchFamily="34" charset="0"/>
                    <a:cs typeface="Calibri" panose="020F0502020204030204" pitchFamily="34" charset="0"/>
                  </a:rPr>
                  <a:t> πολλαπλάσια ενός στοιχειώδους ηλεκτρικού φορτίου </a:t>
                </a:r>
                <a14:m>
                  <m:oMath xmlns:m="http://schemas.openxmlformats.org/officeDocument/2006/math">
                    <m:r>
                      <a:rPr lang="en-US" b="0" i="1" smtClean="0">
                        <a:latin typeface="Cambria Math" panose="02040503050406030204" pitchFamily="18" charset="0"/>
                      </a:rPr>
                      <m:t>𝑒</m:t>
                    </m:r>
                  </m:oMath>
                </a14:m>
                <a:r>
                  <a:rPr lang="en-US" dirty="0">
                    <a:latin typeface="Calibri" panose="020F0502020204030204" pitchFamily="34" charset="0"/>
                    <a:cs typeface="Calibri" panose="020F0502020204030204" pitchFamily="34" charset="0"/>
                  </a:rPr>
                  <a:t>: </a:t>
                </a:r>
                <a:endParaRPr lang="en-US" i="1" dirty="0">
                  <a:latin typeface="Calibri" panose="020F0502020204030204" pitchFamily="34" charset="0"/>
                  <a:cs typeface="Calibri" panose="020F0502020204030204" pitchFamily="34" charset="0"/>
                </a:endParaRPr>
              </a:p>
              <a:p>
                <a:pPr marL="68580" indent="0">
                  <a:buNone/>
                </a:pPr>
                <a:endParaRPr lang="el-GR" i="1" dirty="0">
                  <a:latin typeface="Cambria Math" panose="02040503050406030204" pitchFamily="18" charset="0"/>
                </a:endParaRPr>
              </a:p>
              <a:p>
                <a:pPr marL="68580" indent="0">
                  <a:buNone/>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𝑞</m:t>
                      </m:r>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𝑁𝑒</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𝑁</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ℤ</m:t>
                      </m:r>
                    </m:oMath>
                  </m:oMathPara>
                </a14:m>
                <a:endParaRPr lang="en-US" dirty="0">
                  <a:latin typeface="Calibri" panose="020F0502020204030204" pitchFamily="34" charset="0"/>
                  <a:cs typeface="Calibri" panose="020F0502020204030204" pitchFamily="34" charset="0"/>
                </a:endParaRPr>
              </a:p>
              <a:p>
                <a:pPr lvl="1"/>
                <a:endParaRPr lang="el-GR"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Λέμε ότι το ηλεκτρικό φορτίο είναι </a:t>
                </a:r>
                <a:r>
                  <a:rPr lang="el-GR" b="1" dirty="0">
                    <a:latin typeface="Calibri" panose="020F0502020204030204" pitchFamily="34" charset="0"/>
                    <a:cs typeface="Calibri" panose="020F0502020204030204" pitchFamily="34" charset="0"/>
                  </a:rPr>
                  <a:t>κβαντισμένο</a:t>
                </a:r>
              </a:p>
              <a:p>
                <a:pPr lvl="1"/>
                <a:endParaRPr lang="el-GR" b="1" dirty="0">
                  <a:latin typeface="Calibri" panose="020F0502020204030204" pitchFamily="34" charset="0"/>
                  <a:cs typeface="Calibri" panose="020F0502020204030204" pitchFamily="34" charset="0"/>
                </a:endParaRPr>
              </a:p>
              <a:p>
                <a:pPr lvl="1"/>
                <a:r>
                  <a:rPr lang="el-GR" b="1" dirty="0">
                    <a:latin typeface="Calibri" panose="020F0502020204030204" pitchFamily="34" charset="0"/>
                    <a:cs typeface="Calibri" panose="020F0502020204030204" pitchFamily="34" charset="0"/>
                  </a:rPr>
                  <a:t>Ηλεκτρόνιο</a:t>
                </a:r>
                <a:r>
                  <a:rPr lang="el-GR" dirty="0">
                    <a:latin typeface="Calibri" panose="020F0502020204030204" pitchFamily="34" charset="0"/>
                    <a:cs typeface="Calibri" panose="020F0502020204030204" pitchFamily="34" charset="0"/>
                  </a:rPr>
                  <a:t>: φορτίο </a:t>
                </a:r>
                <a:r>
                  <a:rPr lang="el-GR" sz="2800" b="1" dirty="0">
                    <a:latin typeface="Calibri" panose="020F0502020204030204" pitchFamily="34" charset="0"/>
                    <a:cs typeface="Calibri" panose="020F0502020204030204" pitchFamily="34" charset="0"/>
                  </a:rPr>
                  <a:t>-</a:t>
                </a:r>
                <a14:m>
                  <m:oMath xmlns:m="http://schemas.openxmlformats.org/officeDocument/2006/math">
                    <m:r>
                      <a:rPr lang="en-US" sz="2800" b="1" i="1" dirty="0" smtClean="0">
                        <a:latin typeface="Cambria Math" panose="02040503050406030204" pitchFamily="18" charset="0"/>
                      </a:rPr>
                      <m:t>𝒆</m:t>
                    </m:r>
                    <m:r>
                      <a:rPr lang="en-US" sz="2800" b="1" i="1" dirty="0" smtClean="0">
                        <a:latin typeface="Cambria Math" panose="02040503050406030204" pitchFamily="18" charset="0"/>
                      </a:rPr>
                      <m:t> </m:t>
                    </m:r>
                  </m:oMath>
                </a14:m>
                <a:r>
                  <a:rPr lang="en-US" sz="2800" b="1" dirty="0">
                    <a:latin typeface="Calibri" panose="020F0502020204030204" pitchFamily="34" charset="0"/>
                    <a:cs typeface="Calibri" panose="020F0502020204030204" pitchFamily="34" charset="0"/>
                  </a:rPr>
                  <a:t> </a:t>
                </a:r>
                <a:r>
                  <a:rPr lang="en-US" b="1" dirty="0">
                    <a:latin typeface="Calibri" panose="020F0502020204030204" pitchFamily="34" charset="0"/>
                    <a:cs typeface="Calibri" panose="020F0502020204030204" pitchFamily="34" charset="0"/>
                  </a:rPr>
                  <a:t>, </a:t>
                </a:r>
                <a:r>
                  <a:rPr lang="el-GR" b="1" dirty="0">
                    <a:latin typeface="Calibri" panose="020F0502020204030204" pitchFamily="34" charset="0"/>
                    <a:cs typeface="Calibri" panose="020F0502020204030204" pitchFamily="34" charset="0"/>
                  </a:rPr>
                  <a:t>Πρωτόνιο</a:t>
                </a:r>
                <a:r>
                  <a:rPr lang="el-GR" dirty="0">
                    <a:latin typeface="Calibri" panose="020F0502020204030204" pitchFamily="34" charset="0"/>
                    <a:cs typeface="Calibri" panose="020F0502020204030204" pitchFamily="34" charset="0"/>
                  </a:rPr>
                  <a:t>: φορτίο </a:t>
                </a:r>
                <a:r>
                  <a:rPr lang="el-GR" sz="2800" b="1" dirty="0">
                    <a:latin typeface="Calibri" panose="020F0502020204030204" pitchFamily="34" charset="0"/>
                    <a:cs typeface="Calibri" panose="020F0502020204030204" pitchFamily="34" charset="0"/>
                  </a:rPr>
                  <a:t>+</a:t>
                </a:r>
                <a14:m>
                  <m:oMath xmlns:m="http://schemas.openxmlformats.org/officeDocument/2006/math">
                    <m:r>
                      <a:rPr lang="en-US" sz="2800" b="1" i="1" dirty="0" smtClean="0">
                        <a:latin typeface="Cambria Math" panose="02040503050406030204" pitchFamily="18" charset="0"/>
                      </a:rPr>
                      <m:t>𝒆</m:t>
                    </m:r>
                  </m:oMath>
                </a14:m>
                <a:endParaRPr lang="el-GR" b="1" dirty="0">
                  <a:latin typeface="Calibri" panose="020F0502020204030204" pitchFamily="34" charset="0"/>
                  <a:cs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948450" cy="5105400"/>
              </a:xfrm>
              <a:blipFill>
                <a:blip r:embed="rId2"/>
                <a:stretch>
                  <a:fillRect t="-955"/>
                </a:stretch>
              </a:blipFill>
            </p:spPr>
            <p:txBody>
              <a:bodyPr/>
              <a:lstStyle/>
              <a:p>
                <a:r>
                  <a:rPr lang="en-US">
                    <a:noFill/>
                  </a:rPr>
                  <a:t> </a:t>
                </a:r>
              </a:p>
            </p:txBody>
          </p:sp>
        </mc:Fallback>
      </mc:AlternateContent>
    </p:spTree>
    <p:extLst>
      <p:ext uri="{BB962C8B-B14F-4D97-AF65-F5344CB8AC3E}">
        <p14:creationId xmlns:p14="http://schemas.microsoft.com/office/powerpoint/2010/main" val="3327715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Effect transition="in" filter="fade">
                                      <p:cBhvr>
                                        <p:cTn id="15" dur="500"/>
                                        <p:tgtEl>
                                          <p:spTgt spid="3">
                                            <p:txEl>
                                              <p:pRg st="6" end="6"/>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8" end="8"/>
                                            </p:txEl>
                                          </p:spTgt>
                                        </p:tgtEl>
                                        <p:attrNameLst>
                                          <p:attrName>style.visibility</p:attrName>
                                        </p:attrNameLst>
                                      </p:cBhvr>
                                      <p:to>
                                        <p:strVal val="visible"/>
                                      </p:to>
                                    </p:set>
                                    <p:animEffect transition="in" filter="fade">
                                      <p:cBhvr>
                                        <p:cTn id="18"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Χωρητικότητα</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4" y="1385656"/>
                <a:ext cx="7872249" cy="5243744"/>
              </a:xfrm>
            </p:spPr>
            <p:txBody>
              <a:bodyPr>
                <a:normAutofit fontScale="92500"/>
              </a:bodyPr>
              <a:lstStyle/>
              <a:p>
                <a:r>
                  <a:rPr lang="el-GR" sz="2600" b="1" dirty="0">
                    <a:latin typeface="Calibri" panose="020F0502020204030204" pitchFamily="34" charset="0"/>
                    <a:cs typeface="Calibri" panose="020F0502020204030204" pitchFamily="34" charset="0"/>
                  </a:rPr>
                  <a:t>Ενέργεια αποθηκευμένη σε πυκνωτή</a:t>
                </a:r>
                <a:endParaRPr lang="en-US" sz="2600" b="1" dirty="0">
                  <a:latin typeface="Calibri" panose="020F0502020204030204" pitchFamily="34" charset="0"/>
                  <a:cs typeface="Calibri" panose="020F0502020204030204" pitchFamily="34" charset="0"/>
                </a:endParaRPr>
              </a:p>
              <a:p>
                <a:r>
                  <a:rPr lang="el-GR" dirty="0">
                    <a:latin typeface="Calibri" panose="020F0502020204030204" pitchFamily="34" charset="0"/>
                    <a:cs typeface="Calibri" panose="020F0502020204030204" pitchFamily="34" charset="0"/>
                  </a:rPr>
                  <a:t>Το έργο </a:t>
                </a:r>
                <a14:m>
                  <m:oMath xmlns:m="http://schemas.openxmlformats.org/officeDocument/2006/math">
                    <m:r>
                      <a:rPr lang="en-US" i="1">
                        <a:latin typeface="Cambria Math" panose="02040503050406030204" pitchFamily="18" charset="0"/>
                      </a:rPr>
                      <m:t>𝑊</m:t>
                    </m:r>
                    <m:r>
                      <a:rPr lang="en-US" i="1">
                        <a:latin typeface="Cambria Math" panose="02040503050406030204" pitchFamily="18" charset="0"/>
                      </a:rPr>
                      <m:t> </m:t>
                    </m:r>
                  </m:oMath>
                </a14:m>
                <a:r>
                  <a:rPr lang="el-GR" dirty="0">
                    <a:latin typeface="Calibri" panose="020F0502020204030204" pitchFamily="34" charset="0"/>
                    <a:cs typeface="Calibri" panose="020F0502020204030204" pitchFamily="34" charset="0"/>
                  </a:rPr>
                  <a:t>που παράγεται κατά τη φόρτιση του πυκνωτή αποθηκεύεται ως ηλεκτρική δυναμική ενέργεια </a:t>
                </a:r>
                <a14:m>
                  <m:oMath xmlns:m="http://schemas.openxmlformats.org/officeDocument/2006/math">
                    <m:sSub>
                      <m:sSubPr>
                        <m:ctrlPr>
                          <a:rPr lang="el-GR" i="1" smtClean="0">
                            <a:latin typeface="Cambria Math" panose="02040503050406030204" pitchFamily="18" charset="0"/>
                          </a:rPr>
                        </m:ctrlPr>
                      </m:sSubPr>
                      <m:e>
                        <m:r>
                          <a:rPr lang="en-US" b="0" i="1" smtClean="0">
                            <a:latin typeface="Cambria Math" panose="02040503050406030204" pitchFamily="18" charset="0"/>
                          </a:rPr>
                          <m:t>𝑈</m:t>
                        </m:r>
                      </m:e>
                      <m:sub>
                        <m:r>
                          <a:rPr lang="en-US" b="0" i="1" smtClean="0">
                            <a:latin typeface="Cambria Math" panose="02040503050406030204" pitchFamily="18" charset="0"/>
                          </a:rPr>
                          <m:t>𝐸</m:t>
                        </m:r>
                      </m:sub>
                    </m:sSub>
                  </m:oMath>
                </a14:m>
                <a:r>
                  <a:rPr lang="en-US"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και άρα</a:t>
                </a:r>
              </a:p>
              <a:p>
                <a:pPr marL="68580" indent="0">
                  <a:buNone/>
                </a:pPr>
                <a:endParaRPr lang="el-GR" sz="1000" dirty="0">
                  <a:latin typeface="Calibri" panose="020F0502020204030204" pitchFamily="34" charset="0"/>
                  <a:cs typeface="Calibri" panose="020F0502020204030204" pitchFamily="34" charset="0"/>
                </a:endParaRPr>
              </a:p>
              <a:p>
                <a:pPr marL="68571"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𝑊</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𝑈</m:t>
                          </m:r>
                        </m:e>
                        <m:sub>
                          <m:r>
                            <a:rPr lang="en-US" b="0" i="1" smtClean="0">
                              <a:latin typeface="Cambria Math" panose="02040503050406030204" pitchFamily="18" charset="0"/>
                            </a:rPr>
                            <m:t>𝐸</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sSup>
                                <m:sSupPr>
                                  <m:ctrlPr>
                                    <a:rPr lang="en-US" b="0" i="1" smtClean="0">
                                      <a:latin typeface="Cambria Math" panose="02040503050406030204" pitchFamily="18" charset="0"/>
                                    </a:rPr>
                                  </m:ctrlPr>
                                </m:sSupPr>
                                <m:e>
                                  <m:r>
                                    <a:rPr lang="en-US" b="0" i="1" smtClean="0">
                                      <a:latin typeface="Cambria Math" panose="02040503050406030204" pitchFamily="18" charset="0"/>
                                    </a:rPr>
                                    <m:t>𝑄</m:t>
                                  </m:r>
                                </m:e>
                                <m:sup>
                                  <m:r>
                                    <a:rPr lang="en-US" b="0" i="1" smtClean="0">
                                      <a:latin typeface="Cambria Math" panose="02040503050406030204" pitchFamily="18" charset="0"/>
                                    </a:rPr>
                                    <m:t>2</m:t>
                                  </m:r>
                                </m:sup>
                              </m:sSup>
                            </m:num>
                            <m:den>
                              <m:r>
                                <a:rPr lang="en-US" b="0" i="1" smtClean="0">
                                  <a:latin typeface="Cambria Math" panose="02040503050406030204" pitchFamily="18" charset="0"/>
                                </a:rPr>
                                <m:t>𝐶</m:t>
                              </m:r>
                            </m:den>
                          </m:f>
                        </m:e>
                      </m:d>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r>
                        <a:rPr lang="en-US" b="0" i="1" smtClean="0">
                          <a:latin typeface="Cambria Math" panose="02040503050406030204" pitchFamily="18" charset="0"/>
                        </a:rPr>
                        <m:t>𝑄</m:t>
                      </m:r>
                      <m:r>
                        <m:rPr>
                          <m:sty m:val="p"/>
                        </m:rPr>
                        <a:rPr lang="el-GR" b="0" i="0" smtClean="0">
                          <a:latin typeface="Cambria Math" panose="02040503050406030204" pitchFamily="18" charset="0"/>
                        </a:rPr>
                        <m:t>Δ</m:t>
                      </m:r>
                      <m:r>
                        <m:rPr>
                          <m:sty m:val="p"/>
                        </m:rPr>
                        <a:rPr lang="en-US" b="0" i="0" smtClean="0">
                          <a:latin typeface="Cambria Math" panose="02040503050406030204" pitchFamily="18" charset="0"/>
                        </a:rPr>
                        <m:t>V</m:t>
                      </m:r>
                      <m:r>
                        <a:rPr lang="en-US" b="0" i="0"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r>
                        <a:rPr lang="en-US" b="0" i="1" smtClean="0">
                          <a:latin typeface="Cambria Math" panose="02040503050406030204" pitchFamily="18" charset="0"/>
                        </a:rPr>
                        <m:t>𝐶</m:t>
                      </m:r>
                      <m:sSup>
                        <m:sSupPr>
                          <m:ctrlPr>
                            <a:rPr lang="en-US" b="0" i="1" smtClean="0">
                              <a:latin typeface="Cambria Math" panose="02040503050406030204" pitchFamily="18" charset="0"/>
                            </a:rPr>
                          </m:ctrlPr>
                        </m:sSupPr>
                        <m:e>
                          <m:r>
                            <a:rPr lang="en-US" b="0" i="0" smtClean="0">
                              <a:latin typeface="Cambria Math" panose="02040503050406030204" pitchFamily="18" charset="0"/>
                            </a:rPr>
                            <m:t>(</m:t>
                          </m:r>
                          <m:r>
                            <m:rPr>
                              <m:sty m:val="p"/>
                            </m:rPr>
                            <a:rPr lang="el-GR" b="0" i="0" smtClean="0">
                              <a:latin typeface="Cambria Math" panose="02040503050406030204" pitchFamily="18" charset="0"/>
                            </a:rPr>
                            <m:t>Δ</m:t>
                          </m:r>
                          <m:r>
                            <m:rPr>
                              <m:sty m:val="p"/>
                            </m:rPr>
                            <a:rPr lang="en-US" b="0" i="0" smtClean="0">
                              <a:latin typeface="Cambria Math" panose="02040503050406030204" pitchFamily="18" charset="0"/>
                            </a:rPr>
                            <m:t>V</m:t>
                          </m:r>
                          <m:r>
                            <a:rPr lang="en-US" b="0" i="1" smtClean="0">
                              <a:latin typeface="Cambria Math" panose="02040503050406030204" pitchFamily="18" charset="0"/>
                            </a:rPr>
                            <m:t>)</m:t>
                          </m:r>
                        </m:e>
                        <m:sup>
                          <m:r>
                            <a:rPr lang="en-US" b="0" i="1" smtClean="0">
                              <a:latin typeface="Cambria Math" panose="02040503050406030204" pitchFamily="18" charset="0"/>
                            </a:rPr>
                            <m:t>2</m:t>
                          </m:r>
                        </m:sup>
                      </m:sSup>
                    </m:oMath>
                  </m:oMathPara>
                </a14:m>
                <a:endParaRPr lang="en-US" dirty="0">
                  <a:latin typeface="Calibri" panose="020F0502020204030204" pitchFamily="34" charset="0"/>
                  <a:cs typeface="Calibri" panose="020F0502020204030204" pitchFamily="34" charset="0"/>
                </a:endParaRPr>
              </a:p>
              <a:p>
                <a:pPr marL="68571" indent="0">
                  <a:buNone/>
                </a:pPr>
                <a:endParaRPr lang="el-GR" sz="100" dirty="0">
                  <a:latin typeface="Calibri" panose="020F0502020204030204" pitchFamily="34" charset="0"/>
                  <a:cs typeface="Calibri" panose="020F0502020204030204" pitchFamily="34" charset="0"/>
                </a:endParaRPr>
              </a:p>
              <a:p>
                <a:r>
                  <a:rPr lang="el-GR" dirty="0">
                    <a:latin typeface="Calibri" panose="020F0502020204030204" pitchFamily="34" charset="0"/>
                    <a:cs typeface="Calibri" panose="020F0502020204030204" pitchFamily="34" charset="0"/>
                  </a:rPr>
                  <a:t>Θεωρούμε την </a:t>
                </a:r>
                <a:r>
                  <a:rPr lang="el-GR" b="1" dirty="0">
                    <a:latin typeface="Calibri" panose="020F0502020204030204" pitchFamily="34" charset="0"/>
                    <a:cs typeface="Calibri" panose="020F0502020204030204" pitchFamily="34" charset="0"/>
                  </a:rPr>
                  <a:t>ενέργεια</a:t>
                </a:r>
                <a:r>
                  <a:rPr lang="el-GR" dirty="0">
                    <a:latin typeface="Calibri" panose="020F0502020204030204" pitchFamily="34" charset="0"/>
                    <a:cs typeface="Calibri" panose="020F0502020204030204" pitchFamily="34" charset="0"/>
                  </a:rPr>
                  <a:t> σε έναν πυκνωτή ως </a:t>
                </a:r>
                <a:r>
                  <a:rPr lang="el-GR" b="1" dirty="0">
                    <a:latin typeface="Calibri" panose="020F0502020204030204" pitchFamily="34" charset="0"/>
                    <a:cs typeface="Calibri" panose="020F0502020204030204" pitchFamily="34" charset="0"/>
                  </a:rPr>
                  <a:t>αποθηκευμένη στο ηλεκτρικό πεδίο </a:t>
                </a:r>
                <a:r>
                  <a:rPr lang="el-GR" dirty="0">
                    <a:latin typeface="Calibri" panose="020F0502020204030204" pitchFamily="34" charset="0"/>
                    <a:cs typeface="Calibri" panose="020F0502020204030204" pitchFamily="34" charset="0"/>
                  </a:rPr>
                  <a:t>που δημιουργείται ανάμεσα στις πλάκες του, όσο φορτίζεται</a:t>
                </a:r>
              </a:p>
              <a:p>
                <a:endParaRPr lang="el-GR" sz="900" dirty="0">
                  <a:latin typeface="Calibri" panose="020F0502020204030204" pitchFamily="34" charset="0"/>
                  <a:cs typeface="Calibri" panose="020F0502020204030204" pitchFamily="34" charset="0"/>
                </a:endParaRPr>
              </a:p>
              <a:p>
                <a:r>
                  <a:rPr lang="el-GR" dirty="0">
                    <a:latin typeface="Calibri" panose="020F0502020204030204" pitchFamily="34" charset="0"/>
                    <a:cs typeface="Calibri" panose="020F0502020204030204" pitchFamily="34" charset="0"/>
                  </a:rPr>
                  <a:t>Αποδεικνύεται ότι για έναν πυκνωτή από δυο παράλληλες πλάκες εμβαδού </a:t>
                </a:r>
                <a14:m>
                  <m:oMath xmlns:m="http://schemas.openxmlformats.org/officeDocument/2006/math">
                    <m:r>
                      <a:rPr lang="en-US" i="1" dirty="0" smtClean="0">
                        <a:latin typeface="Cambria Math" panose="02040503050406030204" pitchFamily="18" charset="0"/>
                        <a:cs typeface="Calibri" panose="020F0502020204030204" pitchFamily="34" charset="0"/>
                      </a:rPr>
                      <m:t>𝐴</m:t>
                    </m:r>
                  </m:oMath>
                </a14:m>
                <a:r>
                  <a:rPr lang="en-US"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που απέχουν</a:t>
                </a:r>
                <a:r>
                  <a:rPr lang="en-US"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απόσταση </a:t>
                </a:r>
                <a14:m>
                  <m:oMath xmlns:m="http://schemas.openxmlformats.org/officeDocument/2006/math">
                    <m:r>
                      <a:rPr lang="en-US" i="1" dirty="0" smtClean="0">
                        <a:latin typeface="Cambria Math" panose="02040503050406030204" pitchFamily="18" charset="0"/>
                      </a:rPr>
                      <m:t>𝑑</m:t>
                    </m:r>
                  </m:oMath>
                </a14:m>
                <a:r>
                  <a:rPr lang="en-US"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είναι </a:t>
                </a:r>
              </a:p>
              <a:p>
                <a:endParaRPr lang="en-US" sz="1000" i="1" dirty="0">
                  <a:latin typeface="Calibri" panose="020F0502020204030204" pitchFamily="34" charset="0"/>
                  <a:cs typeface="Calibri" panose="020F0502020204030204" pitchFamily="34" charset="0"/>
                </a:endParaRPr>
              </a:p>
              <a:p>
                <a:pPr marL="365751" lvl="1" indent="0">
                  <a:buNone/>
                </a:pPr>
                <a14:m>
                  <m:oMathPara xmlns:m="http://schemas.openxmlformats.org/officeDocument/2006/math">
                    <m:oMathParaPr>
                      <m:jc m:val="centerGroup"/>
                    </m:oMathParaPr>
                    <m:oMath xmlns:m="http://schemas.openxmlformats.org/officeDocument/2006/math">
                      <m:sSub>
                        <m:sSubPr>
                          <m:ctrlPr>
                            <a:rPr lang="el-GR" sz="2400" i="1" smtClean="0">
                              <a:latin typeface="Cambria Math" panose="02040503050406030204" pitchFamily="18" charset="0"/>
                            </a:rPr>
                          </m:ctrlPr>
                        </m:sSubPr>
                        <m:e>
                          <m:r>
                            <a:rPr lang="en-US" sz="2400" b="0" i="1" smtClean="0">
                              <a:latin typeface="Cambria Math" panose="02040503050406030204" pitchFamily="18" charset="0"/>
                            </a:rPr>
                            <m:t>𝑈</m:t>
                          </m:r>
                        </m:e>
                        <m:sub>
                          <m:r>
                            <a:rPr lang="en-US" sz="2400" b="0" i="1" smtClean="0">
                              <a:latin typeface="Cambria Math" panose="02040503050406030204" pitchFamily="18" charset="0"/>
                            </a:rPr>
                            <m:t>𝐸</m:t>
                          </m:r>
                        </m:sub>
                      </m:sSub>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1</m:t>
                          </m:r>
                        </m:num>
                        <m:den>
                          <m:r>
                            <a:rPr lang="en-US" sz="2400" b="0" i="1" smtClean="0">
                              <a:latin typeface="Cambria Math" panose="02040503050406030204" pitchFamily="18" charset="0"/>
                            </a:rPr>
                            <m:t>2</m:t>
                          </m:r>
                        </m:den>
                      </m:f>
                      <m:r>
                        <a:rPr lang="en-US" sz="2400" b="0" i="1" smtClean="0">
                          <a:latin typeface="Cambria Math" panose="02040503050406030204" pitchFamily="18" charset="0"/>
                        </a:rPr>
                        <m:t>𝐶</m:t>
                      </m:r>
                      <m:sSup>
                        <m:sSupPr>
                          <m:ctrlPr>
                            <a:rPr lang="en-US" sz="2400" b="0" i="1" smtClean="0">
                              <a:latin typeface="Cambria Math" panose="02040503050406030204" pitchFamily="18" charset="0"/>
                            </a:rPr>
                          </m:ctrlPr>
                        </m:sSupPr>
                        <m:e>
                          <m:d>
                            <m:dPr>
                              <m:ctrlPr>
                                <a:rPr lang="en-US" sz="2400" b="0" i="1" smtClean="0">
                                  <a:latin typeface="Cambria Math" panose="02040503050406030204" pitchFamily="18" charset="0"/>
                                </a:rPr>
                              </m:ctrlPr>
                            </m:dPr>
                            <m:e>
                              <m:r>
                                <m:rPr>
                                  <m:sty m:val="p"/>
                                </m:rPr>
                                <a:rPr lang="el-GR" sz="2400" b="0" i="0" smtClean="0">
                                  <a:latin typeface="Cambria Math" panose="02040503050406030204" pitchFamily="18" charset="0"/>
                                </a:rPr>
                                <m:t>Δ</m:t>
                              </m:r>
                              <m:r>
                                <m:rPr>
                                  <m:sty m:val="p"/>
                                </m:rPr>
                                <a:rPr lang="en-US" sz="2400" b="0" i="0" smtClean="0">
                                  <a:latin typeface="Cambria Math" panose="02040503050406030204" pitchFamily="18" charset="0"/>
                                </a:rPr>
                                <m:t>V</m:t>
                              </m:r>
                            </m:e>
                          </m:d>
                        </m:e>
                        <m:sup>
                          <m:r>
                            <a:rPr lang="en-US" sz="2400" b="0" i="0" smtClean="0">
                              <a:latin typeface="Cambria Math" panose="02040503050406030204" pitchFamily="18" charset="0"/>
                            </a:rPr>
                            <m:t>2</m:t>
                          </m:r>
                        </m:sup>
                      </m:sSup>
                      <m:r>
                        <a:rPr lang="en-US" sz="2400" b="0" i="0" smtClean="0">
                          <a:latin typeface="Cambria Math" panose="02040503050406030204" pitchFamily="18" charset="0"/>
                        </a:rPr>
                        <m:t>=</m:t>
                      </m:r>
                      <m:f>
                        <m:fPr>
                          <m:ctrlPr>
                            <a:rPr lang="en-US" sz="2400" i="1">
                              <a:latin typeface="Cambria Math" panose="02040503050406030204" pitchFamily="18" charset="0"/>
                            </a:rPr>
                          </m:ctrlPr>
                        </m:fPr>
                        <m:num>
                          <m:r>
                            <a:rPr lang="en-US" sz="2400" i="1">
                              <a:latin typeface="Cambria Math" panose="02040503050406030204" pitchFamily="18" charset="0"/>
                            </a:rPr>
                            <m:t>1</m:t>
                          </m:r>
                        </m:num>
                        <m:den>
                          <m:r>
                            <a:rPr lang="en-US" sz="2400" i="1">
                              <a:latin typeface="Cambria Math" panose="02040503050406030204" pitchFamily="18" charset="0"/>
                            </a:rPr>
                            <m:t>2</m:t>
                          </m:r>
                        </m:den>
                      </m:f>
                      <m:d>
                        <m:dPr>
                          <m:ctrlPr>
                            <a:rPr lang="en-US" sz="2400" i="1" smtClean="0">
                              <a:latin typeface="Cambria Math" panose="02040503050406030204" pitchFamily="18" charset="0"/>
                            </a:rPr>
                          </m:ctrlPr>
                        </m:dPr>
                        <m:e>
                          <m:f>
                            <m:fPr>
                              <m:ctrlPr>
                                <a:rPr lang="en-US" sz="2400" i="1" smtClean="0">
                                  <a:latin typeface="Cambria Math" panose="02040503050406030204" pitchFamily="18" charset="0"/>
                                </a:rPr>
                              </m:ctrlPr>
                            </m:fPr>
                            <m:num>
                              <m:sSub>
                                <m:sSubPr>
                                  <m:ctrlPr>
                                    <a:rPr lang="en-US" sz="2400" i="1">
                                      <a:latin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𝜖</m:t>
                                  </m:r>
                                </m:e>
                                <m:sub>
                                  <m:r>
                                    <a:rPr lang="en-US" sz="2400" i="1">
                                      <a:latin typeface="Cambria Math" panose="02040503050406030204" pitchFamily="18" charset="0"/>
                                    </a:rPr>
                                    <m:t>0</m:t>
                                  </m:r>
                                </m:sub>
                              </m:sSub>
                              <m:r>
                                <a:rPr lang="el-GR" sz="2400" b="0" i="1" smtClean="0">
                                  <a:latin typeface="Cambria Math" panose="02040503050406030204" pitchFamily="18" charset="0"/>
                                </a:rPr>
                                <m:t>𝛢</m:t>
                              </m:r>
                            </m:num>
                            <m:den>
                              <m:r>
                                <a:rPr lang="en-US" sz="2400" b="0" i="1" smtClean="0">
                                  <a:latin typeface="Cambria Math" panose="02040503050406030204" pitchFamily="18" charset="0"/>
                                </a:rPr>
                                <m:t>𝑑</m:t>
                              </m:r>
                            </m:den>
                          </m:f>
                        </m:e>
                      </m:d>
                      <m:sSup>
                        <m:sSupPr>
                          <m:ctrlPr>
                            <a:rPr lang="en-US" sz="2400" i="1" smtClean="0">
                              <a:latin typeface="Cambria Math" panose="02040503050406030204" pitchFamily="18" charset="0"/>
                            </a:rPr>
                          </m:ctrlPr>
                        </m:sSupPr>
                        <m:e>
                          <m:r>
                            <a:rPr lang="el-GR" sz="2400" b="0" i="1" smtClean="0">
                              <a:latin typeface="Cambria Math" panose="02040503050406030204" pitchFamily="18" charset="0"/>
                            </a:rPr>
                            <m:t>(</m:t>
                          </m:r>
                          <m:r>
                            <a:rPr lang="en-US" sz="2400" b="0" i="1" smtClean="0">
                              <a:latin typeface="Cambria Math" panose="02040503050406030204" pitchFamily="18" charset="0"/>
                            </a:rPr>
                            <m:t>𝐸𝑑</m:t>
                          </m:r>
                          <m:r>
                            <a:rPr lang="en-US" sz="2400" b="0" i="0" smtClean="0">
                              <a:latin typeface="Cambria Math" panose="02040503050406030204" pitchFamily="18" charset="0"/>
                            </a:rPr>
                            <m:t>)</m:t>
                          </m:r>
                        </m:e>
                        <m:sup>
                          <m:r>
                            <a:rPr lang="en-US" sz="2400" b="0" i="1" smtClean="0">
                              <a:latin typeface="Cambria Math" panose="02040503050406030204" pitchFamily="18" charset="0"/>
                            </a:rPr>
                            <m:t>2</m:t>
                          </m:r>
                        </m:sup>
                      </m:sSup>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1</m:t>
                          </m:r>
                        </m:num>
                        <m:den>
                          <m:r>
                            <a:rPr lang="en-US" sz="2400" b="0" i="1" smtClean="0">
                              <a:latin typeface="Cambria Math" panose="02040503050406030204" pitchFamily="18" charset="0"/>
                            </a:rPr>
                            <m:t>2</m:t>
                          </m:r>
                        </m:den>
                      </m:f>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𝜖</m:t>
                          </m:r>
                        </m:e>
                        <m:sub>
                          <m:r>
                            <a:rPr lang="en-US" sz="2400" b="0" i="1" smtClean="0">
                              <a:latin typeface="Cambria Math" panose="02040503050406030204" pitchFamily="18" charset="0"/>
                            </a:rPr>
                            <m:t>0</m:t>
                          </m:r>
                        </m:sub>
                      </m:sSub>
                      <m:r>
                        <a:rPr lang="en-US" sz="2400" b="0" i="1" smtClean="0">
                          <a:latin typeface="Cambria Math" panose="02040503050406030204" pitchFamily="18" charset="0"/>
                        </a:rPr>
                        <m:t>𝐴𝑑</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𝐸</m:t>
                          </m:r>
                        </m:e>
                        <m:sup>
                          <m:r>
                            <a:rPr lang="en-US" sz="2400" b="0" i="1" smtClean="0">
                              <a:latin typeface="Cambria Math" panose="02040503050406030204" pitchFamily="18" charset="0"/>
                            </a:rPr>
                            <m:t>2</m:t>
                          </m:r>
                        </m:sup>
                      </m:sSup>
                    </m:oMath>
                  </m:oMathPara>
                </a14:m>
                <a:endParaRPr lang="el-GR" sz="2400" dirty="0">
                  <a:latin typeface="Calibri" panose="020F0502020204030204" pitchFamily="34" charset="0"/>
                  <a:cs typeface="Calibri" panose="020F0502020204030204" pitchFamily="34" charset="0"/>
                </a:endParaRPr>
              </a:p>
              <a:p>
                <a:pPr lvl="2"/>
                <a:endParaRPr lang="el-GR" dirty="0">
                  <a:latin typeface="Calibri" panose="020F0502020204030204" pitchFamily="34" charset="0"/>
                  <a:cs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4" y="1385656"/>
                <a:ext cx="7872249" cy="5243744"/>
              </a:xfrm>
              <a:blipFill>
                <a:blip r:embed="rId2"/>
                <a:stretch>
                  <a:fillRect t="-929"/>
                </a:stretch>
              </a:blipFill>
            </p:spPr>
            <p:txBody>
              <a:bodyPr/>
              <a:lstStyle/>
              <a:p>
                <a:r>
                  <a:rPr lang="en-US">
                    <a:noFill/>
                  </a:rPr>
                  <a:t> </a:t>
                </a:r>
              </a:p>
            </p:txBody>
          </p:sp>
        </mc:Fallback>
      </mc:AlternateContent>
      <p:sp>
        <p:nvSpPr>
          <p:cNvPr id="4" name="Rounded Rectangle 3"/>
          <p:cNvSpPr/>
          <p:nvPr/>
        </p:nvSpPr>
        <p:spPr>
          <a:xfrm>
            <a:off x="2183525" y="2651051"/>
            <a:ext cx="4903075" cy="807128"/>
          </a:xfrm>
          <a:prstGeom prst="roundRect">
            <a:avLst>
              <a:gd name="adj" fmla="val 12891"/>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
        <p:nvSpPr>
          <p:cNvPr id="5" name="Rounded Rectangle 4"/>
          <p:cNvSpPr/>
          <p:nvPr/>
        </p:nvSpPr>
        <p:spPr>
          <a:xfrm>
            <a:off x="1778875" y="5562600"/>
            <a:ext cx="5334000" cy="83820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pic>
        <p:nvPicPr>
          <p:cNvPr id="6" name="Picture 2" descr="http://photos1.blogger.com/x/blogger/3569/2389/1600/760725/Decorated_tree.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2266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fade">
                                      <p:cBhvr>
                                        <p:cTn id="20" dur="500"/>
                                        <p:tgtEl>
                                          <p:spTgt spid="3">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Effect transition="in" filter="fade">
                                      <p:cBhvr>
                                        <p:cTn id="25" dur="500"/>
                                        <p:tgtEl>
                                          <p:spTgt spid="3">
                                            <p:txEl>
                                              <p:pRg st="7" end="7"/>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9" end="9"/>
                                            </p:txEl>
                                          </p:spTgt>
                                        </p:tgtEl>
                                        <p:attrNameLst>
                                          <p:attrName>style.visibility</p:attrName>
                                        </p:attrNameLst>
                                      </p:cBhvr>
                                      <p:to>
                                        <p:strVal val="visible"/>
                                      </p:to>
                                    </p:set>
                                    <p:animEffect transition="in" filter="fade">
                                      <p:cBhvr>
                                        <p:cTn id="30" dur="500"/>
                                        <p:tgtEl>
                                          <p:spTgt spid="3">
                                            <p:txEl>
                                              <p:pRg st="9" end="9"/>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l-GR" dirty="0"/>
              <a:t>Φυσική για Μηχανικούς</a:t>
            </a:r>
          </a:p>
        </p:txBody>
      </p:sp>
      <p:sp>
        <p:nvSpPr>
          <p:cNvPr id="3" name="Subtitle 2"/>
          <p:cNvSpPr>
            <a:spLocks noGrp="1"/>
          </p:cNvSpPr>
          <p:nvPr>
            <p:ph type="subTitle" idx="1"/>
          </p:nvPr>
        </p:nvSpPr>
        <p:spPr/>
        <p:txBody>
          <a:bodyPr>
            <a:normAutofit/>
          </a:bodyPr>
          <a:lstStyle/>
          <a:p>
            <a:r>
              <a:rPr lang="el-GR" dirty="0"/>
              <a:t>Ρεύμα και Αντίσταση</a:t>
            </a:r>
          </a:p>
          <a:p>
            <a:endParaRPr lang="el-GR" dirty="0"/>
          </a:p>
          <a:p>
            <a:endParaRPr lang="el-GR" dirty="0"/>
          </a:p>
        </p:txBody>
      </p:sp>
      <p:sp>
        <p:nvSpPr>
          <p:cNvPr id="5" name="TextBox 4"/>
          <p:cNvSpPr txBox="1"/>
          <p:nvPr/>
        </p:nvSpPr>
        <p:spPr>
          <a:xfrm>
            <a:off x="152401" y="4863408"/>
            <a:ext cx="4285172" cy="127727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l-GR" sz="1100" b="1" i="0" u="none" strike="noStrike" kern="1200" cap="none" spc="0" normalizeH="0" baseline="0" noProof="0" dirty="0">
                <a:ln>
                  <a:noFill/>
                </a:ln>
                <a:solidFill>
                  <a:prstClr val="black"/>
                </a:solidFill>
                <a:effectLst/>
                <a:uLnTx/>
                <a:uFillTx/>
                <a:latin typeface="Cambria" panose="02040503050406030204"/>
                <a:ea typeface="+mn-ea"/>
                <a:cs typeface="+mn-cs"/>
              </a:rPr>
              <a:t>Εικόνα: Οι γραμμές ρεύματος μεταφέρουν ενέργεια από την ηλεκτρική εταιρία στα σπίτια και τις επιχειρήσεις μας. Η ενέργεια μεταφέρεται σε πολύ υψηλές τάσεις, πιθανότατα εκατοντάδων χιλιάδων </a:t>
            </a:r>
            <a:r>
              <a:rPr kumimoji="0" lang="en-US" sz="1100" b="1" i="0" u="none" strike="noStrike" kern="1200" cap="none" spc="0" normalizeH="0" baseline="0" noProof="0" dirty="0">
                <a:ln>
                  <a:noFill/>
                </a:ln>
                <a:solidFill>
                  <a:prstClr val="black"/>
                </a:solidFill>
                <a:effectLst/>
                <a:uLnTx/>
                <a:uFillTx/>
                <a:latin typeface="Cambria" panose="02040503050406030204"/>
                <a:ea typeface="+mn-ea"/>
                <a:cs typeface="+mn-cs"/>
              </a:rPr>
              <a:t>volt</a:t>
            </a:r>
            <a:r>
              <a:rPr kumimoji="0" lang="el-GR" sz="1100" b="1" i="0" u="none" strike="noStrike" kern="1200" cap="none" spc="0" normalizeH="0" baseline="0" noProof="0" dirty="0">
                <a:ln>
                  <a:noFill/>
                </a:ln>
                <a:solidFill>
                  <a:prstClr val="black"/>
                </a:solidFill>
                <a:effectLst/>
                <a:uLnTx/>
                <a:uFillTx/>
                <a:latin typeface="Cambria" panose="02040503050406030204"/>
                <a:ea typeface="+mn-ea"/>
                <a:cs typeface="+mn-cs"/>
              </a:rPr>
              <a:t>. Αν και αυτό καθιστά της ηλεκτροφόρες γραμμές επικίνδυνες, η υψηλή τάση συνεισφέρει στη λιγότερη απώλεια ενέργειας λόγω αντιστάσεων των καλωδίων (</a:t>
            </a:r>
            <a:r>
              <a:rPr kumimoji="0" lang="en-US" sz="1100" b="1" i="0" u="none" strike="noStrike" kern="1200" cap="none" spc="0" normalizeH="0" baseline="0" noProof="0" dirty="0">
                <a:ln>
                  <a:noFill/>
                </a:ln>
                <a:solidFill>
                  <a:prstClr val="black"/>
                </a:solidFill>
                <a:effectLst/>
                <a:uLnTx/>
                <a:uFillTx/>
                <a:latin typeface="Cambria" panose="02040503050406030204"/>
                <a:ea typeface="+mn-ea"/>
                <a:cs typeface="+mn-cs"/>
              </a:rPr>
              <a:t>Telegraph </a:t>
            </a:r>
            <a:r>
              <a:rPr kumimoji="0" lang="en-US" sz="1100" b="1" i="0" u="none" strike="noStrike" kern="1200" cap="none" spc="0" normalizeH="0" baseline="0" noProof="0" dirty="0" err="1">
                <a:ln>
                  <a:noFill/>
                </a:ln>
                <a:solidFill>
                  <a:prstClr val="black"/>
                </a:solidFill>
                <a:effectLst/>
                <a:uLnTx/>
                <a:uFillTx/>
                <a:latin typeface="Cambria" panose="02040503050406030204"/>
                <a:ea typeface="+mn-ea"/>
                <a:cs typeface="+mn-cs"/>
              </a:rPr>
              <a:t>Colour</a:t>
            </a:r>
            <a:r>
              <a:rPr kumimoji="0" lang="en-US" sz="1100" b="1" i="0" u="none" strike="noStrike" kern="1200" cap="none" spc="0" normalizeH="0" baseline="0" noProof="0" dirty="0">
                <a:ln>
                  <a:noFill/>
                </a:ln>
                <a:solidFill>
                  <a:prstClr val="black"/>
                </a:solidFill>
                <a:effectLst/>
                <a:uLnTx/>
                <a:uFillTx/>
                <a:latin typeface="Cambria" panose="02040503050406030204"/>
                <a:ea typeface="+mn-ea"/>
                <a:cs typeface="+mn-cs"/>
              </a:rPr>
              <a:t> Library/FPG)</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752601"/>
            <a:ext cx="4114800" cy="3110808"/>
          </a:xfrm>
          <a:prstGeom prst="rect">
            <a:avLst/>
          </a:prstGeom>
          <a:ln>
            <a:noFill/>
          </a:ln>
          <a:effectLst>
            <a:softEdge rad="112500"/>
          </a:effectLst>
        </p:spPr>
      </p:pic>
      <p:pic>
        <p:nvPicPr>
          <p:cNvPr id="6" name="Picture 2" descr="http://photos1.blogger.com/x/blogger/3569/2389/1600/760725/Decorated_tree.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610537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l-GR" dirty="0"/>
              <a:t>Φυσική για Μηχανικούς</a:t>
            </a:r>
          </a:p>
        </p:txBody>
      </p:sp>
      <p:sp>
        <p:nvSpPr>
          <p:cNvPr id="3" name="Subtitle 2"/>
          <p:cNvSpPr>
            <a:spLocks noGrp="1"/>
          </p:cNvSpPr>
          <p:nvPr>
            <p:ph type="subTitle" idx="1"/>
          </p:nvPr>
        </p:nvSpPr>
        <p:spPr/>
        <p:txBody>
          <a:bodyPr>
            <a:normAutofit/>
          </a:bodyPr>
          <a:lstStyle/>
          <a:p>
            <a:r>
              <a:rPr lang="el-GR" b="1" dirty="0">
                <a:effectLst>
                  <a:outerShdw blurRad="38100" dist="38100" dir="2700000" algn="tl">
                    <a:srgbClr val="000000">
                      <a:alpha val="43137"/>
                    </a:srgbClr>
                  </a:outerShdw>
                </a:effectLst>
              </a:rPr>
              <a:t>Ρεύμα και Αντίσταση</a:t>
            </a:r>
          </a:p>
          <a:p>
            <a:endParaRPr lang="el-GR" dirty="0"/>
          </a:p>
          <a:p>
            <a:endParaRPr lang="el-GR" dirty="0"/>
          </a:p>
        </p:txBody>
      </p:sp>
      <p:sp>
        <p:nvSpPr>
          <p:cNvPr id="5" name="TextBox 4"/>
          <p:cNvSpPr txBox="1"/>
          <p:nvPr/>
        </p:nvSpPr>
        <p:spPr>
          <a:xfrm>
            <a:off x="152401" y="4863408"/>
            <a:ext cx="4285172" cy="127727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l-GR" sz="1100" b="1" i="0" u="none" strike="noStrike" kern="1200" cap="none" spc="0" normalizeH="0" baseline="0" noProof="0" dirty="0">
                <a:ln>
                  <a:noFill/>
                </a:ln>
                <a:solidFill>
                  <a:prstClr val="black"/>
                </a:solidFill>
                <a:effectLst/>
                <a:uLnTx/>
                <a:uFillTx/>
                <a:latin typeface="Cambria" panose="02040503050406030204"/>
                <a:ea typeface="+mn-ea"/>
                <a:cs typeface="+mn-cs"/>
              </a:rPr>
              <a:t>Εικόνα: Οι γραμμές ρεύματος μεταφέρουν ενέργεια από την ηλεκτρική εταιρία στα σπίτια και τις επιχειρήσεις μας. Η ενέργεια μεταφέρεται σε πολύ υψηλές τάσεις, πιθανότατα εκατοντάδων χιλιάδων </a:t>
            </a:r>
            <a:r>
              <a:rPr kumimoji="0" lang="en-US" sz="1100" b="1" i="0" u="none" strike="noStrike" kern="1200" cap="none" spc="0" normalizeH="0" baseline="0" noProof="0" dirty="0">
                <a:ln>
                  <a:noFill/>
                </a:ln>
                <a:solidFill>
                  <a:prstClr val="black"/>
                </a:solidFill>
                <a:effectLst/>
                <a:uLnTx/>
                <a:uFillTx/>
                <a:latin typeface="Cambria" panose="02040503050406030204"/>
                <a:ea typeface="+mn-ea"/>
                <a:cs typeface="+mn-cs"/>
              </a:rPr>
              <a:t>volt</a:t>
            </a:r>
            <a:r>
              <a:rPr kumimoji="0" lang="el-GR" sz="1100" b="1" i="0" u="none" strike="noStrike" kern="1200" cap="none" spc="0" normalizeH="0" baseline="0" noProof="0" dirty="0">
                <a:ln>
                  <a:noFill/>
                </a:ln>
                <a:solidFill>
                  <a:prstClr val="black"/>
                </a:solidFill>
                <a:effectLst/>
                <a:uLnTx/>
                <a:uFillTx/>
                <a:latin typeface="Cambria" panose="02040503050406030204"/>
                <a:ea typeface="+mn-ea"/>
                <a:cs typeface="+mn-cs"/>
              </a:rPr>
              <a:t>. Αν και αυτό καθιστά της ηλεκτροφόρες γραμμές επικίνδυνες, η υψηλή τάση συνεισφέρει στη λιγότερη απώλεια ενέργειας λόγω αντιστάσεων των καλωδίων (</a:t>
            </a:r>
            <a:r>
              <a:rPr kumimoji="0" lang="en-US" sz="1100" b="1" i="0" u="none" strike="noStrike" kern="1200" cap="none" spc="0" normalizeH="0" baseline="0" noProof="0" dirty="0">
                <a:ln>
                  <a:noFill/>
                </a:ln>
                <a:solidFill>
                  <a:prstClr val="black"/>
                </a:solidFill>
                <a:effectLst/>
                <a:uLnTx/>
                <a:uFillTx/>
                <a:latin typeface="Cambria" panose="02040503050406030204"/>
                <a:ea typeface="+mn-ea"/>
                <a:cs typeface="+mn-cs"/>
              </a:rPr>
              <a:t>Telegraph </a:t>
            </a:r>
            <a:r>
              <a:rPr kumimoji="0" lang="en-US" sz="1100" b="1" i="0" u="none" strike="noStrike" kern="1200" cap="none" spc="0" normalizeH="0" baseline="0" noProof="0" dirty="0" err="1">
                <a:ln>
                  <a:noFill/>
                </a:ln>
                <a:solidFill>
                  <a:prstClr val="black"/>
                </a:solidFill>
                <a:effectLst/>
                <a:uLnTx/>
                <a:uFillTx/>
                <a:latin typeface="Cambria" panose="02040503050406030204"/>
                <a:ea typeface="+mn-ea"/>
                <a:cs typeface="+mn-cs"/>
              </a:rPr>
              <a:t>Colour</a:t>
            </a:r>
            <a:r>
              <a:rPr kumimoji="0" lang="en-US" sz="1100" b="1" i="0" u="none" strike="noStrike" kern="1200" cap="none" spc="0" normalizeH="0" baseline="0" noProof="0" dirty="0">
                <a:ln>
                  <a:noFill/>
                </a:ln>
                <a:solidFill>
                  <a:prstClr val="black"/>
                </a:solidFill>
                <a:effectLst/>
                <a:uLnTx/>
                <a:uFillTx/>
                <a:latin typeface="Cambria" panose="02040503050406030204"/>
                <a:ea typeface="+mn-ea"/>
                <a:cs typeface="+mn-cs"/>
              </a:rPr>
              <a:t> Library/FPG)</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752601"/>
            <a:ext cx="4114800" cy="3110808"/>
          </a:xfrm>
          <a:prstGeom prst="rect">
            <a:avLst/>
          </a:prstGeom>
          <a:ln>
            <a:noFill/>
          </a:ln>
          <a:effectLst>
            <a:softEdge rad="112500"/>
          </a:effectLst>
        </p:spPr>
      </p:pic>
      <p:pic>
        <p:nvPicPr>
          <p:cNvPr id="6" name="Picture 2" descr="http://photos1.blogger.com/x/blogger/3569/2389/1600/760725/Decorated_tree.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316015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Ρεύμα και Αντίσταση</a:t>
            </a:r>
          </a:p>
        </p:txBody>
      </p:sp>
      <p:sp>
        <p:nvSpPr>
          <p:cNvPr id="3" name="Content Placeholder 2"/>
          <p:cNvSpPr>
            <a:spLocks noGrp="1"/>
          </p:cNvSpPr>
          <p:nvPr>
            <p:ph idx="1"/>
          </p:nvPr>
        </p:nvSpPr>
        <p:spPr>
          <a:xfrm>
            <a:off x="738354" y="1371600"/>
            <a:ext cx="7872249" cy="5181600"/>
          </a:xfrm>
        </p:spPr>
        <p:txBody>
          <a:bodyPr>
            <a:normAutofit lnSpcReduction="10000"/>
          </a:bodyPr>
          <a:lstStyle/>
          <a:p>
            <a:r>
              <a:rPr lang="el-GR" b="1" dirty="0">
                <a:latin typeface="Calibri" panose="020F0502020204030204" pitchFamily="34" charset="0"/>
                <a:cs typeface="Calibri" panose="020F0502020204030204" pitchFamily="34" charset="0"/>
              </a:rPr>
              <a:t>Εισαγωγή</a:t>
            </a:r>
          </a:p>
          <a:p>
            <a:pPr lvl="1"/>
            <a:r>
              <a:rPr lang="el-GR" dirty="0">
                <a:latin typeface="Calibri" panose="020F0502020204030204" pitchFamily="34" charset="0"/>
                <a:cs typeface="Calibri" panose="020F0502020204030204" pitchFamily="34" charset="0"/>
              </a:rPr>
              <a:t>Σε αυτή τη διάλεξη θα ασχοληθούμε με την </a:t>
            </a:r>
            <a:r>
              <a:rPr lang="el-GR" b="1" i="1" dirty="0">
                <a:latin typeface="Calibri" panose="020F0502020204030204" pitchFamily="34" charset="0"/>
                <a:cs typeface="Calibri" panose="020F0502020204030204" pitchFamily="34" charset="0"/>
              </a:rPr>
              <a:t>κίνηση </a:t>
            </a:r>
            <a:r>
              <a:rPr lang="el-GR" dirty="0">
                <a:latin typeface="Calibri" panose="020F0502020204030204" pitchFamily="34" charset="0"/>
                <a:cs typeface="Calibri" panose="020F0502020204030204" pitchFamily="34" charset="0"/>
              </a:rPr>
              <a:t>ηλεκτρικών φορτίων σε μια περιοχή του χώρου</a:t>
            </a:r>
          </a:p>
          <a:p>
            <a:pPr lvl="2"/>
            <a:r>
              <a:rPr lang="el-GR" dirty="0">
                <a:latin typeface="Calibri" panose="020F0502020204030204" pitchFamily="34" charset="0"/>
                <a:cs typeface="Calibri" panose="020F0502020204030204" pitchFamily="34" charset="0"/>
              </a:rPr>
              <a:t>Ως τώρα θεωρούσαμε – συνήθως – ένα πλήθος φορτίων ως στάσιμο!</a:t>
            </a:r>
          </a:p>
          <a:p>
            <a:pPr lvl="1"/>
            <a:endParaRPr lang="el-GR"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Θα μάθουμε τον όρο </a:t>
            </a:r>
            <a:r>
              <a:rPr lang="el-GR" b="1" dirty="0">
                <a:latin typeface="Calibri" panose="020F0502020204030204" pitchFamily="34" charset="0"/>
                <a:cs typeface="Calibri" panose="020F0502020204030204" pitchFamily="34" charset="0"/>
              </a:rPr>
              <a:t>ηλεκτρικό ρεύμα </a:t>
            </a:r>
            <a:r>
              <a:rPr lang="el-GR" dirty="0">
                <a:latin typeface="Calibri" panose="020F0502020204030204" pitchFamily="34" charset="0"/>
                <a:cs typeface="Calibri" panose="020F0502020204030204" pitchFamily="34" charset="0"/>
              </a:rPr>
              <a:t>(ή απλώς </a:t>
            </a:r>
            <a:r>
              <a:rPr lang="el-GR" i="1" dirty="0">
                <a:latin typeface="Calibri" panose="020F0502020204030204" pitchFamily="34" charset="0"/>
                <a:cs typeface="Calibri" panose="020F0502020204030204" pitchFamily="34" charset="0"/>
              </a:rPr>
              <a:t>ρεύμα</a:t>
            </a:r>
            <a:r>
              <a:rPr lang="el-GR" dirty="0">
                <a:latin typeface="Calibri" panose="020F0502020204030204" pitchFamily="34" charset="0"/>
                <a:cs typeface="Calibri" panose="020F0502020204030204" pitchFamily="34" charset="0"/>
              </a:rPr>
              <a:t>) για την περιγραφή του ρυθμού της ροής του φορτίου</a:t>
            </a:r>
            <a:endParaRPr lang="en-US" dirty="0">
              <a:latin typeface="Calibri" panose="020F0502020204030204" pitchFamily="34" charset="0"/>
              <a:cs typeface="Calibri" panose="020F0502020204030204" pitchFamily="34" charset="0"/>
            </a:endParaRPr>
          </a:p>
          <a:p>
            <a:pPr lvl="2"/>
            <a:r>
              <a:rPr lang="el-GR" dirty="0">
                <a:latin typeface="Calibri" panose="020F0502020204030204" pitchFamily="34" charset="0"/>
                <a:cs typeface="Calibri" panose="020F0502020204030204" pitchFamily="34" charset="0"/>
              </a:rPr>
              <a:t>Ροές φορτίων υπάρχουν σε ατμοσφαιρικά φαινόμενα, στο ανθρώπινο σώμα, σε ηλεκτρικά συστήματα, στο ηλιακό μας σύστημα…</a:t>
            </a:r>
          </a:p>
          <a:p>
            <a:pPr lvl="1"/>
            <a:endParaRPr lang="el-GR"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Επίσης, θα μιλήσουμε για την </a:t>
            </a:r>
            <a:r>
              <a:rPr lang="el-GR" b="1" dirty="0">
                <a:latin typeface="Calibri" panose="020F0502020204030204" pitchFamily="34" charset="0"/>
                <a:cs typeface="Calibri" panose="020F0502020204030204" pitchFamily="34" charset="0"/>
              </a:rPr>
              <a:t>ηλεκτρική αντίσταση</a:t>
            </a:r>
          </a:p>
          <a:p>
            <a:pPr lvl="1"/>
            <a:endParaRPr lang="el-GR"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Θα εισάγουμε ένα νέο στοιχείο, τον </a:t>
            </a:r>
            <a:r>
              <a:rPr lang="el-GR" b="1" dirty="0">
                <a:latin typeface="Calibri" panose="020F0502020204030204" pitchFamily="34" charset="0"/>
                <a:cs typeface="Calibri" panose="020F0502020204030204" pitchFamily="34" charset="0"/>
              </a:rPr>
              <a:t>αντιστάτη</a:t>
            </a:r>
          </a:p>
        </p:txBody>
      </p:sp>
      <p:pic>
        <p:nvPicPr>
          <p:cNvPr id="4" name="Picture 2" descr="http://photos1.blogger.com/x/blogger/3569/2389/1600/760725/Decorated_tree.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4496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fade">
                                      <p:cBhvr>
                                        <p:cTn id="18" dur="500"/>
                                        <p:tgtEl>
                                          <p:spTgt spid="3">
                                            <p:txEl>
                                              <p:pRg st="5" end="5"/>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animEffect transition="in" filter="fade">
                                      <p:cBhvr>
                                        <p:cTn id="23" dur="500"/>
                                        <p:tgtEl>
                                          <p:spTgt spid="3">
                                            <p:txEl>
                                              <p:pRg st="7" end="7"/>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9" end="9"/>
                                            </p:txEl>
                                          </p:spTgt>
                                        </p:tgtEl>
                                        <p:attrNameLst>
                                          <p:attrName>style.visibility</p:attrName>
                                        </p:attrNameLst>
                                      </p:cBhvr>
                                      <p:to>
                                        <p:strVal val="visible"/>
                                      </p:to>
                                    </p:set>
                                    <p:animEffect transition="in" filter="fade">
                                      <p:cBhvr>
                                        <p:cTn id="28"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Ρεύμα και Αντίσταση</a:t>
            </a:r>
          </a:p>
        </p:txBody>
      </p:sp>
      <p:sp>
        <p:nvSpPr>
          <p:cNvPr id="3" name="Content Placeholder 2"/>
          <p:cNvSpPr>
            <a:spLocks noGrp="1"/>
          </p:cNvSpPr>
          <p:nvPr>
            <p:ph idx="1"/>
          </p:nvPr>
        </p:nvSpPr>
        <p:spPr>
          <a:xfrm>
            <a:off x="738354" y="1359026"/>
            <a:ext cx="7872246" cy="5270377"/>
          </a:xfrm>
        </p:spPr>
        <p:txBody>
          <a:bodyPr>
            <a:normAutofit/>
          </a:bodyPr>
          <a:lstStyle/>
          <a:p>
            <a:r>
              <a:rPr lang="el-GR" b="1" dirty="0">
                <a:latin typeface="Calibri" panose="020F0502020204030204" pitchFamily="34" charset="0"/>
                <a:cs typeface="Calibri" panose="020F0502020204030204" pitchFamily="34" charset="0"/>
              </a:rPr>
              <a:t>Ηλεκτρικό Ρεύμα</a:t>
            </a:r>
          </a:p>
          <a:p>
            <a:pPr lvl="1"/>
            <a:endParaRPr lang="el-GR" sz="400" dirty="0">
              <a:latin typeface="Calibri" panose="020F0502020204030204" pitchFamily="34" charset="0"/>
              <a:cs typeface="Calibri" panose="020F0502020204030204" pitchFamily="34" charset="0"/>
            </a:endParaRPr>
          </a:p>
          <a:p>
            <a:r>
              <a:rPr lang="el-GR" sz="2000" dirty="0">
                <a:latin typeface="Calibri" panose="020F0502020204030204" pitchFamily="34" charset="0"/>
                <a:cs typeface="Calibri" panose="020F0502020204030204" pitchFamily="34" charset="0"/>
              </a:rPr>
              <a:t>Στα πλαίσια του μαθήματος, μας ενδιαφέρει η ροή </a:t>
            </a:r>
            <a:r>
              <a:rPr lang="el-GR" sz="2000" b="1" dirty="0">
                <a:latin typeface="Calibri" panose="020F0502020204030204" pitchFamily="34" charset="0"/>
                <a:cs typeface="Calibri" panose="020F0502020204030204" pitchFamily="34" charset="0"/>
              </a:rPr>
              <a:t>σταθερών</a:t>
            </a:r>
            <a:r>
              <a:rPr lang="en-US" sz="2000" b="1" dirty="0">
                <a:latin typeface="Calibri" panose="020F0502020204030204" pitchFamily="34" charset="0"/>
                <a:cs typeface="Calibri" panose="020F0502020204030204" pitchFamily="34" charset="0"/>
              </a:rPr>
              <a:t> (</a:t>
            </a:r>
            <a:r>
              <a:rPr lang="el-GR" sz="2000" b="1" dirty="0">
                <a:latin typeface="Calibri" panose="020F0502020204030204" pitchFamily="34" charset="0"/>
                <a:cs typeface="Calibri" panose="020F0502020204030204" pitchFamily="34" charset="0"/>
              </a:rPr>
              <a:t>σε μέτρο &amp; φορά)</a:t>
            </a:r>
            <a:r>
              <a:rPr lang="el-GR" sz="2000" dirty="0">
                <a:latin typeface="Calibri" panose="020F0502020204030204" pitchFamily="34" charset="0"/>
                <a:cs typeface="Calibri" panose="020F0502020204030204" pitchFamily="34" charset="0"/>
              </a:rPr>
              <a:t> ρευμάτων (δηλ. η ροή ελεύθερων </a:t>
            </a:r>
            <a:r>
              <a:rPr lang="el-GR" sz="2000" b="1" dirty="0">
                <a:latin typeface="Calibri" panose="020F0502020204030204" pitchFamily="34" charset="0"/>
                <a:cs typeface="Calibri" panose="020F0502020204030204" pitchFamily="34" charset="0"/>
              </a:rPr>
              <a:t>ηλεκτρονίων</a:t>
            </a:r>
            <a:r>
              <a:rPr lang="el-GR" sz="2000" dirty="0">
                <a:latin typeface="Calibri" panose="020F0502020204030204" pitchFamily="34" charset="0"/>
                <a:cs typeface="Calibri" panose="020F0502020204030204" pitchFamily="34" charset="0"/>
              </a:rPr>
              <a:t> τα οποία κινούνται διαμέσου </a:t>
            </a:r>
            <a:r>
              <a:rPr lang="el-GR" sz="2000" b="1" dirty="0">
                <a:latin typeface="Calibri" panose="020F0502020204030204" pitchFamily="34" charset="0"/>
                <a:cs typeface="Calibri" panose="020F0502020204030204" pitchFamily="34" charset="0"/>
              </a:rPr>
              <a:t>μεταλλικών αγωγών</a:t>
            </a:r>
            <a:r>
              <a:rPr lang="el-GR" sz="2000" dirty="0">
                <a:latin typeface="Calibri" panose="020F0502020204030204" pitchFamily="34" charset="0"/>
                <a:cs typeface="Calibri" panose="020F0502020204030204" pitchFamily="34" charset="0"/>
              </a:rPr>
              <a:t> (καλώδια)</a:t>
            </a:r>
            <a:endParaRPr lang="en-US" sz="2000" dirty="0">
              <a:latin typeface="Calibri" panose="020F0502020204030204" pitchFamily="34" charset="0"/>
              <a:cs typeface="Calibri" panose="020F0502020204030204" pitchFamily="34" charset="0"/>
            </a:endParaRPr>
          </a:p>
          <a:p>
            <a:pPr lvl="1"/>
            <a:endParaRPr lang="el-GR" sz="600" dirty="0">
              <a:latin typeface="Calibri" panose="020F0502020204030204" pitchFamily="34" charset="0"/>
              <a:cs typeface="Calibri" panose="020F0502020204030204" pitchFamily="34" charset="0"/>
            </a:endParaRPr>
          </a:p>
        </p:txBody>
      </p:sp>
      <p:pic>
        <p:nvPicPr>
          <p:cNvPr id="4" name="Picture 2" descr="http://photos1.blogger.com/x/blogger/3569/2389/1600/760725/Decorated_tree.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455EB552-686D-43AF-6CB3-A2A678E6D7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3124200"/>
            <a:ext cx="5772881" cy="32521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8490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Ρεύμα και Αντίσταση</a:t>
            </a:r>
          </a:p>
        </p:txBody>
      </p:sp>
      <p:sp>
        <p:nvSpPr>
          <p:cNvPr id="3" name="Content Placeholder 2"/>
          <p:cNvSpPr>
            <a:spLocks noGrp="1"/>
          </p:cNvSpPr>
          <p:nvPr>
            <p:ph idx="1"/>
          </p:nvPr>
        </p:nvSpPr>
        <p:spPr>
          <a:xfrm>
            <a:off x="738354" y="1359026"/>
            <a:ext cx="7948446" cy="5270377"/>
          </a:xfrm>
        </p:spPr>
        <p:txBody>
          <a:bodyPr>
            <a:normAutofit/>
          </a:bodyPr>
          <a:lstStyle/>
          <a:p>
            <a:r>
              <a:rPr lang="el-GR" b="1" dirty="0">
                <a:latin typeface="Calibri" panose="020F0502020204030204" pitchFamily="34" charset="0"/>
                <a:cs typeface="Calibri" panose="020F0502020204030204" pitchFamily="34" charset="0"/>
              </a:rPr>
              <a:t>Ηλεκτρικό Ρεύμα</a:t>
            </a:r>
          </a:p>
          <a:p>
            <a:pPr lvl="1"/>
            <a:endParaRPr lang="el-GR" sz="800" dirty="0">
              <a:latin typeface="Calibri" panose="020F0502020204030204" pitchFamily="34" charset="0"/>
              <a:cs typeface="Calibri" panose="020F0502020204030204" pitchFamily="34" charset="0"/>
            </a:endParaRPr>
          </a:p>
          <a:p>
            <a:pPr lvl="1"/>
            <a:endParaRPr lang="el-GR" sz="600"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Ας ξεκινήσουμε τη μελέτη της </a:t>
            </a:r>
            <a:r>
              <a:rPr lang="el-GR" b="1" dirty="0">
                <a:latin typeface="Calibri" panose="020F0502020204030204" pitchFamily="34" charset="0"/>
                <a:cs typeface="Calibri" panose="020F0502020204030204" pitchFamily="34" charset="0"/>
              </a:rPr>
              <a:t>ροής ηλεκτρικού φορτίου </a:t>
            </a:r>
            <a:r>
              <a:rPr lang="el-GR" dirty="0">
                <a:latin typeface="Calibri" panose="020F0502020204030204" pitchFamily="34" charset="0"/>
                <a:cs typeface="Calibri" panose="020F0502020204030204" pitchFamily="34" charset="0"/>
              </a:rPr>
              <a:t>σε ένα τμήμα υλικού</a:t>
            </a:r>
          </a:p>
          <a:p>
            <a:pPr lvl="1"/>
            <a:endParaRPr lang="el-GR" sz="600"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Η ποσότητα της ροής εξαρτάται από</a:t>
            </a:r>
          </a:p>
          <a:p>
            <a:pPr lvl="2"/>
            <a:r>
              <a:rPr lang="el-GR" dirty="0">
                <a:latin typeface="Calibri" panose="020F0502020204030204" pitchFamily="34" charset="0"/>
                <a:cs typeface="Calibri" panose="020F0502020204030204" pitchFamily="34" charset="0"/>
              </a:rPr>
              <a:t>το είδος του υλικού</a:t>
            </a:r>
          </a:p>
          <a:p>
            <a:pPr lvl="2"/>
            <a:r>
              <a:rPr lang="el-GR" dirty="0">
                <a:latin typeface="Calibri" panose="020F0502020204030204" pitchFamily="34" charset="0"/>
                <a:cs typeface="Calibri" panose="020F0502020204030204" pitchFamily="34" charset="0"/>
              </a:rPr>
              <a:t>τη διαφορά δυναμικού κατά μήκος του υλικού</a:t>
            </a:r>
          </a:p>
          <a:p>
            <a:pPr lvl="1"/>
            <a:endParaRPr lang="el-GR" sz="800"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Όταν έχουμε </a:t>
            </a:r>
            <a:r>
              <a:rPr lang="el-GR" b="1" dirty="0">
                <a:latin typeface="Calibri" panose="020F0502020204030204" pitchFamily="34" charset="0"/>
                <a:cs typeface="Calibri" panose="020F0502020204030204" pitchFamily="34" charset="0"/>
              </a:rPr>
              <a:t>προσανατολισμένη</a:t>
            </a:r>
            <a:r>
              <a:rPr lang="el-GR" dirty="0">
                <a:latin typeface="Calibri" panose="020F0502020204030204" pitchFamily="34" charset="0"/>
                <a:cs typeface="Calibri" panose="020F0502020204030204" pitchFamily="34" charset="0"/>
              </a:rPr>
              <a:t> </a:t>
            </a:r>
            <a:r>
              <a:rPr lang="el-GR" b="1" dirty="0">
                <a:latin typeface="Calibri" panose="020F0502020204030204" pitchFamily="34" charset="0"/>
                <a:cs typeface="Calibri" panose="020F0502020204030204" pitchFamily="34" charset="0"/>
              </a:rPr>
              <a:t>ροή</a:t>
            </a:r>
            <a:r>
              <a:rPr lang="el-GR" dirty="0">
                <a:latin typeface="Calibri" panose="020F0502020204030204" pitchFamily="34" charset="0"/>
                <a:cs typeface="Calibri" panose="020F0502020204030204" pitchFamily="34" charset="0"/>
              </a:rPr>
              <a:t> ηλεκτρικού φορτίου μέσα από μια περιοχή, τότε λέμε ότι υπάρχει </a:t>
            </a:r>
            <a:r>
              <a:rPr lang="el-GR" b="1" dirty="0">
                <a:latin typeface="Calibri" panose="020F0502020204030204" pitchFamily="34" charset="0"/>
                <a:cs typeface="Calibri" panose="020F0502020204030204" pitchFamily="34" charset="0"/>
              </a:rPr>
              <a:t>ηλεκτρικό ρεύμα</a:t>
            </a:r>
            <a:endParaRPr lang="en-US" b="1" dirty="0">
              <a:latin typeface="Calibri" panose="020F0502020204030204" pitchFamily="34" charset="0"/>
              <a:cs typeface="Calibri" panose="020F0502020204030204" pitchFamily="34" charset="0"/>
            </a:endParaRPr>
          </a:p>
          <a:p>
            <a:pPr lvl="1"/>
            <a:endParaRPr lang="en-US" b="1" i="1" dirty="0">
              <a:latin typeface="Calibri" panose="020F0502020204030204" pitchFamily="34" charset="0"/>
              <a:cs typeface="Calibri" panose="020F0502020204030204" pitchFamily="34" charset="0"/>
            </a:endParaRPr>
          </a:p>
          <a:p>
            <a:pPr lvl="1"/>
            <a:r>
              <a:rPr lang="el-GR" b="1" dirty="0">
                <a:latin typeface="Calibri" panose="020F0502020204030204" pitchFamily="34" charset="0"/>
                <a:cs typeface="Calibri" panose="020F0502020204030204" pitchFamily="34" charset="0"/>
              </a:rPr>
              <a:t>«Προσανατολισμένη ροή»???</a:t>
            </a:r>
          </a:p>
        </p:txBody>
      </p:sp>
      <p:pic>
        <p:nvPicPr>
          <p:cNvPr id="4" name="Picture 2" descr="http://photos1.blogger.com/x/blogger/3569/2389/1600/760725/Decorated_tree.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0161" y="5048794"/>
            <a:ext cx="2109600" cy="1396873"/>
          </a:xfrm>
          <a:prstGeom prst="rect">
            <a:avLst/>
          </a:prstGeom>
          <a:ln>
            <a:noFill/>
          </a:ln>
          <a:effectLst>
            <a:softEdge rad="112500"/>
          </a:effectLst>
        </p:spPr>
      </p:pic>
    </p:spTree>
    <p:extLst>
      <p:ext uri="{BB962C8B-B14F-4D97-AF65-F5344CB8AC3E}">
        <p14:creationId xmlns:p14="http://schemas.microsoft.com/office/powerpoint/2010/main" val="1704229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fade">
                                      <p:cBhvr>
                                        <p:cTn id="12" dur="500"/>
                                        <p:tgtEl>
                                          <p:spTgt spid="3">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500"/>
                                        <p:tgtEl>
                                          <p:spTgt spid="3">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fade">
                                      <p:cBhvr>
                                        <p:cTn id="22" dur="500"/>
                                        <p:tgtEl>
                                          <p:spTgt spid="3">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animEffect transition="in" filter="fade">
                                      <p:cBhvr>
                                        <p:cTn id="27" dur="500"/>
                                        <p:tgtEl>
                                          <p:spTgt spid="3">
                                            <p:txEl>
                                              <p:pRg st="9" end="9"/>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11" end="11"/>
                                            </p:txEl>
                                          </p:spTgt>
                                        </p:tgtEl>
                                        <p:attrNameLst>
                                          <p:attrName>style.visibility</p:attrName>
                                        </p:attrNameLst>
                                      </p:cBhvr>
                                      <p:to>
                                        <p:strVal val="visible"/>
                                      </p:to>
                                    </p:set>
                                    <p:animEffect transition="in" filter="fade">
                                      <p:cBhvr>
                                        <p:cTn id="32" dur="500"/>
                                        <p:tgtEl>
                                          <p:spTgt spid="3">
                                            <p:txEl>
                                              <p:pRg st="11" end="11"/>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Ρεύμα και Αντίσταση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4" y="1359026"/>
                <a:ext cx="7872249" cy="5270377"/>
              </a:xfrm>
            </p:spPr>
            <p:txBody>
              <a:bodyPr>
                <a:normAutofit/>
              </a:bodyPr>
              <a:lstStyle/>
              <a:p>
                <a:r>
                  <a:rPr lang="el-GR" b="1" dirty="0">
                    <a:latin typeface="Calibri" panose="020F0502020204030204" pitchFamily="34" charset="0"/>
                    <a:cs typeface="Calibri" panose="020F0502020204030204" pitchFamily="34" charset="0"/>
                  </a:rPr>
                  <a:t>Ηλεκτρικό Ρεύμα</a:t>
                </a:r>
              </a:p>
              <a:p>
                <a:pPr lvl="1"/>
                <a:r>
                  <a:rPr lang="el-GR" dirty="0">
                    <a:latin typeface="Calibri" panose="020F0502020204030204" pitchFamily="34" charset="0"/>
                    <a:cs typeface="Calibri" panose="020F0502020204030204" pitchFamily="34" charset="0"/>
                  </a:rPr>
                  <a:t>Τι σημαίνει «</a:t>
                </a:r>
                <a:r>
                  <a:rPr lang="el-GR" b="1" dirty="0">
                    <a:latin typeface="Calibri" panose="020F0502020204030204" pitchFamily="34" charset="0"/>
                    <a:cs typeface="Calibri" panose="020F0502020204030204" pitchFamily="34" charset="0"/>
                  </a:rPr>
                  <a:t>προσανατολισμένη ροή</a:t>
                </a:r>
                <a:r>
                  <a:rPr lang="el-GR" dirty="0">
                    <a:latin typeface="Calibri" panose="020F0502020204030204" pitchFamily="34" charset="0"/>
                    <a:cs typeface="Calibri" panose="020F0502020204030204" pitchFamily="34" charset="0"/>
                  </a:rPr>
                  <a:t>»?</a:t>
                </a:r>
                <a:endParaRPr lang="el-GR" sz="1100"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Τα ελεύθερα ηλεκτρόνια σε έναν αγωγό κινούνται </a:t>
                </a:r>
                <a:r>
                  <a:rPr lang="el-GR" b="1" dirty="0">
                    <a:latin typeface="Calibri" panose="020F0502020204030204" pitchFamily="34" charset="0"/>
                    <a:cs typeface="Calibri" panose="020F0502020204030204" pitchFamily="34" charset="0"/>
                  </a:rPr>
                  <a:t>τυχαία</a:t>
                </a:r>
                <a:r>
                  <a:rPr lang="el-GR" dirty="0">
                    <a:latin typeface="Calibri" panose="020F0502020204030204" pitchFamily="34" charset="0"/>
                    <a:cs typeface="Calibri" panose="020F0502020204030204" pitchFamily="34" charset="0"/>
                  </a:rPr>
                  <a:t> με ταχύτητες της τάξης του </a:t>
                </a:r>
                <a14:m>
                  <m:oMath xmlns:m="http://schemas.openxmlformats.org/officeDocument/2006/math">
                    <m:sSup>
                      <m:sSupPr>
                        <m:ctrlPr>
                          <a:rPr lang="el-GR" i="1" dirty="0" smtClean="0">
                            <a:latin typeface="Cambria Math" panose="02040503050406030204" pitchFamily="18" charset="0"/>
                            <a:cs typeface="Calibri" panose="020F0502020204030204" pitchFamily="34" charset="0"/>
                          </a:rPr>
                        </m:ctrlPr>
                      </m:sSupPr>
                      <m:e>
                        <m:r>
                          <a:rPr lang="el-GR" i="1" dirty="0" smtClean="0">
                            <a:latin typeface="Cambria Math" panose="02040503050406030204" pitchFamily="18" charset="0"/>
                            <a:cs typeface="Calibri" panose="020F0502020204030204" pitchFamily="34" charset="0"/>
                          </a:rPr>
                          <m:t>10</m:t>
                        </m:r>
                      </m:e>
                      <m:sup>
                        <m:r>
                          <a:rPr lang="el-GR" i="1" dirty="0" smtClean="0">
                            <a:latin typeface="Cambria Math" panose="02040503050406030204" pitchFamily="18" charset="0"/>
                            <a:cs typeface="Calibri" panose="020F0502020204030204" pitchFamily="34" charset="0"/>
                          </a:rPr>
                          <m:t>6</m:t>
                        </m:r>
                      </m:sup>
                    </m:sSup>
                  </m:oMath>
                </a14:m>
                <a:r>
                  <a:rPr lang="el-GR"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m/s…</a:t>
                </a:r>
              </a:p>
              <a:p>
                <a:pPr lvl="2"/>
                <a:r>
                  <a:rPr lang="en-US" dirty="0">
                    <a:latin typeface="Calibri" panose="020F0502020204030204" pitchFamily="34" charset="0"/>
                    <a:cs typeface="Calibri" panose="020F0502020204030204" pitchFamily="34" charset="0"/>
                  </a:rPr>
                  <a:t>…</a:t>
                </a:r>
                <a:r>
                  <a:rPr lang="el-GR" dirty="0">
                    <a:latin typeface="Calibri" panose="020F0502020204030204" pitchFamily="34" charset="0"/>
                    <a:cs typeface="Calibri" panose="020F0502020204030204" pitchFamily="34" charset="0"/>
                  </a:rPr>
                  <a:t>αλλά </a:t>
                </a:r>
                <a:r>
                  <a:rPr lang="el-GR" b="1" dirty="0">
                    <a:latin typeface="Calibri" panose="020F0502020204030204" pitchFamily="34" charset="0"/>
                    <a:cs typeface="Calibri" panose="020F0502020204030204" pitchFamily="34" charset="0"/>
                  </a:rPr>
                  <a:t>δεν έχουν συνολικά κάποια προτίμηση </a:t>
                </a:r>
                <a:r>
                  <a:rPr lang="el-GR" dirty="0">
                    <a:latin typeface="Calibri" panose="020F0502020204030204" pitchFamily="34" charset="0"/>
                    <a:cs typeface="Calibri" panose="020F0502020204030204" pitchFamily="34" charset="0"/>
                  </a:rPr>
                  <a:t>να κινηθούν προς </a:t>
                </a:r>
                <a:r>
                  <a:rPr lang="el-GR" b="1" dirty="0">
                    <a:latin typeface="Calibri" panose="020F0502020204030204" pitchFamily="34" charset="0"/>
                    <a:cs typeface="Calibri" panose="020F0502020204030204" pitchFamily="34" charset="0"/>
                  </a:rPr>
                  <a:t>μια κατεύθυνση</a:t>
                </a:r>
                <a:r>
                  <a:rPr lang="el-GR" dirty="0">
                    <a:latin typeface="Calibri" panose="020F0502020204030204" pitchFamily="34" charset="0"/>
                    <a:cs typeface="Calibri" panose="020F0502020204030204" pitchFamily="34" charset="0"/>
                  </a:rPr>
                  <a:t>…</a:t>
                </a:r>
              </a:p>
              <a:p>
                <a:pPr lvl="1"/>
                <a:r>
                  <a:rPr lang="el-GR" dirty="0">
                    <a:latin typeface="Calibri" panose="020F0502020204030204" pitchFamily="34" charset="0"/>
                    <a:cs typeface="Calibri" panose="020F0502020204030204" pitchFamily="34" charset="0"/>
                  </a:rPr>
                  <a:t>…κι έτσι δεν </a:t>
                </a:r>
                <a:br>
                  <a:rPr lang="en-US" dirty="0">
                    <a:latin typeface="Calibri" panose="020F0502020204030204" pitchFamily="34" charset="0"/>
                    <a:cs typeface="Calibri" panose="020F0502020204030204" pitchFamily="34" charset="0"/>
                  </a:rPr>
                </a:br>
                <a:r>
                  <a:rPr lang="el-GR" dirty="0">
                    <a:latin typeface="Calibri" panose="020F0502020204030204" pitchFamily="34" charset="0"/>
                    <a:cs typeface="Calibri" panose="020F0502020204030204" pitchFamily="34" charset="0"/>
                  </a:rPr>
                  <a:t>υπάρχει ρεύμα </a:t>
                </a:r>
                <a:br>
                  <a:rPr lang="en-US" dirty="0">
                    <a:latin typeface="Calibri" panose="020F0502020204030204" pitchFamily="34" charset="0"/>
                    <a:cs typeface="Calibri" panose="020F0502020204030204" pitchFamily="34" charset="0"/>
                  </a:rPr>
                </a:br>
                <a:r>
                  <a:rPr lang="el-GR" dirty="0">
                    <a:latin typeface="Calibri" panose="020F0502020204030204" pitchFamily="34" charset="0"/>
                    <a:cs typeface="Calibri" panose="020F0502020204030204" pitchFamily="34" charset="0"/>
                  </a:rPr>
                  <a:t>στον αγωγό</a:t>
                </a:r>
              </a:p>
              <a:p>
                <a:pPr lvl="1"/>
                <a:endParaRPr lang="el-GR" sz="1050" dirty="0">
                  <a:latin typeface="Calibri" panose="020F0502020204030204" pitchFamily="34" charset="0"/>
                  <a:cs typeface="Calibri" panose="020F0502020204030204" pitchFamily="34" charset="0"/>
                </a:endParaRPr>
              </a:p>
              <a:p>
                <a:pPr lvl="1"/>
                <a:endParaRPr lang="en-US" dirty="0">
                  <a:latin typeface="Calibri" panose="020F0502020204030204" pitchFamily="34" charset="0"/>
                  <a:cs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4" y="1359026"/>
                <a:ext cx="7872249" cy="5270377"/>
              </a:xfrm>
              <a:blipFill>
                <a:blip r:embed="rId2"/>
                <a:stretch>
                  <a:fillRect t="-925" r="-232"/>
                </a:stretch>
              </a:blipFill>
            </p:spPr>
            <p:txBody>
              <a:bodyPr/>
              <a:lstStyle/>
              <a:p>
                <a:r>
                  <a:rPr lang="en-US">
                    <a:noFill/>
                  </a:rPr>
                  <a:t> </a:t>
                </a:r>
              </a:p>
            </p:txBody>
          </p:sp>
        </mc:Fallback>
      </mc:AlternateContent>
      <p:pic>
        <p:nvPicPr>
          <p:cNvPr id="4" name="Picture 2" descr="http://photos1.blogger.com/x/blogger/3569/2389/1600/760725/Decorated_tree.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ow Electricity Works - The Engineering Mindset"/>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3640726"/>
            <a:ext cx="4946859" cy="27867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9251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Ρεύμα και Αντίσταση</a:t>
            </a:r>
          </a:p>
        </p:txBody>
      </p:sp>
      <p:sp>
        <p:nvSpPr>
          <p:cNvPr id="3" name="Content Placeholder 2"/>
          <p:cNvSpPr>
            <a:spLocks noGrp="1"/>
          </p:cNvSpPr>
          <p:nvPr>
            <p:ph idx="1"/>
          </p:nvPr>
        </p:nvSpPr>
        <p:spPr>
          <a:xfrm>
            <a:off x="738354" y="1359026"/>
            <a:ext cx="7948446" cy="5270377"/>
          </a:xfrm>
        </p:spPr>
        <p:txBody>
          <a:bodyPr>
            <a:normAutofit/>
          </a:bodyPr>
          <a:lstStyle/>
          <a:p>
            <a:r>
              <a:rPr lang="el-GR" b="1" dirty="0">
                <a:latin typeface="Calibri" panose="020F0502020204030204" pitchFamily="34" charset="0"/>
                <a:cs typeface="Calibri" panose="020F0502020204030204" pitchFamily="34" charset="0"/>
              </a:rPr>
              <a:t>Ηλεκτρικό Ρεύμα</a:t>
            </a:r>
            <a:endParaRPr lang="el-GR" sz="1050"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Μια διαφορά δυναμικού στα άκρα του αγωγού θα προκαλέσει μια «προδιάθεση» για κίνηση</a:t>
            </a:r>
            <a:r>
              <a:rPr lang="en-US"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a:t>
            </a:r>
            <a:r>
              <a:rPr lang="el-GR" b="1" dirty="0">
                <a:latin typeface="Calibri" panose="020F0502020204030204" pitchFamily="34" charset="0"/>
                <a:cs typeface="Calibri" panose="020F0502020204030204" pitchFamily="34" charset="0"/>
              </a:rPr>
              <a:t>προσανατολισμένη κίνηση</a:t>
            </a:r>
            <a:r>
              <a:rPr lang="el-GR" dirty="0">
                <a:latin typeface="Calibri" panose="020F0502020204030204" pitchFamily="34" charset="0"/>
                <a:cs typeface="Calibri" panose="020F0502020204030204" pitchFamily="34" charset="0"/>
              </a:rPr>
              <a:t>) των ηλεκτρονίων προς μια κατεύθυνση, και αυτό θα αποτελέσει το ρεύμα</a:t>
            </a:r>
          </a:p>
          <a:p>
            <a:pPr lvl="1"/>
            <a:endParaRPr lang="en-US" dirty="0">
              <a:latin typeface="Calibri" panose="020F0502020204030204" pitchFamily="34" charset="0"/>
              <a:cs typeface="Calibri" panose="020F0502020204030204" pitchFamily="34" charset="0"/>
            </a:endParaRPr>
          </a:p>
        </p:txBody>
      </p:sp>
      <p:pic>
        <p:nvPicPr>
          <p:cNvPr id="4" name="Picture 2" descr="http://photos1.blogger.com/x/blogger/3569/2389/1600/760725/Decorated_tree.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lectrical current flow in circuit - The Engineering Mindse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3644189"/>
            <a:ext cx="4940713" cy="27833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1976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fade">
                                      <p:cBhvr>
                                        <p:cTn id="10"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638800" y="697592"/>
            <a:ext cx="3009903" cy="3615612"/>
          </a:xfrm>
          <a:prstGeom prst="rect">
            <a:avLst/>
          </a:prstGeom>
        </p:spPr>
      </p:pic>
      <p:sp>
        <p:nvSpPr>
          <p:cNvPr id="2" name="Title 1"/>
          <p:cNvSpPr>
            <a:spLocks noGrp="1"/>
          </p:cNvSpPr>
          <p:nvPr>
            <p:ph type="title"/>
          </p:nvPr>
        </p:nvSpPr>
        <p:spPr/>
        <p:txBody>
          <a:bodyPr>
            <a:normAutofit fontScale="90000"/>
          </a:bodyPr>
          <a:lstStyle/>
          <a:p>
            <a:r>
              <a:rPr lang="el-GR" dirty="0"/>
              <a:t>Ρεύμα και Αντίσταση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4" y="1359026"/>
                <a:ext cx="7872249" cy="5270374"/>
              </a:xfrm>
            </p:spPr>
            <p:txBody>
              <a:bodyPr>
                <a:normAutofit lnSpcReduction="10000"/>
              </a:bodyPr>
              <a:lstStyle/>
              <a:p>
                <a:r>
                  <a:rPr lang="el-GR" b="1" dirty="0">
                    <a:latin typeface="Calibri" panose="020F0502020204030204" pitchFamily="34" charset="0"/>
                    <a:cs typeface="Calibri" panose="020F0502020204030204" pitchFamily="34" charset="0"/>
                  </a:rPr>
                  <a:t>Ηλεκτρικό Ρεύμα</a:t>
                </a:r>
              </a:p>
              <a:p>
                <a:pPr lvl="1"/>
                <a:r>
                  <a:rPr lang="el-GR" dirty="0">
                    <a:latin typeface="Calibri" panose="020F0502020204030204" pitchFamily="34" charset="0"/>
                    <a:cs typeface="Calibri" panose="020F0502020204030204" pitchFamily="34" charset="0"/>
                  </a:rPr>
                  <a:t>Αυτή η προσανατολισμένη κίνηση</a:t>
                </a:r>
                <a:br>
                  <a:rPr lang="el-GR" dirty="0">
                    <a:latin typeface="Calibri" panose="020F0502020204030204" pitchFamily="34" charset="0"/>
                    <a:cs typeface="Calibri" panose="020F0502020204030204" pitchFamily="34" charset="0"/>
                  </a:rPr>
                </a:br>
                <a:r>
                  <a:rPr lang="el-GR" dirty="0">
                    <a:latin typeface="Calibri" panose="020F0502020204030204" pitchFamily="34" charset="0"/>
                    <a:cs typeface="Calibri" panose="020F0502020204030204" pitchFamily="34" charset="0"/>
                  </a:rPr>
                  <a:t>γίνεται με ταχύτητες </a:t>
                </a:r>
                <a:r>
                  <a:rPr lang="el-GR" b="1" dirty="0">
                    <a:latin typeface="Calibri" panose="020F0502020204030204" pitchFamily="34" charset="0"/>
                    <a:cs typeface="Calibri" panose="020F0502020204030204" pitchFamily="34" charset="0"/>
                  </a:rPr>
                  <a:t>πολύ μικρές</a:t>
                </a:r>
              </a:p>
              <a:p>
                <a:pPr lvl="1"/>
                <a:r>
                  <a:rPr lang="el-GR" dirty="0">
                    <a:latin typeface="Calibri" panose="020F0502020204030204" pitchFamily="34" charset="0"/>
                    <a:cs typeface="Calibri" panose="020F0502020204030204" pitchFamily="34" charset="0"/>
                  </a:rPr>
                  <a:t>Η ταχύτητα προσανατολισμένης κίνη-</a:t>
                </a:r>
                <a:br>
                  <a:rPr lang="el-GR" dirty="0">
                    <a:latin typeface="Calibri" panose="020F0502020204030204" pitchFamily="34" charset="0"/>
                    <a:cs typeface="Calibri" panose="020F0502020204030204" pitchFamily="34" charset="0"/>
                  </a:rPr>
                </a:br>
                <a:r>
                  <a:rPr lang="el-GR" dirty="0">
                    <a:latin typeface="Calibri" panose="020F0502020204030204" pitchFamily="34" charset="0"/>
                    <a:cs typeface="Calibri" panose="020F0502020204030204" pitchFamily="34" charset="0"/>
                  </a:rPr>
                  <a:t>σης των ηλεκτρονίων αντίθετα της </a:t>
                </a:r>
                <a:br>
                  <a:rPr lang="el-GR" dirty="0">
                    <a:latin typeface="Calibri" panose="020F0502020204030204" pitchFamily="34" charset="0"/>
                    <a:cs typeface="Calibri" panose="020F0502020204030204" pitchFamily="34" charset="0"/>
                  </a:rPr>
                </a:br>
                <a:r>
                  <a:rPr lang="el-GR" dirty="0">
                    <a:latin typeface="Calibri" panose="020F0502020204030204" pitchFamily="34" charset="0"/>
                    <a:cs typeface="Calibri" panose="020F0502020204030204" pitchFamily="34" charset="0"/>
                  </a:rPr>
                  <a:t>φοράς του </a:t>
                </a:r>
                <a:r>
                  <a:rPr lang="el-GR" dirty="0" err="1">
                    <a:latin typeface="Calibri" panose="020F0502020204030204" pitchFamily="34" charset="0"/>
                    <a:cs typeface="Calibri" panose="020F0502020204030204" pitchFamily="34" charset="0"/>
                  </a:rPr>
                  <a:t>ηλ</a:t>
                </a:r>
                <a:r>
                  <a:rPr lang="el-GR" dirty="0">
                    <a:latin typeface="Calibri" panose="020F0502020204030204" pitchFamily="34" charset="0"/>
                    <a:cs typeface="Calibri" panose="020F0502020204030204" pitchFamily="34" charset="0"/>
                  </a:rPr>
                  <a:t>. πεδίου ονομάζεται </a:t>
                </a:r>
                <a:br>
                  <a:rPr lang="el-GR" dirty="0">
                    <a:latin typeface="Calibri" panose="020F0502020204030204" pitchFamily="34" charset="0"/>
                    <a:cs typeface="Calibri" panose="020F0502020204030204" pitchFamily="34" charset="0"/>
                  </a:rPr>
                </a:br>
                <a:r>
                  <a:rPr lang="el-GR" b="1" dirty="0">
                    <a:latin typeface="Calibri" panose="020F0502020204030204" pitchFamily="34" charset="0"/>
                    <a:cs typeface="Calibri" panose="020F0502020204030204" pitchFamily="34" charset="0"/>
                  </a:rPr>
                  <a:t>ταχύτητα ολίσθησης </a:t>
                </a:r>
                <a14:m>
                  <m:oMath xmlns:m="http://schemas.openxmlformats.org/officeDocument/2006/math">
                    <m:sSub>
                      <m:sSubPr>
                        <m:ctrlPr>
                          <a:rPr lang="en-US" b="1" i="1" dirty="0" smtClean="0">
                            <a:latin typeface="Cambria Math" panose="02040503050406030204" pitchFamily="18" charset="0"/>
                            <a:cs typeface="Calibri" panose="020F0502020204030204" pitchFamily="34" charset="0"/>
                          </a:rPr>
                        </m:ctrlPr>
                      </m:sSubPr>
                      <m:e>
                        <m:acc>
                          <m:accPr>
                            <m:chr m:val="⃗"/>
                            <m:ctrlPr>
                              <a:rPr lang="en-US" b="1" i="1" smtClean="0">
                                <a:latin typeface="Cambria Math" panose="02040503050406030204" pitchFamily="18" charset="0"/>
                                <a:cs typeface="Calibri" panose="020F0502020204030204" pitchFamily="34" charset="0"/>
                              </a:rPr>
                            </m:ctrlPr>
                          </m:accPr>
                          <m:e>
                            <m:r>
                              <a:rPr lang="en-US" b="1" i="1" smtClean="0">
                                <a:latin typeface="Cambria Math" panose="02040503050406030204" pitchFamily="18" charset="0"/>
                                <a:cs typeface="Calibri" panose="020F0502020204030204" pitchFamily="34" charset="0"/>
                              </a:rPr>
                              <m:t>𝒖</m:t>
                            </m:r>
                          </m:e>
                        </m:acc>
                      </m:e>
                      <m:sub>
                        <m:r>
                          <a:rPr lang="en-US" b="1" i="1" dirty="0" smtClean="0">
                            <a:latin typeface="Cambria Math" panose="02040503050406030204" pitchFamily="18" charset="0"/>
                            <a:cs typeface="Calibri" panose="020F0502020204030204" pitchFamily="34" charset="0"/>
                          </a:rPr>
                          <m:t>𝒅</m:t>
                        </m:r>
                      </m:sub>
                    </m:sSub>
                  </m:oMath>
                </a14:m>
                <a:endParaRPr lang="en-US" b="1"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Η ταχύτητα ολίσθησης είναι αρκετά </a:t>
                </a:r>
                <a:br>
                  <a:rPr lang="el-GR" dirty="0">
                    <a:latin typeface="Calibri" panose="020F0502020204030204" pitchFamily="34" charset="0"/>
                    <a:cs typeface="Calibri" panose="020F0502020204030204" pitchFamily="34" charset="0"/>
                  </a:rPr>
                </a:br>
                <a:r>
                  <a:rPr lang="el-GR" dirty="0">
                    <a:latin typeface="Calibri" panose="020F0502020204030204" pitchFamily="34" charset="0"/>
                    <a:cs typeface="Calibri" panose="020F0502020204030204" pitchFamily="34" charset="0"/>
                  </a:rPr>
                  <a:t>μικρή, της τάξης του </a:t>
                </a:r>
                <a14:m>
                  <m:oMath xmlns:m="http://schemas.openxmlformats.org/officeDocument/2006/math">
                    <m:sSup>
                      <m:sSupPr>
                        <m:ctrlPr>
                          <a:rPr lang="el-GR" i="1" dirty="0" smtClean="0">
                            <a:latin typeface="Cambria Math" panose="02040503050406030204" pitchFamily="18" charset="0"/>
                            <a:cs typeface="Calibri" panose="020F0502020204030204" pitchFamily="34" charset="0"/>
                          </a:rPr>
                        </m:ctrlPr>
                      </m:sSupPr>
                      <m:e>
                        <m:r>
                          <a:rPr lang="el-GR" i="1" dirty="0" smtClean="0">
                            <a:latin typeface="Cambria Math" panose="02040503050406030204" pitchFamily="18" charset="0"/>
                            <a:cs typeface="Calibri" panose="020F0502020204030204" pitchFamily="34" charset="0"/>
                          </a:rPr>
                          <m:t>10</m:t>
                        </m:r>
                      </m:e>
                      <m:sup>
                        <m:r>
                          <a:rPr lang="el-GR" i="1" dirty="0" smtClean="0">
                            <a:latin typeface="Cambria Math" panose="02040503050406030204" pitchFamily="18" charset="0"/>
                            <a:cs typeface="Calibri" panose="020F0502020204030204" pitchFamily="34" charset="0"/>
                          </a:rPr>
                          <m:t>−4</m:t>
                        </m:r>
                      </m:sup>
                    </m:sSup>
                  </m:oMath>
                </a14:m>
                <a:r>
                  <a:rPr lang="el-GR"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m/s</a:t>
                </a:r>
                <a:endParaRPr lang="el-GR"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Πώς τότε πατάμε ένα κουμπί και φωτίζεται αμέσως μια λάμπα?</a:t>
                </a:r>
              </a:p>
              <a:p>
                <a:pPr lvl="2"/>
                <a:r>
                  <a:rPr lang="el-GR" sz="1900" dirty="0">
                    <a:latin typeface="Calibri" panose="020F0502020204030204" pitchFamily="34" charset="0"/>
                    <a:cs typeface="Calibri" panose="020F0502020204030204" pitchFamily="34" charset="0"/>
                  </a:rPr>
                  <a:t>Μα τα καλώδια είναι γεμάτα ηλεκτρόνια!</a:t>
                </a:r>
              </a:p>
              <a:p>
                <a:pPr lvl="2"/>
                <a:r>
                  <a:rPr lang="el-GR" sz="1900" dirty="0">
                    <a:latin typeface="Calibri" panose="020F0502020204030204" pitchFamily="34" charset="0"/>
                    <a:cs typeface="Calibri" panose="020F0502020204030204" pitchFamily="34" charset="0"/>
                  </a:rPr>
                  <a:t>Με την εγκατάσταση του πεδίου, υπάρχει σχεδόν άμεση κίνηση όλων των ηλεκτρονίων στο καλώδιο</a:t>
                </a:r>
              </a:p>
              <a:p>
                <a:pPr lvl="2"/>
                <a:r>
                  <a:rPr lang="el-GR" sz="1900" dirty="0">
                    <a:latin typeface="Calibri" panose="020F0502020204030204" pitchFamily="34" charset="0"/>
                    <a:cs typeface="Calibri" panose="020F0502020204030204" pitchFamily="34" charset="0"/>
                  </a:rPr>
                  <a:t>Δε χρειάζεται να περιμένουμε να</a:t>
                </a:r>
                <a:r>
                  <a:rPr lang="en-US" sz="1900" dirty="0">
                    <a:latin typeface="Calibri" panose="020F0502020204030204" pitchFamily="34" charset="0"/>
                    <a:cs typeface="Calibri" panose="020F0502020204030204" pitchFamily="34" charset="0"/>
                  </a:rPr>
                  <a:t> </a:t>
                </a:r>
                <a:r>
                  <a:rPr lang="el-GR" sz="1900" dirty="0">
                    <a:latin typeface="Calibri" panose="020F0502020204030204" pitchFamily="34" charset="0"/>
                    <a:cs typeface="Calibri" panose="020F0502020204030204" pitchFamily="34" charset="0"/>
                  </a:rPr>
                  <a:t>προχωρήσει το ηλεκτρόνιο που βρίσκεται «πίσω» από το διακόπτη μέχρι τη λάμπα!</a:t>
                </a:r>
              </a:p>
              <a:p>
                <a:pPr lvl="1"/>
                <a:endParaRPr lang="en-US" dirty="0">
                  <a:latin typeface="Calibri" panose="020F0502020204030204" pitchFamily="34" charset="0"/>
                  <a:cs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4" y="1359026"/>
                <a:ext cx="7872249" cy="5270374"/>
              </a:xfrm>
              <a:blipFill rotWithShape="0">
                <a:blip r:embed="rId3"/>
                <a:stretch>
                  <a:fillRect t="-1618" b="-347"/>
                </a:stretch>
              </a:blipFill>
            </p:spPr>
            <p:txBody>
              <a:bodyPr/>
              <a:lstStyle/>
              <a:p>
                <a:r>
                  <a:rPr lang="el-GR">
                    <a:noFill/>
                  </a:rPr>
                  <a:t> </a:t>
                </a:r>
              </a:p>
            </p:txBody>
          </p:sp>
        </mc:Fallback>
      </mc:AlternateContent>
      <p:pic>
        <p:nvPicPr>
          <p:cNvPr id="5" name="Picture 2" descr="http://photos1.blogger.com/x/blogger/3569/2389/1600/760725/Decorated_tree.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1203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Ρεύμα και Αντίσταση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1" y="1371601"/>
                <a:ext cx="7688958" cy="5078640"/>
              </a:xfrm>
            </p:spPr>
            <p:txBody>
              <a:bodyPr>
                <a:normAutofit/>
              </a:bodyPr>
              <a:lstStyle/>
              <a:p>
                <a:r>
                  <a:rPr lang="el-GR" b="1" dirty="0">
                    <a:latin typeface="Calibri" panose="020F0502020204030204" pitchFamily="34" charset="0"/>
                    <a:cs typeface="Calibri" panose="020F0502020204030204" pitchFamily="34" charset="0"/>
                  </a:rPr>
                  <a:t>Ηλεκτρικό Ρεύμα</a:t>
                </a:r>
              </a:p>
              <a:p>
                <a:r>
                  <a:rPr lang="el-GR" dirty="0">
                    <a:latin typeface="Calibri" panose="020F0502020204030204" pitchFamily="34" charset="0"/>
                    <a:cs typeface="Calibri" panose="020F0502020204030204" pitchFamily="34" charset="0"/>
                  </a:rPr>
                  <a:t>Ας ορίσουμε το ρεύμα ποσοτικά:</a:t>
                </a:r>
              </a:p>
              <a:p>
                <a:pPr lvl="1"/>
                <a:r>
                  <a:rPr lang="el-GR" dirty="0">
                    <a:latin typeface="Calibri" panose="020F0502020204030204" pitchFamily="34" charset="0"/>
                    <a:cs typeface="Calibri" panose="020F0502020204030204" pitchFamily="34" charset="0"/>
                  </a:rPr>
                  <a:t>Έστω μια ποσότητα φορτίου που κινείται κάθετα σε μια επιφάνεια εμβαδού </a:t>
                </a:r>
                <a14:m>
                  <m:oMath xmlns:m="http://schemas.openxmlformats.org/officeDocument/2006/math">
                    <m:r>
                      <a:rPr lang="el-GR" i="1" dirty="0" smtClean="0">
                        <a:latin typeface="Cambria Math" panose="02040503050406030204" pitchFamily="18" charset="0"/>
                      </a:rPr>
                      <m:t>𝛢</m:t>
                    </m:r>
                  </m:oMath>
                </a14:m>
                <a:endParaRPr lang="el-GR" i="1"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Το </a:t>
                </a:r>
                <a:r>
                  <a:rPr lang="el-GR" b="1" dirty="0">
                    <a:latin typeface="Calibri" panose="020F0502020204030204" pitchFamily="34" charset="0"/>
                    <a:cs typeface="Calibri" panose="020F0502020204030204" pitchFamily="34" charset="0"/>
                  </a:rPr>
                  <a:t>ρεύμα</a:t>
                </a:r>
                <a:r>
                  <a:rPr lang="el-GR" dirty="0">
                    <a:latin typeface="Calibri" panose="020F0502020204030204" pitchFamily="34" charset="0"/>
                    <a:cs typeface="Calibri" panose="020F0502020204030204" pitchFamily="34" charset="0"/>
                  </a:rPr>
                  <a:t> ορίζεται ως ο ρυθμός με τον οποίο το φορτίο ρέει μέσα από την επιφάνεια</a:t>
                </a:r>
                <a:endParaRPr lang="en-US"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Αν η ποσότητα του φορτίου που περνάει από την επιφάνεια σε χρόνο </a:t>
                </a:r>
                <a14:m>
                  <m:oMath xmlns:m="http://schemas.openxmlformats.org/officeDocument/2006/math">
                    <m:r>
                      <m:rPr>
                        <m:sty m:val="p"/>
                      </m:rPr>
                      <a:rPr lang="el-GR" b="0" i="0" smtClean="0">
                        <a:latin typeface="Cambria Math" panose="02040503050406030204" pitchFamily="18" charset="0"/>
                      </a:rPr>
                      <m:t>Δ</m:t>
                    </m:r>
                    <m:r>
                      <m:rPr>
                        <m:sty m:val="p"/>
                      </m:rPr>
                      <a:rPr lang="en-US" b="0" i="0" smtClean="0">
                        <a:latin typeface="Cambria Math" panose="02040503050406030204" pitchFamily="18" charset="0"/>
                      </a:rPr>
                      <m:t>t</m:t>
                    </m:r>
                  </m:oMath>
                </a14:m>
                <a:r>
                  <a:rPr lang="en-US"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είναι </a:t>
                </a:r>
                <a14:m>
                  <m:oMath xmlns:m="http://schemas.openxmlformats.org/officeDocument/2006/math">
                    <m:r>
                      <m:rPr>
                        <m:sty m:val="p"/>
                      </m:rPr>
                      <a:rPr lang="el-GR" b="0" i="0" smtClean="0">
                        <a:latin typeface="Cambria Math" panose="02040503050406030204" pitchFamily="18" charset="0"/>
                      </a:rPr>
                      <m:t>Δ</m:t>
                    </m:r>
                    <m:r>
                      <m:rPr>
                        <m:sty m:val="p"/>
                      </m:rPr>
                      <a:rPr lang="en-US" b="0" i="0" smtClean="0">
                        <a:latin typeface="Cambria Math" panose="02040503050406030204" pitchFamily="18" charset="0"/>
                      </a:rPr>
                      <m:t>Q</m:t>
                    </m:r>
                  </m:oMath>
                </a14:m>
                <a:r>
                  <a:rPr lang="en-US"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τότε το </a:t>
                </a:r>
                <a:r>
                  <a:rPr lang="el-GR" b="1" dirty="0">
                    <a:latin typeface="Calibri" panose="020F0502020204030204" pitchFamily="34" charset="0"/>
                    <a:cs typeface="Calibri" panose="020F0502020204030204" pitchFamily="34" charset="0"/>
                  </a:rPr>
                  <a:t>μέσο ρεύμα</a:t>
                </a:r>
                <a:r>
                  <a:rPr lang="el-GR" dirty="0">
                    <a:latin typeface="Calibri" panose="020F0502020204030204" pitchFamily="34" charset="0"/>
                    <a:cs typeface="Calibri" panose="020F0502020204030204" pitchFamily="34" charset="0"/>
                  </a:rPr>
                  <a:t> ισούται με </a:t>
                </a:r>
              </a:p>
              <a:p>
                <a:pPr marL="685783" lvl="2" indent="0">
                  <a:buNone/>
                </a:pPr>
                <a:endParaRPr lang="en-US" i="1" dirty="0">
                  <a:latin typeface="Calibri" panose="020F0502020204030204" pitchFamily="34" charset="0"/>
                  <a:cs typeface="Calibri" panose="020F0502020204030204" pitchFamily="34" charset="0"/>
                </a:endParaRPr>
              </a:p>
              <a:p>
                <a:pPr marL="685783" lvl="2" indent="0">
                  <a:buNone/>
                </a:pPr>
                <a14:m>
                  <m:oMathPara xmlns:m="http://schemas.openxmlformats.org/officeDocument/2006/math">
                    <m:oMathParaPr>
                      <m:jc m:val="centerGroup"/>
                    </m:oMathParaPr>
                    <m:oMath xmlns:m="http://schemas.openxmlformats.org/officeDocument/2006/math">
                      <m:sSub>
                        <m:sSubPr>
                          <m:ctrlPr>
                            <a:rPr lang="el-GR" sz="2400" i="1" smtClean="0">
                              <a:latin typeface="Cambria Math" panose="02040503050406030204" pitchFamily="18" charset="0"/>
                            </a:rPr>
                          </m:ctrlPr>
                        </m:sSubPr>
                        <m:e>
                          <m:r>
                            <a:rPr lang="en-US" sz="2400" b="0" i="1" smtClean="0">
                              <a:latin typeface="Cambria Math" panose="02040503050406030204" pitchFamily="18" charset="0"/>
                            </a:rPr>
                            <m:t>𝐼</m:t>
                          </m:r>
                        </m:e>
                        <m:sub>
                          <m:r>
                            <a:rPr lang="en-US" sz="2400" b="0" i="1" smtClean="0">
                              <a:latin typeface="Cambria Math" panose="02040503050406030204" pitchFamily="18" charset="0"/>
                            </a:rPr>
                            <m:t>𝑎𝑣𝑔</m:t>
                          </m:r>
                        </m:sub>
                      </m:sSub>
                      <m:r>
                        <a:rPr lang="el-GR" sz="2400" b="0" i="1" smtClean="0">
                          <a:latin typeface="Cambria Math" panose="02040503050406030204" pitchFamily="18" charset="0"/>
                        </a:rPr>
                        <m:t>=</m:t>
                      </m:r>
                      <m:f>
                        <m:fPr>
                          <m:ctrlPr>
                            <a:rPr lang="el-GR" sz="2400" b="0" i="1" smtClean="0">
                              <a:latin typeface="Cambria Math" panose="02040503050406030204" pitchFamily="18" charset="0"/>
                            </a:rPr>
                          </m:ctrlPr>
                        </m:fPr>
                        <m:num>
                          <m:r>
                            <m:rPr>
                              <m:sty m:val="p"/>
                            </m:rPr>
                            <a:rPr lang="el-GR" sz="2400" b="0" i="0" smtClean="0">
                              <a:latin typeface="Cambria Math" panose="02040503050406030204" pitchFamily="18" charset="0"/>
                            </a:rPr>
                            <m:t>Δ</m:t>
                          </m:r>
                          <m:r>
                            <m:rPr>
                              <m:sty m:val="p"/>
                            </m:rPr>
                            <a:rPr lang="en-US" sz="2400" b="0" i="0" smtClean="0">
                              <a:latin typeface="Cambria Math" panose="02040503050406030204" pitchFamily="18" charset="0"/>
                            </a:rPr>
                            <m:t>Q</m:t>
                          </m:r>
                        </m:num>
                        <m:den>
                          <m:r>
                            <m:rPr>
                              <m:sty m:val="p"/>
                            </m:rPr>
                            <a:rPr lang="el-GR" sz="2400" b="0" i="0" smtClean="0">
                              <a:latin typeface="Cambria Math" panose="02040503050406030204" pitchFamily="18" charset="0"/>
                            </a:rPr>
                            <m:t>Δ</m:t>
                          </m:r>
                          <m:r>
                            <m:rPr>
                              <m:sty m:val="p"/>
                            </m:rPr>
                            <a:rPr lang="en-US" sz="2400" b="0" i="0" smtClean="0">
                              <a:latin typeface="Cambria Math" panose="02040503050406030204" pitchFamily="18" charset="0"/>
                            </a:rPr>
                            <m:t>t</m:t>
                          </m:r>
                        </m:den>
                      </m:f>
                    </m:oMath>
                  </m:oMathPara>
                </a14:m>
                <a:endParaRPr lang="en-US" dirty="0">
                  <a:latin typeface="Calibri" panose="020F0502020204030204" pitchFamily="34" charset="0"/>
                  <a:cs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1" y="1371601"/>
                <a:ext cx="7688958" cy="5078640"/>
              </a:xfrm>
              <a:blipFill rotWithShape="0">
                <a:blip r:embed="rId2"/>
                <a:stretch>
                  <a:fillRect t="-960" r="-1190"/>
                </a:stretch>
              </a:blipFill>
            </p:spPr>
            <p:txBody>
              <a:bodyPr/>
              <a:lstStyle/>
              <a:p>
                <a:r>
                  <a:rPr lang="el-GR">
                    <a:noFill/>
                  </a:rPr>
                  <a:t> </a:t>
                </a:r>
              </a:p>
            </p:txBody>
          </p:sp>
        </mc:Fallback>
      </mc:AlternateContent>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0200" y="4455613"/>
            <a:ext cx="3226765" cy="1994628"/>
          </a:xfrm>
          <a:prstGeom prst="rect">
            <a:avLst/>
          </a:prstGeom>
        </p:spPr>
      </p:pic>
      <p:pic>
        <p:nvPicPr>
          <p:cNvPr id="5" name="Picture 2" descr="http://photos1.blogger.com/x/blogger/3569/2389/1600/760725/Decorated_tree.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6" name="Cloud Callout 5"/>
              <p:cNvSpPr/>
              <p:nvPr/>
            </p:nvSpPr>
            <p:spPr>
              <a:xfrm>
                <a:off x="528695" y="4819042"/>
                <a:ext cx="2362199" cy="1631199"/>
              </a:xfrm>
              <a:prstGeom prst="cloudCallout">
                <a:avLst>
                  <a:gd name="adj1" fmla="val 76670"/>
                  <a:gd name="adj2" fmla="val -8217"/>
                </a:avLst>
              </a:prstGeom>
              <a:ln w="28575">
                <a:solidFill>
                  <a:schemeClr val="accent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Μονάδα μέτρησης: </a:t>
                </a:r>
                <a14:m>
                  <m:oMath xmlns:m="http://schemas.openxmlformats.org/officeDocument/2006/math">
                    <m:r>
                      <a:rPr kumimoji="0" lang="el-GR" sz="16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Calibri" panose="020F0502020204030204" pitchFamily="34" charset="0"/>
                      </a:rPr>
                      <m:t>1 </m:t>
                    </m:r>
                    <m:r>
                      <m:rPr>
                        <m:sty m:val="p"/>
                      </m:rPr>
                      <a:rPr kumimoji="0" lang="en-US" sz="1600" b="0" i="0" u="none" strike="noStrike" kern="1200" cap="none" spc="0" normalizeH="0" baseline="0" noProof="0" dirty="0">
                        <a:ln>
                          <a:noFill/>
                        </a:ln>
                        <a:solidFill>
                          <a:prstClr val="black"/>
                        </a:solidFill>
                        <a:effectLst/>
                        <a:uLnTx/>
                        <a:uFillTx/>
                        <a:latin typeface="Cambria Math" panose="02040503050406030204" pitchFamily="18" charset="0"/>
                        <a:ea typeface="+mn-ea"/>
                        <a:cs typeface="Calibri" panose="020F0502020204030204" pitchFamily="34" charset="0"/>
                      </a:rPr>
                      <m:t>Ampere</m:t>
                    </m:r>
                    <m:r>
                      <a:rPr kumimoji="0" lang="en-US" sz="16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Calibri" panose="020F0502020204030204" pitchFamily="34" charset="0"/>
                      </a:rPr>
                      <m:t> (</m:t>
                    </m:r>
                    <m:r>
                      <a:rPr kumimoji="0" lang="en-US" sz="16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Calibri" panose="020F0502020204030204" pitchFamily="34" charset="0"/>
                      </a:rPr>
                      <m:t>𝐴</m:t>
                    </m:r>
                    <m:r>
                      <a:rPr kumimoji="0" lang="en-US" sz="16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Calibri" panose="020F0502020204030204" pitchFamily="34" charset="0"/>
                      </a:rPr>
                      <m:t>)=1 </m:t>
                    </m:r>
                    <m:r>
                      <a:rPr kumimoji="0" lang="en-US" sz="16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Calibri" panose="020F0502020204030204" pitchFamily="34" charset="0"/>
                      </a:rPr>
                      <m:t>𝐶</m:t>
                    </m:r>
                    <m:r>
                      <a:rPr kumimoji="0" lang="en-US" sz="16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Calibri" panose="020F0502020204030204" pitchFamily="34" charset="0"/>
                      </a:rPr>
                      <m:t>/</m:t>
                    </m:r>
                    <m:r>
                      <a:rPr kumimoji="0" lang="en-US" sz="16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Calibri" panose="020F0502020204030204" pitchFamily="34" charset="0"/>
                      </a:rPr>
                      <m:t>𝑠</m:t>
                    </m:r>
                  </m:oMath>
                </a14:m>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mc:Choice>
        <mc:Fallback xmlns="">
          <p:sp>
            <p:nvSpPr>
              <p:cNvPr id="6" name="Cloud Callout 5"/>
              <p:cNvSpPr>
                <a:spLocks noRot="1" noChangeAspect="1" noMove="1" noResize="1" noEditPoints="1" noAdjustHandles="1" noChangeArrowheads="1" noChangeShapeType="1" noTextEdit="1"/>
              </p:cNvSpPr>
              <p:nvPr/>
            </p:nvSpPr>
            <p:spPr>
              <a:xfrm>
                <a:off x="528695" y="4819042"/>
                <a:ext cx="2362199" cy="1631199"/>
              </a:xfrm>
              <a:prstGeom prst="cloudCallout">
                <a:avLst>
                  <a:gd name="adj1" fmla="val 76670"/>
                  <a:gd name="adj2" fmla="val -8217"/>
                </a:avLst>
              </a:prstGeom>
              <a:blipFill rotWithShape="0">
                <a:blip r:embed="rId5"/>
                <a:stretch>
                  <a:fillRect/>
                </a:stretch>
              </a:blipFill>
              <a:ln w="28575">
                <a:solidFill>
                  <a:schemeClr val="accent1"/>
                </a:solidFill>
              </a:ln>
            </p:spPr>
            <p:txBody>
              <a:bodyPr/>
              <a:lstStyle/>
              <a:p>
                <a:r>
                  <a:rPr lang="el-GR">
                    <a:noFill/>
                  </a:rPr>
                  <a:t> </a:t>
                </a:r>
              </a:p>
            </p:txBody>
          </p:sp>
        </mc:Fallback>
      </mc:AlternateContent>
    </p:spTree>
    <p:extLst>
      <p:ext uri="{BB962C8B-B14F-4D97-AF65-F5344CB8AC3E}">
        <p14:creationId xmlns:p14="http://schemas.microsoft.com/office/powerpoint/2010/main" val="2025375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Ηλεκτρική Δύναμη</a:t>
            </a:r>
          </a:p>
        </p:txBody>
      </p:sp>
      <p:pic>
        <p:nvPicPr>
          <p:cNvPr id="1026" name="Picture 2" descr="How electricity works, atom, neutrons, proton, nucleus atomic structur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371600"/>
            <a:ext cx="4680138" cy="2636520"/>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pic>
        <p:nvPicPr>
          <p:cNvPr id="1028" name="Picture 4" descr="free electron atom how electricity work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3733800"/>
            <a:ext cx="4910455" cy="2766267"/>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185469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Ρεύμα και Αντίσταση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79358" y="1376781"/>
                <a:ext cx="8100849" cy="5328819"/>
              </a:xfrm>
            </p:spPr>
            <p:txBody>
              <a:bodyPr>
                <a:normAutofit lnSpcReduction="10000"/>
              </a:bodyPr>
              <a:lstStyle/>
              <a:p>
                <a:r>
                  <a:rPr lang="el-GR" sz="2600" b="1" dirty="0">
                    <a:latin typeface="Calibri" panose="020F0502020204030204" pitchFamily="34" charset="0"/>
                    <a:cs typeface="Calibri" panose="020F0502020204030204" pitchFamily="34" charset="0"/>
                  </a:rPr>
                  <a:t>Ηλεκτρικό Ρεύμα</a:t>
                </a:r>
              </a:p>
              <a:p>
                <a:r>
                  <a:rPr lang="el-GR" dirty="0">
                    <a:latin typeface="Calibri" panose="020F0502020204030204" pitchFamily="34" charset="0"/>
                    <a:cs typeface="Calibri" panose="020F0502020204030204" pitchFamily="34" charset="0"/>
                  </a:rPr>
                  <a:t>Το </a:t>
                </a:r>
                <a:r>
                  <a:rPr lang="el-GR" b="1" dirty="0">
                    <a:latin typeface="Calibri" panose="020F0502020204030204" pitchFamily="34" charset="0"/>
                    <a:cs typeface="Calibri" panose="020F0502020204030204" pitchFamily="34" charset="0"/>
                  </a:rPr>
                  <a:t>στιγμιαίο ρεύμα </a:t>
                </a:r>
                <a:r>
                  <a:rPr lang="el-GR" dirty="0">
                    <a:latin typeface="Calibri" panose="020F0502020204030204" pitchFamily="34" charset="0"/>
                    <a:cs typeface="Calibri" panose="020F0502020204030204" pitchFamily="34" charset="0"/>
                  </a:rPr>
                  <a:t>ορίζεται ως </a:t>
                </a:r>
                <a:br>
                  <a:rPr lang="el-GR" dirty="0">
                    <a:latin typeface="Calibri" panose="020F0502020204030204" pitchFamily="34" charset="0"/>
                    <a:cs typeface="Calibri" panose="020F0502020204030204" pitchFamily="34" charset="0"/>
                  </a:rPr>
                </a:br>
                <a:r>
                  <a:rPr lang="el-GR" dirty="0">
                    <a:latin typeface="Calibri" panose="020F0502020204030204" pitchFamily="34" charset="0"/>
                    <a:cs typeface="Calibri" panose="020F0502020204030204" pitchFamily="34" charset="0"/>
                  </a:rPr>
                  <a:t>το όριο του μέσου ηλεκτρικού </a:t>
                </a:r>
                <a:br>
                  <a:rPr lang="el-GR" dirty="0">
                    <a:latin typeface="Calibri" panose="020F0502020204030204" pitchFamily="34" charset="0"/>
                    <a:cs typeface="Calibri" panose="020F0502020204030204" pitchFamily="34" charset="0"/>
                  </a:rPr>
                </a:br>
                <a:r>
                  <a:rPr lang="el-GR" dirty="0">
                    <a:latin typeface="Calibri" panose="020F0502020204030204" pitchFamily="34" charset="0"/>
                    <a:cs typeface="Calibri" panose="020F0502020204030204" pitchFamily="34" charset="0"/>
                  </a:rPr>
                  <a:t>ρεύματος όταν </a:t>
                </a:r>
                <a14:m>
                  <m:oMath xmlns:m="http://schemas.openxmlformats.org/officeDocument/2006/math">
                    <m:r>
                      <m:rPr>
                        <m:sty m:val="p"/>
                      </m:rPr>
                      <a:rPr lang="el-GR">
                        <a:latin typeface="Cambria Math" panose="02040503050406030204" pitchFamily="18" charset="0"/>
                      </a:rPr>
                      <m:t>Δ</m:t>
                    </m:r>
                    <m:r>
                      <m:rPr>
                        <m:sty m:val="p"/>
                      </m:rPr>
                      <a:rPr lang="en-US">
                        <a:latin typeface="Cambria Math" panose="02040503050406030204" pitchFamily="18" charset="0"/>
                      </a:rPr>
                      <m:t>t</m:t>
                    </m:r>
                    <m:r>
                      <a:rPr lang="en-US">
                        <a:latin typeface="Cambria Math" panose="02040503050406030204" pitchFamily="18" charset="0"/>
                      </a:rPr>
                      <m:t>→0</m:t>
                    </m:r>
                  </m:oMath>
                </a14:m>
                <a:r>
                  <a:rPr lang="en-US" b="1" dirty="0">
                    <a:latin typeface="Calibri" panose="020F0502020204030204" pitchFamily="34" charset="0"/>
                    <a:cs typeface="Calibri" panose="020F0502020204030204" pitchFamily="34" charset="0"/>
                  </a:rPr>
                  <a:t> </a:t>
                </a:r>
                <a:endParaRPr lang="el-GR" b="1" dirty="0">
                  <a:latin typeface="Calibri" panose="020F0502020204030204" pitchFamily="34" charset="0"/>
                  <a:cs typeface="Calibri" panose="020F0502020204030204" pitchFamily="34" charset="0"/>
                </a:endParaRPr>
              </a:p>
              <a:p>
                <a:endParaRPr lang="en-US" sz="400" i="1" dirty="0">
                  <a:latin typeface="Calibri" panose="020F0502020204030204" pitchFamily="34" charset="0"/>
                  <a:cs typeface="Calibri" panose="020F0502020204030204" pitchFamily="34" charset="0"/>
                </a:endParaRPr>
              </a:p>
              <a:p>
                <a:pPr marL="411463" lvl="1" indent="0">
                  <a:buNone/>
                </a:pPr>
                <a14:m>
                  <m:oMathPara xmlns:m="http://schemas.openxmlformats.org/officeDocument/2006/math">
                    <m:oMathParaPr>
                      <m:jc m:val="centerGroup"/>
                    </m:oMathParaPr>
                    <m:oMath xmlns:m="http://schemas.openxmlformats.org/officeDocument/2006/math">
                      <m:r>
                        <a:rPr lang="en-US" sz="2400" i="1" dirty="0">
                          <a:latin typeface="Cambria Math" panose="02040503050406030204" pitchFamily="18" charset="0"/>
                        </a:rPr>
                        <m:t>𝐼</m:t>
                      </m:r>
                      <m:r>
                        <a:rPr lang="en-US" sz="2400" i="1" dirty="0">
                          <a:latin typeface="Cambria Math" panose="02040503050406030204" pitchFamily="18" charset="0"/>
                          <a:ea typeface="Cambria Math" panose="02040503050406030204" pitchFamily="18" charset="0"/>
                        </a:rPr>
                        <m:t>≡</m:t>
                      </m:r>
                      <m:f>
                        <m:fPr>
                          <m:ctrlPr>
                            <a:rPr lang="en-US" sz="2400" i="1" dirty="0">
                              <a:latin typeface="Cambria Math" panose="02040503050406030204" pitchFamily="18" charset="0"/>
                              <a:ea typeface="Cambria Math" panose="02040503050406030204" pitchFamily="18" charset="0"/>
                            </a:rPr>
                          </m:ctrlPr>
                        </m:fPr>
                        <m:num>
                          <m:r>
                            <a:rPr lang="en-US" sz="2400" i="1" dirty="0">
                              <a:latin typeface="Cambria Math" panose="02040503050406030204" pitchFamily="18" charset="0"/>
                              <a:ea typeface="Cambria Math" panose="02040503050406030204" pitchFamily="18" charset="0"/>
                            </a:rPr>
                            <m:t>𝑑𝑄</m:t>
                          </m:r>
                        </m:num>
                        <m:den>
                          <m:r>
                            <a:rPr lang="en-US" sz="2400" i="1" dirty="0">
                              <a:latin typeface="Cambria Math" panose="02040503050406030204" pitchFamily="18" charset="0"/>
                              <a:ea typeface="Cambria Math" panose="02040503050406030204" pitchFamily="18" charset="0"/>
                            </a:rPr>
                            <m:t>𝑑𝑡</m:t>
                          </m:r>
                        </m:den>
                      </m:f>
                    </m:oMath>
                  </m:oMathPara>
                </a14:m>
                <a:endParaRPr lang="el-GR" dirty="0">
                  <a:latin typeface="Calibri" panose="020F0502020204030204" pitchFamily="34" charset="0"/>
                  <a:cs typeface="Calibri" panose="020F0502020204030204" pitchFamily="34" charset="0"/>
                </a:endParaRPr>
              </a:p>
              <a:p>
                <a:endParaRPr lang="el-GR" sz="800" dirty="0">
                  <a:latin typeface="Calibri" panose="020F0502020204030204" pitchFamily="34" charset="0"/>
                  <a:cs typeface="Calibri" panose="020F0502020204030204" pitchFamily="34" charset="0"/>
                </a:endParaRPr>
              </a:p>
              <a:p>
                <a:r>
                  <a:rPr lang="el-GR" dirty="0">
                    <a:latin typeface="Calibri" panose="020F0502020204030204" pitchFamily="34" charset="0"/>
                    <a:cs typeface="Calibri" panose="020F0502020204030204" pitchFamily="34" charset="0"/>
                  </a:rPr>
                  <a:t>Τα φορτισμένα σωματίδια που διαπερνούν μια επιφάνεια μπορεί να είναι θετικά, αρνητικά, ή και τα δυο (</a:t>
                </a:r>
                <a:r>
                  <a:rPr lang="el-GR" b="1" dirty="0">
                    <a:latin typeface="Calibri" panose="020F0502020204030204" pitchFamily="34" charset="0"/>
                    <a:cs typeface="Calibri" panose="020F0502020204030204" pitchFamily="34" charset="0"/>
                  </a:rPr>
                  <a:t>στα μέταλλα είναι αρνητικά – ηλεκτρόνια</a:t>
                </a:r>
                <a:r>
                  <a:rPr lang="el-GR" dirty="0">
                    <a:latin typeface="Calibri" panose="020F0502020204030204" pitchFamily="34" charset="0"/>
                    <a:cs typeface="Calibri" panose="020F0502020204030204" pitchFamily="34" charset="0"/>
                  </a:rPr>
                  <a:t>)</a:t>
                </a:r>
              </a:p>
              <a:p>
                <a:r>
                  <a:rPr lang="el-GR" dirty="0">
                    <a:latin typeface="Calibri" panose="020F0502020204030204" pitchFamily="34" charset="0"/>
                    <a:cs typeface="Calibri" panose="020F0502020204030204" pitchFamily="34" charset="0"/>
                  </a:rPr>
                  <a:t>Έχει συμφωνηθεί (για </a:t>
                </a:r>
                <a:r>
                  <a:rPr lang="el-GR" u="sng" dirty="0">
                    <a:latin typeface="Calibri" panose="020F0502020204030204" pitchFamily="34" charset="0"/>
                    <a:cs typeface="Calibri" panose="020F0502020204030204" pitchFamily="34" charset="0"/>
                  </a:rPr>
                  <a:t>ιστορικούς</a:t>
                </a:r>
                <a:r>
                  <a:rPr lang="el-GR" dirty="0">
                    <a:latin typeface="Calibri" panose="020F0502020204030204" pitchFamily="34" charset="0"/>
                    <a:cs typeface="Calibri" panose="020F0502020204030204" pitchFamily="34" charset="0"/>
                  </a:rPr>
                  <a:t> λόγους) να θεωρούμε ως κατεύθυνση του ρεύματος την κατεύθυνση των </a:t>
                </a:r>
                <a:r>
                  <a:rPr lang="el-GR" b="1" dirty="0">
                    <a:latin typeface="Calibri" panose="020F0502020204030204" pitchFamily="34" charset="0"/>
                    <a:cs typeface="Calibri" panose="020F0502020204030204" pitchFamily="34" charset="0"/>
                  </a:rPr>
                  <a:t>θετικών</a:t>
                </a:r>
                <a:r>
                  <a:rPr lang="el-GR" dirty="0">
                    <a:latin typeface="Calibri" panose="020F0502020204030204" pitchFamily="34" charset="0"/>
                    <a:cs typeface="Calibri" panose="020F0502020204030204" pitchFamily="34" charset="0"/>
                  </a:rPr>
                  <a:t> φορτίων</a:t>
                </a:r>
              </a:p>
              <a:p>
                <a:pPr lvl="1"/>
                <a:r>
                  <a:rPr lang="el-GR" dirty="0">
                    <a:latin typeface="Calibri" panose="020F0502020204030204" pitchFamily="34" charset="0"/>
                    <a:cs typeface="Calibri" panose="020F0502020204030204" pitchFamily="34" charset="0"/>
                  </a:rPr>
                  <a:t>Δηλ. αντίθετη στην κίνηση των ηλεκτρονίων στους μεταλλικούς αγωγούς</a:t>
                </a:r>
              </a:p>
              <a:p>
                <a:pPr lvl="1"/>
                <a:endParaRPr lang="en-US" dirty="0">
                  <a:latin typeface="Calibri" panose="020F0502020204030204" pitchFamily="34" charset="0"/>
                  <a:cs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79358" y="1376781"/>
                <a:ext cx="8100849" cy="5328819"/>
              </a:xfrm>
              <a:blipFill rotWithShape="0">
                <a:blip r:embed="rId2"/>
                <a:stretch>
                  <a:fillRect t="-1716" r="-1354"/>
                </a:stretch>
              </a:blipFill>
            </p:spPr>
            <p:txBody>
              <a:bodyPr/>
              <a:lstStyle/>
              <a:p>
                <a:r>
                  <a:rPr lang="el-GR">
                    <a:noFill/>
                  </a:rPr>
                  <a:t> </a:t>
                </a:r>
              </a:p>
            </p:txBody>
          </p:sp>
        </mc:Fallback>
      </mc:AlternateContent>
      <p:sp>
        <p:nvSpPr>
          <p:cNvPr id="5" name="Rounded Rectangle 4"/>
          <p:cNvSpPr/>
          <p:nvPr/>
        </p:nvSpPr>
        <p:spPr>
          <a:xfrm>
            <a:off x="3871451" y="2831689"/>
            <a:ext cx="1371600" cy="893133"/>
          </a:xfrm>
          <a:prstGeom prst="roundRect">
            <a:avLst>
              <a:gd name="adj" fmla="val 12121"/>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pic>
        <p:nvPicPr>
          <p:cNvPr id="6" name="Picture 2" descr="http://photos1.blogger.com/x/blogger/3569/2389/1600/760725/Decorated_tree.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1177" y="1040946"/>
            <a:ext cx="3226765" cy="1994628"/>
          </a:xfrm>
          <a:prstGeom prst="rect">
            <a:avLst/>
          </a:prstGeom>
        </p:spPr>
      </p:pic>
    </p:spTree>
    <p:extLst>
      <p:ext uri="{BB962C8B-B14F-4D97-AF65-F5344CB8AC3E}">
        <p14:creationId xmlns:p14="http://schemas.microsoft.com/office/powerpoint/2010/main" val="2485596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fade">
                                      <p:cBhvr>
                                        <p:cTn id="20" dur="500"/>
                                        <p:tgtEl>
                                          <p:spTgt spid="3">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33855" y="720465"/>
            <a:ext cx="2641520" cy="1632859"/>
          </a:xfrm>
          <a:prstGeom prst="rect">
            <a:avLst/>
          </a:prstGeom>
        </p:spPr>
      </p:pic>
      <p:sp>
        <p:nvSpPr>
          <p:cNvPr id="2" name="Title 1"/>
          <p:cNvSpPr>
            <a:spLocks noGrp="1"/>
          </p:cNvSpPr>
          <p:nvPr>
            <p:ph type="title"/>
          </p:nvPr>
        </p:nvSpPr>
        <p:spPr/>
        <p:txBody>
          <a:bodyPr>
            <a:normAutofit fontScale="90000"/>
          </a:bodyPr>
          <a:lstStyle/>
          <a:p>
            <a:r>
              <a:rPr lang="el-GR" dirty="0"/>
              <a:t>Ρεύμα και Αντίσταση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8024651" cy="5181600"/>
              </a:xfrm>
            </p:spPr>
            <p:txBody>
              <a:bodyPr>
                <a:normAutofit fontScale="92500" lnSpcReduction="10000"/>
              </a:bodyPr>
              <a:lstStyle/>
              <a:p>
                <a:r>
                  <a:rPr lang="el-GR" sz="2600" b="1" dirty="0">
                    <a:latin typeface="Calibri" panose="020F0502020204030204" pitchFamily="34" charset="0"/>
                    <a:cs typeface="Calibri" panose="020F0502020204030204" pitchFamily="34" charset="0"/>
                  </a:rPr>
                  <a:t>Ηλεκτρικό Ρεύμα</a:t>
                </a:r>
              </a:p>
              <a:p>
                <a:r>
                  <a:rPr lang="el-GR" dirty="0">
                    <a:latin typeface="Calibri" panose="020F0502020204030204" pitchFamily="34" charset="0"/>
                    <a:cs typeface="Calibri" panose="020F0502020204030204" pitchFamily="34" charset="0"/>
                  </a:rPr>
                  <a:t>Αν τα άκρα ενός αγώγιμου καλωδίου</a:t>
                </a:r>
                <a:br>
                  <a:rPr lang="el-GR" dirty="0">
                    <a:latin typeface="Calibri" panose="020F0502020204030204" pitchFamily="34" charset="0"/>
                    <a:cs typeface="Calibri" panose="020F0502020204030204" pitchFamily="34" charset="0"/>
                  </a:rPr>
                </a:br>
                <a:r>
                  <a:rPr lang="el-GR" dirty="0">
                    <a:latin typeface="Calibri" panose="020F0502020204030204" pitchFamily="34" charset="0"/>
                    <a:cs typeface="Calibri" panose="020F0502020204030204" pitchFamily="34" charset="0"/>
                  </a:rPr>
                  <a:t>ενωθούν σε ένα βρόχο (κλειστό μονοπάτι),</a:t>
                </a:r>
                <a:br>
                  <a:rPr lang="el-GR" dirty="0">
                    <a:latin typeface="Calibri" panose="020F0502020204030204" pitchFamily="34" charset="0"/>
                    <a:cs typeface="Calibri" panose="020F0502020204030204" pitchFamily="34" charset="0"/>
                  </a:rPr>
                </a:br>
                <a:r>
                  <a:rPr lang="el-GR" dirty="0">
                    <a:latin typeface="Calibri" panose="020F0502020204030204" pitchFamily="34" charset="0"/>
                    <a:cs typeface="Calibri" panose="020F0502020204030204" pitchFamily="34" charset="0"/>
                  </a:rPr>
                  <a:t>όλα τα σημεία του βρόχου έχουν το ίδιο ηλεκτρικό δυναμικό</a:t>
                </a:r>
              </a:p>
              <a:p>
                <a:pPr lvl="1"/>
                <a:r>
                  <a:rPr lang="el-GR" dirty="0">
                    <a:latin typeface="Calibri" panose="020F0502020204030204" pitchFamily="34" charset="0"/>
                    <a:cs typeface="Calibri" panose="020F0502020204030204" pitchFamily="34" charset="0"/>
                  </a:rPr>
                  <a:t>Το ηλεκτρικό πεδίο </a:t>
                </a:r>
                <a14:m>
                  <m:oMath xmlns:m="http://schemas.openxmlformats.org/officeDocument/2006/math">
                    <m:acc>
                      <m:accPr>
                        <m:chr m:val="⃗"/>
                        <m:ctrlPr>
                          <a:rPr lang="el-GR" i="1" smtClean="0">
                            <a:latin typeface="Cambria Math" panose="02040503050406030204" pitchFamily="18" charset="0"/>
                          </a:rPr>
                        </m:ctrlPr>
                      </m:accPr>
                      <m:e>
                        <m:r>
                          <a:rPr lang="en-US" b="0" i="1" smtClean="0">
                            <a:latin typeface="Cambria Math" panose="02040503050406030204" pitchFamily="18" charset="0"/>
                          </a:rPr>
                          <m:t>𝐸</m:t>
                        </m:r>
                      </m:e>
                    </m:acc>
                  </m:oMath>
                </a14:m>
                <a:r>
                  <a:rPr lang="en-US"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είναι μηδέν</a:t>
                </a:r>
              </a:p>
              <a:p>
                <a:pPr lvl="1"/>
                <a:r>
                  <a:rPr lang="el-GR" dirty="0">
                    <a:latin typeface="Calibri" panose="020F0502020204030204" pitchFamily="34" charset="0"/>
                    <a:cs typeface="Calibri" panose="020F0502020204030204" pitchFamily="34" charset="0"/>
                  </a:rPr>
                  <a:t>Άρα δεν υπάρχει ρεύμα</a:t>
                </a:r>
                <a:endParaRPr lang="en-US" dirty="0">
                  <a:latin typeface="Calibri" panose="020F0502020204030204" pitchFamily="34" charset="0"/>
                  <a:cs typeface="Calibri" panose="020F0502020204030204" pitchFamily="34" charset="0"/>
                </a:endParaRPr>
              </a:p>
              <a:p>
                <a:r>
                  <a:rPr lang="el-GR" dirty="0">
                    <a:latin typeface="Calibri" panose="020F0502020204030204" pitchFamily="34" charset="0"/>
                    <a:cs typeface="Calibri" panose="020F0502020204030204" pitchFamily="34" charset="0"/>
                  </a:rPr>
                  <a:t>Αν όμως τα άκρα του συνδεθούν σε μια μπαταρία (</a:t>
                </a:r>
                <a:r>
                  <a:rPr lang="el-GR" b="1" dirty="0">
                    <a:latin typeface="Calibri" panose="020F0502020204030204" pitchFamily="34" charset="0"/>
                    <a:cs typeface="Calibri" panose="020F0502020204030204" pitchFamily="34" charset="0"/>
                  </a:rPr>
                  <a:t>πηγή διαφοράς δυναμικού</a:t>
                </a:r>
                <a:r>
                  <a:rPr lang="el-GR" dirty="0">
                    <a:latin typeface="Calibri" panose="020F0502020204030204" pitchFamily="34" charset="0"/>
                    <a:cs typeface="Calibri" panose="020F0502020204030204" pitchFamily="34" charset="0"/>
                  </a:rPr>
                  <a:t>), δεν έχουν όλα τα σημεία του βρόχου το ίδιο δυναμικό!</a:t>
                </a:r>
              </a:p>
              <a:p>
                <a:pPr lvl="1"/>
                <a:r>
                  <a:rPr lang="el-GR" dirty="0">
                    <a:latin typeface="Calibri" panose="020F0502020204030204" pitchFamily="34" charset="0"/>
                    <a:cs typeface="Calibri" panose="020F0502020204030204" pitchFamily="34" charset="0"/>
                  </a:rPr>
                  <a:t>Η μπαταρία εγκαθιστά διαφορά δυναμικού μεταξύ των άκρων του βρόχου</a:t>
                </a:r>
              </a:p>
              <a:p>
                <a:pPr lvl="2"/>
                <a:r>
                  <a:rPr lang="el-GR" dirty="0">
                    <a:latin typeface="Calibri" panose="020F0502020204030204" pitchFamily="34" charset="0"/>
                    <a:cs typeface="Calibri" panose="020F0502020204030204" pitchFamily="34" charset="0"/>
                  </a:rPr>
                  <a:t>Δημιουργώντας ηλεκτρικό πεδίο μέσα στο καλώδιο</a:t>
                </a:r>
              </a:p>
              <a:p>
                <a:pPr lvl="2"/>
                <a:r>
                  <a:rPr lang="el-GR" dirty="0">
                    <a:latin typeface="Calibri" panose="020F0502020204030204" pitchFamily="34" charset="0"/>
                    <a:cs typeface="Calibri" panose="020F0502020204030204" pitchFamily="34" charset="0"/>
                  </a:rPr>
                  <a:t>Το πεδίο προκαλεί ηλεκτρική δύναμη στα ελεύθερα ηλεκτρόνια του καλωδίου, προκαλώντας την προσανατολισμένη κίνησή τους</a:t>
                </a:r>
              </a:p>
              <a:p>
                <a:pPr lvl="2"/>
                <a:r>
                  <a:rPr lang="el-GR" dirty="0">
                    <a:latin typeface="Calibri" panose="020F0502020204030204" pitchFamily="34" charset="0"/>
                    <a:cs typeface="Calibri" panose="020F0502020204030204" pitchFamily="34" charset="0"/>
                  </a:rPr>
                  <a:t>Δημιουργώντας έτσι το </a:t>
                </a:r>
                <a:r>
                  <a:rPr lang="el-GR" b="1" dirty="0">
                    <a:latin typeface="Calibri" panose="020F0502020204030204" pitchFamily="34" charset="0"/>
                    <a:cs typeface="Calibri" panose="020F0502020204030204" pitchFamily="34" charset="0"/>
                  </a:rPr>
                  <a:t>ηλεκτρικό ρεύμα</a:t>
                </a:r>
                <a:r>
                  <a:rPr lang="el-GR" dirty="0">
                    <a:latin typeface="Calibri" panose="020F0502020204030204" pitchFamily="34" charset="0"/>
                    <a:cs typeface="Calibri" panose="020F0502020204030204" pitchFamily="34" charset="0"/>
                  </a:rPr>
                  <a:t>!</a:t>
                </a:r>
              </a:p>
              <a:p>
                <a:pPr lvl="1"/>
                <a:endParaRPr lang="el-GR" dirty="0">
                  <a:latin typeface="Calibri" panose="020F0502020204030204" pitchFamily="34" charset="0"/>
                  <a:cs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8024651" cy="5181600"/>
              </a:xfrm>
              <a:blipFill rotWithShape="0">
                <a:blip r:embed="rId3"/>
                <a:stretch>
                  <a:fillRect t="-1647"/>
                </a:stretch>
              </a:blipFill>
            </p:spPr>
            <p:txBody>
              <a:bodyPr/>
              <a:lstStyle/>
              <a:p>
                <a:r>
                  <a:rPr lang="el-GR">
                    <a:noFill/>
                  </a:rPr>
                  <a:t> </a:t>
                </a:r>
              </a:p>
            </p:txBody>
          </p:sp>
        </mc:Fallback>
      </mc:AlternateContent>
      <p:pic>
        <p:nvPicPr>
          <p:cNvPr id="5" name="Picture 2" descr="http://photos1.blogger.com/x/blogger/3569/2389/1600/760725/Decorated_tree.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522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fade">
                                      <p:cBhvr>
                                        <p:cTn id="4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Ρεύμα και Αντίσταση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6781"/>
                <a:ext cx="8024651" cy="5252621"/>
              </a:xfrm>
            </p:spPr>
            <p:txBody>
              <a:bodyPr>
                <a:normAutofit/>
              </a:bodyPr>
              <a:lstStyle/>
              <a:p>
                <a:r>
                  <a:rPr lang="el-GR" b="1" dirty="0">
                    <a:latin typeface="Calibri" panose="020F0502020204030204" pitchFamily="34" charset="0"/>
                    <a:cs typeface="Calibri" panose="020F0502020204030204" pitchFamily="34" charset="0"/>
                  </a:rPr>
                  <a:t>Ηλεκτρικό ρεύμα</a:t>
                </a:r>
              </a:p>
              <a:p>
                <a:pPr lvl="1"/>
                <a:r>
                  <a:rPr lang="el-GR" dirty="0">
                    <a:latin typeface="Calibri" panose="020F0502020204030204" pitchFamily="34" charset="0"/>
                    <a:cs typeface="Calibri" panose="020F0502020204030204" pitchFamily="34" charset="0"/>
                  </a:rPr>
                  <a:t>Ας ορίσουμε ως </a:t>
                </a:r>
                <a:r>
                  <a:rPr lang="el-GR" b="1" i="1" dirty="0">
                    <a:latin typeface="Calibri" panose="020F0502020204030204" pitchFamily="34" charset="0"/>
                    <a:cs typeface="Calibri" panose="020F0502020204030204" pitchFamily="34" charset="0"/>
                  </a:rPr>
                  <a:t>πυκνότητα ρεύματος </a:t>
                </a:r>
                <a:r>
                  <a:rPr lang="en-US" b="1" i="1" dirty="0">
                    <a:latin typeface="Calibri" panose="020F0502020204030204" pitchFamily="34" charset="0"/>
                    <a:cs typeface="Calibri" panose="020F0502020204030204" pitchFamily="34" charset="0"/>
                  </a:rPr>
                  <a:t>J </a:t>
                </a:r>
                <a:r>
                  <a:rPr lang="el-GR" dirty="0">
                    <a:latin typeface="Calibri" panose="020F0502020204030204" pitchFamily="34" charset="0"/>
                    <a:cs typeface="Calibri" panose="020F0502020204030204" pitchFamily="34" charset="0"/>
                  </a:rPr>
                  <a:t>σε ένα καλώδιο ως το ρεύμα ανά μονάδα επιφάνειας </a:t>
                </a:r>
              </a:p>
              <a:p>
                <a:pPr lvl="1"/>
                <a:endParaRPr lang="en-US" sz="900" b="0" i="1" dirty="0">
                  <a:latin typeface="Calibri" panose="020F0502020204030204" pitchFamily="34" charset="0"/>
                  <a:cs typeface="Calibri" panose="020F0502020204030204" pitchFamily="34" charset="0"/>
                </a:endParaRPr>
              </a:p>
              <a:p>
                <a:pPr marL="365751" lvl="1"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𝐽</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𝐼</m:t>
                          </m:r>
                        </m:num>
                        <m:den>
                          <m:r>
                            <a:rPr lang="en-US" b="0" i="1" smtClean="0">
                              <a:latin typeface="Cambria Math" panose="02040503050406030204" pitchFamily="18" charset="0"/>
                            </a:rPr>
                            <m:t>𝐴</m:t>
                          </m:r>
                        </m:den>
                      </m:f>
                    </m:oMath>
                  </m:oMathPara>
                </a14:m>
                <a:endParaRPr lang="en-US" b="0" dirty="0">
                  <a:latin typeface="Calibri" panose="020F0502020204030204" pitchFamily="34" charset="0"/>
                  <a:cs typeface="Calibri" panose="020F0502020204030204" pitchFamily="34" charset="0"/>
                </a:endParaRPr>
              </a:p>
              <a:p>
                <a:pPr lvl="1"/>
                <a:endParaRPr lang="el-GR" sz="800"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Ισχύει μόνο για ομοιόμορφη πυκνότητα </a:t>
                </a:r>
                <a:br>
                  <a:rPr lang="el-GR" dirty="0">
                    <a:latin typeface="Calibri" panose="020F0502020204030204" pitchFamily="34" charset="0"/>
                    <a:cs typeface="Calibri" panose="020F0502020204030204" pitchFamily="34" charset="0"/>
                  </a:rPr>
                </a:br>
                <a:r>
                  <a:rPr lang="el-GR" dirty="0">
                    <a:latin typeface="Calibri" panose="020F0502020204030204" pitchFamily="34" charset="0"/>
                    <a:cs typeface="Calibri" panose="020F0502020204030204" pitchFamily="34" charset="0"/>
                  </a:rPr>
                  <a:t>και για επιφάνεια </a:t>
                </a:r>
                <a14:m>
                  <m:oMath xmlns:m="http://schemas.openxmlformats.org/officeDocument/2006/math">
                    <m:r>
                      <a:rPr lang="el-GR" i="1" dirty="0" smtClean="0">
                        <a:latin typeface="Cambria Math" panose="02040503050406030204" pitchFamily="18" charset="0"/>
                        <a:cs typeface="Calibri" panose="020F0502020204030204" pitchFamily="34" charset="0"/>
                      </a:rPr>
                      <m:t>𝛢</m:t>
                    </m:r>
                  </m:oMath>
                </a14:m>
                <a:r>
                  <a:rPr lang="el-GR" dirty="0">
                    <a:latin typeface="Calibri" panose="020F0502020204030204" pitchFamily="34" charset="0"/>
                    <a:cs typeface="Calibri" panose="020F0502020204030204" pitchFamily="34" charset="0"/>
                  </a:rPr>
                  <a:t> κάθετη στη </a:t>
                </a:r>
                <a:br>
                  <a:rPr lang="el-GR" dirty="0">
                    <a:latin typeface="Calibri" panose="020F0502020204030204" pitchFamily="34" charset="0"/>
                    <a:cs typeface="Calibri" panose="020F0502020204030204" pitchFamily="34" charset="0"/>
                  </a:rPr>
                </a:br>
                <a:r>
                  <a:rPr lang="el-GR" dirty="0">
                    <a:latin typeface="Calibri" panose="020F0502020204030204" pitchFamily="34" charset="0"/>
                    <a:cs typeface="Calibri" panose="020F0502020204030204" pitchFamily="34" charset="0"/>
                  </a:rPr>
                  <a:t>διεύθυνση του ρεύματος </a:t>
                </a:r>
              </a:p>
              <a:p>
                <a:pPr lvl="1"/>
                <a:endParaRPr lang="en-US" sz="600"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Όπως περιγράψαμε ηλεκτρικά πεδία </a:t>
                </a:r>
                <a:br>
                  <a:rPr lang="el-GR" dirty="0">
                    <a:latin typeface="Calibri" panose="020F0502020204030204" pitchFamily="34" charset="0"/>
                    <a:cs typeface="Calibri" panose="020F0502020204030204" pitchFamily="34" charset="0"/>
                  </a:rPr>
                </a:br>
                <a:r>
                  <a:rPr lang="el-GR" dirty="0">
                    <a:latin typeface="Calibri" panose="020F0502020204030204" pitchFamily="34" charset="0"/>
                    <a:cs typeface="Calibri" panose="020F0502020204030204" pitchFamily="34" charset="0"/>
                  </a:rPr>
                  <a:t>με ηλεκτρικές δυναμικές γραμμές, </a:t>
                </a:r>
                <a:br>
                  <a:rPr lang="el-GR" dirty="0">
                    <a:latin typeface="Calibri" panose="020F0502020204030204" pitchFamily="34" charset="0"/>
                    <a:cs typeface="Calibri" panose="020F0502020204030204" pitchFamily="34" charset="0"/>
                  </a:rPr>
                </a:br>
                <a:r>
                  <a:rPr lang="el-GR" dirty="0">
                    <a:latin typeface="Calibri" panose="020F0502020204030204" pitchFamily="34" charset="0"/>
                    <a:cs typeface="Calibri" panose="020F0502020204030204" pitchFamily="34" charset="0"/>
                  </a:rPr>
                  <a:t>έτσι μπορούμε να περιγράψουμε </a:t>
                </a:r>
                <a:br>
                  <a:rPr lang="el-GR" dirty="0">
                    <a:latin typeface="Calibri" panose="020F0502020204030204" pitchFamily="34" charset="0"/>
                    <a:cs typeface="Calibri" panose="020F0502020204030204" pitchFamily="34" charset="0"/>
                  </a:rPr>
                </a:br>
                <a:r>
                  <a:rPr lang="el-GR" dirty="0">
                    <a:latin typeface="Calibri" panose="020F0502020204030204" pitchFamily="34" charset="0"/>
                    <a:cs typeface="Calibri" panose="020F0502020204030204" pitchFamily="34" charset="0"/>
                  </a:rPr>
                  <a:t>την πυκνότητα ρεύματος με </a:t>
                </a:r>
                <a:r>
                  <a:rPr lang="el-GR" dirty="0" err="1">
                    <a:latin typeface="Calibri" panose="020F0502020204030204" pitchFamily="34" charset="0"/>
                    <a:cs typeface="Calibri" panose="020F0502020204030204" pitchFamily="34" charset="0"/>
                  </a:rPr>
                  <a:t>αντίστοι</a:t>
                </a:r>
                <a:r>
                  <a:rPr lang="el-GR" dirty="0">
                    <a:latin typeface="Calibri" panose="020F0502020204030204" pitchFamily="34" charset="0"/>
                    <a:cs typeface="Calibri" panose="020F0502020204030204" pitchFamily="34" charset="0"/>
                  </a:rPr>
                  <a:t>-</a:t>
                </a:r>
                <a:br>
                  <a:rPr lang="el-GR" dirty="0">
                    <a:latin typeface="Calibri" panose="020F0502020204030204" pitchFamily="34" charset="0"/>
                    <a:cs typeface="Calibri" panose="020F0502020204030204" pitchFamily="34" charset="0"/>
                  </a:rPr>
                </a:br>
                <a:r>
                  <a:rPr lang="el-GR" dirty="0" err="1">
                    <a:latin typeface="Calibri" panose="020F0502020204030204" pitchFamily="34" charset="0"/>
                    <a:cs typeface="Calibri" panose="020F0502020204030204" pitchFamily="34" charset="0"/>
                  </a:rPr>
                  <a:t>χες</a:t>
                </a:r>
                <a:r>
                  <a:rPr lang="el-GR" dirty="0">
                    <a:latin typeface="Calibri" panose="020F0502020204030204" pitchFamily="34" charset="0"/>
                    <a:cs typeface="Calibri" panose="020F0502020204030204" pitchFamily="34" charset="0"/>
                  </a:rPr>
                  <a:t> </a:t>
                </a:r>
                <a:r>
                  <a:rPr lang="el-GR" b="1" dirty="0">
                    <a:latin typeface="Calibri" panose="020F0502020204030204" pitchFamily="34" charset="0"/>
                    <a:cs typeface="Calibri" panose="020F0502020204030204" pitchFamily="34" charset="0"/>
                  </a:rPr>
                  <a:t>ρευματικές γραμμές</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6781"/>
                <a:ext cx="8024651" cy="5252621"/>
              </a:xfrm>
              <a:blipFill rotWithShape="0">
                <a:blip r:embed="rId2"/>
                <a:stretch>
                  <a:fillRect t="-928"/>
                </a:stretch>
              </a:blipFill>
            </p:spPr>
            <p:txBody>
              <a:bodyPr/>
              <a:lstStyle/>
              <a:p>
                <a:r>
                  <a:rPr lang="el-GR">
                    <a:noFill/>
                  </a:rPr>
                  <a:t> </a:t>
                </a:r>
              </a:p>
            </p:txBody>
          </p:sp>
        </mc:Fallback>
      </mc:AlternateContent>
      <p:grpSp>
        <p:nvGrpSpPr>
          <p:cNvPr id="6" name="Group 5"/>
          <p:cNvGrpSpPr/>
          <p:nvPr/>
        </p:nvGrpSpPr>
        <p:grpSpPr>
          <a:xfrm>
            <a:off x="5791200" y="4120474"/>
            <a:ext cx="2758634" cy="2318426"/>
            <a:chOff x="5791200" y="4120474"/>
            <a:chExt cx="2758634" cy="2318426"/>
          </a:xfrm>
        </p:grpSpPr>
        <p:pic>
          <p:nvPicPr>
            <p:cNvPr id="4" name="Picture 3"/>
            <p:cNvPicPr>
              <a:picLocks noChangeAspect="1"/>
            </p:cNvPicPr>
            <p:nvPr/>
          </p:nvPicPr>
          <p:blipFill rotWithShape="1">
            <a:blip r:embed="rId3"/>
            <a:srcRect l="4902" r="2941"/>
            <a:stretch/>
          </p:blipFill>
          <p:spPr>
            <a:xfrm>
              <a:off x="5791200" y="4120474"/>
              <a:ext cx="2758634" cy="2318426"/>
            </a:xfrm>
            <a:prstGeom prst="rect">
              <a:avLst/>
            </a:prstGeom>
          </p:spPr>
        </p:pic>
        <mc:AlternateContent xmlns:mc="http://schemas.openxmlformats.org/markup-compatibility/2006" xmlns:a14="http://schemas.microsoft.com/office/drawing/2010/main">
          <mc:Choice Requires="a14">
            <p:sp>
              <p:nvSpPr>
                <p:cNvPr id="5" name="TextBox 4"/>
                <p:cNvSpPr txBox="1"/>
                <p:nvPr/>
              </p:nvSpPr>
              <p:spPr>
                <a:xfrm>
                  <a:off x="7087246" y="4241800"/>
                  <a:ext cx="146771" cy="276999"/>
                </a:xfrm>
                <a:prstGeom prst="rect">
                  <a:avLst/>
                </a:prstGeom>
                <a:solidFill>
                  <a:schemeClr val="bg1"/>
                </a:solid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𝐼</m:t>
                        </m:r>
                      </m:oMath>
                    </m:oMathPara>
                  </a14:m>
                  <a:endParaRPr kumimoji="0" lang="el-GR" sz="1800" b="0" i="0" u="none" strike="noStrike" kern="1200" cap="none" spc="0" normalizeH="0" baseline="0" noProof="0" dirty="0">
                    <a:ln>
                      <a:noFill/>
                    </a:ln>
                    <a:solidFill>
                      <a:prstClr val="black"/>
                    </a:solidFill>
                    <a:effectLst/>
                    <a:uLnTx/>
                    <a:uFillTx/>
                    <a:latin typeface="Cambria" panose="02040503050406030204"/>
                    <a:ea typeface="+mn-ea"/>
                    <a:cs typeface="+mn-cs"/>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7087246" y="4241800"/>
                  <a:ext cx="146771" cy="276999"/>
                </a:xfrm>
                <a:prstGeom prst="rect">
                  <a:avLst/>
                </a:prstGeom>
                <a:blipFill rotWithShape="0">
                  <a:blip r:embed="rId4"/>
                  <a:stretch>
                    <a:fillRect l="-41667" r="-29167" b="-8889"/>
                  </a:stretch>
                </a:blipFill>
              </p:spPr>
              <p:txBody>
                <a:bodyPr/>
                <a:lstStyle/>
                <a:p>
                  <a:r>
                    <a:rPr lang="el-GR">
                      <a:noFill/>
                    </a:rPr>
                    <a:t> </a:t>
                  </a:r>
                </a:p>
              </p:txBody>
            </p:sp>
          </mc:Fallback>
        </mc:AlternateContent>
      </p:grpSp>
      <p:pic>
        <p:nvPicPr>
          <p:cNvPr id="7" name="Picture 2" descr="http://photos1.blogger.com/x/blogger/3569/2389/1600/760725/Decorated_tree.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
        <p:nvSpPr>
          <p:cNvPr id="8" name="Line Callout 3 7"/>
          <p:cNvSpPr/>
          <p:nvPr/>
        </p:nvSpPr>
        <p:spPr>
          <a:xfrm flipH="1">
            <a:off x="6248400" y="3048000"/>
            <a:ext cx="1828800" cy="457200"/>
          </a:xfrm>
          <a:prstGeom prst="borderCallout3">
            <a:avLst>
              <a:gd name="adj1" fmla="val 18750"/>
              <a:gd name="adj2" fmla="val 758"/>
              <a:gd name="adj3" fmla="val 18751"/>
              <a:gd name="adj4" fmla="val -22511"/>
              <a:gd name="adj5" fmla="val 100000"/>
              <a:gd name="adj6" fmla="val -21212"/>
              <a:gd name="adj7" fmla="val 493223"/>
              <a:gd name="adj8" fmla="val -2489"/>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200" b="0" i="0" u="none" strike="noStrike" kern="1200" cap="none" spc="0" normalizeH="0" baseline="0" noProof="0" dirty="0">
                <a:ln>
                  <a:noFill/>
                </a:ln>
                <a:solidFill>
                  <a:prstClr val="black"/>
                </a:solidFill>
                <a:effectLst/>
                <a:uLnTx/>
                <a:uFillTx/>
                <a:latin typeface="Cambria" panose="02040503050406030204"/>
                <a:ea typeface="+mn-ea"/>
                <a:cs typeface="+mn-cs"/>
              </a:rPr>
              <a:t>Μεγαλύτερη πυκνότητα ρεύματος στον αγωγό</a:t>
            </a:r>
          </a:p>
        </p:txBody>
      </p:sp>
    </p:spTree>
    <p:extLst>
      <p:ext uri="{BB962C8B-B14F-4D97-AF65-F5344CB8AC3E}">
        <p14:creationId xmlns:p14="http://schemas.microsoft.com/office/powerpoint/2010/main" val="2785747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fade">
                                      <p:cBhvr>
                                        <p:cTn id="15" dur="500"/>
                                        <p:tgtEl>
                                          <p:spTgt spid="3">
                                            <p:txEl>
                                              <p:pRg st="5" end="5"/>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7" end="7"/>
                                            </p:txEl>
                                          </p:spTgt>
                                        </p:tgtEl>
                                        <p:attrNameLst>
                                          <p:attrName>style.visibility</p:attrName>
                                        </p:attrNameLst>
                                      </p:cBhvr>
                                      <p:to>
                                        <p:strVal val="visible"/>
                                      </p:to>
                                    </p:set>
                                    <p:animEffect transition="in" filter="fade">
                                      <p:cBhvr>
                                        <p:cTn id="20" dur="500"/>
                                        <p:tgtEl>
                                          <p:spTgt spid="3">
                                            <p:txEl>
                                              <p:pRg st="7" end="7"/>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0"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5486400" y="2229597"/>
            <a:ext cx="3157764" cy="2247900"/>
          </a:xfrm>
          <a:prstGeom prst="rect">
            <a:avLst/>
          </a:prstGeom>
        </p:spPr>
      </p:pic>
      <p:sp>
        <p:nvSpPr>
          <p:cNvPr id="2" name="Title 1"/>
          <p:cNvSpPr>
            <a:spLocks noGrp="1"/>
          </p:cNvSpPr>
          <p:nvPr>
            <p:ph type="title"/>
          </p:nvPr>
        </p:nvSpPr>
        <p:spPr/>
        <p:txBody>
          <a:bodyPr>
            <a:normAutofit fontScale="90000"/>
          </a:bodyPr>
          <a:lstStyle/>
          <a:p>
            <a:r>
              <a:rPr lang="el-GR" dirty="0"/>
              <a:t>Ρεύμα και Αντίσταση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6781"/>
                <a:ext cx="8024651" cy="5252621"/>
              </a:xfrm>
            </p:spPr>
            <p:txBody>
              <a:bodyPr>
                <a:normAutofit fontScale="92500"/>
              </a:bodyPr>
              <a:lstStyle/>
              <a:p>
                <a:r>
                  <a:rPr lang="el-GR" b="1" dirty="0">
                    <a:latin typeface="Calibri" panose="020F0502020204030204" pitchFamily="34" charset="0"/>
                    <a:cs typeface="Calibri" panose="020F0502020204030204" pitchFamily="34" charset="0"/>
                  </a:rPr>
                  <a:t>Ηλεκτρικό ρεύμα</a:t>
                </a:r>
              </a:p>
              <a:p>
                <a:r>
                  <a:rPr lang="el-GR" sz="2200" dirty="0">
                    <a:latin typeface="Calibri" panose="020F0502020204030204" pitchFamily="34" charset="0"/>
                    <a:cs typeface="Calibri" panose="020F0502020204030204" pitchFamily="34" charset="0"/>
                  </a:rPr>
                  <a:t>Μπορούμε να σχετίσουμε το μέτρο της πυκνότητας ρεύματος </a:t>
                </a:r>
                <a14:m>
                  <m:oMath xmlns:m="http://schemas.openxmlformats.org/officeDocument/2006/math">
                    <m:r>
                      <a:rPr lang="en-US" sz="2000" i="1">
                        <a:latin typeface="Cambria Math" panose="02040503050406030204" pitchFamily="18" charset="0"/>
                      </a:rPr>
                      <m:t>𝐽</m:t>
                    </m:r>
                  </m:oMath>
                </a14:m>
                <a:r>
                  <a:rPr lang="el-GR" sz="2200" dirty="0">
                    <a:latin typeface="Calibri" panose="020F0502020204030204" pitchFamily="34" charset="0"/>
                    <a:cs typeface="Calibri" panose="020F0502020204030204" pitchFamily="34" charset="0"/>
                  </a:rPr>
                  <a:t> με την ταχύτητα ολίσθησης των ηλεκτρονίων?</a:t>
                </a:r>
              </a:p>
              <a:p>
                <a:r>
                  <a:rPr lang="el-GR" sz="2200" dirty="0">
                    <a:latin typeface="Calibri" panose="020F0502020204030204" pitchFamily="34" charset="0"/>
                    <a:cs typeface="Calibri" panose="020F0502020204030204" pitchFamily="34" charset="0"/>
                  </a:rPr>
                  <a:t>Τα (</a:t>
                </a:r>
                <a:r>
                  <a:rPr lang="el-GR" sz="2200" dirty="0" err="1">
                    <a:latin typeface="Calibri" panose="020F0502020204030204" pitchFamily="34" charset="0"/>
                    <a:cs typeface="Calibri" panose="020F0502020204030204" pitchFamily="34" charset="0"/>
                  </a:rPr>
                  <a:t>υποτιθ</a:t>
                </a:r>
                <a:r>
                  <a:rPr lang="el-GR" sz="2200" dirty="0">
                    <a:latin typeface="Calibri" panose="020F0502020204030204" pitchFamily="34" charset="0"/>
                    <a:cs typeface="Calibri" panose="020F0502020204030204" pitchFamily="34" charset="0"/>
                  </a:rPr>
                  <a:t>.) θετικά φορτία του </a:t>
                </a:r>
                <a:r>
                  <a:rPr lang="el-GR" sz="2200" dirty="0" err="1">
                    <a:latin typeface="Calibri" panose="020F0502020204030204" pitchFamily="34" charset="0"/>
                    <a:cs typeface="Calibri" panose="020F0502020204030204" pitchFamily="34" charset="0"/>
                  </a:rPr>
                  <a:t>κυλιν</a:t>
                </a:r>
                <a:r>
                  <a:rPr lang="el-GR" sz="2200" dirty="0">
                    <a:latin typeface="Calibri" panose="020F0502020204030204" pitchFamily="34" charset="0"/>
                    <a:cs typeface="Calibri" panose="020F0502020204030204" pitchFamily="34" charset="0"/>
                  </a:rPr>
                  <a:t>-</a:t>
                </a:r>
                <a:br>
                  <a:rPr lang="el-GR" sz="2200" dirty="0">
                    <a:latin typeface="Calibri" panose="020F0502020204030204" pitchFamily="34" charset="0"/>
                    <a:cs typeface="Calibri" panose="020F0502020204030204" pitchFamily="34" charset="0"/>
                  </a:rPr>
                </a:br>
                <a:r>
                  <a:rPr lang="el-GR" sz="2200" dirty="0" err="1">
                    <a:latin typeface="Calibri" panose="020F0502020204030204" pitchFamily="34" charset="0"/>
                    <a:cs typeface="Calibri" panose="020F0502020204030204" pitchFamily="34" charset="0"/>
                  </a:rPr>
                  <a:t>δρικού</a:t>
                </a:r>
                <a:r>
                  <a:rPr lang="el-GR" sz="2200" dirty="0">
                    <a:latin typeface="Calibri" panose="020F0502020204030204" pitchFamily="34" charset="0"/>
                    <a:cs typeface="Calibri" panose="020F0502020204030204" pitchFamily="34" charset="0"/>
                  </a:rPr>
                  <a:t> αγωγού κινούνται προς τη φορά </a:t>
                </a:r>
                <a:br>
                  <a:rPr lang="el-GR" sz="2200" dirty="0">
                    <a:latin typeface="Calibri" panose="020F0502020204030204" pitchFamily="34" charset="0"/>
                    <a:cs typeface="Calibri" panose="020F0502020204030204" pitchFamily="34" charset="0"/>
                  </a:rPr>
                </a:br>
                <a:r>
                  <a:rPr lang="el-GR" sz="2200" dirty="0">
                    <a:latin typeface="Calibri" panose="020F0502020204030204" pitchFamily="34" charset="0"/>
                    <a:cs typeface="Calibri" panose="020F0502020204030204" pitchFamily="34" charset="0"/>
                  </a:rPr>
                  <a:t>του ηλεκτρικού πεδίου</a:t>
                </a:r>
              </a:p>
              <a:p>
                <a:r>
                  <a:rPr lang="el-GR" sz="2200" dirty="0">
                    <a:latin typeface="Calibri" panose="020F0502020204030204" pitchFamily="34" charset="0"/>
                    <a:cs typeface="Calibri" panose="020F0502020204030204" pitchFamily="34" charset="0"/>
                  </a:rPr>
                  <a:t>Αν η πυκνότητα ρεύματος είναι </a:t>
                </a:r>
                <a:r>
                  <a:rPr lang="el-GR" sz="2200" dirty="0" err="1">
                    <a:latin typeface="Calibri" panose="020F0502020204030204" pitchFamily="34" charset="0"/>
                    <a:cs typeface="Calibri" panose="020F0502020204030204" pitchFamily="34" charset="0"/>
                  </a:rPr>
                  <a:t>ομοιό</a:t>
                </a:r>
                <a:r>
                  <a:rPr lang="el-GR" sz="2200" dirty="0">
                    <a:latin typeface="Calibri" panose="020F0502020204030204" pitchFamily="34" charset="0"/>
                    <a:cs typeface="Calibri" panose="020F0502020204030204" pitchFamily="34" charset="0"/>
                  </a:rPr>
                  <a:t>-</a:t>
                </a:r>
                <a:br>
                  <a:rPr lang="el-GR" sz="2200" dirty="0">
                    <a:latin typeface="Calibri" panose="020F0502020204030204" pitchFamily="34" charset="0"/>
                    <a:cs typeface="Calibri" panose="020F0502020204030204" pitchFamily="34" charset="0"/>
                  </a:rPr>
                </a:br>
                <a:r>
                  <a:rPr lang="el-GR" sz="2200" dirty="0" err="1">
                    <a:latin typeface="Calibri" panose="020F0502020204030204" pitchFamily="34" charset="0"/>
                    <a:cs typeface="Calibri" panose="020F0502020204030204" pitchFamily="34" charset="0"/>
                  </a:rPr>
                  <a:t>μορφη</a:t>
                </a:r>
                <a:r>
                  <a:rPr lang="el-GR" sz="2200" dirty="0">
                    <a:latin typeface="Calibri" panose="020F0502020204030204" pitchFamily="34" charset="0"/>
                    <a:cs typeface="Calibri" panose="020F0502020204030204" pitchFamily="34" charset="0"/>
                  </a:rPr>
                  <a:t> σε όλο τον αγωγό, και η ταχύτητα </a:t>
                </a:r>
                <a:br>
                  <a:rPr lang="el-GR" sz="2200" dirty="0">
                    <a:latin typeface="Calibri" panose="020F0502020204030204" pitchFamily="34" charset="0"/>
                    <a:cs typeface="Calibri" panose="020F0502020204030204" pitchFamily="34" charset="0"/>
                  </a:rPr>
                </a:br>
                <a:r>
                  <a:rPr lang="el-GR" sz="2200" dirty="0">
                    <a:latin typeface="Calibri" panose="020F0502020204030204" pitchFamily="34" charset="0"/>
                    <a:cs typeface="Calibri" panose="020F0502020204030204" pitchFamily="34" charset="0"/>
                  </a:rPr>
                  <a:t>ολίσθησης είναι ίδια για όλα τα φορτία, </a:t>
                </a:r>
                <a:br>
                  <a:rPr lang="el-GR" sz="2200" dirty="0">
                    <a:latin typeface="Calibri" panose="020F0502020204030204" pitchFamily="34" charset="0"/>
                    <a:cs typeface="Calibri" panose="020F0502020204030204" pitchFamily="34" charset="0"/>
                  </a:rPr>
                </a:br>
                <a:r>
                  <a:rPr lang="el-GR" sz="2200" dirty="0">
                    <a:latin typeface="Calibri" panose="020F0502020204030204" pitchFamily="34" charset="0"/>
                    <a:cs typeface="Calibri" panose="020F0502020204030204" pitchFamily="34" charset="0"/>
                  </a:rPr>
                  <a:t>τότε το πλήθος των φορτίων σε έναν αγωγό μήκους </a:t>
                </a:r>
                <a14:m>
                  <m:oMath xmlns:m="http://schemas.openxmlformats.org/officeDocument/2006/math">
                    <m:r>
                      <a:rPr lang="en-US" sz="2200" i="1" dirty="0" smtClean="0">
                        <a:latin typeface="Cambria Math" panose="02040503050406030204" pitchFamily="18" charset="0"/>
                        <a:cs typeface="Calibri" panose="020F0502020204030204" pitchFamily="34" charset="0"/>
                      </a:rPr>
                      <m:t>𝐿</m:t>
                    </m:r>
                  </m:oMath>
                </a14:m>
                <a:r>
                  <a:rPr lang="en-US" sz="2200" dirty="0">
                    <a:latin typeface="Calibri" panose="020F0502020204030204" pitchFamily="34" charset="0"/>
                    <a:cs typeface="Calibri" panose="020F0502020204030204" pitchFamily="34" charset="0"/>
                  </a:rPr>
                  <a:t> </a:t>
                </a:r>
                <a:r>
                  <a:rPr lang="el-GR" sz="2200" dirty="0">
                    <a:latin typeface="Calibri" panose="020F0502020204030204" pitchFamily="34" charset="0"/>
                    <a:cs typeface="Calibri" panose="020F0502020204030204" pitchFamily="34" charset="0"/>
                  </a:rPr>
                  <a:t>και επιφάνειας διατομής </a:t>
                </a:r>
                <a14:m>
                  <m:oMath xmlns:m="http://schemas.openxmlformats.org/officeDocument/2006/math">
                    <m:r>
                      <a:rPr lang="en-US" sz="2000" i="1">
                        <a:latin typeface="Cambria Math" panose="02040503050406030204" pitchFamily="18" charset="0"/>
                        <a:cs typeface="Calibri" panose="020F0502020204030204" pitchFamily="34" charset="0"/>
                      </a:rPr>
                      <m:t>𝐴</m:t>
                    </m:r>
                    <m:r>
                      <a:rPr lang="en-US" sz="2000" i="1">
                        <a:latin typeface="Cambria Math" panose="02040503050406030204" pitchFamily="18" charset="0"/>
                        <a:cs typeface="Calibri" panose="020F0502020204030204" pitchFamily="34" charset="0"/>
                      </a:rPr>
                      <m:t> </m:t>
                    </m:r>
                  </m:oMath>
                </a14:m>
                <a:r>
                  <a:rPr lang="en-US" sz="2200" dirty="0">
                    <a:latin typeface="Calibri" panose="020F0502020204030204" pitchFamily="34" charset="0"/>
                    <a:cs typeface="Calibri" panose="020F0502020204030204" pitchFamily="34" charset="0"/>
                  </a:rPr>
                  <a:t>(</a:t>
                </a:r>
                <a:r>
                  <a:rPr lang="el-GR" sz="2200" dirty="0">
                    <a:latin typeface="Calibri" panose="020F0502020204030204" pitchFamily="34" charset="0"/>
                    <a:cs typeface="Calibri" panose="020F0502020204030204" pitchFamily="34" charset="0"/>
                  </a:rPr>
                  <a:t>δηλ. όγκου </a:t>
                </a:r>
                <a14:m>
                  <m:oMath xmlns:m="http://schemas.openxmlformats.org/officeDocument/2006/math">
                    <m:r>
                      <a:rPr lang="en-US" sz="2200" i="1" dirty="0" smtClean="0">
                        <a:latin typeface="Cambria Math" panose="02040503050406030204" pitchFamily="18" charset="0"/>
                        <a:cs typeface="Calibri" panose="020F0502020204030204" pitchFamily="34" charset="0"/>
                      </a:rPr>
                      <m:t>𝑉</m:t>
                    </m:r>
                    <m:r>
                      <a:rPr lang="en-US" sz="2200" i="1" dirty="0" smtClean="0">
                        <a:latin typeface="Cambria Math" panose="02040503050406030204" pitchFamily="18" charset="0"/>
                        <a:cs typeface="Calibri" panose="020F0502020204030204" pitchFamily="34" charset="0"/>
                      </a:rPr>
                      <m:t>=</m:t>
                    </m:r>
                    <m:r>
                      <a:rPr lang="en-US" sz="2200" b="0" i="1" dirty="0" smtClean="0">
                        <a:latin typeface="Cambria Math" panose="02040503050406030204" pitchFamily="18" charset="0"/>
                        <a:cs typeface="Calibri" panose="020F0502020204030204" pitchFamily="34" charset="0"/>
                      </a:rPr>
                      <m:t>𝐴</m:t>
                    </m:r>
                    <m:r>
                      <a:rPr lang="en-US" sz="2200" i="1" dirty="0" err="1" smtClean="0">
                        <a:latin typeface="Cambria Math" panose="02040503050406030204" pitchFamily="18" charset="0"/>
                        <a:cs typeface="Calibri" panose="020F0502020204030204" pitchFamily="34" charset="0"/>
                      </a:rPr>
                      <m:t>𝐿</m:t>
                    </m:r>
                  </m:oMath>
                </a14:m>
                <a:r>
                  <a:rPr lang="en-US" sz="2200" dirty="0">
                    <a:latin typeface="Calibri" panose="020F0502020204030204" pitchFamily="34" charset="0"/>
                    <a:cs typeface="Calibri" panose="020F0502020204030204" pitchFamily="34" charset="0"/>
                  </a:rPr>
                  <a:t>) </a:t>
                </a:r>
                <a:r>
                  <a:rPr lang="el-GR" sz="2200" dirty="0">
                    <a:latin typeface="Calibri" panose="020F0502020204030204" pitchFamily="34" charset="0"/>
                    <a:cs typeface="Calibri" panose="020F0502020204030204" pitchFamily="34" charset="0"/>
                  </a:rPr>
                  <a:t>είναι </a:t>
                </a:r>
                <a:endParaRPr lang="en-US" sz="2200" b="0" i="1" dirty="0">
                  <a:latin typeface="Cambria Math" panose="02040503050406030204" pitchFamily="18" charset="0"/>
                  <a:cs typeface="Calibri" panose="020F0502020204030204" pitchFamily="34" charset="0"/>
                </a:endParaRPr>
              </a:p>
              <a:p>
                <a:pPr marL="68580" indent="0">
                  <a:buNone/>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cs typeface="Calibri" panose="020F0502020204030204" pitchFamily="34" charset="0"/>
                        </a:rPr>
                        <m:t>𝑁</m:t>
                      </m:r>
                      <m:r>
                        <a:rPr lang="en-US" sz="2200" b="0" i="1" smtClean="0">
                          <a:latin typeface="Cambria Math" panose="02040503050406030204" pitchFamily="18" charset="0"/>
                          <a:cs typeface="Calibri" panose="020F0502020204030204" pitchFamily="34" charset="0"/>
                        </a:rPr>
                        <m:t>=</m:t>
                      </m:r>
                      <m:r>
                        <a:rPr lang="en-US" sz="2200" b="0" i="1" smtClean="0">
                          <a:latin typeface="Cambria Math" panose="02040503050406030204" pitchFamily="18" charset="0"/>
                          <a:cs typeface="Calibri" panose="020F0502020204030204" pitchFamily="34" charset="0"/>
                        </a:rPr>
                        <m:t>𝑛𝑉</m:t>
                      </m:r>
                      <m:r>
                        <a:rPr lang="en-US" sz="2200" b="0" i="1" smtClean="0">
                          <a:latin typeface="Cambria Math" panose="02040503050406030204" pitchFamily="18" charset="0"/>
                          <a:cs typeface="Calibri" panose="020F0502020204030204" pitchFamily="34" charset="0"/>
                        </a:rPr>
                        <m:t>=</m:t>
                      </m:r>
                      <m:r>
                        <a:rPr lang="en-US" sz="2200" b="0" i="1" smtClean="0">
                          <a:latin typeface="Cambria Math" panose="02040503050406030204" pitchFamily="18" charset="0"/>
                          <a:cs typeface="Calibri" panose="020F0502020204030204" pitchFamily="34" charset="0"/>
                        </a:rPr>
                        <m:t>𝑛𝐴𝐿</m:t>
                      </m:r>
                    </m:oMath>
                  </m:oMathPara>
                </a14:m>
                <a:endParaRPr lang="en-US" sz="2200" b="0" dirty="0">
                  <a:latin typeface="Calibri" panose="020F0502020204030204" pitchFamily="34" charset="0"/>
                  <a:cs typeface="Calibri" panose="020F0502020204030204" pitchFamily="34" charset="0"/>
                </a:endParaRPr>
              </a:p>
              <a:p>
                <a:pPr lvl="1"/>
                <a:r>
                  <a:rPr lang="en-US" sz="2000" dirty="0">
                    <a:latin typeface="Calibri" panose="020F0502020204030204" pitchFamily="34" charset="0"/>
                    <a:cs typeface="Calibri" panose="020F0502020204030204" pitchFamily="34" charset="0"/>
                  </a:rPr>
                  <a:t>…</a:t>
                </a:r>
                <a:r>
                  <a:rPr lang="el-GR" sz="2000" dirty="0">
                    <a:latin typeface="Calibri" panose="020F0502020204030204" pitchFamily="34" charset="0"/>
                    <a:cs typeface="Calibri" panose="020F0502020204030204" pitchFamily="34" charset="0"/>
                  </a:rPr>
                  <a:t>όπου </a:t>
                </a:r>
                <a14:m>
                  <m:oMath xmlns:m="http://schemas.openxmlformats.org/officeDocument/2006/math">
                    <m:r>
                      <a:rPr lang="en-US" sz="2000" i="1" dirty="0" smtClean="0">
                        <a:latin typeface="Cambria Math" panose="02040503050406030204" pitchFamily="18" charset="0"/>
                        <a:cs typeface="Calibri" panose="020F0502020204030204" pitchFamily="34" charset="0"/>
                      </a:rPr>
                      <m:t>𝑛</m:t>
                    </m:r>
                  </m:oMath>
                </a14:m>
                <a:r>
                  <a:rPr lang="en-US" sz="2000" dirty="0">
                    <a:latin typeface="Calibri" panose="020F0502020204030204" pitchFamily="34" charset="0"/>
                    <a:cs typeface="Calibri" panose="020F0502020204030204" pitchFamily="34" charset="0"/>
                  </a:rPr>
                  <a:t> </a:t>
                </a:r>
                <a:r>
                  <a:rPr lang="el-GR" sz="2000" dirty="0">
                    <a:latin typeface="Calibri" panose="020F0502020204030204" pitchFamily="34" charset="0"/>
                    <a:cs typeface="Calibri" panose="020F0502020204030204" pitchFamily="34" charset="0"/>
                  </a:rPr>
                  <a:t>το πλήθος των φορέων φορτίου ανά μονάδα όγκου </a:t>
                </a:r>
              </a:p>
              <a:p>
                <a:r>
                  <a:rPr lang="el-GR" sz="2400" dirty="0">
                    <a:latin typeface="Calibri" panose="020F0502020204030204" pitchFamily="34" charset="0"/>
                    <a:cs typeface="Calibri" panose="020F0502020204030204" pitchFamily="34" charset="0"/>
                  </a:rPr>
                  <a:t>Το συνολικό φορτίο θα είναι (αν </a:t>
                </a:r>
                <a14:m>
                  <m:oMath xmlns:m="http://schemas.openxmlformats.org/officeDocument/2006/math">
                    <m:r>
                      <a:rPr lang="en-US" sz="2400" i="1" dirty="0" smtClean="0">
                        <a:latin typeface="Cambria Math" panose="02040503050406030204" pitchFamily="18" charset="0"/>
                        <a:cs typeface="Calibri" panose="020F0502020204030204" pitchFamily="34" charset="0"/>
                      </a:rPr>
                      <m:t>𝑒</m:t>
                    </m:r>
                  </m:oMath>
                </a14:m>
                <a:r>
                  <a:rPr lang="en-US" sz="2400" dirty="0">
                    <a:latin typeface="Calibri" panose="020F0502020204030204" pitchFamily="34" charset="0"/>
                    <a:cs typeface="Calibri" panose="020F0502020204030204" pitchFamily="34" charset="0"/>
                  </a:rPr>
                  <a:t> </a:t>
                </a:r>
                <a:r>
                  <a:rPr lang="el-GR" sz="2400" dirty="0">
                    <a:latin typeface="Calibri" panose="020F0502020204030204" pitchFamily="34" charset="0"/>
                    <a:cs typeface="Calibri" panose="020F0502020204030204" pitchFamily="34" charset="0"/>
                  </a:rPr>
                  <a:t>είναι το φορτίο κάθε φορέα)</a:t>
                </a:r>
              </a:p>
              <a:p>
                <a:pPr marL="68580" indent="0">
                  <a:buNone/>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cs typeface="Calibri" panose="020F0502020204030204" pitchFamily="34" charset="0"/>
                        </a:rPr>
                        <m:t>𝑞</m:t>
                      </m:r>
                      <m:r>
                        <a:rPr lang="en-US" sz="2200" b="0" i="1" smtClean="0">
                          <a:latin typeface="Cambria Math" panose="02040503050406030204" pitchFamily="18" charset="0"/>
                          <a:cs typeface="Calibri" panose="020F0502020204030204" pitchFamily="34" charset="0"/>
                        </a:rPr>
                        <m:t>=</m:t>
                      </m:r>
                      <m:r>
                        <a:rPr lang="en-US" sz="2200" b="0" i="1" smtClean="0">
                          <a:latin typeface="Cambria Math" panose="02040503050406030204" pitchFamily="18" charset="0"/>
                          <a:cs typeface="Calibri" panose="020F0502020204030204" pitchFamily="34" charset="0"/>
                        </a:rPr>
                        <m:t>𝑁𝑒</m:t>
                      </m:r>
                      <m:r>
                        <a:rPr lang="en-US" sz="2200" b="0" i="1" smtClean="0">
                          <a:latin typeface="Cambria Math" panose="02040503050406030204" pitchFamily="18" charset="0"/>
                          <a:cs typeface="Calibri" panose="020F0502020204030204" pitchFamily="34" charset="0"/>
                        </a:rPr>
                        <m:t>=</m:t>
                      </m:r>
                      <m:d>
                        <m:dPr>
                          <m:ctrlPr>
                            <a:rPr lang="en-US" sz="2200" b="0" i="1" smtClean="0">
                              <a:latin typeface="Cambria Math" panose="02040503050406030204" pitchFamily="18" charset="0"/>
                              <a:cs typeface="Calibri" panose="020F0502020204030204" pitchFamily="34" charset="0"/>
                            </a:rPr>
                          </m:ctrlPr>
                        </m:dPr>
                        <m:e>
                          <m:r>
                            <a:rPr lang="en-US" sz="2200" b="0" i="1" smtClean="0">
                              <a:latin typeface="Cambria Math" panose="02040503050406030204" pitchFamily="18" charset="0"/>
                              <a:cs typeface="Calibri" panose="020F0502020204030204" pitchFamily="34" charset="0"/>
                            </a:rPr>
                            <m:t>𝑛𝐴𝐿</m:t>
                          </m:r>
                        </m:e>
                      </m:d>
                      <m:r>
                        <a:rPr lang="en-US" sz="2200" b="0" i="1" smtClean="0">
                          <a:latin typeface="Cambria Math" panose="02040503050406030204" pitchFamily="18" charset="0"/>
                          <a:cs typeface="Calibri" panose="020F0502020204030204" pitchFamily="34" charset="0"/>
                        </a:rPr>
                        <m:t>𝑒</m:t>
                      </m:r>
                    </m:oMath>
                  </m:oMathPara>
                </a14:m>
                <a:endParaRPr lang="el-GR" sz="2200" dirty="0">
                  <a:latin typeface="Calibri" panose="020F0502020204030204" pitchFamily="34" charset="0"/>
                  <a:cs typeface="Calibri" panose="020F0502020204030204" pitchFamily="34" charset="0"/>
                </a:endParaRPr>
              </a:p>
              <a:p>
                <a:endParaRPr lang="el-GR" sz="2200" dirty="0">
                  <a:latin typeface="Calibri" panose="020F0502020204030204" pitchFamily="34" charset="0"/>
                  <a:cs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6781"/>
                <a:ext cx="8024651" cy="5252621"/>
              </a:xfrm>
              <a:blipFill>
                <a:blip r:embed="rId3"/>
                <a:stretch>
                  <a:fillRect t="-812"/>
                </a:stretch>
              </a:blipFill>
            </p:spPr>
            <p:txBody>
              <a:bodyPr/>
              <a:lstStyle/>
              <a:p>
                <a:r>
                  <a:rPr lang="en-US">
                    <a:noFill/>
                  </a:rPr>
                  <a:t> </a:t>
                </a:r>
              </a:p>
            </p:txBody>
          </p:sp>
        </mc:Fallback>
      </mc:AlternateContent>
      <p:pic>
        <p:nvPicPr>
          <p:cNvPr id="7" name="Picture 2" descr="http://photos1.blogger.com/x/blogger/3569/2389/1600/760725/Decorated_tree.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5">
            <p14:nvContentPartPr>
              <p14:cNvPr id="4" name="Ink 3"/>
              <p14:cNvContentPartPr/>
              <p14:nvPr/>
            </p14:nvContentPartPr>
            <p14:xfrm>
              <a:off x="5688000" y="2856960"/>
              <a:ext cx="286560" cy="1025640"/>
            </p14:xfrm>
          </p:contentPart>
        </mc:Choice>
        <mc:Fallback xmlns="">
          <p:pic>
            <p:nvPicPr>
              <p:cNvPr id="4" name="Ink 3"/>
              <p:cNvPicPr/>
              <p:nvPr/>
            </p:nvPicPr>
            <p:blipFill>
              <a:blip r:embed="rId6"/>
              <a:stretch>
                <a:fillRect/>
              </a:stretch>
            </p:blipFill>
            <p:spPr>
              <a:xfrm>
                <a:off x="5678640" y="2851560"/>
                <a:ext cx="303840" cy="1040040"/>
              </a:xfrm>
              <a:prstGeom prst="rect">
                <a:avLst/>
              </a:prstGeom>
            </p:spPr>
          </p:pic>
        </mc:Fallback>
      </mc:AlternateContent>
    </p:spTree>
    <p:extLst>
      <p:ext uri="{BB962C8B-B14F-4D97-AF65-F5344CB8AC3E}">
        <p14:creationId xmlns:p14="http://schemas.microsoft.com/office/powerpoint/2010/main" val="2788423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500"/>
                                        <p:tgtEl>
                                          <p:spTgt spid="3">
                                            <p:txEl>
                                              <p:pRg st="3" end="3"/>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500"/>
                                        <p:tgtEl>
                                          <p:spTgt spid="3">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500"/>
                                        <p:tgtEl>
                                          <p:spTgt spid="3">
                                            <p:txEl>
                                              <p:pRg st="6" end="6"/>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animEffect transition="in" filter="fade">
                                      <p:cBhvr>
                                        <p:cTn id="38"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5486400" y="2229597"/>
            <a:ext cx="3157764" cy="2247900"/>
          </a:xfrm>
          <a:prstGeom prst="rect">
            <a:avLst/>
          </a:prstGeom>
        </p:spPr>
      </p:pic>
      <p:sp>
        <p:nvSpPr>
          <p:cNvPr id="2" name="Title 1"/>
          <p:cNvSpPr>
            <a:spLocks noGrp="1"/>
          </p:cNvSpPr>
          <p:nvPr>
            <p:ph type="title"/>
          </p:nvPr>
        </p:nvSpPr>
        <p:spPr/>
        <p:txBody>
          <a:bodyPr>
            <a:normAutofit fontScale="90000"/>
          </a:bodyPr>
          <a:lstStyle/>
          <a:p>
            <a:r>
              <a:rPr lang="el-GR" dirty="0"/>
              <a:t>Ρεύμα και Αντίσταση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6781"/>
                <a:ext cx="8100849" cy="5252621"/>
              </a:xfrm>
            </p:spPr>
            <p:txBody>
              <a:bodyPr>
                <a:normAutofit/>
              </a:bodyPr>
              <a:lstStyle/>
              <a:p>
                <a:r>
                  <a:rPr lang="el-GR" b="1" dirty="0">
                    <a:latin typeface="Calibri" panose="020F0502020204030204" pitchFamily="34" charset="0"/>
                    <a:cs typeface="Calibri" panose="020F0502020204030204" pitchFamily="34" charset="0"/>
                  </a:rPr>
                  <a:t>Ηλεκτρικό ρεύμα</a:t>
                </a:r>
              </a:p>
              <a:p>
                <a:r>
                  <a:rPr lang="el-GR" sz="2200" dirty="0">
                    <a:latin typeface="Calibri" panose="020F0502020204030204" pitchFamily="34" charset="0"/>
                    <a:cs typeface="Calibri" panose="020F0502020204030204" pitchFamily="34" charset="0"/>
                  </a:rPr>
                  <a:t>Το συνολικό φορτίο θα είναι (αν </a:t>
                </a:r>
                <a14:m>
                  <m:oMath xmlns:m="http://schemas.openxmlformats.org/officeDocument/2006/math">
                    <m:r>
                      <a:rPr lang="en-US" sz="2200" i="1" dirty="0" smtClean="0">
                        <a:latin typeface="Cambria Math" panose="02040503050406030204" pitchFamily="18" charset="0"/>
                        <a:cs typeface="Calibri" panose="020F0502020204030204" pitchFamily="34" charset="0"/>
                      </a:rPr>
                      <m:t>𝑒</m:t>
                    </m:r>
                  </m:oMath>
                </a14:m>
                <a:r>
                  <a:rPr lang="en-US" sz="2200" dirty="0">
                    <a:latin typeface="Calibri" panose="020F0502020204030204" pitchFamily="34" charset="0"/>
                    <a:cs typeface="Calibri" panose="020F0502020204030204" pitchFamily="34" charset="0"/>
                  </a:rPr>
                  <a:t> </a:t>
                </a:r>
                <a:r>
                  <a:rPr lang="el-GR" sz="2200" dirty="0">
                    <a:latin typeface="Calibri" panose="020F0502020204030204" pitchFamily="34" charset="0"/>
                    <a:cs typeface="Calibri" panose="020F0502020204030204" pitchFamily="34" charset="0"/>
                  </a:rPr>
                  <a:t>είναι το φορτίο κάθε φορέα)</a:t>
                </a:r>
              </a:p>
              <a:p>
                <a:pPr marL="68580" indent="0">
                  <a:buNone/>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cs typeface="Calibri" panose="020F0502020204030204" pitchFamily="34" charset="0"/>
                        </a:rPr>
                        <m:t>𝑞</m:t>
                      </m:r>
                      <m:r>
                        <a:rPr lang="en-US" sz="2200" b="0" i="1" smtClean="0">
                          <a:latin typeface="Cambria Math" panose="02040503050406030204" pitchFamily="18" charset="0"/>
                          <a:cs typeface="Calibri" panose="020F0502020204030204" pitchFamily="34" charset="0"/>
                        </a:rPr>
                        <m:t>=</m:t>
                      </m:r>
                      <m:r>
                        <a:rPr lang="en-US" sz="2200" b="0" i="1" smtClean="0">
                          <a:latin typeface="Cambria Math" panose="02040503050406030204" pitchFamily="18" charset="0"/>
                          <a:cs typeface="Calibri" panose="020F0502020204030204" pitchFamily="34" charset="0"/>
                        </a:rPr>
                        <m:t>𝑁𝑒</m:t>
                      </m:r>
                      <m:r>
                        <a:rPr lang="en-US" sz="2200" b="0" i="1" smtClean="0">
                          <a:latin typeface="Cambria Math" panose="02040503050406030204" pitchFamily="18" charset="0"/>
                          <a:cs typeface="Calibri" panose="020F0502020204030204" pitchFamily="34" charset="0"/>
                        </a:rPr>
                        <m:t>=</m:t>
                      </m:r>
                      <m:d>
                        <m:dPr>
                          <m:ctrlPr>
                            <a:rPr lang="en-US" sz="2200" b="0" i="1" smtClean="0">
                              <a:latin typeface="Cambria Math" panose="02040503050406030204" pitchFamily="18" charset="0"/>
                              <a:cs typeface="Calibri" panose="020F0502020204030204" pitchFamily="34" charset="0"/>
                            </a:rPr>
                          </m:ctrlPr>
                        </m:dPr>
                        <m:e>
                          <m:r>
                            <a:rPr lang="en-US" sz="2200" b="0" i="1" smtClean="0">
                              <a:latin typeface="Cambria Math" panose="02040503050406030204" pitchFamily="18" charset="0"/>
                              <a:cs typeface="Calibri" panose="020F0502020204030204" pitchFamily="34" charset="0"/>
                            </a:rPr>
                            <m:t>𝑛𝐴𝐿</m:t>
                          </m:r>
                        </m:e>
                      </m:d>
                      <m:r>
                        <a:rPr lang="en-US" sz="2200" b="0" i="1" smtClean="0">
                          <a:latin typeface="Cambria Math" panose="02040503050406030204" pitchFamily="18" charset="0"/>
                          <a:cs typeface="Calibri" panose="020F0502020204030204" pitchFamily="34" charset="0"/>
                        </a:rPr>
                        <m:t>𝑒</m:t>
                      </m:r>
                    </m:oMath>
                  </m:oMathPara>
                </a14:m>
                <a:endParaRPr lang="en-US" sz="2200" b="0" dirty="0">
                  <a:latin typeface="Calibri" panose="020F0502020204030204" pitchFamily="34" charset="0"/>
                  <a:cs typeface="Calibri" panose="020F0502020204030204" pitchFamily="34" charset="0"/>
                </a:endParaRPr>
              </a:p>
              <a:p>
                <a:r>
                  <a:rPr lang="el-GR" sz="2200" dirty="0">
                    <a:latin typeface="Calibri" panose="020F0502020204030204" pitchFamily="34" charset="0"/>
                    <a:cs typeface="Calibri" panose="020F0502020204030204" pitchFamily="34" charset="0"/>
                  </a:rPr>
                  <a:t>Αφού η ταχύτητα ολίσθησης είναι</a:t>
                </a:r>
                <a:br>
                  <a:rPr lang="el-GR" sz="2200" dirty="0">
                    <a:latin typeface="Calibri" panose="020F0502020204030204" pitchFamily="34" charset="0"/>
                    <a:cs typeface="Calibri" panose="020F0502020204030204" pitchFamily="34" charset="0"/>
                  </a:rPr>
                </a:br>
                <a:r>
                  <a:rPr lang="el-GR" sz="2200" dirty="0">
                    <a:latin typeface="Calibri" panose="020F0502020204030204" pitchFamily="34" charset="0"/>
                    <a:cs typeface="Calibri" panose="020F0502020204030204" pitchFamily="34" charset="0"/>
                  </a:rPr>
                  <a:t>κοινή </a:t>
                </a:r>
                <a:r>
                  <a:rPr lang="en-US" sz="2200" dirty="0">
                    <a:latin typeface="Calibri" panose="020F0502020204030204" pitchFamily="34" charset="0"/>
                    <a:cs typeface="Calibri" panose="020F0502020204030204" pitchFamily="34" charset="0"/>
                  </a:rPr>
                  <a:t>(</a:t>
                </a:r>
                <a:r>
                  <a:rPr lang="el-GR" sz="2200" dirty="0">
                    <a:latin typeface="Calibri" panose="020F0502020204030204" pitchFamily="34" charset="0"/>
                    <a:cs typeface="Calibri" panose="020F0502020204030204" pitchFamily="34" charset="0"/>
                  </a:rPr>
                  <a:t>και </a:t>
                </a:r>
                <a:r>
                  <a:rPr lang="el-GR" sz="2200" b="1" dirty="0">
                    <a:solidFill>
                      <a:srgbClr val="FF0000"/>
                    </a:solidFill>
                    <a:latin typeface="Calibri" panose="020F0502020204030204" pitchFamily="34" charset="0"/>
                    <a:cs typeface="Calibri" panose="020F0502020204030204" pitchFamily="34" charset="0"/>
                  </a:rPr>
                  <a:t>σταθερή</a:t>
                </a:r>
                <a:r>
                  <a:rPr lang="el-GR" sz="2200" dirty="0">
                    <a:latin typeface="Calibri" panose="020F0502020204030204" pitchFamily="34" charset="0"/>
                    <a:cs typeface="Calibri" panose="020F0502020204030204" pitchFamily="34" charset="0"/>
                  </a:rPr>
                  <a:t>) για όλα τα </a:t>
                </a:r>
                <a:br>
                  <a:rPr lang="el-GR" sz="2200" dirty="0">
                    <a:latin typeface="Calibri" panose="020F0502020204030204" pitchFamily="34" charset="0"/>
                    <a:cs typeface="Calibri" panose="020F0502020204030204" pitchFamily="34" charset="0"/>
                  </a:rPr>
                </a:br>
                <a:r>
                  <a:rPr lang="el-GR" sz="2200" dirty="0">
                    <a:latin typeface="Calibri" panose="020F0502020204030204" pitchFamily="34" charset="0"/>
                    <a:cs typeface="Calibri" panose="020F0502020204030204" pitchFamily="34" charset="0"/>
                  </a:rPr>
                  <a:t>φορτία, τότε σε χρόνο </a:t>
                </a:r>
              </a:p>
              <a:p>
                <a:pPr marL="68580" indent="0">
                  <a:buNone/>
                </a:pPr>
                <a14:m>
                  <m:oMathPara xmlns:m="http://schemas.openxmlformats.org/officeDocument/2006/math">
                    <m:oMathParaPr>
                      <m:jc m:val="centerGroup"/>
                    </m:oMathParaPr>
                    <m:oMath xmlns:m="http://schemas.openxmlformats.org/officeDocument/2006/math">
                      <m:r>
                        <m:rPr>
                          <m:sty m:val="p"/>
                        </m:rPr>
                        <a:rPr lang="en-US" sz="2200" b="0" i="0" smtClean="0">
                          <a:solidFill>
                            <a:srgbClr val="FF0000"/>
                          </a:solidFill>
                          <a:latin typeface="Cambria Math" panose="02040503050406030204" pitchFamily="18" charset="0"/>
                          <a:cs typeface="Calibri" panose="020F0502020204030204" pitchFamily="34" charset="0"/>
                        </a:rPr>
                        <m:t>Δ</m:t>
                      </m:r>
                      <m:r>
                        <a:rPr lang="en-US" sz="2200" b="0" i="1" smtClean="0">
                          <a:solidFill>
                            <a:srgbClr val="FF0000"/>
                          </a:solidFill>
                          <a:latin typeface="Cambria Math" panose="02040503050406030204" pitchFamily="18" charset="0"/>
                          <a:cs typeface="Calibri" panose="020F0502020204030204" pitchFamily="34" charset="0"/>
                        </a:rPr>
                        <m:t>𝑥</m:t>
                      </m:r>
                      <m:r>
                        <a:rPr lang="en-US" sz="2200" b="0" i="1" smtClean="0">
                          <a:solidFill>
                            <a:srgbClr val="FF0000"/>
                          </a:solidFill>
                          <a:latin typeface="Cambria Math" panose="02040503050406030204" pitchFamily="18" charset="0"/>
                          <a:cs typeface="Calibri" panose="020F0502020204030204" pitchFamily="34" charset="0"/>
                        </a:rPr>
                        <m:t>=</m:t>
                      </m:r>
                      <m:r>
                        <a:rPr lang="en-US" sz="2200" b="0" i="1" smtClean="0">
                          <a:solidFill>
                            <a:srgbClr val="FF0000"/>
                          </a:solidFill>
                          <a:latin typeface="Cambria Math" panose="02040503050406030204" pitchFamily="18" charset="0"/>
                          <a:cs typeface="Calibri" panose="020F0502020204030204" pitchFamily="34" charset="0"/>
                        </a:rPr>
                        <m:t>𝑢𝑡</m:t>
                      </m:r>
                      <m:r>
                        <a:rPr lang="en-US" sz="2200" b="0" i="1" smtClean="0">
                          <a:latin typeface="Cambria Math" panose="02040503050406030204" pitchFamily="18" charset="0"/>
                          <a:ea typeface="Cambria Math" panose="02040503050406030204" pitchFamily="18" charset="0"/>
                          <a:cs typeface="Calibri" panose="020F0502020204030204" pitchFamily="34" charset="0"/>
                        </a:rPr>
                        <m:t>⟺</m:t>
                      </m:r>
                      <m:r>
                        <a:rPr lang="en-US" sz="2200" b="0" i="1" smtClean="0">
                          <a:latin typeface="Cambria Math" panose="02040503050406030204" pitchFamily="18" charset="0"/>
                          <a:cs typeface="Calibri" panose="020F0502020204030204" pitchFamily="34" charset="0"/>
                        </a:rPr>
                        <m:t>𝑡</m:t>
                      </m:r>
                      <m:r>
                        <a:rPr lang="en-US" sz="2200" b="0" i="1" smtClean="0">
                          <a:latin typeface="Cambria Math" panose="02040503050406030204" pitchFamily="18" charset="0"/>
                          <a:cs typeface="Calibri" panose="020F0502020204030204" pitchFamily="34" charset="0"/>
                        </a:rPr>
                        <m:t>=</m:t>
                      </m:r>
                      <m:f>
                        <m:fPr>
                          <m:ctrlPr>
                            <a:rPr lang="el-GR" sz="2200" b="0" i="1" smtClean="0">
                              <a:latin typeface="Cambria Math" panose="02040503050406030204" pitchFamily="18" charset="0"/>
                              <a:cs typeface="Calibri" panose="020F0502020204030204" pitchFamily="34" charset="0"/>
                            </a:rPr>
                          </m:ctrlPr>
                        </m:fPr>
                        <m:num>
                          <m:r>
                            <m:rPr>
                              <m:sty m:val="p"/>
                            </m:rPr>
                            <a:rPr lang="el-GR" sz="2200" b="0" i="0" smtClean="0">
                              <a:latin typeface="Cambria Math" panose="02040503050406030204" pitchFamily="18" charset="0"/>
                              <a:cs typeface="Calibri" panose="020F0502020204030204" pitchFamily="34" charset="0"/>
                            </a:rPr>
                            <m:t>Δ</m:t>
                          </m:r>
                          <m:r>
                            <a:rPr lang="en-US" sz="2200" b="0" i="1" smtClean="0">
                              <a:latin typeface="Cambria Math" panose="02040503050406030204" pitchFamily="18" charset="0"/>
                              <a:cs typeface="Calibri" panose="020F0502020204030204" pitchFamily="34" charset="0"/>
                            </a:rPr>
                            <m:t>𝑥</m:t>
                          </m:r>
                        </m:num>
                        <m:den>
                          <m:r>
                            <a:rPr lang="en-US" sz="2200" b="0" i="1" smtClean="0">
                              <a:latin typeface="Cambria Math" panose="02040503050406030204" pitchFamily="18" charset="0"/>
                              <a:cs typeface="Calibri" panose="020F0502020204030204" pitchFamily="34" charset="0"/>
                            </a:rPr>
                            <m:t>𝑢</m:t>
                          </m:r>
                        </m:den>
                      </m:f>
                      <m:r>
                        <a:rPr lang="el-GR" sz="2200" b="0" i="1" smtClean="0">
                          <a:latin typeface="Cambria Math" panose="02040503050406030204" pitchFamily="18" charset="0"/>
                          <a:cs typeface="Calibri" panose="020F0502020204030204" pitchFamily="34" charset="0"/>
                        </a:rPr>
                        <m:t>=</m:t>
                      </m:r>
                      <m:f>
                        <m:fPr>
                          <m:ctrlPr>
                            <a:rPr lang="en-US" sz="2200" b="0" i="1" smtClean="0">
                              <a:latin typeface="Cambria Math" panose="02040503050406030204" pitchFamily="18" charset="0"/>
                              <a:cs typeface="Calibri" panose="020F0502020204030204" pitchFamily="34" charset="0"/>
                            </a:rPr>
                          </m:ctrlPr>
                        </m:fPr>
                        <m:num>
                          <m:r>
                            <a:rPr lang="en-US" sz="2200" b="0" i="1" smtClean="0">
                              <a:latin typeface="Cambria Math" panose="02040503050406030204" pitchFamily="18" charset="0"/>
                              <a:cs typeface="Calibri" panose="020F0502020204030204" pitchFamily="34" charset="0"/>
                            </a:rPr>
                            <m:t>𝐿</m:t>
                          </m:r>
                        </m:num>
                        <m:den>
                          <m:sSub>
                            <m:sSubPr>
                              <m:ctrlPr>
                                <a:rPr lang="en-US" sz="2200" b="0" i="1" smtClean="0">
                                  <a:latin typeface="Cambria Math" panose="02040503050406030204" pitchFamily="18" charset="0"/>
                                  <a:cs typeface="Calibri" panose="020F0502020204030204" pitchFamily="34" charset="0"/>
                                </a:rPr>
                              </m:ctrlPr>
                            </m:sSubPr>
                            <m:e>
                              <m:r>
                                <a:rPr lang="en-US" sz="2200" b="0" i="1" smtClean="0">
                                  <a:latin typeface="Cambria Math" panose="02040503050406030204" pitchFamily="18" charset="0"/>
                                  <a:cs typeface="Calibri" panose="020F0502020204030204" pitchFamily="34" charset="0"/>
                                </a:rPr>
                                <m:t>𝑢</m:t>
                              </m:r>
                            </m:e>
                            <m:sub>
                              <m:r>
                                <a:rPr lang="en-US" sz="2200" b="0" i="1" smtClean="0">
                                  <a:latin typeface="Cambria Math" panose="02040503050406030204" pitchFamily="18" charset="0"/>
                                  <a:cs typeface="Calibri" panose="020F0502020204030204" pitchFamily="34" charset="0"/>
                                </a:rPr>
                                <m:t>𝑑</m:t>
                              </m:r>
                            </m:sub>
                          </m:sSub>
                        </m:den>
                      </m:f>
                    </m:oMath>
                  </m:oMathPara>
                </a14:m>
                <a:endParaRPr lang="en-US" sz="2200" dirty="0">
                  <a:latin typeface="Calibri" panose="020F0502020204030204" pitchFamily="34" charset="0"/>
                  <a:cs typeface="Calibri" panose="020F0502020204030204" pitchFamily="34" charset="0"/>
                </a:endParaRPr>
              </a:p>
              <a:p>
                <a:pPr marL="68580" indent="0">
                  <a:buNone/>
                </a:pPr>
                <a:r>
                  <a:rPr lang="en-US" sz="2200" dirty="0">
                    <a:latin typeface="Calibri" panose="020F0502020204030204" pitchFamily="34" charset="0"/>
                    <a:cs typeface="Calibri" panose="020F0502020204030204" pitchFamily="34" charset="0"/>
                  </a:rPr>
                  <a:t>    </a:t>
                </a:r>
                <a:r>
                  <a:rPr lang="el-GR" sz="2200" dirty="0">
                    <a:latin typeface="Calibri" panose="020F0502020204030204" pitchFamily="34" charset="0"/>
                    <a:cs typeface="Calibri" panose="020F0502020204030204" pitchFamily="34" charset="0"/>
                  </a:rPr>
                  <a:t>θα έχει περάσει</a:t>
                </a:r>
                <a:r>
                  <a:rPr lang="en-US" sz="2200" dirty="0">
                    <a:latin typeface="Calibri" panose="020F0502020204030204" pitchFamily="34" charset="0"/>
                    <a:cs typeface="Calibri" panose="020F0502020204030204" pitchFamily="34" charset="0"/>
                  </a:rPr>
                  <a:t> </a:t>
                </a:r>
                <a:r>
                  <a:rPr lang="el-GR" sz="2200" dirty="0">
                    <a:latin typeface="Calibri" panose="020F0502020204030204" pitchFamily="34" charset="0"/>
                    <a:cs typeface="Calibri" panose="020F0502020204030204" pitchFamily="34" charset="0"/>
                  </a:rPr>
                  <a:t>το παραπάνω </a:t>
                </a:r>
                <a14:m>
                  <m:oMath xmlns:m="http://schemas.openxmlformats.org/officeDocument/2006/math">
                    <m:r>
                      <a:rPr lang="en-US" sz="2200" i="1" dirty="0" smtClean="0">
                        <a:latin typeface="Cambria Math" panose="02040503050406030204" pitchFamily="18" charset="0"/>
                        <a:cs typeface="Calibri" panose="020F0502020204030204" pitchFamily="34" charset="0"/>
                      </a:rPr>
                      <m:t>𝑞</m:t>
                    </m:r>
                    <m:r>
                      <a:rPr lang="el-GR" sz="2200" i="1" dirty="0" smtClean="0">
                        <a:latin typeface="Cambria Math" panose="02040503050406030204" pitchFamily="18" charset="0"/>
                        <a:cs typeface="Calibri" panose="020F0502020204030204" pitchFamily="34" charset="0"/>
                      </a:rPr>
                      <m:t>=(</m:t>
                    </m:r>
                    <m:r>
                      <a:rPr lang="en-US" sz="2200" i="1" dirty="0" err="1" smtClean="0">
                        <a:latin typeface="Cambria Math" panose="02040503050406030204" pitchFamily="18" charset="0"/>
                        <a:cs typeface="Calibri" panose="020F0502020204030204" pitchFamily="34" charset="0"/>
                      </a:rPr>
                      <m:t>𝑛𝐴𝐿</m:t>
                    </m:r>
                    <m:r>
                      <a:rPr lang="en-US" sz="2200" i="1" dirty="0" smtClean="0">
                        <a:latin typeface="Cambria Math" panose="02040503050406030204" pitchFamily="18" charset="0"/>
                        <a:cs typeface="Calibri" panose="020F0502020204030204" pitchFamily="34" charset="0"/>
                      </a:rPr>
                      <m:t>)</m:t>
                    </m:r>
                    <m:r>
                      <a:rPr lang="en-US" sz="2200" i="1" dirty="0" smtClean="0">
                        <a:latin typeface="Cambria Math" panose="02040503050406030204" pitchFamily="18" charset="0"/>
                        <a:cs typeface="Calibri" panose="020F0502020204030204" pitchFamily="34" charset="0"/>
                      </a:rPr>
                      <m:t>𝑒</m:t>
                    </m:r>
                  </m:oMath>
                </a14:m>
                <a:r>
                  <a:rPr lang="en-US" sz="2200" dirty="0">
                    <a:latin typeface="Calibri" panose="020F0502020204030204" pitchFamily="34" charset="0"/>
                    <a:cs typeface="Calibri" panose="020F0502020204030204" pitchFamily="34" charset="0"/>
                  </a:rPr>
                  <a:t> </a:t>
                </a:r>
                <a:r>
                  <a:rPr lang="el-GR" sz="2200" dirty="0">
                    <a:latin typeface="Calibri" panose="020F0502020204030204" pitchFamily="34" charset="0"/>
                    <a:cs typeface="Calibri" panose="020F0502020204030204" pitchFamily="34" charset="0"/>
                  </a:rPr>
                  <a:t>φορτίο</a:t>
                </a:r>
                <a:r>
                  <a:rPr lang="en-US" sz="2200" dirty="0">
                    <a:latin typeface="Calibri" panose="020F0502020204030204" pitchFamily="34" charset="0"/>
                    <a:cs typeface="Calibri" panose="020F0502020204030204" pitchFamily="34" charset="0"/>
                  </a:rPr>
                  <a:t> </a:t>
                </a:r>
                <a:r>
                  <a:rPr lang="el-GR" sz="2200" dirty="0">
                    <a:latin typeface="Calibri" panose="020F0502020204030204" pitchFamily="34" charset="0"/>
                    <a:cs typeface="Calibri" panose="020F0502020204030204" pitchFamily="34" charset="0"/>
                  </a:rPr>
                  <a:t>από τον</a:t>
                </a:r>
                <a:r>
                  <a:rPr lang="en-US" sz="2200" dirty="0">
                    <a:latin typeface="Calibri" panose="020F0502020204030204" pitchFamily="34" charset="0"/>
                    <a:cs typeface="Calibri" panose="020F0502020204030204" pitchFamily="34" charset="0"/>
                  </a:rPr>
                  <a:t> </a:t>
                </a:r>
                <a:r>
                  <a:rPr lang="el-GR" sz="2200" dirty="0">
                    <a:latin typeface="Calibri" panose="020F0502020204030204" pitchFamily="34" charset="0"/>
                    <a:cs typeface="Calibri" panose="020F0502020204030204" pitchFamily="34" charset="0"/>
                  </a:rPr>
                  <a:t>αγωγό</a:t>
                </a:r>
              </a:p>
              <a:p>
                <a:r>
                  <a:rPr lang="el-GR" sz="2200" dirty="0">
                    <a:latin typeface="Calibri" panose="020F0502020204030204" pitchFamily="34" charset="0"/>
                    <a:cs typeface="Calibri" panose="020F0502020204030204" pitchFamily="34" charset="0"/>
                  </a:rPr>
                  <a:t>Άρα</a:t>
                </a:r>
                <a:br>
                  <a:rPr lang="en-US" sz="2200" dirty="0">
                    <a:latin typeface="Calibri" panose="020F0502020204030204" pitchFamily="34" charset="0"/>
                    <a:cs typeface="Calibri" panose="020F0502020204030204" pitchFamily="34" charset="0"/>
                  </a:rPr>
                </a:br>
                <a:endParaRPr lang="el-GR" sz="2200" dirty="0">
                  <a:latin typeface="Calibri" panose="020F0502020204030204" pitchFamily="34" charset="0"/>
                  <a:cs typeface="Calibri" panose="020F0502020204030204" pitchFamily="34" charset="0"/>
                </a:endParaRPr>
              </a:p>
              <a:p>
                <a:pPr marL="68580" indent="0">
                  <a:buNone/>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cs typeface="Calibri" panose="020F0502020204030204" pitchFamily="34" charset="0"/>
                        </a:rPr>
                        <m:t>𝐼</m:t>
                      </m:r>
                      <m:r>
                        <a:rPr lang="en-US" sz="2200" b="0" i="1" smtClean="0">
                          <a:latin typeface="Cambria Math" panose="02040503050406030204" pitchFamily="18" charset="0"/>
                          <a:cs typeface="Calibri" panose="020F0502020204030204" pitchFamily="34" charset="0"/>
                        </a:rPr>
                        <m:t>=</m:t>
                      </m:r>
                      <m:f>
                        <m:fPr>
                          <m:ctrlPr>
                            <a:rPr lang="en-US" sz="2200" b="0" i="1" smtClean="0">
                              <a:latin typeface="Cambria Math" panose="02040503050406030204" pitchFamily="18" charset="0"/>
                              <a:cs typeface="Calibri" panose="020F0502020204030204" pitchFamily="34" charset="0"/>
                            </a:rPr>
                          </m:ctrlPr>
                        </m:fPr>
                        <m:num>
                          <m:r>
                            <m:rPr>
                              <m:sty m:val="p"/>
                            </m:rPr>
                            <a:rPr lang="el-GR" sz="2200" b="0" i="0" smtClean="0">
                              <a:latin typeface="Cambria Math" panose="02040503050406030204" pitchFamily="18" charset="0"/>
                              <a:cs typeface="Calibri" panose="020F0502020204030204" pitchFamily="34" charset="0"/>
                            </a:rPr>
                            <m:t>Δ</m:t>
                          </m:r>
                          <m:r>
                            <a:rPr lang="en-US" sz="2200" b="0" i="1" smtClean="0">
                              <a:latin typeface="Cambria Math" panose="02040503050406030204" pitchFamily="18" charset="0"/>
                              <a:cs typeface="Calibri" panose="020F0502020204030204" pitchFamily="34" charset="0"/>
                            </a:rPr>
                            <m:t>𝑞</m:t>
                          </m:r>
                        </m:num>
                        <m:den>
                          <m:r>
                            <m:rPr>
                              <m:sty m:val="p"/>
                            </m:rPr>
                            <a:rPr lang="en-US" sz="2200" b="0" i="0" smtClean="0">
                              <a:latin typeface="Cambria Math" panose="02040503050406030204" pitchFamily="18" charset="0"/>
                              <a:cs typeface="Calibri" panose="020F0502020204030204" pitchFamily="34" charset="0"/>
                            </a:rPr>
                            <m:t>Δ</m:t>
                          </m:r>
                          <m:r>
                            <a:rPr lang="en-US" sz="2200" b="0" i="1" smtClean="0">
                              <a:latin typeface="Cambria Math" panose="02040503050406030204" pitchFamily="18" charset="0"/>
                              <a:cs typeface="Calibri" panose="020F0502020204030204" pitchFamily="34" charset="0"/>
                            </a:rPr>
                            <m:t>𝑡</m:t>
                          </m:r>
                        </m:den>
                      </m:f>
                      <m:r>
                        <a:rPr lang="en-US" sz="2200" b="0" i="1" smtClean="0">
                          <a:latin typeface="Cambria Math" panose="02040503050406030204" pitchFamily="18" charset="0"/>
                          <a:cs typeface="Calibri" panose="020F0502020204030204" pitchFamily="34" charset="0"/>
                        </a:rPr>
                        <m:t>=</m:t>
                      </m:r>
                      <m:f>
                        <m:fPr>
                          <m:ctrlPr>
                            <a:rPr lang="en-US" sz="2200" b="0" i="1" smtClean="0">
                              <a:latin typeface="Cambria Math" panose="02040503050406030204" pitchFamily="18" charset="0"/>
                              <a:cs typeface="Calibri" panose="020F0502020204030204" pitchFamily="34" charset="0"/>
                            </a:rPr>
                          </m:ctrlPr>
                        </m:fPr>
                        <m:num>
                          <m:r>
                            <a:rPr lang="en-US" sz="2200" b="0" i="1" smtClean="0">
                              <a:latin typeface="Cambria Math" panose="02040503050406030204" pitchFamily="18" charset="0"/>
                              <a:cs typeface="Calibri" panose="020F0502020204030204" pitchFamily="34" charset="0"/>
                            </a:rPr>
                            <m:t>𝑛𝐴𝐿𝑒</m:t>
                          </m:r>
                        </m:num>
                        <m:den>
                          <m:f>
                            <m:fPr>
                              <m:ctrlPr>
                                <a:rPr lang="en-US" sz="2200" b="0" i="1" smtClean="0">
                                  <a:latin typeface="Cambria Math" panose="02040503050406030204" pitchFamily="18" charset="0"/>
                                  <a:cs typeface="Calibri" panose="020F0502020204030204" pitchFamily="34" charset="0"/>
                                </a:rPr>
                              </m:ctrlPr>
                            </m:fPr>
                            <m:num>
                              <m:r>
                                <a:rPr lang="en-US" sz="2200" b="0" i="1" smtClean="0">
                                  <a:latin typeface="Cambria Math" panose="02040503050406030204" pitchFamily="18" charset="0"/>
                                  <a:cs typeface="Calibri" panose="020F0502020204030204" pitchFamily="34" charset="0"/>
                                </a:rPr>
                                <m:t>𝐿</m:t>
                              </m:r>
                            </m:num>
                            <m:den>
                              <m:sSub>
                                <m:sSubPr>
                                  <m:ctrlPr>
                                    <a:rPr lang="en-US" sz="2200" b="0" i="1" smtClean="0">
                                      <a:latin typeface="Cambria Math" panose="02040503050406030204" pitchFamily="18" charset="0"/>
                                      <a:cs typeface="Calibri" panose="020F0502020204030204" pitchFamily="34" charset="0"/>
                                    </a:rPr>
                                  </m:ctrlPr>
                                </m:sSubPr>
                                <m:e>
                                  <m:r>
                                    <a:rPr lang="en-US" sz="2200" b="0" i="1" smtClean="0">
                                      <a:latin typeface="Cambria Math" panose="02040503050406030204" pitchFamily="18" charset="0"/>
                                      <a:cs typeface="Calibri" panose="020F0502020204030204" pitchFamily="34" charset="0"/>
                                    </a:rPr>
                                    <m:t>𝑢</m:t>
                                  </m:r>
                                </m:e>
                                <m:sub>
                                  <m:r>
                                    <a:rPr lang="en-US" sz="2200" b="0" i="1" smtClean="0">
                                      <a:latin typeface="Cambria Math" panose="02040503050406030204" pitchFamily="18" charset="0"/>
                                      <a:cs typeface="Calibri" panose="020F0502020204030204" pitchFamily="34" charset="0"/>
                                    </a:rPr>
                                    <m:t>𝑑</m:t>
                                  </m:r>
                                </m:sub>
                              </m:sSub>
                            </m:den>
                          </m:f>
                        </m:den>
                      </m:f>
                      <m:r>
                        <a:rPr lang="en-US" sz="2200" b="0" i="1" smtClean="0">
                          <a:latin typeface="Cambria Math" panose="02040503050406030204" pitchFamily="18" charset="0"/>
                          <a:cs typeface="Calibri" panose="020F0502020204030204" pitchFamily="34" charset="0"/>
                        </a:rPr>
                        <m:t>=</m:t>
                      </m:r>
                      <m:r>
                        <a:rPr lang="en-US" sz="2200" b="0" i="1" smtClean="0">
                          <a:latin typeface="Cambria Math" panose="02040503050406030204" pitchFamily="18" charset="0"/>
                          <a:cs typeface="Calibri" panose="020F0502020204030204" pitchFamily="34" charset="0"/>
                        </a:rPr>
                        <m:t>𝑛𝐴𝑒</m:t>
                      </m:r>
                      <m:sSub>
                        <m:sSubPr>
                          <m:ctrlPr>
                            <a:rPr lang="en-US" sz="2200" b="0" i="1" smtClean="0">
                              <a:latin typeface="Cambria Math" panose="02040503050406030204" pitchFamily="18" charset="0"/>
                              <a:cs typeface="Calibri" panose="020F0502020204030204" pitchFamily="34" charset="0"/>
                            </a:rPr>
                          </m:ctrlPr>
                        </m:sSubPr>
                        <m:e>
                          <m:r>
                            <a:rPr lang="en-US" sz="2200" b="0" i="1" smtClean="0">
                              <a:latin typeface="Cambria Math" panose="02040503050406030204" pitchFamily="18" charset="0"/>
                              <a:cs typeface="Calibri" panose="020F0502020204030204" pitchFamily="34" charset="0"/>
                            </a:rPr>
                            <m:t>𝑢</m:t>
                          </m:r>
                        </m:e>
                        <m:sub>
                          <m:r>
                            <a:rPr lang="en-US" sz="2200" b="0" i="1" smtClean="0">
                              <a:latin typeface="Cambria Math" panose="02040503050406030204" pitchFamily="18" charset="0"/>
                              <a:cs typeface="Calibri" panose="020F0502020204030204" pitchFamily="34" charset="0"/>
                            </a:rPr>
                            <m:t>𝑑</m:t>
                          </m:r>
                        </m:sub>
                      </m:sSub>
                      <m:r>
                        <a:rPr lang="en-US" sz="2200" b="0" i="1" smtClean="0">
                          <a:latin typeface="Cambria Math" panose="02040503050406030204" pitchFamily="18" charset="0"/>
                          <a:cs typeface="Calibri" panose="020F0502020204030204" pitchFamily="34" charset="0"/>
                        </a:rPr>
                        <m:t>⇒</m:t>
                      </m:r>
                      <m:r>
                        <a:rPr lang="en-US" sz="2200" b="0" i="1" smtClean="0">
                          <a:latin typeface="Cambria Math" panose="02040503050406030204" pitchFamily="18" charset="0"/>
                          <a:cs typeface="Calibri" panose="020F0502020204030204" pitchFamily="34" charset="0"/>
                        </a:rPr>
                        <m:t>𝐽</m:t>
                      </m:r>
                      <m:r>
                        <a:rPr lang="en-US" sz="2200" b="0" i="1" smtClean="0">
                          <a:latin typeface="Cambria Math" panose="02040503050406030204" pitchFamily="18" charset="0"/>
                          <a:cs typeface="Calibri" panose="020F0502020204030204" pitchFamily="34" charset="0"/>
                        </a:rPr>
                        <m:t>=</m:t>
                      </m:r>
                      <m:f>
                        <m:fPr>
                          <m:ctrlPr>
                            <a:rPr lang="en-US" sz="2200" b="0" i="1" smtClean="0">
                              <a:latin typeface="Cambria Math" panose="02040503050406030204" pitchFamily="18" charset="0"/>
                              <a:cs typeface="Calibri" panose="020F0502020204030204" pitchFamily="34" charset="0"/>
                            </a:rPr>
                          </m:ctrlPr>
                        </m:fPr>
                        <m:num>
                          <m:r>
                            <a:rPr lang="en-US" sz="2200" b="0" i="1" smtClean="0">
                              <a:latin typeface="Cambria Math" panose="02040503050406030204" pitchFamily="18" charset="0"/>
                              <a:cs typeface="Calibri" panose="020F0502020204030204" pitchFamily="34" charset="0"/>
                            </a:rPr>
                            <m:t>𝐼</m:t>
                          </m:r>
                        </m:num>
                        <m:den>
                          <m:r>
                            <a:rPr lang="en-US" sz="2200" b="0" i="1" smtClean="0">
                              <a:latin typeface="Cambria Math" panose="02040503050406030204" pitchFamily="18" charset="0"/>
                              <a:cs typeface="Calibri" panose="020F0502020204030204" pitchFamily="34" charset="0"/>
                            </a:rPr>
                            <m:t>𝐴</m:t>
                          </m:r>
                        </m:den>
                      </m:f>
                      <m:r>
                        <a:rPr lang="en-US" sz="2200" b="0" i="1" smtClean="0">
                          <a:latin typeface="Cambria Math" panose="02040503050406030204" pitchFamily="18" charset="0"/>
                          <a:cs typeface="Calibri" panose="020F0502020204030204" pitchFamily="34" charset="0"/>
                        </a:rPr>
                        <m:t>=</m:t>
                      </m:r>
                      <m:r>
                        <a:rPr lang="en-US" sz="2200" b="0" i="1" smtClean="0">
                          <a:latin typeface="Cambria Math" panose="02040503050406030204" pitchFamily="18" charset="0"/>
                          <a:cs typeface="Calibri" panose="020F0502020204030204" pitchFamily="34" charset="0"/>
                        </a:rPr>
                        <m:t>𝑛𝑒</m:t>
                      </m:r>
                      <m:sSub>
                        <m:sSubPr>
                          <m:ctrlPr>
                            <a:rPr lang="en-US" sz="2200" b="0" i="1" smtClean="0">
                              <a:latin typeface="Cambria Math" panose="02040503050406030204" pitchFamily="18" charset="0"/>
                              <a:cs typeface="Calibri" panose="020F0502020204030204" pitchFamily="34" charset="0"/>
                            </a:rPr>
                          </m:ctrlPr>
                        </m:sSubPr>
                        <m:e>
                          <m:r>
                            <a:rPr lang="en-US" sz="2200" b="0" i="1" smtClean="0">
                              <a:latin typeface="Cambria Math" panose="02040503050406030204" pitchFamily="18" charset="0"/>
                              <a:cs typeface="Calibri" panose="020F0502020204030204" pitchFamily="34" charset="0"/>
                            </a:rPr>
                            <m:t>𝑢</m:t>
                          </m:r>
                        </m:e>
                        <m:sub>
                          <m:r>
                            <a:rPr lang="en-US" sz="2200" b="0" i="1" smtClean="0">
                              <a:latin typeface="Cambria Math" panose="02040503050406030204" pitchFamily="18" charset="0"/>
                              <a:cs typeface="Calibri" panose="020F0502020204030204" pitchFamily="34" charset="0"/>
                            </a:rPr>
                            <m:t>𝑑</m:t>
                          </m:r>
                        </m:sub>
                      </m:sSub>
                    </m:oMath>
                  </m:oMathPara>
                </a14:m>
                <a:endParaRPr lang="el-GR" sz="2200" dirty="0">
                  <a:latin typeface="Calibri" panose="020F0502020204030204" pitchFamily="34" charset="0"/>
                  <a:cs typeface="Calibri" panose="020F0502020204030204" pitchFamily="34" charset="0"/>
                </a:endParaRPr>
              </a:p>
              <a:p>
                <a:pPr marL="68580" indent="0">
                  <a:buNone/>
                </a:pPr>
                <a:endParaRPr lang="el-GR" sz="2200" dirty="0">
                  <a:latin typeface="Calibri" panose="020F0502020204030204" pitchFamily="34" charset="0"/>
                  <a:cs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6781"/>
                <a:ext cx="8100849" cy="5252621"/>
              </a:xfrm>
              <a:blipFill rotWithShape="0">
                <a:blip r:embed="rId3"/>
                <a:stretch>
                  <a:fillRect t="-928" r="-301"/>
                </a:stretch>
              </a:blipFill>
            </p:spPr>
            <p:txBody>
              <a:bodyPr/>
              <a:lstStyle/>
              <a:p>
                <a:r>
                  <a:rPr lang="el-GR">
                    <a:noFill/>
                  </a:rPr>
                  <a:t> </a:t>
                </a:r>
              </a:p>
            </p:txBody>
          </p:sp>
        </mc:Fallback>
      </mc:AlternateContent>
      <p:pic>
        <p:nvPicPr>
          <p:cNvPr id="7" name="Picture 2" descr="http://photos1.blogger.com/x/blogger/3569/2389/1600/760725/Decorated_tree.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
        <p:nvSpPr>
          <p:cNvPr id="4" name="Ορθογώνιο: Στρογγύλεμα γωνιών 3">
            <a:extLst>
              <a:ext uri="{FF2B5EF4-FFF2-40B4-BE49-F238E27FC236}">
                <a16:creationId xmlns:a16="http://schemas.microsoft.com/office/drawing/2014/main" id="{1303D1DD-6BCC-297B-E367-DC251DE09D3D}"/>
              </a:ext>
            </a:extLst>
          </p:cNvPr>
          <p:cNvSpPr/>
          <p:nvPr/>
        </p:nvSpPr>
        <p:spPr>
          <a:xfrm>
            <a:off x="5542052" y="5350861"/>
            <a:ext cx="1752600" cy="817395"/>
          </a:xfrm>
          <a:prstGeom prst="round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Tree>
    <p:extLst>
      <p:ext uri="{BB962C8B-B14F-4D97-AF65-F5344CB8AC3E}">
        <p14:creationId xmlns:p14="http://schemas.microsoft.com/office/powerpoint/2010/main" val="1905013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Effect transition="in" filter="fade">
                                      <p:cBhvr>
                                        <p:cTn id="25" dur="500"/>
                                        <p:tgtEl>
                                          <p:spTgt spid="3">
                                            <p:txEl>
                                              <p:pRg st="7" end="7"/>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Ρεύμα και Αντίσταση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1" y="1376781"/>
                <a:ext cx="7796050" cy="5252621"/>
              </a:xfrm>
            </p:spPr>
            <p:txBody>
              <a:bodyPr>
                <a:normAutofit/>
              </a:bodyPr>
              <a:lstStyle/>
              <a:p>
                <a:r>
                  <a:rPr lang="el-GR" b="1" dirty="0">
                    <a:latin typeface="Calibri" panose="020F0502020204030204" pitchFamily="34" charset="0"/>
                    <a:cs typeface="Calibri" panose="020F0502020204030204" pitchFamily="34" charset="0"/>
                  </a:rPr>
                  <a:t>Ηλεκτρικό ρεύμα σε υλικά</a:t>
                </a:r>
              </a:p>
              <a:p>
                <a:pPr lvl="1"/>
                <a:r>
                  <a:rPr lang="el-GR" dirty="0">
                    <a:latin typeface="Calibri" panose="020F0502020204030204" pitchFamily="34" charset="0"/>
                    <a:cs typeface="Calibri" panose="020F0502020204030204" pitchFamily="34" charset="0"/>
                  </a:rPr>
                  <a:t>Ας ξεκινήσουμε τη μελέτη του ρεύματος σε </a:t>
                </a:r>
                <a:r>
                  <a:rPr lang="el-GR" b="1" dirty="0">
                    <a:latin typeface="Calibri" panose="020F0502020204030204" pitchFamily="34" charset="0"/>
                    <a:cs typeface="Calibri" panose="020F0502020204030204" pitchFamily="34" charset="0"/>
                  </a:rPr>
                  <a:t>υλικά</a:t>
                </a:r>
              </a:p>
              <a:p>
                <a:pPr lvl="2"/>
                <a:r>
                  <a:rPr lang="el-GR" b="1" dirty="0">
                    <a:latin typeface="Calibri" panose="020F0502020204030204" pitchFamily="34" charset="0"/>
                    <a:cs typeface="Calibri" panose="020F0502020204030204" pitchFamily="34" charset="0"/>
                  </a:rPr>
                  <a:t>Ισοτροπικά υλικά: οι ηλεκτρικές τους ιδιότητες παραμένουν ίδιες σε όλες τις κατευθύνσεις</a:t>
                </a:r>
              </a:p>
              <a:p>
                <a:pPr lvl="1"/>
                <a:endParaRPr lang="en-US" sz="800"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Ας ορίσουμε ως </a:t>
                </a:r>
                <a:r>
                  <a:rPr lang="el-GR" b="1" i="1" dirty="0">
                    <a:latin typeface="Calibri" panose="020F0502020204030204" pitchFamily="34" charset="0"/>
                    <a:cs typeface="Calibri" panose="020F0502020204030204" pitchFamily="34" charset="0"/>
                  </a:rPr>
                  <a:t>ειδική αγωγιμότητα </a:t>
                </a:r>
                <a14:m>
                  <m:oMath xmlns:m="http://schemas.openxmlformats.org/officeDocument/2006/math">
                    <m:r>
                      <a:rPr lang="el-GR" b="1" i="1">
                        <a:latin typeface="Cambria Math" panose="02040503050406030204" pitchFamily="18" charset="0"/>
                      </a:rPr>
                      <m:t>𝝈</m:t>
                    </m:r>
                  </m:oMath>
                </a14:m>
                <a:r>
                  <a:rPr lang="el-GR" dirty="0">
                    <a:latin typeface="Calibri" panose="020F0502020204030204" pitchFamily="34" charset="0"/>
                    <a:cs typeface="Calibri" panose="020F0502020204030204" pitchFamily="34" charset="0"/>
                  </a:rPr>
                  <a:t> ενός υλικού μια σταθερά που περιγράφει την πυκνότητα ρεύματος </a:t>
                </a:r>
                <a14:m>
                  <m:oMath xmlns:m="http://schemas.openxmlformats.org/officeDocument/2006/math">
                    <m:r>
                      <a:rPr lang="en-US" sz="2200" i="1">
                        <a:latin typeface="Cambria Math" panose="02040503050406030204" pitchFamily="18" charset="0"/>
                      </a:rPr>
                      <m:t>𝐽</m:t>
                    </m:r>
                  </m:oMath>
                </a14:m>
                <a:r>
                  <a:rPr lang="el-GR" dirty="0">
                    <a:latin typeface="Calibri" panose="020F0502020204030204" pitchFamily="34" charset="0"/>
                    <a:cs typeface="Calibri" panose="020F0502020204030204" pitchFamily="34" charset="0"/>
                  </a:rPr>
                  <a:t> δεδομένης μιας τιμής ηλεκτρικού πεδίου </a:t>
                </a:r>
                <a14:m>
                  <m:oMath xmlns:m="http://schemas.openxmlformats.org/officeDocument/2006/math">
                    <m:r>
                      <a:rPr lang="el-GR" sz="2200" b="0" i="1" smtClean="0">
                        <a:latin typeface="Cambria Math" panose="02040503050406030204" pitchFamily="18" charset="0"/>
                      </a:rPr>
                      <m:t>𝛦</m:t>
                    </m:r>
                  </m:oMath>
                </a14:m>
                <a:r>
                  <a:rPr lang="en-US" sz="2200" i="1" dirty="0">
                    <a:latin typeface="Calibri" panose="020F0502020204030204" pitchFamily="34" charset="0"/>
                    <a:cs typeface="Calibri" panose="020F0502020204030204" pitchFamily="34" charset="0"/>
                  </a:rPr>
                  <a:t> </a:t>
                </a:r>
                <a:r>
                  <a:rPr lang="el-GR" sz="2200" dirty="0">
                    <a:latin typeface="Calibri" panose="020F0502020204030204" pitchFamily="34" charset="0"/>
                    <a:cs typeface="Calibri" panose="020F0502020204030204" pitchFamily="34" charset="0"/>
                  </a:rPr>
                  <a:t>στο υλικό</a:t>
                </a:r>
                <a:endParaRPr lang="en-US" sz="2200" dirty="0">
                  <a:latin typeface="Calibri" panose="020F0502020204030204" pitchFamily="34" charset="0"/>
                  <a:cs typeface="Calibri" panose="020F0502020204030204" pitchFamily="34" charset="0"/>
                </a:endParaRPr>
              </a:p>
              <a:p>
                <a:pPr lvl="2"/>
                <a:r>
                  <a:rPr lang="el-GR" dirty="0">
                    <a:latin typeface="Calibri" panose="020F0502020204030204" pitchFamily="34" charset="0"/>
                    <a:cs typeface="Calibri" panose="020F0502020204030204" pitchFamily="34" charset="0"/>
                  </a:rPr>
                  <a:t>Περιγράφει πόσο «καλά» ένα υλικό άγει το ηλεκτρικό ρεύμα</a:t>
                </a:r>
                <a:endParaRPr lang="en-US" dirty="0">
                  <a:latin typeface="Calibri" panose="020F0502020204030204" pitchFamily="34" charset="0"/>
                  <a:cs typeface="Calibri" panose="020F0502020204030204" pitchFamily="34" charset="0"/>
                </a:endParaRPr>
              </a:p>
              <a:p>
                <a:pPr lvl="1"/>
                <a:endParaRPr lang="en-US" sz="800"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Σε μερικά υλικά (αρκετά, συμπεριλαμβανομένων και πολλών μετάλλων), η πυκνότητα ρεύματος είναι ανάλογη του μέτρου του ηλεκτρικού πεδίου </a:t>
                </a:r>
                <a:endParaRPr lang="el-GR" i="1" dirty="0">
                  <a:latin typeface="Calibri" panose="020F0502020204030204" pitchFamily="34" charset="0"/>
                  <a:cs typeface="Calibri" panose="020F0502020204030204" pitchFamily="34" charset="0"/>
                </a:endParaRPr>
              </a:p>
              <a:p>
                <a:pPr lvl="1"/>
                <a:endParaRPr lang="en-US" sz="1000" b="1" i="1" dirty="0">
                  <a:latin typeface="Cambria Math" panose="02040503050406030204" pitchFamily="18" charset="0"/>
                </a:endParaRPr>
              </a:p>
              <a:p>
                <a:pPr marL="365751" lvl="1" indent="0">
                  <a:buNone/>
                </a:pPr>
                <a14:m>
                  <m:oMathPara xmlns:m="http://schemas.openxmlformats.org/officeDocument/2006/math">
                    <m:oMathParaPr>
                      <m:jc m:val="centerGroup"/>
                    </m:oMathParaPr>
                    <m:oMath xmlns:m="http://schemas.openxmlformats.org/officeDocument/2006/math">
                      <m:r>
                        <a:rPr lang="en-US" b="1" i="1">
                          <a:latin typeface="Cambria Math" panose="02040503050406030204" pitchFamily="18" charset="0"/>
                        </a:rPr>
                        <m:t>𝑱</m:t>
                      </m:r>
                      <m:r>
                        <a:rPr lang="en-US" b="1" i="1">
                          <a:latin typeface="Cambria Math" panose="02040503050406030204" pitchFamily="18" charset="0"/>
                        </a:rPr>
                        <m:t>=</m:t>
                      </m:r>
                      <m:r>
                        <a:rPr lang="el-GR" b="1" i="1">
                          <a:latin typeface="Cambria Math" panose="02040503050406030204" pitchFamily="18" charset="0"/>
                        </a:rPr>
                        <m:t>𝝈</m:t>
                      </m:r>
                      <m:r>
                        <a:rPr lang="en-US" b="1" i="1">
                          <a:latin typeface="Cambria Math" panose="02040503050406030204" pitchFamily="18" charset="0"/>
                        </a:rPr>
                        <m:t>𝑬</m:t>
                      </m:r>
                    </m:oMath>
                  </m:oMathPara>
                </a14:m>
                <a:endParaRPr lang="en-US" b="1" dirty="0">
                  <a:latin typeface="Calibri" panose="020F0502020204030204" pitchFamily="34" charset="0"/>
                  <a:cs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1" y="1376781"/>
                <a:ext cx="7796050" cy="5252621"/>
              </a:xfrm>
              <a:blipFill>
                <a:blip r:embed="rId2"/>
                <a:stretch>
                  <a:fillRect t="-928" r="-1329"/>
                </a:stretch>
              </a:blipFill>
            </p:spPr>
            <p:txBody>
              <a:bodyPr/>
              <a:lstStyle/>
              <a:p>
                <a:r>
                  <a:rPr lang="en-US">
                    <a:noFill/>
                  </a:rPr>
                  <a:t> </a:t>
                </a:r>
              </a:p>
            </p:txBody>
          </p:sp>
        </mc:Fallback>
      </mc:AlternateContent>
      <p:pic>
        <p:nvPicPr>
          <p:cNvPr id="4" name="Picture 2" descr="http://photos1.blogger.com/x/blogger/3569/2389/1600/760725/Decorated_tree.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3798175" y="5664200"/>
            <a:ext cx="1295400" cy="68580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Tree>
    <p:extLst>
      <p:ext uri="{BB962C8B-B14F-4D97-AF65-F5344CB8AC3E}">
        <p14:creationId xmlns:p14="http://schemas.microsoft.com/office/powerpoint/2010/main" val="75575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fade">
                                      <p:cBhvr>
                                        <p:cTn id="12" dur="500"/>
                                        <p:tgtEl>
                                          <p:spTgt spid="3">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animEffect transition="in" filter="fade">
                                      <p:cBhvr>
                                        <p:cTn id="17" dur="500"/>
                                        <p:tgtEl>
                                          <p:spTgt spid="3">
                                            <p:txEl>
                                              <p:pRg st="7" end="7"/>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9" end="9"/>
                                            </p:txEl>
                                          </p:spTgt>
                                        </p:tgtEl>
                                        <p:attrNameLst>
                                          <p:attrName>style.visibility</p:attrName>
                                        </p:attrNameLst>
                                      </p:cBhvr>
                                      <p:to>
                                        <p:strVal val="visible"/>
                                      </p:to>
                                    </p:set>
                                    <p:animEffect transition="in" filter="fade">
                                      <p:cBhvr>
                                        <p:cTn id="22" dur="500"/>
                                        <p:tgtEl>
                                          <p:spTgt spid="3">
                                            <p:txEl>
                                              <p:pRg st="9" end="9"/>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Ρεύμα και Αντίσταση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61661"/>
                <a:ext cx="7796050" cy="5252621"/>
              </a:xfrm>
            </p:spPr>
            <p:txBody>
              <a:bodyPr>
                <a:normAutofit/>
              </a:bodyPr>
              <a:lstStyle/>
              <a:p>
                <a:r>
                  <a:rPr lang="el-GR" b="1" dirty="0">
                    <a:latin typeface="Calibri" panose="020F0502020204030204" pitchFamily="34" charset="0"/>
                    <a:cs typeface="Calibri" panose="020F0502020204030204" pitchFamily="34" charset="0"/>
                  </a:rPr>
                  <a:t>Ηλεκτρικό ρεύμα σε υλικά</a:t>
                </a:r>
              </a:p>
              <a:p>
                <a:pPr lvl="1"/>
                <a:endParaRPr lang="en-US" sz="1200" dirty="0">
                  <a:latin typeface="Calibri" panose="020F0502020204030204" pitchFamily="34" charset="0"/>
                  <a:cs typeface="Calibri" panose="020F0502020204030204" pitchFamily="34" charset="0"/>
                </a:endParaRPr>
              </a:p>
              <a:p>
                <a:r>
                  <a:rPr lang="el-GR" b="1" dirty="0">
                    <a:latin typeface="Calibri" panose="020F0502020204030204" pitchFamily="34" charset="0"/>
                    <a:cs typeface="Calibri" panose="020F0502020204030204" pitchFamily="34" charset="0"/>
                  </a:rPr>
                  <a:t>Υλικά</a:t>
                </a:r>
                <a:r>
                  <a:rPr lang="el-GR" dirty="0">
                    <a:latin typeface="Calibri" panose="020F0502020204030204" pitchFamily="34" charset="0"/>
                    <a:cs typeface="Calibri" panose="020F0502020204030204" pitchFamily="34" charset="0"/>
                  </a:rPr>
                  <a:t> που ικανοποιούν την προηγούμενη σχέση λέμε ότι ακολουθούν το </a:t>
                </a:r>
                <a:r>
                  <a:rPr lang="el-GR" b="1" dirty="0">
                    <a:latin typeface="Calibri" panose="020F0502020204030204" pitchFamily="34" charset="0"/>
                    <a:cs typeface="Calibri" panose="020F0502020204030204" pitchFamily="34" charset="0"/>
                  </a:rPr>
                  <a:t>νόμο του </a:t>
                </a:r>
                <a:r>
                  <a:rPr lang="en-US" b="1" dirty="0">
                    <a:latin typeface="Calibri" panose="020F0502020204030204" pitchFamily="34" charset="0"/>
                    <a:cs typeface="Calibri" panose="020F0502020204030204" pitchFamily="34" charset="0"/>
                  </a:rPr>
                  <a:t>Ohm</a:t>
                </a:r>
                <a:r>
                  <a:rPr lang="el-GR" b="1" dirty="0">
                    <a:latin typeface="Calibri" panose="020F0502020204030204" pitchFamily="34" charset="0"/>
                    <a:cs typeface="Calibri" panose="020F0502020204030204" pitchFamily="34" charset="0"/>
                  </a:rPr>
                  <a:t>:</a:t>
                </a:r>
                <a:endParaRPr lang="en-US" b="1" dirty="0">
                  <a:latin typeface="Calibri" panose="020F0502020204030204" pitchFamily="34" charset="0"/>
                  <a:cs typeface="Calibri" panose="020F0502020204030204" pitchFamily="34" charset="0"/>
                </a:endParaRPr>
              </a:p>
              <a:p>
                <a:pPr lvl="1"/>
                <a:endParaRPr lang="en-US" sz="1400" b="1" dirty="0">
                  <a:latin typeface="Calibri" panose="020F0502020204030204" pitchFamily="34" charset="0"/>
                  <a:cs typeface="Calibri" panose="020F0502020204030204" pitchFamily="34" charset="0"/>
                </a:endParaRPr>
              </a:p>
              <a:p>
                <a:pPr lvl="1"/>
                <a:r>
                  <a:rPr lang="el-GR" b="1" dirty="0">
                    <a:latin typeface="Calibri" panose="020F0502020204030204" pitchFamily="34" charset="0"/>
                    <a:cs typeface="Calibri" panose="020F0502020204030204" pitchFamily="34" charset="0"/>
                  </a:rPr>
                  <a:t>Ο λόγος της πυκνότητας ρεύματος </a:t>
                </a:r>
                <a14:m>
                  <m:oMath xmlns:m="http://schemas.openxmlformats.org/officeDocument/2006/math">
                    <m:r>
                      <a:rPr lang="en-US" b="1" i="1">
                        <a:latin typeface="Cambria Math" panose="02040503050406030204" pitchFamily="18" charset="0"/>
                      </a:rPr>
                      <m:t>𝑱</m:t>
                    </m:r>
                    <m:r>
                      <a:rPr lang="en-US" b="1" i="0">
                        <a:latin typeface="Cambria Math" panose="02040503050406030204" pitchFamily="18" charset="0"/>
                      </a:rPr>
                      <m:t> </m:t>
                    </m:r>
                  </m:oMath>
                </a14:m>
                <a:r>
                  <a:rPr lang="el-GR" b="1" dirty="0">
                    <a:latin typeface="Calibri" panose="020F0502020204030204" pitchFamily="34" charset="0"/>
                    <a:cs typeface="Calibri" panose="020F0502020204030204" pitchFamily="34" charset="0"/>
                  </a:rPr>
                  <a:t>προς το μέτρο του ηλεκτρικού πεδίου </a:t>
                </a:r>
                <a14:m>
                  <m:oMath xmlns:m="http://schemas.openxmlformats.org/officeDocument/2006/math">
                    <m:r>
                      <a:rPr lang="en-US" b="1" i="1">
                        <a:latin typeface="Cambria Math" panose="02040503050406030204" pitchFamily="18" charset="0"/>
                      </a:rPr>
                      <m:t>𝑬</m:t>
                    </m:r>
                  </m:oMath>
                </a14:m>
                <a:r>
                  <a:rPr lang="el-GR" b="1" dirty="0">
                    <a:latin typeface="Calibri" panose="020F0502020204030204" pitchFamily="34" charset="0"/>
                    <a:cs typeface="Calibri" panose="020F0502020204030204" pitchFamily="34" charset="0"/>
                  </a:rPr>
                  <a:t> είναι σταθερός και ίσος με </a:t>
                </a:r>
                <a14:m>
                  <m:oMath xmlns:m="http://schemas.openxmlformats.org/officeDocument/2006/math">
                    <m:r>
                      <a:rPr lang="el-GR" b="1" i="0">
                        <a:latin typeface="Cambria Math" panose="02040503050406030204" pitchFamily="18" charset="0"/>
                      </a:rPr>
                      <m:t>𝛔</m:t>
                    </m:r>
                  </m:oMath>
                </a14:m>
                <a:r>
                  <a:rPr lang="el-GR" b="1" dirty="0">
                    <a:latin typeface="Calibri" panose="020F0502020204030204" pitchFamily="34" charset="0"/>
                    <a:cs typeface="Calibri" panose="020F0502020204030204" pitchFamily="34" charset="0"/>
                  </a:rPr>
                  <a:t>, και ανεξάρτητος από το ηλεκτρικό πεδίο που παράγει το ρεύμα</a:t>
                </a:r>
                <a:endParaRPr lang="en-US" b="1" i="1" dirty="0">
                  <a:latin typeface="Cambria Math" panose="02040503050406030204" pitchFamily="18" charset="0"/>
                </a:endParaRPr>
              </a:p>
              <a:p>
                <a:pPr marL="411463" lvl="1" indent="0">
                  <a:buNone/>
                </a:pPr>
                <a14:m>
                  <m:oMathPara xmlns:m="http://schemas.openxmlformats.org/officeDocument/2006/math">
                    <m:oMathParaPr>
                      <m:jc m:val="centerGroup"/>
                    </m:oMathParaPr>
                    <m:oMath xmlns:m="http://schemas.openxmlformats.org/officeDocument/2006/math">
                      <m:r>
                        <a:rPr lang="el-GR" b="1" i="1">
                          <a:latin typeface="Cambria Math" panose="02040503050406030204" pitchFamily="18" charset="0"/>
                        </a:rPr>
                        <m:t>𝝈</m:t>
                      </m:r>
                      <m:r>
                        <a:rPr lang="el-GR" b="1" i="1">
                          <a:latin typeface="Cambria Math" panose="02040503050406030204" pitchFamily="18" charset="0"/>
                        </a:rPr>
                        <m:t>=</m:t>
                      </m:r>
                      <m:f>
                        <m:fPr>
                          <m:ctrlPr>
                            <a:rPr lang="en-US" b="1" i="1">
                              <a:latin typeface="Cambria Math" panose="02040503050406030204" pitchFamily="18" charset="0"/>
                            </a:rPr>
                          </m:ctrlPr>
                        </m:fPr>
                        <m:num>
                          <m:r>
                            <a:rPr lang="en-US" b="1" i="1">
                              <a:latin typeface="Cambria Math" panose="02040503050406030204" pitchFamily="18" charset="0"/>
                            </a:rPr>
                            <m:t>𝑱</m:t>
                          </m:r>
                        </m:num>
                        <m:den>
                          <m:r>
                            <a:rPr lang="en-US" b="1" i="1">
                              <a:latin typeface="Cambria Math" panose="02040503050406030204" pitchFamily="18" charset="0"/>
                            </a:rPr>
                            <m:t>𝑬</m:t>
                          </m:r>
                        </m:den>
                      </m:f>
                    </m:oMath>
                  </m:oMathPara>
                </a14:m>
                <a:endParaRPr lang="el-GR" dirty="0">
                  <a:latin typeface="Calibri" panose="020F0502020204030204" pitchFamily="34" charset="0"/>
                  <a:cs typeface="Calibri" panose="020F0502020204030204" pitchFamily="34" charset="0"/>
                </a:endParaRPr>
              </a:p>
              <a:p>
                <a:pPr lvl="1"/>
                <a:endParaRPr lang="en-US" sz="1100"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Ο νόμος του </a:t>
                </a:r>
                <a:r>
                  <a:rPr lang="en-US" dirty="0">
                    <a:latin typeface="Calibri" panose="020F0502020204030204" pitchFamily="34" charset="0"/>
                    <a:cs typeface="Calibri" panose="020F0502020204030204" pitchFamily="34" charset="0"/>
                  </a:rPr>
                  <a:t>Ohm </a:t>
                </a:r>
                <a:r>
                  <a:rPr lang="el-GR" dirty="0">
                    <a:latin typeface="Calibri" panose="020F0502020204030204" pitchFamily="34" charset="0"/>
                    <a:cs typeface="Calibri" panose="020F0502020204030204" pitchFamily="34" charset="0"/>
                  </a:rPr>
                  <a:t>δεν είναι «νόμος» της Φύσης, αλλά μια εμπειρική σχέση που ισχύει μόνο σε ορισμένες περιπτώσεις</a:t>
                </a:r>
              </a:p>
              <a:p>
                <a:pPr lvl="1"/>
                <a:endParaRPr lang="el-GR" sz="2200" i="1" dirty="0">
                  <a:latin typeface="Calibri" panose="020F0502020204030204" pitchFamily="34" charset="0"/>
                  <a:cs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61661"/>
                <a:ext cx="7796050" cy="5252621"/>
              </a:xfrm>
              <a:blipFill>
                <a:blip r:embed="rId2"/>
                <a:stretch>
                  <a:fillRect t="-928"/>
                </a:stretch>
              </a:blipFill>
            </p:spPr>
            <p:txBody>
              <a:bodyPr/>
              <a:lstStyle/>
              <a:p>
                <a:r>
                  <a:rPr lang="en-US">
                    <a:noFill/>
                  </a:rPr>
                  <a:t> </a:t>
                </a:r>
              </a:p>
            </p:txBody>
          </p:sp>
        </mc:Fallback>
      </mc:AlternateContent>
      <p:pic>
        <p:nvPicPr>
          <p:cNvPr id="4" name="Picture 2" descr="http://photos1.blogger.com/x/blogger/3569/2389/1600/760725/Decorated_tree.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2671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fade">
                                      <p:cBhvr>
                                        <p:cTn id="2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Ρεύμα και Αντίσταση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872249" cy="5185299"/>
              </a:xfrm>
            </p:spPr>
            <p:txBody>
              <a:bodyPr>
                <a:normAutofit lnSpcReduction="10000"/>
              </a:bodyPr>
              <a:lstStyle/>
              <a:p>
                <a:r>
                  <a:rPr lang="el-GR" b="1" dirty="0">
                    <a:latin typeface="Calibri" panose="020F0502020204030204" pitchFamily="34" charset="0"/>
                    <a:cs typeface="Calibri" panose="020F0502020204030204" pitchFamily="34" charset="0"/>
                  </a:rPr>
                  <a:t>Ηλεκτρικό ρεύμα σε υλικά</a:t>
                </a:r>
              </a:p>
              <a:p>
                <a:pPr lvl="1"/>
                <a:r>
                  <a:rPr lang="el-GR" dirty="0">
                    <a:latin typeface="Calibri" panose="020F0502020204030204" pitchFamily="34" charset="0"/>
                    <a:cs typeface="Calibri" panose="020F0502020204030204" pitchFamily="34" charset="0"/>
                  </a:rPr>
                  <a:t>Ο νόμος του </a:t>
                </a:r>
                <a:r>
                  <a:rPr lang="en-US" dirty="0">
                    <a:latin typeface="Calibri" panose="020F0502020204030204" pitchFamily="34" charset="0"/>
                    <a:cs typeface="Calibri" panose="020F0502020204030204" pitchFamily="34" charset="0"/>
                  </a:rPr>
                  <a:t>Ohm </a:t>
                </a:r>
                <a:r>
                  <a:rPr lang="el-GR" dirty="0">
                    <a:latin typeface="Calibri" panose="020F0502020204030204" pitchFamily="34" charset="0"/>
                    <a:cs typeface="Calibri" panose="020F0502020204030204" pitchFamily="34" charset="0"/>
                  </a:rPr>
                  <a:t>είναι μια σχέση με πολύ μεγάλη σημασία. Γιατί; </a:t>
                </a:r>
              </a:p>
              <a:p>
                <a:pPr lvl="1"/>
                <a:endParaRPr lang="el-GR"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Μας λέει </a:t>
                </a:r>
                <a:r>
                  <a:rPr lang="el-GR" b="1" dirty="0">
                    <a:latin typeface="Calibri" panose="020F0502020204030204" pitchFamily="34" charset="0"/>
                    <a:cs typeface="Calibri" panose="020F0502020204030204" pitchFamily="34" charset="0"/>
                  </a:rPr>
                  <a:t>τρία</a:t>
                </a:r>
                <a:r>
                  <a:rPr lang="el-GR" dirty="0">
                    <a:latin typeface="Calibri" panose="020F0502020204030204" pitchFamily="34" charset="0"/>
                    <a:cs typeface="Calibri" panose="020F0502020204030204" pitchFamily="34" charset="0"/>
                  </a:rPr>
                  <a:t> πράγματα:</a:t>
                </a:r>
              </a:p>
              <a:p>
                <a:pPr marL="1142971" lvl="2" indent="-457189">
                  <a:buFont typeface="+mj-lt"/>
                  <a:buAutoNum type="arabicPeriod"/>
                </a:pPr>
                <a:endParaRPr lang="el-GR" sz="1200" dirty="0">
                  <a:latin typeface="Calibri" panose="020F0502020204030204" pitchFamily="34" charset="0"/>
                  <a:cs typeface="Calibri" panose="020F0502020204030204" pitchFamily="34" charset="0"/>
                </a:endParaRPr>
              </a:p>
              <a:p>
                <a:pPr marL="868651" lvl="1" indent="-457189">
                  <a:buFont typeface="Wingdings" panose="05000000000000000000" pitchFamily="2" charset="2"/>
                  <a:buChar char="ü"/>
                </a:pPr>
                <a:r>
                  <a:rPr lang="el-GR" dirty="0">
                    <a:latin typeface="Calibri" panose="020F0502020204030204" pitchFamily="34" charset="0"/>
                    <a:cs typeface="Calibri" panose="020F0502020204030204" pitchFamily="34" charset="0"/>
                  </a:rPr>
                  <a:t>Η πυκνότητα ρεύματος, και ως εκ τούτου το ρεύμα, εξαρτάται με γραμμικό τρόπο από το μέτρο του ηλεκτρικού πεδίου:  </a:t>
                </a:r>
                <a:endParaRPr lang="en-US" b="1" i="1" dirty="0">
                  <a:latin typeface="Cambria Math" panose="02040503050406030204" pitchFamily="18" charset="0"/>
                </a:endParaRPr>
              </a:p>
              <a:p>
                <a:pPr marL="411462" lvl="1" indent="0">
                  <a:buNone/>
                </a:pPr>
                <a14:m>
                  <m:oMathPara xmlns:m="http://schemas.openxmlformats.org/officeDocument/2006/math">
                    <m:oMathParaPr>
                      <m:jc m:val="centerGroup"/>
                    </m:oMathParaPr>
                    <m:oMath xmlns:m="http://schemas.openxmlformats.org/officeDocument/2006/math">
                      <m:r>
                        <a:rPr lang="en-US" b="1" i="1">
                          <a:latin typeface="Cambria Math" panose="02040503050406030204" pitchFamily="18" charset="0"/>
                        </a:rPr>
                        <m:t>𝑱</m:t>
                      </m:r>
                      <m:r>
                        <a:rPr lang="en-US" b="1" i="1">
                          <a:latin typeface="Cambria Math" panose="02040503050406030204" pitchFamily="18" charset="0"/>
                        </a:rPr>
                        <m:t>=</m:t>
                      </m:r>
                      <m:r>
                        <a:rPr lang="el-GR" b="1" i="1">
                          <a:latin typeface="Cambria Math" panose="02040503050406030204" pitchFamily="18" charset="0"/>
                        </a:rPr>
                        <m:t>𝝈</m:t>
                      </m:r>
                      <m:r>
                        <a:rPr lang="en-US" b="1" i="1">
                          <a:latin typeface="Cambria Math" panose="02040503050406030204" pitchFamily="18" charset="0"/>
                        </a:rPr>
                        <m:t>𝑬</m:t>
                      </m:r>
                      <m:r>
                        <a:rPr lang="el-GR" b="1" i="1" smtClean="0">
                          <a:latin typeface="Cambria Math" panose="02040503050406030204" pitchFamily="18" charset="0"/>
                        </a:rPr>
                        <m:t>⇒</m:t>
                      </m:r>
                      <m:f>
                        <m:fPr>
                          <m:ctrlPr>
                            <a:rPr lang="en-US" b="1" i="1" smtClean="0">
                              <a:latin typeface="Cambria Math" panose="02040503050406030204" pitchFamily="18" charset="0"/>
                            </a:rPr>
                          </m:ctrlPr>
                        </m:fPr>
                        <m:num>
                          <m:r>
                            <a:rPr lang="en-US" b="1" i="1" smtClean="0">
                              <a:latin typeface="Cambria Math" panose="02040503050406030204" pitchFamily="18" charset="0"/>
                            </a:rPr>
                            <m:t>𝑰</m:t>
                          </m:r>
                        </m:num>
                        <m:den>
                          <m:r>
                            <a:rPr lang="en-US" b="1" i="1" smtClean="0">
                              <a:latin typeface="Cambria Math" panose="02040503050406030204" pitchFamily="18" charset="0"/>
                            </a:rPr>
                            <m:t>𝑨</m:t>
                          </m:r>
                        </m:den>
                      </m:f>
                      <m:r>
                        <a:rPr lang="en-US" b="1" i="1" smtClean="0">
                          <a:latin typeface="Cambria Math" panose="02040503050406030204" pitchFamily="18" charset="0"/>
                        </a:rPr>
                        <m:t>=</m:t>
                      </m:r>
                      <m:r>
                        <a:rPr lang="el-GR" b="1" i="1" smtClean="0">
                          <a:latin typeface="Cambria Math" panose="02040503050406030204" pitchFamily="18" charset="0"/>
                        </a:rPr>
                        <m:t>𝝈</m:t>
                      </m:r>
                      <m:r>
                        <a:rPr lang="en-US" b="1" i="1" smtClean="0">
                          <a:latin typeface="Cambria Math" panose="02040503050406030204" pitchFamily="18" charset="0"/>
                        </a:rPr>
                        <m:t>𝑬</m:t>
                      </m:r>
                      <m:r>
                        <a:rPr lang="en-US" b="1" i="1" smtClean="0">
                          <a:latin typeface="Cambria Math" panose="02040503050406030204" pitchFamily="18" charset="0"/>
                        </a:rPr>
                        <m:t>⇒</m:t>
                      </m:r>
                      <m:r>
                        <a:rPr lang="en-US" b="1" i="1" smtClean="0">
                          <a:latin typeface="Cambria Math" panose="02040503050406030204" pitchFamily="18" charset="0"/>
                        </a:rPr>
                        <m:t>𝑰</m:t>
                      </m:r>
                      <m:r>
                        <a:rPr lang="en-US" b="1" i="1" smtClean="0">
                          <a:latin typeface="Cambria Math" panose="02040503050406030204" pitchFamily="18" charset="0"/>
                        </a:rPr>
                        <m:t>=(</m:t>
                      </m:r>
                      <m:r>
                        <a:rPr lang="en-US" b="1" i="1" smtClean="0">
                          <a:latin typeface="Cambria Math" panose="02040503050406030204" pitchFamily="18" charset="0"/>
                        </a:rPr>
                        <m:t>𝝈</m:t>
                      </m:r>
                      <m:r>
                        <a:rPr lang="en-US" b="1" i="1" smtClean="0">
                          <a:latin typeface="Cambria Math" panose="02040503050406030204" pitchFamily="18" charset="0"/>
                        </a:rPr>
                        <m:t>𝑨</m:t>
                      </m:r>
                      <m:r>
                        <a:rPr lang="en-US" b="1" i="1" smtClean="0">
                          <a:latin typeface="Cambria Math" panose="02040503050406030204" pitchFamily="18" charset="0"/>
                        </a:rPr>
                        <m:t>)</m:t>
                      </m:r>
                      <m:r>
                        <a:rPr lang="en-US" b="1" i="1" smtClean="0">
                          <a:latin typeface="Cambria Math" panose="02040503050406030204" pitchFamily="18" charset="0"/>
                        </a:rPr>
                        <m:t>𝑬</m:t>
                      </m:r>
                    </m:oMath>
                  </m:oMathPara>
                </a14:m>
                <a:endParaRPr lang="el-GR" dirty="0">
                  <a:latin typeface="Calibri" panose="020F0502020204030204" pitchFamily="34" charset="0"/>
                  <a:cs typeface="Calibri" panose="020F0502020204030204" pitchFamily="34" charset="0"/>
                </a:endParaRPr>
              </a:p>
              <a:p>
                <a:pPr marL="868651" lvl="1" indent="-457189">
                  <a:buFont typeface="Wingdings" panose="05000000000000000000" pitchFamily="2" charset="2"/>
                  <a:buChar char="ü"/>
                </a:pPr>
                <a:r>
                  <a:rPr lang="el-GR" dirty="0">
                    <a:latin typeface="Calibri" panose="020F0502020204030204" pitchFamily="34" charset="0"/>
                    <a:cs typeface="Calibri" panose="020F0502020204030204" pitchFamily="34" charset="0"/>
                  </a:rPr>
                  <a:t>Το ηλεκτρικό ρεύμα δημιουργείται από ένα ηλεκτρικό πεδίο που ασκεί ηλεκτρ. δυνάμεις στους φορείς φορτίου</a:t>
                </a:r>
              </a:p>
              <a:p>
                <a:pPr marL="868651" lvl="1" indent="-457189">
                  <a:buFont typeface="Wingdings" panose="05000000000000000000" pitchFamily="2" charset="2"/>
                  <a:buChar char="ü"/>
                </a:pPr>
                <a:r>
                  <a:rPr lang="el-GR" dirty="0">
                    <a:latin typeface="Calibri" panose="020F0502020204030204" pitchFamily="34" charset="0"/>
                    <a:cs typeface="Calibri" panose="020F0502020204030204" pitchFamily="34" charset="0"/>
                  </a:rPr>
                  <a:t>Η πυκνότητα ρεύματος εξαρτάται από την ειδική αγωγιμότητα του υλικού</a:t>
                </a:r>
                <a:endParaRPr lang="en-US" dirty="0">
                  <a:latin typeface="Calibri" panose="020F0502020204030204" pitchFamily="34" charset="0"/>
                  <a:cs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872249" cy="5185299"/>
              </a:xfrm>
              <a:blipFill>
                <a:blip r:embed="rId2"/>
                <a:stretch>
                  <a:fillRect t="-1645" r="-1239"/>
                </a:stretch>
              </a:blipFill>
            </p:spPr>
            <p:txBody>
              <a:bodyPr/>
              <a:lstStyle/>
              <a:p>
                <a:r>
                  <a:rPr lang="en-US">
                    <a:noFill/>
                  </a:rPr>
                  <a:t> </a:t>
                </a:r>
              </a:p>
            </p:txBody>
          </p:sp>
        </mc:Fallback>
      </mc:AlternateContent>
      <p:pic>
        <p:nvPicPr>
          <p:cNvPr id="4" name="Picture 2" descr="http://photos1.blogger.com/x/blogger/3569/2389/1600/760725/Decorated_tree.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C5441F98-51E0-BF4C-A149-FC96E56FF387}"/>
                  </a:ext>
                </a:extLst>
              </p:cNvPr>
              <p:cNvSpPr txBox="1"/>
              <p:nvPr/>
            </p:nvSpPr>
            <p:spPr>
              <a:xfrm>
                <a:off x="6934200" y="727585"/>
                <a:ext cx="1371599" cy="613470"/>
              </a:xfrm>
              <a:prstGeom prst="horizontalScroll">
                <a:avLst/>
              </a:prstGeom>
              <a:noFill/>
              <a:ln w="38100">
                <a:solidFill>
                  <a:schemeClr val="accent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𝑱</m:t>
                      </m:r>
                      <m:r>
                        <a:rPr kumimoji="0" lang="en-US" sz="2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l-GR" sz="2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𝝈</m:t>
                      </m:r>
                      <m:r>
                        <a:rPr kumimoji="0" lang="en-US" sz="2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𝑬</m:t>
                      </m:r>
                    </m:oMath>
                  </m:oMathPara>
                </a14:m>
                <a:endParaRPr kumimoji="0" lang="en-US" sz="2400" b="0" i="0" u="none" strike="noStrike" kern="1200" cap="none" spc="0" normalizeH="0" baseline="0" noProof="0" dirty="0">
                  <a:ln>
                    <a:noFill/>
                  </a:ln>
                  <a:solidFill>
                    <a:prstClr val="black"/>
                  </a:solidFill>
                  <a:effectLst/>
                  <a:uLnTx/>
                  <a:uFillTx/>
                  <a:latin typeface="Cambria" panose="02040503050406030204"/>
                  <a:ea typeface="+mn-ea"/>
                  <a:cs typeface="+mn-cs"/>
                </a:endParaRPr>
              </a:p>
            </p:txBody>
          </p:sp>
        </mc:Choice>
        <mc:Fallback xmlns="">
          <p:sp>
            <p:nvSpPr>
              <p:cNvPr id="6" name="TextBox 5">
                <a:extLst>
                  <a:ext uri="{FF2B5EF4-FFF2-40B4-BE49-F238E27FC236}">
                    <a16:creationId xmlns:a16="http://schemas.microsoft.com/office/drawing/2014/main" id="{C5441F98-51E0-BF4C-A149-FC96E56FF387}"/>
                  </a:ext>
                </a:extLst>
              </p:cNvPr>
              <p:cNvSpPr txBox="1">
                <a:spLocks noRot="1" noChangeAspect="1" noMove="1" noResize="1" noEditPoints="1" noAdjustHandles="1" noChangeArrowheads="1" noChangeShapeType="1" noTextEdit="1"/>
              </p:cNvSpPr>
              <p:nvPr/>
            </p:nvSpPr>
            <p:spPr>
              <a:xfrm>
                <a:off x="6934200" y="727585"/>
                <a:ext cx="1371599" cy="613470"/>
              </a:xfrm>
              <a:prstGeom prst="horizontalScroll">
                <a:avLst/>
              </a:prstGeom>
              <a:blipFill>
                <a:blip r:embed="rId4"/>
                <a:stretch>
                  <a:fillRect/>
                </a:stretch>
              </a:blipFill>
              <a:ln w="38100">
                <a:solidFill>
                  <a:schemeClr val="accent1"/>
                </a:solidFill>
              </a:ln>
            </p:spPr>
            <p:txBody>
              <a:bodyPr/>
              <a:lstStyle/>
              <a:p>
                <a:r>
                  <a:rPr lang="en-US">
                    <a:noFill/>
                  </a:rPr>
                  <a:t> </a:t>
                </a:r>
              </a:p>
            </p:txBody>
          </p:sp>
        </mc:Fallback>
      </mc:AlternateContent>
    </p:spTree>
    <p:extLst>
      <p:ext uri="{BB962C8B-B14F-4D97-AF65-F5344CB8AC3E}">
        <p14:creationId xmlns:p14="http://schemas.microsoft.com/office/powerpoint/2010/main" val="2101027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fade">
                                      <p:cBhvr>
                                        <p:cTn id="12" dur="500"/>
                                        <p:tgtEl>
                                          <p:spTgt spid="3">
                                            <p:txEl>
                                              <p:pRg st="5" end="5"/>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Effect transition="in" filter="fade">
                                      <p:cBhvr>
                                        <p:cTn id="15" dur="500"/>
                                        <p:tgtEl>
                                          <p:spTgt spid="3">
                                            <p:txEl>
                                              <p:pRg st="6" end="6"/>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7" end="7"/>
                                            </p:txEl>
                                          </p:spTgt>
                                        </p:tgtEl>
                                        <p:attrNameLst>
                                          <p:attrName>style.visibility</p:attrName>
                                        </p:attrNameLst>
                                      </p:cBhvr>
                                      <p:to>
                                        <p:strVal val="visible"/>
                                      </p:to>
                                    </p:set>
                                    <p:animEffect transition="in" filter="fade">
                                      <p:cBhvr>
                                        <p:cTn id="20" dur="500"/>
                                        <p:tgtEl>
                                          <p:spTgt spid="3">
                                            <p:txEl>
                                              <p:pRg st="7" end="7"/>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animEffect transition="in" filter="fade">
                                      <p:cBhvr>
                                        <p:cTn id="25"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Ρεύμα και Αντίσταση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67902"/>
                <a:ext cx="7872249" cy="5185299"/>
              </a:xfrm>
            </p:spPr>
            <p:txBody>
              <a:bodyPr>
                <a:normAutofit/>
              </a:bodyPr>
              <a:lstStyle/>
              <a:p>
                <a:r>
                  <a:rPr lang="el-GR" b="1" dirty="0">
                    <a:latin typeface="Calibri" panose="020F0502020204030204" pitchFamily="34" charset="0"/>
                    <a:cs typeface="Calibri" panose="020F0502020204030204" pitchFamily="34" charset="0"/>
                  </a:rPr>
                  <a:t>Ηλεκτρικό ρεύμα σε υλικά</a:t>
                </a:r>
              </a:p>
              <a:p>
                <a:r>
                  <a:rPr lang="el-GR" sz="2200" dirty="0">
                    <a:latin typeface="Calibri" panose="020F0502020204030204" pitchFamily="34" charset="0"/>
                    <a:cs typeface="Calibri" panose="020F0502020204030204" pitchFamily="34" charset="0"/>
                  </a:rPr>
                  <a:t>Επιπλέον μπορούμε να ορίσουμε:</a:t>
                </a:r>
              </a:p>
              <a:p>
                <a:r>
                  <a:rPr lang="el-GR" sz="2200" b="1" dirty="0">
                    <a:latin typeface="Calibri" panose="020F0502020204030204" pitchFamily="34" charset="0"/>
                    <a:cs typeface="Calibri" panose="020F0502020204030204" pitchFamily="34" charset="0"/>
                  </a:rPr>
                  <a:t>Ειδική αντίσταση </a:t>
                </a:r>
                <a14:m>
                  <m:oMath xmlns:m="http://schemas.openxmlformats.org/officeDocument/2006/math">
                    <m:r>
                      <a:rPr lang="el-GR" sz="2200" i="1" dirty="0" smtClean="0">
                        <a:latin typeface="Cambria Math" panose="02040503050406030204" pitchFamily="18" charset="0"/>
                        <a:cs typeface="Calibri" panose="020F0502020204030204" pitchFamily="34" charset="0"/>
                      </a:rPr>
                      <m:t>𝜌</m:t>
                    </m:r>
                  </m:oMath>
                </a14:m>
                <a:r>
                  <a:rPr lang="el-GR" sz="2200" dirty="0">
                    <a:latin typeface="Calibri" panose="020F0502020204030204" pitchFamily="34" charset="0"/>
                    <a:cs typeface="Calibri" panose="020F0502020204030204" pitchFamily="34" charset="0"/>
                  </a:rPr>
                  <a:t> ενός υλικού:</a:t>
                </a:r>
                <a:br>
                  <a:rPr lang="el-GR" sz="2200" dirty="0">
                    <a:latin typeface="Calibri" panose="020F0502020204030204" pitchFamily="34" charset="0"/>
                    <a:cs typeface="Calibri" panose="020F0502020204030204" pitchFamily="34" charset="0"/>
                  </a:rPr>
                </a:br>
                <a:endParaRPr lang="el-GR" sz="2200" dirty="0">
                  <a:latin typeface="Calibri" panose="020F0502020204030204" pitchFamily="34" charset="0"/>
                  <a:cs typeface="Calibri" panose="020F0502020204030204" pitchFamily="34" charset="0"/>
                </a:endParaRPr>
              </a:p>
              <a:p>
                <a:pPr marL="68580" indent="0">
                  <a:buNone/>
                </a:pPr>
                <a14:m>
                  <m:oMathPara xmlns:m="http://schemas.openxmlformats.org/officeDocument/2006/math">
                    <m:oMathParaPr>
                      <m:jc m:val="centerGroup"/>
                    </m:oMathParaPr>
                    <m:oMath xmlns:m="http://schemas.openxmlformats.org/officeDocument/2006/math">
                      <m:r>
                        <a:rPr lang="el-GR" sz="2200" b="0" i="1" smtClean="0">
                          <a:latin typeface="Cambria Math" panose="02040503050406030204" pitchFamily="18" charset="0"/>
                          <a:cs typeface="Calibri" panose="020F0502020204030204" pitchFamily="34" charset="0"/>
                        </a:rPr>
                        <m:t>𝜌</m:t>
                      </m:r>
                      <m:r>
                        <a:rPr lang="el-GR" sz="2200" b="0" i="1" smtClean="0">
                          <a:latin typeface="Cambria Math" panose="02040503050406030204" pitchFamily="18" charset="0"/>
                          <a:cs typeface="Calibri" panose="020F0502020204030204" pitchFamily="34" charset="0"/>
                        </a:rPr>
                        <m:t>=</m:t>
                      </m:r>
                      <m:f>
                        <m:fPr>
                          <m:ctrlPr>
                            <a:rPr lang="el-GR" sz="2200" b="0" i="1" smtClean="0">
                              <a:latin typeface="Cambria Math" panose="02040503050406030204" pitchFamily="18" charset="0"/>
                              <a:cs typeface="Calibri" panose="020F0502020204030204" pitchFamily="34" charset="0"/>
                            </a:rPr>
                          </m:ctrlPr>
                        </m:fPr>
                        <m:num>
                          <m:r>
                            <a:rPr lang="en-US" sz="2200" b="0" i="1" smtClean="0">
                              <a:latin typeface="Cambria Math" panose="02040503050406030204" pitchFamily="18" charset="0"/>
                              <a:cs typeface="Calibri" panose="020F0502020204030204" pitchFamily="34" charset="0"/>
                            </a:rPr>
                            <m:t>𝐸</m:t>
                          </m:r>
                        </m:num>
                        <m:den>
                          <m:r>
                            <a:rPr lang="en-US" sz="2200" b="0" i="1" smtClean="0">
                              <a:latin typeface="Cambria Math" panose="02040503050406030204" pitchFamily="18" charset="0"/>
                              <a:cs typeface="Calibri" panose="020F0502020204030204" pitchFamily="34" charset="0"/>
                            </a:rPr>
                            <m:t>𝐽</m:t>
                          </m:r>
                        </m:den>
                      </m:f>
                      <m:r>
                        <a:rPr lang="en-US" sz="2200" b="0" i="1" smtClean="0">
                          <a:latin typeface="Cambria Math" panose="02040503050406030204" pitchFamily="18" charset="0"/>
                          <a:cs typeface="Calibri" panose="020F0502020204030204" pitchFamily="34" charset="0"/>
                        </a:rPr>
                        <m:t>⇒</m:t>
                      </m:r>
                      <m:r>
                        <a:rPr lang="en-US" sz="2200" b="0" i="1" smtClean="0">
                          <a:latin typeface="Cambria Math" panose="02040503050406030204" pitchFamily="18" charset="0"/>
                          <a:cs typeface="Calibri" panose="020F0502020204030204" pitchFamily="34" charset="0"/>
                        </a:rPr>
                        <m:t>𝐸</m:t>
                      </m:r>
                      <m:r>
                        <a:rPr lang="en-US" sz="2200" b="0" i="1" smtClean="0">
                          <a:latin typeface="Cambria Math" panose="02040503050406030204" pitchFamily="18" charset="0"/>
                          <a:cs typeface="Calibri" panose="020F0502020204030204" pitchFamily="34" charset="0"/>
                        </a:rPr>
                        <m:t>=</m:t>
                      </m:r>
                      <m:r>
                        <a:rPr lang="el-GR" sz="2200" b="0" i="1" smtClean="0">
                          <a:latin typeface="Cambria Math" panose="02040503050406030204" pitchFamily="18" charset="0"/>
                          <a:cs typeface="Calibri" panose="020F0502020204030204" pitchFamily="34" charset="0"/>
                        </a:rPr>
                        <m:t>𝜌</m:t>
                      </m:r>
                      <m:r>
                        <a:rPr lang="en-US" sz="2200" b="0" i="1" smtClean="0">
                          <a:latin typeface="Cambria Math" panose="02040503050406030204" pitchFamily="18" charset="0"/>
                          <a:cs typeface="Calibri" panose="020F0502020204030204" pitchFamily="34" charset="0"/>
                        </a:rPr>
                        <m:t>𝐽</m:t>
                      </m:r>
                    </m:oMath>
                  </m:oMathPara>
                </a14:m>
                <a:endParaRPr lang="el-GR" sz="2200" dirty="0">
                  <a:latin typeface="Calibri" panose="020F0502020204030204" pitchFamily="34" charset="0"/>
                  <a:cs typeface="Calibri" panose="020F0502020204030204" pitchFamily="34" charset="0"/>
                </a:endParaRPr>
              </a:p>
              <a:p>
                <a:pPr marL="68580" indent="0">
                  <a:buNone/>
                </a:pPr>
                <a:r>
                  <a:rPr lang="el-GR" sz="2200" dirty="0">
                    <a:latin typeface="Calibri" panose="020F0502020204030204" pitchFamily="34" charset="0"/>
                    <a:cs typeface="Calibri" panose="020F0502020204030204" pitchFamily="34" charset="0"/>
                  </a:rPr>
                  <a:t>    με </a:t>
                </a:r>
                <a14:m>
                  <m:oMath xmlns:m="http://schemas.openxmlformats.org/officeDocument/2006/math">
                    <m:r>
                      <a:rPr lang="en-US" sz="2200" b="0" i="1" smtClean="0">
                        <a:latin typeface="Cambria Math" panose="02040503050406030204" pitchFamily="18" charset="0"/>
                        <a:cs typeface="Calibri" panose="020F0502020204030204" pitchFamily="34" charset="0"/>
                      </a:rPr>
                      <m:t>𝜎</m:t>
                    </m:r>
                    <m:r>
                      <a:rPr lang="en-US" sz="2200" b="0" i="1" smtClean="0">
                        <a:latin typeface="Cambria Math" panose="02040503050406030204" pitchFamily="18" charset="0"/>
                        <a:cs typeface="Calibri" panose="020F0502020204030204" pitchFamily="34" charset="0"/>
                      </a:rPr>
                      <m:t>,</m:t>
                    </m:r>
                    <m:r>
                      <a:rPr lang="el-GR" sz="2200" b="0" i="1" smtClean="0">
                        <a:latin typeface="Cambria Math" panose="02040503050406030204" pitchFamily="18" charset="0"/>
                        <a:cs typeface="Calibri" panose="020F0502020204030204" pitchFamily="34" charset="0"/>
                      </a:rPr>
                      <m:t>𝜌</m:t>
                    </m:r>
                  </m:oMath>
                </a14:m>
                <a:r>
                  <a:rPr lang="el-GR" sz="2200" dirty="0">
                    <a:latin typeface="Calibri" panose="020F0502020204030204" pitchFamily="34" charset="0"/>
                    <a:cs typeface="Calibri" panose="020F0502020204030204" pitchFamily="34" charset="0"/>
                  </a:rPr>
                  <a:t> να σχετίζονται ως</a:t>
                </a:r>
              </a:p>
              <a:p>
                <a:pPr marL="68580" indent="0">
                  <a:buNone/>
                </a:pPr>
                <a14:m>
                  <m:oMathPara xmlns:m="http://schemas.openxmlformats.org/officeDocument/2006/math">
                    <m:oMathParaPr>
                      <m:jc m:val="centerGroup"/>
                    </m:oMathParaPr>
                    <m:oMath xmlns:m="http://schemas.openxmlformats.org/officeDocument/2006/math">
                      <m:r>
                        <a:rPr lang="el-GR" sz="2200" b="0" i="1" smtClean="0">
                          <a:latin typeface="Cambria Math" panose="02040503050406030204" pitchFamily="18" charset="0"/>
                          <a:cs typeface="Calibri" panose="020F0502020204030204" pitchFamily="34" charset="0"/>
                        </a:rPr>
                        <m:t>𝜎</m:t>
                      </m:r>
                      <m:r>
                        <a:rPr lang="el-GR" sz="2200" b="0" i="1" smtClean="0">
                          <a:latin typeface="Cambria Math" panose="02040503050406030204" pitchFamily="18" charset="0"/>
                          <a:cs typeface="Calibri" panose="020F0502020204030204" pitchFamily="34" charset="0"/>
                        </a:rPr>
                        <m:t>=</m:t>
                      </m:r>
                      <m:f>
                        <m:fPr>
                          <m:ctrlPr>
                            <a:rPr lang="el-GR" sz="2200" b="0" i="1" smtClean="0">
                              <a:latin typeface="Cambria Math" panose="02040503050406030204" pitchFamily="18" charset="0"/>
                              <a:cs typeface="Calibri" panose="020F0502020204030204" pitchFamily="34" charset="0"/>
                            </a:rPr>
                          </m:ctrlPr>
                        </m:fPr>
                        <m:num>
                          <m:r>
                            <a:rPr lang="el-GR" sz="2200" b="0" i="1" smtClean="0">
                              <a:latin typeface="Cambria Math" panose="02040503050406030204" pitchFamily="18" charset="0"/>
                              <a:cs typeface="Calibri" panose="020F0502020204030204" pitchFamily="34" charset="0"/>
                            </a:rPr>
                            <m:t>1</m:t>
                          </m:r>
                        </m:num>
                        <m:den>
                          <m:r>
                            <a:rPr lang="el-GR" sz="2200" b="0" i="1" smtClean="0">
                              <a:latin typeface="Cambria Math" panose="02040503050406030204" pitchFamily="18" charset="0"/>
                              <a:cs typeface="Calibri" panose="020F0502020204030204" pitchFamily="34" charset="0"/>
                            </a:rPr>
                            <m:t>𝜌</m:t>
                          </m:r>
                        </m:den>
                      </m:f>
                    </m:oMath>
                  </m:oMathPara>
                </a14:m>
                <a:endParaRPr lang="el-GR" sz="2200" dirty="0">
                  <a:latin typeface="Calibri" panose="020F0502020204030204" pitchFamily="34" charset="0"/>
                  <a:cs typeface="Calibri" panose="020F0502020204030204" pitchFamily="34" charset="0"/>
                </a:endParaRPr>
              </a:p>
              <a:p>
                <a:r>
                  <a:rPr lang="el-GR" sz="2200" dirty="0">
                    <a:latin typeface="Calibri" panose="020F0502020204030204" pitchFamily="34" charset="0"/>
                    <a:cs typeface="Calibri" panose="020F0502020204030204" pitchFamily="34" charset="0"/>
                  </a:rPr>
                  <a:t>Η ειδική αντίσταση μας πληροφορεί για το πόσο «διστακτικά» κινούνται τα ηλεκτρόνια σε απάντηση στο ηλεκτρικό πεδίο</a:t>
                </a:r>
                <a:endParaRPr lang="en-US" sz="2200" dirty="0">
                  <a:latin typeface="Calibri" panose="020F0502020204030204" pitchFamily="34" charset="0"/>
                  <a:cs typeface="Calibri" panose="020F0502020204030204" pitchFamily="34" charset="0"/>
                </a:endParaRPr>
              </a:p>
              <a:p>
                <a:pPr lvl="1"/>
                <a:r>
                  <a:rPr lang="el-GR" sz="2000" dirty="0">
                    <a:latin typeface="Calibri" panose="020F0502020204030204" pitchFamily="34" charset="0"/>
                    <a:cs typeface="Calibri" panose="020F0502020204030204" pitchFamily="34" charset="0"/>
                  </a:rPr>
                  <a:t>Δηλ. η ειδική αντίσταση μετρά το βαθμό με τον οποίο ένα υλικό «αντιστέκεται» στη ροή φορτίων όταν στο υλικό αυτό εφαρμόζεται ένα ηλεκτρικό πεδίο</a:t>
                </a:r>
              </a:p>
              <a:p>
                <a:pPr marL="68580" indent="0">
                  <a:buNone/>
                </a:pPr>
                <a:endParaRPr lang="el-GR" sz="2200" dirty="0">
                  <a:latin typeface="Calibri" panose="020F0502020204030204" pitchFamily="34" charset="0"/>
                  <a:cs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67902"/>
                <a:ext cx="7872249" cy="5185299"/>
              </a:xfrm>
              <a:blipFill>
                <a:blip r:embed="rId2"/>
                <a:stretch>
                  <a:fillRect t="-940" r="-387"/>
                </a:stretch>
              </a:blipFill>
            </p:spPr>
            <p:txBody>
              <a:bodyPr/>
              <a:lstStyle/>
              <a:p>
                <a:r>
                  <a:rPr lang="en-US">
                    <a:noFill/>
                  </a:rPr>
                  <a:t> </a:t>
                </a:r>
              </a:p>
            </p:txBody>
          </p:sp>
        </mc:Fallback>
      </mc:AlternateContent>
      <p:pic>
        <p:nvPicPr>
          <p:cNvPr id="4" name="Picture 2" descr="http://photos1.blogger.com/x/blogger/3569/2389/1600/760725/Decorated_tree.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048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fade">
                                      <p:cBhvr>
                                        <p:cTn id="26" dur="500"/>
                                        <p:tgtEl>
                                          <p:spTgt spid="3">
                                            <p:txEl>
                                              <p:pRg st="6" end="6"/>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fade">
                                      <p:cBhvr>
                                        <p:cTn id="31"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Ρεύμα και Αντίσταση</a:t>
            </a:r>
          </a:p>
        </p:txBody>
      </p:sp>
      <p:sp>
        <p:nvSpPr>
          <p:cNvPr id="3" name="Content Placeholder 2"/>
          <p:cNvSpPr>
            <a:spLocks noGrp="1"/>
          </p:cNvSpPr>
          <p:nvPr>
            <p:ph idx="1"/>
          </p:nvPr>
        </p:nvSpPr>
        <p:spPr>
          <a:xfrm>
            <a:off x="738351" y="1367902"/>
            <a:ext cx="7796050" cy="5185299"/>
          </a:xfrm>
        </p:spPr>
        <p:txBody>
          <a:bodyPr>
            <a:normAutofit/>
          </a:bodyPr>
          <a:lstStyle/>
          <a:p>
            <a:r>
              <a:rPr lang="el-GR" b="1" dirty="0">
                <a:latin typeface="Calibri" panose="020F0502020204030204" pitchFamily="34" charset="0"/>
                <a:cs typeface="Calibri" panose="020F0502020204030204" pitchFamily="34" charset="0"/>
              </a:rPr>
              <a:t>Ηλεκτρικό ρεύμα σε υλικά</a:t>
            </a:r>
          </a:p>
          <a:p>
            <a:endParaRPr lang="en-US" sz="2200" dirty="0">
              <a:latin typeface="Calibri" panose="020F0502020204030204" pitchFamily="34" charset="0"/>
              <a:cs typeface="Calibri" panose="020F0502020204030204" pitchFamily="34" charset="0"/>
            </a:endParaRPr>
          </a:p>
          <a:p>
            <a:r>
              <a:rPr lang="el-GR" sz="2200" dirty="0">
                <a:latin typeface="Calibri" panose="020F0502020204030204" pitchFamily="34" charset="0"/>
                <a:cs typeface="Calibri" panose="020F0502020204030204" pitchFamily="34" charset="0"/>
              </a:rPr>
              <a:t>Πιο πρακτικά, μας ενδιαφέρουν συγκεκριμένα σχήματα και γεωμετρίες</a:t>
            </a:r>
            <a:r>
              <a:rPr lang="en-US" sz="2200" dirty="0">
                <a:latin typeface="Calibri" panose="020F0502020204030204" pitchFamily="34" charset="0"/>
                <a:cs typeface="Calibri" panose="020F0502020204030204" pitchFamily="34" charset="0"/>
              </a:rPr>
              <a:t> </a:t>
            </a:r>
            <a:r>
              <a:rPr lang="el-GR" sz="2200" dirty="0">
                <a:latin typeface="Calibri" panose="020F0502020204030204" pitchFamily="34" charset="0"/>
                <a:cs typeface="Calibri" panose="020F0502020204030204" pitchFamily="34" charset="0"/>
              </a:rPr>
              <a:t>υλικών </a:t>
            </a:r>
          </a:p>
          <a:p>
            <a:endParaRPr lang="el-GR" sz="2200" dirty="0">
              <a:latin typeface="Calibri" panose="020F0502020204030204" pitchFamily="34" charset="0"/>
              <a:cs typeface="Calibri" panose="020F0502020204030204" pitchFamily="34" charset="0"/>
            </a:endParaRPr>
          </a:p>
          <a:p>
            <a:r>
              <a:rPr lang="el-GR" sz="2200" dirty="0">
                <a:latin typeface="Calibri" panose="020F0502020204030204" pitchFamily="34" charset="0"/>
                <a:cs typeface="Calibri" panose="020F0502020204030204" pitchFamily="34" charset="0"/>
              </a:rPr>
              <a:t>Εφαρμόζοντας μια διαφορά δυναμικού στα άκρα δυο </a:t>
            </a:r>
            <a:r>
              <a:rPr lang="el-GR" sz="2200" b="1" dirty="0">
                <a:latin typeface="Calibri" panose="020F0502020204030204" pitchFamily="34" charset="0"/>
                <a:cs typeface="Calibri" panose="020F0502020204030204" pitchFamily="34" charset="0"/>
              </a:rPr>
              <a:t>ίδιων (ως προς τις διαστάσεις τους)</a:t>
            </a:r>
            <a:r>
              <a:rPr lang="el-GR" sz="2200" dirty="0">
                <a:latin typeface="Calibri" panose="020F0502020204030204" pitchFamily="34" charset="0"/>
                <a:cs typeface="Calibri" panose="020F0502020204030204" pitchFamily="34" charset="0"/>
              </a:rPr>
              <a:t> ράβδων χαλκού και γυαλιού, παρατηρούμε τελείως διαφορετικά ρεύματα</a:t>
            </a:r>
          </a:p>
          <a:p>
            <a:endParaRPr lang="el-GR" sz="2200" dirty="0">
              <a:latin typeface="Calibri" panose="020F0502020204030204" pitchFamily="34" charset="0"/>
              <a:cs typeface="Calibri" panose="020F0502020204030204" pitchFamily="34" charset="0"/>
            </a:endParaRPr>
          </a:p>
          <a:p>
            <a:r>
              <a:rPr lang="el-GR" sz="2200" dirty="0">
                <a:latin typeface="Calibri" panose="020F0502020204030204" pitchFamily="34" charset="0"/>
                <a:cs typeface="Calibri" panose="020F0502020204030204" pitchFamily="34" charset="0"/>
              </a:rPr>
              <a:t>Κάθε ράβδος έχει διαφορετική </a:t>
            </a:r>
            <a:r>
              <a:rPr lang="el-GR" sz="2200" b="1" dirty="0">
                <a:latin typeface="Calibri" panose="020F0502020204030204" pitchFamily="34" charset="0"/>
                <a:cs typeface="Calibri" panose="020F0502020204030204" pitchFamily="34" charset="0"/>
              </a:rPr>
              <a:t>αντίσταση </a:t>
            </a:r>
            <a:r>
              <a:rPr lang="el-GR" sz="2200" dirty="0">
                <a:latin typeface="Calibri" panose="020F0502020204030204" pitchFamily="34" charset="0"/>
                <a:cs typeface="Calibri" panose="020F0502020204030204" pitchFamily="34" charset="0"/>
              </a:rPr>
              <a:t>και η ράβδος χαλκού ή γυαλιού ονομάζεται </a:t>
            </a:r>
            <a:r>
              <a:rPr lang="el-GR" sz="2200" b="1" dirty="0">
                <a:latin typeface="Calibri" panose="020F0502020204030204" pitchFamily="34" charset="0"/>
                <a:cs typeface="Calibri" panose="020F0502020204030204" pitchFamily="34" charset="0"/>
              </a:rPr>
              <a:t>αντιστάτης</a:t>
            </a:r>
          </a:p>
          <a:p>
            <a:pPr marL="68580" indent="0">
              <a:buNone/>
            </a:pPr>
            <a:endParaRPr lang="el-GR" sz="2200" dirty="0">
              <a:latin typeface="Calibri" panose="020F0502020204030204" pitchFamily="34" charset="0"/>
              <a:cs typeface="Calibri" panose="020F0502020204030204" pitchFamily="34" charset="0"/>
            </a:endParaRPr>
          </a:p>
        </p:txBody>
      </p:sp>
      <p:pic>
        <p:nvPicPr>
          <p:cNvPr id="4" name="Picture 2" descr="http://photos1.blogger.com/x/blogger/3569/2389/1600/760725/Decorated_tree.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1897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Ηλεκτρική Δύναμη</a:t>
            </a:r>
          </a:p>
        </p:txBody>
      </p:sp>
      <p:sp>
        <p:nvSpPr>
          <p:cNvPr id="3" name="Content Placeholder 2"/>
          <p:cNvSpPr>
            <a:spLocks noGrp="1"/>
          </p:cNvSpPr>
          <p:nvPr>
            <p:ph idx="1"/>
          </p:nvPr>
        </p:nvSpPr>
        <p:spPr>
          <a:xfrm>
            <a:off x="738350" y="1371600"/>
            <a:ext cx="7872249" cy="5257800"/>
          </a:xfrm>
        </p:spPr>
        <p:txBody>
          <a:bodyPr>
            <a:normAutofit fontScale="92500"/>
          </a:bodyPr>
          <a:lstStyle/>
          <a:p>
            <a:r>
              <a:rPr lang="el-GR" b="1" dirty="0">
                <a:latin typeface="Calibri" panose="020F0502020204030204" pitchFamily="34" charset="0"/>
                <a:cs typeface="Calibri" panose="020F0502020204030204" pitchFamily="34" charset="0"/>
              </a:rPr>
              <a:t>Κατηγοριοποίηση υλικών</a:t>
            </a:r>
          </a:p>
          <a:p>
            <a:endParaRPr lang="el-GR" sz="900" b="1" dirty="0">
              <a:latin typeface="Calibri" panose="020F0502020204030204" pitchFamily="34" charset="0"/>
              <a:cs typeface="Calibri" panose="020F0502020204030204" pitchFamily="34" charset="0"/>
            </a:endParaRPr>
          </a:p>
          <a:p>
            <a:r>
              <a:rPr lang="el-GR" b="1" i="1" dirty="0">
                <a:latin typeface="Calibri" panose="020F0502020204030204" pitchFamily="34" charset="0"/>
                <a:cs typeface="Calibri" panose="020F0502020204030204" pitchFamily="34" charset="0"/>
              </a:rPr>
              <a:t>Αγωγοί: </a:t>
            </a:r>
            <a:r>
              <a:rPr lang="el-GR" dirty="0">
                <a:latin typeface="Calibri" panose="020F0502020204030204" pitchFamily="34" charset="0"/>
                <a:cs typeface="Calibri" panose="020F0502020204030204" pitchFamily="34" charset="0"/>
              </a:rPr>
              <a:t>υλικά </a:t>
            </a:r>
            <a:r>
              <a:rPr lang="en-US" dirty="0">
                <a:latin typeface="Calibri" panose="020F0502020204030204" pitchFamily="34" charset="0"/>
                <a:cs typeface="Calibri" panose="020F0502020204030204" pitchFamily="34" charset="0"/>
              </a:rPr>
              <a:t>(</a:t>
            </a:r>
            <a:r>
              <a:rPr lang="el-GR" dirty="0">
                <a:latin typeface="Calibri" panose="020F0502020204030204" pitchFamily="34" charset="0"/>
                <a:cs typeface="Calibri" panose="020F0502020204030204" pitchFamily="34" charset="0"/>
              </a:rPr>
              <a:t>χαλκός, αλουμίνιο, άργυρος, </a:t>
            </a:r>
            <a:r>
              <a:rPr lang="el-GR" dirty="0" err="1">
                <a:latin typeface="Calibri" panose="020F0502020204030204" pitchFamily="34" charset="0"/>
                <a:cs typeface="Calibri" panose="020F0502020204030204" pitchFamily="34" charset="0"/>
              </a:rPr>
              <a:t>κλπ</a:t>
            </a:r>
            <a:r>
              <a:rPr lang="el-GR" dirty="0">
                <a:latin typeface="Calibri" panose="020F0502020204030204" pitchFamily="34" charset="0"/>
                <a:cs typeface="Calibri" panose="020F0502020204030204" pitchFamily="34" charset="0"/>
              </a:rPr>
              <a:t>) όπου κάποια ηλεκτρόνια είναι ελεύθερα και δεν είναι δεσμευμένα σε άτομα, και μπορούν να κινηθούν σχετικά ελεύθερα στο υλικό</a:t>
            </a:r>
          </a:p>
          <a:p>
            <a:pPr lvl="1"/>
            <a:r>
              <a:rPr lang="el-GR" dirty="0">
                <a:latin typeface="Calibri" panose="020F0502020204030204" pitchFamily="34" charset="0"/>
                <a:cs typeface="Calibri" panose="020F0502020204030204" pitchFamily="34" charset="0"/>
              </a:rPr>
              <a:t>Όταν φορτιστούν, το φορτίο κατανέμεται άμεσα σε όλη την επιφάνεια του υλικού</a:t>
            </a:r>
          </a:p>
          <a:p>
            <a:r>
              <a:rPr lang="el-GR" b="1" i="1" dirty="0">
                <a:latin typeface="Calibri" panose="020F0502020204030204" pitchFamily="34" charset="0"/>
                <a:cs typeface="Calibri" panose="020F0502020204030204" pitchFamily="34" charset="0"/>
              </a:rPr>
              <a:t>Μονωτές: </a:t>
            </a:r>
            <a:r>
              <a:rPr lang="el-GR" dirty="0">
                <a:latin typeface="Calibri" panose="020F0502020204030204" pitchFamily="34" charset="0"/>
                <a:cs typeface="Calibri" panose="020F0502020204030204" pitchFamily="34" charset="0"/>
              </a:rPr>
              <a:t>υλικά (γυαλί, ξύλο, </a:t>
            </a:r>
            <a:r>
              <a:rPr lang="el-GR" dirty="0" err="1">
                <a:latin typeface="Calibri" panose="020F0502020204030204" pitchFamily="34" charset="0"/>
                <a:cs typeface="Calibri" panose="020F0502020204030204" pitchFamily="34" charset="0"/>
              </a:rPr>
              <a:t>κλπ</a:t>
            </a:r>
            <a:r>
              <a:rPr lang="el-GR" dirty="0">
                <a:latin typeface="Calibri" panose="020F0502020204030204" pitchFamily="34" charset="0"/>
                <a:cs typeface="Calibri" panose="020F0502020204030204" pitchFamily="34" charset="0"/>
              </a:rPr>
              <a:t>) που όλα τα ηλεκτρόνια τους είναι δεσμευμένα σε άτομα και δεν μπορούν να κινηθούν ελεύθερα</a:t>
            </a:r>
          </a:p>
          <a:p>
            <a:pPr lvl="1"/>
            <a:r>
              <a:rPr lang="el-GR" dirty="0">
                <a:latin typeface="Calibri" panose="020F0502020204030204" pitchFamily="34" charset="0"/>
                <a:cs typeface="Calibri" panose="020F0502020204030204" pitchFamily="34" charset="0"/>
              </a:rPr>
              <a:t>Όταν φορτιστούν, το φορτίο κατανέμεται σε μια συγκεκριμένη περιοχή</a:t>
            </a:r>
          </a:p>
          <a:p>
            <a:r>
              <a:rPr lang="el-GR" b="1" i="1" dirty="0">
                <a:latin typeface="Calibri" panose="020F0502020204030204" pitchFamily="34" charset="0"/>
                <a:cs typeface="Calibri" panose="020F0502020204030204" pitchFamily="34" charset="0"/>
              </a:rPr>
              <a:t>Ημιαγωγοί: </a:t>
            </a:r>
            <a:r>
              <a:rPr lang="el-GR" dirty="0">
                <a:latin typeface="Calibri" panose="020F0502020204030204" pitchFamily="34" charset="0"/>
                <a:cs typeface="Calibri" panose="020F0502020204030204" pitchFamily="34" charset="0"/>
              </a:rPr>
              <a:t>με προσθήκη συγκεκριμένης ποσότητας ατόμων στο υλικό (πυρίτιο, γερμάνιο), εναλλάσσονται από αγωγοί σε μονωτές</a:t>
            </a:r>
            <a:endParaRPr lang="el-GR" b="1"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79310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90286" y="5105400"/>
            <a:ext cx="2942970" cy="1400373"/>
          </a:xfrm>
          <a:prstGeom prst="rect">
            <a:avLst/>
          </a:prstGeom>
        </p:spPr>
      </p:pic>
      <p:sp>
        <p:nvSpPr>
          <p:cNvPr id="2" name="Title 1"/>
          <p:cNvSpPr>
            <a:spLocks noGrp="1"/>
          </p:cNvSpPr>
          <p:nvPr>
            <p:ph type="title"/>
          </p:nvPr>
        </p:nvSpPr>
        <p:spPr/>
        <p:txBody>
          <a:bodyPr>
            <a:normAutofit fontScale="90000"/>
          </a:bodyPr>
          <a:lstStyle/>
          <a:p>
            <a:r>
              <a:rPr lang="el-GR" dirty="0"/>
              <a:t>Ρεύμα και Αντίσταση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872251" cy="5257800"/>
              </a:xfrm>
            </p:spPr>
            <p:txBody>
              <a:bodyPr>
                <a:normAutofit lnSpcReduction="10000"/>
              </a:bodyPr>
              <a:lstStyle/>
              <a:p>
                <a:r>
                  <a:rPr lang="el-GR" b="1" dirty="0">
                    <a:latin typeface="Calibri" panose="020F0502020204030204" pitchFamily="34" charset="0"/>
                    <a:cs typeface="Calibri" panose="020F0502020204030204" pitchFamily="34" charset="0"/>
                  </a:rPr>
                  <a:t>Αντίσταση</a:t>
                </a:r>
              </a:p>
              <a:p>
                <a:r>
                  <a:rPr lang="el-GR" sz="2200" dirty="0">
                    <a:latin typeface="Calibri" panose="020F0502020204030204" pitchFamily="34" charset="0"/>
                    <a:cs typeface="Calibri" panose="020F0502020204030204" pitchFamily="34" charset="0"/>
                  </a:rPr>
                  <a:t>Ας θεωρήσουμε έναν συγκεκριμένο αγωγό με ομοιόμορφη επιφάνεια διατομής εμβαδού </a:t>
                </a:r>
                <a14:m>
                  <m:oMath xmlns:m="http://schemas.openxmlformats.org/officeDocument/2006/math">
                    <m:r>
                      <a:rPr lang="el-GR" sz="2200" b="0" i="1" dirty="0" smtClean="0">
                        <a:latin typeface="Cambria Math" panose="02040503050406030204" pitchFamily="18" charset="0"/>
                        <a:cs typeface="Calibri" panose="020F0502020204030204" pitchFamily="34" charset="0"/>
                      </a:rPr>
                      <m:t>𝛢</m:t>
                    </m:r>
                  </m:oMath>
                </a14:m>
                <a:r>
                  <a:rPr lang="el-GR" sz="2200" dirty="0">
                    <a:latin typeface="Calibri" panose="020F0502020204030204" pitchFamily="34" charset="0"/>
                    <a:cs typeface="Calibri" panose="020F0502020204030204" pitchFamily="34" charset="0"/>
                  </a:rPr>
                  <a:t> και με μήκος</a:t>
                </a:r>
                <a:r>
                  <a:rPr lang="en-US" sz="2200" dirty="0">
                    <a:latin typeface="Calibri" panose="020F0502020204030204" pitchFamily="34" charset="0"/>
                    <a:cs typeface="Calibri" panose="020F0502020204030204" pitchFamily="34" charset="0"/>
                  </a:rPr>
                  <a:t> </a:t>
                </a:r>
                <a14:m>
                  <m:oMath xmlns:m="http://schemas.openxmlformats.org/officeDocument/2006/math">
                    <m:r>
                      <a:rPr lang="en-US" sz="2200" i="1" dirty="0" smtClean="0">
                        <a:latin typeface="Cambria Math" panose="02040503050406030204" pitchFamily="18" charset="0"/>
                        <a:cs typeface="Calibri" panose="020F0502020204030204" pitchFamily="34" charset="0"/>
                      </a:rPr>
                      <m:t>𝑙</m:t>
                    </m:r>
                  </m:oMath>
                </a14:m>
                <a:endParaRPr lang="en-US" sz="2200" dirty="0">
                  <a:latin typeface="Calibri" panose="020F0502020204030204" pitchFamily="34" charset="0"/>
                  <a:cs typeface="Calibri" panose="020F0502020204030204" pitchFamily="34" charset="0"/>
                </a:endParaRPr>
              </a:p>
              <a:p>
                <a:r>
                  <a:rPr lang="el-GR" sz="2200" dirty="0">
                    <a:latin typeface="Calibri" panose="020F0502020204030204" pitchFamily="34" charset="0"/>
                    <a:cs typeface="Calibri" panose="020F0502020204030204" pitchFamily="34" charset="0"/>
                  </a:rPr>
                  <a:t>Μια διαφορά δυναμικού </a:t>
                </a:r>
                <a14:m>
                  <m:oMath xmlns:m="http://schemas.openxmlformats.org/officeDocument/2006/math">
                    <m:r>
                      <m:rPr>
                        <m:sty m:val="p"/>
                      </m:rPr>
                      <a:rPr lang="el-GR" sz="2200" i="0" dirty="0" smtClean="0">
                        <a:latin typeface="Cambria Math" panose="02040503050406030204" pitchFamily="18" charset="0"/>
                        <a:cs typeface="Calibri" panose="020F0502020204030204" pitchFamily="34" charset="0"/>
                      </a:rPr>
                      <m:t>Δ</m:t>
                    </m:r>
                    <m:r>
                      <a:rPr lang="en-US" sz="2200" i="1" dirty="0" smtClean="0">
                        <a:latin typeface="Cambria Math" panose="02040503050406030204" pitchFamily="18" charset="0"/>
                        <a:cs typeface="Calibri" panose="020F0502020204030204" pitchFamily="34" charset="0"/>
                      </a:rPr>
                      <m:t>𝑉</m:t>
                    </m:r>
                  </m:oMath>
                </a14:m>
                <a:r>
                  <a:rPr lang="en-US" sz="2200" dirty="0">
                    <a:latin typeface="Calibri" panose="020F0502020204030204" pitchFamily="34" charset="0"/>
                    <a:cs typeface="Calibri" panose="020F0502020204030204" pitchFamily="34" charset="0"/>
                  </a:rPr>
                  <a:t> </a:t>
                </a:r>
                <a:r>
                  <a:rPr lang="el-GR" sz="2200" dirty="0">
                    <a:latin typeface="Calibri" panose="020F0502020204030204" pitchFamily="34" charset="0"/>
                    <a:cs typeface="Calibri" panose="020F0502020204030204" pitchFamily="34" charset="0"/>
                  </a:rPr>
                  <a:t>δημιουργείται κατά μήκος του αν τον συνδέσουμε με μια μπαταρία (π.χ.)</a:t>
                </a:r>
              </a:p>
              <a:p>
                <a:pPr lvl="1"/>
                <a:r>
                  <a:rPr lang="el-GR" sz="2000" dirty="0">
                    <a:latin typeface="Calibri" panose="020F0502020204030204" pitchFamily="34" charset="0"/>
                    <a:cs typeface="Calibri" panose="020F0502020204030204" pitchFamily="34" charset="0"/>
                  </a:rPr>
                  <a:t>Δημιουργώντας έτσι εντός του αγωγού ένα ηλεκτρικό πεδίο και ένα ρεύμα</a:t>
                </a:r>
              </a:p>
              <a:p>
                <a:r>
                  <a:rPr lang="el-GR" sz="2200" dirty="0">
                    <a:latin typeface="Calibri" panose="020F0502020204030204" pitchFamily="34" charset="0"/>
                    <a:cs typeface="Calibri" panose="020F0502020204030204" pitchFamily="34" charset="0"/>
                  </a:rPr>
                  <a:t>Αν υποθέσουμε ότι το πεδίο είναι ομογενές, το μέτρο της διαφοράς δυναμικού </a:t>
                </a:r>
                <a:r>
                  <a:rPr lang="el-GR" sz="2200" b="1" dirty="0">
                    <a:latin typeface="Calibri" panose="020F0502020204030204" pitchFamily="34" charset="0"/>
                    <a:cs typeface="Calibri" panose="020F0502020204030204" pitchFamily="34" charset="0"/>
                  </a:rPr>
                  <a:t>κατά μήκος </a:t>
                </a:r>
                <a:r>
                  <a:rPr lang="el-GR" sz="2200" dirty="0">
                    <a:latin typeface="Calibri" panose="020F0502020204030204" pitchFamily="34" charset="0"/>
                    <a:cs typeface="Calibri" panose="020F0502020204030204" pitchFamily="34" charset="0"/>
                  </a:rPr>
                  <a:t>του αγωγού είναι </a:t>
                </a:r>
              </a:p>
              <a:p>
                <a:endParaRPr lang="en-US" sz="1000" b="0" i="0" dirty="0">
                  <a:latin typeface="Calibri" panose="020F0502020204030204" pitchFamily="34" charset="0"/>
                  <a:cs typeface="Calibri" panose="020F0502020204030204" pitchFamily="34" charset="0"/>
                </a:endParaRPr>
              </a:p>
              <a:p>
                <a:pPr marL="68580" indent="0">
                  <a:buNone/>
                </a:pPr>
                <a14:m>
                  <m:oMathPara xmlns:m="http://schemas.openxmlformats.org/officeDocument/2006/math">
                    <m:oMathParaPr>
                      <m:jc m:val="centerGroup"/>
                    </m:oMathParaPr>
                    <m:oMath xmlns:m="http://schemas.openxmlformats.org/officeDocument/2006/math">
                      <m:d>
                        <m:dPr>
                          <m:begChr m:val="|"/>
                          <m:endChr m:val="|"/>
                          <m:ctrlPr>
                            <a:rPr lang="el-GR" sz="2200" i="1" smtClean="0">
                              <a:latin typeface="Cambria Math" panose="02040503050406030204" pitchFamily="18" charset="0"/>
                            </a:rPr>
                          </m:ctrlPr>
                        </m:dPr>
                        <m:e>
                          <m:r>
                            <a:rPr lang="el-GR" sz="2200" b="0" i="1" smtClean="0">
                              <a:latin typeface="Cambria Math" panose="02040503050406030204" pitchFamily="18" charset="0"/>
                            </a:rPr>
                            <m:t>𝛥</m:t>
                          </m:r>
                          <m:r>
                            <a:rPr lang="el-GR" sz="2200" b="0" i="1" smtClean="0">
                              <a:latin typeface="Cambria Math" panose="02040503050406030204" pitchFamily="18" charset="0"/>
                            </a:rPr>
                            <m:t>𝑉</m:t>
                          </m:r>
                        </m:e>
                      </m:d>
                      <m:r>
                        <a:rPr lang="el-GR" sz="2200" b="0" i="1" smtClean="0">
                          <a:latin typeface="Cambria Math" panose="02040503050406030204" pitchFamily="18" charset="0"/>
                        </a:rPr>
                        <m:t>=</m:t>
                      </m:r>
                      <m:d>
                        <m:dPr>
                          <m:begChr m:val="|"/>
                          <m:endChr m:val="|"/>
                          <m:ctrlPr>
                            <a:rPr lang="el-GR" sz="2200" i="1" smtClean="0">
                              <a:latin typeface="Cambria Math" panose="02040503050406030204" pitchFamily="18" charset="0"/>
                            </a:rPr>
                          </m:ctrlPr>
                        </m:dPr>
                        <m:e>
                          <m:sSub>
                            <m:sSubPr>
                              <m:ctrlPr>
                                <a:rPr lang="en-US" sz="2200" i="1" smtClean="0">
                                  <a:latin typeface="Cambria Math" panose="02040503050406030204" pitchFamily="18" charset="0"/>
                                </a:rPr>
                              </m:ctrlPr>
                            </m:sSubPr>
                            <m:e>
                              <m:r>
                                <a:rPr lang="en-US" sz="2200" b="0" i="1" smtClean="0">
                                  <a:latin typeface="Cambria Math" panose="02040503050406030204" pitchFamily="18" charset="0"/>
                                </a:rPr>
                                <m:t>𝑉</m:t>
                              </m:r>
                            </m:e>
                            <m:sub>
                              <m:r>
                                <a:rPr lang="en-US" sz="2200" b="0" i="1" smtClean="0">
                                  <a:latin typeface="Cambria Math" panose="02040503050406030204" pitchFamily="18" charset="0"/>
                                </a:rPr>
                                <m:t>𝑏</m:t>
                              </m:r>
                            </m:sub>
                          </m:sSub>
                          <m:r>
                            <a:rPr lang="en-US" sz="2200" b="0" i="1" smtClean="0">
                              <a:latin typeface="Cambria Math" panose="02040503050406030204" pitchFamily="18" charset="0"/>
                            </a:rPr>
                            <m:t>−</m:t>
                          </m:r>
                          <m:sSub>
                            <m:sSubPr>
                              <m:ctrlPr>
                                <a:rPr lang="en-US" sz="2200" i="1" smtClean="0">
                                  <a:latin typeface="Cambria Math" panose="02040503050406030204" pitchFamily="18" charset="0"/>
                                </a:rPr>
                              </m:ctrlPr>
                            </m:sSubPr>
                            <m:e>
                              <m:r>
                                <a:rPr lang="en-US" sz="2200" b="0" i="1" smtClean="0">
                                  <a:latin typeface="Cambria Math" panose="02040503050406030204" pitchFamily="18" charset="0"/>
                                </a:rPr>
                                <m:t>𝑉</m:t>
                              </m:r>
                            </m:e>
                            <m:sub>
                              <m:r>
                                <a:rPr lang="en-US" sz="2200" b="0" i="1" smtClean="0">
                                  <a:latin typeface="Cambria Math" panose="02040503050406030204" pitchFamily="18" charset="0"/>
                                </a:rPr>
                                <m:t>𝑎</m:t>
                              </m:r>
                            </m:sub>
                          </m:sSub>
                        </m:e>
                      </m:d>
                      <m:r>
                        <a:rPr lang="en-US" sz="2200" b="0" i="1" smtClean="0">
                          <a:latin typeface="Cambria Math" panose="02040503050406030204" pitchFamily="18" charset="0"/>
                        </a:rPr>
                        <m:t>=</m:t>
                      </m:r>
                      <m:nary>
                        <m:naryPr>
                          <m:subHide m:val="on"/>
                          <m:supHide m:val="on"/>
                          <m:ctrlPr>
                            <a:rPr lang="el-GR" sz="2200" i="1" smtClean="0">
                              <a:latin typeface="Cambria Math" panose="02040503050406030204" pitchFamily="18" charset="0"/>
                            </a:rPr>
                          </m:ctrlPr>
                        </m:naryPr>
                        <m:sub/>
                        <m:sup/>
                        <m:e>
                          <m:acc>
                            <m:accPr>
                              <m:chr m:val="⃗"/>
                              <m:ctrlPr>
                                <a:rPr lang="en-US" sz="2200" i="1" smtClean="0">
                                  <a:latin typeface="Cambria Math" panose="02040503050406030204" pitchFamily="18" charset="0"/>
                                </a:rPr>
                              </m:ctrlPr>
                            </m:accPr>
                            <m:e>
                              <m:r>
                                <a:rPr lang="en-US" sz="2200" b="0" i="1" smtClean="0">
                                  <a:latin typeface="Cambria Math" panose="02040503050406030204" pitchFamily="18" charset="0"/>
                                </a:rPr>
                                <m:t>𝐸</m:t>
                              </m:r>
                            </m:e>
                          </m:acc>
                          <m:r>
                            <a:rPr lang="en-US" sz="2200" b="0" i="1" dirty="0" smtClean="0">
                              <a:latin typeface="Cambria Math" panose="02040503050406030204" pitchFamily="18" charset="0"/>
                            </a:rPr>
                            <m:t>⋅</m:t>
                          </m:r>
                          <m:r>
                            <a:rPr lang="en-US" sz="2200" b="0" i="1" dirty="0" smtClean="0">
                              <a:latin typeface="Cambria Math" panose="02040503050406030204" pitchFamily="18" charset="0"/>
                            </a:rPr>
                            <m:t>𝑑</m:t>
                          </m:r>
                          <m:acc>
                            <m:accPr>
                              <m:chr m:val="⃗"/>
                              <m:ctrlPr>
                                <a:rPr lang="en-US" sz="2200" i="1" dirty="0" smtClean="0">
                                  <a:latin typeface="Cambria Math" panose="02040503050406030204" pitchFamily="18" charset="0"/>
                                </a:rPr>
                              </m:ctrlPr>
                            </m:accPr>
                            <m:e>
                              <m:r>
                                <a:rPr lang="en-US" sz="2200" b="0" i="1" dirty="0" smtClean="0">
                                  <a:latin typeface="Cambria Math" panose="02040503050406030204" pitchFamily="18" charset="0"/>
                                </a:rPr>
                                <m:t>𝑠</m:t>
                              </m:r>
                            </m:e>
                          </m:acc>
                        </m:e>
                      </m:nary>
                      <m:r>
                        <a:rPr lang="en-US" sz="2200" b="0" i="1" smtClean="0">
                          <a:latin typeface="Cambria Math" panose="02040503050406030204" pitchFamily="18" charset="0"/>
                        </a:rPr>
                        <m:t>=</m:t>
                      </m:r>
                      <m:r>
                        <a:rPr lang="en-US" sz="2200" b="0" i="1" smtClean="0">
                          <a:latin typeface="Cambria Math" panose="02040503050406030204" pitchFamily="18" charset="0"/>
                        </a:rPr>
                        <m:t>𝐸𝑙</m:t>
                      </m:r>
                    </m:oMath>
                  </m:oMathPara>
                </a14:m>
                <a:endParaRPr lang="en-US" sz="2200" i="1" dirty="0">
                  <a:latin typeface="Calibri" panose="020F0502020204030204" pitchFamily="34" charset="0"/>
                  <a:cs typeface="Calibri" panose="020F0502020204030204" pitchFamily="34" charset="0"/>
                </a:endParaRPr>
              </a:p>
              <a:p>
                <a:endParaRPr lang="el-GR" sz="900" dirty="0">
                  <a:latin typeface="Calibri" panose="020F0502020204030204" pitchFamily="34" charset="0"/>
                  <a:cs typeface="Calibri" panose="020F0502020204030204" pitchFamily="34" charset="0"/>
                </a:endParaRPr>
              </a:p>
              <a:p>
                <a:r>
                  <a:rPr lang="el-GR" sz="2200" dirty="0">
                    <a:latin typeface="Calibri" panose="020F0502020204030204" pitchFamily="34" charset="0"/>
                    <a:cs typeface="Calibri" panose="020F0502020204030204" pitchFamily="34" charset="0"/>
                  </a:rPr>
                  <a:t>Έτσι, η πυκνότητα ρεύματος είναι</a:t>
                </a:r>
                <a:r>
                  <a:rPr lang="el-GR" sz="1300"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 </a:t>
                </a:r>
                <a:br>
                  <a:rPr lang="en-US" b="0" i="1" dirty="0">
                    <a:latin typeface="Calibri" panose="020F0502020204030204" pitchFamily="34" charset="0"/>
                    <a:cs typeface="Calibri" panose="020F0502020204030204" pitchFamily="34" charset="0"/>
                  </a:rPr>
                </a:br>
                <a14:m>
                  <m:oMath xmlns:m="http://schemas.openxmlformats.org/officeDocument/2006/math">
                    <m:r>
                      <a:rPr lang="en-US" sz="2200" b="0" i="1" smtClean="0">
                        <a:latin typeface="Cambria Math" panose="02040503050406030204" pitchFamily="18" charset="0"/>
                      </a:rPr>
                      <m:t>𝐽</m:t>
                    </m:r>
                    <m:r>
                      <a:rPr lang="en-US" sz="2200" b="0" i="1" smtClean="0">
                        <a:latin typeface="Cambria Math" panose="02040503050406030204" pitchFamily="18" charset="0"/>
                      </a:rPr>
                      <m:t>=</m:t>
                    </m:r>
                    <m:r>
                      <a:rPr lang="en-US" sz="2200" b="0" i="1" smtClean="0">
                        <a:latin typeface="Cambria Math" panose="02040503050406030204" pitchFamily="18" charset="0"/>
                      </a:rPr>
                      <m:t>𝜎</m:t>
                    </m:r>
                    <m:r>
                      <a:rPr lang="en-US" sz="2200" b="0" i="1" smtClean="0">
                        <a:latin typeface="Cambria Math" panose="02040503050406030204" pitchFamily="18" charset="0"/>
                      </a:rPr>
                      <m:t>𝐸</m:t>
                    </m:r>
                    <m:r>
                      <a:rPr lang="en-US" sz="2200" b="0" i="1" smtClean="0">
                        <a:latin typeface="Cambria Math" panose="02040503050406030204" pitchFamily="18" charset="0"/>
                      </a:rPr>
                      <m:t>=</m:t>
                    </m:r>
                    <m:r>
                      <a:rPr lang="el-GR" sz="2200" b="0" i="1" smtClean="0">
                        <a:latin typeface="Cambria Math" panose="02040503050406030204" pitchFamily="18" charset="0"/>
                      </a:rPr>
                      <m:t>𝜎</m:t>
                    </m:r>
                    <m:f>
                      <m:fPr>
                        <m:ctrlPr>
                          <a:rPr lang="el-GR" sz="2200" b="0" i="1" smtClean="0">
                            <a:latin typeface="Cambria Math" panose="02040503050406030204" pitchFamily="18" charset="0"/>
                          </a:rPr>
                        </m:ctrlPr>
                      </m:fPr>
                      <m:num>
                        <m:r>
                          <a:rPr lang="el-GR" sz="2200" b="0" i="0" smtClean="0">
                            <a:latin typeface="Cambria Math" panose="02040503050406030204" pitchFamily="18" charset="0"/>
                          </a:rPr>
                          <m:t>|</m:t>
                        </m:r>
                        <m:r>
                          <m:rPr>
                            <m:sty m:val="p"/>
                          </m:rPr>
                          <a:rPr lang="el-GR" sz="2200" b="0" i="0" smtClean="0">
                            <a:latin typeface="Cambria Math" panose="02040503050406030204" pitchFamily="18" charset="0"/>
                          </a:rPr>
                          <m:t>ΔV</m:t>
                        </m:r>
                        <m:r>
                          <a:rPr lang="el-GR" sz="2200" b="0" i="0" smtClean="0">
                            <a:latin typeface="Cambria Math" panose="02040503050406030204" pitchFamily="18" charset="0"/>
                          </a:rPr>
                          <m:t>|</m:t>
                        </m:r>
                      </m:num>
                      <m:den>
                        <m:r>
                          <a:rPr lang="en-US" sz="2200" i="1" dirty="0">
                            <a:latin typeface="Cambria Math" panose="02040503050406030204" pitchFamily="18" charset="0"/>
                            <a:cs typeface="Calibri" panose="020F0502020204030204" pitchFamily="34" charset="0"/>
                          </a:rPr>
                          <m:t>𝑙</m:t>
                        </m:r>
                        <m:r>
                          <m:rPr>
                            <m:nor/>
                          </m:rPr>
                          <a:rPr lang="en-US" sz="2200" dirty="0">
                            <a:latin typeface="Calibri" panose="020F0502020204030204" pitchFamily="34" charset="0"/>
                            <a:cs typeface="Calibri" panose="020F0502020204030204" pitchFamily="34" charset="0"/>
                          </a:rPr>
                          <m:t> </m:t>
                        </m:r>
                      </m:den>
                    </m:f>
                  </m:oMath>
                </a14:m>
                <a:endParaRPr lang="en-US" sz="2200" dirty="0">
                  <a:latin typeface="Calibri" panose="020F0502020204030204" pitchFamily="34" charset="0"/>
                  <a:cs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872251" cy="5257800"/>
              </a:xfrm>
              <a:blipFill>
                <a:blip r:embed="rId3"/>
                <a:stretch>
                  <a:fillRect t="-1622" r="-929"/>
                </a:stretch>
              </a:blipFill>
            </p:spPr>
            <p:txBody>
              <a:bodyPr/>
              <a:lstStyle/>
              <a:p>
                <a:r>
                  <a:rPr lang="en-US">
                    <a:noFill/>
                  </a:rPr>
                  <a:t> </a:t>
                </a:r>
              </a:p>
            </p:txBody>
          </p:sp>
        </mc:Fallback>
      </mc:AlternateContent>
      <p:pic>
        <p:nvPicPr>
          <p:cNvPr id="5" name="Picture 2" descr="http://photos1.blogger.com/x/blogger/3569/2389/1600/760725/Decorated_tree.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5">
            <p14:nvContentPartPr>
              <p14:cNvPr id="6" name="Ink 5"/>
              <p14:cNvContentPartPr/>
              <p14:nvPr/>
            </p14:nvContentPartPr>
            <p14:xfrm>
              <a:off x="6697440" y="4441680"/>
              <a:ext cx="1725120" cy="636120"/>
            </p14:xfrm>
          </p:contentPart>
        </mc:Choice>
        <mc:Fallback xmlns="">
          <p:pic>
            <p:nvPicPr>
              <p:cNvPr id="6" name="Ink 5"/>
              <p:cNvPicPr/>
              <p:nvPr/>
            </p:nvPicPr>
            <p:blipFill>
              <a:blip r:embed="rId6"/>
              <a:stretch>
                <a:fillRect/>
              </a:stretch>
            </p:blipFill>
            <p:spPr>
              <a:xfrm>
                <a:off x="6691680" y="4434480"/>
                <a:ext cx="1739520" cy="6487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 6"/>
              <p14:cNvContentPartPr/>
              <p14:nvPr/>
            </p14:nvContentPartPr>
            <p14:xfrm>
              <a:off x="6581880" y="5646960"/>
              <a:ext cx="483840" cy="318600"/>
            </p14:xfrm>
          </p:contentPart>
        </mc:Choice>
        <mc:Fallback xmlns="">
          <p:pic>
            <p:nvPicPr>
              <p:cNvPr id="7" name="Ink 6"/>
              <p:cNvPicPr/>
              <p:nvPr/>
            </p:nvPicPr>
            <p:blipFill>
              <a:blip r:embed="rId8"/>
              <a:stretch>
                <a:fillRect/>
              </a:stretch>
            </p:blipFill>
            <p:spPr>
              <a:xfrm>
                <a:off x="6573240" y="5637960"/>
                <a:ext cx="501480" cy="336960"/>
              </a:xfrm>
              <a:prstGeom prst="rect">
                <a:avLst/>
              </a:prstGeom>
            </p:spPr>
          </p:pic>
        </mc:Fallback>
      </mc:AlternateContent>
    </p:spTree>
    <p:extLst>
      <p:ext uri="{BB962C8B-B14F-4D97-AF65-F5344CB8AC3E}">
        <p14:creationId xmlns:p14="http://schemas.microsoft.com/office/powerpoint/2010/main" val="2278136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fade">
                                      <p:cBhvr>
                                        <p:cTn id="26" dur="500"/>
                                        <p:tgtEl>
                                          <p:spTgt spid="3">
                                            <p:txEl>
                                              <p:pRg st="6" end="6"/>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8" end="8"/>
                                            </p:txEl>
                                          </p:spTgt>
                                        </p:tgtEl>
                                        <p:attrNameLst>
                                          <p:attrName>style.visibility</p:attrName>
                                        </p:attrNameLst>
                                      </p:cBhvr>
                                      <p:to>
                                        <p:strVal val="visible"/>
                                      </p:to>
                                    </p:set>
                                    <p:animEffect transition="in" filter="fade">
                                      <p:cBhvr>
                                        <p:cTn id="34"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Ρεύμα και Αντίσταση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6781"/>
                <a:ext cx="7872251" cy="5252621"/>
              </a:xfrm>
            </p:spPr>
            <p:txBody>
              <a:bodyPr>
                <a:normAutofit fontScale="92500"/>
              </a:bodyPr>
              <a:lstStyle/>
              <a:p>
                <a:r>
                  <a:rPr lang="el-GR" sz="2600" b="1" dirty="0">
                    <a:latin typeface="Calibri" panose="020F0502020204030204" pitchFamily="34" charset="0"/>
                    <a:cs typeface="Calibri" panose="020F0502020204030204" pitchFamily="34" charset="0"/>
                  </a:rPr>
                  <a:t>Αντίσταση</a:t>
                </a:r>
              </a:p>
              <a:p>
                <a:r>
                  <a:rPr lang="el-GR" dirty="0">
                    <a:latin typeface="Calibri" panose="020F0502020204030204" pitchFamily="34" charset="0"/>
                    <a:cs typeface="Calibri" panose="020F0502020204030204" pitchFamily="34" charset="0"/>
                  </a:rPr>
                  <a:t>Επειδή όμως </a:t>
                </a:r>
                <a14:m>
                  <m:oMath xmlns:m="http://schemas.openxmlformats.org/officeDocument/2006/math">
                    <m:r>
                      <a:rPr lang="en-US" b="0" i="1" smtClean="0">
                        <a:latin typeface="Cambria Math" panose="02040503050406030204" pitchFamily="18" charset="0"/>
                      </a:rPr>
                      <m:t>𝐽</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𝐼</m:t>
                        </m:r>
                      </m:num>
                      <m:den>
                        <m:r>
                          <a:rPr lang="en-US" b="0" i="1" smtClean="0">
                            <a:latin typeface="Cambria Math" panose="02040503050406030204" pitchFamily="18" charset="0"/>
                          </a:rPr>
                          <m:t>𝐴</m:t>
                        </m:r>
                      </m:den>
                    </m:f>
                  </m:oMath>
                </a14:m>
                <a:r>
                  <a:rPr lang="en-US"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η διαφορά δυναμικού</a:t>
                </a:r>
                <a:r>
                  <a:rPr lang="en-US"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τελικά είναι </a:t>
                </a:r>
                <a:endParaRPr lang="en-US" b="0" i="1" dirty="0">
                  <a:latin typeface="Calibri" panose="020F0502020204030204" pitchFamily="34" charset="0"/>
                  <a:cs typeface="Calibri" panose="020F0502020204030204" pitchFamily="34" charset="0"/>
                </a:endParaRPr>
              </a:p>
              <a:p>
                <a:pPr marL="68571" indent="0">
                  <a:buNone/>
                </a:pPr>
                <a:endParaRPr lang="el-GR" sz="1100" i="1" dirty="0">
                  <a:latin typeface="Calibri" panose="020F0502020204030204" pitchFamily="34" charset="0"/>
                  <a:cs typeface="Calibri" panose="020F0502020204030204" pitchFamily="34" charset="0"/>
                </a:endParaRPr>
              </a:p>
              <a:p>
                <a:pPr marL="68571" indent="0">
                  <a:buNone/>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𝐽</m:t>
                      </m:r>
                      <m:r>
                        <a:rPr lang="en-US" i="1">
                          <a:latin typeface="Cambria Math" panose="02040503050406030204" pitchFamily="18" charset="0"/>
                        </a:rPr>
                        <m:t>=</m:t>
                      </m:r>
                      <m:r>
                        <a:rPr lang="el-GR" i="1">
                          <a:latin typeface="Cambria Math" panose="02040503050406030204" pitchFamily="18" charset="0"/>
                        </a:rPr>
                        <m:t>𝜎</m:t>
                      </m:r>
                      <m:f>
                        <m:fPr>
                          <m:ctrlPr>
                            <a:rPr lang="el-GR" i="1">
                              <a:latin typeface="Cambria Math" panose="02040503050406030204" pitchFamily="18" charset="0"/>
                            </a:rPr>
                          </m:ctrlPr>
                        </m:fPr>
                        <m:num>
                          <m:r>
                            <a:rPr lang="el-GR">
                              <a:latin typeface="Cambria Math" panose="02040503050406030204" pitchFamily="18" charset="0"/>
                            </a:rPr>
                            <m:t>|</m:t>
                          </m:r>
                          <m:r>
                            <m:rPr>
                              <m:sty m:val="p"/>
                            </m:rPr>
                            <a:rPr lang="el-GR">
                              <a:latin typeface="Cambria Math" panose="02040503050406030204" pitchFamily="18" charset="0"/>
                            </a:rPr>
                            <m:t>ΔV</m:t>
                          </m:r>
                          <m:r>
                            <a:rPr lang="el-GR">
                              <a:latin typeface="Cambria Math" panose="02040503050406030204" pitchFamily="18" charset="0"/>
                            </a:rPr>
                            <m:t>|</m:t>
                          </m:r>
                        </m:num>
                        <m:den>
                          <m:r>
                            <a:rPr lang="en-US" i="1" dirty="0">
                              <a:latin typeface="Cambria Math" panose="02040503050406030204" pitchFamily="18" charset="0"/>
                              <a:cs typeface="Calibri" panose="020F0502020204030204" pitchFamily="34" charset="0"/>
                            </a:rPr>
                            <m:t>𝑙</m:t>
                          </m:r>
                          <m:r>
                            <m:rPr>
                              <m:nor/>
                            </m:rPr>
                            <a:rPr lang="en-US" dirty="0">
                              <a:latin typeface="Calibri" panose="020F0502020204030204" pitchFamily="34" charset="0"/>
                              <a:cs typeface="Calibri" panose="020F0502020204030204" pitchFamily="34" charset="0"/>
                            </a:rPr>
                            <m:t> </m:t>
                          </m:r>
                        </m:den>
                      </m:f>
                      <m:r>
                        <a:rPr lang="en-US" b="0" i="1" dirty="0" smtClean="0">
                          <a:latin typeface="Cambria Math" panose="02040503050406030204" pitchFamily="18" charset="0"/>
                          <a:cs typeface="Calibri" panose="020F0502020204030204" pitchFamily="34" charset="0"/>
                        </a:rPr>
                        <m:t>⇒</m:t>
                      </m:r>
                      <m:d>
                        <m:dPr>
                          <m:begChr m:val="|"/>
                          <m:endChr m:val="|"/>
                          <m:ctrlPr>
                            <a:rPr lang="en-US" b="0" i="1" dirty="0" smtClean="0">
                              <a:latin typeface="Cambria Math" panose="02040503050406030204" pitchFamily="18" charset="0"/>
                              <a:cs typeface="Calibri" panose="020F0502020204030204" pitchFamily="34" charset="0"/>
                            </a:rPr>
                          </m:ctrlPr>
                        </m:dPr>
                        <m:e>
                          <m:r>
                            <a:rPr lang="el-GR" b="0" i="1" smtClean="0">
                              <a:latin typeface="Cambria Math" panose="02040503050406030204" pitchFamily="18" charset="0"/>
                            </a:rPr>
                            <m:t>𝛥</m:t>
                          </m:r>
                          <m:r>
                            <a:rPr lang="en-US" b="0" i="1" smtClean="0">
                              <a:latin typeface="Cambria Math" panose="02040503050406030204" pitchFamily="18" charset="0"/>
                            </a:rPr>
                            <m:t>𝑉</m:t>
                          </m:r>
                        </m:e>
                      </m:d>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sz="2800" i="1" dirty="0">
                              <a:latin typeface="Cambria Math" panose="02040503050406030204" pitchFamily="18" charset="0"/>
                              <a:cs typeface="Calibri" panose="020F0502020204030204" pitchFamily="34" charset="0"/>
                            </a:rPr>
                            <m:t>𝑙</m:t>
                          </m:r>
                        </m:num>
                        <m:den>
                          <m:r>
                            <a:rPr lang="el-GR" b="0" i="1" smtClean="0">
                              <a:latin typeface="Cambria Math" panose="02040503050406030204" pitchFamily="18" charset="0"/>
                            </a:rPr>
                            <m:t>𝜎</m:t>
                          </m:r>
                        </m:den>
                      </m:f>
                      <m:r>
                        <a:rPr lang="en-US" b="0" i="1" smtClean="0">
                          <a:latin typeface="Cambria Math" panose="02040503050406030204" pitchFamily="18" charset="0"/>
                        </a:rPr>
                        <m:t>𝐽</m:t>
                      </m:r>
                      <m:r>
                        <a:rPr lang="en-US" b="0" i="1" smtClean="0">
                          <a:latin typeface="Cambria Math" panose="02040503050406030204" pitchFamily="18" charset="0"/>
                        </a:rPr>
                        <m:t>=</m:t>
                      </m:r>
                      <m:f>
                        <m:fPr>
                          <m:ctrlPr>
                            <a:rPr lang="en-US" b="0" i="1" smtClean="0">
                              <a:solidFill>
                                <a:srgbClr val="FF0000"/>
                              </a:solidFill>
                              <a:latin typeface="Cambria Math" panose="02040503050406030204" pitchFamily="18" charset="0"/>
                            </a:rPr>
                          </m:ctrlPr>
                        </m:fPr>
                        <m:num>
                          <m:r>
                            <a:rPr lang="en-US" sz="2800" i="1" dirty="0">
                              <a:solidFill>
                                <a:srgbClr val="FF0000"/>
                              </a:solidFill>
                              <a:latin typeface="Cambria Math" panose="02040503050406030204" pitchFamily="18" charset="0"/>
                              <a:cs typeface="Calibri" panose="020F0502020204030204" pitchFamily="34" charset="0"/>
                            </a:rPr>
                            <m:t>𝑙</m:t>
                          </m:r>
                        </m:num>
                        <m:den>
                          <m:r>
                            <a:rPr lang="el-GR" b="0" i="1" smtClean="0">
                              <a:solidFill>
                                <a:srgbClr val="FF0000"/>
                              </a:solidFill>
                              <a:latin typeface="Cambria Math" panose="02040503050406030204" pitchFamily="18" charset="0"/>
                            </a:rPr>
                            <m:t>𝜎𝛢</m:t>
                          </m:r>
                        </m:den>
                      </m:f>
                      <m:r>
                        <a:rPr lang="en-US" b="0" i="1" smtClean="0">
                          <a:latin typeface="Cambria Math" panose="02040503050406030204" pitchFamily="18" charset="0"/>
                        </a:rPr>
                        <m:t>𝐼</m:t>
                      </m:r>
                      <m:r>
                        <a:rPr lang="el-GR" b="0" i="1" smtClean="0">
                          <a:latin typeface="Cambria Math" panose="02040503050406030204" pitchFamily="18" charset="0"/>
                        </a:rPr>
                        <m:t>=</m:t>
                      </m:r>
                      <m:r>
                        <a:rPr lang="en-US" b="0" i="1" smtClean="0">
                          <a:solidFill>
                            <a:srgbClr val="FF0000"/>
                          </a:solidFill>
                          <a:latin typeface="Cambria Math" panose="02040503050406030204" pitchFamily="18" charset="0"/>
                        </a:rPr>
                        <m:t>𝑅</m:t>
                      </m:r>
                      <m:r>
                        <a:rPr lang="en-US" b="0" i="1" smtClean="0">
                          <a:latin typeface="Cambria Math" panose="02040503050406030204" pitchFamily="18" charset="0"/>
                        </a:rPr>
                        <m:t>𝐼</m:t>
                      </m:r>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r>
                            <m:rPr>
                              <m:sty m:val="p"/>
                            </m:rPr>
                            <a:rPr lang="en-US" b="0" i="0" smtClean="0">
                              <a:latin typeface="Cambria Math" panose="02040503050406030204" pitchFamily="18" charset="0"/>
                            </a:rPr>
                            <m:t>Δ</m:t>
                          </m:r>
                          <m:r>
                            <a:rPr lang="en-US" b="0" i="1" smtClean="0">
                              <a:latin typeface="Cambria Math" panose="02040503050406030204" pitchFamily="18" charset="0"/>
                            </a:rPr>
                            <m:t>𝑉</m:t>
                          </m:r>
                        </m:e>
                      </m:d>
                      <m:r>
                        <a:rPr lang="en-US" b="0" i="1" smtClean="0">
                          <a:latin typeface="Cambria Math" panose="02040503050406030204" pitchFamily="18" charset="0"/>
                        </a:rPr>
                        <m:t>=</m:t>
                      </m:r>
                      <m:r>
                        <a:rPr lang="en-US" b="0" i="1" smtClean="0">
                          <a:latin typeface="Cambria Math" panose="02040503050406030204" pitchFamily="18" charset="0"/>
                        </a:rPr>
                        <m:t>𝑅𝐼</m:t>
                      </m:r>
                    </m:oMath>
                  </m:oMathPara>
                </a14:m>
                <a:endParaRPr lang="en-US" b="0" i="1" dirty="0">
                  <a:latin typeface="Calibri" panose="020F0502020204030204" pitchFamily="34" charset="0"/>
                  <a:cs typeface="Calibri" panose="020F0502020204030204" pitchFamily="34" charset="0"/>
                </a:endParaRPr>
              </a:p>
              <a:p>
                <a:pPr marL="68571" indent="0">
                  <a:buNone/>
                </a:pPr>
                <a:endParaRPr lang="el-GR" sz="500" dirty="0">
                  <a:latin typeface="Calibri" panose="020F0502020204030204" pitchFamily="34" charset="0"/>
                  <a:cs typeface="Calibri" panose="020F0502020204030204" pitchFamily="34" charset="0"/>
                </a:endParaRPr>
              </a:p>
              <a:p>
                <a:r>
                  <a:rPr lang="el-GR" dirty="0">
                    <a:latin typeface="Calibri" panose="020F0502020204030204" pitchFamily="34" charset="0"/>
                    <a:cs typeface="Calibri" panose="020F0502020204030204" pitchFamily="34" charset="0"/>
                  </a:rPr>
                  <a:t>Η ποσότητα </a:t>
                </a:r>
                <a:endParaRPr lang="en-US" b="0" i="1" dirty="0">
                  <a:latin typeface="Cambria Math" panose="02040503050406030204" pitchFamily="18" charset="0"/>
                </a:endParaRPr>
              </a:p>
              <a:p>
                <a:pPr marL="6858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𝑅</m:t>
                      </m:r>
                      <m:r>
                        <a:rPr lang="en-US" b="0" i="1" smtClean="0">
                          <a:latin typeface="Cambria Math" panose="02040503050406030204" pitchFamily="18" charset="0"/>
                        </a:rPr>
                        <m:t>=</m:t>
                      </m:r>
                      <m:f>
                        <m:fPr>
                          <m:ctrlPr>
                            <a:rPr lang="en-US" i="1">
                              <a:latin typeface="Cambria Math" panose="02040503050406030204" pitchFamily="18" charset="0"/>
                            </a:rPr>
                          </m:ctrlPr>
                        </m:fPr>
                        <m:num>
                          <m:r>
                            <a:rPr lang="en-US" sz="2600" i="1" dirty="0">
                              <a:latin typeface="Cambria Math" panose="02040503050406030204" pitchFamily="18" charset="0"/>
                              <a:cs typeface="Calibri" panose="020F0502020204030204" pitchFamily="34" charset="0"/>
                            </a:rPr>
                            <m:t>𝑙</m:t>
                          </m:r>
                        </m:num>
                        <m:den>
                          <m:r>
                            <a:rPr lang="el-GR" i="1">
                              <a:latin typeface="Cambria Math" panose="02040503050406030204" pitchFamily="18" charset="0"/>
                            </a:rPr>
                            <m:t>𝜎𝛢</m:t>
                          </m:r>
                        </m:den>
                      </m:f>
                    </m:oMath>
                  </m:oMathPara>
                </a14:m>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ονομάζεται </a:t>
                </a:r>
                <a:r>
                  <a:rPr lang="el-GR" b="1" dirty="0">
                    <a:latin typeface="Calibri" panose="020F0502020204030204" pitchFamily="34" charset="0"/>
                    <a:cs typeface="Calibri" panose="020F0502020204030204" pitchFamily="34" charset="0"/>
                  </a:rPr>
                  <a:t>αντίσταση</a:t>
                </a:r>
                <a:r>
                  <a:rPr lang="el-GR" dirty="0">
                    <a:latin typeface="Calibri" panose="020F0502020204030204" pitchFamily="34" charset="0"/>
                    <a:cs typeface="Calibri" panose="020F0502020204030204" pitchFamily="34" charset="0"/>
                  </a:rPr>
                  <a:t> του αγωγού</a:t>
                </a:r>
              </a:p>
              <a:p>
                <a:r>
                  <a:rPr lang="el-GR" dirty="0">
                    <a:latin typeface="Calibri" panose="020F0502020204030204" pitchFamily="34" charset="0"/>
                    <a:cs typeface="Calibri" panose="020F0502020204030204" pitchFamily="34" charset="0"/>
                  </a:rPr>
                  <a:t>Ορίζουμε λοιπόν την </a:t>
                </a:r>
                <a:r>
                  <a:rPr lang="el-GR" b="1" dirty="0">
                    <a:latin typeface="Calibri" panose="020F0502020204030204" pitchFamily="34" charset="0"/>
                    <a:cs typeface="Calibri" panose="020F0502020204030204" pitchFamily="34" charset="0"/>
                  </a:rPr>
                  <a:t>αντίσταση</a:t>
                </a:r>
                <a:r>
                  <a:rPr lang="el-GR" dirty="0">
                    <a:latin typeface="Calibri" panose="020F0502020204030204" pitchFamily="34" charset="0"/>
                    <a:cs typeface="Calibri" panose="020F0502020204030204" pitchFamily="34" charset="0"/>
                  </a:rPr>
                  <a:t> ενός αγωγού ως </a:t>
                </a:r>
                <a:r>
                  <a:rPr lang="el-GR" b="1" dirty="0">
                    <a:latin typeface="Calibri" panose="020F0502020204030204" pitchFamily="34" charset="0"/>
                    <a:cs typeface="Calibri" panose="020F0502020204030204" pitchFamily="34" charset="0"/>
                  </a:rPr>
                  <a:t>το λόγο της διαφοράς δυναμικού προς το ρεύμα που τον διαρρέει</a:t>
                </a:r>
                <a:endParaRPr lang="en-US" b="0" i="1" dirty="0">
                  <a:latin typeface="Calibri" panose="020F0502020204030204" pitchFamily="34" charset="0"/>
                  <a:cs typeface="Calibri" panose="020F0502020204030204" pitchFamily="34" charset="0"/>
                </a:endParaRPr>
              </a:p>
              <a:p>
                <a:endParaRPr lang="en-US" sz="800" b="1" i="1" dirty="0">
                  <a:latin typeface="Cambria Math" panose="02040503050406030204" pitchFamily="18" charset="0"/>
                </a:endParaRPr>
              </a:p>
              <a:p>
                <a:pPr marL="68580" indent="0">
                  <a:buNone/>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𝑹</m:t>
                      </m:r>
                      <m:r>
                        <a:rPr lang="en-US" b="1" i="1" smtClean="0">
                          <a:latin typeface="Cambria Math" panose="02040503050406030204" pitchFamily="18" charset="0"/>
                          <a:ea typeface="Cambria Math" panose="02040503050406030204" pitchFamily="18" charset="0"/>
                        </a:rPr>
                        <m:t>≡</m:t>
                      </m:r>
                      <m:f>
                        <m:fPr>
                          <m:ctrlPr>
                            <a:rPr lang="en-US" b="1" i="1" smtClean="0">
                              <a:latin typeface="Cambria Math" panose="02040503050406030204" pitchFamily="18" charset="0"/>
                              <a:ea typeface="Cambria Math" panose="02040503050406030204" pitchFamily="18" charset="0"/>
                            </a:rPr>
                          </m:ctrlPr>
                        </m:fPr>
                        <m:num>
                          <m:d>
                            <m:dPr>
                              <m:begChr m:val="|"/>
                              <m:endChr m:val="|"/>
                              <m:ctrlPr>
                                <a:rPr lang="en-US" b="1" i="1" smtClean="0">
                                  <a:latin typeface="Cambria Math" panose="02040503050406030204" pitchFamily="18" charset="0"/>
                                  <a:ea typeface="Cambria Math" panose="02040503050406030204" pitchFamily="18" charset="0"/>
                                </a:rPr>
                              </m:ctrlPr>
                            </m:dPr>
                            <m:e>
                              <m:r>
                                <a:rPr lang="el-GR" b="1" i="0" smtClean="0">
                                  <a:latin typeface="Cambria Math" panose="02040503050406030204" pitchFamily="18" charset="0"/>
                                  <a:ea typeface="Cambria Math" panose="02040503050406030204" pitchFamily="18" charset="0"/>
                                </a:rPr>
                                <m:t>𝚫</m:t>
                              </m:r>
                              <m:r>
                                <a:rPr lang="en-US" b="1" i="0" smtClean="0">
                                  <a:latin typeface="Cambria Math" panose="02040503050406030204" pitchFamily="18" charset="0"/>
                                  <a:ea typeface="Cambria Math" panose="02040503050406030204" pitchFamily="18" charset="0"/>
                                </a:rPr>
                                <m:t>𝐕</m:t>
                              </m:r>
                            </m:e>
                          </m:d>
                        </m:num>
                        <m:den>
                          <m:r>
                            <a:rPr lang="en-US" b="1" i="1" smtClean="0">
                              <a:latin typeface="Cambria Math" panose="02040503050406030204" pitchFamily="18" charset="0"/>
                              <a:ea typeface="Cambria Math" panose="02040503050406030204" pitchFamily="18" charset="0"/>
                            </a:rPr>
                            <m:t>𝑰</m:t>
                          </m:r>
                        </m:den>
                      </m:f>
                    </m:oMath>
                  </m:oMathPara>
                </a14:m>
                <a:endParaRPr lang="el-GR" b="1" dirty="0">
                  <a:latin typeface="Calibri" panose="020F0502020204030204" pitchFamily="34" charset="0"/>
                  <a:cs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6781"/>
                <a:ext cx="7872251" cy="5252621"/>
              </a:xfrm>
              <a:blipFill>
                <a:blip r:embed="rId2"/>
                <a:stretch>
                  <a:fillRect t="-928"/>
                </a:stretch>
              </a:blipFill>
            </p:spPr>
            <p:txBody>
              <a:bodyPr/>
              <a:lstStyle/>
              <a:p>
                <a:r>
                  <a:rPr lang="en-US">
                    <a:noFill/>
                  </a:rPr>
                  <a:t> </a:t>
                </a:r>
              </a:p>
            </p:txBody>
          </p:sp>
        </mc:Fallback>
      </mc:AlternateContent>
      <p:pic>
        <p:nvPicPr>
          <p:cNvPr id="5" name="Picture 2" descr="http://photos1.blogger.com/x/blogger/3569/2389/1600/760725/Decorated_tree.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Cloud Callout 3"/>
              <p:cNvSpPr/>
              <p:nvPr/>
            </p:nvSpPr>
            <p:spPr>
              <a:xfrm>
                <a:off x="6324601" y="5541420"/>
                <a:ext cx="2286000" cy="859379"/>
              </a:xfrm>
              <a:prstGeom prst="cloudCallout">
                <a:avLst>
                  <a:gd name="adj1" fmla="val -83539"/>
                  <a:gd name="adj2" fmla="val 56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f>
                      <m:fPr>
                        <m:ctrlPr>
                          <a:rPr kumimoji="0" lang="en-US" sz="1800" b="0" i="1" u="none" strike="noStrike" kern="1200" cap="none" spc="0" normalizeH="0" baseline="0" noProof="0" dirty="0" smtClean="0">
                            <a:ln>
                              <a:noFill/>
                            </a:ln>
                            <a:solidFill>
                              <a:prstClr val="white"/>
                            </a:solidFill>
                            <a:effectLst/>
                            <a:uLnTx/>
                            <a:uFillTx/>
                            <a:latin typeface="Cambria Math" panose="02040503050406030204" pitchFamily="18" charset="0"/>
                            <a:ea typeface="+mn-ea"/>
                            <a:cs typeface="Calibri" panose="020F0502020204030204" pitchFamily="34" charset="0"/>
                          </a:rPr>
                        </m:ctrlPr>
                      </m:fPr>
                      <m:num>
                        <m:r>
                          <a:rPr kumimoji="0" lang="en-US" sz="1800" b="0" i="1" u="none" strike="noStrike" kern="1200" cap="none" spc="0" normalizeH="0" baseline="0" noProof="0" dirty="0">
                            <a:ln>
                              <a:noFill/>
                            </a:ln>
                            <a:solidFill>
                              <a:prstClr val="white"/>
                            </a:solidFill>
                            <a:effectLst/>
                            <a:uLnTx/>
                            <a:uFillTx/>
                            <a:latin typeface="Cambria Math" panose="02040503050406030204" pitchFamily="18" charset="0"/>
                            <a:ea typeface="+mn-ea"/>
                            <a:cs typeface="Calibri" panose="020F0502020204030204" pitchFamily="34" charset="0"/>
                          </a:rPr>
                          <m:t>𝑉</m:t>
                        </m:r>
                      </m:num>
                      <m:den>
                        <m:r>
                          <a:rPr kumimoji="0" lang="en-US" sz="1800" b="0" i="1" u="none" strike="noStrike" kern="1200" cap="none" spc="0" normalizeH="0" baseline="0" noProof="0" dirty="0">
                            <a:ln>
                              <a:noFill/>
                            </a:ln>
                            <a:solidFill>
                              <a:prstClr val="white"/>
                            </a:solidFill>
                            <a:effectLst/>
                            <a:uLnTx/>
                            <a:uFillTx/>
                            <a:latin typeface="Cambria Math" panose="02040503050406030204" pitchFamily="18" charset="0"/>
                            <a:ea typeface="+mn-ea"/>
                            <a:cs typeface="Calibri" panose="020F0502020204030204" pitchFamily="34" charset="0"/>
                          </a:rPr>
                          <m:t>𝐴</m:t>
                        </m:r>
                      </m:den>
                    </m:f>
                    <m:r>
                      <a:rPr kumimoji="0" lang="en-US" sz="1800" b="0" i="1" u="none" strike="noStrike" kern="1200" cap="none" spc="0" normalizeH="0" baseline="0" noProof="0" dirty="0">
                        <a:ln>
                          <a:noFill/>
                        </a:ln>
                        <a:solidFill>
                          <a:prstClr val="white"/>
                        </a:solidFill>
                        <a:effectLst/>
                        <a:uLnTx/>
                        <a:uFillTx/>
                        <a:latin typeface="Cambria Math" panose="02040503050406030204" pitchFamily="18" charset="0"/>
                        <a:ea typeface="+mn-ea"/>
                        <a:cs typeface="Calibri" panose="020F0502020204030204" pitchFamily="34" charset="0"/>
                      </a:rPr>
                      <m:t> </m:t>
                    </m:r>
                  </m:oMath>
                </a14:m>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l-GR"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1 </a:t>
                </a: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Ohm (</a:t>
                </a:r>
                <a14:m>
                  <m:oMath xmlns:m="http://schemas.openxmlformats.org/officeDocument/2006/math">
                    <m:r>
                      <m:rPr>
                        <m:sty m:val="p"/>
                      </m:rPr>
                      <a:rPr kumimoji="0" lang="el-GR" sz="1800" b="0" i="0" u="none" strike="noStrike" kern="1200" cap="none" spc="0" normalizeH="0" baseline="0" noProof="0" dirty="0">
                        <a:ln>
                          <a:noFill/>
                        </a:ln>
                        <a:solidFill>
                          <a:prstClr val="white"/>
                        </a:solidFill>
                        <a:effectLst/>
                        <a:uLnTx/>
                        <a:uFillTx/>
                        <a:latin typeface="Cambria Math" panose="02040503050406030204" pitchFamily="18" charset="0"/>
                        <a:ea typeface="+mn-ea"/>
                        <a:cs typeface="Calibri" panose="020F0502020204030204" pitchFamily="34" charset="0"/>
                      </a:rPr>
                      <m:t>Ω</m:t>
                    </m:r>
                  </m:oMath>
                </a14:m>
                <a:r>
                  <a:rPr kumimoji="0" lang="el-GR"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mc:Choice>
        <mc:Fallback xmlns="">
          <p:sp>
            <p:nvSpPr>
              <p:cNvPr id="4" name="Cloud Callout 3"/>
              <p:cNvSpPr>
                <a:spLocks noRot="1" noChangeAspect="1" noMove="1" noResize="1" noEditPoints="1" noAdjustHandles="1" noChangeArrowheads="1" noChangeShapeType="1" noTextEdit="1"/>
              </p:cNvSpPr>
              <p:nvPr/>
            </p:nvSpPr>
            <p:spPr>
              <a:xfrm>
                <a:off x="6324601" y="5541420"/>
                <a:ext cx="2286000" cy="859379"/>
              </a:xfrm>
              <a:prstGeom prst="cloudCallout">
                <a:avLst>
                  <a:gd name="adj1" fmla="val -83539"/>
                  <a:gd name="adj2" fmla="val 566"/>
                </a:avLst>
              </a:prstGeom>
              <a:blipFill>
                <a:blip r:embed="rId5"/>
                <a:stretch>
                  <a:fillRect/>
                </a:stretch>
              </a:blipFill>
            </p:spPr>
            <p:txBody>
              <a:bodyPr/>
              <a:lstStyle/>
              <a:p>
                <a:r>
                  <a:rPr lang="en-US">
                    <a:noFill/>
                  </a:rPr>
                  <a:t> </a:t>
                </a:r>
              </a:p>
            </p:txBody>
          </p:sp>
        </mc:Fallback>
      </mc:AlternateContent>
      <p:sp>
        <p:nvSpPr>
          <p:cNvPr id="6" name="Rounded Rectangle 4">
            <a:extLst>
              <a:ext uri="{FF2B5EF4-FFF2-40B4-BE49-F238E27FC236}">
                <a16:creationId xmlns:a16="http://schemas.microsoft.com/office/drawing/2014/main" id="{769D9EEA-6464-08BA-A0BA-D6B7DC2EF9D6}"/>
              </a:ext>
            </a:extLst>
          </p:cNvPr>
          <p:cNvSpPr/>
          <p:nvPr/>
        </p:nvSpPr>
        <p:spPr>
          <a:xfrm>
            <a:off x="3977079" y="5571237"/>
            <a:ext cx="1383425" cy="772589"/>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
        <p:nvSpPr>
          <p:cNvPr id="26" name="Ορθογώνιο: Στρογγύλεμα γωνιών 25">
            <a:extLst>
              <a:ext uri="{FF2B5EF4-FFF2-40B4-BE49-F238E27FC236}">
                <a16:creationId xmlns:a16="http://schemas.microsoft.com/office/drawing/2014/main" id="{821B257B-BD13-DDEF-325D-B156564A4667}"/>
              </a:ext>
            </a:extLst>
          </p:cNvPr>
          <p:cNvSpPr/>
          <p:nvPr/>
        </p:nvSpPr>
        <p:spPr>
          <a:xfrm>
            <a:off x="6324601" y="2667000"/>
            <a:ext cx="1371599" cy="529430"/>
          </a:xfrm>
          <a:prstGeom prst="round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grpSp>
        <p:nvGrpSpPr>
          <p:cNvPr id="25" name="Ομάδα 24">
            <a:extLst>
              <a:ext uri="{FF2B5EF4-FFF2-40B4-BE49-F238E27FC236}">
                <a16:creationId xmlns:a16="http://schemas.microsoft.com/office/drawing/2014/main" id="{3F032FE9-F9BC-D9CF-2936-786A835E9A60}"/>
              </a:ext>
            </a:extLst>
          </p:cNvPr>
          <p:cNvGrpSpPr/>
          <p:nvPr/>
        </p:nvGrpSpPr>
        <p:grpSpPr>
          <a:xfrm>
            <a:off x="3505200" y="2362200"/>
            <a:ext cx="5105401" cy="4110834"/>
            <a:chOff x="3505200" y="2362200"/>
            <a:chExt cx="5105401" cy="4110834"/>
          </a:xfrm>
        </p:grpSpPr>
        <p:cxnSp>
          <p:nvCxnSpPr>
            <p:cNvPr id="10" name="Ευθεία γραμμή σύνδεσης 9">
              <a:extLst>
                <a:ext uri="{FF2B5EF4-FFF2-40B4-BE49-F238E27FC236}">
                  <a16:creationId xmlns:a16="http://schemas.microsoft.com/office/drawing/2014/main" id="{FAAD5E93-1DF2-B546-12FA-F796DE0F1EE8}"/>
                </a:ext>
              </a:extLst>
            </p:cNvPr>
            <p:cNvCxnSpPr/>
            <p:nvPr/>
          </p:nvCxnSpPr>
          <p:spPr>
            <a:xfrm flipV="1">
              <a:off x="6629400" y="2362200"/>
              <a:ext cx="0" cy="3048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 name="Ευθεία γραμμή σύνδεσης 11">
              <a:extLst>
                <a:ext uri="{FF2B5EF4-FFF2-40B4-BE49-F238E27FC236}">
                  <a16:creationId xmlns:a16="http://schemas.microsoft.com/office/drawing/2014/main" id="{13CFF802-3105-8624-C115-6DD86A90588F}"/>
                </a:ext>
              </a:extLst>
            </p:cNvPr>
            <p:cNvCxnSpPr/>
            <p:nvPr/>
          </p:nvCxnSpPr>
          <p:spPr>
            <a:xfrm>
              <a:off x="6629400" y="2362200"/>
              <a:ext cx="1981201"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Ευθεία γραμμή σύνδεσης 13">
              <a:extLst>
                <a:ext uri="{FF2B5EF4-FFF2-40B4-BE49-F238E27FC236}">
                  <a16:creationId xmlns:a16="http://schemas.microsoft.com/office/drawing/2014/main" id="{AE72CF96-09EB-CBBE-EF7A-BBA0E61EDAC7}"/>
                </a:ext>
              </a:extLst>
            </p:cNvPr>
            <p:cNvCxnSpPr>
              <a:cxnSpLocks/>
            </p:cNvCxnSpPr>
            <p:nvPr/>
          </p:nvCxnSpPr>
          <p:spPr>
            <a:xfrm>
              <a:off x="8610601" y="2362200"/>
              <a:ext cx="0" cy="411083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Ευθεία γραμμή σύνδεσης 15">
              <a:extLst>
                <a:ext uri="{FF2B5EF4-FFF2-40B4-BE49-F238E27FC236}">
                  <a16:creationId xmlns:a16="http://schemas.microsoft.com/office/drawing/2014/main" id="{2F33D2A1-EE8C-9A8C-F07D-FCE29C4DF7CD}"/>
                </a:ext>
              </a:extLst>
            </p:cNvPr>
            <p:cNvCxnSpPr/>
            <p:nvPr/>
          </p:nvCxnSpPr>
          <p:spPr>
            <a:xfrm flipH="1">
              <a:off x="3505200" y="6473033"/>
              <a:ext cx="5105401"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8" name="Γραμμή σύνδεσης: Γωνιώδης 17">
              <a:extLst>
                <a:ext uri="{FF2B5EF4-FFF2-40B4-BE49-F238E27FC236}">
                  <a16:creationId xmlns:a16="http://schemas.microsoft.com/office/drawing/2014/main" id="{6F3914F1-31F9-CDCF-BC42-BA5831CA0596}"/>
                </a:ext>
              </a:extLst>
            </p:cNvPr>
            <p:cNvCxnSpPr>
              <a:cxnSpLocks/>
            </p:cNvCxnSpPr>
            <p:nvPr/>
          </p:nvCxnSpPr>
          <p:spPr>
            <a:xfrm rot="5400000" flipH="1" flipV="1">
              <a:off x="3476423" y="5972378"/>
              <a:ext cx="529433" cy="471879"/>
            </a:xfrm>
            <a:prstGeom prst="bentConnector3">
              <a:avLst>
                <a:gd name="adj1" fmla="val 98810"/>
              </a:avLst>
            </a:prstGeom>
            <a:ln w="38100">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1429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fade">
                                      <p:cBhvr>
                                        <p:cTn id="15" dur="500"/>
                                        <p:tgtEl>
                                          <p:spTgt spid="3">
                                            <p:txEl>
                                              <p:pRg st="5" end="5"/>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animEffect transition="in" filter="fade">
                                      <p:cBhvr>
                                        <p:cTn id="18" dur="500"/>
                                        <p:tgtEl>
                                          <p:spTgt spid="3">
                                            <p:txEl>
                                              <p:pRg st="6" end="6"/>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animEffect transition="in" filter="fade">
                                      <p:cBhvr>
                                        <p:cTn id="23" dur="500"/>
                                        <p:tgtEl>
                                          <p:spTgt spid="3">
                                            <p:txEl>
                                              <p:pRg st="7" end="7"/>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9" end="9"/>
                                            </p:txEl>
                                          </p:spTgt>
                                        </p:tgtEl>
                                        <p:attrNameLst>
                                          <p:attrName>style.visibility</p:attrName>
                                        </p:attrNameLst>
                                      </p:cBhvr>
                                      <p:to>
                                        <p:strVal val="visible"/>
                                      </p:to>
                                    </p:set>
                                    <p:animEffect transition="in" filter="fade">
                                      <p:cBhvr>
                                        <p:cTn id="28" dur="500"/>
                                        <p:tgtEl>
                                          <p:spTgt spid="3">
                                            <p:txEl>
                                              <p:pRg st="9" end="9"/>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500"/>
                                        <p:tgtEl>
                                          <p:spTgt spid="26"/>
                                        </p:tgtEl>
                                      </p:cBhvr>
                                    </p:animEffect>
                                  </p:childTnLst>
                                </p:cTn>
                              </p:par>
                              <p:par>
                                <p:cTn id="35" presetID="10"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26"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Ρεύμα και Αντίσταση</a:t>
            </a:r>
          </a:p>
        </p:txBody>
      </p:sp>
      <p:pic>
        <p:nvPicPr>
          <p:cNvPr id="4" name="Picture 2" descr="A humorous depiction of the relationship between voltage, current, and resistance. Three cartoon characters are shown: the &quot;volt&quot; character is trying to push the &quot;amp&quot; character through a wire but the &quot;ohm&quot; character is resisting the &quot;amp&quot; character by restricting the girth of the wire with a tightening ro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350" y="1167081"/>
            <a:ext cx="7467600" cy="5660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4471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Ρεύμα και Αντίσταση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6781"/>
                <a:ext cx="7872251" cy="5252621"/>
              </a:xfrm>
            </p:spPr>
            <p:txBody>
              <a:bodyPr>
                <a:normAutofit/>
              </a:bodyPr>
              <a:lstStyle/>
              <a:p>
                <a:r>
                  <a:rPr lang="el-GR" sz="2600" b="1" dirty="0">
                    <a:latin typeface="Calibri" panose="020F0502020204030204" pitchFamily="34" charset="0"/>
                    <a:cs typeface="Calibri" panose="020F0502020204030204" pitchFamily="34" charset="0"/>
                  </a:rPr>
                  <a:t>Αντίσταση</a:t>
                </a:r>
              </a:p>
              <a:p>
                <a:r>
                  <a:rPr lang="el-GR" sz="2600" dirty="0">
                    <a:latin typeface="Calibri" panose="020F0502020204030204" pitchFamily="34" charset="0"/>
                    <a:cs typeface="Calibri" panose="020F0502020204030204" pitchFamily="34" charset="0"/>
                  </a:rPr>
                  <a:t>Αντίσταση </a:t>
                </a:r>
                <a14:m>
                  <m:oMath xmlns:m="http://schemas.openxmlformats.org/officeDocument/2006/math">
                    <m:r>
                      <a:rPr lang="el-GR" sz="2600" i="1" dirty="0" smtClean="0">
                        <a:latin typeface="Cambria Math" panose="02040503050406030204" pitchFamily="18" charset="0"/>
                        <a:cs typeface="Calibri" panose="020F0502020204030204" pitchFamily="34" charset="0"/>
                      </a:rPr>
                      <m:t>𝑅</m:t>
                    </m:r>
                  </m:oMath>
                </a14:m>
                <a:r>
                  <a:rPr lang="el-GR" sz="2600" dirty="0">
                    <a:latin typeface="Calibri" panose="020F0502020204030204" pitchFamily="34" charset="0"/>
                    <a:cs typeface="Calibri" panose="020F0502020204030204" pitchFamily="34" charset="0"/>
                  </a:rPr>
                  <a:t> και ειδική αντίσταση </a:t>
                </a:r>
                <a14:m>
                  <m:oMath xmlns:m="http://schemas.openxmlformats.org/officeDocument/2006/math">
                    <m:r>
                      <a:rPr lang="el-GR" sz="2600" i="1" dirty="0" smtClean="0">
                        <a:latin typeface="Cambria Math" panose="02040503050406030204" pitchFamily="18" charset="0"/>
                        <a:cs typeface="Calibri" panose="020F0502020204030204" pitchFamily="34" charset="0"/>
                      </a:rPr>
                      <m:t>𝜌</m:t>
                    </m:r>
                  </m:oMath>
                </a14:m>
                <a:endParaRPr lang="el-GR" sz="2600" dirty="0">
                  <a:latin typeface="Calibri" panose="020F0502020204030204" pitchFamily="34" charset="0"/>
                  <a:cs typeface="Calibri" panose="020F0502020204030204" pitchFamily="34" charset="0"/>
                </a:endParaRPr>
              </a:p>
              <a:p>
                <a:pPr lvl="1"/>
                <a:r>
                  <a:rPr lang="el-GR" sz="2400" dirty="0">
                    <a:latin typeface="Calibri" panose="020F0502020204030204" pitchFamily="34" charset="0"/>
                    <a:cs typeface="Calibri" panose="020F0502020204030204" pitchFamily="34" charset="0"/>
                  </a:rPr>
                  <a:t>Είναι το ίδιο πράγμα?</a:t>
                </a:r>
              </a:p>
              <a:p>
                <a:pPr lvl="1"/>
                <a:r>
                  <a:rPr lang="el-GR" sz="2400" dirty="0">
                    <a:latin typeface="Calibri" panose="020F0502020204030204" pitchFamily="34" charset="0"/>
                    <a:cs typeface="Calibri" panose="020F0502020204030204" pitchFamily="34" charset="0"/>
                  </a:rPr>
                  <a:t>Όχι!</a:t>
                </a:r>
              </a:p>
              <a:p>
                <a:endParaRPr lang="el-GR" sz="2600" dirty="0">
                  <a:latin typeface="Calibri" panose="020F0502020204030204" pitchFamily="34" charset="0"/>
                  <a:cs typeface="Calibri" panose="020F0502020204030204" pitchFamily="34" charset="0"/>
                </a:endParaRPr>
              </a:p>
              <a:p>
                <a:pPr lvl="1"/>
                <a:r>
                  <a:rPr lang="el-GR" sz="2400" dirty="0">
                    <a:latin typeface="Calibri" panose="020F0502020204030204" pitchFamily="34" charset="0"/>
                    <a:cs typeface="Calibri" panose="020F0502020204030204" pitchFamily="34" charset="0"/>
                  </a:rPr>
                  <a:t>Η ειδική αντίσταση περιγράφει το </a:t>
                </a:r>
                <a:r>
                  <a:rPr lang="el-GR" sz="2400" b="1" dirty="0">
                    <a:latin typeface="Calibri" panose="020F0502020204030204" pitchFamily="34" charset="0"/>
                    <a:cs typeface="Calibri" panose="020F0502020204030204" pitchFamily="34" charset="0"/>
                  </a:rPr>
                  <a:t>υλικό</a:t>
                </a:r>
                <a:r>
                  <a:rPr lang="el-GR" sz="2400" dirty="0">
                    <a:latin typeface="Calibri" panose="020F0502020204030204" pitchFamily="34" charset="0"/>
                    <a:cs typeface="Calibri" panose="020F0502020204030204" pitchFamily="34" charset="0"/>
                  </a:rPr>
                  <a:t>, όχι κάποιο τμήμα του με συγκεκριμένη γεωμετρία</a:t>
                </a:r>
              </a:p>
              <a:p>
                <a:pPr lvl="1"/>
                <a:r>
                  <a:rPr lang="el-GR" sz="2400" dirty="0">
                    <a:latin typeface="Calibri" panose="020F0502020204030204" pitchFamily="34" charset="0"/>
                    <a:cs typeface="Calibri" panose="020F0502020204030204" pitchFamily="34" charset="0"/>
                  </a:rPr>
                  <a:t>Η αντίσταση χαρακτηρίζει ένα </a:t>
                </a:r>
                <a:r>
                  <a:rPr lang="el-GR" sz="2400" b="1" dirty="0">
                    <a:latin typeface="Calibri" panose="020F0502020204030204" pitchFamily="34" charset="0"/>
                    <a:cs typeface="Calibri" panose="020F0502020204030204" pitchFamily="34" charset="0"/>
                  </a:rPr>
                  <a:t>συγκεκριμένο κομμάτι </a:t>
                </a:r>
                <a:r>
                  <a:rPr lang="el-GR" sz="2400" dirty="0">
                    <a:latin typeface="Calibri" panose="020F0502020204030204" pitchFamily="34" charset="0"/>
                    <a:cs typeface="Calibri" panose="020F0502020204030204" pitchFamily="34" charset="0"/>
                  </a:rPr>
                  <a:t>αγωγού με συγκεκριμένα γεωμετρικά χαρακτηριστικά</a:t>
                </a:r>
              </a:p>
              <a:p>
                <a:pPr lvl="2"/>
                <a:r>
                  <a:rPr lang="el-GR" sz="2200" dirty="0">
                    <a:latin typeface="Calibri" panose="020F0502020204030204" pitchFamily="34" charset="0"/>
                    <a:cs typeface="Calibri" panose="020F0502020204030204" pitchFamily="34" charset="0"/>
                  </a:rPr>
                  <a:t>Μήκος, επιφάνεια διατομής, υλικό</a:t>
                </a:r>
                <a:endParaRPr lang="el-GR" sz="2600" b="1" dirty="0">
                  <a:latin typeface="Calibri" panose="020F0502020204030204" pitchFamily="34" charset="0"/>
                  <a:cs typeface="Calibri" panose="020F0502020204030204" pitchFamily="34" charset="0"/>
                </a:endParaRPr>
              </a:p>
              <a:p>
                <a:pPr lvl="1"/>
                <a:r>
                  <a:rPr lang="el-GR" sz="2400" dirty="0">
                    <a:latin typeface="Calibri" panose="020F0502020204030204" pitchFamily="34" charset="0"/>
                    <a:cs typeface="Calibri" panose="020F0502020204030204" pitchFamily="34" charset="0"/>
                  </a:rPr>
                  <a:t>Κάπως αντίστοιχο με τις έννοιες της </a:t>
                </a:r>
                <a:r>
                  <a:rPr lang="el-GR" sz="2400" b="1" dirty="0">
                    <a:latin typeface="Calibri" panose="020F0502020204030204" pitchFamily="34" charset="0"/>
                    <a:cs typeface="Calibri" panose="020F0502020204030204" pitchFamily="34" charset="0"/>
                  </a:rPr>
                  <a:t>μάζας</a:t>
                </a:r>
                <a:r>
                  <a:rPr lang="el-GR" sz="2400" dirty="0">
                    <a:latin typeface="Calibri" panose="020F0502020204030204" pitchFamily="34" charset="0"/>
                    <a:cs typeface="Calibri" panose="020F0502020204030204" pitchFamily="34" charset="0"/>
                  </a:rPr>
                  <a:t> και της </a:t>
                </a:r>
                <a:r>
                  <a:rPr lang="el-GR" sz="2400" b="1" dirty="0">
                    <a:latin typeface="Calibri" panose="020F0502020204030204" pitchFamily="34" charset="0"/>
                    <a:cs typeface="Calibri" panose="020F0502020204030204" pitchFamily="34" charset="0"/>
                  </a:rPr>
                  <a:t>πυκνότητας μάζας</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6781"/>
                <a:ext cx="7872251" cy="5252621"/>
              </a:xfrm>
              <a:blipFill>
                <a:blip r:embed="rId2"/>
                <a:stretch>
                  <a:fillRect t="-928" b="-348"/>
                </a:stretch>
              </a:blipFill>
            </p:spPr>
            <p:txBody>
              <a:bodyPr/>
              <a:lstStyle/>
              <a:p>
                <a:r>
                  <a:rPr lang="en-US">
                    <a:noFill/>
                  </a:rPr>
                  <a:t> </a:t>
                </a:r>
              </a:p>
            </p:txBody>
          </p:sp>
        </mc:Fallback>
      </mc:AlternateContent>
      <p:pic>
        <p:nvPicPr>
          <p:cNvPr id="5" name="Picture 2" descr="http://photos1.blogger.com/x/blogger/3569/2389/1600/760725/Decorated_tree.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3222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fade">
                                      <p:cBhvr>
                                        <p:cTn id="20" dur="500"/>
                                        <p:tgtEl>
                                          <p:spTgt spid="3">
                                            <p:txEl>
                                              <p:pRg st="5" end="5"/>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500"/>
                                        <p:tgtEl>
                                          <p:spTgt spid="3">
                                            <p:txEl>
                                              <p:pRg st="6" end="6"/>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fade">
                                      <p:cBhvr>
                                        <p:cTn id="26" dur="500"/>
                                        <p:tgtEl>
                                          <p:spTgt spid="3">
                                            <p:txEl>
                                              <p:pRg st="7" end="7"/>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fade">
                                      <p:cBhvr>
                                        <p:cTn id="31"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Ρεύμα και Αντίσταση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6781"/>
                <a:ext cx="7872251" cy="5252621"/>
              </a:xfrm>
            </p:spPr>
            <p:txBody>
              <a:bodyPr>
                <a:normAutofit/>
              </a:bodyPr>
              <a:lstStyle/>
              <a:p>
                <a:r>
                  <a:rPr lang="el-GR" sz="2600" b="1" dirty="0">
                    <a:latin typeface="Calibri" panose="020F0502020204030204" pitchFamily="34" charset="0"/>
                    <a:cs typeface="Calibri" panose="020F0502020204030204" pitchFamily="34" charset="0"/>
                  </a:rPr>
                  <a:t>Αντίσταση</a:t>
                </a:r>
              </a:p>
              <a:p>
                <a:r>
                  <a:rPr lang="el-GR" sz="2600" dirty="0">
                    <a:latin typeface="Calibri" panose="020F0502020204030204" pitchFamily="34" charset="0"/>
                    <a:cs typeface="Calibri" panose="020F0502020204030204" pitchFamily="34" charset="0"/>
                  </a:rPr>
                  <a:t>Νόμος του </a:t>
                </a:r>
                <a:r>
                  <a:rPr lang="en-US" sz="2600" dirty="0">
                    <a:latin typeface="Calibri" panose="020F0502020204030204" pitchFamily="34" charset="0"/>
                    <a:cs typeface="Calibri" panose="020F0502020204030204" pitchFamily="34" charset="0"/>
                  </a:rPr>
                  <a:t>Ohm </a:t>
                </a:r>
                <a:r>
                  <a:rPr lang="el-GR" sz="2600" dirty="0">
                    <a:latin typeface="Calibri" panose="020F0502020204030204" pitchFamily="34" charset="0"/>
                    <a:cs typeface="Calibri" panose="020F0502020204030204" pitchFamily="34" charset="0"/>
                  </a:rPr>
                  <a:t>(2</a:t>
                </a:r>
                <a:r>
                  <a:rPr lang="el-GR" sz="2600" baseline="30000" dirty="0">
                    <a:latin typeface="Calibri" panose="020F0502020204030204" pitchFamily="34" charset="0"/>
                    <a:cs typeface="Calibri" panose="020F0502020204030204" pitchFamily="34" charset="0"/>
                  </a:rPr>
                  <a:t>η</a:t>
                </a:r>
                <a:r>
                  <a:rPr lang="el-GR" sz="2600" dirty="0">
                    <a:latin typeface="Calibri" panose="020F0502020204030204" pitchFamily="34" charset="0"/>
                    <a:cs typeface="Calibri" panose="020F0502020204030204" pitchFamily="34" charset="0"/>
                  </a:rPr>
                  <a:t> έκδοση)</a:t>
                </a:r>
              </a:p>
              <a:p>
                <a:pPr lvl="1"/>
                <a:r>
                  <a:rPr lang="el-GR" dirty="0">
                    <a:latin typeface="Calibri" panose="020F0502020204030204" pitchFamily="34" charset="0"/>
                    <a:cs typeface="Calibri" panose="020F0502020204030204" pitchFamily="34" charset="0"/>
                  </a:rPr>
                  <a:t>Από τον ορισμό της αντίστασης έχουμε</a:t>
                </a:r>
              </a:p>
              <a:p>
                <a:pPr marL="68580" indent="0">
                  <a:buNone/>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cs typeface="Calibri" panose="020F0502020204030204" pitchFamily="34" charset="0"/>
                        </a:rPr>
                        <m:t>𝐼</m:t>
                      </m:r>
                      <m:r>
                        <a:rPr lang="en-US" sz="2400" b="0" i="1" smtClean="0">
                          <a:latin typeface="Cambria Math" panose="02040503050406030204" pitchFamily="18" charset="0"/>
                          <a:cs typeface="Calibri" panose="020F0502020204030204" pitchFamily="34" charset="0"/>
                        </a:rPr>
                        <m:t>=</m:t>
                      </m:r>
                      <m:f>
                        <m:fPr>
                          <m:ctrlPr>
                            <a:rPr lang="en-US" sz="2400" b="0" i="1" smtClean="0">
                              <a:latin typeface="Cambria Math" panose="02040503050406030204" pitchFamily="18" charset="0"/>
                              <a:cs typeface="Calibri" panose="020F0502020204030204" pitchFamily="34" charset="0"/>
                            </a:rPr>
                          </m:ctrlPr>
                        </m:fPr>
                        <m:num>
                          <m:r>
                            <m:rPr>
                              <m:sty m:val="p"/>
                            </m:rPr>
                            <a:rPr lang="en-US" sz="2400" b="0" i="0" smtClean="0">
                              <a:latin typeface="Cambria Math" panose="02040503050406030204" pitchFamily="18" charset="0"/>
                              <a:cs typeface="Calibri" panose="020F0502020204030204" pitchFamily="34" charset="0"/>
                            </a:rPr>
                            <m:t>Δ</m:t>
                          </m:r>
                          <m:r>
                            <a:rPr lang="en-US" sz="2400" b="0" i="1" smtClean="0">
                              <a:latin typeface="Cambria Math" panose="02040503050406030204" pitchFamily="18" charset="0"/>
                              <a:cs typeface="Calibri" panose="020F0502020204030204" pitchFamily="34" charset="0"/>
                            </a:rPr>
                            <m:t>𝑉</m:t>
                          </m:r>
                        </m:num>
                        <m:den>
                          <m:r>
                            <a:rPr lang="en-US" sz="2400" b="0" i="1" smtClean="0">
                              <a:latin typeface="Cambria Math" panose="02040503050406030204" pitchFamily="18" charset="0"/>
                              <a:cs typeface="Calibri" panose="020F0502020204030204" pitchFamily="34" charset="0"/>
                            </a:rPr>
                            <m:t>𝑅</m:t>
                          </m:r>
                        </m:den>
                      </m:f>
                    </m:oMath>
                  </m:oMathPara>
                </a14:m>
                <a:endParaRPr lang="en-US" sz="2400"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Εγκαθιστώντας μια διαφορά δυναμικού στα άκρα ενός αγωγού αντίστασης </a:t>
                </a:r>
                <a14:m>
                  <m:oMath xmlns:m="http://schemas.openxmlformats.org/officeDocument/2006/math">
                    <m:r>
                      <a:rPr lang="en-US" i="1" dirty="0" smtClean="0">
                        <a:latin typeface="Cambria Math" panose="02040503050406030204" pitchFamily="18" charset="0"/>
                        <a:cs typeface="Calibri" panose="020F0502020204030204" pitchFamily="34" charset="0"/>
                      </a:rPr>
                      <m:t>𝑅</m:t>
                    </m:r>
                  </m:oMath>
                </a14:m>
                <a:r>
                  <a:rPr lang="en-US"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δημιουργούμε ηλεκτρικό πεδίο…</a:t>
                </a:r>
              </a:p>
              <a:p>
                <a:pPr lvl="1"/>
                <a:r>
                  <a:rPr lang="el-GR" dirty="0">
                    <a:latin typeface="Calibri" panose="020F0502020204030204" pitchFamily="34" charset="0"/>
                    <a:cs typeface="Calibri" panose="020F0502020204030204" pitchFamily="34" charset="0"/>
                  </a:rPr>
                  <a:t>…που με τη σειρά του δημιουργεί ηλεκτρικό ρεύμα διαμέσου του αγωγού!</a:t>
                </a:r>
              </a:p>
              <a:p>
                <a:pPr lvl="1"/>
                <a:r>
                  <a:rPr lang="el-GR" dirty="0">
                    <a:latin typeface="Calibri" panose="020F0502020204030204" pitchFamily="34" charset="0"/>
                    <a:cs typeface="Calibri" panose="020F0502020204030204" pitchFamily="34" charset="0"/>
                  </a:rPr>
                  <a:t>Μικρότερη αντίσταση </a:t>
                </a:r>
                <a14:m>
                  <m:oMath xmlns:m="http://schemas.openxmlformats.org/officeDocument/2006/math">
                    <m:r>
                      <a:rPr lang="en-US" i="1" dirty="0" smtClean="0">
                        <a:latin typeface="Cambria Math" panose="02040503050406030204" pitchFamily="18" charset="0"/>
                        <a:cs typeface="Calibri" panose="020F0502020204030204" pitchFamily="34" charset="0"/>
                      </a:rPr>
                      <m:t>𝑅</m:t>
                    </m:r>
                  </m:oMath>
                </a14:m>
                <a:r>
                  <a:rPr lang="en-US"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sym typeface="Wingdings" panose="05000000000000000000" pitchFamily="2" charset="2"/>
                  </a:rPr>
                  <a:t> </a:t>
                </a:r>
                <a:r>
                  <a:rPr lang="el-GR" dirty="0">
                    <a:latin typeface="Calibri" panose="020F0502020204030204" pitchFamily="34" charset="0"/>
                    <a:cs typeface="Calibri" panose="020F0502020204030204" pitchFamily="34" charset="0"/>
                    <a:sym typeface="Wingdings" panose="05000000000000000000" pitchFamily="2" charset="2"/>
                  </a:rPr>
                  <a:t>μεγάλο ρεύμα </a:t>
                </a:r>
                <a14:m>
                  <m:oMath xmlns:m="http://schemas.openxmlformats.org/officeDocument/2006/math">
                    <m:r>
                      <a:rPr lang="en-US" i="1" dirty="0" smtClean="0">
                        <a:latin typeface="Cambria Math" panose="02040503050406030204" pitchFamily="18" charset="0"/>
                        <a:cs typeface="Calibri" panose="020F0502020204030204" pitchFamily="34" charset="0"/>
                        <a:sym typeface="Wingdings" panose="05000000000000000000" pitchFamily="2" charset="2"/>
                      </a:rPr>
                      <m:t>𝐼</m:t>
                    </m:r>
                  </m:oMath>
                </a14:m>
                <a:endParaRPr lang="en-US" dirty="0">
                  <a:latin typeface="Calibri" panose="020F0502020204030204" pitchFamily="34" charset="0"/>
                  <a:cs typeface="Calibri" panose="020F0502020204030204" pitchFamily="34" charset="0"/>
                  <a:sym typeface="Wingdings" panose="05000000000000000000" pitchFamily="2" charset="2"/>
                </a:endParaRPr>
              </a:p>
              <a:p>
                <a:pPr lvl="1"/>
                <a:r>
                  <a:rPr lang="el-GR" dirty="0">
                    <a:latin typeface="Calibri" panose="020F0502020204030204" pitchFamily="34" charset="0"/>
                    <a:cs typeface="Calibri" panose="020F0502020204030204" pitchFamily="34" charset="0"/>
                    <a:sym typeface="Wingdings" panose="05000000000000000000" pitchFamily="2" charset="2"/>
                  </a:rPr>
                  <a:t>Η παραπάνω σχέση ονομάζεται και </a:t>
                </a:r>
                <a:r>
                  <a:rPr lang="el-GR" b="1" dirty="0">
                    <a:latin typeface="Calibri" panose="020F0502020204030204" pitchFamily="34" charset="0"/>
                    <a:cs typeface="Calibri" panose="020F0502020204030204" pitchFamily="34" charset="0"/>
                    <a:sym typeface="Wingdings" panose="05000000000000000000" pitchFamily="2" charset="2"/>
                  </a:rPr>
                  <a:t>νόμος του </a:t>
                </a:r>
                <a:r>
                  <a:rPr lang="en-US" b="1" dirty="0">
                    <a:latin typeface="Calibri" panose="020F0502020204030204" pitchFamily="34" charset="0"/>
                    <a:cs typeface="Calibri" panose="020F0502020204030204" pitchFamily="34" charset="0"/>
                    <a:sym typeface="Wingdings" panose="05000000000000000000" pitchFamily="2" charset="2"/>
                  </a:rPr>
                  <a:t>Ohm </a:t>
                </a:r>
                <a:r>
                  <a:rPr lang="el-GR" dirty="0">
                    <a:latin typeface="Calibri" panose="020F0502020204030204" pitchFamily="34" charset="0"/>
                    <a:cs typeface="Calibri" panose="020F0502020204030204" pitchFamily="34" charset="0"/>
                    <a:sym typeface="Wingdings" panose="05000000000000000000" pitchFamily="2" charset="2"/>
                  </a:rPr>
                  <a:t>και είναι αυτός που χρησιμοποιείται συνήθως στην ηλεκτρονική</a:t>
                </a:r>
              </a:p>
              <a:p>
                <a:pPr lvl="2"/>
                <a:r>
                  <a:rPr lang="el-GR" sz="2400" b="1" dirty="0">
                    <a:latin typeface="Calibri" panose="020F0502020204030204" pitchFamily="34" charset="0"/>
                    <a:cs typeface="Calibri" panose="020F0502020204030204" pitchFamily="34" charset="0"/>
                    <a:sym typeface="Wingdings" panose="05000000000000000000" pitchFamily="2" charset="2"/>
                  </a:rPr>
                  <a:t>ΔΕΝ</a:t>
                </a:r>
                <a:r>
                  <a:rPr lang="el-GR" dirty="0">
                    <a:latin typeface="Calibri" panose="020F0502020204030204" pitchFamily="34" charset="0"/>
                    <a:cs typeface="Calibri" panose="020F0502020204030204" pitchFamily="34" charset="0"/>
                    <a:sym typeface="Wingdings" panose="05000000000000000000" pitchFamily="2" charset="2"/>
                  </a:rPr>
                  <a:t> είναι νόμος της Φύσης – απλά μια εμπειρική σχέση</a:t>
                </a:r>
                <a:endParaRPr lang="el-GR" dirty="0">
                  <a:latin typeface="Calibri" panose="020F0502020204030204" pitchFamily="34" charset="0"/>
                  <a:cs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6781"/>
                <a:ext cx="7872251" cy="5252621"/>
              </a:xfrm>
              <a:blipFill>
                <a:blip r:embed="rId2"/>
                <a:stretch>
                  <a:fillRect t="-928" r="-1238"/>
                </a:stretch>
              </a:blipFill>
            </p:spPr>
            <p:txBody>
              <a:bodyPr/>
              <a:lstStyle/>
              <a:p>
                <a:r>
                  <a:rPr lang="en-US">
                    <a:noFill/>
                  </a:rPr>
                  <a:t> </a:t>
                </a:r>
              </a:p>
            </p:txBody>
          </p:sp>
        </mc:Fallback>
      </mc:AlternateContent>
      <p:pic>
        <p:nvPicPr>
          <p:cNvPr id="5" name="Picture 2" descr="http://photos1.blogger.com/x/blogger/3569/2389/1600/760725/Decorated_tree.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4114800" y="2656114"/>
            <a:ext cx="1143000" cy="838200"/>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Tree>
    <p:extLst>
      <p:ext uri="{BB962C8B-B14F-4D97-AF65-F5344CB8AC3E}">
        <p14:creationId xmlns:p14="http://schemas.microsoft.com/office/powerpoint/2010/main" val="3727107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500"/>
                                        <p:tgtEl>
                                          <p:spTgt spid="3">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Effect transition="in" filter="fade">
                                      <p:cBhvr>
                                        <p:cTn id="33" dur="500"/>
                                        <p:tgtEl>
                                          <p:spTgt spid="3">
                                            <p:txEl>
                                              <p:pRg st="7" end="7"/>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8" end="8"/>
                                            </p:txEl>
                                          </p:spTgt>
                                        </p:tgtEl>
                                        <p:attrNameLst>
                                          <p:attrName>style.visibility</p:attrName>
                                        </p:attrNameLst>
                                      </p:cBhvr>
                                      <p:to>
                                        <p:strVal val="visible"/>
                                      </p:to>
                                    </p:set>
                                    <p:animEffect transition="in" filter="fade">
                                      <p:cBhvr>
                                        <p:cTn id="38"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Ηλεκτρικά Κυκλώματα</a:t>
            </a:r>
          </a:p>
        </p:txBody>
      </p:sp>
      <p:sp>
        <p:nvSpPr>
          <p:cNvPr id="3" name="Content Placeholder 2"/>
          <p:cNvSpPr>
            <a:spLocks noGrp="1"/>
          </p:cNvSpPr>
          <p:nvPr>
            <p:ph idx="1"/>
          </p:nvPr>
        </p:nvSpPr>
        <p:spPr>
          <a:xfrm>
            <a:off x="738350" y="1371600"/>
            <a:ext cx="7872249" cy="5334000"/>
          </a:xfrm>
        </p:spPr>
        <p:txBody>
          <a:bodyPr>
            <a:normAutofit/>
          </a:bodyPr>
          <a:lstStyle/>
          <a:p>
            <a:r>
              <a:rPr lang="el-GR" b="1" dirty="0">
                <a:latin typeface="Calibri" panose="020F0502020204030204" pitchFamily="34" charset="0"/>
                <a:cs typeface="Calibri" panose="020F0502020204030204" pitchFamily="34" charset="0"/>
              </a:rPr>
              <a:t>Αντιστάτες σε σειρά &amp; παράλληλα</a:t>
            </a:r>
          </a:p>
          <a:p>
            <a:pPr lvl="1"/>
            <a:r>
              <a:rPr lang="el-GR" dirty="0">
                <a:latin typeface="Calibri" panose="020F0502020204030204" pitchFamily="34" charset="0"/>
                <a:cs typeface="Calibri" panose="020F0502020204030204" pitchFamily="34" charset="0"/>
              </a:rPr>
              <a:t>Ας δούμε αν μπορούμε να εφαρμόσουμε το ίδιο «σχέδιο» απλοποίησης στους αντιστάτες, όπως κάναμε με τους πυκνωτές</a:t>
            </a:r>
          </a:p>
          <a:p>
            <a:pPr lvl="1"/>
            <a:r>
              <a:rPr lang="el-GR" dirty="0">
                <a:latin typeface="Calibri" panose="020F0502020204030204" pitchFamily="34" charset="0"/>
                <a:cs typeface="Calibri" panose="020F0502020204030204" pitchFamily="34" charset="0"/>
              </a:rPr>
              <a:t>Ας ξεκινήσουμε με μια διάταξη </a:t>
            </a:r>
            <a:r>
              <a:rPr lang="el-GR" b="1" dirty="0">
                <a:latin typeface="Calibri" panose="020F0502020204030204" pitchFamily="34" charset="0"/>
                <a:cs typeface="Calibri" panose="020F0502020204030204" pitchFamily="34" charset="0"/>
              </a:rPr>
              <a:t>σε σειρά</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48096"/>
          <a:stretch/>
        </p:blipFill>
        <p:spPr>
          <a:xfrm>
            <a:off x="1170272" y="3301176"/>
            <a:ext cx="3782728" cy="3200400"/>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53995"/>
          <a:stretch/>
        </p:blipFill>
        <p:spPr>
          <a:xfrm>
            <a:off x="5105400" y="3301176"/>
            <a:ext cx="3352800" cy="3200400"/>
          </a:xfrm>
          <a:prstGeom prst="rect">
            <a:avLst/>
          </a:prstGeom>
        </p:spPr>
      </p:pic>
      <p:pic>
        <p:nvPicPr>
          <p:cNvPr id="7" name="Picture 2" descr="http://photos1.blogger.com/x/blogger/3569/2389/1600/760725/Decorated_tree.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4255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55369" t="9213" b="13257"/>
          <a:stretch/>
        </p:blipFill>
        <p:spPr>
          <a:xfrm>
            <a:off x="5867399" y="720099"/>
            <a:ext cx="2743199" cy="2092615"/>
          </a:xfrm>
          <a:prstGeom prst="rect">
            <a:avLst/>
          </a:prstGeom>
        </p:spPr>
      </p:pic>
      <p:sp>
        <p:nvSpPr>
          <p:cNvPr id="2" name="Title 1"/>
          <p:cNvSpPr>
            <a:spLocks noGrp="1"/>
          </p:cNvSpPr>
          <p:nvPr>
            <p:ph type="title"/>
          </p:nvPr>
        </p:nvSpPr>
        <p:spPr/>
        <p:txBody>
          <a:bodyPr>
            <a:normAutofit fontScale="90000"/>
          </a:bodyPr>
          <a:lstStyle/>
          <a:p>
            <a:r>
              <a:rPr lang="el-GR" dirty="0"/>
              <a:t>Ηλεκτρικά Κυκλώματα</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872249" cy="5083798"/>
              </a:xfrm>
            </p:spPr>
            <p:txBody>
              <a:bodyPr>
                <a:normAutofit fontScale="92500"/>
              </a:bodyPr>
              <a:lstStyle/>
              <a:p>
                <a:r>
                  <a:rPr lang="el-GR" b="1" dirty="0">
                    <a:latin typeface="Calibri" panose="020F0502020204030204" pitchFamily="34" charset="0"/>
                    <a:cs typeface="Calibri" panose="020F0502020204030204" pitchFamily="34" charset="0"/>
                  </a:rPr>
                  <a:t>Αντιστάτες σε σειρά</a:t>
                </a:r>
              </a:p>
              <a:p>
                <a:pPr lvl="1"/>
                <a:r>
                  <a:rPr lang="el-GR" dirty="0">
                    <a:latin typeface="Calibri" panose="020F0502020204030204" pitchFamily="34" charset="0"/>
                    <a:cs typeface="Calibri" panose="020F0502020204030204" pitchFamily="34" charset="0"/>
                  </a:rPr>
                  <a:t>Η διαφορά δυναμικού δίνεται ως </a:t>
                </a:r>
                <a:endParaRPr lang="en-US" b="0" i="0" dirty="0">
                  <a:latin typeface="Calibri" panose="020F0502020204030204" pitchFamily="34" charset="0"/>
                  <a:cs typeface="Calibri" panose="020F0502020204030204" pitchFamily="34" charset="0"/>
                </a:endParaRPr>
              </a:p>
              <a:p>
                <a:pPr marL="365760" lvl="1" indent="0">
                  <a:buNone/>
                </a:pPr>
                <a14:m>
                  <m:oMathPara xmlns:m="http://schemas.openxmlformats.org/officeDocument/2006/math">
                    <m:oMathParaPr>
                      <m:jc m:val="centerGroup"/>
                    </m:oMathParaPr>
                    <m:oMath xmlns:m="http://schemas.openxmlformats.org/officeDocument/2006/math">
                      <m:r>
                        <m:rPr>
                          <m:sty m:val="p"/>
                        </m:rPr>
                        <a:rPr lang="el-GR" b="0" i="0" smtClean="0">
                          <a:latin typeface="Cambria Math" panose="02040503050406030204" pitchFamily="18" charset="0"/>
                        </a:rPr>
                        <m:t>Δ</m:t>
                      </m:r>
                      <m:r>
                        <m:rPr>
                          <m:sty m:val="p"/>
                        </m:rPr>
                        <a:rPr lang="en-US" b="0" i="0" smtClean="0">
                          <a:latin typeface="Cambria Math" panose="02040503050406030204" pitchFamily="18" charset="0"/>
                        </a:rPr>
                        <m:t>V</m:t>
                      </m:r>
                      <m:r>
                        <a:rPr lang="en-US" b="0" i="0" smtClean="0">
                          <a:latin typeface="Cambria Math" panose="02040503050406030204" pitchFamily="18" charset="0"/>
                        </a:rPr>
                        <m:t>=</m:t>
                      </m:r>
                      <m:sSub>
                        <m:sSubPr>
                          <m:ctrlPr>
                            <a:rPr lang="en-US" b="0" i="1" smtClean="0">
                              <a:latin typeface="Cambria Math" panose="02040503050406030204" pitchFamily="18" charset="0"/>
                            </a:rPr>
                          </m:ctrlPr>
                        </m:sSubPr>
                        <m:e>
                          <m:r>
                            <m:rPr>
                              <m:sty m:val="p"/>
                            </m:rPr>
                            <a:rPr lang="el-GR" b="0" i="0" smtClean="0">
                              <a:latin typeface="Cambria Math" panose="02040503050406030204" pitchFamily="18" charset="0"/>
                            </a:rPr>
                            <m:t>Δ</m:t>
                          </m:r>
                          <m:r>
                            <a:rPr lang="en-US" b="0" i="1" smtClean="0">
                              <a:latin typeface="Cambria Math" panose="02040503050406030204" pitchFamily="18" charset="0"/>
                            </a:rPr>
                            <m:t>𝑉</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m:rPr>
                              <m:sty m:val="p"/>
                            </m:rPr>
                            <a:rPr lang="el-GR" b="0" i="0" smtClean="0">
                              <a:latin typeface="Cambria Math" panose="02040503050406030204" pitchFamily="18" charset="0"/>
                            </a:rPr>
                            <m:t>Δ</m:t>
                          </m:r>
                          <m:r>
                            <m:rPr>
                              <m:sty m:val="p"/>
                            </m:rPr>
                            <a:rPr lang="en-US" b="0" i="0" smtClean="0">
                              <a:latin typeface="Cambria Math" panose="02040503050406030204" pitchFamily="18" charset="0"/>
                            </a:rPr>
                            <m:t>V</m:t>
                          </m:r>
                        </m:e>
                        <m:sub>
                          <m:r>
                            <a:rPr lang="en-US" b="0" i="1" smtClean="0">
                              <a:latin typeface="Cambria Math" panose="02040503050406030204" pitchFamily="18" charset="0"/>
                            </a:rPr>
                            <m:t>2</m:t>
                          </m:r>
                        </m:sub>
                      </m:sSub>
                    </m:oMath>
                    <m:oMath xmlns:m="http://schemas.openxmlformats.org/officeDocument/2006/math">
                      <m:r>
                        <a:rPr lang="el-GR" b="0" i="1" smtClean="0">
                          <a:latin typeface="Cambria Math" panose="02040503050406030204" pitchFamily="18" charset="0"/>
                        </a:rPr>
                        <m:t>       </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𝐼</m:t>
                          </m:r>
                        </m:e>
                        <m:sub>
                          <m:r>
                            <a:rPr lang="en-US" b="0" i="1" smtClean="0">
                              <a:latin typeface="Cambria Math" panose="02040503050406030204" pitchFamily="18" charset="0"/>
                            </a:rPr>
                            <m:t>1</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𝐼</m:t>
                          </m:r>
                        </m:e>
                        <m:sub>
                          <m:r>
                            <a:rPr lang="en-US" b="0" i="1" smtClean="0">
                              <a:latin typeface="Cambria Math" panose="02040503050406030204" pitchFamily="18" charset="0"/>
                            </a:rPr>
                            <m:t>2</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2</m:t>
                          </m:r>
                        </m:sub>
                      </m:sSub>
                    </m:oMath>
                  </m:oMathPara>
                </a14:m>
                <a:br>
                  <a:rPr lang="el-GR" b="0" i="1" dirty="0">
                    <a:latin typeface="Calibri" panose="020F0502020204030204" pitchFamily="34" charset="0"/>
                    <a:cs typeface="Calibri" panose="020F0502020204030204" pitchFamily="34" charset="0"/>
                  </a:rPr>
                </a:br>
                <a:endParaRPr lang="el-GR"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Η ποσότητα φορτίου </a:t>
                </a:r>
                <a14:m>
                  <m:oMath xmlns:m="http://schemas.openxmlformats.org/officeDocument/2006/math">
                    <m:r>
                      <a:rPr lang="en-US" i="1" dirty="0">
                        <a:latin typeface="Cambria Math" panose="02040503050406030204" pitchFamily="18" charset="0"/>
                      </a:rPr>
                      <m:t>𝑄</m:t>
                    </m:r>
                  </m:oMath>
                </a14:m>
                <a:r>
                  <a:rPr lang="en-US"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που εξέρχεται του αντιστάτη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1</m:t>
                        </m:r>
                      </m:sub>
                    </m:sSub>
                  </m:oMath>
                </a14:m>
                <a:r>
                  <a:rPr lang="en-US"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θα πρέπει να είναι ίδια με αυτή που εισέρχεται στον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𝑅</m:t>
                        </m:r>
                      </m:e>
                      <m:sub>
                        <m:r>
                          <a:rPr lang="el-GR" i="1">
                            <a:latin typeface="Cambria Math" panose="02040503050406030204" pitchFamily="18" charset="0"/>
                          </a:rPr>
                          <m:t>2</m:t>
                        </m:r>
                      </m:sub>
                    </m:sSub>
                  </m:oMath>
                </a14:m>
                <a:r>
                  <a:rPr lang="el-GR" dirty="0">
                    <a:latin typeface="Calibri" panose="020F0502020204030204" pitchFamily="34" charset="0"/>
                    <a:cs typeface="Calibri" panose="020F0502020204030204" pitchFamily="34" charset="0"/>
                  </a:rPr>
                  <a:t>, αφού το φορτίο στο κύκλωμα δεν αλλάζει!</a:t>
                </a:r>
                <a:endParaRPr lang="en-US"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Άρα </a:t>
                </a:r>
                <a14:m>
                  <m:oMath xmlns:m="http://schemas.openxmlformats.org/officeDocument/2006/math">
                    <m:r>
                      <a:rPr lang="en-US" i="1">
                        <a:latin typeface="Cambria Math" panose="02040503050406030204" pitchFamily="18" charset="0"/>
                      </a:rPr>
                      <m:t>𝐼</m:t>
                    </m:r>
                    <m:r>
                      <a:rPr lang="en-US" i="1">
                        <a:latin typeface="Cambria Math" panose="02040503050406030204" pitchFamily="18" charset="0"/>
                      </a:rPr>
                      <m:t>=</m:t>
                    </m:r>
                    <m:sSub>
                      <m:sSubPr>
                        <m:ctrlPr>
                          <a:rPr lang="el-GR" i="1">
                            <a:latin typeface="Cambria Math" panose="02040503050406030204" pitchFamily="18" charset="0"/>
                          </a:rPr>
                        </m:ctrlPr>
                      </m:sSubPr>
                      <m:e>
                        <m:r>
                          <a:rPr lang="en-US" i="1">
                            <a:latin typeface="Cambria Math" panose="02040503050406030204" pitchFamily="18" charset="0"/>
                          </a:rPr>
                          <m:t>𝐼</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𝐼</m:t>
                        </m:r>
                      </m:e>
                      <m:sub>
                        <m:r>
                          <a:rPr lang="en-US" i="1">
                            <a:latin typeface="Cambria Math" panose="02040503050406030204" pitchFamily="18" charset="0"/>
                          </a:rPr>
                          <m:t>2</m:t>
                        </m:r>
                      </m:sub>
                    </m:sSub>
                  </m:oMath>
                </a14:m>
                <a:r>
                  <a:rPr lang="en-US"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αν </a:t>
                </a:r>
                <a14:m>
                  <m:oMath xmlns:m="http://schemas.openxmlformats.org/officeDocument/2006/math">
                    <m:r>
                      <a:rPr lang="en-US" i="1">
                        <a:latin typeface="Cambria Math" panose="02040503050406030204" pitchFamily="18" charset="0"/>
                      </a:rPr>
                      <m:t>𝐼</m:t>
                    </m:r>
                  </m:oMath>
                </a14:m>
                <a:r>
                  <a:rPr lang="en-US"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είναι το ρεύμα που άγει η μπαταρία</a:t>
                </a:r>
              </a:p>
              <a:p>
                <a:pPr lvl="1"/>
                <a:r>
                  <a:rPr lang="el-GR" dirty="0">
                    <a:latin typeface="Calibri" panose="020F0502020204030204" pitchFamily="34" charset="0"/>
                    <a:cs typeface="Calibri" panose="020F0502020204030204" pitchFamily="34" charset="0"/>
                  </a:rPr>
                  <a:t>Έτσι,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𝐼</m:t>
                        </m:r>
                      </m:e>
                      <m:sub>
                        <m:r>
                          <a:rPr lang="en-US" b="0" i="1" smtClean="0">
                            <a:latin typeface="Cambria Math" panose="02040503050406030204" pitchFamily="18" charset="0"/>
                          </a:rPr>
                          <m:t>1</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𝐼</m:t>
                        </m:r>
                      </m:e>
                      <m:sub>
                        <m:r>
                          <a:rPr lang="en-US" b="0" i="1" smtClean="0">
                            <a:latin typeface="Cambria Math" panose="02040503050406030204" pitchFamily="18" charset="0"/>
                          </a:rPr>
                          <m:t>2</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2</m:t>
                        </m:r>
                      </m:sub>
                    </m:sSub>
                    <m:r>
                      <a:rPr lang="en-US" b="0" i="1" smtClean="0">
                        <a:latin typeface="Cambria Math" panose="02040503050406030204" pitchFamily="18" charset="0"/>
                      </a:rPr>
                      <m:t>=</m:t>
                    </m:r>
                    <m:r>
                      <a:rPr lang="en-US" b="0" i="1" smtClean="0">
                        <a:latin typeface="Cambria Math" panose="02040503050406030204" pitchFamily="18" charset="0"/>
                      </a:rPr>
                      <m:t>𝐼</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2</m:t>
                        </m:r>
                      </m:sub>
                    </m:sSub>
                    <m:r>
                      <a:rPr lang="en-US" b="0" i="1" smtClean="0">
                        <a:latin typeface="Cambria Math" panose="02040503050406030204" pitchFamily="18" charset="0"/>
                      </a:rPr>
                      <m:t>)</m:t>
                    </m:r>
                  </m:oMath>
                </a14:m>
                <a:endParaRPr lang="el-GR"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Οπότε ένας ισοδύναμος αντιστάτης θα πρέπει να έχει αντίσταση</a:t>
                </a:r>
                <a:r>
                  <a:rPr lang="en-US" dirty="0">
                    <a:latin typeface="Calibri" panose="020F0502020204030204" pitchFamily="34" charset="0"/>
                    <a:cs typeface="Calibri" panose="020F0502020204030204" pitchFamily="34" charset="0"/>
                  </a:rPr>
                  <a:t> </a:t>
                </a:r>
                <a:endParaRPr lang="en-US" i="1" dirty="0">
                  <a:latin typeface="Cambria Math" panose="02040503050406030204" pitchFamily="18" charset="0"/>
                </a:endParaRPr>
              </a:p>
              <a:p>
                <a:pPr marL="365760" lvl="1" indent="0">
                  <a:buNone/>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𝑒𝑞</m:t>
                          </m:r>
                        </m:sub>
                      </m:sSub>
                      <m:r>
                        <a:rPr lang="en-US" b="0" i="0"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1</m:t>
                          </m:r>
                        </m:sub>
                      </m:sSub>
                      <m:r>
                        <a:rPr lang="el-GR"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𝑅</m:t>
                          </m:r>
                        </m:e>
                        <m:sub>
                          <m:r>
                            <a:rPr lang="el-GR" i="1">
                              <a:latin typeface="Cambria Math" panose="02040503050406030204" pitchFamily="18" charset="0"/>
                            </a:rPr>
                            <m:t>2</m:t>
                          </m:r>
                        </m:sub>
                      </m:sSub>
                    </m:oMath>
                  </m:oMathPara>
                </a14:m>
                <a:endParaRPr lang="en-US"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Γενικότερα </a:t>
                </a:r>
                <a:endParaRPr lang="en-US" b="0" i="1" dirty="0">
                  <a:latin typeface="Calibri" panose="020F0502020204030204" pitchFamily="34" charset="0"/>
                  <a:cs typeface="Calibri" panose="020F0502020204030204" pitchFamily="34" charset="0"/>
                </a:endParaRPr>
              </a:p>
              <a:p>
                <a:pPr marL="365760" lvl="1" indent="0">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𝑒𝑞</m:t>
                          </m:r>
                        </m:sub>
                      </m:sSub>
                      <m:r>
                        <a:rPr lang="en-US" b="0" i="1" smtClean="0">
                          <a:latin typeface="Cambria Math" panose="02040503050406030204" pitchFamily="18" charset="0"/>
                        </a:rPr>
                        <m:t>=</m:t>
                      </m:r>
                      <m:nary>
                        <m:naryPr>
                          <m:chr m:val="∑"/>
                          <m:ctrlPr>
                            <a:rPr lang="en-US" b="0" i="1" smtClean="0">
                              <a:latin typeface="Cambria Math" panose="02040503050406030204" pitchFamily="18" charset="0"/>
                            </a:rPr>
                          </m:ctrlPr>
                        </m:naryPr>
                        <m:sub>
                          <m:r>
                            <m:rPr>
                              <m:brk m:alnAt="23"/>
                            </m:rPr>
                            <a:rPr lang="en-US" b="0" i="1" smtClean="0">
                              <a:latin typeface="Cambria Math" panose="02040503050406030204" pitchFamily="18" charset="0"/>
                            </a:rPr>
                            <m:t>𝑖</m:t>
                          </m:r>
                          <m:r>
                            <a:rPr lang="en-US" b="0" i="1" smtClean="0">
                              <a:latin typeface="Cambria Math" panose="02040503050406030204" pitchFamily="18" charset="0"/>
                            </a:rPr>
                            <m:t>=1</m:t>
                          </m:r>
                        </m:sub>
                        <m:sup>
                          <m:r>
                            <a:rPr lang="en-US" b="0" i="1" smtClean="0">
                              <a:latin typeface="Cambria Math" panose="02040503050406030204" pitchFamily="18" charset="0"/>
                            </a:rPr>
                            <m:t>𝑁</m:t>
                          </m:r>
                        </m:sup>
                        <m:e>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𝑖</m:t>
                              </m:r>
                            </m:sub>
                          </m:sSub>
                        </m:e>
                      </m:nary>
                    </m:oMath>
                  </m:oMathPara>
                </a14:m>
                <a:endParaRPr lang="en-US" dirty="0">
                  <a:latin typeface="Calibri" panose="020F0502020204030204" pitchFamily="34" charset="0"/>
                  <a:cs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872249" cy="5083798"/>
              </a:xfrm>
              <a:blipFill rotWithShape="0">
                <a:blip r:embed="rId4"/>
                <a:stretch>
                  <a:fillRect t="-839"/>
                </a:stretch>
              </a:blipFill>
            </p:spPr>
            <p:txBody>
              <a:bodyPr/>
              <a:lstStyle/>
              <a:p>
                <a:r>
                  <a:rPr lang="el-GR">
                    <a:noFill/>
                  </a:rPr>
                  <a:t> </a:t>
                </a:r>
              </a:p>
            </p:txBody>
          </p:sp>
        </mc:Fallback>
      </mc:AlternateContent>
      <p:sp>
        <p:nvSpPr>
          <p:cNvPr id="5" name="Rounded Rectangle 4"/>
          <p:cNvSpPr/>
          <p:nvPr/>
        </p:nvSpPr>
        <p:spPr>
          <a:xfrm>
            <a:off x="3726180" y="5471159"/>
            <a:ext cx="1615244" cy="968999"/>
          </a:xfrm>
          <a:prstGeom prst="roundRect">
            <a:avLst>
              <a:gd name="adj" fmla="val 10634"/>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mc:AlternateContent xmlns:mc="http://schemas.openxmlformats.org/markup-compatibility/2006" xmlns:p14="http://schemas.microsoft.com/office/powerpoint/2010/main">
        <mc:Choice Requires="p14">
          <p:contentPart p14:bwMode="auto" r:id="rId5">
            <p14:nvContentPartPr>
              <p14:cNvPr id="6" name="Ink 5"/>
              <p14:cNvContentPartPr/>
              <p14:nvPr/>
            </p14:nvContentPartPr>
            <p14:xfrm>
              <a:off x="6553200" y="1607247"/>
              <a:ext cx="1600200" cy="327960"/>
            </p14:xfrm>
          </p:contentPart>
        </mc:Choice>
        <mc:Fallback xmlns="">
          <p:pic>
            <p:nvPicPr>
              <p:cNvPr id="6" name="Ink 5"/>
              <p:cNvPicPr/>
              <p:nvPr/>
            </p:nvPicPr>
            <p:blipFill>
              <a:blip r:embed="rId6"/>
              <a:stretch>
                <a:fillRect/>
              </a:stretch>
            </p:blipFill>
            <p:spPr>
              <a:xfrm>
                <a:off x="6545280" y="1593207"/>
                <a:ext cx="1613160" cy="357480"/>
              </a:xfrm>
              <a:prstGeom prst="rect">
                <a:avLst/>
              </a:prstGeom>
            </p:spPr>
          </p:pic>
        </mc:Fallback>
      </mc:AlternateContent>
      <p:pic>
        <p:nvPicPr>
          <p:cNvPr id="8" name="Picture 2" descr="http://photos1.blogger.com/x/blogger/3569/2389/1600/760725/Decorated_tree.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6841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500"/>
                                        <p:tgtEl>
                                          <p:spTgt spid="3">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fade">
                                      <p:cBhvr>
                                        <p:cTn id="33" dur="500"/>
                                        <p:tgtEl>
                                          <p:spTgt spid="3">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Effect transition="in" filter="fade">
                                      <p:cBhvr>
                                        <p:cTn id="38" dur="500"/>
                                        <p:tgtEl>
                                          <p:spTgt spid="3">
                                            <p:txEl>
                                              <p:pRg st="6" end="6"/>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Effect transition="in" filter="fade">
                                      <p:cBhvr>
                                        <p:cTn id="43" dur="500"/>
                                        <p:tgtEl>
                                          <p:spTgt spid="3">
                                            <p:txEl>
                                              <p:pRg st="7" end="7"/>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3">
                                            <p:txEl>
                                              <p:pRg st="8" end="8"/>
                                            </p:txEl>
                                          </p:spTgt>
                                        </p:tgtEl>
                                        <p:attrNameLst>
                                          <p:attrName>style.visibility</p:attrName>
                                        </p:attrNameLst>
                                      </p:cBhvr>
                                      <p:to>
                                        <p:strVal val="visible"/>
                                      </p:to>
                                    </p:set>
                                    <p:animEffect transition="in" filter="fade">
                                      <p:cBhvr>
                                        <p:cTn id="48" dur="500"/>
                                        <p:tgtEl>
                                          <p:spTgt spid="3">
                                            <p:txEl>
                                              <p:pRg st="8" end="8"/>
                                            </p:txEl>
                                          </p:spTgt>
                                        </p:tgtEl>
                                      </p:cBhvr>
                                    </p:animEffect>
                                  </p:childTnLst>
                                </p:cTn>
                              </p:par>
                              <p:par>
                                <p:cTn id="49" presetID="10" presetClass="entr" presetSubtype="0" fill="hold" nodeType="withEffect">
                                  <p:stCondLst>
                                    <p:cond delay="0"/>
                                  </p:stCondLst>
                                  <p:childTnLst>
                                    <p:set>
                                      <p:cBhvr>
                                        <p:cTn id="50" dur="1" fill="hold">
                                          <p:stCondLst>
                                            <p:cond delay="0"/>
                                          </p:stCondLst>
                                        </p:cTn>
                                        <p:tgtEl>
                                          <p:spTgt spid="3">
                                            <p:txEl>
                                              <p:pRg st="9" end="9"/>
                                            </p:txEl>
                                          </p:spTgt>
                                        </p:tgtEl>
                                        <p:attrNameLst>
                                          <p:attrName>style.visibility</p:attrName>
                                        </p:attrNameLst>
                                      </p:cBhvr>
                                      <p:to>
                                        <p:strVal val="visible"/>
                                      </p:to>
                                    </p:set>
                                    <p:animEffect transition="in" filter="fade">
                                      <p:cBhvr>
                                        <p:cTn id="51" dur="500"/>
                                        <p:tgtEl>
                                          <p:spTgt spid="3">
                                            <p:txEl>
                                              <p:pRg st="9" end="9"/>
                                            </p:txEl>
                                          </p:spTgt>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5"/>
                                        </p:tgtEl>
                                        <p:attrNameLst>
                                          <p:attrName>style.visibility</p:attrName>
                                        </p:attrNameLst>
                                      </p:cBhvr>
                                      <p:to>
                                        <p:strVal val="visible"/>
                                      </p:to>
                                    </p:set>
                                    <p:animEffect transition="in" filter="fade">
                                      <p:cBhvr>
                                        <p:cTn id="5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48025" t="6458" r="808" b="21201"/>
          <a:stretch/>
        </p:blipFill>
        <p:spPr>
          <a:xfrm>
            <a:off x="5713908" y="710291"/>
            <a:ext cx="2896691" cy="2413909"/>
          </a:xfrm>
          <a:prstGeom prst="rect">
            <a:avLst/>
          </a:prstGeom>
        </p:spPr>
      </p:pic>
      <p:sp>
        <p:nvSpPr>
          <p:cNvPr id="2" name="Title 1"/>
          <p:cNvSpPr>
            <a:spLocks noGrp="1"/>
          </p:cNvSpPr>
          <p:nvPr>
            <p:ph type="title"/>
          </p:nvPr>
        </p:nvSpPr>
        <p:spPr/>
        <p:txBody>
          <a:bodyPr>
            <a:normAutofit fontScale="90000"/>
          </a:bodyPr>
          <a:lstStyle/>
          <a:p>
            <a:r>
              <a:rPr lang="el-GR" dirty="0"/>
              <a:t>Ηλεκτρικά Κυκλώματα</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872249" cy="5136651"/>
              </a:xfrm>
            </p:spPr>
            <p:txBody>
              <a:bodyPr>
                <a:normAutofit fontScale="85000" lnSpcReduction="10000"/>
              </a:bodyPr>
              <a:lstStyle/>
              <a:p>
                <a:r>
                  <a:rPr lang="el-GR" b="1" dirty="0">
                    <a:latin typeface="Calibri" panose="020F0502020204030204" pitchFamily="34" charset="0"/>
                    <a:cs typeface="Calibri" panose="020F0502020204030204" pitchFamily="34" charset="0"/>
                  </a:rPr>
                  <a:t>Αντιστάτες σε παραλληλία</a:t>
                </a:r>
              </a:p>
              <a:p>
                <a:pPr lvl="1"/>
                <a:r>
                  <a:rPr lang="el-GR" sz="2100" dirty="0">
                    <a:latin typeface="Calibri" panose="020F0502020204030204" pitchFamily="34" charset="0"/>
                    <a:cs typeface="Calibri" panose="020F0502020204030204" pitchFamily="34" charset="0"/>
                  </a:rPr>
                  <a:t>Προφανώς, η διαφορά</a:t>
                </a:r>
                <a:r>
                  <a:rPr lang="en-US" sz="2100" dirty="0">
                    <a:latin typeface="Calibri" panose="020F0502020204030204" pitchFamily="34" charset="0"/>
                    <a:cs typeface="Calibri" panose="020F0502020204030204" pitchFamily="34" charset="0"/>
                  </a:rPr>
                  <a:t> </a:t>
                </a:r>
                <a:r>
                  <a:rPr lang="el-GR" sz="2100" dirty="0">
                    <a:latin typeface="Calibri" panose="020F0502020204030204" pitchFamily="34" charset="0"/>
                    <a:cs typeface="Calibri" panose="020F0502020204030204" pitchFamily="34" charset="0"/>
                  </a:rPr>
                  <a:t>δυναμικού </a:t>
                </a:r>
                <a:br>
                  <a:rPr lang="en-US" sz="2100" dirty="0">
                    <a:latin typeface="Calibri" panose="020F0502020204030204" pitchFamily="34" charset="0"/>
                    <a:cs typeface="Calibri" panose="020F0502020204030204" pitchFamily="34" charset="0"/>
                  </a:rPr>
                </a:br>
                <a:r>
                  <a:rPr lang="el-GR" sz="2100" dirty="0">
                    <a:latin typeface="Calibri" panose="020F0502020204030204" pitchFamily="34" charset="0"/>
                    <a:cs typeface="Calibri" panose="020F0502020204030204" pitchFamily="34" charset="0"/>
                  </a:rPr>
                  <a:t>στα άκρα τους είναι η ίδια</a:t>
                </a:r>
                <a:endParaRPr lang="en-US" sz="2100" dirty="0">
                  <a:latin typeface="Calibri" panose="020F0502020204030204" pitchFamily="34" charset="0"/>
                  <a:cs typeface="Calibri" panose="020F0502020204030204" pitchFamily="34" charset="0"/>
                </a:endParaRPr>
              </a:p>
              <a:p>
                <a:pPr lvl="1"/>
                <a:r>
                  <a:rPr lang="el-GR" sz="2100" dirty="0">
                    <a:latin typeface="Calibri" panose="020F0502020204030204" pitchFamily="34" charset="0"/>
                    <a:cs typeface="Calibri" panose="020F0502020204030204" pitchFamily="34" charset="0"/>
                  </a:rPr>
                  <a:t>Άρα </a:t>
                </a:r>
                <a14:m>
                  <m:oMath xmlns:m="http://schemas.openxmlformats.org/officeDocument/2006/math">
                    <m:r>
                      <m:rPr>
                        <m:sty m:val="p"/>
                      </m:rPr>
                      <a:rPr lang="el-GR" sz="2100" dirty="0" smtClean="0">
                        <a:latin typeface="Cambria Math" panose="02040503050406030204" pitchFamily="18" charset="0"/>
                      </a:rPr>
                      <m:t>Δ</m:t>
                    </m:r>
                    <m:r>
                      <m:rPr>
                        <m:sty m:val="p"/>
                      </m:rPr>
                      <a:rPr lang="en-US" sz="2100" b="0" i="0" dirty="0" smtClean="0">
                        <a:latin typeface="Cambria Math" panose="02040503050406030204" pitchFamily="18" charset="0"/>
                      </a:rPr>
                      <m:t>V</m:t>
                    </m:r>
                    <m:r>
                      <a:rPr lang="en-US" sz="2100" b="0" i="0" smtClean="0">
                        <a:latin typeface="Cambria Math" panose="02040503050406030204" pitchFamily="18" charset="0"/>
                      </a:rPr>
                      <m:t>=</m:t>
                    </m:r>
                    <m:sSub>
                      <m:sSubPr>
                        <m:ctrlPr>
                          <a:rPr lang="el-GR" sz="2100" i="1" smtClean="0">
                            <a:latin typeface="Cambria Math" panose="02040503050406030204" pitchFamily="18" charset="0"/>
                          </a:rPr>
                        </m:ctrlPr>
                      </m:sSubPr>
                      <m:e>
                        <m:r>
                          <m:rPr>
                            <m:sty m:val="p"/>
                          </m:rPr>
                          <a:rPr lang="el-GR" sz="2100" b="0" i="0" smtClean="0">
                            <a:latin typeface="Cambria Math" panose="02040503050406030204" pitchFamily="18" charset="0"/>
                          </a:rPr>
                          <m:t>Δ</m:t>
                        </m:r>
                        <m:r>
                          <m:rPr>
                            <m:sty m:val="p"/>
                          </m:rPr>
                          <a:rPr lang="en-US" sz="2100" b="0" i="0" smtClean="0">
                            <a:latin typeface="Cambria Math" panose="02040503050406030204" pitchFamily="18" charset="0"/>
                          </a:rPr>
                          <m:t>V</m:t>
                        </m:r>
                      </m:e>
                      <m:sub>
                        <m:r>
                          <a:rPr lang="en-US" sz="2100" b="0" i="1" smtClean="0">
                            <a:latin typeface="Cambria Math" panose="02040503050406030204" pitchFamily="18" charset="0"/>
                          </a:rPr>
                          <m:t>1</m:t>
                        </m:r>
                      </m:sub>
                    </m:sSub>
                    <m:r>
                      <a:rPr lang="en-US" sz="2100" b="0" i="1" smtClean="0">
                        <a:latin typeface="Cambria Math" panose="02040503050406030204" pitchFamily="18" charset="0"/>
                      </a:rPr>
                      <m:t>=</m:t>
                    </m:r>
                    <m:sSub>
                      <m:sSubPr>
                        <m:ctrlPr>
                          <a:rPr lang="en-US" sz="2100" b="0" i="1" smtClean="0">
                            <a:latin typeface="Cambria Math" panose="02040503050406030204" pitchFamily="18" charset="0"/>
                          </a:rPr>
                        </m:ctrlPr>
                      </m:sSubPr>
                      <m:e>
                        <m:r>
                          <m:rPr>
                            <m:sty m:val="p"/>
                          </m:rPr>
                          <a:rPr lang="el-GR" sz="2100" b="0" i="0" smtClean="0">
                            <a:latin typeface="Cambria Math" panose="02040503050406030204" pitchFamily="18" charset="0"/>
                          </a:rPr>
                          <m:t>Δ</m:t>
                        </m:r>
                        <m:r>
                          <m:rPr>
                            <m:sty m:val="p"/>
                          </m:rPr>
                          <a:rPr lang="en-US" sz="2100" b="0" i="0" smtClean="0">
                            <a:latin typeface="Cambria Math" panose="02040503050406030204" pitchFamily="18" charset="0"/>
                          </a:rPr>
                          <m:t>V</m:t>
                        </m:r>
                      </m:e>
                      <m:sub>
                        <m:r>
                          <a:rPr lang="en-US" sz="2100" b="0" i="1" smtClean="0">
                            <a:latin typeface="Cambria Math" panose="02040503050406030204" pitchFamily="18" charset="0"/>
                          </a:rPr>
                          <m:t>2</m:t>
                        </m:r>
                      </m:sub>
                    </m:sSub>
                  </m:oMath>
                </a14:m>
                <a:r>
                  <a:rPr lang="en-US" sz="2100" dirty="0">
                    <a:latin typeface="Calibri" panose="020F0502020204030204" pitchFamily="34" charset="0"/>
                    <a:cs typeface="Calibri" panose="020F0502020204030204" pitchFamily="34" charset="0"/>
                  </a:rPr>
                  <a:t>, </a:t>
                </a:r>
                <a:r>
                  <a:rPr lang="el-GR" sz="2100" dirty="0">
                    <a:latin typeface="Calibri" panose="020F0502020204030204" pitchFamily="34" charset="0"/>
                    <a:cs typeface="Calibri" panose="020F0502020204030204" pitchFamily="34" charset="0"/>
                  </a:rPr>
                  <a:t>αν </a:t>
                </a:r>
                <a14:m>
                  <m:oMath xmlns:m="http://schemas.openxmlformats.org/officeDocument/2006/math">
                    <m:r>
                      <m:rPr>
                        <m:sty m:val="p"/>
                      </m:rPr>
                      <a:rPr lang="el-GR" sz="2100" b="0" i="0" smtClean="0">
                        <a:latin typeface="Cambria Math" panose="02040503050406030204" pitchFamily="18" charset="0"/>
                      </a:rPr>
                      <m:t>Δ</m:t>
                    </m:r>
                    <m:r>
                      <m:rPr>
                        <m:sty m:val="p"/>
                      </m:rPr>
                      <a:rPr lang="en-US" sz="2100" b="0" i="0" smtClean="0">
                        <a:latin typeface="Cambria Math" panose="02040503050406030204" pitchFamily="18" charset="0"/>
                      </a:rPr>
                      <m:t>V</m:t>
                    </m:r>
                  </m:oMath>
                </a14:m>
                <a:r>
                  <a:rPr lang="en-US" sz="2100" dirty="0">
                    <a:latin typeface="Calibri" panose="020F0502020204030204" pitchFamily="34" charset="0"/>
                    <a:cs typeface="Calibri" panose="020F0502020204030204" pitchFamily="34" charset="0"/>
                  </a:rPr>
                  <a:t> </a:t>
                </a:r>
                <a:r>
                  <a:rPr lang="el-GR" sz="2100" dirty="0">
                    <a:latin typeface="Calibri" panose="020F0502020204030204" pitchFamily="34" charset="0"/>
                    <a:cs typeface="Calibri" panose="020F0502020204030204" pitchFamily="34" charset="0"/>
                  </a:rPr>
                  <a:t>είναι η </a:t>
                </a:r>
                <a:br>
                  <a:rPr lang="el-GR" sz="2100" dirty="0">
                    <a:latin typeface="Calibri" panose="020F0502020204030204" pitchFamily="34" charset="0"/>
                    <a:cs typeface="Calibri" panose="020F0502020204030204" pitchFamily="34" charset="0"/>
                  </a:rPr>
                </a:br>
                <a:r>
                  <a:rPr lang="el-GR" sz="2100" dirty="0">
                    <a:latin typeface="Calibri" panose="020F0502020204030204" pitchFamily="34" charset="0"/>
                    <a:cs typeface="Calibri" panose="020F0502020204030204" pitchFamily="34" charset="0"/>
                  </a:rPr>
                  <a:t>διαφορά δυναμικού που εγκαθιστά </a:t>
                </a:r>
                <a:br>
                  <a:rPr lang="el-GR" sz="2100" dirty="0">
                    <a:latin typeface="Calibri" panose="020F0502020204030204" pitchFamily="34" charset="0"/>
                    <a:cs typeface="Calibri" panose="020F0502020204030204" pitchFamily="34" charset="0"/>
                  </a:rPr>
                </a:br>
                <a:r>
                  <a:rPr lang="el-GR" sz="2100" dirty="0">
                    <a:latin typeface="Calibri" panose="020F0502020204030204" pitchFamily="34" charset="0"/>
                    <a:cs typeface="Calibri" panose="020F0502020204030204" pitchFamily="34" charset="0"/>
                  </a:rPr>
                  <a:t>η μπαταρία</a:t>
                </a:r>
              </a:p>
              <a:p>
                <a:pPr lvl="1"/>
                <a:r>
                  <a:rPr lang="el-GR" sz="2100" dirty="0">
                    <a:latin typeface="Calibri" panose="020F0502020204030204" pitchFamily="34" charset="0"/>
                    <a:cs typeface="Calibri" panose="020F0502020204030204" pitchFamily="34" charset="0"/>
                  </a:rPr>
                  <a:t>Το ρεύμα </a:t>
                </a:r>
                <a14:m>
                  <m:oMath xmlns:m="http://schemas.openxmlformats.org/officeDocument/2006/math">
                    <m:r>
                      <a:rPr lang="el-GR" sz="2100" i="1">
                        <a:latin typeface="Cambria Math" panose="02040503050406030204" pitchFamily="18" charset="0"/>
                      </a:rPr>
                      <m:t>𝛪</m:t>
                    </m:r>
                  </m:oMath>
                </a14:m>
                <a:r>
                  <a:rPr lang="en-US" sz="2100" b="0" i="0" dirty="0">
                    <a:latin typeface="Calibri" panose="020F0502020204030204" pitchFamily="34" charset="0"/>
                    <a:cs typeface="Calibri" panose="020F0502020204030204" pitchFamily="34" charset="0"/>
                  </a:rPr>
                  <a:t> </a:t>
                </a:r>
                <a:r>
                  <a:rPr lang="el-GR" sz="2100" b="0" i="0" dirty="0">
                    <a:latin typeface="Calibri" panose="020F0502020204030204" pitchFamily="34" charset="0"/>
                    <a:cs typeface="Calibri" panose="020F0502020204030204" pitchFamily="34" charset="0"/>
                  </a:rPr>
                  <a:t>«</a:t>
                </a:r>
                <a:r>
                  <a:rPr lang="el-GR" sz="2100" b="1" i="0" dirty="0">
                    <a:solidFill>
                      <a:srgbClr val="FF0000"/>
                    </a:solidFill>
                    <a:latin typeface="Calibri" panose="020F0502020204030204" pitchFamily="34" charset="0"/>
                    <a:cs typeface="Calibri" panose="020F0502020204030204" pitchFamily="34" charset="0"/>
                  </a:rPr>
                  <a:t>χωρίζεται</a:t>
                </a:r>
                <a:r>
                  <a:rPr lang="el-GR" sz="2100" b="0" i="0" dirty="0">
                    <a:latin typeface="Calibri" panose="020F0502020204030204" pitchFamily="34" charset="0"/>
                    <a:cs typeface="Calibri" panose="020F0502020204030204" pitchFamily="34" charset="0"/>
                  </a:rPr>
                  <a:t>» σε δυο</a:t>
                </a:r>
                <a:r>
                  <a:rPr lang="el-GR" sz="1900" dirty="0">
                    <a:latin typeface="Calibri" panose="020F0502020204030204" pitchFamily="34" charset="0"/>
                    <a:cs typeface="Calibri" panose="020F0502020204030204" pitchFamily="34" charset="0"/>
                  </a:rPr>
                  <a:t>, </a:t>
                </a:r>
                <a:r>
                  <a:rPr lang="el-GR" sz="2100" dirty="0">
                    <a:latin typeface="Calibri" panose="020F0502020204030204" pitchFamily="34" charset="0"/>
                    <a:cs typeface="Calibri" panose="020F0502020204030204" pitchFamily="34" charset="0"/>
                  </a:rPr>
                  <a:t>αφού οι αντιστάσεις είναι διαφορετικές</a:t>
                </a:r>
                <a:endParaRPr lang="el-GR" sz="1900" b="0" i="0" dirty="0">
                  <a:latin typeface="Calibri" panose="020F0502020204030204" pitchFamily="34" charset="0"/>
                  <a:cs typeface="Calibri" panose="020F0502020204030204" pitchFamily="34" charset="0"/>
                </a:endParaRPr>
              </a:p>
              <a:p>
                <a:pPr lvl="1"/>
                <a:r>
                  <a:rPr lang="el-GR" sz="2100" dirty="0">
                    <a:latin typeface="Calibri" panose="020F0502020204030204" pitchFamily="34" charset="0"/>
                    <a:cs typeface="Calibri" panose="020F0502020204030204" pitchFamily="34" charset="0"/>
                  </a:rPr>
                  <a:t>Επειδή όμως το συνολικό φορτίο  διατηρείται</a:t>
                </a:r>
                <a:endParaRPr lang="en-US" sz="2100" b="0" i="0" dirty="0">
                  <a:latin typeface="Calibri" panose="020F0502020204030204" pitchFamily="34" charset="0"/>
                  <a:cs typeface="Calibri" panose="020F0502020204030204" pitchFamily="34" charset="0"/>
                </a:endParaRPr>
              </a:p>
              <a:p>
                <a:pPr marL="365760" lvl="1" indent="0">
                  <a:buNone/>
                </a:pPr>
                <a14:m>
                  <m:oMathPara xmlns:m="http://schemas.openxmlformats.org/officeDocument/2006/math">
                    <m:oMathParaPr>
                      <m:jc m:val="centerGroup"/>
                    </m:oMathParaPr>
                    <m:oMath xmlns:m="http://schemas.openxmlformats.org/officeDocument/2006/math">
                      <m:r>
                        <a:rPr lang="el-GR" i="1">
                          <a:latin typeface="Cambria Math" panose="02040503050406030204" pitchFamily="18" charset="0"/>
                        </a:rPr>
                        <m:t>𝛪</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l-GR" b="0" i="1" smtClean="0">
                              <a:latin typeface="Cambria Math" panose="02040503050406030204" pitchFamily="18" charset="0"/>
                            </a:rPr>
                            <m:t>𝛪</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𝐼</m:t>
                          </m:r>
                        </m:e>
                        <m:sub>
                          <m:r>
                            <a:rPr lang="en-US" b="0" i="1" smtClean="0">
                              <a:latin typeface="Cambria Math" panose="02040503050406030204" pitchFamily="18" charset="0"/>
                            </a:rPr>
                            <m:t>2</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m:rPr>
                              <m:sty m:val="p"/>
                            </m:rPr>
                            <a:rPr lang="el-GR" b="0" i="0" smtClean="0">
                              <a:latin typeface="Cambria Math" panose="02040503050406030204" pitchFamily="18" charset="0"/>
                            </a:rPr>
                            <m:t>Δ</m:t>
                          </m:r>
                          <m:sSub>
                            <m:sSubPr>
                              <m:ctrlPr>
                                <a:rPr lang="el-GR"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1</m:t>
                              </m:r>
                            </m:sub>
                          </m:sSub>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1</m:t>
                              </m:r>
                            </m:sub>
                          </m:sSub>
                        </m:den>
                      </m:f>
                      <m:r>
                        <a:rPr lang="en-US" b="0" i="1" smtClean="0">
                          <a:latin typeface="Cambria Math" panose="02040503050406030204" pitchFamily="18" charset="0"/>
                        </a:rPr>
                        <m:t>+</m:t>
                      </m:r>
                      <m:f>
                        <m:fPr>
                          <m:ctrlPr>
                            <a:rPr lang="en-US" i="1">
                              <a:latin typeface="Cambria Math" panose="02040503050406030204" pitchFamily="18" charset="0"/>
                            </a:rPr>
                          </m:ctrlPr>
                        </m:fPr>
                        <m:num>
                          <m:r>
                            <m:rPr>
                              <m:sty m:val="p"/>
                            </m:rPr>
                            <a:rPr lang="el-GR">
                              <a:latin typeface="Cambria Math" panose="02040503050406030204" pitchFamily="18" charset="0"/>
                            </a:rPr>
                            <m:t>Δ</m:t>
                          </m:r>
                          <m:sSub>
                            <m:sSubPr>
                              <m:ctrlPr>
                                <a:rPr lang="el-GR" i="1">
                                  <a:latin typeface="Cambria Math" panose="02040503050406030204" pitchFamily="18" charset="0"/>
                                </a:rPr>
                              </m:ctrlPr>
                            </m:sSubPr>
                            <m:e>
                              <m:r>
                                <a:rPr lang="en-US" i="1">
                                  <a:latin typeface="Cambria Math" panose="02040503050406030204" pitchFamily="18" charset="0"/>
                                </a:rPr>
                                <m:t>𝑉</m:t>
                              </m:r>
                            </m:e>
                            <m:sub>
                              <m:r>
                                <a:rPr lang="en-US" b="0" i="1" smtClean="0">
                                  <a:latin typeface="Cambria Math" panose="02040503050406030204" pitchFamily="18" charset="0"/>
                                </a:rPr>
                                <m:t>2</m:t>
                              </m:r>
                            </m:sub>
                          </m:sSub>
                        </m:num>
                        <m:den>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b="0" i="1" smtClean="0">
                                  <a:latin typeface="Cambria Math" panose="02040503050406030204" pitchFamily="18" charset="0"/>
                                </a:rPr>
                                <m:t>2</m:t>
                              </m:r>
                            </m:sub>
                          </m:sSub>
                        </m:den>
                      </m:f>
                      <m:r>
                        <a:rPr lang="en-US" b="0" i="1" smtClean="0">
                          <a:latin typeface="Cambria Math" panose="02040503050406030204" pitchFamily="18" charset="0"/>
                        </a:rPr>
                        <m:t>=</m:t>
                      </m:r>
                      <m:f>
                        <m:fPr>
                          <m:ctrlPr>
                            <a:rPr lang="en-US" i="1">
                              <a:latin typeface="Cambria Math" panose="02040503050406030204" pitchFamily="18" charset="0"/>
                            </a:rPr>
                          </m:ctrlPr>
                        </m:fPr>
                        <m:num>
                          <m:r>
                            <m:rPr>
                              <m:sty m:val="p"/>
                            </m:rPr>
                            <a:rPr lang="el-GR">
                              <a:latin typeface="Cambria Math" panose="02040503050406030204" pitchFamily="18" charset="0"/>
                            </a:rPr>
                            <m:t>Δ</m:t>
                          </m:r>
                          <m:r>
                            <a:rPr lang="en-US" b="0" i="1" smtClean="0">
                              <a:latin typeface="Cambria Math" panose="02040503050406030204" pitchFamily="18" charset="0"/>
                            </a:rPr>
                            <m:t>𝑉</m:t>
                          </m:r>
                        </m:num>
                        <m:den>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1</m:t>
                              </m:r>
                            </m:sub>
                          </m:sSub>
                        </m:den>
                      </m:f>
                      <m:r>
                        <a:rPr lang="en-US" i="1">
                          <a:latin typeface="Cambria Math" panose="02040503050406030204" pitchFamily="18" charset="0"/>
                        </a:rPr>
                        <m:t>+</m:t>
                      </m:r>
                      <m:f>
                        <m:fPr>
                          <m:ctrlPr>
                            <a:rPr lang="en-US" i="1">
                              <a:latin typeface="Cambria Math" panose="02040503050406030204" pitchFamily="18" charset="0"/>
                            </a:rPr>
                          </m:ctrlPr>
                        </m:fPr>
                        <m:num>
                          <m:r>
                            <m:rPr>
                              <m:sty m:val="p"/>
                            </m:rPr>
                            <a:rPr lang="el-GR">
                              <a:latin typeface="Cambria Math" panose="02040503050406030204" pitchFamily="18" charset="0"/>
                            </a:rPr>
                            <m:t>Δ</m:t>
                          </m:r>
                          <m:r>
                            <a:rPr lang="en-US" b="0" i="1" smtClean="0">
                              <a:latin typeface="Cambria Math" panose="02040503050406030204" pitchFamily="18" charset="0"/>
                            </a:rPr>
                            <m:t>𝑉</m:t>
                          </m:r>
                        </m:num>
                        <m:den>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2</m:t>
                              </m:r>
                            </m:sub>
                          </m:sSub>
                        </m:den>
                      </m:f>
                      <m:r>
                        <a:rPr lang="en-US" b="0" i="1" smtClean="0">
                          <a:latin typeface="Cambria Math" panose="02040503050406030204" pitchFamily="18" charset="0"/>
                        </a:rPr>
                        <m:t>=</m:t>
                      </m:r>
                      <m:r>
                        <m:rPr>
                          <m:sty m:val="p"/>
                        </m:rPr>
                        <a:rPr lang="el-GR" b="0" i="0" smtClean="0">
                          <a:latin typeface="Cambria Math" panose="02040503050406030204" pitchFamily="18" charset="0"/>
                        </a:rPr>
                        <m:t>Δ</m:t>
                      </m:r>
                      <m:r>
                        <m:rPr>
                          <m:sty m:val="p"/>
                        </m:rPr>
                        <a:rPr lang="en-US" b="0" i="0" smtClean="0">
                          <a:latin typeface="Cambria Math" panose="02040503050406030204" pitchFamily="18" charset="0"/>
                        </a:rPr>
                        <m:t>V</m:t>
                      </m:r>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1</m:t>
                                  </m:r>
                                </m:sub>
                              </m:sSub>
                            </m:den>
                          </m:f>
                          <m:r>
                            <a:rPr lang="en-US" b="0" i="1" smtClean="0">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b="0" i="1" smtClean="0">
                                      <a:latin typeface="Cambria Math" panose="02040503050406030204" pitchFamily="18" charset="0"/>
                                    </a:rPr>
                                    <m:t>2</m:t>
                                  </m:r>
                                </m:sub>
                              </m:sSub>
                            </m:den>
                          </m:f>
                        </m:e>
                      </m:d>
                    </m:oMath>
                  </m:oMathPara>
                </a14:m>
                <a:endParaRPr lang="el-GR" dirty="0">
                  <a:latin typeface="Calibri" panose="020F0502020204030204" pitchFamily="34" charset="0"/>
                  <a:cs typeface="Calibri" panose="020F0502020204030204" pitchFamily="34" charset="0"/>
                </a:endParaRPr>
              </a:p>
              <a:p>
                <a:pPr lvl="1"/>
                <a:r>
                  <a:rPr lang="el-GR" sz="2100" dirty="0">
                    <a:latin typeface="Calibri" panose="020F0502020204030204" pitchFamily="34" charset="0"/>
                    <a:cs typeface="Calibri" panose="020F0502020204030204" pitchFamily="34" charset="0"/>
                  </a:rPr>
                  <a:t>Άρα ένας ισοδύναμος αντιστάτης θα πρέπει να έχει αντίσταση </a:t>
                </a:r>
                <a:endParaRPr lang="en-US" sz="2100" i="1" dirty="0">
                  <a:latin typeface="Calibri" panose="020F0502020204030204" pitchFamily="34" charset="0"/>
                  <a:cs typeface="Calibri" panose="020F0502020204030204" pitchFamily="34" charset="0"/>
                </a:endParaRPr>
              </a:p>
              <a:p>
                <a:pPr marL="365760" lvl="1" indent="0">
                  <a:buNone/>
                </a:pPr>
                <a14:m>
                  <m:oMathPara xmlns:m="http://schemas.openxmlformats.org/officeDocument/2006/math">
                    <m:oMathParaPr>
                      <m:jc m:val="centerGroup"/>
                    </m:oMathParaPr>
                    <m:oMath xmlns:m="http://schemas.openxmlformats.org/officeDocument/2006/math">
                      <m:f>
                        <m:fPr>
                          <m:ctrlPr>
                            <a:rPr lang="el-GR" i="1" smtClean="0">
                              <a:latin typeface="Cambria Math" panose="02040503050406030204" pitchFamily="18" charset="0"/>
                            </a:rPr>
                          </m:ctrlPr>
                        </m:fPr>
                        <m:num>
                          <m:r>
                            <a:rPr lang="en-US" b="0" i="1" smtClean="0">
                              <a:latin typeface="Cambria Math" panose="02040503050406030204" pitchFamily="18" charset="0"/>
                            </a:rPr>
                            <m:t>1</m:t>
                          </m:r>
                        </m:num>
                        <m:den>
                          <m:sSub>
                            <m:sSubPr>
                              <m:ctrlPr>
                                <a:rPr lang="el-GR"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𝑒𝑞</m:t>
                              </m:r>
                            </m:sub>
                          </m:sSub>
                        </m:den>
                      </m:f>
                      <m:r>
                        <a:rPr lang="en-US" b="0" i="1" smtClean="0">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1</m:t>
                              </m:r>
                            </m:sub>
                          </m:sSub>
                        </m:den>
                      </m:f>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2</m:t>
                              </m:r>
                            </m:sub>
                          </m:sSub>
                        </m:den>
                      </m:f>
                    </m:oMath>
                  </m:oMathPara>
                </a14:m>
                <a:endParaRPr lang="en-US" dirty="0">
                  <a:latin typeface="Calibri" panose="020F0502020204030204" pitchFamily="34" charset="0"/>
                  <a:cs typeface="Calibri" panose="020F0502020204030204" pitchFamily="34" charset="0"/>
                </a:endParaRPr>
              </a:p>
              <a:p>
                <a:pPr lvl="1"/>
                <a:r>
                  <a:rPr lang="el-GR" sz="2100" dirty="0">
                    <a:latin typeface="Calibri" panose="020F0502020204030204" pitchFamily="34" charset="0"/>
                    <a:cs typeface="Calibri" panose="020F0502020204030204" pitchFamily="34" charset="0"/>
                  </a:rPr>
                  <a:t>Γενικότερα </a:t>
                </a:r>
                <a:endParaRPr lang="en-US" sz="2100" b="0" i="1" dirty="0">
                  <a:latin typeface="Calibri" panose="020F0502020204030204" pitchFamily="34" charset="0"/>
                  <a:cs typeface="Calibri" panose="020F0502020204030204" pitchFamily="34" charset="0"/>
                </a:endParaRPr>
              </a:p>
              <a:p>
                <a:pPr marL="365760" lvl="1" indent="0">
                  <a:buNone/>
                </a:pPr>
                <a14:m>
                  <m:oMathPara xmlns:m="http://schemas.openxmlformats.org/officeDocument/2006/math">
                    <m:oMathParaPr>
                      <m:jc m:val="centerGroup"/>
                    </m:oMathParaPr>
                    <m:oMath xmlns:m="http://schemas.openxmlformats.org/officeDocument/2006/math">
                      <m:f>
                        <m:fPr>
                          <m:ctrlPr>
                            <a:rPr lang="el-GR" i="1">
                              <a:latin typeface="Cambria Math" panose="02040503050406030204" pitchFamily="18" charset="0"/>
                            </a:rPr>
                          </m:ctrlPr>
                        </m:fPr>
                        <m:num>
                          <m:r>
                            <a:rPr lang="en-US" i="1">
                              <a:latin typeface="Cambria Math" panose="02040503050406030204" pitchFamily="18" charset="0"/>
                            </a:rPr>
                            <m:t>1</m:t>
                          </m:r>
                        </m:num>
                        <m:den>
                          <m:sSub>
                            <m:sSubPr>
                              <m:ctrlPr>
                                <a:rPr lang="el-GR"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𝑒𝑞</m:t>
                              </m:r>
                            </m:sub>
                          </m:sSub>
                        </m:den>
                      </m:f>
                      <m:r>
                        <a:rPr lang="en-US" b="0" i="1" smtClean="0">
                          <a:latin typeface="Cambria Math" panose="02040503050406030204" pitchFamily="18" charset="0"/>
                        </a:rPr>
                        <m:t>=</m:t>
                      </m:r>
                      <m:nary>
                        <m:naryPr>
                          <m:chr m:val="∑"/>
                          <m:ctrlPr>
                            <a:rPr lang="en-US" b="0" i="1" smtClean="0">
                              <a:latin typeface="Cambria Math" panose="02040503050406030204" pitchFamily="18" charset="0"/>
                            </a:rPr>
                          </m:ctrlPr>
                        </m:naryPr>
                        <m:sub>
                          <m:r>
                            <m:rPr>
                              <m:brk m:alnAt="23"/>
                            </m:rPr>
                            <a:rPr lang="en-US" b="0" i="1" smtClean="0">
                              <a:latin typeface="Cambria Math" panose="02040503050406030204" pitchFamily="18" charset="0"/>
                            </a:rPr>
                            <m:t>𝑖</m:t>
                          </m:r>
                          <m:r>
                            <a:rPr lang="en-US" b="0" i="1" smtClean="0">
                              <a:latin typeface="Cambria Math" panose="02040503050406030204" pitchFamily="18" charset="0"/>
                            </a:rPr>
                            <m:t>=1</m:t>
                          </m:r>
                        </m:sub>
                        <m:sup>
                          <m:r>
                            <a:rPr lang="en-US" b="0" i="1" smtClean="0">
                              <a:latin typeface="Cambria Math" panose="02040503050406030204" pitchFamily="18" charset="0"/>
                            </a:rPr>
                            <m:t>𝑁</m:t>
                          </m:r>
                        </m:sup>
                        <m:e>
                          <m:f>
                            <m:fPr>
                              <m:ctrlPr>
                                <a:rPr lang="en-US" i="1">
                                  <a:latin typeface="Cambria Math" panose="02040503050406030204" pitchFamily="18" charset="0"/>
                                </a:rPr>
                              </m:ctrlPr>
                            </m:fPr>
                            <m:num>
                              <m:r>
                                <a:rPr lang="en-US" i="1">
                                  <a:latin typeface="Cambria Math" panose="02040503050406030204" pitchFamily="18" charset="0"/>
                                </a:rPr>
                                <m:t>1</m:t>
                              </m:r>
                            </m:num>
                            <m:den>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b="0" i="1" smtClean="0">
                                      <a:latin typeface="Cambria Math" panose="02040503050406030204" pitchFamily="18" charset="0"/>
                                    </a:rPr>
                                    <m:t>𝑖</m:t>
                                  </m:r>
                                </m:sub>
                              </m:sSub>
                            </m:den>
                          </m:f>
                        </m:e>
                      </m:nary>
                    </m:oMath>
                  </m:oMathPara>
                </a14:m>
                <a:endParaRPr lang="en-US" dirty="0">
                  <a:latin typeface="Calibri" panose="020F0502020204030204" pitchFamily="34" charset="0"/>
                  <a:cs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872249" cy="5136651"/>
              </a:xfrm>
              <a:blipFill rotWithShape="0">
                <a:blip r:embed="rId4"/>
                <a:stretch>
                  <a:fillRect t="-1186"/>
                </a:stretch>
              </a:blipFill>
            </p:spPr>
            <p:txBody>
              <a:bodyPr/>
              <a:lstStyle/>
              <a:p>
                <a:r>
                  <a:rPr lang="el-GR">
                    <a:noFill/>
                  </a:rPr>
                  <a:t> </a:t>
                </a:r>
              </a:p>
            </p:txBody>
          </p:sp>
        </mc:Fallback>
      </mc:AlternateContent>
      <p:sp>
        <p:nvSpPr>
          <p:cNvPr id="5" name="Rounded Rectangle 4"/>
          <p:cNvSpPr/>
          <p:nvPr/>
        </p:nvSpPr>
        <p:spPr>
          <a:xfrm>
            <a:off x="3703320" y="5455920"/>
            <a:ext cx="1661160" cy="990600"/>
          </a:xfrm>
          <a:prstGeom prst="roundRect">
            <a:avLst>
              <a:gd name="adj" fmla="val 10303"/>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pic>
        <p:nvPicPr>
          <p:cNvPr id="8" name="Picture 2" descr="http://photos1.blogger.com/x/blogger/3569/2389/1600/760725/Decorated_tree.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
        <p:nvSpPr>
          <p:cNvPr id="6" name="Vertical Scroll 5"/>
          <p:cNvSpPr/>
          <p:nvPr/>
        </p:nvSpPr>
        <p:spPr>
          <a:xfrm>
            <a:off x="5486400" y="4724400"/>
            <a:ext cx="3200400" cy="1722120"/>
          </a:xfrm>
          <a:prstGeom prst="verticalScroll">
            <a:avLst>
              <a:gd name="adj" fmla="val 51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l-GR" sz="1400" b="1" i="0" u="none" strike="noStrike" kern="1200" cap="none" spc="0" normalizeH="0" baseline="0" noProof="0" dirty="0">
                <a:ln>
                  <a:noFill/>
                </a:ln>
                <a:solidFill>
                  <a:srgbClr val="FF0000"/>
                </a:solidFill>
                <a:effectLst/>
                <a:uLnTx/>
                <a:uFillTx/>
                <a:latin typeface="Cambria" panose="02040503050406030204"/>
                <a:ea typeface="+mn-ea"/>
                <a:cs typeface="+mn-cs"/>
              </a:rPr>
              <a:t>Στην πραγματικότητα, το ρεύμα ΔΕ χωρίζεται: επιλέγει και τα δυο μονοπάτια, αλλά με διαφορετική ένταση, λόγω του ότι η διαφορά δυναμικού είναι ίδια ενώ η αντίσταση διαφορετική στους δυο αντιστάτες</a:t>
            </a:r>
          </a:p>
        </p:txBody>
      </p:sp>
    </p:spTree>
    <p:extLst>
      <p:ext uri="{BB962C8B-B14F-4D97-AF65-F5344CB8AC3E}">
        <p14:creationId xmlns:p14="http://schemas.microsoft.com/office/powerpoint/2010/main" val="881561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fade">
                                      <p:cBhvr>
                                        <p:cTn id="42" dur="500"/>
                                        <p:tgtEl>
                                          <p:spTgt spid="3">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Effect transition="in" filter="fade">
                                      <p:cBhvr>
                                        <p:cTn id="47" dur="500"/>
                                        <p:tgtEl>
                                          <p:spTgt spid="3">
                                            <p:txEl>
                                              <p:pRg st="9" end="9"/>
                                            </p:txEl>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fade">
                                      <p:cBhvr>
                                        <p:cTn id="50" dur="500"/>
                                        <p:tgtEl>
                                          <p:spTgt spid="5"/>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fade">
                                      <p:cBhvr>
                                        <p:cTn id="5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Ηλεκτρικά Κυκλώματα</a:t>
            </a:r>
          </a:p>
        </p:txBody>
      </p:sp>
      <p:pic>
        <p:nvPicPr>
          <p:cNvPr id="6" name="Picture 2" descr="http://photos1.blogger.com/x/blogger/3569/2389/1600/760725/Decorated_tree.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stickmanphysics.com/wp-content/uploads/2020/01/Series-Circuit-Following-Current.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216400" y="3124200"/>
            <a:ext cx="4470400" cy="33528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stickmanphysics.com/wp-content/uploads/2020/01/Parallel-Circuit-Following-Current-1.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345058"/>
            <a:ext cx="4267200" cy="3200400"/>
          </a:xfrm>
          <a:prstGeom prst="rect">
            <a:avLst/>
          </a:prstGeom>
          <a:noFill/>
          <a:extLst>
            <a:ext uri="{909E8E84-426E-40DD-AFC4-6F175D3DCCD1}">
              <a14:hiddenFill xmlns:a14="http://schemas.microsoft.com/office/drawing/2010/main">
                <a:solidFill>
                  <a:srgbClr val="FFFFFF"/>
                </a:solidFill>
              </a14:hiddenFill>
            </a:ext>
          </a:extLst>
        </p:spPr>
      </p:pic>
      <p:sp>
        <p:nvSpPr>
          <p:cNvPr id="5" name="Horizontal Scroll 4"/>
          <p:cNvSpPr/>
          <p:nvPr/>
        </p:nvSpPr>
        <p:spPr>
          <a:xfrm>
            <a:off x="5005550" y="1371600"/>
            <a:ext cx="3605050" cy="1676400"/>
          </a:xfrm>
          <a:prstGeom prst="horizontalScroll">
            <a:avLst>
              <a:gd name="adj" fmla="val 623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l-GR" sz="1600" b="0" i="0" u="none" strike="noStrike" kern="1200" cap="none" spc="0" normalizeH="0" baseline="0" noProof="0" dirty="0">
                <a:ln>
                  <a:noFill/>
                </a:ln>
                <a:solidFill>
                  <a:prstClr val="white"/>
                </a:solidFill>
                <a:effectLst/>
                <a:uLnTx/>
                <a:uFillTx/>
                <a:latin typeface="Cambria" panose="02040503050406030204"/>
                <a:ea typeface="+mn-ea"/>
                <a:cs typeface="+mn-cs"/>
              </a:rPr>
              <a:t>Μη σας παραπλανά το απλοποιημένο σχήμα: τα ρεύματα δημιουργούνται ακαριαία, δεν «περιμένουμε» τα φορτία να φτάσουν στους αντιστάτες, καθώς τα καλώδια είναι</a:t>
            </a:r>
            <a:r>
              <a:rPr kumimoji="0" lang="en-US" sz="1600" b="0" i="0" u="none" strike="noStrike" kern="1200" cap="none" spc="0" normalizeH="0" baseline="0" noProof="0" dirty="0">
                <a:ln>
                  <a:noFill/>
                </a:ln>
                <a:solidFill>
                  <a:prstClr val="white"/>
                </a:solidFill>
                <a:effectLst/>
                <a:uLnTx/>
                <a:uFillTx/>
                <a:latin typeface="Cambria" panose="02040503050406030204"/>
                <a:ea typeface="+mn-ea"/>
                <a:cs typeface="+mn-cs"/>
              </a:rPr>
              <a:t> </a:t>
            </a:r>
            <a:r>
              <a:rPr kumimoji="0" lang="el-GR" sz="1600" b="0" i="0" u="none" strike="noStrike" kern="1200" cap="none" spc="0" normalizeH="0" baseline="0" noProof="0" dirty="0">
                <a:ln>
                  <a:noFill/>
                </a:ln>
                <a:solidFill>
                  <a:prstClr val="white"/>
                </a:solidFill>
                <a:effectLst/>
                <a:uLnTx/>
                <a:uFillTx/>
                <a:latin typeface="Cambria" panose="02040503050406030204"/>
                <a:ea typeface="+mn-ea"/>
                <a:cs typeface="+mn-cs"/>
              </a:rPr>
              <a:t>ήδη γεμάτα ηλεκτρόνια!</a:t>
            </a:r>
            <a:endParaRPr kumimoji="0" lang="en-US" sz="1600" b="0" i="0" u="none" strike="noStrike" kern="1200" cap="none" spc="0" normalizeH="0" baseline="0" noProof="0" dirty="0">
              <a:ln>
                <a:noFill/>
              </a:ln>
              <a:solidFill>
                <a:prstClr val="white"/>
              </a:solidFill>
              <a:effectLst/>
              <a:uLnTx/>
              <a:uFillTx/>
              <a:latin typeface="Cambria" panose="02040503050406030204"/>
              <a:ea typeface="+mn-ea"/>
              <a:cs typeface="+mn-cs"/>
            </a:endParaRPr>
          </a:p>
        </p:txBody>
      </p:sp>
    </p:spTree>
    <p:extLst>
      <p:ext uri="{BB962C8B-B14F-4D97-AF65-F5344CB8AC3E}">
        <p14:creationId xmlns:p14="http://schemas.microsoft.com/office/powerpoint/2010/main" val="172573095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Ηλεκτρικά Κυκλώματα</a:t>
            </a:r>
          </a:p>
        </p:txBody>
      </p:sp>
      <p:sp>
        <p:nvSpPr>
          <p:cNvPr id="3" name="Content Placeholder 2"/>
          <p:cNvSpPr>
            <a:spLocks noGrp="1"/>
          </p:cNvSpPr>
          <p:nvPr>
            <p:ph idx="1"/>
          </p:nvPr>
        </p:nvSpPr>
        <p:spPr>
          <a:xfrm>
            <a:off x="738353" y="1367902"/>
            <a:ext cx="5738647" cy="5185298"/>
          </a:xfrm>
        </p:spPr>
        <p:txBody>
          <a:bodyPr>
            <a:normAutofit fontScale="92500"/>
          </a:bodyPr>
          <a:lstStyle/>
          <a:p>
            <a:r>
              <a:rPr lang="el-GR" b="1" dirty="0">
                <a:latin typeface="Calibri" panose="020F0502020204030204" pitchFamily="34" charset="0"/>
                <a:cs typeface="Calibri" panose="020F0502020204030204" pitchFamily="34" charset="0"/>
              </a:rPr>
              <a:t>Συνοψίζοντας:</a:t>
            </a:r>
          </a:p>
          <a:p>
            <a:r>
              <a:rPr lang="el-GR" b="1" dirty="0">
                <a:latin typeface="Calibri" panose="020F0502020204030204" pitchFamily="34" charset="0"/>
                <a:cs typeface="Calibri" panose="020F0502020204030204" pitchFamily="34" charset="0"/>
              </a:rPr>
              <a:t>Παράλληλη σύνδεση:</a:t>
            </a:r>
          </a:p>
          <a:p>
            <a:pPr lvl="1"/>
            <a:r>
              <a:rPr lang="el-GR" dirty="0">
                <a:latin typeface="Calibri" panose="020F0502020204030204" pitchFamily="34" charset="0"/>
                <a:cs typeface="Calibri" panose="020F0502020204030204" pitchFamily="34" charset="0"/>
              </a:rPr>
              <a:t>Ισοδύναμος αντιστάτης με </a:t>
            </a:r>
            <a:r>
              <a:rPr lang="el-GR" b="1" dirty="0">
                <a:latin typeface="Calibri" panose="020F0502020204030204" pitchFamily="34" charset="0"/>
                <a:cs typeface="Calibri" panose="020F0502020204030204" pitchFamily="34" charset="0"/>
              </a:rPr>
              <a:t>ρεύμα ίσο με το άθροισμα των επιμέρους ρευμάτων</a:t>
            </a:r>
            <a:r>
              <a:rPr lang="el-GR" dirty="0">
                <a:latin typeface="Calibri" panose="020F0502020204030204" pitchFamily="34" charset="0"/>
                <a:cs typeface="Calibri" panose="020F0502020204030204" pitchFamily="34" charset="0"/>
              </a:rPr>
              <a:t> και </a:t>
            </a:r>
            <a:r>
              <a:rPr lang="el-GR" b="1" dirty="0">
                <a:latin typeface="Calibri" panose="020F0502020204030204" pitchFamily="34" charset="0"/>
                <a:cs typeface="Calibri" panose="020F0502020204030204" pitchFamily="34" charset="0"/>
              </a:rPr>
              <a:t>ίδια διαφορά δυναμικού με τους επιμέρους αντιστάτες</a:t>
            </a:r>
          </a:p>
          <a:p>
            <a:pPr lvl="1"/>
            <a:r>
              <a:rPr lang="el-GR" dirty="0">
                <a:latin typeface="Calibri" panose="020F0502020204030204" pitchFamily="34" charset="0"/>
                <a:cs typeface="Calibri" panose="020F0502020204030204" pitchFamily="34" charset="0"/>
              </a:rPr>
              <a:t>Αντίσταση ίση με το αντίστροφο άθροισμα των επιμέρους αντίστροφων αντιστάσεων</a:t>
            </a:r>
          </a:p>
          <a:p>
            <a:r>
              <a:rPr lang="el-GR" b="1" dirty="0">
                <a:latin typeface="Calibri" panose="020F0502020204030204" pitchFamily="34" charset="0"/>
                <a:cs typeface="Calibri" panose="020F0502020204030204" pitchFamily="34" charset="0"/>
              </a:rPr>
              <a:t>Σειριακή σύνδεση:</a:t>
            </a:r>
          </a:p>
          <a:p>
            <a:pPr lvl="1"/>
            <a:r>
              <a:rPr lang="el-GR" dirty="0">
                <a:latin typeface="Calibri" panose="020F0502020204030204" pitchFamily="34" charset="0"/>
                <a:cs typeface="Calibri" panose="020F0502020204030204" pitchFamily="34" charset="0"/>
              </a:rPr>
              <a:t>Ισοδύναμος αντιστάτης με </a:t>
            </a:r>
            <a:r>
              <a:rPr lang="el-GR" b="1" dirty="0">
                <a:latin typeface="Calibri" panose="020F0502020204030204" pitchFamily="34" charset="0"/>
                <a:cs typeface="Calibri" panose="020F0502020204030204" pitchFamily="34" charset="0"/>
              </a:rPr>
              <a:t>ρεύμα ίσο με τα επιμέρους ρεύματα</a:t>
            </a:r>
            <a:r>
              <a:rPr lang="el-GR" dirty="0">
                <a:latin typeface="Calibri" panose="020F0502020204030204" pitchFamily="34" charset="0"/>
                <a:cs typeface="Calibri" panose="020F0502020204030204" pitchFamily="34" charset="0"/>
              </a:rPr>
              <a:t> και </a:t>
            </a:r>
            <a:r>
              <a:rPr lang="el-GR" b="1" dirty="0">
                <a:latin typeface="Calibri" panose="020F0502020204030204" pitchFamily="34" charset="0"/>
                <a:cs typeface="Calibri" panose="020F0502020204030204" pitchFamily="34" charset="0"/>
              </a:rPr>
              <a:t>διαφορά δυναμικού ίση με το άθροισμα των διαφορών δυναμικού των επιμέρους αντιστατών</a:t>
            </a:r>
          </a:p>
          <a:p>
            <a:pPr lvl="1"/>
            <a:r>
              <a:rPr lang="el-GR" dirty="0">
                <a:latin typeface="Calibri" panose="020F0502020204030204" pitchFamily="34" charset="0"/>
                <a:cs typeface="Calibri" panose="020F0502020204030204" pitchFamily="34" charset="0"/>
              </a:rPr>
              <a:t>Αντίσταση ίση με το άθροισμα των επιμέρους αντιστάσεων</a:t>
            </a:r>
          </a:p>
          <a:p>
            <a:endParaRPr lang="el-GR" dirty="0">
              <a:latin typeface="Calibri" panose="020F0502020204030204" pitchFamily="34" charset="0"/>
              <a:cs typeface="Calibri" panose="020F0502020204030204" pitchFamily="34" charset="0"/>
            </a:endParaRPr>
          </a:p>
          <a:p>
            <a:pPr lvl="1"/>
            <a:endParaRPr lang="el-GR" dirty="0">
              <a:latin typeface="Calibri" panose="020F0502020204030204" pitchFamily="34" charset="0"/>
              <a:cs typeface="Calibri" panose="020F0502020204030204" pitchFamily="34" charset="0"/>
            </a:endParaRPr>
          </a:p>
        </p:txBody>
      </p:sp>
      <p:pic>
        <p:nvPicPr>
          <p:cNvPr id="6" name="Picture 2" descr="http://photos1.blogger.com/x/blogger/3569/2389/1600/760725/Decorated_tree.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cxnSp>
        <p:nvCxnSpPr>
          <p:cNvPr id="8" name="Ευθεία γραμμή σύνδεσης 7">
            <a:extLst>
              <a:ext uri="{FF2B5EF4-FFF2-40B4-BE49-F238E27FC236}">
                <a16:creationId xmlns:a16="http://schemas.microsoft.com/office/drawing/2014/main" id="{A128C7EC-895F-780B-A74A-B48985E4C4E8}"/>
              </a:ext>
            </a:extLst>
          </p:cNvPr>
          <p:cNvCxnSpPr/>
          <p:nvPr/>
        </p:nvCxnSpPr>
        <p:spPr>
          <a:xfrm>
            <a:off x="6705600" y="1219200"/>
            <a:ext cx="0" cy="525780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BE35601B-5D89-DFB0-5FA2-F042B428A72F}"/>
                  </a:ext>
                </a:extLst>
              </p:cNvPr>
              <p:cNvSpPr txBox="1"/>
              <p:nvPr/>
            </p:nvSpPr>
            <p:spPr>
              <a:xfrm>
                <a:off x="6705600" y="2224366"/>
                <a:ext cx="1981199" cy="20323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𝑅</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𝑒𝑞</m:t>
                          </m:r>
                        </m:sub>
                      </m:s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d>
                            <m:d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nary>
                                <m:naryPr>
                                  <m:chr m:val="∑"/>
                                  <m:subHide m:val="on"/>
                                  <m:supHide m:val="on"/>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naryPr>
                                <m:sub/>
                                <m:sup/>
                                <m:e>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f>
                                        <m:f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num>
                                        <m:den>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𝑅</m:t>
                                          </m:r>
                                        </m:den>
                                      </m:f>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e>
                              </m:nary>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e>
                          </m:d>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sup>
                      </m:sSup>
                    </m:oMath>
                  </m:oMathPara>
                </a14:m>
                <a:br>
                  <a:rPr kumimoji="0" lang="en-US" sz="1800" b="0" i="0" u="none" strike="noStrike" kern="1200" cap="none" spc="0" normalizeH="0" baseline="0" noProof="0" dirty="0">
                    <a:ln>
                      <a:noFill/>
                    </a:ln>
                    <a:solidFill>
                      <a:prstClr val="black"/>
                    </a:solidFill>
                    <a:effectLst/>
                    <a:uLnTx/>
                    <a:uFillTx/>
                    <a:latin typeface="Cambria" panose="02040503050406030204"/>
                    <a:ea typeface="+mn-ea"/>
                    <a:cs typeface="+mn-cs"/>
                  </a:rPr>
                </a:br>
                <a:endParaRPr kumimoji="0" lang="en-US" sz="1800" b="0" i="0" u="none" strike="noStrike" kern="1200" cap="none" spc="0" normalizeH="0" baseline="0" noProof="0" dirty="0">
                  <a:ln>
                    <a:noFill/>
                  </a:ln>
                  <a:solidFill>
                    <a:prstClr val="black"/>
                  </a:solidFill>
                  <a:effectLst/>
                  <a:uLnTx/>
                  <a:uFillTx/>
                  <a:latin typeface="Cambria" panose="02040503050406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𝐼</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𝑒𝑞</m:t>
                          </m:r>
                        </m:sub>
                      </m:s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𝐼</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𝑖</m:t>
                          </m:r>
                        </m:sub>
                      </m:sSub>
                    </m:oMath>
                  </m:oMathPara>
                </a14:m>
                <a:endParaRPr kumimoji="0" lang="en-US" sz="1800" b="0" i="0" u="none" strike="noStrike" kern="1200" cap="none" spc="0" normalizeH="0" baseline="0" noProof="0" dirty="0">
                  <a:ln>
                    <a:noFill/>
                  </a:ln>
                  <a:solidFill>
                    <a:prstClr val="black"/>
                  </a:solidFill>
                  <a:effectLst/>
                  <a:uLnTx/>
                  <a:uFillTx/>
                  <a:latin typeface="Cambria" panose="02040503050406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1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Δ</m:t>
                      </m:r>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𝑉</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𝑒𝑞</m:t>
                          </m:r>
                        </m:sub>
                      </m:s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m:rPr>
                          <m:sty m:val="p"/>
                        </m:rPr>
                        <a:rPr kumimoji="0" lang="en-US" sz="1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Δ</m:t>
                      </m:r>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𝑉</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𝑖</m:t>
                          </m:r>
                        </m:sub>
                      </m:sSub>
                    </m:oMath>
                  </m:oMathPara>
                </a14:m>
                <a:endParaRPr kumimoji="0" lang="en-US" sz="1800" b="0" i="0" u="none" strike="noStrike" kern="1200" cap="none" spc="0" normalizeH="0" baseline="0" noProof="0" dirty="0">
                  <a:ln>
                    <a:noFill/>
                  </a:ln>
                  <a:solidFill>
                    <a:prstClr val="black"/>
                  </a:solidFill>
                  <a:effectLst/>
                  <a:uLnTx/>
                  <a:uFillTx/>
                  <a:latin typeface="Cambria" panose="02040503050406030204"/>
                  <a:ea typeface="+mn-ea"/>
                  <a:cs typeface="+mn-cs"/>
                </a:endParaRPr>
              </a:p>
            </p:txBody>
          </p:sp>
        </mc:Choice>
        <mc:Fallback xmlns="">
          <p:sp>
            <p:nvSpPr>
              <p:cNvPr id="9" name="TextBox 8">
                <a:extLst>
                  <a:ext uri="{FF2B5EF4-FFF2-40B4-BE49-F238E27FC236}">
                    <a16:creationId xmlns:a16="http://schemas.microsoft.com/office/drawing/2014/main" id="{BE35601B-5D89-DFB0-5FA2-F042B428A72F}"/>
                  </a:ext>
                </a:extLst>
              </p:cNvPr>
              <p:cNvSpPr txBox="1">
                <a:spLocks noRot="1" noChangeAspect="1" noMove="1" noResize="1" noEditPoints="1" noAdjustHandles="1" noChangeArrowheads="1" noChangeShapeType="1" noTextEdit="1"/>
              </p:cNvSpPr>
              <p:nvPr/>
            </p:nvSpPr>
            <p:spPr>
              <a:xfrm>
                <a:off x="6705600" y="2224366"/>
                <a:ext cx="1981199" cy="2032351"/>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9C4ECD79-6D90-AF59-5A93-F25FC6E9EDA8}"/>
                  </a:ext>
                </a:extLst>
              </p:cNvPr>
              <p:cNvSpPr txBox="1"/>
              <p:nvPr/>
            </p:nvSpPr>
            <p:spPr>
              <a:xfrm>
                <a:off x="6705600" y="4724400"/>
                <a:ext cx="1874173" cy="15415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𝑅</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𝑒𝑞</m:t>
                          </m:r>
                        </m:sub>
                      </m:s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𝑅</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𝑖</m:t>
                          </m:r>
                        </m:sub>
                      </m:sSub>
                    </m:oMath>
                  </m:oMathPara>
                </a14:m>
                <a:endParaRPr kumimoji="0" lang="en-US" sz="1800" b="0" i="0" u="none" strike="noStrike" kern="1200" cap="none" spc="0" normalizeH="0" baseline="0" noProof="0" dirty="0">
                  <a:ln>
                    <a:noFill/>
                  </a:ln>
                  <a:solidFill>
                    <a:prstClr val="black"/>
                  </a:solidFill>
                  <a:effectLst/>
                  <a:uLnTx/>
                  <a:uFillTx/>
                  <a:latin typeface="Cambria" panose="02040503050406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𝐼</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𝑒𝑞</m:t>
                          </m:r>
                        </m:sub>
                      </m:s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𝐼</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𝑖</m:t>
                          </m:r>
                        </m:sub>
                      </m:sSub>
                    </m:oMath>
                  </m:oMathPara>
                </a14:m>
                <a:endParaRPr kumimoji="0" lang="en-US" sz="1800" b="0" i="0" u="none" strike="noStrike" kern="1200" cap="none" spc="0" normalizeH="0" baseline="0" noProof="0" dirty="0">
                  <a:ln>
                    <a:noFill/>
                  </a:ln>
                  <a:solidFill>
                    <a:prstClr val="black"/>
                  </a:solidFill>
                  <a:effectLst/>
                  <a:uLnTx/>
                  <a:uFillTx/>
                  <a:latin typeface="Cambria" panose="02040503050406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1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Δ</m:t>
                      </m:r>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𝑉</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𝑒𝑞</m:t>
                          </m:r>
                        </m:sub>
                      </m:s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m:rPr>
                          <m:sty m:val="p"/>
                        </m:rPr>
                        <a:rPr kumimoji="0" lang="en-US" sz="1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Δ</m:t>
                      </m:r>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𝑉</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𝑖</m:t>
                          </m:r>
                        </m:sub>
                      </m:sSub>
                    </m:oMath>
                  </m:oMathPara>
                </a14:m>
                <a:endParaRPr kumimoji="0" lang="en-US" sz="1800" b="0" i="0" u="none" strike="noStrike" kern="1200" cap="none" spc="0" normalizeH="0" baseline="0" noProof="0" dirty="0">
                  <a:ln>
                    <a:noFill/>
                  </a:ln>
                  <a:solidFill>
                    <a:prstClr val="black"/>
                  </a:solidFill>
                  <a:effectLst/>
                  <a:uLnTx/>
                  <a:uFillTx/>
                  <a:latin typeface="Cambria" panose="02040503050406030204"/>
                  <a:ea typeface="+mn-ea"/>
                  <a:cs typeface="+mn-cs"/>
                </a:endParaRPr>
              </a:p>
            </p:txBody>
          </p:sp>
        </mc:Choice>
        <mc:Fallback xmlns="">
          <p:sp>
            <p:nvSpPr>
              <p:cNvPr id="10" name="TextBox 9">
                <a:extLst>
                  <a:ext uri="{FF2B5EF4-FFF2-40B4-BE49-F238E27FC236}">
                    <a16:creationId xmlns:a16="http://schemas.microsoft.com/office/drawing/2014/main" id="{9C4ECD79-6D90-AF59-5A93-F25FC6E9EDA8}"/>
                  </a:ext>
                </a:extLst>
              </p:cNvPr>
              <p:cNvSpPr txBox="1">
                <a:spLocks noRot="1" noChangeAspect="1" noMove="1" noResize="1" noEditPoints="1" noAdjustHandles="1" noChangeArrowheads="1" noChangeShapeType="1" noTextEdit="1"/>
              </p:cNvSpPr>
              <p:nvPr/>
            </p:nvSpPr>
            <p:spPr>
              <a:xfrm>
                <a:off x="6705600" y="4724400"/>
                <a:ext cx="1874173" cy="1541576"/>
              </a:xfrm>
              <a:prstGeom prst="rect">
                <a:avLst/>
              </a:prstGeom>
              <a:blipFill>
                <a:blip r:embed="rId4"/>
                <a:stretch>
                  <a:fillRect b="-1186"/>
                </a:stretch>
              </a:blipFill>
            </p:spPr>
            <p:txBody>
              <a:bodyPr/>
              <a:lstStyle/>
              <a:p>
                <a:r>
                  <a:rPr lang="en-US">
                    <a:noFill/>
                  </a:rPr>
                  <a:t> </a:t>
                </a:r>
              </a:p>
            </p:txBody>
          </p:sp>
        </mc:Fallback>
      </mc:AlternateContent>
    </p:spTree>
    <p:extLst>
      <p:ext uri="{BB962C8B-B14F-4D97-AF65-F5344CB8AC3E}">
        <p14:creationId xmlns:p14="http://schemas.microsoft.com/office/powerpoint/2010/main" val="3554519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Ηλεκτρική Δύναμη</a:t>
            </a:r>
          </a:p>
        </p:txBody>
      </p:sp>
      <p:sp>
        <p:nvSpPr>
          <p:cNvPr id="3" name="Content Placeholder 2"/>
          <p:cNvSpPr>
            <a:spLocks noGrp="1"/>
          </p:cNvSpPr>
          <p:nvPr>
            <p:ph idx="1"/>
          </p:nvPr>
        </p:nvSpPr>
        <p:spPr>
          <a:xfrm>
            <a:off x="738350" y="1371600"/>
            <a:ext cx="7872249" cy="5257800"/>
          </a:xfrm>
        </p:spPr>
        <p:txBody>
          <a:bodyPr>
            <a:normAutofit/>
          </a:bodyPr>
          <a:lstStyle/>
          <a:p>
            <a:r>
              <a:rPr lang="el-GR" b="1" dirty="0">
                <a:latin typeface="Calibri" panose="020F0502020204030204" pitchFamily="34" charset="0"/>
                <a:cs typeface="Calibri" panose="020F0502020204030204" pitchFamily="34" charset="0"/>
              </a:rPr>
              <a:t>Κατηγοριοποίηση υλικών</a:t>
            </a:r>
          </a:p>
          <a:p>
            <a:endParaRPr lang="el-GR" sz="900" b="1" dirty="0">
              <a:latin typeface="Calibri" panose="020F0502020204030204" pitchFamily="34" charset="0"/>
              <a:cs typeface="Calibri" panose="020F0502020204030204" pitchFamily="34" charset="0"/>
            </a:endParaRPr>
          </a:p>
        </p:txBody>
      </p:sp>
      <p:pic>
        <p:nvPicPr>
          <p:cNvPr id="1026" name="Picture 2">
            <a:extLst>
              <a:ext uri="{FF2B5EF4-FFF2-40B4-BE49-F238E27FC236}">
                <a16:creationId xmlns:a16="http://schemas.microsoft.com/office/drawing/2014/main" id="{E886654B-6FA1-4926-AF42-16F014E922D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4444" b="35604"/>
          <a:stretch/>
        </p:blipFill>
        <p:spPr bwMode="auto">
          <a:xfrm>
            <a:off x="673960" y="2438400"/>
            <a:ext cx="7796079" cy="3535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836469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8350" y="710292"/>
            <a:ext cx="7415050" cy="661308"/>
          </a:xfrm>
        </p:spPr>
        <p:txBody>
          <a:bodyPr>
            <a:normAutofit fontScale="90000"/>
          </a:bodyPr>
          <a:lstStyle/>
          <a:p>
            <a:r>
              <a:rPr lang="el-GR" dirty="0"/>
              <a:t>Ηλεκτρικά Κυκλώματα</a:t>
            </a:r>
          </a:p>
        </p:txBody>
      </p:sp>
      <p:sp>
        <p:nvSpPr>
          <p:cNvPr id="6" name="Text Placeholder 5"/>
          <p:cNvSpPr>
            <a:spLocks noGrp="1"/>
          </p:cNvSpPr>
          <p:nvPr>
            <p:ph type="body" idx="1"/>
          </p:nvPr>
        </p:nvSpPr>
        <p:spPr>
          <a:xfrm>
            <a:off x="1412111" y="1382318"/>
            <a:ext cx="3057148" cy="639762"/>
          </a:xfrm>
        </p:spPr>
        <p:txBody>
          <a:bodyPr/>
          <a:lstStyle/>
          <a:p>
            <a:r>
              <a:rPr lang="el-GR" dirty="0">
                <a:solidFill>
                  <a:srgbClr val="FF0000"/>
                </a:solidFill>
              </a:rPr>
              <a:t>Πυκνωτές</a:t>
            </a:r>
          </a:p>
        </p:txBody>
      </p:sp>
      <mc:AlternateContent xmlns:mc="http://schemas.openxmlformats.org/markup-compatibility/2006" xmlns:a14="http://schemas.microsoft.com/office/drawing/2010/main">
        <mc:Choice Requires="a14">
          <p:sp>
            <p:nvSpPr>
              <p:cNvPr id="3" name="Content Placeholder 2"/>
              <p:cNvSpPr>
                <a:spLocks noGrp="1"/>
              </p:cNvSpPr>
              <p:nvPr>
                <p:ph sz="half" idx="2"/>
              </p:nvPr>
            </p:nvSpPr>
            <p:spPr>
              <a:xfrm>
                <a:off x="533400" y="2041003"/>
                <a:ext cx="4343400" cy="4359797"/>
              </a:xfrm>
            </p:spPr>
            <p:txBody>
              <a:bodyPr>
                <a:normAutofit/>
              </a:bodyPr>
              <a:lstStyle/>
              <a:p>
                <a:r>
                  <a:rPr lang="el-GR" dirty="0">
                    <a:latin typeface="Calibri" panose="020F0502020204030204" pitchFamily="34" charset="0"/>
                    <a:cs typeface="Calibri" panose="020F0502020204030204" pitchFamily="34" charset="0"/>
                  </a:rPr>
                  <a:t>Σε σειρά: </a:t>
                </a:r>
                <a:endParaRPr lang="en-US" i="1" dirty="0">
                  <a:latin typeface="Calibri" panose="020F0502020204030204" pitchFamily="34" charset="0"/>
                  <a:cs typeface="Calibri" panose="020F0502020204030204" pitchFamily="34" charset="0"/>
                </a:endParaRPr>
              </a:p>
              <a:p>
                <a:pPr marL="365760" lvl="1" indent="0">
                  <a:buNone/>
                </a:pPr>
                <a:endParaRPr lang="el-GR" i="1" dirty="0">
                  <a:latin typeface="Calibri" panose="020F0502020204030204" pitchFamily="34" charset="0"/>
                  <a:cs typeface="Calibri" panose="020F0502020204030204" pitchFamily="34" charset="0"/>
                </a:endParaRPr>
              </a:p>
              <a:p>
                <a:pPr marL="365760" lvl="1" indent="0">
                  <a:buNone/>
                </a:pPr>
                <a14:m>
                  <m:oMathPara xmlns:m="http://schemas.openxmlformats.org/officeDocument/2006/math">
                    <m:oMathParaPr>
                      <m:jc m:val="centerGroup"/>
                    </m:oMathParaPr>
                    <m:oMath xmlns:m="http://schemas.openxmlformats.org/officeDocument/2006/math">
                      <m:f>
                        <m:fPr>
                          <m:ctrlPr>
                            <a:rPr lang="el-GR" i="1">
                              <a:latin typeface="Cambria Math" panose="02040503050406030204" pitchFamily="18" charset="0"/>
                            </a:rPr>
                          </m:ctrlPr>
                        </m:fPr>
                        <m:num>
                          <m:r>
                            <a:rPr lang="en-US" i="1">
                              <a:latin typeface="Cambria Math" panose="02040503050406030204" pitchFamily="18" charset="0"/>
                            </a:rPr>
                            <m:t>1</m:t>
                          </m:r>
                        </m:num>
                        <m:den>
                          <m:sSub>
                            <m:sSubPr>
                              <m:ctrlPr>
                                <a:rPr lang="el-GR" i="1">
                                  <a:latin typeface="Cambria Math" panose="02040503050406030204" pitchFamily="18" charset="0"/>
                                </a:rPr>
                              </m:ctrlPr>
                            </m:sSubPr>
                            <m:e>
                              <m:r>
                                <a:rPr lang="en-US" b="0" i="1" smtClean="0">
                                  <a:latin typeface="Cambria Math" panose="02040503050406030204" pitchFamily="18" charset="0"/>
                                </a:rPr>
                                <m:t>𝐶</m:t>
                              </m:r>
                            </m:e>
                            <m:sub>
                              <m:r>
                                <a:rPr lang="en-US" i="1">
                                  <a:latin typeface="Cambria Math" panose="02040503050406030204" pitchFamily="18" charset="0"/>
                                </a:rPr>
                                <m:t>𝑒𝑞</m:t>
                              </m:r>
                            </m:sub>
                          </m:sSub>
                        </m:den>
                      </m:f>
                      <m:r>
                        <a:rPr lang="en-US" i="1">
                          <a:latin typeface="Cambria Math" panose="02040503050406030204" pitchFamily="18" charset="0"/>
                        </a:rPr>
                        <m:t>=</m:t>
                      </m:r>
                      <m:nary>
                        <m:naryPr>
                          <m:chr m:val="∑"/>
                          <m:ctrlPr>
                            <a:rPr lang="en-US" i="1">
                              <a:latin typeface="Cambria Math" panose="02040503050406030204" pitchFamily="18" charset="0"/>
                            </a:rPr>
                          </m:ctrlPr>
                        </m:naryPr>
                        <m:sub>
                          <m:r>
                            <m:rPr>
                              <m:brk m:alnAt="23"/>
                            </m:rPr>
                            <a:rPr lang="en-US" i="1">
                              <a:latin typeface="Cambria Math" panose="02040503050406030204" pitchFamily="18" charset="0"/>
                            </a:rPr>
                            <m:t>𝑖</m:t>
                          </m:r>
                          <m:r>
                            <a:rPr lang="en-US" i="1">
                              <a:latin typeface="Cambria Math" panose="02040503050406030204" pitchFamily="18" charset="0"/>
                            </a:rPr>
                            <m:t>=1</m:t>
                          </m:r>
                        </m:sub>
                        <m:sup>
                          <m:r>
                            <a:rPr lang="en-US" i="1">
                              <a:latin typeface="Cambria Math" panose="02040503050406030204" pitchFamily="18" charset="0"/>
                            </a:rPr>
                            <m:t>𝑁</m:t>
                          </m:r>
                        </m:sup>
                        <m:e>
                          <m:f>
                            <m:fPr>
                              <m:ctrlPr>
                                <a:rPr lang="en-US" i="1">
                                  <a:latin typeface="Cambria Math" panose="02040503050406030204" pitchFamily="18" charset="0"/>
                                </a:rPr>
                              </m:ctrlPr>
                            </m:fPr>
                            <m:num>
                              <m:r>
                                <a:rPr lang="en-US" i="1">
                                  <a:latin typeface="Cambria Math" panose="02040503050406030204" pitchFamily="18" charset="0"/>
                                </a:rPr>
                                <m:t>1</m:t>
                              </m:r>
                            </m:num>
                            <m:den>
                              <m:sSub>
                                <m:sSubPr>
                                  <m:ctrlPr>
                                    <a:rPr lang="en-US" i="1">
                                      <a:latin typeface="Cambria Math" panose="02040503050406030204" pitchFamily="18" charset="0"/>
                                    </a:rPr>
                                  </m:ctrlPr>
                                </m:sSubPr>
                                <m:e>
                                  <m:r>
                                    <a:rPr lang="en-US" b="0" i="1" smtClean="0">
                                      <a:latin typeface="Cambria Math" panose="02040503050406030204" pitchFamily="18" charset="0"/>
                                    </a:rPr>
                                    <m:t>𝐶</m:t>
                                  </m:r>
                                </m:e>
                                <m:sub>
                                  <m:r>
                                    <a:rPr lang="en-US" i="1">
                                      <a:latin typeface="Cambria Math" panose="02040503050406030204" pitchFamily="18" charset="0"/>
                                    </a:rPr>
                                    <m:t>𝑖</m:t>
                                  </m:r>
                                </m:sub>
                              </m:sSub>
                            </m:den>
                          </m:f>
                        </m:e>
                      </m:nary>
                    </m:oMath>
                  </m:oMathPara>
                </a14:m>
                <a:endParaRPr lang="el-GR" i="1" dirty="0">
                  <a:latin typeface="Calibri" panose="020F0502020204030204" pitchFamily="34" charset="0"/>
                  <a:cs typeface="Calibri" panose="020F0502020204030204" pitchFamily="34" charset="0"/>
                </a:endParaRPr>
              </a:p>
              <a:p>
                <a:pPr marL="68580" indent="0">
                  <a:buNone/>
                </a:pPr>
                <a:endParaRPr lang="el-GR" dirty="0">
                  <a:latin typeface="Calibri" panose="020F0502020204030204" pitchFamily="34" charset="0"/>
                  <a:cs typeface="Calibri" panose="020F0502020204030204" pitchFamily="34" charset="0"/>
                </a:endParaRPr>
              </a:p>
              <a:p>
                <a:r>
                  <a:rPr lang="el-GR" dirty="0">
                    <a:latin typeface="Calibri" panose="020F0502020204030204" pitchFamily="34" charset="0"/>
                    <a:cs typeface="Calibri" panose="020F0502020204030204" pitchFamily="34" charset="0"/>
                  </a:rPr>
                  <a:t>Σε παραλληλία: </a:t>
                </a:r>
              </a:p>
              <a:p>
                <a:pPr marL="365760" lvl="1" indent="0">
                  <a:buNone/>
                </a:pPr>
                <a:endParaRPr lang="el-GR" i="1" dirty="0">
                  <a:latin typeface="Calibri" panose="020F0502020204030204" pitchFamily="34" charset="0"/>
                  <a:cs typeface="Calibri" panose="020F0502020204030204" pitchFamily="34" charset="0"/>
                </a:endParaRPr>
              </a:p>
              <a:p>
                <a:pPr marL="365760" lvl="1" indent="0">
                  <a:buNone/>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b="0" i="1" smtClean="0">
                              <a:latin typeface="Cambria Math" panose="02040503050406030204" pitchFamily="18" charset="0"/>
                            </a:rPr>
                            <m:t>𝐶</m:t>
                          </m:r>
                        </m:e>
                        <m:sub>
                          <m:r>
                            <a:rPr lang="en-US" i="1">
                              <a:latin typeface="Cambria Math" panose="02040503050406030204" pitchFamily="18" charset="0"/>
                            </a:rPr>
                            <m:t>𝑒𝑞</m:t>
                          </m:r>
                        </m:sub>
                      </m:sSub>
                      <m:r>
                        <a:rPr lang="en-US" i="1">
                          <a:latin typeface="Cambria Math" panose="02040503050406030204" pitchFamily="18" charset="0"/>
                        </a:rPr>
                        <m:t>=</m:t>
                      </m:r>
                      <m:nary>
                        <m:naryPr>
                          <m:chr m:val="∑"/>
                          <m:ctrlPr>
                            <a:rPr lang="en-US" i="1">
                              <a:latin typeface="Cambria Math" panose="02040503050406030204" pitchFamily="18" charset="0"/>
                            </a:rPr>
                          </m:ctrlPr>
                        </m:naryPr>
                        <m:sub>
                          <m:r>
                            <m:rPr>
                              <m:brk m:alnAt="23"/>
                            </m:rPr>
                            <a:rPr lang="en-US" i="1">
                              <a:latin typeface="Cambria Math" panose="02040503050406030204" pitchFamily="18" charset="0"/>
                            </a:rPr>
                            <m:t>𝑖</m:t>
                          </m:r>
                          <m:r>
                            <a:rPr lang="en-US" i="1">
                              <a:latin typeface="Cambria Math" panose="02040503050406030204" pitchFamily="18" charset="0"/>
                            </a:rPr>
                            <m:t>=1</m:t>
                          </m:r>
                        </m:sub>
                        <m:sup>
                          <m:r>
                            <a:rPr lang="en-US" i="1">
                              <a:latin typeface="Cambria Math" panose="02040503050406030204" pitchFamily="18" charset="0"/>
                            </a:rPr>
                            <m:t>𝑁</m:t>
                          </m:r>
                        </m:sup>
                        <m:e>
                          <m:sSub>
                            <m:sSubPr>
                              <m:ctrlPr>
                                <a:rPr lang="en-US" i="1">
                                  <a:latin typeface="Cambria Math" panose="02040503050406030204" pitchFamily="18" charset="0"/>
                                </a:rPr>
                              </m:ctrlPr>
                            </m:sSubPr>
                            <m:e>
                              <m:r>
                                <a:rPr lang="en-US" b="0" i="1" smtClean="0">
                                  <a:latin typeface="Cambria Math" panose="02040503050406030204" pitchFamily="18" charset="0"/>
                                </a:rPr>
                                <m:t>𝐶</m:t>
                              </m:r>
                            </m:e>
                            <m:sub>
                              <m:r>
                                <a:rPr lang="en-US" i="1">
                                  <a:latin typeface="Cambria Math" panose="02040503050406030204" pitchFamily="18" charset="0"/>
                                </a:rPr>
                                <m:t>𝑖</m:t>
                              </m:r>
                            </m:sub>
                          </m:sSub>
                        </m:e>
                      </m:nary>
                    </m:oMath>
                  </m:oMathPara>
                </a14:m>
                <a:endParaRPr lang="el-GR" i="1" dirty="0">
                  <a:latin typeface="Calibri" panose="020F0502020204030204" pitchFamily="34" charset="0"/>
                  <a:cs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sz="half" idx="2"/>
              </p:nvPr>
            </p:nvSpPr>
            <p:spPr>
              <a:xfrm>
                <a:off x="533400" y="2041003"/>
                <a:ext cx="4343400" cy="4359797"/>
              </a:xfrm>
              <a:blipFill rotWithShape="0">
                <a:blip r:embed="rId3"/>
                <a:stretch>
                  <a:fillRect t="-1119"/>
                </a:stretch>
              </a:blipFill>
            </p:spPr>
            <p:txBody>
              <a:bodyPr/>
              <a:lstStyle/>
              <a:p>
                <a:r>
                  <a:rPr lang="el-GR">
                    <a:noFill/>
                  </a:rPr>
                  <a:t> </a:t>
                </a:r>
              </a:p>
            </p:txBody>
          </p:sp>
        </mc:Fallback>
      </mc:AlternateContent>
      <p:sp>
        <p:nvSpPr>
          <p:cNvPr id="7" name="Text Placeholder 6"/>
          <p:cNvSpPr>
            <a:spLocks noGrp="1"/>
          </p:cNvSpPr>
          <p:nvPr>
            <p:ph type="body" sz="quarter" idx="3"/>
          </p:nvPr>
        </p:nvSpPr>
        <p:spPr>
          <a:xfrm>
            <a:off x="5011837" y="1382319"/>
            <a:ext cx="3055717" cy="639762"/>
          </a:xfrm>
        </p:spPr>
        <p:txBody>
          <a:bodyPr/>
          <a:lstStyle/>
          <a:p>
            <a:r>
              <a:rPr lang="el-GR" dirty="0">
                <a:solidFill>
                  <a:srgbClr val="FF0000"/>
                </a:solidFill>
              </a:rPr>
              <a:t>Αντιστάτες</a:t>
            </a:r>
          </a:p>
        </p:txBody>
      </p:sp>
      <mc:AlternateContent xmlns:mc="http://schemas.openxmlformats.org/markup-compatibility/2006" xmlns:a14="http://schemas.microsoft.com/office/drawing/2010/main">
        <mc:Choice Requires="a14">
          <p:sp>
            <p:nvSpPr>
              <p:cNvPr id="8" name="Content Placeholder 7"/>
              <p:cNvSpPr>
                <a:spLocks noGrp="1"/>
              </p:cNvSpPr>
              <p:nvPr>
                <p:ph sz="quarter" idx="4"/>
              </p:nvPr>
            </p:nvSpPr>
            <p:spPr>
              <a:xfrm>
                <a:off x="4645152" y="2041003"/>
                <a:ext cx="3965448" cy="4359797"/>
              </a:xfrm>
            </p:spPr>
            <p:txBody>
              <a:bodyPr/>
              <a:lstStyle/>
              <a:p>
                <a:r>
                  <a:rPr lang="el-GR" dirty="0">
                    <a:latin typeface="Calibri" panose="020F0502020204030204" pitchFamily="34" charset="0"/>
                    <a:cs typeface="Calibri" panose="020F0502020204030204" pitchFamily="34" charset="0"/>
                  </a:rPr>
                  <a:t>Σε σειρά: </a:t>
                </a:r>
                <a:endParaRPr lang="en-US" i="1" dirty="0">
                  <a:latin typeface="Calibri" panose="020F0502020204030204" pitchFamily="34" charset="0"/>
                  <a:cs typeface="Calibri" panose="020F0502020204030204" pitchFamily="34" charset="0"/>
                </a:endParaRPr>
              </a:p>
              <a:p>
                <a:pPr marL="365760" lvl="1" indent="0">
                  <a:buNone/>
                </a:pPr>
                <a:endParaRPr lang="el-GR" i="1" dirty="0">
                  <a:latin typeface="Calibri" panose="020F0502020204030204" pitchFamily="34" charset="0"/>
                  <a:cs typeface="Calibri" panose="020F0502020204030204" pitchFamily="34" charset="0"/>
                </a:endParaRPr>
              </a:p>
              <a:p>
                <a:pPr marL="365760" lvl="1" indent="0">
                  <a:buNone/>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𝑒𝑞</m:t>
                          </m:r>
                        </m:sub>
                      </m:sSub>
                      <m:r>
                        <a:rPr lang="en-US" i="1">
                          <a:latin typeface="Cambria Math" panose="02040503050406030204" pitchFamily="18" charset="0"/>
                        </a:rPr>
                        <m:t>=</m:t>
                      </m:r>
                      <m:nary>
                        <m:naryPr>
                          <m:chr m:val="∑"/>
                          <m:ctrlPr>
                            <a:rPr lang="en-US" i="1">
                              <a:latin typeface="Cambria Math" panose="02040503050406030204" pitchFamily="18" charset="0"/>
                            </a:rPr>
                          </m:ctrlPr>
                        </m:naryPr>
                        <m:sub>
                          <m:r>
                            <m:rPr>
                              <m:brk m:alnAt="23"/>
                            </m:rPr>
                            <a:rPr lang="en-US" i="1">
                              <a:latin typeface="Cambria Math" panose="02040503050406030204" pitchFamily="18" charset="0"/>
                            </a:rPr>
                            <m:t>𝑖</m:t>
                          </m:r>
                          <m:r>
                            <a:rPr lang="en-US" i="1">
                              <a:latin typeface="Cambria Math" panose="02040503050406030204" pitchFamily="18" charset="0"/>
                            </a:rPr>
                            <m:t>=1</m:t>
                          </m:r>
                        </m:sub>
                        <m:sup>
                          <m:r>
                            <a:rPr lang="en-US" i="1">
                              <a:latin typeface="Cambria Math" panose="02040503050406030204" pitchFamily="18" charset="0"/>
                            </a:rPr>
                            <m:t>𝑁</m:t>
                          </m:r>
                        </m:sup>
                        <m:e>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𝑖</m:t>
                              </m:r>
                            </m:sub>
                          </m:sSub>
                        </m:e>
                      </m:nary>
                    </m:oMath>
                  </m:oMathPara>
                </a14:m>
                <a:endParaRPr lang="el-GR" dirty="0">
                  <a:latin typeface="Calibri" panose="020F0502020204030204" pitchFamily="34" charset="0"/>
                  <a:cs typeface="Calibri" panose="020F0502020204030204" pitchFamily="34" charset="0"/>
                </a:endParaRPr>
              </a:p>
              <a:p>
                <a:endParaRPr lang="el-GR" dirty="0">
                  <a:latin typeface="Calibri" panose="020F0502020204030204" pitchFamily="34" charset="0"/>
                  <a:cs typeface="Calibri" panose="020F0502020204030204" pitchFamily="34" charset="0"/>
                </a:endParaRPr>
              </a:p>
              <a:p>
                <a:r>
                  <a:rPr lang="el-GR" dirty="0">
                    <a:latin typeface="Calibri" panose="020F0502020204030204" pitchFamily="34" charset="0"/>
                    <a:cs typeface="Calibri" panose="020F0502020204030204" pitchFamily="34" charset="0"/>
                  </a:rPr>
                  <a:t>Σε παραλληλία: </a:t>
                </a:r>
                <a:endParaRPr lang="en-US" i="1" dirty="0">
                  <a:latin typeface="Calibri" panose="020F0502020204030204" pitchFamily="34" charset="0"/>
                  <a:cs typeface="Calibri" panose="020F0502020204030204" pitchFamily="34" charset="0"/>
                </a:endParaRPr>
              </a:p>
              <a:p>
                <a:pPr marL="365760" lvl="1" indent="0">
                  <a:buNone/>
                </a:pPr>
                <a:endParaRPr lang="el-GR" i="1" dirty="0">
                  <a:latin typeface="Calibri" panose="020F0502020204030204" pitchFamily="34" charset="0"/>
                  <a:cs typeface="Calibri" panose="020F0502020204030204" pitchFamily="34" charset="0"/>
                </a:endParaRPr>
              </a:p>
              <a:p>
                <a:pPr marL="365760" lvl="1" indent="0">
                  <a:buNone/>
                </a:pPr>
                <a14:m>
                  <m:oMathPara xmlns:m="http://schemas.openxmlformats.org/officeDocument/2006/math">
                    <m:oMathParaPr>
                      <m:jc m:val="centerGroup"/>
                    </m:oMathParaPr>
                    <m:oMath xmlns:m="http://schemas.openxmlformats.org/officeDocument/2006/math">
                      <m:f>
                        <m:fPr>
                          <m:ctrlPr>
                            <a:rPr lang="el-GR" i="1">
                              <a:latin typeface="Cambria Math" panose="02040503050406030204" pitchFamily="18" charset="0"/>
                            </a:rPr>
                          </m:ctrlPr>
                        </m:fPr>
                        <m:num>
                          <m:r>
                            <a:rPr lang="en-US" i="1">
                              <a:latin typeface="Cambria Math" panose="02040503050406030204" pitchFamily="18" charset="0"/>
                            </a:rPr>
                            <m:t>1</m:t>
                          </m:r>
                        </m:num>
                        <m:den>
                          <m:sSub>
                            <m:sSubPr>
                              <m:ctrlPr>
                                <a:rPr lang="el-GR"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𝑒𝑞</m:t>
                              </m:r>
                            </m:sub>
                          </m:sSub>
                        </m:den>
                      </m:f>
                      <m:r>
                        <a:rPr lang="en-US" i="1">
                          <a:latin typeface="Cambria Math" panose="02040503050406030204" pitchFamily="18" charset="0"/>
                        </a:rPr>
                        <m:t>=</m:t>
                      </m:r>
                      <m:nary>
                        <m:naryPr>
                          <m:chr m:val="∑"/>
                          <m:ctrlPr>
                            <a:rPr lang="en-US" i="1">
                              <a:latin typeface="Cambria Math" panose="02040503050406030204" pitchFamily="18" charset="0"/>
                            </a:rPr>
                          </m:ctrlPr>
                        </m:naryPr>
                        <m:sub>
                          <m:r>
                            <m:rPr>
                              <m:brk m:alnAt="23"/>
                            </m:rPr>
                            <a:rPr lang="en-US" i="1">
                              <a:latin typeface="Cambria Math" panose="02040503050406030204" pitchFamily="18" charset="0"/>
                            </a:rPr>
                            <m:t>𝑖</m:t>
                          </m:r>
                          <m:r>
                            <a:rPr lang="en-US" i="1">
                              <a:latin typeface="Cambria Math" panose="02040503050406030204" pitchFamily="18" charset="0"/>
                            </a:rPr>
                            <m:t>=1</m:t>
                          </m:r>
                        </m:sub>
                        <m:sup>
                          <m:r>
                            <a:rPr lang="en-US" i="1">
                              <a:latin typeface="Cambria Math" panose="02040503050406030204" pitchFamily="18" charset="0"/>
                            </a:rPr>
                            <m:t>𝑁</m:t>
                          </m:r>
                        </m:sup>
                        <m:e>
                          <m:f>
                            <m:fPr>
                              <m:ctrlPr>
                                <a:rPr lang="en-US" i="1">
                                  <a:latin typeface="Cambria Math" panose="02040503050406030204" pitchFamily="18" charset="0"/>
                                </a:rPr>
                              </m:ctrlPr>
                            </m:fPr>
                            <m:num>
                              <m:r>
                                <a:rPr lang="en-US" i="1">
                                  <a:latin typeface="Cambria Math" panose="02040503050406030204" pitchFamily="18" charset="0"/>
                                </a:rPr>
                                <m:t>1</m:t>
                              </m:r>
                            </m:num>
                            <m:den>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𝑖</m:t>
                                  </m:r>
                                </m:sub>
                              </m:sSub>
                            </m:den>
                          </m:f>
                        </m:e>
                      </m:nary>
                    </m:oMath>
                  </m:oMathPara>
                </a14:m>
                <a:endParaRPr lang="en-US" dirty="0">
                  <a:latin typeface="Calibri" panose="020F0502020204030204" pitchFamily="34" charset="0"/>
                  <a:cs typeface="Calibri" panose="020F0502020204030204" pitchFamily="34" charset="0"/>
                </a:endParaRPr>
              </a:p>
              <a:p>
                <a:endParaRPr lang="el-GR" dirty="0">
                  <a:latin typeface="Calibri" panose="020F0502020204030204" pitchFamily="34" charset="0"/>
                  <a:cs typeface="Calibri" panose="020F0502020204030204" pitchFamily="34" charset="0"/>
                </a:endParaRPr>
              </a:p>
            </p:txBody>
          </p:sp>
        </mc:Choice>
        <mc:Fallback xmlns="">
          <p:sp>
            <p:nvSpPr>
              <p:cNvPr id="8" name="Content Placeholder 7"/>
              <p:cNvSpPr>
                <a:spLocks noGrp="1" noRot="1" noChangeAspect="1" noMove="1" noResize="1" noEditPoints="1" noAdjustHandles="1" noChangeArrowheads="1" noChangeShapeType="1" noTextEdit="1"/>
              </p:cNvSpPr>
              <p:nvPr>
                <p:ph sz="quarter" idx="4"/>
              </p:nvPr>
            </p:nvSpPr>
            <p:spPr>
              <a:xfrm>
                <a:off x="4645152" y="2041003"/>
                <a:ext cx="3965448" cy="4359797"/>
              </a:xfrm>
              <a:blipFill rotWithShape="0">
                <a:blip r:embed="rId4"/>
                <a:stretch>
                  <a:fillRect t="-1119"/>
                </a:stretch>
              </a:blipFill>
            </p:spPr>
            <p:txBody>
              <a:bodyPr/>
              <a:lstStyle/>
              <a:p>
                <a:r>
                  <a:rPr lang="el-GR">
                    <a:noFill/>
                  </a:rPr>
                  <a:t> </a:t>
                </a:r>
              </a:p>
            </p:txBody>
          </p:sp>
        </mc:Fallback>
      </mc:AlternateContent>
      <p:pic>
        <p:nvPicPr>
          <p:cNvPr id="10" name="Picture 2" descr="http://photos1.blogger.com/x/blogger/3569/2389/1600/760725/Decorated_tree.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745020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3754" y="1905000"/>
            <a:ext cx="2996244" cy="4560408"/>
          </a:xfrm>
          <a:prstGeom prst="rect">
            <a:avLst/>
          </a:prstGeom>
        </p:spPr>
      </p:pic>
      <p:sp>
        <p:nvSpPr>
          <p:cNvPr id="2" name="Title 1"/>
          <p:cNvSpPr>
            <a:spLocks noGrp="1"/>
          </p:cNvSpPr>
          <p:nvPr>
            <p:ph type="title"/>
          </p:nvPr>
        </p:nvSpPr>
        <p:spPr/>
        <p:txBody>
          <a:bodyPr>
            <a:normAutofit fontScale="90000"/>
          </a:bodyPr>
          <a:lstStyle/>
          <a:p>
            <a:r>
              <a:rPr lang="el-GR" dirty="0"/>
              <a:t>Ηλεκτρικά Κυκλώματα</a:t>
            </a:r>
          </a:p>
        </p:txBody>
      </p:sp>
      <p:sp>
        <p:nvSpPr>
          <p:cNvPr id="3" name="Content Placeholder 2"/>
          <p:cNvSpPr>
            <a:spLocks noGrp="1"/>
          </p:cNvSpPr>
          <p:nvPr>
            <p:ph idx="1"/>
          </p:nvPr>
        </p:nvSpPr>
        <p:spPr>
          <a:xfrm>
            <a:off x="738350" y="1371600"/>
            <a:ext cx="7881774" cy="5334000"/>
          </a:xfrm>
        </p:spPr>
        <p:txBody>
          <a:bodyPr>
            <a:normAutofit/>
          </a:bodyPr>
          <a:lstStyle/>
          <a:p>
            <a:r>
              <a:rPr lang="el-GR" b="1" dirty="0">
                <a:latin typeface="Calibri" panose="020F0502020204030204" pitchFamily="34" charset="0"/>
                <a:cs typeface="Calibri" panose="020F0502020204030204" pitchFamily="34" charset="0"/>
              </a:rPr>
              <a:t>Παράδειγμα</a:t>
            </a:r>
            <a:r>
              <a:rPr lang="en-US" b="1" dirty="0">
                <a:latin typeface="Calibri" panose="020F0502020204030204" pitchFamily="34" charset="0"/>
                <a:cs typeface="Calibri" panose="020F0502020204030204" pitchFamily="34" charset="0"/>
              </a:rPr>
              <a:t>:</a:t>
            </a:r>
            <a:endParaRPr lang="el-GR" b="1" dirty="0">
              <a:latin typeface="Calibri" panose="020F0502020204030204" pitchFamily="34" charset="0"/>
              <a:cs typeface="Calibri" panose="020F0502020204030204" pitchFamily="34" charset="0"/>
            </a:endParaRPr>
          </a:p>
          <a:p>
            <a:pPr lvl="1"/>
            <a:r>
              <a:rPr lang="el-GR" sz="2000" dirty="0">
                <a:latin typeface="Calibri" panose="020F0502020204030204" pitchFamily="34" charset="0"/>
                <a:cs typeface="Calibri" panose="020F0502020204030204" pitchFamily="34" charset="0"/>
              </a:rPr>
              <a:t>Α) Βρείτε την ισοδύναμη αντίσταση</a:t>
            </a:r>
            <a:br>
              <a:rPr lang="el-GR" sz="2000" dirty="0">
                <a:latin typeface="Calibri" panose="020F0502020204030204" pitchFamily="34" charset="0"/>
                <a:cs typeface="Calibri" panose="020F0502020204030204" pitchFamily="34" charset="0"/>
              </a:rPr>
            </a:br>
            <a:endParaRPr lang="en-US" dirty="0">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6" name="Content Placeholder 7"/>
              <p:cNvSpPr txBox="1">
                <a:spLocks/>
              </p:cNvSpPr>
              <p:nvPr/>
            </p:nvSpPr>
            <p:spPr>
              <a:xfrm>
                <a:off x="738350" y="2362200"/>
                <a:ext cx="2971800" cy="3124200"/>
              </a:xfrm>
              <a:prstGeom prst="rect">
                <a:avLst/>
              </a:prstGeom>
            </p:spPr>
            <p:txBody>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marL="342900" marR="0" lvl="0" indent="-274320" algn="l" defTabSz="914400" rtl="0" eaLnBrk="1" fontAlgn="auto" latinLnBrk="0" hangingPunct="1">
                  <a:lnSpc>
                    <a:spcPct val="100000"/>
                  </a:lnSpc>
                  <a:spcBef>
                    <a:spcPct val="20000"/>
                  </a:spcBef>
                  <a:spcAft>
                    <a:spcPts val="0"/>
                  </a:spcAft>
                  <a:buClr>
                    <a:srgbClr val="0F6FC6"/>
                  </a:buClr>
                  <a:buSzPct val="76000"/>
                  <a:buFont typeface="Wingdings 2" pitchFamily="18" charset="2"/>
                  <a:buChar char=""/>
                  <a:tabLst/>
                  <a:defRPr/>
                </a:pPr>
                <a:r>
                  <a:rPr kumimoji="0" lang="el-GR" sz="1800" b="0" i="0" u="none" strike="noStrike" kern="1200" cap="none" spc="0" normalizeH="0" baseline="0" noProof="0" dirty="0">
                    <a:ln>
                      <a:noFill/>
                    </a:ln>
                    <a:solidFill>
                      <a:srgbClr val="17406D"/>
                    </a:solidFill>
                    <a:effectLst/>
                    <a:uLnTx/>
                    <a:uFillTx/>
                    <a:latin typeface="Cambria Math" panose="02040503050406030204" pitchFamily="18" charset="0"/>
                    <a:ea typeface="+mn-ea"/>
                    <a:cs typeface="+mn-cs"/>
                  </a:rPr>
                  <a:t>Σε σειρά: </a:t>
                </a:r>
                <a:r>
                  <a:rPr kumimoji="0" lang="el-GR" sz="1800" b="0" i="1" u="none" strike="noStrike" kern="1200" cap="none" spc="0" normalizeH="0" baseline="0" noProof="0" dirty="0">
                    <a:ln>
                      <a:noFill/>
                    </a:ln>
                    <a:solidFill>
                      <a:srgbClr val="17406D"/>
                    </a:solidFill>
                    <a:effectLst/>
                    <a:uLnTx/>
                    <a:uFillTx/>
                    <a:latin typeface="Cambria Math" panose="02040503050406030204" pitchFamily="18" charset="0"/>
                    <a:ea typeface="+mn-ea"/>
                    <a:cs typeface="+mn-cs"/>
                  </a:rPr>
                  <a:t> </a:t>
                </a:r>
              </a:p>
              <a:p>
                <a:pPr marL="68580" marR="0" lvl="0" indent="0" algn="l" defTabSz="914400" rtl="0" eaLnBrk="1" fontAlgn="auto" latinLnBrk="0" hangingPunct="1">
                  <a:lnSpc>
                    <a:spcPct val="100000"/>
                  </a:lnSpc>
                  <a:spcBef>
                    <a:spcPct val="20000"/>
                  </a:spcBef>
                  <a:spcAft>
                    <a:spcPts val="0"/>
                  </a:spcAft>
                  <a:buClr>
                    <a:srgbClr val="0F6FC6"/>
                  </a:buClr>
                  <a:buSzPct val="76000"/>
                  <a:buFont typeface="Wingdings 2" pitchFamily="18" charset="2"/>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t>𝑅</m:t>
                          </m:r>
                        </m:e>
                        <m:sub>
                          <m:r>
                            <a:rPr kumimoji="0" lang="en-US" sz="18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t>𝑒𝑞</m:t>
                          </m:r>
                        </m:sub>
                      </m:sSub>
                      <m:r>
                        <a:rPr kumimoji="0" lang="en-US" sz="18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t>=</m:t>
                      </m:r>
                      <m:nary>
                        <m:naryPr>
                          <m:chr m:val="∑"/>
                          <m:ctrlPr>
                            <a:rPr kumimoji="0" lang="en-US" sz="18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ctrlPr>
                        </m:naryPr>
                        <m:sub>
                          <m:r>
                            <m:rPr>
                              <m:brk m:alnAt="23"/>
                            </m:rPr>
                            <a:rPr kumimoji="0" lang="en-US" sz="18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t>𝑖</m:t>
                          </m:r>
                          <m:r>
                            <a:rPr kumimoji="0" lang="en-US" sz="18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t>=1</m:t>
                          </m:r>
                        </m:sub>
                        <m:sup>
                          <m:r>
                            <a:rPr kumimoji="0" lang="en-US" sz="18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t>𝑁</m:t>
                          </m:r>
                        </m:sup>
                        <m:e>
                          <m:sSub>
                            <m:sSubPr>
                              <m:ctrlPr>
                                <a:rPr kumimoji="0" lang="en-US" sz="18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t>𝑅</m:t>
                              </m:r>
                            </m:e>
                            <m:sub>
                              <m:r>
                                <a:rPr kumimoji="0" lang="en-US" sz="18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t>𝑖</m:t>
                              </m:r>
                            </m:sub>
                          </m:sSub>
                        </m:e>
                      </m:nary>
                    </m:oMath>
                  </m:oMathPara>
                </a14:m>
                <a:endParaRPr kumimoji="0" lang="el-GR" sz="1800" b="0" i="0" u="none" strike="noStrike" kern="1200" cap="none" spc="0" normalizeH="0" baseline="0" noProof="0" dirty="0">
                  <a:ln>
                    <a:noFill/>
                  </a:ln>
                  <a:solidFill>
                    <a:srgbClr val="17406D"/>
                  </a:solidFill>
                  <a:effectLst/>
                  <a:uLnTx/>
                  <a:uFillTx/>
                  <a:latin typeface="Cambria" panose="02040503050406030204"/>
                  <a:ea typeface="+mn-ea"/>
                  <a:cs typeface="+mn-cs"/>
                </a:endParaRPr>
              </a:p>
              <a:p>
                <a:pPr marL="342900" marR="0" lvl="0" indent="-274320" algn="l" defTabSz="914400" rtl="0" eaLnBrk="1" fontAlgn="auto" latinLnBrk="0" hangingPunct="1">
                  <a:lnSpc>
                    <a:spcPct val="100000"/>
                  </a:lnSpc>
                  <a:spcBef>
                    <a:spcPct val="20000"/>
                  </a:spcBef>
                  <a:spcAft>
                    <a:spcPts val="0"/>
                  </a:spcAft>
                  <a:buClr>
                    <a:srgbClr val="0F6FC6"/>
                  </a:buClr>
                  <a:buSzPct val="76000"/>
                  <a:buFont typeface="Wingdings 2" pitchFamily="18" charset="2"/>
                  <a:buChar char=""/>
                  <a:tabLst/>
                  <a:defRPr/>
                </a:pPr>
                <a:endParaRPr kumimoji="0" lang="en-US" sz="1800" b="0" i="0" u="none" strike="noStrike" kern="1200" cap="none" spc="0" normalizeH="0" baseline="0" noProof="0" dirty="0">
                  <a:ln>
                    <a:noFill/>
                  </a:ln>
                  <a:solidFill>
                    <a:srgbClr val="17406D"/>
                  </a:solidFill>
                  <a:effectLst/>
                  <a:uLnTx/>
                  <a:uFillTx/>
                  <a:latin typeface="Cambria" panose="02040503050406030204"/>
                  <a:ea typeface="+mn-ea"/>
                  <a:cs typeface="+mn-cs"/>
                </a:endParaRPr>
              </a:p>
              <a:p>
                <a:pPr marL="342900" marR="0" lvl="0" indent="-274320" algn="l" defTabSz="914400" rtl="0" eaLnBrk="1" fontAlgn="auto" latinLnBrk="0" hangingPunct="1">
                  <a:lnSpc>
                    <a:spcPct val="100000"/>
                  </a:lnSpc>
                  <a:spcBef>
                    <a:spcPct val="20000"/>
                  </a:spcBef>
                  <a:spcAft>
                    <a:spcPts val="0"/>
                  </a:spcAft>
                  <a:buClr>
                    <a:srgbClr val="0F6FC6"/>
                  </a:buClr>
                  <a:buSzPct val="76000"/>
                  <a:buFont typeface="Wingdings 2" pitchFamily="18" charset="2"/>
                  <a:buChar char=""/>
                  <a:tabLst/>
                  <a:defRPr/>
                </a:pPr>
                <a:r>
                  <a:rPr kumimoji="0" lang="el-GR" sz="1800" b="0" i="0" u="none" strike="noStrike" kern="1200" cap="none" spc="0" normalizeH="0" baseline="0" noProof="0" dirty="0">
                    <a:ln>
                      <a:noFill/>
                    </a:ln>
                    <a:solidFill>
                      <a:srgbClr val="17406D"/>
                    </a:solidFill>
                    <a:effectLst/>
                    <a:uLnTx/>
                    <a:uFillTx/>
                    <a:latin typeface="Cambria" panose="02040503050406030204"/>
                    <a:ea typeface="+mn-ea"/>
                    <a:cs typeface="+mn-cs"/>
                  </a:rPr>
                  <a:t>Σε παραλληλία: </a:t>
                </a:r>
                <a:r>
                  <a:rPr kumimoji="0" lang="el-GR" sz="1800" b="0" i="1" u="none" strike="noStrike" kern="1200" cap="none" spc="0" normalizeH="0" baseline="0" noProof="0" dirty="0">
                    <a:ln>
                      <a:noFill/>
                    </a:ln>
                    <a:solidFill>
                      <a:srgbClr val="17406D"/>
                    </a:solidFill>
                    <a:effectLst/>
                    <a:uLnTx/>
                    <a:uFillTx/>
                    <a:latin typeface="Cambria Math" panose="02040503050406030204" pitchFamily="18" charset="0"/>
                    <a:ea typeface="+mn-ea"/>
                    <a:cs typeface="+mn-cs"/>
                  </a:rPr>
                  <a:t> </a:t>
                </a:r>
              </a:p>
              <a:p>
                <a:pPr marL="68580" marR="0" lvl="0" indent="0" algn="l" defTabSz="914400" rtl="0" eaLnBrk="1" fontAlgn="auto" latinLnBrk="0" hangingPunct="1">
                  <a:lnSpc>
                    <a:spcPct val="100000"/>
                  </a:lnSpc>
                  <a:spcBef>
                    <a:spcPct val="20000"/>
                  </a:spcBef>
                  <a:spcAft>
                    <a:spcPts val="0"/>
                  </a:spcAft>
                  <a:buClr>
                    <a:srgbClr val="0F6FC6"/>
                  </a:buClr>
                  <a:buSzPct val="76000"/>
                  <a:buFont typeface="Wingdings 2" pitchFamily="18" charset="2"/>
                  <a:buNone/>
                  <a:tabLst/>
                  <a:defRPr/>
                </a:pPr>
                <a14:m>
                  <m:oMathPara xmlns:m="http://schemas.openxmlformats.org/officeDocument/2006/math">
                    <m:oMathParaPr>
                      <m:jc m:val="centerGroup"/>
                    </m:oMathParaPr>
                    <m:oMath xmlns:m="http://schemas.openxmlformats.org/officeDocument/2006/math">
                      <m:f>
                        <m:fPr>
                          <m:ctrlPr>
                            <a:rPr kumimoji="0" lang="el-GR" sz="18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ctrlPr>
                        </m:fPr>
                        <m:num>
                          <m:r>
                            <a:rPr kumimoji="0" lang="en-US" sz="18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t>1</m:t>
                          </m:r>
                        </m:num>
                        <m:den>
                          <m:sSub>
                            <m:sSubPr>
                              <m:ctrlPr>
                                <a:rPr kumimoji="0" lang="el-GR" sz="18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t>𝑅</m:t>
                              </m:r>
                            </m:e>
                            <m:sub>
                              <m:r>
                                <a:rPr kumimoji="0" lang="en-US" sz="18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t>𝑒𝑞</m:t>
                              </m:r>
                            </m:sub>
                          </m:sSub>
                        </m:den>
                      </m:f>
                      <m:r>
                        <a:rPr kumimoji="0" lang="en-US" sz="18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t>=</m:t>
                      </m:r>
                      <m:nary>
                        <m:naryPr>
                          <m:chr m:val="∑"/>
                          <m:ctrlPr>
                            <a:rPr kumimoji="0" lang="en-US" sz="18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ctrlPr>
                        </m:naryPr>
                        <m:sub>
                          <m:r>
                            <m:rPr>
                              <m:brk m:alnAt="23"/>
                            </m:rPr>
                            <a:rPr kumimoji="0" lang="en-US" sz="18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t>𝑖</m:t>
                          </m:r>
                          <m:r>
                            <a:rPr kumimoji="0" lang="en-US" sz="18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t>=1</m:t>
                          </m:r>
                        </m:sub>
                        <m:sup>
                          <m:r>
                            <a:rPr kumimoji="0" lang="en-US" sz="18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t>𝑁</m:t>
                          </m:r>
                        </m:sup>
                        <m:e>
                          <m:f>
                            <m:fPr>
                              <m:ctrlPr>
                                <a:rPr kumimoji="0" lang="en-US" sz="18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ctrlPr>
                            </m:fPr>
                            <m:num>
                              <m:r>
                                <a:rPr kumimoji="0" lang="en-US" sz="18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t>1</m:t>
                              </m:r>
                            </m:num>
                            <m:den>
                              <m:sSub>
                                <m:sSubPr>
                                  <m:ctrlPr>
                                    <a:rPr kumimoji="0" lang="en-US" sz="18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t>𝑅</m:t>
                                  </m:r>
                                </m:e>
                                <m:sub>
                                  <m:r>
                                    <a:rPr kumimoji="0" lang="en-US" sz="18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t>𝑖</m:t>
                                  </m:r>
                                </m:sub>
                              </m:sSub>
                            </m:den>
                          </m:f>
                        </m:e>
                      </m:nary>
                    </m:oMath>
                  </m:oMathPara>
                </a14:m>
                <a:endParaRPr kumimoji="0" lang="en-US" sz="1800" b="0" i="0" u="none" strike="noStrike" kern="1200" cap="none" spc="0" normalizeH="0" baseline="0" noProof="0" dirty="0">
                  <a:ln>
                    <a:noFill/>
                  </a:ln>
                  <a:solidFill>
                    <a:srgbClr val="17406D"/>
                  </a:solidFill>
                  <a:effectLst/>
                  <a:uLnTx/>
                  <a:uFillTx/>
                  <a:latin typeface="Cambria" panose="02040503050406030204"/>
                  <a:ea typeface="+mn-ea"/>
                  <a:cs typeface="+mn-cs"/>
                </a:endParaRPr>
              </a:p>
              <a:p>
                <a:pPr marL="342900" marR="0" lvl="0" indent="-274320" algn="l" defTabSz="914400" rtl="0" eaLnBrk="1" fontAlgn="auto" latinLnBrk="0" hangingPunct="1">
                  <a:lnSpc>
                    <a:spcPct val="100000"/>
                  </a:lnSpc>
                  <a:spcBef>
                    <a:spcPct val="20000"/>
                  </a:spcBef>
                  <a:spcAft>
                    <a:spcPts val="0"/>
                  </a:spcAft>
                  <a:buClr>
                    <a:srgbClr val="0F6FC6"/>
                  </a:buClr>
                  <a:buSzPct val="76000"/>
                  <a:buFont typeface="Wingdings 2" pitchFamily="18" charset="2"/>
                  <a:buChar char=""/>
                  <a:tabLst/>
                  <a:defRPr/>
                </a:pPr>
                <a:endParaRPr kumimoji="0" lang="el-GR" sz="1800" b="0" i="0" u="none" strike="noStrike" kern="1200" cap="none" spc="0" normalizeH="0" baseline="0" noProof="0" dirty="0">
                  <a:ln>
                    <a:noFill/>
                  </a:ln>
                  <a:solidFill>
                    <a:srgbClr val="17406D"/>
                  </a:solidFill>
                  <a:effectLst/>
                  <a:uLnTx/>
                  <a:uFillTx/>
                  <a:latin typeface="Cambria" panose="02040503050406030204"/>
                  <a:ea typeface="+mn-ea"/>
                  <a:cs typeface="+mn-cs"/>
                </a:endParaRPr>
              </a:p>
            </p:txBody>
          </p:sp>
        </mc:Choice>
        <mc:Fallback xmlns="">
          <p:sp>
            <p:nvSpPr>
              <p:cNvPr id="6" name="Content Placeholder 7"/>
              <p:cNvSpPr txBox="1">
                <a:spLocks noRot="1" noChangeAspect="1" noMove="1" noResize="1" noEditPoints="1" noAdjustHandles="1" noChangeArrowheads="1" noChangeShapeType="1" noTextEdit="1"/>
              </p:cNvSpPr>
              <p:nvPr/>
            </p:nvSpPr>
            <p:spPr>
              <a:xfrm>
                <a:off x="738350" y="2362200"/>
                <a:ext cx="2971800" cy="3124200"/>
              </a:xfrm>
              <a:prstGeom prst="rect">
                <a:avLst/>
              </a:prstGeom>
              <a:blipFill>
                <a:blip r:embed="rId4"/>
                <a:stretch>
                  <a:fillRect t="-1367"/>
                </a:stretch>
              </a:blipFill>
            </p:spPr>
            <p:txBody>
              <a:bodyPr/>
              <a:lstStyle/>
              <a:p>
                <a:r>
                  <a:rPr lang="en-US">
                    <a:noFill/>
                  </a:rPr>
                  <a:t> </a:t>
                </a:r>
              </a:p>
            </p:txBody>
          </p:sp>
        </mc:Fallback>
      </mc:AlternateContent>
      <p:pic>
        <p:nvPicPr>
          <p:cNvPr id="8" name="Picture 2" descr="http://photos1.blogger.com/x/blogger/3569/2389/1600/760725/Decorated_tree.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6">
            <p14:nvContentPartPr>
              <p14:cNvPr id="4" name="Ink 3"/>
              <p14:cNvContentPartPr/>
              <p14:nvPr/>
            </p14:nvContentPartPr>
            <p14:xfrm>
              <a:off x="6450120" y="4912200"/>
              <a:ext cx="1613520" cy="1369440"/>
            </p14:xfrm>
          </p:contentPart>
        </mc:Choice>
        <mc:Fallback xmlns="">
          <p:pic>
            <p:nvPicPr>
              <p:cNvPr id="4" name="Ink 3"/>
              <p:cNvPicPr/>
              <p:nvPr/>
            </p:nvPicPr>
            <p:blipFill>
              <a:blip r:embed="rId7"/>
              <a:stretch>
                <a:fillRect/>
              </a:stretch>
            </p:blipFill>
            <p:spPr>
              <a:xfrm>
                <a:off x="6442560" y="4904280"/>
                <a:ext cx="1631520" cy="1386000"/>
              </a:xfrm>
              <a:prstGeom prst="rect">
                <a:avLst/>
              </a:prstGeom>
            </p:spPr>
          </p:pic>
        </mc:Fallback>
      </mc:AlternateContent>
    </p:spTree>
    <p:extLst>
      <p:ext uri="{BB962C8B-B14F-4D97-AF65-F5344CB8AC3E}">
        <p14:creationId xmlns:p14="http://schemas.microsoft.com/office/powerpoint/2010/main" val="175108872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3880" y="1907196"/>
            <a:ext cx="2996244" cy="4560408"/>
          </a:xfrm>
          <a:prstGeom prst="rect">
            <a:avLst/>
          </a:prstGeom>
        </p:spPr>
      </p:pic>
      <p:sp>
        <p:nvSpPr>
          <p:cNvPr id="2" name="Title 1"/>
          <p:cNvSpPr>
            <a:spLocks noGrp="1"/>
          </p:cNvSpPr>
          <p:nvPr>
            <p:ph type="title"/>
          </p:nvPr>
        </p:nvSpPr>
        <p:spPr/>
        <p:txBody>
          <a:bodyPr>
            <a:normAutofit fontScale="90000"/>
          </a:bodyPr>
          <a:lstStyle/>
          <a:p>
            <a:r>
              <a:rPr lang="el-GR" dirty="0"/>
              <a:t>Ηλεκτρικά Κυκλώματα</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881774" cy="5334000"/>
              </a:xfrm>
            </p:spPr>
            <p:txBody>
              <a:bodyPr>
                <a:normAutofit/>
              </a:bodyPr>
              <a:lstStyle/>
              <a:p>
                <a:r>
                  <a:rPr lang="el-GR" b="1" dirty="0">
                    <a:latin typeface="Calibri" panose="020F0502020204030204" pitchFamily="34" charset="0"/>
                    <a:cs typeface="Calibri" panose="020F0502020204030204" pitchFamily="34" charset="0"/>
                  </a:rPr>
                  <a:t>Παράδειγμα</a:t>
                </a:r>
                <a:r>
                  <a:rPr lang="en-US" b="1" dirty="0">
                    <a:latin typeface="Calibri" panose="020F0502020204030204" pitchFamily="34" charset="0"/>
                    <a:cs typeface="Calibri" panose="020F0502020204030204" pitchFamily="34" charset="0"/>
                  </a:rPr>
                  <a:t>:</a:t>
                </a:r>
                <a:endParaRPr lang="el-GR" b="1" dirty="0">
                  <a:latin typeface="Calibri" panose="020F0502020204030204" pitchFamily="34" charset="0"/>
                  <a:cs typeface="Calibri" panose="020F0502020204030204" pitchFamily="34" charset="0"/>
                </a:endParaRPr>
              </a:p>
              <a:p>
                <a:pPr lvl="1"/>
                <a:r>
                  <a:rPr lang="el-GR" sz="2000" dirty="0">
                    <a:latin typeface="Calibri" panose="020F0502020204030204" pitchFamily="34" charset="0"/>
                    <a:cs typeface="Calibri" panose="020F0502020204030204" pitchFamily="34" charset="0"/>
                  </a:rPr>
                  <a:t>Β) Αν η διάταξη συνδεθεί σε μια</a:t>
                </a:r>
                <a:br>
                  <a:rPr lang="el-GR" sz="2000" dirty="0">
                    <a:latin typeface="Calibri" panose="020F0502020204030204" pitchFamily="34" charset="0"/>
                    <a:cs typeface="Calibri" panose="020F0502020204030204" pitchFamily="34" charset="0"/>
                  </a:rPr>
                </a:br>
                <a:r>
                  <a:rPr lang="el-GR" sz="2000" dirty="0">
                    <a:latin typeface="Calibri" panose="020F0502020204030204" pitchFamily="34" charset="0"/>
                    <a:cs typeface="Calibri" panose="020F0502020204030204" pitchFamily="34" charset="0"/>
                  </a:rPr>
                  <a:t>διαφορά δυναμικού </a:t>
                </a:r>
                <a14:m>
                  <m:oMath xmlns:m="http://schemas.openxmlformats.org/officeDocument/2006/math">
                    <m:r>
                      <a:rPr lang="el-GR" sz="2000" i="1" dirty="0" smtClean="0">
                        <a:latin typeface="Cambria Math" panose="02040503050406030204" pitchFamily="18" charset="0"/>
                        <a:cs typeface="Calibri" panose="020F0502020204030204" pitchFamily="34" charset="0"/>
                      </a:rPr>
                      <m:t>7 </m:t>
                    </m:r>
                    <m:r>
                      <a:rPr lang="en-US" sz="2000" i="1" dirty="0" smtClean="0">
                        <a:latin typeface="Cambria Math" panose="02040503050406030204" pitchFamily="18" charset="0"/>
                        <a:cs typeface="Calibri" panose="020F0502020204030204" pitchFamily="34" charset="0"/>
                      </a:rPr>
                      <m:t>𝑉</m:t>
                    </m:r>
                  </m:oMath>
                </a14:m>
                <a:r>
                  <a:rPr lang="en-US" sz="2000" dirty="0">
                    <a:latin typeface="Calibri" panose="020F0502020204030204" pitchFamily="34" charset="0"/>
                    <a:cs typeface="Calibri" panose="020F0502020204030204" pitchFamily="34" charset="0"/>
                  </a:rPr>
                  <a:t>, </a:t>
                </a:r>
                <a:r>
                  <a:rPr lang="el-GR" sz="2000" dirty="0">
                    <a:latin typeface="Calibri" panose="020F0502020204030204" pitchFamily="34" charset="0"/>
                    <a:cs typeface="Calibri" panose="020F0502020204030204" pitchFamily="34" charset="0"/>
                  </a:rPr>
                  <a:t>πόση</a:t>
                </a:r>
                <a:br>
                  <a:rPr lang="el-GR" sz="2000" dirty="0">
                    <a:latin typeface="Calibri" panose="020F0502020204030204" pitchFamily="34" charset="0"/>
                    <a:cs typeface="Calibri" panose="020F0502020204030204" pitchFamily="34" charset="0"/>
                  </a:rPr>
                </a:br>
                <a:r>
                  <a:rPr lang="el-GR" sz="2000" dirty="0">
                    <a:latin typeface="Calibri" panose="020F0502020204030204" pitchFamily="34" charset="0"/>
                    <a:cs typeface="Calibri" panose="020F0502020204030204" pitchFamily="34" charset="0"/>
                  </a:rPr>
                  <a:t>θα είναι η διαφορά δυναμικού</a:t>
                </a:r>
                <a:br>
                  <a:rPr lang="el-GR" sz="2000" dirty="0">
                    <a:latin typeface="Calibri" panose="020F0502020204030204" pitchFamily="34" charset="0"/>
                    <a:cs typeface="Calibri" panose="020F0502020204030204" pitchFamily="34" charset="0"/>
                  </a:rPr>
                </a:br>
                <a:r>
                  <a:rPr lang="el-GR" sz="2000" dirty="0">
                    <a:latin typeface="Calibri" panose="020F0502020204030204" pitchFamily="34" charset="0"/>
                    <a:cs typeface="Calibri" panose="020F0502020204030204" pitchFamily="34" charset="0"/>
                  </a:rPr>
                  <a:t>στον πρώτο αντιστάτη, των </a:t>
                </a:r>
                <a14:m>
                  <m:oMath xmlns:m="http://schemas.openxmlformats.org/officeDocument/2006/math">
                    <m:r>
                      <a:rPr lang="el-GR" sz="2000" i="1" dirty="0" smtClean="0">
                        <a:latin typeface="Cambria Math" panose="02040503050406030204" pitchFamily="18" charset="0"/>
                        <a:cs typeface="Calibri" panose="020F0502020204030204" pitchFamily="34" charset="0"/>
                      </a:rPr>
                      <m:t>8 </m:t>
                    </m:r>
                    <m:r>
                      <m:rPr>
                        <m:sty m:val="p"/>
                      </m:rPr>
                      <a:rPr lang="el-GR" sz="2000" i="0" dirty="0" smtClean="0">
                        <a:latin typeface="Cambria Math" panose="02040503050406030204" pitchFamily="18" charset="0"/>
                        <a:cs typeface="Calibri" panose="020F0502020204030204" pitchFamily="34" charset="0"/>
                      </a:rPr>
                      <m:t>Ω</m:t>
                    </m:r>
                  </m:oMath>
                </a14:m>
                <a:r>
                  <a:rPr lang="el-GR" sz="2000" dirty="0">
                    <a:latin typeface="Calibri" panose="020F0502020204030204" pitchFamily="34" charset="0"/>
                    <a:cs typeface="Calibri" panose="020F0502020204030204" pitchFamily="34" charset="0"/>
                  </a:rPr>
                  <a:t>?</a:t>
                </a:r>
              </a:p>
              <a:p>
                <a:pPr lvl="1"/>
                <a:endParaRPr lang="en-US" dirty="0">
                  <a:latin typeface="Calibri" panose="020F0502020204030204" pitchFamily="34" charset="0"/>
                  <a:cs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881774" cy="5334000"/>
              </a:xfrm>
              <a:blipFill rotWithShape="0">
                <a:blip r:embed="rId4"/>
                <a:stretch>
                  <a:fillRect t="-914"/>
                </a:stretch>
              </a:blipFill>
            </p:spPr>
            <p:txBody>
              <a:bodyPr/>
              <a:lstStyle/>
              <a:p>
                <a:r>
                  <a:rPr lang="el-GR">
                    <a:noFill/>
                  </a:rPr>
                  <a:t> </a:t>
                </a:r>
              </a:p>
            </p:txBody>
          </p:sp>
        </mc:Fallback>
      </mc:AlternateContent>
      <p:pic>
        <p:nvPicPr>
          <p:cNvPr id="8" name="Picture 2" descr="http://photos1.blogger.com/x/blogger/3569/2389/1600/760725/Decorated_tree.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p:cNvGrpSpPr/>
          <p:nvPr/>
        </p:nvGrpSpPr>
        <p:grpSpPr>
          <a:xfrm>
            <a:off x="609600" y="3810000"/>
            <a:ext cx="3841552" cy="2235545"/>
            <a:chOff x="609600" y="3810000"/>
            <a:chExt cx="3841552" cy="2235545"/>
          </a:xfrm>
        </p:grpSpPr>
        <mc:AlternateContent xmlns:mc="http://schemas.openxmlformats.org/markup-compatibility/2006" xmlns:a14="http://schemas.microsoft.com/office/drawing/2010/main">
          <mc:Choice Requires="a14">
            <p:sp>
              <p:nvSpPr>
                <p:cNvPr id="6" name="Content Placeholder 7"/>
                <p:cNvSpPr txBox="1">
                  <a:spLocks/>
                </p:cNvSpPr>
                <p:nvPr/>
              </p:nvSpPr>
              <p:spPr>
                <a:xfrm>
                  <a:off x="609600" y="3810000"/>
                  <a:ext cx="2433638" cy="2235545"/>
                </a:xfrm>
                <a:prstGeom prst="rect">
                  <a:avLst/>
                </a:prstGeom>
              </p:spPr>
              <p:txBody>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marL="342900" marR="0" lvl="0" indent="-274320" algn="l" defTabSz="914400" rtl="0" eaLnBrk="1" fontAlgn="auto" latinLnBrk="0" hangingPunct="1">
                    <a:lnSpc>
                      <a:spcPct val="100000"/>
                    </a:lnSpc>
                    <a:spcBef>
                      <a:spcPct val="20000"/>
                    </a:spcBef>
                    <a:spcAft>
                      <a:spcPts val="0"/>
                    </a:spcAft>
                    <a:buClr>
                      <a:srgbClr val="0F6FC6"/>
                    </a:buClr>
                    <a:buSzPct val="76000"/>
                    <a:buFont typeface="Wingdings 2" pitchFamily="18" charset="2"/>
                    <a:buChar char=""/>
                    <a:tabLst/>
                    <a:defRPr/>
                  </a:pPr>
                  <a:r>
                    <a:rPr kumimoji="0" lang="el-GR" sz="1400" b="0" i="0" u="none" strike="noStrike" kern="1200" cap="none" spc="0" normalizeH="0" baseline="0" noProof="0" dirty="0">
                      <a:ln>
                        <a:noFill/>
                      </a:ln>
                      <a:solidFill>
                        <a:srgbClr val="17406D"/>
                      </a:solidFill>
                      <a:effectLst/>
                      <a:uLnTx/>
                      <a:uFillTx/>
                      <a:latin typeface="Cambria Math" panose="02040503050406030204" pitchFamily="18" charset="0"/>
                      <a:ea typeface="+mn-ea"/>
                      <a:cs typeface="+mn-cs"/>
                    </a:rPr>
                    <a:t>Σε σειρά: </a:t>
                  </a:r>
                  <a:r>
                    <a:rPr kumimoji="0" lang="el-GR" sz="1400" b="0" i="1" u="none" strike="noStrike" kern="1200" cap="none" spc="0" normalizeH="0" baseline="0" noProof="0" dirty="0">
                      <a:ln>
                        <a:noFill/>
                      </a:ln>
                      <a:solidFill>
                        <a:srgbClr val="17406D"/>
                      </a:solidFill>
                      <a:effectLst/>
                      <a:uLnTx/>
                      <a:uFillTx/>
                      <a:latin typeface="Cambria Math" panose="02040503050406030204" pitchFamily="18" charset="0"/>
                      <a:ea typeface="+mn-ea"/>
                      <a:cs typeface="+mn-cs"/>
                    </a:rPr>
                    <a:t> </a:t>
                  </a:r>
                </a:p>
                <a:p>
                  <a:pPr marL="68580" marR="0" lvl="0" indent="0" algn="l" defTabSz="914400" rtl="0" eaLnBrk="1" fontAlgn="auto" latinLnBrk="0" hangingPunct="1">
                    <a:lnSpc>
                      <a:spcPct val="100000"/>
                    </a:lnSpc>
                    <a:spcBef>
                      <a:spcPct val="20000"/>
                    </a:spcBef>
                    <a:spcAft>
                      <a:spcPts val="0"/>
                    </a:spcAft>
                    <a:buClr>
                      <a:srgbClr val="0F6FC6"/>
                    </a:buClr>
                    <a:buSzPct val="76000"/>
                    <a:buFont typeface="Wingdings 2" pitchFamily="18" charset="2"/>
                    <a:buNone/>
                    <a:tabLst/>
                    <a:defRPr/>
                  </a:pPr>
                  <a14:m>
                    <m:oMathPara xmlns:m="http://schemas.openxmlformats.org/officeDocument/2006/math">
                      <m:oMathParaPr>
                        <m:jc m:val="centerGroup"/>
                      </m:oMathParaPr>
                      <m:oMath xmlns:m="http://schemas.openxmlformats.org/officeDocument/2006/math">
                        <m:sSub>
                          <m:sSubPr>
                            <m:ctrlPr>
                              <a:rPr kumimoji="0" lang="en-US" sz="14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t>𝑅</m:t>
                            </m:r>
                          </m:e>
                          <m:sub>
                            <m:r>
                              <a:rPr kumimoji="0" lang="en-US" sz="14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t>𝑒𝑞</m:t>
                            </m:r>
                          </m:sub>
                        </m:sSub>
                        <m:r>
                          <a:rPr kumimoji="0" lang="en-US" sz="14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t>=</m:t>
                        </m:r>
                        <m:nary>
                          <m:naryPr>
                            <m:chr m:val="∑"/>
                            <m:ctrlPr>
                              <a:rPr kumimoji="0" lang="en-US" sz="14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ctrlPr>
                          </m:naryPr>
                          <m:sub>
                            <m:r>
                              <m:rPr>
                                <m:brk m:alnAt="23"/>
                              </m:rPr>
                              <a:rPr kumimoji="0" lang="en-US" sz="14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t>𝑖</m:t>
                            </m:r>
                            <m:r>
                              <a:rPr kumimoji="0" lang="en-US" sz="14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t>=1</m:t>
                            </m:r>
                          </m:sub>
                          <m:sup>
                            <m:r>
                              <a:rPr kumimoji="0" lang="en-US" sz="14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t>𝑁</m:t>
                            </m:r>
                          </m:sup>
                          <m:e>
                            <m:sSub>
                              <m:sSubPr>
                                <m:ctrlPr>
                                  <a:rPr kumimoji="0" lang="en-US" sz="14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t>𝑅</m:t>
                                </m:r>
                              </m:e>
                              <m:sub>
                                <m:r>
                                  <a:rPr kumimoji="0" lang="en-US" sz="14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t>𝑖</m:t>
                                </m:r>
                              </m:sub>
                            </m:sSub>
                          </m:e>
                        </m:nary>
                      </m:oMath>
                    </m:oMathPara>
                  </a14:m>
                  <a:br>
                    <a:rPr kumimoji="0" lang="en-US" sz="1400" b="0" i="0" u="none" strike="noStrike" kern="1200" cap="none" spc="0" normalizeH="0" baseline="0" noProof="0" dirty="0">
                      <a:ln>
                        <a:noFill/>
                      </a:ln>
                      <a:solidFill>
                        <a:srgbClr val="17406D"/>
                      </a:solidFill>
                      <a:effectLst/>
                      <a:uLnTx/>
                      <a:uFillTx/>
                      <a:latin typeface="Cambria" panose="02040503050406030204"/>
                      <a:ea typeface="+mn-ea"/>
                      <a:cs typeface="+mn-cs"/>
                    </a:rPr>
                  </a:br>
                  <a:br>
                    <a:rPr kumimoji="0" lang="en-US" sz="1400" b="0" i="0" u="none" strike="noStrike" kern="1200" cap="none" spc="0" normalizeH="0" baseline="0" noProof="0" dirty="0">
                      <a:ln>
                        <a:noFill/>
                      </a:ln>
                      <a:solidFill>
                        <a:srgbClr val="17406D"/>
                      </a:solidFill>
                      <a:effectLst/>
                      <a:uLnTx/>
                      <a:uFillTx/>
                      <a:latin typeface="Cambria" panose="02040503050406030204"/>
                      <a:ea typeface="+mn-ea"/>
                      <a:cs typeface="+mn-cs"/>
                    </a:rPr>
                  </a:br>
                  <a:endParaRPr kumimoji="0" lang="el-GR" sz="1400" b="0" i="0" u="none" strike="noStrike" kern="1200" cap="none" spc="0" normalizeH="0" baseline="0" noProof="0" dirty="0">
                    <a:ln>
                      <a:noFill/>
                    </a:ln>
                    <a:solidFill>
                      <a:srgbClr val="17406D"/>
                    </a:solidFill>
                    <a:effectLst/>
                    <a:uLnTx/>
                    <a:uFillTx/>
                    <a:latin typeface="Cambria" panose="02040503050406030204"/>
                    <a:ea typeface="+mn-ea"/>
                    <a:cs typeface="+mn-cs"/>
                  </a:endParaRPr>
                </a:p>
                <a:p>
                  <a:pPr marL="342900" marR="0" lvl="0" indent="-274320" algn="l" defTabSz="914400" rtl="0" eaLnBrk="1" fontAlgn="auto" latinLnBrk="0" hangingPunct="1">
                    <a:lnSpc>
                      <a:spcPct val="100000"/>
                    </a:lnSpc>
                    <a:spcBef>
                      <a:spcPct val="20000"/>
                    </a:spcBef>
                    <a:spcAft>
                      <a:spcPts val="0"/>
                    </a:spcAft>
                    <a:buClr>
                      <a:srgbClr val="0F6FC6"/>
                    </a:buClr>
                    <a:buSzPct val="76000"/>
                    <a:buFont typeface="Wingdings 2" pitchFamily="18" charset="2"/>
                    <a:buChar char=""/>
                    <a:tabLst/>
                    <a:defRPr/>
                  </a:pPr>
                  <a:r>
                    <a:rPr kumimoji="0" lang="el-GR" sz="1400" b="0" i="0" u="none" strike="noStrike" kern="1200" cap="none" spc="0" normalizeH="0" baseline="0" noProof="0" dirty="0">
                      <a:ln>
                        <a:noFill/>
                      </a:ln>
                      <a:solidFill>
                        <a:srgbClr val="17406D"/>
                      </a:solidFill>
                      <a:effectLst/>
                      <a:uLnTx/>
                      <a:uFillTx/>
                      <a:latin typeface="Cambria" panose="02040503050406030204"/>
                      <a:ea typeface="+mn-ea"/>
                      <a:cs typeface="+mn-cs"/>
                    </a:rPr>
                    <a:t>Σε παραλληλία: </a:t>
                  </a:r>
                  <a:r>
                    <a:rPr kumimoji="0" lang="el-GR" sz="1400" b="0" i="1" u="none" strike="noStrike" kern="1200" cap="none" spc="0" normalizeH="0" baseline="0" noProof="0" dirty="0">
                      <a:ln>
                        <a:noFill/>
                      </a:ln>
                      <a:solidFill>
                        <a:srgbClr val="17406D"/>
                      </a:solidFill>
                      <a:effectLst/>
                      <a:uLnTx/>
                      <a:uFillTx/>
                      <a:latin typeface="Cambria Math" panose="02040503050406030204" pitchFamily="18" charset="0"/>
                      <a:ea typeface="+mn-ea"/>
                      <a:cs typeface="+mn-cs"/>
                    </a:rPr>
                    <a:t> </a:t>
                  </a:r>
                </a:p>
                <a:p>
                  <a:pPr marL="68580" marR="0" lvl="0" indent="0" algn="l" defTabSz="914400" rtl="0" eaLnBrk="1" fontAlgn="auto" latinLnBrk="0" hangingPunct="1">
                    <a:lnSpc>
                      <a:spcPct val="100000"/>
                    </a:lnSpc>
                    <a:spcBef>
                      <a:spcPct val="20000"/>
                    </a:spcBef>
                    <a:spcAft>
                      <a:spcPts val="0"/>
                    </a:spcAft>
                    <a:buClr>
                      <a:srgbClr val="0F6FC6"/>
                    </a:buClr>
                    <a:buSzPct val="76000"/>
                    <a:buFont typeface="Wingdings 2" pitchFamily="18" charset="2"/>
                    <a:buNone/>
                    <a:tabLst/>
                    <a:defRPr/>
                  </a:pPr>
                  <a14:m>
                    <m:oMathPara xmlns:m="http://schemas.openxmlformats.org/officeDocument/2006/math">
                      <m:oMathParaPr>
                        <m:jc m:val="centerGroup"/>
                      </m:oMathParaPr>
                      <m:oMath xmlns:m="http://schemas.openxmlformats.org/officeDocument/2006/math">
                        <m:f>
                          <m:fPr>
                            <m:ctrlPr>
                              <a:rPr kumimoji="0" lang="el-GR" sz="14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ctrlPr>
                          </m:fPr>
                          <m:num>
                            <m:r>
                              <a:rPr kumimoji="0" lang="en-US" sz="14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t>1</m:t>
                            </m:r>
                          </m:num>
                          <m:den>
                            <m:sSub>
                              <m:sSubPr>
                                <m:ctrlPr>
                                  <a:rPr kumimoji="0" lang="el-GR" sz="14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t>𝑅</m:t>
                                </m:r>
                              </m:e>
                              <m:sub>
                                <m:r>
                                  <a:rPr kumimoji="0" lang="en-US" sz="14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t>𝑒𝑞</m:t>
                                </m:r>
                              </m:sub>
                            </m:sSub>
                          </m:den>
                        </m:f>
                        <m:r>
                          <a:rPr kumimoji="0" lang="en-US" sz="14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t>=</m:t>
                        </m:r>
                        <m:nary>
                          <m:naryPr>
                            <m:chr m:val="∑"/>
                            <m:ctrlPr>
                              <a:rPr kumimoji="0" lang="en-US" sz="14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ctrlPr>
                          </m:naryPr>
                          <m:sub>
                            <m:r>
                              <m:rPr>
                                <m:brk m:alnAt="23"/>
                              </m:rPr>
                              <a:rPr kumimoji="0" lang="en-US" sz="14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t>𝑖</m:t>
                            </m:r>
                            <m:r>
                              <a:rPr kumimoji="0" lang="en-US" sz="14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t>=1</m:t>
                            </m:r>
                          </m:sub>
                          <m:sup>
                            <m:r>
                              <a:rPr kumimoji="0" lang="en-US" sz="14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t>𝑁</m:t>
                            </m:r>
                          </m:sup>
                          <m:e>
                            <m:f>
                              <m:fPr>
                                <m:ctrlPr>
                                  <a:rPr kumimoji="0" lang="en-US" sz="14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ctrlPr>
                              </m:fPr>
                              <m:num>
                                <m:r>
                                  <a:rPr kumimoji="0" lang="en-US" sz="14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t>1</m:t>
                                </m:r>
                              </m:num>
                              <m:den>
                                <m:sSub>
                                  <m:sSubPr>
                                    <m:ctrlPr>
                                      <a:rPr kumimoji="0" lang="en-US" sz="14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t>𝑅</m:t>
                                    </m:r>
                                  </m:e>
                                  <m:sub>
                                    <m:r>
                                      <a:rPr kumimoji="0" lang="en-US" sz="14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t>𝑖</m:t>
                                    </m:r>
                                  </m:sub>
                                </m:sSub>
                              </m:den>
                            </m:f>
                          </m:e>
                        </m:nary>
                      </m:oMath>
                    </m:oMathPara>
                  </a14:m>
                  <a:endParaRPr kumimoji="0" lang="en-US" sz="1400" b="0" i="0" u="none" strike="noStrike" kern="1200" cap="none" spc="0" normalizeH="0" baseline="0" noProof="0" dirty="0">
                    <a:ln>
                      <a:noFill/>
                    </a:ln>
                    <a:solidFill>
                      <a:srgbClr val="17406D"/>
                    </a:solidFill>
                    <a:effectLst/>
                    <a:uLnTx/>
                    <a:uFillTx/>
                    <a:latin typeface="Cambria" panose="02040503050406030204"/>
                    <a:ea typeface="+mn-ea"/>
                    <a:cs typeface="+mn-cs"/>
                  </a:endParaRPr>
                </a:p>
                <a:p>
                  <a:pPr marL="342900" marR="0" lvl="0" indent="-274320" algn="l" defTabSz="914400" rtl="0" eaLnBrk="1" fontAlgn="auto" latinLnBrk="0" hangingPunct="1">
                    <a:lnSpc>
                      <a:spcPct val="100000"/>
                    </a:lnSpc>
                    <a:spcBef>
                      <a:spcPct val="20000"/>
                    </a:spcBef>
                    <a:spcAft>
                      <a:spcPts val="0"/>
                    </a:spcAft>
                    <a:buClr>
                      <a:srgbClr val="0F6FC6"/>
                    </a:buClr>
                    <a:buSzPct val="76000"/>
                    <a:buFont typeface="Wingdings 2" pitchFamily="18" charset="2"/>
                    <a:buChar char=""/>
                    <a:tabLst/>
                    <a:defRPr/>
                  </a:pPr>
                  <a:endParaRPr kumimoji="0" lang="el-GR" sz="1400" b="0" i="0" u="none" strike="noStrike" kern="1200" cap="none" spc="0" normalizeH="0" baseline="0" noProof="0" dirty="0">
                    <a:ln>
                      <a:noFill/>
                    </a:ln>
                    <a:solidFill>
                      <a:srgbClr val="17406D"/>
                    </a:solidFill>
                    <a:effectLst/>
                    <a:uLnTx/>
                    <a:uFillTx/>
                    <a:latin typeface="Cambria" panose="02040503050406030204"/>
                    <a:ea typeface="+mn-ea"/>
                    <a:cs typeface="+mn-cs"/>
                  </a:endParaRPr>
                </a:p>
              </p:txBody>
            </p:sp>
          </mc:Choice>
          <mc:Fallback xmlns="">
            <p:sp>
              <p:nvSpPr>
                <p:cNvPr id="6" name="Content Placeholder 7"/>
                <p:cNvSpPr txBox="1">
                  <a:spLocks noRot="1" noChangeAspect="1" noMove="1" noResize="1" noEditPoints="1" noAdjustHandles="1" noChangeArrowheads="1" noChangeShapeType="1" noTextEdit="1"/>
                </p:cNvSpPr>
                <p:nvPr/>
              </p:nvSpPr>
              <p:spPr>
                <a:xfrm>
                  <a:off x="609600" y="3810000"/>
                  <a:ext cx="2433638" cy="2235545"/>
                </a:xfrm>
                <a:prstGeom prst="rect">
                  <a:avLst/>
                </a:prstGeom>
                <a:blipFill rotWithShape="0">
                  <a:blip r:embed="rId6"/>
                  <a:stretch>
                    <a:fillRect t="-817"/>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2404020" y="5551945"/>
                  <a:ext cx="1156515" cy="29489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1400" b="0" i="0" u="none" strike="noStrike" kern="1200" cap="none" spc="0" normalizeH="0" baseline="0" noProof="0" smtClean="0">
                            <a:ln>
                              <a:noFill/>
                            </a:ln>
                            <a:solidFill>
                              <a:srgbClr val="17406D"/>
                            </a:solidFill>
                            <a:effectLst/>
                            <a:uLnTx/>
                            <a:uFillTx/>
                            <a:latin typeface="Cambria Math" panose="02040503050406030204" pitchFamily="18" charset="0"/>
                            <a:ea typeface="+mn-ea"/>
                            <a:cs typeface="+mn-cs"/>
                          </a:rPr>
                          <m:t>Δ</m:t>
                        </m:r>
                        <m:sSub>
                          <m:sSubPr>
                            <m:ctrlPr>
                              <a:rPr kumimoji="0" lang="en-US" sz="14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t>𝑉</m:t>
                            </m:r>
                          </m:e>
                          <m:sub>
                            <m:r>
                              <a:rPr kumimoji="0" lang="en-US" sz="14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t>𝑒𝑞</m:t>
                            </m:r>
                          </m:sub>
                        </m:sSub>
                        <m:r>
                          <a:rPr kumimoji="0" lang="en-US" sz="14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t>=</m:t>
                        </m:r>
                        <m:r>
                          <m:rPr>
                            <m:sty m:val="p"/>
                          </m:rPr>
                          <a:rPr kumimoji="0" lang="en-US" sz="1400" b="0" i="0" u="none" strike="noStrike" kern="1200" cap="none" spc="0" normalizeH="0" baseline="0" noProof="0">
                            <a:ln>
                              <a:noFill/>
                            </a:ln>
                            <a:solidFill>
                              <a:srgbClr val="17406D"/>
                            </a:solidFill>
                            <a:effectLst/>
                            <a:uLnTx/>
                            <a:uFillTx/>
                            <a:latin typeface="Cambria Math" panose="02040503050406030204" pitchFamily="18" charset="0"/>
                            <a:ea typeface="+mn-ea"/>
                            <a:cs typeface="+mn-cs"/>
                          </a:rPr>
                          <m:t>Δ</m:t>
                        </m:r>
                        <m:sSub>
                          <m:sSubPr>
                            <m:ctrlPr>
                              <a:rPr kumimoji="0" lang="en-US" sz="14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t>𝑉</m:t>
                            </m:r>
                          </m:e>
                          <m:sub>
                            <m:r>
                              <a:rPr kumimoji="0" lang="en-US" sz="14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t>𝑖</m:t>
                            </m:r>
                          </m:sub>
                        </m:sSub>
                      </m:oMath>
                    </m:oMathPara>
                  </a14:m>
                  <a:endParaRPr kumimoji="0" lang="el-GR" sz="1400" b="0" i="0" u="none" strike="noStrike" kern="1200" cap="none" spc="0" normalizeH="0" baseline="0" noProof="0" dirty="0">
                    <a:ln>
                      <a:noFill/>
                    </a:ln>
                    <a:solidFill>
                      <a:srgbClr val="17406D"/>
                    </a:solidFill>
                    <a:effectLst/>
                    <a:uLnTx/>
                    <a:uFillTx/>
                    <a:latin typeface="Cambria" panose="02040503050406030204"/>
                    <a:ea typeface="+mn-ea"/>
                    <a:cs typeface="+mn-cs"/>
                  </a:endParaRPr>
                </a:p>
              </p:txBody>
            </p:sp>
          </mc:Choice>
          <mc:Fallback xmlns="">
            <p:sp>
              <p:nvSpPr>
                <p:cNvPr id="9" name="Rectangle 8"/>
                <p:cNvSpPr>
                  <a:spLocks noRot="1" noChangeAspect="1" noMove="1" noResize="1" noEditPoints="1" noAdjustHandles="1" noChangeArrowheads="1" noChangeShapeType="1" noTextEdit="1"/>
                </p:cNvSpPr>
                <p:nvPr/>
              </p:nvSpPr>
              <p:spPr>
                <a:xfrm>
                  <a:off x="2404020" y="5551945"/>
                  <a:ext cx="1156515" cy="294895"/>
                </a:xfrm>
                <a:prstGeom prst="rect">
                  <a:avLst/>
                </a:prstGeom>
                <a:blipFill rotWithShape="0">
                  <a:blip r:embed="rId7"/>
                  <a:stretch>
                    <a:fillRect b="-10417"/>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2439242" y="4232094"/>
                  <a:ext cx="1178015" cy="32438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1400" b="0" i="0" u="none" strike="noStrike" kern="1200" cap="none" spc="0" normalizeH="0" baseline="0" noProof="0" smtClean="0">
                            <a:ln>
                              <a:noFill/>
                            </a:ln>
                            <a:solidFill>
                              <a:srgbClr val="17406D"/>
                            </a:solidFill>
                            <a:effectLst/>
                            <a:uLnTx/>
                            <a:uFillTx/>
                            <a:latin typeface="Cambria Math" panose="02040503050406030204" pitchFamily="18" charset="0"/>
                            <a:ea typeface="+mn-ea"/>
                            <a:cs typeface="+mn-cs"/>
                          </a:rPr>
                          <m:t>Δ</m:t>
                        </m:r>
                        <m:sSub>
                          <m:sSubPr>
                            <m:ctrlPr>
                              <a:rPr kumimoji="0" lang="en-US" sz="14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t>𝑉</m:t>
                            </m:r>
                          </m:e>
                          <m:sub>
                            <m:r>
                              <a:rPr kumimoji="0" lang="en-US" sz="14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t>𝑒𝑞</m:t>
                            </m:r>
                          </m:sub>
                        </m:sSub>
                        <m:r>
                          <a:rPr kumimoji="0" lang="en-US" sz="14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t>=∑</m:t>
                        </m:r>
                        <m:r>
                          <m:rPr>
                            <m:sty m:val="p"/>
                          </m:rPr>
                          <a:rPr kumimoji="0" lang="en-US" sz="1400" b="0" i="0" u="none" strike="noStrike" kern="1200" cap="none" spc="0" normalizeH="0" baseline="0" noProof="0">
                            <a:ln>
                              <a:noFill/>
                            </a:ln>
                            <a:solidFill>
                              <a:srgbClr val="17406D"/>
                            </a:solidFill>
                            <a:effectLst/>
                            <a:uLnTx/>
                            <a:uFillTx/>
                            <a:latin typeface="Cambria Math" panose="02040503050406030204" pitchFamily="18" charset="0"/>
                            <a:ea typeface="+mn-ea"/>
                            <a:cs typeface="+mn-cs"/>
                          </a:rPr>
                          <m:t>Δ</m:t>
                        </m:r>
                        <m:sSub>
                          <m:sSubPr>
                            <m:ctrlPr>
                              <a:rPr kumimoji="0" lang="en-US" sz="14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t>𝑉</m:t>
                            </m:r>
                          </m:e>
                          <m:sub>
                            <m:r>
                              <a:rPr kumimoji="0" lang="en-US" sz="14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t>𝑖</m:t>
                            </m:r>
                          </m:sub>
                        </m:sSub>
                      </m:oMath>
                    </m:oMathPara>
                  </a14:m>
                  <a:endParaRPr kumimoji="0" lang="en-US" sz="1400" b="0" i="0" u="none" strike="noStrike" kern="1200" cap="none" spc="0" normalizeH="0" baseline="0" noProof="0" dirty="0">
                    <a:ln>
                      <a:noFill/>
                    </a:ln>
                    <a:solidFill>
                      <a:srgbClr val="17406D"/>
                    </a:solidFill>
                    <a:effectLst/>
                    <a:uLnTx/>
                    <a:uFillTx/>
                    <a:latin typeface="Cambria" panose="02040503050406030204"/>
                    <a:ea typeface="+mn-ea"/>
                    <a:cs typeface="+mn-cs"/>
                  </a:endParaRPr>
                </a:p>
              </p:txBody>
            </p:sp>
          </mc:Choice>
          <mc:Fallback xmlns="">
            <p:sp>
              <p:nvSpPr>
                <p:cNvPr id="10" name="Rectangle 9"/>
                <p:cNvSpPr>
                  <a:spLocks noRot="1" noChangeAspect="1" noMove="1" noResize="1" noEditPoints="1" noAdjustHandles="1" noChangeArrowheads="1" noChangeShapeType="1" noTextEdit="1"/>
                </p:cNvSpPr>
                <p:nvPr/>
              </p:nvSpPr>
              <p:spPr>
                <a:xfrm>
                  <a:off x="2439242" y="4232094"/>
                  <a:ext cx="1178015" cy="324384"/>
                </a:xfrm>
                <a:prstGeom prst="rect">
                  <a:avLst/>
                </a:prstGeom>
                <a:blipFill rotWithShape="0">
                  <a:blip r:embed="rId8"/>
                  <a:stretch>
                    <a:fillRect b="-3774"/>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3440991" y="5551945"/>
                  <a:ext cx="1010161" cy="29489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400" b="0" i="1" u="none" strike="noStrike" kern="1200" cap="none" spc="0" normalizeH="0" baseline="0" noProof="0" smtClean="0">
                                <a:ln>
                                  <a:noFill/>
                                </a:ln>
                                <a:solidFill>
                                  <a:srgbClr val="17406D"/>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t>𝐼</m:t>
                            </m:r>
                          </m:e>
                          <m:sub>
                            <m:r>
                              <a:rPr kumimoji="0" lang="en-US" sz="14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t>𝑒𝑞</m:t>
                            </m:r>
                          </m:sub>
                        </m:sSub>
                        <m:r>
                          <a:rPr kumimoji="0" lang="en-US" sz="14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t>𝐼</m:t>
                            </m:r>
                          </m:e>
                          <m:sub>
                            <m:r>
                              <a:rPr kumimoji="0" lang="en-US" sz="14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t>𝑖</m:t>
                            </m:r>
                          </m:sub>
                        </m:sSub>
                      </m:oMath>
                    </m:oMathPara>
                  </a14:m>
                  <a:endParaRPr kumimoji="0" lang="el-GR" sz="1400" b="0" i="0" u="none" strike="noStrike" kern="1200" cap="none" spc="0" normalizeH="0" baseline="0" noProof="0" dirty="0">
                    <a:ln>
                      <a:noFill/>
                    </a:ln>
                    <a:solidFill>
                      <a:srgbClr val="17406D"/>
                    </a:solidFill>
                    <a:effectLst/>
                    <a:uLnTx/>
                    <a:uFillTx/>
                    <a:latin typeface="Cambria" panose="02040503050406030204"/>
                    <a:ea typeface="+mn-ea"/>
                    <a:cs typeface="+mn-cs"/>
                  </a:endParaRPr>
                </a:p>
              </p:txBody>
            </p:sp>
          </mc:Choice>
          <mc:Fallback xmlns="">
            <p:sp>
              <p:nvSpPr>
                <p:cNvPr id="11" name="Rectangle 10"/>
                <p:cNvSpPr>
                  <a:spLocks noRot="1" noChangeAspect="1" noMove="1" noResize="1" noEditPoints="1" noAdjustHandles="1" noChangeArrowheads="1" noChangeShapeType="1" noTextEdit="1"/>
                </p:cNvSpPr>
                <p:nvPr/>
              </p:nvSpPr>
              <p:spPr>
                <a:xfrm>
                  <a:off x="3440991" y="5551945"/>
                  <a:ext cx="1010161" cy="294895"/>
                </a:xfrm>
                <a:prstGeom prst="rect">
                  <a:avLst/>
                </a:prstGeom>
                <a:blipFill rotWithShape="0">
                  <a:blip r:embed="rId9"/>
                  <a:stretch>
                    <a:fillRect b="-14583"/>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3654184" y="4232094"/>
                  <a:ext cx="791691" cy="32438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400" b="0" i="1" u="none" strike="noStrike" kern="1200" cap="none" spc="0" normalizeH="0" baseline="0" noProof="0" smtClean="0">
                                <a:ln>
                                  <a:noFill/>
                                </a:ln>
                                <a:solidFill>
                                  <a:srgbClr val="17406D"/>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t>𝐼</m:t>
                            </m:r>
                          </m:e>
                          <m:sub>
                            <m:r>
                              <a:rPr kumimoji="0" lang="en-US" sz="14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t>𝑒𝑞</m:t>
                            </m:r>
                          </m:sub>
                        </m:sSub>
                        <m:r>
                          <a:rPr kumimoji="0" lang="en-US" sz="14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t>𝐼</m:t>
                            </m:r>
                          </m:e>
                          <m:sub>
                            <m:r>
                              <a:rPr kumimoji="0" lang="en-US" sz="14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t>𝑖</m:t>
                            </m:r>
                          </m:sub>
                        </m:sSub>
                      </m:oMath>
                    </m:oMathPara>
                  </a14:m>
                  <a:endParaRPr kumimoji="0" lang="el-GR" sz="1400" b="0" i="0" u="none" strike="noStrike" kern="1200" cap="none" spc="0" normalizeH="0" baseline="0" noProof="0" dirty="0">
                    <a:ln>
                      <a:noFill/>
                    </a:ln>
                    <a:solidFill>
                      <a:srgbClr val="17406D"/>
                    </a:solidFill>
                    <a:effectLst/>
                    <a:uLnTx/>
                    <a:uFillTx/>
                    <a:latin typeface="Cambria" panose="02040503050406030204"/>
                    <a:ea typeface="+mn-ea"/>
                    <a:cs typeface="+mn-cs"/>
                  </a:endParaRPr>
                </a:p>
              </p:txBody>
            </p:sp>
          </mc:Choice>
          <mc:Fallback xmlns="">
            <p:sp>
              <p:nvSpPr>
                <p:cNvPr id="12" name="Rectangle 11"/>
                <p:cNvSpPr>
                  <a:spLocks noRot="1" noChangeAspect="1" noMove="1" noResize="1" noEditPoints="1" noAdjustHandles="1" noChangeArrowheads="1" noChangeShapeType="1" noTextEdit="1"/>
                </p:cNvSpPr>
                <p:nvPr/>
              </p:nvSpPr>
              <p:spPr>
                <a:xfrm>
                  <a:off x="3654184" y="4232094"/>
                  <a:ext cx="791691" cy="324384"/>
                </a:xfrm>
                <a:prstGeom prst="rect">
                  <a:avLst/>
                </a:prstGeom>
                <a:blipFill rotWithShape="0">
                  <a:blip r:embed="rId10"/>
                  <a:stretch>
                    <a:fillRect/>
                  </a:stretch>
                </a:blipFill>
              </p:spPr>
              <p:txBody>
                <a:bodyPr/>
                <a:lstStyle/>
                <a:p>
                  <a:r>
                    <a:rPr lang="el-GR">
                      <a:noFill/>
                    </a:rPr>
                    <a:t> </a:t>
                  </a:r>
                </a:p>
              </p:txBody>
            </p:sp>
          </mc:Fallback>
        </mc:AlternateContent>
      </p:grpSp>
      <mc:AlternateContent xmlns:mc="http://schemas.openxmlformats.org/markup-compatibility/2006" xmlns:p14="http://schemas.microsoft.com/office/powerpoint/2010/main">
        <mc:Choice Requires="p14">
          <p:contentPart p14:bwMode="auto" r:id="rId11">
            <p14:nvContentPartPr>
              <p14:cNvPr id="4" name="Ink 3"/>
              <p14:cNvContentPartPr/>
              <p14:nvPr/>
            </p14:nvContentPartPr>
            <p14:xfrm>
              <a:off x="5823360" y="793440"/>
              <a:ext cx="3225600" cy="5714640"/>
            </p14:xfrm>
          </p:contentPart>
        </mc:Choice>
        <mc:Fallback xmlns="">
          <p:pic>
            <p:nvPicPr>
              <p:cNvPr id="4" name="Ink 3"/>
              <p:cNvPicPr/>
              <p:nvPr/>
            </p:nvPicPr>
            <p:blipFill>
              <a:blip r:embed="rId12"/>
              <a:stretch>
                <a:fillRect/>
              </a:stretch>
            </p:blipFill>
            <p:spPr>
              <a:xfrm>
                <a:off x="5816880" y="786960"/>
                <a:ext cx="3241440" cy="5729400"/>
              </a:xfrm>
              <a:prstGeom prst="rect">
                <a:avLst/>
              </a:prstGeom>
            </p:spPr>
          </p:pic>
        </mc:Fallback>
      </mc:AlternateContent>
    </p:spTree>
    <p:extLst>
      <p:ext uri="{BB962C8B-B14F-4D97-AF65-F5344CB8AC3E}">
        <p14:creationId xmlns:p14="http://schemas.microsoft.com/office/powerpoint/2010/main" val="227595953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3880" y="1907196"/>
            <a:ext cx="2996244" cy="4560408"/>
          </a:xfrm>
          <a:prstGeom prst="rect">
            <a:avLst/>
          </a:prstGeom>
        </p:spPr>
      </p:pic>
      <p:sp>
        <p:nvSpPr>
          <p:cNvPr id="2" name="Title 1"/>
          <p:cNvSpPr>
            <a:spLocks noGrp="1"/>
          </p:cNvSpPr>
          <p:nvPr>
            <p:ph type="title"/>
          </p:nvPr>
        </p:nvSpPr>
        <p:spPr/>
        <p:txBody>
          <a:bodyPr>
            <a:normAutofit fontScale="90000"/>
          </a:bodyPr>
          <a:lstStyle/>
          <a:p>
            <a:r>
              <a:rPr lang="el-GR" dirty="0"/>
              <a:t>Ηλεκτρικά Κυκλώματα</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881774" cy="5334000"/>
              </a:xfrm>
            </p:spPr>
            <p:txBody>
              <a:bodyPr>
                <a:normAutofit/>
              </a:bodyPr>
              <a:lstStyle/>
              <a:p>
                <a:r>
                  <a:rPr lang="el-GR" b="1" dirty="0">
                    <a:latin typeface="Calibri" panose="020F0502020204030204" pitchFamily="34" charset="0"/>
                    <a:cs typeface="Calibri" panose="020F0502020204030204" pitchFamily="34" charset="0"/>
                  </a:rPr>
                  <a:t>Παράδειγμα</a:t>
                </a:r>
                <a:r>
                  <a:rPr lang="en-US" b="1" dirty="0">
                    <a:latin typeface="Calibri" panose="020F0502020204030204" pitchFamily="34" charset="0"/>
                    <a:cs typeface="Calibri" panose="020F0502020204030204" pitchFamily="34" charset="0"/>
                  </a:rPr>
                  <a:t>:</a:t>
                </a:r>
                <a:endParaRPr lang="el-GR" b="1" dirty="0">
                  <a:latin typeface="Calibri" panose="020F0502020204030204" pitchFamily="34" charset="0"/>
                  <a:cs typeface="Calibri" panose="020F0502020204030204" pitchFamily="34" charset="0"/>
                </a:endParaRPr>
              </a:p>
              <a:p>
                <a:pPr lvl="1"/>
                <a:r>
                  <a:rPr lang="el-GR" sz="2000" dirty="0">
                    <a:latin typeface="Calibri" panose="020F0502020204030204" pitchFamily="34" charset="0"/>
                    <a:cs typeface="Calibri" panose="020F0502020204030204" pitchFamily="34" charset="0"/>
                  </a:rPr>
                  <a:t>Β) Αν η διάταξη συνδεθεί σε μια</a:t>
                </a:r>
                <a:br>
                  <a:rPr lang="el-GR" sz="2000" dirty="0">
                    <a:latin typeface="Calibri" panose="020F0502020204030204" pitchFamily="34" charset="0"/>
                    <a:cs typeface="Calibri" panose="020F0502020204030204" pitchFamily="34" charset="0"/>
                  </a:rPr>
                </a:br>
                <a:r>
                  <a:rPr lang="el-GR" sz="2000" dirty="0">
                    <a:latin typeface="Calibri" panose="020F0502020204030204" pitchFamily="34" charset="0"/>
                    <a:cs typeface="Calibri" panose="020F0502020204030204" pitchFamily="34" charset="0"/>
                  </a:rPr>
                  <a:t>διαφορά δυναμικού </a:t>
                </a:r>
                <a14:m>
                  <m:oMath xmlns:m="http://schemas.openxmlformats.org/officeDocument/2006/math">
                    <m:r>
                      <a:rPr lang="el-GR" sz="2000" i="1" dirty="0" smtClean="0">
                        <a:latin typeface="Cambria Math" panose="02040503050406030204" pitchFamily="18" charset="0"/>
                        <a:cs typeface="Calibri" panose="020F0502020204030204" pitchFamily="34" charset="0"/>
                      </a:rPr>
                      <m:t>7 </m:t>
                    </m:r>
                    <m:r>
                      <a:rPr lang="en-US" sz="2000" i="1" dirty="0" smtClean="0">
                        <a:latin typeface="Cambria Math" panose="02040503050406030204" pitchFamily="18" charset="0"/>
                        <a:cs typeface="Calibri" panose="020F0502020204030204" pitchFamily="34" charset="0"/>
                      </a:rPr>
                      <m:t>𝑉</m:t>
                    </m:r>
                  </m:oMath>
                </a14:m>
                <a:r>
                  <a:rPr lang="en-US" sz="2000" dirty="0">
                    <a:latin typeface="Calibri" panose="020F0502020204030204" pitchFamily="34" charset="0"/>
                    <a:cs typeface="Calibri" panose="020F0502020204030204" pitchFamily="34" charset="0"/>
                  </a:rPr>
                  <a:t>, </a:t>
                </a:r>
                <a:r>
                  <a:rPr lang="el-GR" sz="2000" dirty="0">
                    <a:latin typeface="Calibri" panose="020F0502020204030204" pitchFamily="34" charset="0"/>
                    <a:cs typeface="Calibri" panose="020F0502020204030204" pitchFamily="34" charset="0"/>
                  </a:rPr>
                  <a:t>πόση</a:t>
                </a:r>
                <a:br>
                  <a:rPr lang="el-GR" sz="2000" dirty="0">
                    <a:latin typeface="Calibri" panose="020F0502020204030204" pitchFamily="34" charset="0"/>
                    <a:cs typeface="Calibri" panose="020F0502020204030204" pitchFamily="34" charset="0"/>
                  </a:rPr>
                </a:br>
                <a:r>
                  <a:rPr lang="el-GR" sz="2000" dirty="0">
                    <a:latin typeface="Calibri" panose="020F0502020204030204" pitchFamily="34" charset="0"/>
                    <a:cs typeface="Calibri" panose="020F0502020204030204" pitchFamily="34" charset="0"/>
                  </a:rPr>
                  <a:t>θα είναι η διαφορά δυναμικού</a:t>
                </a:r>
                <a:br>
                  <a:rPr lang="el-GR" sz="2000" dirty="0">
                    <a:latin typeface="Calibri" panose="020F0502020204030204" pitchFamily="34" charset="0"/>
                    <a:cs typeface="Calibri" panose="020F0502020204030204" pitchFamily="34" charset="0"/>
                  </a:rPr>
                </a:br>
                <a:r>
                  <a:rPr lang="el-GR" sz="2000" dirty="0">
                    <a:latin typeface="Calibri" panose="020F0502020204030204" pitchFamily="34" charset="0"/>
                    <a:cs typeface="Calibri" panose="020F0502020204030204" pitchFamily="34" charset="0"/>
                  </a:rPr>
                  <a:t>στον πρώτο αντιστάτη, των </a:t>
                </a:r>
                <a14:m>
                  <m:oMath xmlns:m="http://schemas.openxmlformats.org/officeDocument/2006/math">
                    <m:r>
                      <a:rPr lang="el-GR" sz="2000" i="1" dirty="0" smtClean="0">
                        <a:latin typeface="Cambria Math" panose="02040503050406030204" pitchFamily="18" charset="0"/>
                        <a:cs typeface="Calibri" panose="020F0502020204030204" pitchFamily="34" charset="0"/>
                      </a:rPr>
                      <m:t>8 </m:t>
                    </m:r>
                    <m:r>
                      <m:rPr>
                        <m:sty m:val="p"/>
                      </m:rPr>
                      <a:rPr lang="el-GR" sz="2000" i="0" dirty="0" smtClean="0">
                        <a:latin typeface="Cambria Math" panose="02040503050406030204" pitchFamily="18" charset="0"/>
                        <a:cs typeface="Calibri" panose="020F0502020204030204" pitchFamily="34" charset="0"/>
                      </a:rPr>
                      <m:t>Ω</m:t>
                    </m:r>
                  </m:oMath>
                </a14:m>
                <a:r>
                  <a:rPr lang="el-GR" sz="2000" dirty="0">
                    <a:latin typeface="Calibri" panose="020F0502020204030204" pitchFamily="34" charset="0"/>
                    <a:cs typeface="Calibri" panose="020F0502020204030204" pitchFamily="34" charset="0"/>
                  </a:rPr>
                  <a:t>?</a:t>
                </a:r>
              </a:p>
              <a:p>
                <a:pPr lvl="1"/>
                <a:endParaRPr lang="en-US" dirty="0">
                  <a:latin typeface="Calibri" panose="020F0502020204030204" pitchFamily="34" charset="0"/>
                  <a:cs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881774" cy="5334000"/>
              </a:xfrm>
              <a:blipFill rotWithShape="0">
                <a:blip r:embed="rId4"/>
                <a:stretch>
                  <a:fillRect t="-914"/>
                </a:stretch>
              </a:blipFill>
            </p:spPr>
            <p:txBody>
              <a:bodyPr/>
              <a:lstStyle/>
              <a:p>
                <a:r>
                  <a:rPr lang="el-GR">
                    <a:noFill/>
                  </a:rPr>
                  <a:t> </a:t>
                </a:r>
              </a:p>
            </p:txBody>
          </p:sp>
        </mc:Fallback>
      </mc:AlternateContent>
      <p:pic>
        <p:nvPicPr>
          <p:cNvPr id="8" name="Picture 2" descr="http://photos1.blogger.com/x/blogger/3569/2389/1600/760725/Decorated_tree.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6">
            <p14:nvContentPartPr>
              <p14:cNvPr id="4" name="Ink 3"/>
              <p14:cNvContentPartPr/>
              <p14:nvPr/>
            </p14:nvContentPartPr>
            <p14:xfrm>
              <a:off x="567720" y="3192840"/>
              <a:ext cx="7589520" cy="3138840"/>
            </p14:xfrm>
          </p:contentPart>
        </mc:Choice>
        <mc:Fallback xmlns="">
          <p:pic>
            <p:nvPicPr>
              <p:cNvPr id="4" name="Ink 3"/>
              <p:cNvPicPr/>
              <p:nvPr/>
            </p:nvPicPr>
            <p:blipFill>
              <a:blip r:embed="rId8"/>
              <a:stretch>
                <a:fillRect/>
              </a:stretch>
            </p:blipFill>
            <p:spPr>
              <a:xfrm>
                <a:off x="558720" y="3188520"/>
                <a:ext cx="7609320" cy="31518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Ink 6"/>
              <p14:cNvContentPartPr/>
              <p14:nvPr/>
            </p14:nvContentPartPr>
            <p14:xfrm>
              <a:off x="5608080" y="5401800"/>
              <a:ext cx="161640" cy="124560"/>
            </p14:xfrm>
          </p:contentPart>
        </mc:Choice>
        <mc:Fallback xmlns="">
          <p:pic>
            <p:nvPicPr>
              <p:cNvPr id="7" name="Ink 6"/>
              <p:cNvPicPr/>
              <p:nvPr/>
            </p:nvPicPr>
            <p:blipFill>
              <a:blip r:embed="rId10"/>
              <a:stretch>
                <a:fillRect/>
              </a:stretch>
            </p:blipFill>
            <p:spPr>
              <a:xfrm>
                <a:off x="5600160" y="5396760"/>
                <a:ext cx="177480" cy="137520"/>
              </a:xfrm>
              <a:prstGeom prst="rect">
                <a:avLst/>
              </a:prstGeom>
            </p:spPr>
          </p:pic>
        </mc:Fallback>
      </mc:AlternateContent>
    </p:spTree>
    <p:extLst>
      <p:ext uri="{BB962C8B-B14F-4D97-AF65-F5344CB8AC3E}">
        <p14:creationId xmlns:p14="http://schemas.microsoft.com/office/powerpoint/2010/main" val="70017521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3880" y="1907196"/>
            <a:ext cx="2996244" cy="4560408"/>
          </a:xfrm>
          <a:prstGeom prst="rect">
            <a:avLst/>
          </a:prstGeom>
        </p:spPr>
      </p:pic>
      <p:sp>
        <p:nvSpPr>
          <p:cNvPr id="2" name="Title 1"/>
          <p:cNvSpPr>
            <a:spLocks noGrp="1"/>
          </p:cNvSpPr>
          <p:nvPr>
            <p:ph type="title"/>
          </p:nvPr>
        </p:nvSpPr>
        <p:spPr/>
        <p:txBody>
          <a:bodyPr>
            <a:normAutofit fontScale="90000"/>
          </a:bodyPr>
          <a:lstStyle/>
          <a:p>
            <a:r>
              <a:rPr lang="el-GR" dirty="0"/>
              <a:t>Ηλεκτρικά Κυκλώματα</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881774" cy="5334000"/>
              </a:xfrm>
            </p:spPr>
            <p:txBody>
              <a:bodyPr>
                <a:normAutofit/>
              </a:bodyPr>
              <a:lstStyle/>
              <a:p>
                <a:r>
                  <a:rPr lang="el-GR" b="1" dirty="0">
                    <a:latin typeface="Calibri" panose="020F0502020204030204" pitchFamily="34" charset="0"/>
                    <a:cs typeface="Calibri" panose="020F0502020204030204" pitchFamily="34" charset="0"/>
                  </a:rPr>
                  <a:t>Παράδειγμα</a:t>
                </a:r>
                <a:r>
                  <a:rPr lang="en-US" b="1" dirty="0">
                    <a:latin typeface="Calibri" panose="020F0502020204030204" pitchFamily="34" charset="0"/>
                    <a:cs typeface="Calibri" panose="020F0502020204030204" pitchFamily="34" charset="0"/>
                  </a:rPr>
                  <a:t>:</a:t>
                </a:r>
                <a:endParaRPr lang="el-GR" b="1" dirty="0">
                  <a:latin typeface="Calibri" panose="020F0502020204030204" pitchFamily="34" charset="0"/>
                  <a:cs typeface="Calibri" panose="020F0502020204030204" pitchFamily="34" charset="0"/>
                </a:endParaRPr>
              </a:p>
              <a:p>
                <a:pPr lvl="1"/>
                <a:r>
                  <a:rPr lang="el-GR" sz="2000" dirty="0">
                    <a:latin typeface="Calibri" panose="020F0502020204030204" pitchFamily="34" charset="0"/>
                    <a:cs typeface="Calibri" panose="020F0502020204030204" pitchFamily="34" charset="0"/>
                  </a:rPr>
                  <a:t>Β) Αν η διάταξη συνδεθεί σε μια</a:t>
                </a:r>
                <a:br>
                  <a:rPr lang="el-GR" sz="2000" dirty="0">
                    <a:latin typeface="Calibri" panose="020F0502020204030204" pitchFamily="34" charset="0"/>
                    <a:cs typeface="Calibri" panose="020F0502020204030204" pitchFamily="34" charset="0"/>
                  </a:rPr>
                </a:br>
                <a:r>
                  <a:rPr lang="el-GR" sz="2000" dirty="0">
                    <a:latin typeface="Calibri" panose="020F0502020204030204" pitchFamily="34" charset="0"/>
                    <a:cs typeface="Calibri" panose="020F0502020204030204" pitchFamily="34" charset="0"/>
                  </a:rPr>
                  <a:t>διαφορά δυναμικού </a:t>
                </a:r>
                <a14:m>
                  <m:oMath xmlns:m="http://schemas.openxmlformats.org/officeDocument/2006/math">
                    <m:r>
                      <a:rPr lang="el-GR" sz="2000" i="1" dirty="0" smtClean="0">
                        <a:latin typeface="Cambria Math" panose="02040503050406030204" pitchFamily="18" charset="0"/>
                        <a:cs typeface="Calibri" panose="020F0502020204030204" pitchFamily="34" charset="0"/>
                      </a:rPr>
                      <m:t>7 </m:t>
                    </m:r>
                    <m:r>
                      <a:rPr lang="en-US" sz="2000" i="1" dirty="0" smtClean="0">
                        <a:latin typeface="Cambria Math" panose="02040503050406030204" pitchFamily="18" charset="0"/>
                        <a:cs typeface="Calibri" panose="020F0502020204030204" pitchFamily="34" charset="0"/>
                      </a:rPr>
                      <m:t>𝑉</m:t>
                    </m:r>
                  </m:oMath>
                </a14:m>
                <a:r>
                  <a:rPr lang="en-US" sz="2000" dirty="0">
                    <a:latin typeface="Calibri" panose="020F0502020204030204" pitchFamily="34" charset="0"/>
                    <a:cs typeface="Calibri" panose="020F0502020204030204" pitchFamily="34" charset="0"/>
                  </a:rPr>
                  <a:t>, </a:t>
                </a:r>
                <a:r>
                  <a:rPr lang="el-GR" sz="2000" dirty="0">
                    <a:latin typeface="Calibri" panose="020F0502020204030204" pitchFamily="34" charset="0"/>
                    <a:cs typeface="Calibri" panose="020F0502020204030204" pitchFamily="34" charset="0"/>
                  </a:rPr>
                  <a:t>πόση</a:t>
                </a:r>
                <a:br>
                  <a:rPr lang="el-GR" sz="2000" dirty="0">
                    <a:latin typeface="Calibri" panose="020F0502020204030204" pitchFamily="34" charset="0"/>
                    <a:cs typeface="Calibri" panose="020F0502020204030204" pitchFamily="34" charset="0"/>
                  </a:rPr>
                </a:br>
                <a:r>
                  <a:rPr lang="el-GR" sz="2000" dirty="0">
                    <a:latin typeface="Calibri" panose="020F0502020204030204" pitchFamily="34" charset="0"/>
                    <a:cs typeface="Calibri" panose="020F0502020204030204" pitchFamily="34" charset="0"/>
                  </a:rPr>
                  <a:t>θα είναι η διαφορά δυναμικού</a:t>
                </a:r>
                <a:br>
                  <a:rPr lang="el-GR" sz="2000" dirty="0">
                    <a:latin typeface="Calibri" panose="020F0502020204030204" pitchFamily="34" charset="0"/>
                    <a:cs typeface="Calibri" panose="020F0502020204030204" pitchFamily="34" charset="0"/>
                  </a:rPr>
                </a:br>
                <a:r>
                  <a:rPr lang="el-GR" sz="2000" dirty="0">
                    <a:latin typeface="Calibri" panose="020F0502020204030204" pitchFamily="34" charset="0"/>
                    <a:cs typeface="Calibri" panose="020F0502020204030204" pitchFamily="34" charset="0"/>
                  </a:rPr>
                  <a:t>στον πρώτο αντιστάτη, των </a:t>
                </a:r>
                <a14:m>
                  <m:oMath xmlns:m="http://schemas.openxmlformats.org/officeDocument/2006/math">
                    <m:r>
                      <a:rPr lang="el-GR" sz="2000" i="1" dirty="0" smtClean="0">
                        <a:latin typeface="Cambria Math" panose="02040503050406030204" pitchFamily="18" charset="0"/>
                        <a:cs typeface="Calibri" panose="020F0502020204030204" pitchFamily="34" charset="0"/>
                      </a:rPr>
                      <m:t>8 </m:t>
                    </m:r>
                    <m:r>
                      <m:rPr>
                        <m:sty m:val="p"/>
                      </m:rPr>
                      <a:rPr lang="el-GR" sz="2000" i="0" dirty="0" smtClean="0">
                        <a:latin typeface="Cambria Math" panose="02040503050406030204" pitchFamily="18" charset="0"/>
                        <a:cs typeface="Calibri" panose="020F0502020204030204" pitchFamily="34" charset="0"/>
                      </a:rPr>
                      <m:t>Ω</m:t>
                    </m:r>
                  </m:oMath>
                </a14:m>
                <a:r>
                  <a:rPr lang="el-GR" sz="2000" dirty="0">
                    <a:latin typeface="Calibri" panose="020F0502020204030204" pitchFamily="34" charset="0"/>
                    <a:cs typeface="Calibri" panose="020F0502020204030204" pitchFamily="34" charset="0"/>
                  </a:rPr>
                  <a:t>?</a:t>
                </a:r>
              </a:p>
              <a:p>
                <a:pPr lvl="1"/>
                <a:endParaRPr lang="en-US" dirty="0">
                  <a:latin typeface="Calibri" panose="020F0502020204030204" pitchFamily="34" charset="0"/>
                  <a:cs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881774" cy="5334000"/>
              </a:xfrm>
              <a:blipFill rotWithShape="0">
                <a:blip r:embed="rId4"/>
                <a:stretch>
                  <a:fillRect t="-914"/>
                </a:stretch>
              </a:blipFill>
            </p:spPr>
            <p:txBody>
              <a:bodyPr/>
              <a:lstStyle/>
              <a:p>
                <a:r>
                  <a:rPr lang="el-GR">
                    <a:noFill/>
                  </a:rPr>
                  <a:t> </a:t>
                </a:r>
              </a:p>
            </p:txBody>
          </p:sp>
        </mc:Fallback>
      </mc:AlternateContent>
      <p:pic>
        <p:nvPicPr>
          <p:cNvPr id="8" name="Picture 2" descr="http://photos1.blogger.com/x/blogger/3569/2389/1600/760725/Decorated_tree.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6">
            <p14:nvContentPartPr>
              <p14:cNvPr id="7" name="Ink 6"/>
              <p14:cNvContentPartPr/>
              <p14:nvPr/>
            </p14:nvContentPartPr>
            <p14:xfrm>
              <a:off x="539640" y="2379960"/>
              <a:ext cx="7944480" cy="4101120"/>
            </p14:xfrm>
          </p:contentPart>
        </mc:Choice>
        <mc:Fallback xmlns="">
          <p:pic>
            <p:nvPicPr>
              <p:cNvPr id="7" name="Ink 6"/>
              <p:cNvPicPr/>
              <p:nvPr/>
            </p:nvPicPr>
            <p:blipFill>
              <a:blip r:embed="rId8"/>
              <a:stretch>
                <a:fillRect/>
              </a:stretch>
            </p:blipFill>
            <p:spPr>
              <a:xfrm>
                <a:off x="535320" y="2371680"/>
                <a:ext cx="7956360" cy="4119120"/>
              </a:xfrm>
              <a:prstGeom prst="rect">
                <a:avLst/>
              </a:prstGeom>
            </p:spPr>
          </p:pic>
        </mc:Fallback>
      </mc:AlternateContent>
    </p:spTree>
    <p:extLst>
      <p:ext uri="{BB962C8B-B14F-4D97-AF65-F5344CB8AC3E}">
        <p14:creationId xmlns:p14="http://schemas.microsoft.com/office/powerpoint/2010/main" val="179424253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l-GR" dirty="0"/>
              <a:t>Φυσική για Μηχανικούς</a:t>
            </a:r>
          </a:p>
        </p:txBody>
      </p:sp>
      <p:sp>
        <p:nvSpPr>
          <p:cNvPr id="3" name="Subtitle 2"/>
          <p:cNvSpPr>
            <a:spLocks noGrp="1"/>
          </p:cNvSpPr>
          <p:nvPr>
            <p:ph type="subTitle" idx="1"/>
          </p:nvPr>
        </p:nvSpPr>
        <p:spPr/>
        <p:txBody>
          <a:bodyPr>
            <a:normAutofit/>
          </a:bodyPr>
          <a:lstStyle/>
          <a:p>
            <a:r>
              <a:rPr lang="el-GR" dirty="0"/>
              <a:t>Ηλεκτρικά Κυκλώματα Συνεχούς Ρεύματος</a:t>
            </a:r>
          </a:p>
          <a:p>
            <a:endParaRPr lang="el-GR" dirty="0"/>
          </a:p>
          <a:p>
            <a:endParaRPr lang="el-GR" dirty="0"/>
          </a:p>
        </p:txBody>
      </p:sp>
      <p:sp>
        <p:nvSpPr>
          <p:cNvPr id="5" name="TextBox 4"/>
          <p:cNvSpPr txBox="1"/>
          <p:nvPr/>
        </p:nvSpPr>
        <p:spPr>
          <a:xfrm>
            <a:off x="152400" y="4863405"/>
            <a:ext cx="4285172" cy="14465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l-GR" sz="11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Εικόνα: Επισκευή μιας πλακέτας κυκλωμάτων ενός υπολογιστή. Χρησιμοποιούμε καθημερινά αντικείμενα που περιέχουν ηλεκτρικά κυκλώματα, συμπεριλαμβανομένων και κάποιων με πολύ μικρότερες πλακέτες από την εικονιζόμενη. Μεταξύ αυτών, έχουμε τα φορητά βιντεοπαιχνίδια, τα κινητά τηλέφωνα, και τις ψηφιακές φωτογραφικές μηχανές. Σε αυτό το κεφάλαιο, μελετάμε απλά ηλεκτρικά κυκλώματα και μαθαίνουμε πώς να τα αναλύουμε.</a:t>
            </a:r>
            <a:endParaRPr kumimoji="0" lang="en-US" sz="11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392" y="974884"/>
            <a:ext cx="4119007" cy="3888521"/>
          </a:xfrm>
          <a:prstGeom prst="rect">
            <a:avLst/>
          </a:prstGeom>
          <a:ln>
            <a:noFill/>
          </a:ln>
          <a:effectLst>
            <a:softEdge rad="112500"/>
          </a:effectLst>
        </p:spPr>
      </p:pic>
      <p:pic>
        <p:nvPicPr>
          <p:cNvPr id="6" name="Picture 2" descr="http://photos1.blogger.com/x/blogger/3569/2389/1600/760725/Decorated_tree.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379419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l-GR" dirty="0"/>
              <a:t>Φυσική για Μηχανικούς</a:t>
            </a:r>
          </a:p>
        </p:txBody>
      </p:sp>
      <p:sp>
        <p:nvSpPr>
          <p:cNvPr id="3" name="Subtitle 2"/>
          <p:cNvSpPr>
            <a:spLocks noGrp="1"/>
          </p:cNvSpPr>
          <p:nvPr>
            <p:ph type="subTitle" idx="1"/>
          </p:nvPr>
        </p:nvSpPr>
        <p:spPr/>
        <p:txBody>
          <a:bodyPr>
            <a:normAutofit/>
          </a:bodyPr>
          <a:lstStyle/>
          <a:p>
            <a:r>
              <a:rPr lang="el-GR" b="1" dirty="0"/>
              <a:t>Ηλεκτρικά Κυκλώματα Συνεχούς Ρεύματος</a:t>
            </a:r>
          </a:p>
          <a:p>
            <a:endParaRPr lang="el-GR" dirty="0"/>
          </a:p>
          <a:p>
            <a:endParaRPr lang="el-GR" dirty="0"/>
          </a:p>
        </p:txBody>
      </p:sp>
      <p:sp>
        <p:nvSpPr>
          <p:cNvPr id="5" name="TextBox 4"/>
          <p:cNvSpPr txBox="1"/>
          <p:nvPr/>
        </p:nvSpPr>
        <p:spPr>
          <a:xfrm>
            <a:off x="152400" y="4863405"/>
            <a:ext cx="4285172" cy="14465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l-GR" sz="11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Εικόνα: Επισκευή μιας πλακέτας κυκλωμάτων ενός υπολογιστή. Χρησιμοποιούμε καθημερινά αντικείμενα που περιέχουν ηλεκτρικά κυκλώματα, συμπεριλαμβανομένων και κάποιων με πολύ μικρότερες πλακέτες από την εικονιζόμενη. Μεταξύ αυτών, έχουμε τα φορητά βιντεοπαιχνίδια, τα κινητά τηλέφωνα, και τις ψηφιακές φωτογραφικές μηχανές. Σε αυτό το κεφάλαιο, μελετάμε απλά ηλεκτρικά κυκλώματα και μαθαίνουμε πώς να τα αναλύουμε.</a:t>
            </a:r>
            <a:endParaRPr kumimoji="0" lang="en-US" sz="11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392" y="974884"/>
            <a:ext cx="4119007" cy="3888521"/>
          </a:xfrm>
          <a:prstGeom prst="rect">
            <a:avLst/>
          </a:prstGeom>
          <a:ln>
            <a:noFill/>
          </a:ln>
          <a:effectLst>
            <a:softEdge rad="112500"/>
          </a:effectLst>
        </p:spPr>
      </p:pic>
      <p:pic>
        <p:nvPicPr>
          <p:cNvPr id="6" name="Picture 2" descr="http://photos1.blogger.com/x/blogger/3569/2389/1600/760725/Decorated_tree.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68271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Ηλεκτρικά Κυκλώματα</a:t>
            </a:r>
          </a:p>
        </p:txBody>
      </p:sp>
      <p:sp>
        <p:nvSpPr>
          <p:cNvPr id="3" name="Content Placeholder 2"/>
          <p:cNvSpPr>
            <a:spLocks noGrp="1"/>
          </p:cNvSpPr>
          <p:nvPr>
            <p:ph idx="1"/>
          </p:nvPr>
        </p:nvSpPr>
        <p:spPr>
          <a:xfrm>
            <a:off x="738350" y="1359022"/>
            <a:ext cx="7872250" cy="5194177"/>
          </a:xfrm>
        </p:spPr>
        <p:txBody>
          <a:bodyPr>
            <a:normAutofit fontScale="92500"/>
          </a:bodyPr>
          <a:lstStyle/>
          <a:p>
            <a:r>
              <a:rPr lang="el-GR" b="1" dirty="0">
                <a:latin typeface="Calibri" panose="020F0502020204030204" pitchFamily="34" charset="0"/>
                <a:cs typeface="Calibri" panose="020F0502020204030204" pitchFamily="34" charset="0"/>
              </a:rPr>
              <a:t>Εισαγωγή</a:t>
            </a:r>
            <a:endParaRPr lang="el-GR"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Τα κυκλώματα που θα δούμε περιέχουν τους δομικούς λίθους που συζητήσαμε ως τώρα</a:t>
            </a:r>
          </a:p>
          <a:p>
            <a:pPr lvl="2"/>
            <a:r>
              <a:rPr lang="el-GR" dirty="0">
                <a:latin typeface="Calibri" panose="020F0502020204030204" pitchFamily="34" charset="0"/>
                <a:cs typeface="Calibri" panose="020F0502020204030204" pitchFamily="34" charset="0"/>
              </a:rPr>
              <a:t>Αντιστάσεις, </a:t>
            </a:r>
            <a:r>
              <a:rPr lang="el-GR" strike="sngStrike" dirty="0">
                <a:latin typeface="Calibri" panose="020F0502020204030204" pitchFamily="34" charset="0"/>
                <a:cs typeface="Calibri" panose="020F0502020204030204" pitchFamily="34" charset="0"/>
              </a:rPr>
              <a:t>πυκνωτές</a:t>
            </a:r>
            <a:r>
              <a:rPr lang="el-GR" dirty="0">
                <a:latin typeface="Calibri" panose="020F0502020204030204" pitchFamily="34" charset="0"/>
                <a:cs typeface="Calibri" panose="020F0502020204030204" pitchFamily="34" charset="0"/>
              </a:rPr>
              <a:t>, και πηγές διαφοράς δυναμικού (μπαταρίες)</a:t>
            </a:r>
          </a:p>
          <a:p>
            <a:pPr lvl="1"/>
            <a:endParaRPr lang="el-GR" sz="1100"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Στην προσπάθεια ανάλυσής τους θα μάθουμε για τους </a:t>
            </a:r>
            <a:r>
              <a:rPr lang="el-GR" b="1" i="1" dirty="0">
                <a:latin typeface="Calibri" panose="020F0502020204030204" pitchFamily="34" charset="0"/>
                <a:cs typeface="Calibri" panose="020F0502020204030204" pitchFamily="34" charset="0"/>
              </a:rPr>
              <a:t>Κανόνες του </a:t>
            </a:r>
            <a:r>
              <a:rPr lang="en-US" b="1" i="1" dirty="0">
                <a:latin typeface="Calibri" panose="020F0502020204030204" pitchFamily="34" charset="0"/>
                <a:cs typeface="Calibri" panose="020F0502020204030204" pitchFamily="34" charset="0"/>
              </a:rPr>
              <a:t>Kirchhoff</a:t>
            </a:r>
          </a:p>
          <a:p>
            <a:pPr lvl="2"/>
            <a:r>
              <a:rPr lang="el-GR" dirty="0">
                <a:latin typeface="Calibri" panose="020F0502020204030204" pitchFamily="34" charset="0"/>
                <a:cs typeface="Calibri" panose="020F0502020204030204" pitchFamily="34" charset="0"/>
              </a:rPr>
              <a:t>Προέρχονται από την </a:t>
            </a:r>
            <a:r>
              <a:rPr lang="el-GR" b="1" i="1" dirty="0">
                <a:latin typeface="Calibri" panose="020F0502020204030204" pitchFamily="34" charset="0"/>
                <a:cs typeface="Calibri" panose="020F0502020204030204" pitchFamily="34" charset="0"/>
              </a:rPr>
              <a:t>αρχή διατήρησης της ενέργειας </a:t>
            </a:r>
            <a:r>
              <a:rPr lang="el-GR" dirty="0">
                <a:latin typeface="Calibri" panose="020F0502020204030204" pitchFamily="34" charset="0"/>
                <a:cs typeface="Calibri" panose="020F0502020204030204" pitchFamily="34" charset="0"/>
              </a:rPr>
              <a:t>και την </a:t>
            </a:r>
            <a:r>
              <a:rPr lang="el-GR" b="1" i="1" dirty="0">
                <a:latin typeface="Calibri" panose="020F0502020204030204" pitchFamily="34" charset="0"/>
                <a:cs typeface="Calibri" panose="020F0502020204030204" pitchFamily="34" charset="0"/>
              </a:rPr>
              <a:t>αρχή διατήρησης του φορτίου</a:t>
            </a:r>
          </a:p>
          <a:p>
            <a:pPr lvl="1"/>
            <a:endParaRPr lang="el-GR" sz="1200"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Το ρεύμα που θα διαρρέει τα κυκλώματά μας θα είναι </a:t>
            </a:r>
            <a:r>
              <a:rPr lang="el-GR" strike="sngStrike" dirty="0">
                <a:latin typeface="Calibri" panose="020F0502020204030204" pitchFamily="34" charset="0"/>
                <a:cs typeface="Calibri" panose="020F0502020204030204" pitchFamily="34" charset="0"/>
              </a:rPr>
              <a:t>(αρχικά) </a:t>
            </a:r>
            <a:r>
              <a:rPr lang="el-GR" dirty="0">
                <a:latin typeface="Calibri" panose="020F0502020204030204" pitchFamily="34" charset="0"/>
                <a:cs typeface="Calibri" panose="020F0502020204030204" pitchFamily="34" charset="0"/>
              </a:rPr>
              <a:t>σταθερό σε κατεύθυνση</a:t>
            </a:r>
            <a:r>
              <a:rPr lang="en-US" dirty="0">
                <a:latin typeface="Calibri" panose="020F0502020204030204" pitchFamily="34" charset="0"/>
                <a:cs typeface="Calibri" panose="020F0502020204030204" pitchFamily="34" charset="0"/>
              </a:rPr>
              <a:t> </a:t>
            </a:r>
            <a:r>
              <a:rPr lang="el-GR" strike="sngStrike" dirty="0">
                <a:latin typeface="Calibri" panose="020F0502020204030204" pitchFamily="34" charset="0"/>
                <a:cs typeface="Calibri" panose="020F0502020204030204" pitchFamily="34" charset="0"/>
              </a:rPr>
              <a:t>αλλά όχι πάντα και σε μέτρο </a:t>
            </a:r>
            <a:r>
              <a:rPr lang="el-GR" dirty="0">
                <a:latin typeface="Calibri" panose="020F0502020204030204" pitchFamily="34" charset="0"/>
                <a:cs typeface="Calibri" panose="020F0502020204030204" pitchFamily="34" charset="0"/>
              </a:rPr>
              <a:t> και σε μέτρο</a:t>
            </a:r>
            <a:endParaRPr lang="el-GR" strike="sngStrike" dirty="0">
              <a:latin typeface="Calibri" panose="020F0502020204030204" pitchFamily="34" charset="0"/>
              <a:cs typeface="Calibri" panose="020F0502020204030204" pitchFamily="34" charset="0"/>
            </a:endParaRPr>
          </a:p>
          <a:p>
            <a:pPr lvl="1"/>
            <a:endParaRPr lang="en-US" sz="1400"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Ξεκινώντας, ας μιλήσουμε πρώτα με λίγο περισσότερη λεπτομέρεια για τον «</a:t>
            </a:r>
            <a:r>
              <a:rPr lang="el-GR" dirty="0" err="1">
                <a:latin typeface="Calibri" panose="020F0502020204030204" pitchFamily="34" charset="0"/>
                <a:cs typeface="Calibri" panose="020F0502020204030204" pitchFamily="34" charset="0"/>
              </a:rPr>
              <a:t>πάροχο</a:t>
            </a:r>
            <a:r>
              <a:rPr lang="el-GR" dirty="0">
                <a:latin typeface="Calibri" panose="020F0502020204030204" pitchFamily="34" charset="0"/>
                <a:cs typeface="Calibri" panose="020F0502020204030204" pitchFamily="34" charset="0"/>
              </a:rPr>
              <a:t> της ενέργειας», την μπαταρία</a:t>
            </a:r>
          </a:p>
        </p:txBody>
      </p:sp>
      <p:pic>
        <p:nvPicPr>
          <p:cNvPr id="4" name="Picture 2" descr="http://photos1.blogger.com/x/blogger/3569/2389/1600/760725/Decorated_tree.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2183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Effect transition="in" filter="fade">
                                      <p:cBhvr>
                                        <p:cTn id="37"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roducts - Battery Dynamics">
            <a:extLst>
              <a:ext uri="{FF2B5EF4-FFF2-40B4-BE49-F238E27FC236}">
                <a16:creationId xmlns:a16="http://schemas.microsoft.com/office/drawing/2014/main" id="{4E47D444-314A-ABAE-CCCA-CE4C6FF7F58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000" t="11212" r="19000" b="7980"/>
          <a:stretch/>
        </p:blipFill>
        <p:spPr bwMode="auto">
          <a:xfrm>
            <a:off x="5442205" y="697040"/>
            <a:ext cx="3168396" cy="25146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fontScale="90000"/>
          </a:bodyPr>
          <a:lstStyle/>
          <a:p>
            <a:r>
              <a:rPr lang="el-GR" dirty="0"/>
              <a:t>Ηλεκτρικά Κυκλώματα</a:t>
            </a:r>
          </a:p>
        </p:txBody>
      </p:sp>
      <p:sp>
        <p:nvSpPr>
          <p:cNvPr id="3" name="Content Placeholder 2"/>
          <p:cNvSpPr>
            <a:spLocks noGrp="1"/>
          </p:cNvSpPr>
          <p:nvPr>
            <p:ph idx="1"/>
          </p:nvPr>
        </p:nvSpPr>
        <p:spPr>
          <a:xfrm>
            <a:off x="738350" y="1376781"/>
            <a:ext cx="7872251" cy="5328819"/>
          </a:xfrm>
        </p:spPr>
        <p:txBody>
          <a:bodyPr>
            <a:normAutofit/>
          </a:bodyPr>
          <a:lstStyle/>
          <a:p>
            <a:r>
              <a:rPr lang="el-GR" b="1" dirty="0">
                <a:latin typeface="Calibri" panose="020F0502020204030204" pitchFamily="34" charset="0"/>
                <a:cs typeface="Calibri" panose="020F0502020204030204" pitchFamily="34" charset="0"/>
              </a:rPr>
              <a:t>Μπαταρία</a:t>
            </a:r>
          </a:p>
          <a:p>
            <a:r>
              <a:rPr lang="el-GR" sz="2200" dirty="0">
                <a:latin typeface="Calibri" panose="020F0502020204030204" pitchFamily="34" charset="0"/>
                <a:cs typeface="Calibri" panose="020F0502020204030204" pitchFamily="34" charset="0"/>
              </a:rPr>
              <a:t>Η βασική πηγή διαφοράς δυναμικού</a:t>
            </a:r>
          </a:p>
          <a:p>
            <a:r>
              <a:rPr lang="el-GR" sz="2200" dirty="0">
                <a:latin typeface="Calibri" panose="020F0502020204030204" pitchFamily="34" charset="0"/>
                <a:cs typeface="Calibri" panose="020F0502020204030204" pitchFamily="34" charset="0"/>
              </a:rPr>
              <a:t>Πόλοι μπαταρίας:</a:t>
            </a:r>
          </a:p>
          <a:p>
            <a:pPr lvl="1"/>
            <a:r>
              <a:rPr lang="el-GR" sz="2000" dirty="0">
                <a:latin typeface="Calibri" panose="020F0502020204030204" pitchFamily="34" charset="0"/>
                <a:cs typeface="Calibri" panose="020F0502020204030204" pitchFamily="34" charset="0"/>
              </a:rPr>
              <a:t>Θετικός (+): υψηλού δυναμικού</a:t>
            </a:r>
          </a:p>
          <a:p>
            <a:pPr lvl="1"/>
            <a:r>
              <a:rPr lang="el-GR" sz="2000" dirty="0">
                <a:latin typeface="Calibri" panose="020F0502020204030204" pitchFamily="34" charset="0"/>
                <a:cs typeface="Calibri" panose="020F0502020204030204" pitchFamily="34" charset="0"/>
              </a:rPr>
              <a:t>Αρνητικός (-): χαμηλότερου δυναμικού</a:t>
            </a:r>
            <a:endParaRPr lang="el-GR" sz="300" dirty="0">
              <a:latin typeface="Calibri" panose="020F0502020204030204" pitchFamily="34" charset="0"/>
              <a:cs typeface="Calibri" panose="020F0502020204030204" pitchFamily="34" charset="0"/>
            </a:endParaRPr>
          </a:p>
          <a:p>
            <a:r>
              <a:rPr lang="el-GR" sz="2200" dirty="0">
                <a:latin typeface="Calibri" panose="020F0502020204030204" pitchFamily="34" charset="0"/>
                <a:cs typeface="Calibri" panose="020F0502020204030204" pitchFamily="34" charset="0"/>
              </a:rPr>
              <a:t>Όταν συνδέεται σε κύκλωμα, οι ηλεκτροχημικές διεργασίες που συμβαίνουν μέσα της επιτρέπουν να </a:t>
            </a:r>
            <a:r>
              <a:rPr lang="el-GR" sz="2200" b="1" dirty="0">
                <a:latin typeface="Calibri" panose="020F0502020204030204" pitchFamily="34" charset="0"/>
                <a:cs typeface="Calibri" panose="020F0502020204030204" pitchFamily="34" charset="0"/>
              </a:rPr>
              <a:t>παράγει έργο επάνω σε φορτία</a:t>
            </a:r>
            <a:r>
              <a:rPr lang="el-GR" sz="2200" dirty="0">
                <a:latin typeface="Calibri" panose="020F0502020204030204" pitchFamily="34" charset="0"/>
                <a:cs typeface="Calibri" panose="020F0502020204030204" pitchFamily="34" charset="0"/>
              </a:rPr>
              <a:t>…</a:t>
            </a:r>
          </a:p>
          <a:p>
            <a:pPr lvl="1"/>
            <a:r>
              <a:rPr lang="el-GR" sz="2000" dirty="0">
                <a:latin typeface="Calibri" panose="020F0502020204030204" pitchFamily="34" charset="0"/>
                <a:cs typeface="Calibri" panose="020F0502020204030204" pitchFamily="34" charset="0"/>
              </a:rPr>
              <a:t>…δημιουργώντας συσσώρευση αντίθετων φορτίων στους δυο πόλους της</a:t>
            </a:r>
            <a:r>
              <a:rPr lang="en-US" sz="2000" dirty="0">
                <a:latin typeface="Calibri" panose="020F0502020204030204" pitchFamily="34" charset="0"/>
                <a:cs typeface="Calibri" panose="020F0502020204030204" pitchFamily="34" charset="0"/>
              </a:rPr>
              <a:t> (</a:t>
            </a:r>
            <a:r>
              <a:rPr lang="el-GR" sz="2000" dirty="0">
                <a:latin typeface="Calibri" panose="020F0502020204030204" pitchFamily="34" charset="0"/>
                <a:cs typeface="Calibri" panose="020F0502020204030204" pitchFamily="34" charset="0"/>
              </a:rPr>
              <a:t>αρνητικών στον αρνητικό πόλο)</a:t>
            </a:r>
            <a:r>
              <a:rPr lang="en-US" sz="2000" dirty="0">
                <a:latin typeface="Calibri" panose="020F0502020204030204" pitchFamily="34" charset="0"/>
                <a:cs typeface="Calibri" panose="020F0502020204030204" pitchFamily="34" charset="0"/>
              </a:rPr>
              <a:t> </a:t>
            </a:r>
            <a:r>
              <a:rPr lang="en-US" sz="2000" dirty="0">
                <a:latin typeface="Calibri" panose="020F0502020204030204" pitchFamily="34" charset="0"/>
                <a:cs typeface="Calibri" panose="020F0502020204030204" pitchFamily="34" charset="0"/>
                <a:sym typeface="Wingdings" panose="05000000000000000000" pitchFamily="2" charset="2"/>
              </a:rPr>
              <a:t> </a:t>
            </a:r>
            <a:r>
              <a:rPr lang="el-GR" sz="2000" dirty="0">
                <a:latin typeface="Calibri" panose="020F0502020204030204" pitchFamily="34" charset="0"/>
                <a:cs typeface="Calibri" panose="020F0502020204030204" pitchFamily="34" charset="0"/>
                <a:sym typeface="Wingdings" panose="05000000000000000000" pitchFamily="2" charset="2"/>
              </a:rPr>
              <a:t>ηλεκτρικό πεδίο</a:t>
            </a:r>
            <a:endParaRPr lang="en-US" sz="2000" dirty="0">
              <a:latin typeface="Calibri" panose="020F0502020204030204" pitchFamily="34" charset="0"/>
              <a:cs typeface="Calibri" panose="020F0502020204030204" pitchFamily="34" charset="0"/>
            </a:endParaRPr>
          </a:p>
          <a:p>
            <a:pPr lvl="1"/>
            <a:r>
              <a:rPr lang="el-GR" sz="2000" dirty="0">
                <a:latin typeface="Calibri" panose="020F0502020204030204" pitchFamily="34" charset="0"/>
                <a:cs typeface="Calibri" panose="020F0502020204030204" pitchFamily="34" charset="0"/>
              </a:rPr>
              <a:t>Το ηλεκτρικό πεδίο αναγκάζει τα ελεύθερα ηλεκτρόνια των καλωδίων να κινηθούν από τον αρνητικό πόλο στο θετικό πόλο</a:t>
            </a:r>
          </a:p>
          <a:p>
            <a:endParaRPr lang="el-GR" sz="100" dirty="0">
              <a:latin typeface="Calibri" panose="020F0502020204030204" pitchFamily="34" charset="0"/>
              <a:cs typeface="Calibri" panose="020F0502020204030204" pitchFamily="34" charset="0"/>
            </a:endParaRPr>
          </a:p>
          <a:p>
            <a:r>
              <a:rPr lang="el-GR" sz="2200" dirty="0">
                <a:latin typeface="Calibri" panose="020F0502020204030204" pitchFamily="34" charset="0"/>
                <a:cs typeface="Calibri" panose="020F0502020204030204" pitchFamily="34" charset="0"/>
              </a:rPr>
              <a:t>Η μπαταρία «αδειάζει» στην προσπάθειά της να συνεχίσει να «πολώνει» τα φορτία εντός της</a:t>
            </a:r>
            <a:endParaRPr lang="en-US" sz="2200" dirty="0">
              <a:latin typeface="Calibri" panose="020F0502020204030204" pitchFamily="34" charset="0"/>
              <a:cs typeface="Calibri" panose="020F0502020204030204" pitchFamily="34" charset="0"/>
            </a:endParaRPr>
          </a:p>
        </p:txBody>
      </p:sp>
      <p:pic>
        <p:nvPicPr>
          <p:cNvPr id="5" name="Picture 2" descr="http://photos1.blogger.com/x/blogger/3569/2389/1600/760725/Decorated_tree.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9212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fade">
                                      <p:cBhvr>
                                        <p:cTn id="36" dur="500"/>
                                        <p:tgtEl>
                                          <p:spTgt spid="3">
                                            <p:txEl>
                                              <p:pRg st="7" end="7"/>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animEffect transition="in" filter="fade">
                                      <p:cBhvr>
                                        <p:cTn id="41"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Ηλεκτρικά Κυκλώματα</a:t>
            </a:r>
          </a:p>
        </p:txBody>
      </p:sp>
      <p:pic>
        <p:nvPicPr>
          <p:cNvPr id="4" name="Picture 3"/>
          <p:cNvPicPr>
            <a:picLocks noChangeAspect="1"/>
          </p:cNvPicPr>
          <p:nvPr/>
        </p:nvPicPr>
        <p:blipFill rotWithShape="1">
          <a:blip r:embed="rId2"/>
          <a:srcRect l="2801"/>
          <a:stretch/>
        </p:blipFill>
        <p:spPr>
          <a:xfrm>
            <a:off x="5896895" y="717811"/>
            <a:ext cx="2743201" cy="3657600"/>
          </a:xfrm>
          <a:prstGeom prst="rect">
            <a:avLst/>
          </a:prstGeom>
        </p:spPr>
      </p:pic>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6781"/>
                <a:ext cx="7872251" cy="5405019"/>
              </a:xfrm>
            </p:spPr>
            <p:txBody>
              <a:bodyPr>
                <a:normAutofit lnSpcReduction="10000"/>
              </a:bodyPr>
              <a:lstStyle/>
              <a:p>
                <a:r>
                  <a:rPr lang="el-GR" b="1" dirty="0">
                    <a:latin typeface="Calibri" panose="020F0502020204030204" pitchFamily="34" charset="0"/>
                    <a:cs typeface="Calibri" panose="020F0502020204030204" pitchFamily="34" charset="0"/>
                  </a:rPr>
                  <a:t>Μπαταρία</a:t>
                </a:r>
              </a:p>
              <a:p>
                <a:r>
                  <a:rPr lang="el-GR" sz="2200" dirty="0">
                    <a:latin typeface="Calibri" panose="020F0502020204030204" pitchFamily="34" charset="0"/>
                    <a:cs typeface="Calibri" panose="020F0502020204030204" pitchFamily="34" charset="0"/>
                  </a:rPr>
                  <a:t>Μπορούμε να θεωρήσουμε ένα </a:t>
                </a:r>
                <a:r>
                  <a:rPr lang="el-GR" sz="2200" b="1" dirty="0">
                    <a:latin typeface="Calibri" panose="020F0502020204030204" pitchFamily="34" charset="0"/>
                    <a:cs typeface="Calibri" panose="020F0502020204030204" pitchFamily="34" charset="0"/>
                  </a:rPr>
                  <a:t>ιδεατό</a:t>
                </a:r>
                <a:r>
                  <a:rPr lang="el-GR" sz="2200" dirty="0">
                    <a:latin typeface="Calibri" panose="020F0502020204030204" pitchFamily="34" charset="0"/>
                    <a:cs typeface="Calibri" panose="020F0502020204030204" pitchFamily="34" charset="0"/>
                  </a:rPr>
                  <a:t> </a:t>
                </a:r>
                <a:br>
                  <a:rPr lang="el-GR" sz="2200" dirty="0">
                    <a:latin typeface="Calibri" panose="020F0502020204030204" pitchFamily="34" charset="0"/>
                    <a:cs typeface="Calibri" panose="020F0502020204030204" pitchFamily="34" charset="0"/>
                  </a:rPr>
                </a:br>
                <a:r>
                  <a:rPr lang="el-GR" sz="2200" dirty="0">
                    <a:latin typeface="Calibri" panose="020F0502020204030204" pitchFamily="34" charset="0"/>
                    <a:cs typeface="Calibri" panose="020F0502020204030204" pitchFamily="34" charset="0"/>
                  </a:rPr>
                  <a:t>μοντέλο μιας μπαταρίας ως μια </a:t>
                </a:r>
                <a:r>
                  <a:rPr lang="el-GR" sz="2200" dirty="0" err="1">
                    <a:latin typeface="Calibri" panose="020F0502020204030204" pitchFamily="34" charset="0"/>
                    <a:cs typeface="Calibri" panose="020F0502020204030204" pitchFamily="34" charset="0"/>
                  </a:rPr>
                  <a:t>κυλιόμε</a:t>
                </a:r>
                <a:r>
                  <a:rPr lang="el-GR" sz="2200" dirty="0">
                    <a:latin typeface="Calibri" panose="020F0502020204030204" pitchFamily="34" charset="0"/>
                    <a:cs typeface="Calibri" panose="020F0502020204030204" pitchFamily="34" charset="0"/>
                  </a:rPr>
                  <a:t>-</a:t>
                </a:r>
                <a:br>
                  <a:rPr lang="el-GR" sz="2200" dirty="0">
                    <a:latin typeface="Calibri" panose="020F0502020204030204" pitchFamily="34" charset="0"/>
                    <a:cs typeface="Calibri" panose="020F0502020204030204" pitchFamily="34" charset="0"/>
                  </a:rPr>
                </a:br>
                <a:r>
                  <a:rPr lang="el-GR" sz="2200" dirty="0" err="1">
                    <a:latin typeface="Calibri" panose="020F0502020204030204" pitchFamily="34" charset="0"/>
                    <a:cs typeface="Calibri" panose="020F0502020204030204" pitchFamily="34" charset="0"/>
                  </a:rPr>
                  <a:t>νη</a:t>
                </a:r>
                <a:r>
                  <a:rPr lang="el-GR" sz="2200" dirty="0">
                    <a:latin typeface="Calibri" panose="020F0502020204030204" pitchFamily="34" charset="0"/>
                    <a:cs typeface="Calibri" panose="020F0502020204030204" pitchFamily="34" charset="0"/>
                  </a:rPr>
                  <a:t> σκάλα φορτίου για τις ανάγκες μας</a:t>
                </a:r>
                <a:endParaRPr lang="en-US" sz="2200" dirty="0">
                  <a:latin typeface="Calibri" panose="020F0502020204030204" pitchFamily="34" charset="0"/>
                  <a:cs typeface="Calibri" panose="020F0502020204030204" pitchFamily="34" charset="0"/>
                </a:endParaRPr>
              </a:p>
              <a:p>
                <a:r>
                  <a:rPr lang="el-GR" sz="2200" dirty="0">
                    <a:latin typeface="Calibri" panose="020F0502020204030204" pitchFamily="34" charset="0"/>
                    <a:cs typeface="Calibri" panose="020F0502020204030204" pitchFamily="34" charset="0"/>
                  </a:rPr>
                  <a:t>Σύμβαση: ρεύμα </a:t>
                </a:r>
                <a14:m>
                  <m:oMath xmlns:m="http://schemas.openxmlformats.org/officeDocument/2006/math">
                    <m:r>
                      <a:rPr lang="el-GR" sz="2200" i="1" dirty="0" smtClean="0">
                        <a:latin typeface="Cambria Math" panose="02040503050406030204" pitchFamily="18" charset="0"/>
                        <a:cs typeface="Calibri" panose="020F0502020204030204" pitchFamily="34" charset="0"/>
                      </a:rPr>
                      <m:t>=</m:t>
                    </m:r>
                  </m:oMath>
                </a14:m>
                <a:r>
                  <a:rPr lang="el-GR" sz="2200" dirty="0">
                    <a:latin typeface="Calibri" panose="020F0502020204030204" pitchFamily="34" charset="0"/>
                    <a:cs typeface="Calibri" panose="020F0502020204030204" pitchFamily="34" charset="0"/>
                  </a:rPr>
                  <a:t> ροή </a:t>
                </a:r>
                <a:r>
                  <a:rPr lang="el-GR" sz="2200" b="1" dirty="0">
                    <a:latin typeface="Calibri" panose="020F0502020204030204" pitchFamily="34" charset="0"/>
                    <a:cs typeface="Calibri" panose="020F0502020204030204" pitchFamily="34" charset="0"/>
                  </a:rPr>
                  <a:t>θετικών</a:t>
                </a:r>
                <a:r>
                  <a:rPr lang="el-GR" sz="2200" dirty="0">
                    <a:latin typeface="Calibri" panose="020F0502020204030204" pitchFamily="34" charset="0"/>
                    <a:cs typeface="Calibri" panose="020F0502020204030204" pitchFamily="34" charset="0"/>
                  </a:rPr>
                  <a:t> φορτίων</a:t>
                </a:r>
              </a:p>
              <a:p>
                <a:r>
                  <a:rPr lang="el-GR" sz="2200" dirty="0">
                    <a:latin typeface="Calibri" panose="020F0502020204030204" pitchFamily="34" charset="0"/>
                    <a:cs typeface="Calibri" panose="020F0502020204030204" pitchFamily="34" charset="0"/>
                  </a:rPr>
                  <a:t>Η σκάλα ανυψώνει θετικά φορτία</a:t>
                </a:r>
                <a:br>
                  <a:rPr lang="el-GR" sz="2200" dirty="0">
                    <a:latin typeface="Calibri" panose="020F0502020204030204" pitchFamily="34" charset="0"/>
                    <a:cs typeface="Calibri" panose="020F0502020204030204" pitchFamily="34" charset="0"/>
                  </a:rPr>
                </a:br>
                <a:r>
                  <a:rPr lang="el-GR" sz="2200" dirty="0">
                    <a:latin typeface="Calibri" panose="020F0502020204030204" pitchFamily="34" charset="0"/>
                    <a:cs typeface="Calibri" panose="020F0502020204030204" pitchFamily="34" charset="0"/>
                  </a:rPr>
                  <a:t>από τον αρνητικό στο θετικό πόλο</a:t>
                </a:r>
              </a:p>
              <a:p>
                <a:endParaRPr lang="en-US" sz="1050" dirty="0">
                  <a:latin typeface="Calibri" panose="020F0502020204030204" pitchFamily="34" charset="0"/>
                  <a:cs typeface="Calibri" panose="020F0502020204030204" pitchFamily="34" charset="0"/>
                </a:endParaRPr>
              </a:p>
              <a:p>
                <a:r>
                  <a:rPr lang="el-GR" sz="2200" dirty="0">
                    <a:latin typeface="Calibri" panose="020F0502020204030204" pitchFamily="34" charset="0"/>
                    <a:cs typeface="Calibri" panose="020F0502020204030204" pitchFamily="34" charset="0"/>
                  </a:rPr>
                  <a:t>Εν τέλει:</a:t>
                </a:r>
              </a:p>
              <a:p>
                <a:pPr lvl="1">
                  <a:buFont typeface="Wingdings" panose="05000000000000000000" pitchFamily="2" charset="2"/>
                  <a:buChar char="§"/>
                </a:pPr>
                <a:r>
                  <a:rPr lang="el-GR" sz="1900" dirty="0">
                    <a:latin typeface="Calibri" panose="020F0502020204030204" pitchFamily="34" charset="0"/>
                    <a:cs typeface="Calibri" panose="020F0502020204030204" pitchFamily="34" charset="0"/>
                  </a:rPr>
                  <a:t>Η μπαταρία παρέχει διαφορά δυναμικού </a:t>
                </a:r>
                <a14:m>
                  <m:oMath xmlns:m="http://schemas.openxmlformats.org/officeDocument/2006/math">
                    <m:r>
                      <m:rPr>
                        <m:sty m:val="p"/>
                      </m:rPr>
                      <a:rPr lang="en-US" sz="1900" b="0" i="0" smtClean="0">
                        <a:latin typeface="Cambria Math" panose="02040503050406030204" pitchFamily="18" charset="0"/>
                        <a:cs typeface="Calibri" panose="020F0502020204030204" pitchFamily="34" charset="0"/>
                      </a:rPr>
                      <m:t>Δ</m:t>
                    </m:r>
                    <m:r>
                      <a:rPr lang="en-US" sz="1900" b="0" i="1" smtClean="0">
                        <a:latin typeface="Cambria Math" panose="02040503050406030204" pitchFamily="18" charset="0"/>
                        <a:cs typeface="Calibri" panose="020F0502020204030204" pitchFamily="34" charset="0"/>
                      </a:rPr>
                      <m:t>𝑉</m:t>
                    </m:r>
                  </m:oMath>
                </a14:m>
                <a:r>
                  <a:rPr lang="en-US" sz="1900" dirty="0">
                    <a:latin typeface="Calibri" panose="020F0502020204030204" pitchFamily="34" charset="0"/>
                    <a:cs typeface="Calibri" panose="020F0502020204030204" pitchFamily="34" charset="0"/>
                  </a:rPr>
                  <a:t> </a:t>
                </a:r>
                <a:r>
                  <a:rPr lang="el-GR" sz="1900" dirty="0">
                    <a:latin typeface="Calibri" panose="020F0502020204030204" pitchFamily="34" charset="0"/>
                    <a:cs typeface="Calibri" panose="020F0502020204030204" pitchFamily="34" charset="0"/>
                  </a:rPr>
                  <a:t>μεταξύ των ακρών ενός καλωδίου</a:t>
                </a:r>
              </a:p>
              <a:p>
                <a:pPr lvl="1">
                  <a:buFont typeface="Wingdings" panose="05000000000000000000" pitchFamily="2" charset="2"/>
                  <a:buChar char="§"/>
                </a:pPr>
                <a:r>
                  <a:rPr lang="el-GR" sz="1900" dirty="0">
                    <a:latin typeface="Calibri" panose="020F0502020204030204" pitchFamily="34" charset="0"/>
                    <a:cs typeface="Calibri" panose="020F0502020204030204" pitchFamily="34" charset="0"/>
                  </a:rPr>
                  <a:t>Η διαφορά δυναμικού προκαλεί ηλεκτρικό πεδίο </a:t>
                </a:r>
                <a14:m>
                  <m:oMath xmlns:m="http://schemas.openxmlformats.org/officeDocument/2006/math">
                    <m:r>
                      <a:rPr lang="en-US" sz="1900" b="0" i="1" smtClean="0">
                        <a:latin typeface="Cambria Math" panose="02040503050406030204" pitchFamily="18" charset="0"/>
                        <a:cs typeface="Calibri" panose="020F0502020204030204" pitchFamily="34" charset="0"/>
                      </a:rPr>
                      <m:t>𝐸</m:t>
                    </m:r>
                    <m:r>
                      <a:rPr lang="en-US" sz="1900" b="0" i="1" smtClean="0">
                        <a:latin typeface="Cambria Math" panose="02040503050406030204" pitchFamily="18" charset="0"/>
                        <a:cs typeface="Calibri" panose="020F0502020204030204" pitchFamily="34" charset="0"/>
                      </a:rPr>
                      <m:t>=</m:t>
                    </m:r>
                    <m:f>
                      <m:fPr>
                        <m:ctrlPr>
                          <a:rPr lang="en-US" sz="1900" b="0" i="1" smtClean="0">
                            <a:latin typeface="Cambria Math" panose="02040503050406030204" pitchFamily="18" charset="0"/>
                            <a:cs typeface="Calibri" panose="020F0502020204030204" pitchFamily="34" charset="0"/>
                          </a:rPr>
                        </m:ctrlPr>
                      </m:fPr>
                      <m:num>
                        <m:r>
                          <m:rPr>
                            <m:sty m:val="p"/>
                          </m:rPr>
                          <a:rPr lang="en-US" sz="1900" b="0" i="0" smtClean="0">
                            <a:latin typeface="Cambria Math" panose="02040503050406030204" pitchFamily="18" charset="0"/>
                            <a:cs typeface="Calibri" panose="020F0502020204030204" pitchFamily="34" charset="0"/>
                          </a:rPr>
                          <m:t>Δ</m:t>
                        </m:r>
                        <m:r>
                          <a:rPr lang="en-US" sz="1900" b="0" i="1" smtClean="0">
                            <a:latin typeface="Cambria Math" panose="02040503050406030204" pitchFamily="18" charset="0"/>
                            <a:cs typeface="Calibri" panose="020F0502020204030204" pitchFamily="34" charset="0"/>
                          </a:rPr>
                          <m:t>𝑉</m:t>
                        </m:r>
                      </m:num>
                      <m:den>
                        <m:r>
                          <a:rPr lang="en-US" sz="1900" b="0" i="1" smtClean="0">
                            <a:latin typeface="Cambria Math" panose="02040503050406030204" pitchFamily="18" charset="0"/>
                            <a:cs typeface="Calibri" panose="020F0502020204030204" pitchFamily="34" charset="0"/>
                          </a:rPr>
                          <m:t>𝐿</m:t>
                        </m:r>
                      </m:den>
                    </m:f>
                  </m:oMath>
                </a14:m>
                <a:r>
                  <a:rPr lang="en-US" sz="1900" dirty="0">
                    <a:latin typeface="Calibri" panose="020F0502020204030204" pitchFamily="34" charset="0"/>
                    <a:cs typeface="Calibri" panose="020F0502020204030204" pitchFamily="34" charset="0"/>
                  </a:rPr>
                  <a:t> </a:t>
                </a:r>
                <a:r>
                  <a:rPr lang="el-GR" sz="1900" dirty="0">
                    <a:latin typeface="Calibri" panose="020F0502020204030204" pitchFamily="34" charset="0"/>
                    <a:cs typeface="Calibri" panose="020F0502020204030204" pitchFamily="34" charset="0"/>
                  </a:rPr>
                  <a:t>σε ένα καλώδιο μήκους </a:t>
                </a:r>
                <a14:m>
                  <m:oMath xmlns:m="http://schemas.openxmlformats.org/officeDocument/2006/math">
                    <m:r>
                      <a:rPr lang="en-US" sz="1900" i="1">
                        <a:latin typeface="Cambria Math" panose="02040503050406030204" pitchFamily="18" charset="0"/>
                        <a:cs typeface="Calibri" panose="020F0502020204030204" pitchFamily="34" charset="0"/>
                      </a:rPr>
                      <m:t>𝐿</m:t>
                    </m:r>
                  </m:oMath>
                </a14:m>
                <a:endParaRPr lang="el-GR" sz="1900" dirty="0">
                  <a:latin typeface="Calibri" panose="020F0502020204030204" pitchFamily="34" charset="0"/>
                  <a:cs typeface="Calibri" panose="020F0502020204030204" pitchFamily="34" charset="0"/>
                </a:endParaRPr>
              </a:p>
              <a:p>
                <a:pPr lvl="1">
                  <a:buFont typeface="Wingdings" panose="05000000000000000000" pitchFamily="2" charset="2"/>
                  <a:buChar char="§"/>
                </a:pPr>
                <a:r>
                  <a:rPr lang="el-GR" sz="1900" dirty="0">
                    <a:latin typeface="Calibri" panose="020F0502020204030204" pitchFamily="34" charset="0"/>
                    <a:cs typeface="Calibri" panose="020F0502020204030204" pitchFamily="34" charset="0"/>
                  </a:rPr>
                  <a:t>Το πεδίο εγκαθιστά ρεύμα </a:t>
                </a:r>
                <a14:m>
                  <m:oMath xmlns:m="http://schemas.openxmlformats.org/officeDocument/2006/math">
                    <m:r>
                      <a:rPr lang="en-US" sz="1900" b="0" i="1" smtClean="0">
                        <a:latin typeface="Cambria Math" panose="02040503050406030204" pitchFamily="18" charset="0"/>
                        <a:cs typeface="Calibri" panose="020F0502020204030204" pitchFamily="34" charset="0"/>
                      </a:rPr>
                      <m:t>𝐼</m:t>
                    </m:r>
                    <m:r>
                      <a:rPr lang="en-US" sz="1900" b="0" i="1" smtClean="0">
                        <a:latin typeface="Cambria Math" panose="02040503050406030204" pitchFamily="18" charset="0"/>
                        <a:cs typeface="Calibri" panose="020F0502020204030204" pitchFamily="34" charset="0"/>
                      </a:rPr>
                      <m:t>=</m:t>
                    </m:r>
                    <m:r>
                      <a:rPr lang="en-US" sz="1900" b="0" i="1" smtClean="0">
                        <a:latin typeface="Cambria Math" panose="02040503050406030204" pitchFamily="18" charset="0"/>
                        <a:cs typeface="Calibri" panose="020F0502020204030204" pitchFamily="34" charset="0"/>
                      </a:rPr>
                      <m:t>𝐽𝐴</m:t>
                    </m:r>
                    <m:r>
                      <a:rPr lang="en-US" sz="1900" b="0" i="1" smtClean="0">
                        <a:latin typeface="Cambria Math" panose="02040503050406030204" pitchFamily="18" charset="0"/>
                        <a:cs typeface="Calibri" panose="020F0502020204030204" pitchFamily="34" charset="0"/>
                      </a:rPr>
                      <m:t>=</m:t>
                    </m:r>
                    <m:r>
                      <a:rPr lang="en-US" sz="1900" b="0" i="1" smtClean="0">
                        <a:latin typeface="Cambria Math" panose="02040503050406030204" pitchFamily="18" charset="0"/>
                        <a:cs typeface="Calibri" panose="020F0502020204030204" pitchFamily="34" charset="0"/>
                      </a:rPr>
                      <m:t>𝜎</m:t>
                    </m:r>
                    <m:r>
                      <a:rPr lang="en-US" sz="1900" b="0" i="1" smtClean="0">
                        <a:latin typeface="Cambria Math" panose="02040503050406030204" pitchFamily="18" charset="0"/>
                        <a:cs typeface="Calibri" panose="020F0502020204030204" pitchFamily="34" charset="0"/>
                      </a:rPr>
                      <m:t>𝐴𝐸</m:t>
                    </m:r>
                  </m:oMath>
                </a14:m>
                <a:r>
                  <a:rPr lang="en-US" sz="1900" dirty="0">
                    <a:latin typeface="Calibri" panose="020F0502020204030204" pitchFamily="34" charset="0"/>
                    <a:cs typeface="Calibri" panose="020F0502020204030204" pitchFamily="34" charset="0"/>
                  </a:rPr>
                  <a:t> </a:t>
                </a:r>
                <a:r>
                  <a:rPr lang="el-GR" sz="1900" dirty="0">
                    <a:latin typeface="Calibri" panose="020F0502020204030204" pitchFamily="34" charset="0"/>
                    <a:cs typeface="Calibri" panose="020F0502020204030204" pitchFamily="34" charset="0"/>
                  </a:rPr>
                  <a:t>στο καλώδιο διατομής </a:t>
                </a:r>
                <a14:m>
                  <m:oMath xmlns:m="http://schemas.openxmlformats.org/officeDocument/2006/math">
                    <m:r>
                      <a:rPr lang="en-US" sz="1900" i="1">
                        <a:latin typeface="Cambria Math" panose="02040503050406030204" pitchFamily="18" charset="0"/>
                        <a:cs typeface="Calibri" panose="020F0502020204030204" pitchFamily="34" charset="0"/>
                      </a:rPr>
                      <m:t>𝐴</m:t>
                    </m:r>
                  </m:oMath>
                </a14:m>
                <a:endParaRPr lang="el-GR" sz="1900" dirty="0">
                  <a:latin typeface="Calibri" panose="020F0502020204030204" pitchFamily="34" charset="0"/>
                  <a:cs typeface="Calibri" panose="020F0502020204030204" pitchFamily="34" charset="0"/>
                </a:endParaRPr>
              </a:p>
              <a:p>
                <a:pPr lvl="1">
                  <a:buFont typeface="Wingdings" panose="05000000000000000000" pitchFamily="2" charset="2"/>
                  <a:buChar char="§"/>
                </a:pPr>
                <a:r>
                  <a:rPr lang="el-GR" sz="1900" dirty="0">
                    <a:latin typeface="Calibri" panose="020F0502020204030204" pitchFamily="34" charset="0"/>
                    <a:cs typeface="Calibri" panose="020F0502020204030204" pitchFamily="34" charset="0"/>
                  </a:rPr>
                  <a:t>Το μέτρο του ρεύματος καθορίζεται από την αντίσταση του καλωδίου και θα είναι </a:t>
                </a:r>
                <a14:m>
                  <m:oMath xmlns:m="http://schemas.openxmlformats.org/officeDocument/2006/math">
                    <m:r>
                      <a:rPr lang="en-US" sz="1900" b="0" i="1" smtClean="0">
                        <a:latin typeface="Cambria Math" panose="02040503050406030204" pitchFamily="18" charset="0"/>
                        <a:cs typeface="Calibri" panose="020F0502020204030204" pitchFamily="34" charset="0"/>
                      </a:rPr>
                      <m:t>𝐼</m:t>
                    </m:r>
                    <m:r>
                      <a:rPr lang="en-US" sz="1900" b="0" i="1" smtClean="0">
                        <a:latin typeface="Cambria Math" panose="02040503050406030204" pitchFamily="18" charset="0"/>
                        <a:cs typeface="Calibri" panose="020F0502020204030204" pitchFamily="34" charset="0"/>
                      </a:rPr>
                      <m:t>=</m:t>
                    </m:r>
                    <m:r>
                      <m:rPr>
                        <m:sty m:val="p"/>
                      </m:rPr>
                      <a:rPr lang="en-US" sz="1900" b="0" i="0" smtClean="0">
                        <a:latin typeface="Cambria Math" panose="02040503050406030204" pitchFamily="18" charset="0"/>
                        <a:cs typeface="Calibri" panose="020F0502020204030204" pitchFamily="34" charset="0"/>
                      </a:rPr>
                      <m:t>Δ</m:t>
                    </m:r>
                    <m:r>
                      <a:rPr lang="en-US" sz="1900" b="0" i="1" smtClean="0">
                        <a:latin typeface="Cambria Math" panose="02040503050406030204" pitchFamily="18" charset="0"/>
                        <a:cs typeface="Calibri" panose="020F0502020204030204" pitchFamily="34" charset="0"/>
                      </a:rPr>
                      <m:t>𝑉</m:t>
                    </m:r>
                    <m:r>
                      <a:rPr lang="en-US" sz="1900" b="0" i="1" smtClean="0">
                        <a:latin typeface="Cambria Math" panose="02040503050406030204" pitchFamily="18" charset="0"/>
                        <a:cs typeface="Calibri" panose="020F0502020204030204" pitchFamily="34" charset="0"/>
                      </a:rPr>
                      <m:t>/</m:t>
                    </m:r>
                    <m:sSub>
                      <m:sSubPr>
                        <m:ctrlPr>
                          <a:rPr lang="en-US" sz="1900" b="0" i="1" smtClean="0">
                            <a:latin typeface="Cambria Math" panose="02040503050406030204" pitchFamily="18" charset="0"/>
                            <a:cs typeface="Calibri" panose="020F0502020204030204" pitchFamily="34" charset="0"/>
                          </a:rPr>
                        </m:ctrlPr>
                      </m:sSubPr>
                      <m:e>
                        <m:r>
                          <a:rPr lang="en-US" sz="1900" b="0" i="1" smtClean="0">
                            <a:latin typeface="Cambria Math" panose="02040503050406030204" pitchFamily="18" charset="0"/>
                            <a:cs typeface="Calibri" panose="020F0502020204030204" pitchFamily="34" charset="0"/>
                          </a:rPr>
                          <m:t>𝑅</m:t>
                        </m:r>
                      </m:e>
                      <m:sub>
                        <m:r>
                          <a:rPr lang="en-US" sz="1900" b="0" i="1" smtClean="0">
                            <a:latin typeface="Cambria Math" panose="02040503050406030204" pitchFamily="18" charset="0"/>
                            <a:cs typeface="Calibri" panose="020F0502020204030204" pitchFamily="34" charset="0"/>
                          </a:rPr>
                          <m:t>𝑤𝑖𝑟𝑒</m:t>
                        </m:r>
                      </m:sub>
                    </m:sSub>
                  </m:oMath>
                </a14:m>
                <a:endParaRPr lang="el-GR" sz="1900" dirty="0">
                  <a:latin typeface="Calibri" panose="020F0502020204030204" pitchFamily="34" charset="0"/>
                  <a:cs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6781"/>
                <a:ext cx="7872251" cy="5405019"/>
              </a:xfrm>
              <a:blipFill rotWithShape="0">
                <a:blip r:embed="rId3"/>
                <a:stretch>
                  <a:fillRect t="-1578"/>
                </a:stretch>
              </a:blipFill>
            </p:spPr>
            <p:txBody>
              <a:bodyPr/>
              <a:lstStyle/>
              <a:p>
                <a:r>
                  <a:rPr lang="el-GR">
                    <a:noFill/>
                  </a:rPr>
                  <a:t> </a:t>
                </a:r>
              </a:p>
            </p:txBody>
          </p:sp>
        </mc:Fallback>
      </mc:AlternateContent>
      <p:pic>
        <p:nvPicPr>
          <p:cNvPr id="5" name="Picture 2" descr="http://photos1.blogger.com/x/blogger/3569/2389/1600/760725/Decorated_tree.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4432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500"/>
                                        <p:tgtEl>
                                          <p:spTgt spid="3">
                                            <p:txEl>
                                              <p:pRg st="5" end="5"/>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500"/>
                                        <p:tgtEl>
                                          <p:spTgt spid="3">
                                            <p:txEl>
                                              <p:pRg st="6" end="6"/>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fade">
                                      <p:cBhvr>
                                        <p:cTn id="31" dur="500"/>
                                        <p:tgtEl>
                                          <p:spTgt spid="3">
                                            <p:txEl>
                                              <p:pRg st="7" end="7"/>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
                                            <p:txEl>
                                              <p:pRg st="8" end="8"/>
                                            </p:txEl>
                                          </p:spTgt>
                                        </p:tgtEl>
                                        <p:attrNameLst>
                                          <p:attrName>style.visibility</p:attrName>
                                        </p:attrNameLst>
                                      </p:cBhvr>
                                      <p:to>
                                        <p:strVal val="visible"/>
                                      </p:to>
                                    </p:set>
                                    <p:animEffect transition="in" filter="fade">
                                      <p:cBhvr>
                                        <p:cTn id="34" dur="500"/>
                                        <p:tgtEl>
                                          <p:spTgt spid="3">
                                            <p:txEl>
                                              <p:pRg st="8" end="8"/>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Effect transition="in" filter="fade">
                                      <p:cBhvr>
                                        <p:cTn id="37"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Ηλεκτρική Δύναμη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948449" cy="5105400"/>
              </a:xfrm>
            </p:spPr>
            <p:txBody>
              <a:bodyPr>
                <a:normAutofit lnSpcReduction="10000"/>
              </a:bodyPr>
              <a:lstStyle/>
              <a:p>
                <a:r>
                  <a:rPr lang="el-GR" b="1" dirty="0">
                    <a:latin typeface="Calibri" panose="020F0502020204030204" pitchFamily="34" charset="0"/>
                    <a:cs typeface="Calibri" panose="020F0502020204030204" pitchFamily="34" charset="0"/>
                  </a:rPr>
                  <a:t>Ο νόμος του </a:t>
                </a:r>
                <a:r>
                  <a:rPr lang="en-US" b="1" dirty="0">
                    <a:latin typeface="Calibri" panose="020F0502020204030204" pitchFamily="34" charset="0"/>
                    <a:cs typeface="Calibri" panose="020F0502020204030204" pitchFamily="34" charset="0"/>
                  </a:rPr>
                  <a:t>Coulomb</a:t>
                </a:r>
              </a:p>
              <a:p>
                <a:pPr lvl="1"/>
                <a:r>
                  <a:rPr lang="en-US" dirty="0">
                    <a:latin typeface="Calibri" panose="020F0502020204030204" pitchFamily="34" charset="0"/>
                    <a:cs typeface="Calibri" panose="020F0502020204030204" pitchFamily="34" charset="0"/>
                  </a:rPr>
                  <a:t>O Charles Coulomb </a:t>
                </a:r>
                <a:r>
                  <a:rPr lang="el-GR" dirty="0">
                    <a:latin typeface="Calibri" panose="020F0502020204030204" pitchFamily="34" charset="0"/>
                    <a:cs typeface="Calibri" panose="020F0502020204030204" pitchFamily="34" charset="0"/>
                  </a:rPr>
                  <a:t>ανακάλυψε πειραματικά το </a:t>
                </a:r>
                <a:r>
                  <a:rPr lang="el-GR" b="1" dirty="0">
                    <a:latin typeface="Calibri" panose="020F0502020204030204" pitchFamily="34" charset="0"/>
                    <a:cs typeface="Calibri" panose="020F0502020204030204" pitchFamily="34" charset="0"/>
                  </a:rPr>
                  <a:t>μέτρο</a:t>
                </a:r>
                <a:r>
                  <a:rPr lang="el-GR" dirty="0">
                    <a:latin typeface="Calibri" panose="020F0502020204030204" pitchFamily="34" charset="0"/>
                    <a:cs typeface="Calibri" panose="020F0502020204030204" pitchFamily="34" charset="0"/>
                  </a:rPr>
                  <a:t> των ηλεκτρικών δυνάμεων ανάμεσα σε </a:t>
                </a:r>
                <a:r>
                  <a:rPr lang="el-GR" b="1" dirty="0">
                    <a:latin typeface="Calibri" panose="020F0502020204030204" pitchFamily="34" charset="0"/>
                    <a:cs typeface="Calibri" panose="020F0502020204030204" pitchFamily="34" charset="0"/>
                  </a:rPr>
                  <a:t>ακίνητα φορτισμένα σωματίδια</a:t>
                </a:r>
              </a:p>
              <a:p>
                <a:pPr lvl="1"/>
                <a:endParaRPr lang="el-GR" sz="1050"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Από τα πειράματά του προέκυψε ότι: </a:t>
                </a:r>
                <a:r>
                  <a:rPr lang="el-GR" b="1" dirty="0">
                    <a:latin typeface="Calibri" panose="020F0502020204030204" pitchFamily="34" charset="0"/>
                    <a:cs typeface="Calibri" panose="020F0502020204030204" pitchFamily="34" charset="0"/>
                  </a:rPr>
                  <a:t>η ηλεκτρική δύναμη ανάμεσα σε δυο ακίνητα φορτισμένα σωματίδια </a:t>
                </a:r>
                <a14:m>
                  <m:oMath xmlns:m="http://schemas.openxmlformats.org/officeDocument/2006/math">
                    <m:sSub>
                      <m:sSubPr>
                        <m:ctrlPr>
                          <a:rPr lang="el-GR" b="1" i="1" smtClean="0">
                            <a:latin typeface="Cambria Math" panose="02040503050406030204" pitchFamily="18" charset="0"/>
                          </a:rPr>
                        </m:ctrlPr>
                      </m:sSubPr>
                      <m:e>
                        <m:r>
                          <a:rPr lang="en-US" b="1" i="1" smtClean="0">
                            <a:latin typeface="Cambria Math" panose="02040503050406030204" pitchFamily="18" charset="0"/>
                          </a:rPr>
                          <m:t>𝒒</m:t>
                        </m:r>
                      </m:e>
                      <m:sub>
                        <m:r>
                          <a:rPr lang="en-US" b="1" i="1" smtClean="0">
                            <a:latin typeface="Cambria Math" panose="02040503050406030204" pitchFamily="18" charset="0"/>
                          </a:rPr>
                          <m:t>𝟏</m:t>
                        </m:r>
                      </m:sub>
                    </m:sSub>
                    <m:r>
                      <a:rPr lang="en-US" b="1" i="1" smtClean="0">
                        <a:latin typeface="Cambria Math" panose="02040503050406030204" pitchFamily="18" charset="0"/>
                      </a:rPr>
                      <m:t>, </m:t>
                    </m:r>
                    <m:sSub>
                      <m:sSubPr>
                        <m:ctrlPr>
                          <a:rPr lang="el-GR" b="1" i="1" smtClean="0">
                            <a:latin typeface="Cambria Math" panose="02040503050406030204" pitchFamily="18" charset="0"/>
                          </a:rPr>
                        </m:ctrlPr>
                      </m:sSubPr>
                      <m:e>
                        <m:r>
                          <a:rPr lang="en-US" b="1" i="1" smtClean="0">
                            <a:latin typeface="Cambria Math" panose="02040503050406030204" pitchFamily="18" charset="0"/>
                          </a:rPr>
                          <m:t>𝒒</m:t>
                        </m:r>
                      </m:e>
                      <m:sub>
                        <m:r>
                          <a:rPr lang="en-US" b="1" i="1" smtClean="0">
                            <a:latin typeface="Cambria Math" panose="02040503050406030204" pitchFamily="18" charset="0"/>
                          </a:rPr>
                          <m:t>𝟐</m:t>
                        </m:r>
                      </m:sub>
                    </m:sSub>
                  </m:oMath>
                </a14:m>
                <a:r>
                  <a:rPr lang="el-GR" b="1" dirty="0">
                    <a:latin typeface="Calibri" panose="020F0502020204030204" pitchFamily="34" charset="0"/>
                    <a:cs typeface="Calibri" panose="020F0502020204030204" pitchFamily="34" charset="0"/>
                  </a:rPr>
                  <a:t> (μηδενικού μεγέθους</a:t>
                </a:r>
                <a:r>
                  <a:rPr lang="en-US" b="1" dirty="0">
                    <a:latin typeface="Calibri" panose="020F0502020204030204" pitchFamily="34" charset="0"/>
                    <a:cs typeface="Calibri" panose="020F0502020204030204" pitchFamily="34" charset="0"/>
                  </a:rPr>
                  <a:t> – </a:t>
                </a:r>
                <a:r>
                  <a:rPr lang="el-GR" b="1" dirty="0">
                    <a:latin typeface="Calibri" panose="020F0502020204030204" pitchFamily="34" charset="0"/>
                    <a:cs typeface="Calibri" panose="020F0502020204030204" pitchFamily="34" charset="0"/>
                  </a:rPr>
                  <a:t>σημειακά) που απέχουν απόσταση </a:t>
                </a:r>
                <a14:m>
                  <m:oMath xmlns:m="http://schemas.openxmlformats.org/officeDocument/2006/math">
                    <m:r>
                      <a:rPr lang="en-US" b="1" i="1" smtClean="0">
                        <a:latin typeface="Cambria Math" panose="02040503050406030204" pitchFamily="18" charset="0"/>
                      </a:rPr>
                      <m:t>𝒓</m:t>
                    </m:r>
                  </m:oMath>
                </a14:m>
                <a:r>
                  <a:rPr lang="en-US" b="1" dirty="0">
                    <a:latin typeface="Calibri" panose="020F0502020204030204" pitchFamily="34" charset="0"/>
                    <a:cs typeface="Calibri" panose="020F0502020204030204" pitchFamily="34" charset="0"/>
                  </a:rPr>
                  <a:t> </a:t>
                </a:r>
                <a:r>
                  <a:rPr lang="el-GR" b="1" dirty="0">
                    <a:latin typeface="Calibri" panose="020F0502020204030204" pitchFamily="34" charset="0"/>
                    <a:cs typeface="Calibri" panose="020F0502020204030204" pitchFamily="34" charset="0"/>
                  </a:rPr>
                  <a:t>μεταξύ τους δίνεται από τη σχέση </a:t>
                </a:r>
                <a:br>
                  <a:rPr lang="en-US" b="1" i="1" dirty="0">
                    <a:latin typeface="Calibri" panose="020F0502020204030204" pitchFamily="34" charset="0"/>
                    <a:cs typeface="Calibri" panose="020F0502020204030204" pitchFamily="34" charset="0"/>
                  </a:rPr>
                </a:br>
                <a:br>
                  <a:rPr lang="el-GR" b="1" i="1" dirty="0">
                    <a:latin typeface="Calibri" panose="020F0502020204030204" pitchFamily="34" charset="0"/>
                    <a:cs typeface="Calibri" panose="020F0502020204030204" pitchFamily="34" charset="0"/>
                  </a:rPr>
                </a:br>
                <a14:m>
                  <m:oMath xmlns:m="http://schemas.openxmlformats.org/officeDocument/2006/math">
                    <m:sSub>
                      <m:sSubPr>
                        <m:ctrlPr>
                          <a:rPr lang="el-GR" b="1" i="1" smtClean="0">
                            <a:latin typeface="Cambria Math" panose="02040503050406030204" pitchFamily="18" charset="0"/>
                          </a:rPr>
                        </m:ctrlPr>
                      </m:sSubPr>
                      <m:e>
                        <m:r>
                          <a:rPr lang="en-US" b="1" i="1" smtClean="0">
                            <a:latin typeface="Cambria Math" panose="02040503050406030204" pitchFamily="18" charset="0"/>
                          </a:rPr>
                          <m:t>𝑭</m:t>
                        </m:r>
                      </m:e>
                      <m:sub>
                        <m:r>
                          <a:rPr lang="en-US" b="1" i="1" smtClean="0">
                            <a:latin typeface="Cambria Math" panose="02040503050406030204" pitchFamily="18" charset="0"/>
                          </a:rPr>
                          <m:t>𝒆</m:t>
                        </m:r>
                      </m:sub>
                    </m:sSub>
                    <m:r>
                      <a:rPr lang="en-US" b="1" i="1" smtClean="0">
                        <a:latin typeface="Cambria Math" panose="02040503050406030204" pitchFamily="18" charset="0"/>
                      </a:rPr>
                      <m:t>=</m:t>
                    </m:r>
                    <m:sSub>
                      <m:sSubPr>
                        <m:ctrlPr>
                          <a:rPr lang="en-US" b="1" i="1" smtClean="0">
                            <a:latin typeface="Cambria Math" panose="02040503050406030204" pitchFamily="18" charset="0"/>
                          </a:rPr>
                        </m:ctrlPr>
                      </m:sSubPr>
                      <m:e>
                        <m:r>
                          <a:rPr lang="en-US" b="1" i="1" smtClean="0">
                            <a:latin typeface="Cambria Math" panose="02040503050406030204" pitchFamily="18" charset="0"/>
                          </a:rPr>
                          <m:t>𝒌</m:t>
                        </m:r>
                      </m:e>
                      <m:sub>
                        <m:r>
                          <a:rPr lang="en-US" b="1" i="1" smtClean="0">
                            <a:latin typeface="Cambria Math" panose="02040503050406030204" pitchFamily="18" charset="0"/>
                          </a:rPr>
                          <m:t>𝒆</m:t>
                        </m:r>
                      </m:sub>
                    </m:sSub>
                    <m:f>
                      <m:fPr>
                        <m:ctrlPr>
                          <a:rPr lang="en-US" b="1" i="1" smtClean="0">
                            <a:latin typeface="Cambria Math" panose="02040503050406030204" pitchFamily="18" charset="0"/>
                          </a:rPr>
                        </m:ctrlPr>
                      </m:fPr>
                      <m:num>
                        <m:d>
                          <m:dPr>
                            <m:begChr m:val="|"/>
                            <m:endChr m:val="|"/>
                            <m:ctrlPr>
                              <a:rPr lang="en-US" b="1" i="1" smtClean="0">
                                <a:latin typeface="Cambria Math" panose="02040503050406030204" pitchFamily="18" charset="0"/>
                              </a:rPr>
                            </m:ctrlPr>
                          </m:dPr>
                          <m:e>
                            <m:sSub>
                              <m:sSubPr>
                                <m:ctrlPr>
                                  <a:rPr lang="en-US" b="1" i="1" smtClean="0">
                                    <a:latin typeface="Cambria Math" panose="02040503050406030204" pitchFamily="18" charset="0"/>
                                  </a:rPr>
                                </m:ctrlPr>
                              </m:sSubPr>
                              <m:e>
                                <m:r>
                                  <a:rPr lang="en-US" b="1" i="1" smtClean="0">
                                    <a:latin typeface="Cambria Math" panose="02040503050406030204" pitchFamily="18" charset="0"/>
                                  </a:rPr>
                                  <m:t>𝒒</m:t>
                                </m:r>
                              </m:e>
                              <m:sub>
                                <m:r>
                                  <a:rPr lang="en-US" b="1" i="1" smtClean="0">
                                    <a:latin typeface="Cambria Math" panose="02040503050406030204" pitchFamily="18" charset="0"/>
                                  </a:rPr>
                                  <m:t>𝟏</m:t>
                                </m:r>
                              </m:sub>
                            </m:sSub>
                          </m:e>
                        </m:d>
                        <m:r>
                          <a:rPr lang="en-US" b="1" i="1" smtClean="0">
                            <a:latin typeface="Cambria Math" panose="02040503050406030204" pitchFamily="18" charset="0"/>
                          </a:rPr>
                          <m:t>|</m:t>
                        </m:r>
                        <m:sSub>
                          <m:sSubPr>
                            <m:ctrlPr>
                              <a:rPr lang="en-US" b="1" i="1" smtClean="0">
                                <a:latin typeface="Cambria Math" panose="02040503050406030204" pitchFamily="18" charset="0"/>
                              </a:rPr>
                            </m:ctrlPr>
                          </m:sSubPr>
                          <m:e>
                            <m:r>
                              <a:rPr lang="en-US" b="1" i="1" smtClean="0">
                                <a:latin typeface="Cambria Math" panose="02040503050406030204" pitchFamily="18" charset="0"/>
                              </a:rPr>
                              <m:t>𝒒</m:t>
                            </m:r>
                          </m:e>
                          <m:sub>
                            <m:r>
                              <a:rPr lang="en-US" b="1" i="1" smtClean="0">
                                <a:latin typeface="Cambria Math" panose="02040503050406030204" pitchFamily="18" charset="0"/>
                              </a:rPr>
                              <m:t>𝟐</m:t>
                            </m:r>
                          </m:sub>
                        </m:sSub>
                        <m:r>
                          <a:rPr lang="en-US" b="1" i="1" smtClean="0">
                            <a:latin typeface="Cambria Math" panose="02040503050406030204" pitchFamily="18" charset="0"/>
                          </a:rPr>
                          <m:t>|</m:t>
                        </m:r>
                      </m:num>
                      <m:den>
                        <m:sSup>
                          <m:sSupPr>
                            <m:ctrlPr>
                              <a:rPr lang="en-US" b="1" i="1" smtClean="0">
                                <a:latin typeface="Cambria Math" panose="02040503050406030204" pitchFamily="18" charset="0"/>
                              </a:rPr>
                            </m:ctrlPr>
                          </m:sSupPr>
                          <m:e>
                            <m:r>
                              <a:rPr lang="en-US" b="1" i="1" smtClean="0">
                                <a:latin typeface="Cambria Math" panose="02040503050406030204" pitchFamily="18" charset="0"/>
                              </a:rPr>
                              <m:t>𝒓</m:t>
                            </m:r>
                          </m:e>
                          <m:sup>
                            <m:r>
                              <a:rPr lang="en-US" b="1" i="1" smtClean="0">
                                <a:latin typeface="Cambria Math" panose="02040503050406030204" pitchFamily="18" charset="0"/>
                              </a:rPr>
                              <m:t>𝟐</m:t>
                            </m:r>
                          </m:sup>
                        </m:sSup>
                      </m:den>
                    </m:f>
                  </m:oMath>
                </a14:m>
                <a:endParaRPr lang="el-GR" b="1" i="1" dirty="0">
                  <a:latin typeface="Calibri" panose="020F0502020204030204" pitchFamily="34" charset="0"/>
                  <a:cs typeface="Calibri" panose="020F0502020204030204" pitchFamily="34" charset="0"/>
                </a:endParaRPr>
              </a:p>
              <a:p>
                <a:pPr lvl="1"/>
                <a:endParaRPr lang="el-GR" sz="1600" b="1" dirty="0">
                  <a:latin typeface="Calibri" panose="020F0502020204030204" pitchFamily="34" charset="0"/>
                  <a:cs typeface="Calibri" panose="020F0502020204030204" pitchFamily="34" charset="0"/>
                </a:endParaRPr>
              </a:p>
              <a:p>
                <a:pPr marL="365760" lvl="1" indent="0">
                  <a:buNone/>
                </a:pPr>
                <a:r>
                  <a:rPr lang="el-GR" b="1" dirty="0">
                    <a:latin typeface="Calibri" panose="020F0502020204030204" pitchFamily="34" charset="0"/>
                    <a:cs typeface="Calibri" panose="020F0502020204030204" pitchFamily="34" charset="0"/>
                  </a:rPr>
                  <a:t>     όπου </a:t>
                </a:r>
                <a14:m>
                  <m:oMath xmlns:m="http://schemas.openxmlformats.org/officeDocument/2006/math">
                    <m:sSub>
                      <m:sSubPr>
                        <m:ctrlPr>
                          <a:rPr lang="en-US" b="1" i="1">
                            <a:latin typeface="Cambria Math" panose="02040503050406030204" pitchFamily="18" charset="0"/>
                          </a:rPr>
                        </m:ctrlPr>
                      </m:sSubPr>
                      <m:e>
                        <m:r>
                          <a:rPr lang="en-US" b="1" i="1">
                            <a:latin typeface="Cambria Math" panose="02040503050406030204" pitchFamily="18" charset="0"/>
                          </a:rPr>
                          <m:t>𝒌</m:t>
                        </m:r>
                      </m:e>
                      <m:sub>
                        <m:r>
                          <a:rPr lang="en-US" b="1" i="1">
                            <a:latin typeface="Cambria Math" panose="02040503050406030204" pitchFamily="18" charset="0"/>
                          </a:rPr>
                          <m:t>𝒆</m:t>
                        </m:r>
                      </m:sub>
                    </m:sSub>
                  </m:oMath>
                </a14:m>
                <a:r>
                  <a:rPr lang="el-GR" b="1" dirty="0">
                    <a:latin typeface="Calibri" panose="020F0502020204030204" pitchFamily="34" charset="0"/>
                    <a:cs typeface="Calibri" panose="020F0502020204030204" pitchFamily="34" charset="0"/>
                  </a:rPr>
                  <a:t> ονομάζεται </a:t>
                </a:r>
                <a:r>
                  <a:rPr lang="el-GR" dirty="0">
                    <a:latin typeface="Calibri" panose="020F0502020204030204" pitchFamily="34" charset="0"/>
                    <a:cs typeface="Calibri" panose="020F0502020204030204" pitchFamily="34" charset="0"/>
                  </a:rPr>
                  <a:t>σταθερά του </a:t>
                </a:r>
                <a:r>
                  <a:rPr lang="en-US" dirty="0">
                    <a:latin typeface="Calibri" panose="020F0502020204030204" pitchFamily="34" charset="0"/>
                    <a:cs typeface="Calibri" panose="020F0502020204030204" pitchFamily="34" charset="0"/>
                  </a:rPr>
                  <a:t>Coulomb</a:t>
                </a:r>
                <a:br>
                  <a:rPr lang="en-US" dirty="0">
                    <a:latin typeface="Calibri" panose="020F0502020204030204" pitchFamily="34" charset="0"/>
                    <a:cs typeface="Calibri" panose="020F0502020204030204" pitchFamily="34" charset="0"/>
                  </a:rPr>
                </a:br>
                <a:endParaRPr lang="en-US"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Πειράματα έδειξαν ότι η ηλεκτρική δύναμη είναι </a:t>
                </a:r>
                <a:r>
                  <a:rPr lang="el-GR" b="1" dirty="0">
                    <a:latin typeface="Calibri" panose="020F0502020204030204" pitchFamily="34" charset="0"/>
                    <a:cs typeface="Calibri" panose="020F0502020204030204" pitchFamily="34" charset="0"/>
                  </a:rPr>
                  <a:t>συντηρητική</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948449" cy="5105400"/>
              </a:xfrm>
              <a:blipFill>
                <a:blip r:embed="rId2"/>
                <a:stretch>
                  <a:fillRect t="-1671" r="-613" b="-955"/>
                </a:stretch>
              </a:blipFill>
            </p:spPr>
            <p:txBody>
              <a:bodyPr/>
              <a:lstStyle/>
              <a:p>
                <a:r>
                  <a:rPr lang="en-US">
                    <a:noFill/>
                  </a:rPr>
                  <a:t> </a:t>
                </a:r>
              </a:p>
            </p:txBody>
          </p:sp>
        </mc:Fallback>
      </mc:AlternateContent>
    </p:spTree>
    <p:extLst>
      <p:ext uri="{BB962C8B-B14F-4D97-AF65-F5344CB8AC3E}">
        <p14:creationId xmlns:p14="http://schemas.microsoft.com/office/powerpoint/2010/main" val="3383447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Ηλεκτρικά Κυκλώματα</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8024650" cy="5334000"/>
              </a:xfrm>
            </p:spPr>
            <p:txBody>
              <a:bodyPr>
                <a:normAutofit/>
              </a:bodyPr>
              <a:lstStyle/>
              <a:p>
                <a:r>
                  <a:rPr lang="el-GR" b="1" dirty="0">
                    <a:latin typeface="Calibri" panose="020F0502020204030204" pitchFamily="34" charset="0"/>
                    <a:cs typeface="Calibri" panose="020F0502020204030204" pitchFamily="34" charset="0"/>
                  </a:rPr>
                  <a:t>Ηλεκτρεγερτική Δύναμη</a:t>
                </a:r>
                <a:endParaRPr lang="en-US" sz="1200" dirty="0">
                  <a:latin typeface="Calibri" panose="020F0502020204030204" pitchFamily="34" charset="0"/>
                  <a:cs typeface="Calibri" panose="020F0502020204030204" pitchFamily="34" charset="0"/>
                </a:endParaRPr>
              </a:p>
              <a:p>
                <a:r>
                  <a:rPr lang="el-GR" sz="2200" dirty="0">
                    <a:latin typeface="Calibri" panose="020F0502020204030204" pitchFamily="34" charset="0"/>
                    <a:cs typeface="Calibri" panose="020F0502020204030204" pitchFamily="34" charset="0"/>
                  </a:rPr>
                  <a:t>Αν η διαφορά δυναμικού στους πόλους μιας μπαταρίας είναι σταθερή για ένα δεδομένο κύκλωμα, το ρεύμα είναι επίσης σταθερό, και λέγεται </a:t>
                </a:r>
                <a:r>
                  <a:rPr lang="el-GR" sz="2200" b="1" i="1" dirty="0">
                    <a:latin typeface="Calibri" panose="020F0502020204030204" pitchFamily="34" charset="0"/>
                    <a:cs typeface="Calibri" panose="020F0502020204030204" pitchFamily="34" charset="0"/>
                  </a:rPr>
                  <a:t>συνεχές ρεύμα</a:t>
                </a:r>
                <a:endParaRPr lang="en-US" sz="900" dirty="0">
                  <a:latin typeface="Calibri" panose="020F0502020204030204" pitchFamily="34" charset="0"/>
                  <a:cs typeface="Calibri" panose="020F0502020204030204" pitchFamily="34" charset="0"/>
                </a:endParaRPr>
              </a:p>
              <a:p>
                <a:pPr lvl="1"/>
                <a:r>
                  <a:rPr lang="el-GR" sz="2000" dirty="0">
                    <a:latin typeface="Calibri" panose="020F0502020204030204" pitchFamily="34" charset="0"/>
                    <a:cs typeface="Calibri" panose="020F0502020204030204" pitchFamily="34" charset="0"/>
                  </a:rPr>
                  <a:t>Στην πραγματικότητα, η μπαταρία έχει διάρκεια ζωής</a:t>
                </a:r>
              </a:p>
              <a:p>
                <a:pPr lvl="2"/>
                <a:r>
                  <a:rPr lang="el-GR" sz="1800" dirty="0">
                    <a:latin typeface="Calibri" panose="020F0502020204030204" pitchFamily="34" charset="0"/>
                    <a:cs typeface="Calibri" panose="020F0502020204030204" pitchFamily="34" charset="0"/>
                  </a:rPr>
                  <a:t>Ξεκινά δίνοντας μια διαφορά δυναμικού </a:t>
                </a:r>
                <a14:m>
                  <m:oMath xmlns:m="http://schemas.openxmlformats.org/officeDocument/2006/math">
                    <m:r>
                      <m:rPr>
                        <m:sty m:val="p"/>
                      </m:rPr>
                      <a:rPr lang="el-GR" sz="1800" i="0" dirty="0" smtClean="0">
                        <a:latin typeface="Cambria Math" panose="02040503050406030204" pitchFamily="18" charset="0"/>
                        <a:cs typeface="Calibri" panose="020F0502020204030204" pitchFamily="34" charset="0"/>
                      </a:rPr>
                      <m:t>Δ</m:t>
                    </m:r>
                    <m:r>
                      <a:rPr lang="en-US" sz="1800" i="1" dirty="0" smtClean="0">
                        <a:latin typeface="Cambria Math" panose="02040503050406030204" pitchFamily="18" charset="0"/>
                        <a:cs typeface="Calibri" panose="020F0502020204030204" pitchFamily="34" charset="0"/>
                      </a:rPr>
                      <m:t>𝑉</m:t>
                    </m:r>
                  </m:oMath>
                </a14:m>
                <a:r>
                  <a:rPr lang="en-US" sz="1800" dirty="0">
                    <a:latin typeface="Calibri" panose="020F0502020204030204" pitchFamily="34" charset="0"/>
                    <a:cs typeface="Calibri" panose="020F0502020204030204" pitchFamily="34" charset="0"/>
                  </a:rPr>
                  <a:t>, </a:t>
                </a:r>
                <a:r>
                  <a:rPr lang="el-GR" sz="1800" dirty="0">
                    <a:latin typeface="Calibri" panose="020F0502020204030204" pitchFamily="34" charset="0"/>
                    <a:cs typeface="Calibri" panose="020F0502020204030204" pitchFamily="34" charset="0"/>
                  </a:rPr>
                  <a:t>η οποία φθίνει με την πάροδο του χρόνου</a:t>
                </a:r>
                <a:endParaRPr lang="en-US" sz="1000" dirty="0">
                  <a:latin typeface="Calibri" panose="020F0502020204030204" pitchFamily="34" charset="0"/>
                  <a:cs typeface="Calibri" panose="020F0502020204030204" pitchFamily="34" charset="0"/>
                </a:endParaRPr>
              </a:p>
              <a:p>
                <a:r>
                  <a:rPr lang="el-GR" sz="2200" dirty="0">
                    <a:latin typeface="Calibri" panose="020F0502020204030204" pitchFamily="34" charset="0"/>
                    <a:cs typeface="Calibri" panose="020F0502020204030204" pitchFamily="34" charset="0"/>
                  </a:rPr>
                  <a:t>Η μπαταρία καλείται </a:t>
                </a:r>
                <a:r>
                  <a:rPr lang="el-GR" sz="2200" b="1" i="1" dirty="0">
                    <a:latin typeface="Calibri" panose="020F0502020204030204" pitchFamily="34" charset="0"/>
                    <a:cs typeface="Calibri" panose="020F0502020204030204" pitchFamily="34" charset="0"/>
                  </a:rPr>
                  <a:t>πηγή ηλεκτρεγερτικής δύναμης</a:t>
                </a:r>
                <a:r>
                  <a:rPr lang="el-GR" sz="2200" dirty="0">
                    <a:latin typeface="Calibri" panose="020F0502020204030204" pitchFamily="34" charset="0"/>
                    <a:cs typeface="Calibri" panose="020F0502020204030204" pitchFamily="34" charset="0"/>
                  </a:rPr>
                  <a:t> (</a:t>
                </a:r>
                <a:r>
                  <a:rPr lang="el-GR" sz="2200" b="1" i="1" dirty="0">
                    <a:latin typeface="Calibri" panose="020F0502020204030204" pitchFamily="34" charset="0"/>
                    <a:cs typeface="Calibri" panose="020F0502020204030204" pitchFamily="34" charset="0"/>
                  </a:rPr>
                  <a:t>πηγή ΗΕΔ</a:t>
                </a:r>
                <a:r>
                  <a:rPr lang="el-GR" sz="2200" dirty="0">
                    <a:latin typeface="Calibri" panose="020F0502020204030204" pitchFamily="34" charset="0"/>
                    <a:cs typeface="Calibri" panose="020F0502020204030204" pitchFamily="34" charset="0"/>
                  </a:rPr>
                  <a:t>)</a:t>
                </a:r>
              </a:p>
              <a:p>
                <a:pPr lvl="1"/>
                <a:r>
                  <a:rPr lang="el-GR" sz="2000" dirty="0">
                    <a:latin typeface="Calibri" panose="020F0502020204030204" pitchFamily="34" charset="0"/>
                    <a:cs typeface="Calibri" panose="020F0502020204030204" pitchFamily="34" charset="0"/>
                  </a:rPr>
                  <a:t>Ορολογικό «απομεινάρι» από </a:t>
                </a:r>
                <a:r>
                  <a:rPr lang="en-US" sz="2000" dirty="0">
                    <a:latin typeface="Calibri" panose="020F0502020204030204" pitchFamily="34" charset="0"/>
                    <a:cs typeface="Calibri" panose="020F0502020204030204" pitchFamily="34" charset="0"/>
                  </a:rPr>
                  <a:t>18</a:t>
                </a:r>
                <a:r>
                  <a:rPr lang="el-GR" sz="2000" baseline="30000" dirty="0">
                    <a:latin typeface="Calibri" panose="020F0502020204030204" pitchFamily="34" charset="0"/>
                    <a:cs typeface="Calibri" panose="020F0502020204030204" pitchFamily="34" charset="0"/>
                  </a:rPr>
                  <a:t>ο</a:t>
                </a:r>
                <a:r>
                  <a:rPr lang="el-GR" sz="2000" dirty="0">
                    <a:latin typeface="Calibri" panose="020F0502020204030204" pitchFamily="34" charset="0"/>
                    <a:cs typeface="Calibri" panose="020F0502020204030204" pitchFamily="34" charset="0"/>
                  </a:rPr>
                  <a:t>-19</a:t>
                </a:r>
                <a:r>
                  <a:rPr lang="el-GR" sz="2000" baseline="30000" dirty="0">
                    <a:latin typeface="Calibri" panose="020F0502020204030204" pitchFamily="34" charset="0"/>
                    <a:cs typeface="Calibri" panose="020F0502020204030204" pitchFamily="34" charset="0"/>
                  </a:rPr>
                  <a:t>ο</a:t>
                </a:r>
                <a:r>
                  <a:rPr lang="el-GR" sz="2000" dirty="0">
                    <a:latin typeface="Calibri" panose="020F0502020204030204" pitchFamily="34" charset="0"/>
                    <a:cs typeface="Calibri" panose="020F0502020204030204" pitchFamily="34" charset="0"/>
                  </a:rPr>
                  <a:t> αιώνα, που δε γνωρίζαμε ακριβώς τι γίνεται με τον ηλεκτρισμό </a:t>
                </a:r>
                <a:r>
                  <a:rPr lang="el-GR" sz="2000" dirty="0">
                    <a:latin typeface="Calibri" panose="020F0502020204030204" pitchFamily="34" charset="0"/>
                    <a:cs typeface="Calibri" panose="020F0502020204030204" pitchFamily="34" charset="0"/>
                    <a:sym typeface="Wingdings" panose="05000000000000000000" pitchFamily="2" charset="2"/>
                  </a:rPr>
                  <a:t>,</a:t>
                </a:r>
                <a:r>
                  <a:rPr lang="en-US" sz="2000" dirty="0">
                    <a:latin typeface="Calibri" panose="020F0502020204030204" pitchFamily="34" charset="0"/>
                    <a:cs typeface="Calibri" panose="020F0502020204030204" pitchFamily="34" charset="0"/>
                    <a:sym typeface="Wingdings" panose="05000000000000000000" pitchFamily="2" charset="2"/>
                  </a:rPr>
                  <a:t> </a:t>
                </a:r>
                <a:r>
                  <a:rPr lang="el-GR" sz="2000" dirty="0">
                    <a:latin typeface="Calibri" panose="020F0502020204030204" pitchFamily="34" charset="0"/>
                    <a:cs typeface="Calibri" panose="020F0502020204030204" pitchFamily="34" charset="0"/>
                    <a:sym typeface="Wingdings" panose="05000000000000000000" pitchFamily="2" charset="2"/>
                  </a:rPr>
                  <a:t>και συμβολίζεται με </a:t>
                </a:r>
                <a14:m>
                  <m:oMath xmlns:m="http://schemas.openxmlformats.org/officeDocument/2006/math">
                    <m:r>
                      <a:rPr lang="el-GR" sz="2600" b="1" i="1">
                        <a:latin typeface="Cambria Math" panose="02040503050406030204" pitchFamily="18" charset="0"/>
                        <a:ea typeface="Cambria Math" panose="02040503050406030204" pitchFamily="18" charset="0"/>
                      </a:rPr>
                      <m:t>𝜺</m:t>
                    </m:r>
                  </m:oMath>
                </a14:m>
                <a:endParaRPr lang="el-GR" sz="2000" dirty="0">
                  <a:latin typeface="Calibri" panose="020F0502020204030204" pitchFamily="34" charset="0"/>
                  <a:cs typeface="Calibri" panose="020F0502020204030204" pitchFamily="34" charset="0"/>
                </a:endParaRPr>
              </a:p>
              <a:p>
                <a:pPr lvl="1"/>
                <a:r>
                  <a:rPr lang="el-GR" sz="2000" dirty="0">
                    <a:latin typeface="Calibri" panose="020F0502020204030204" pitchFamily="34" charset="0"/>
                    <a:cs typeface="Calibri" panose="020F0502020204030204" pitchFamily="34" charset="0"/>
                  </a:rPr>
                  <a:t>Η </a:t>
                </a:r>
                <a:r>
                  <a:rPr lang="el-GR" sz="2000" b="1" dirty="0">
                    <a:latin typeface="Calibri" panose="020F0502020204030204" pitchFamily="34" charset="0"/>
                    <a:cs typeface="Calibri" panose="020F0502020204030204" pitchFamily="34" charset="0"/>
                  </a:rPr>
                  <a:t>ΗΕΔ</a:t>
                </a:r>
                <a:r>
                  <a:rPr lang="el-GR" sz="2000" dirty="0">
                    <a:latin typeface="Calibri" panose="020F0502020204030204" pitchFamily="34" charset="0"/>
                    <a:cs typeface="Calibri" panose="020F0502020204030204" pitchFamily="34" charset="0"/>
                  </a:rPr>
                  <a:t> </a:t>
                </a:r>
                <a14:m>
                  <m:oMath xmlns:m="http://schemas.openxmlformats.org/officeDocument/2006/math">
                    <m:r>
                      <a:rPr lang="el-GR" sz="2800" b="1" i="1">
                        <a:latin typeface="Cambria Math" panose="02040503050406030204" pitchFamily="18" charset="0"/>
                        <a:ea typeface="Cambria Math" panose="02040503050406030204" pitchFamily="18" charset="0"/>
                      </a:rPr>
                      <m:t>𝜺</m:t>
                    </m:r>
                  </m:oMath>
                </a14:m>
                <a:r>
                  <a:rPr lang="el-GR" sz="2000" dirty="0">
                    <a:latin typeface="Calibri" panose="020F0502020204030204" pitchFamily="34" charset="0"/>
                    <a:cs typeface="Calibri" panose="020F0502020204030204" pitchFamily="34" charset="0"/>
                  </a:rPr>
                  <a:t> μιας μπαταρίας είναι η </a:t>
                </a:r>
                <a:br>
                  <a:rPr lang="el-GR" sz="2000" dirty="0">
                    <a:latin typeface="Calibri" panose="020F0502020204030204" pitchFamily="34" charset="0"/>
                    <a:cs typeface="Calibri" panose="020F0502020204030204" pitchFamily="34" charset="0"/>
                  </a:rPr>
                </a:br>
                <a:r>
                  <a:rPr lang="el-GR" sz="2000" b="1" dirty="0">
                    <a:latin typeface="Calibri" panose="020F0502020204030204" pitchFamily="34" charset="0"/>
                    <a:cs typeface="Calibri" panose="020F0502020204030204" pitchFamily="34" charset="0"/>
                  </a:rPr>
                  <a:t>μέγιστη δυνατή διαφορά δυναμικού </a:t>
                </a:r>
                <a:br>
                  <a:rPr lang="el-GR" sz="2000" b="1" dirty="0">
                    <a:latin typeface="Calibri" panose="020F0502020204030204" pitchFamily="34" charset="0"/>
                    <a:cs typeface="Calibri" panose="020F0502020204030204" pitchFamily="34" charset="0"/>
                  </a:rPr>
                </a:br>
                <a:r>
                  <a:rPr lang="el-GR" sz="2000" b="1" dirty="0">
                    <a:latin typeface="Calibri" panose="020F0502020204030204" pitchFamily="34" charset="0"/>
                    <a:cs typeface="Calibri" panose="020F0502020204030204" pitchFamily="34" charset="0"/>
                  </a:rPr>
                  <a:t>(τάση)</a:t>
                </a:r>
                <a:r>
                  <a:rPr lang="en-US" sz="2000" b="1" dirty="0">
                    <a:latin typeface="Calibri" panose="020F0502020204030204" pitchFamily="34" charset="0"/>
                    <a:cs typeface="Calibri" panose="020F0502020204030204" pitchFamily="34" charset="0"/>
                  </a:rPr>
                  <a:t> (</a:t>
                </a:r>
                <a:r>
                  <a:rPr lang="el-GR" sz="2000" b="1" dirty="0">
                    <a:latin typeface="Calibri" panose="020F0502020204030204" pitchFamily="34" charset="0"/>
                    <a:cs typeface="Calibri" panose="020F0502020204030204" pitchFamily="34" charset="0"/>
                  </a:rPr>
                  <a:t>Δ</a:t>
                </a:r>
                <a:r>
                  <a:rPr lang="en-US" sz="2000" b="1" dirty="0">
                    <a:latin typeface="Calibri" panose="020F0502020204030204" pitchFamily="34" charset="0"/>
                    <a:cs typeface="Calibri" panose="020F0502020204030204" pitchFamily="34" charset="0"/>
                  </a:rPr>
                  <a:t>V)</a:t>
                </a:r>
                <a:r>
                  <a:rPr lang="el-GR" sz="2000" b="1" dirty="0">
                    <a:latin typeface="Calibri" panose="020F0502020204030204" pitchFamily="34" charset="0"/>
                    <a:cs typeface="Calibri" panose="020F0502020204030204" pitchFamily="34" charset="0"/>
                  </a:rPr>
                  <a:t> </a:t>
                </a:r>
                <a:r>
                  <a:rPr lang="el-GR" sz="2000" dirty="0">
                    <a:latin typeface="Calibri" panose="020F0502020204030204" pitchFamily="34" charset="0"/>
                    <a:cs typeface="Calibri" panose="020F0502020204030204" pitchFamily="34" charset="0"/>
                  </a:rPr>
                  <a:t>που μπορεί να δώσει ανά-</a:t>
                </a:r>
                <a:br>
                  <a:rPr lang="el-GR" sz="2000" dirty="0">
                    <a:latin typeface="Calibri" panose="020F0502020204030204" pitchFamily="34" charset="0"/>
                    <a:cs typeface="Calibri" panose="020F0502020204030204" pitchFamily="34" charset="0"/>
                  </a:rPr>
                </a:br>
                <a:r>
                  <a:rPr lang="el-GR" sz="2000" dirty="0" err="1">
                    <a:latin typeface="Calibri" panose="020F0502020204030204" pitchFamily="34" charset="0"/>
                    <a:cs typeface="Calibri" panose="020F0502020204030204" pitchFamily="34" charset="0"/>
                  </a:rPr>
                  <a:t>μεσα</a:t>
                </a:r>
                <a:r>
                  <a:rPr lang="el-GR" sz="2000" dirty="0">
                    <a:latin typeface="Calibri" panose="020F0502020204030204" pitchFamily="34" charset="0"/>
                    <a:cs typeface="Calibri" panose="020F0502020204030204" pitchFamily="34" charset="0"/>
                  </a:rPr>
                  <a:t> στους πόλους της</a:t>
                </a:r>
              </a:p>
              <a:p>
                <a:pPr lvl="1"/>
                <a:endParaRPr lang="el-GR" sz="2000" dirty="0">
                  <a:latin typeface="Calibri" panose="020F0502020204030204" pitchFamily="34" charset="0"/>
                  <a:cs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8024650" cy="5334000"/>
              </a:xfrm>
              <a:blipFill rotWithShape="0">
                <a:blip r:embed="rId2"/>
                <a:stretch>
                  <a:fillRect t="-914" r="-76"/>
                </a:stretch>
              </a:blipFill>
            </p:spPr>
            <p:txBody>
              <a:bodyPr/>
              <a:lstStyle/>
              <a:p>
                <a:r>
                  <a:rPr lang="el-GR">
                    <a:noFill/>
                  </a:rPr>
                  <a:t> </a:t>
                </a:r>
              </a:p>
            </p:txBody>
          </p:sp>
        </mc:Fallback>
      </mc:AlternateContent>
      <p:pic>
        <p:nvPicPr>
          <p:cNvPr id="4" name="Picture 2" descr="http://photos1.blogger.com/x/blogger/3569/2389/1600/760725/Decorated_tree.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lkaline Duracell 9V Battery, For multiple purpose at Rs 180/piece in  Hyderabad"/>
          <p:cNvPicPr>
            <a:picLocks noChangeAspect="1" noChangeArrowheads="1"/>
          </p:cNvPicPr>
          <p:nvPr/>
        </p:nvPicPr>
        <p:blipFill rotWithShape="1">
          <a:blip r:embed="rId4">
            <a:extLst>
              <a:ext uri="{28A0092B-C50C-407E-A947-70E740481C1C}">
                <a14:useLocalDpi xmlns:a14="http://schemas.microsoft.com/office/drawing/2010/main" val="0"/>
              </a:ext>
            </a:extLst>
          </a:blip>
          <a:srcRect l="22400" r="20000"/>
          <a:stretch/>
        </p:blipFill>
        <p:spPr bwMode="auto">
          <a:xfrm rot="16200000">
            <a:off x="6362700" y="4229100"/>
            <a:ext cx="1524000" cy="2971800"/>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p:cNvSpPr/>
          <p:nvPr/>
        </p:nvSpPr>
        <p:spPr>
          <a:xfrm>
            <a:off x="6934200" y="5867400"/>
            <a:ext cx="685800" cy="644013"/>
          </a:xfrm>
          <a:prstGeom prst="ellipse">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Tree>
    <p:extLst>
      <p:ext uri="{BB962C8B-B14F-4D97-AF65-F5344CB8AC3E}">
        <p14:creationId xmlns:p14="http://schemas.microsoft.com/office/powerpoint/2010/main" val="3870975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par>
                                <p:cTn id="36" presetID="10" presetClass="entr" presetSubtype="0" fill="hold" nodeType="withEffect">
                                  <p:stCondLst>
                                    <p:cond delay="0"/>
                                  </p:stCondLst>
                                  <p:childTnLst>
                                    <p:set>
                                      <p:cBhvr>
                                        <p:cTn id="37" dur="1" fill="hold">
                                          <p:stCondLst>
                                            <p:cond delay="0"/>
                                          </p:stCondLst>
                                        </p:cTn>
                                        <p:tgtEl>
                                          <p:spTgt spid="1026"/>
                                        </p:tgtEl>
                                        <p:attrNameLst>
                                          <p:attrName>style.visibility</p:attrName>
                                        </p:attrNameLst>
                                      </p:cBhvr>
                                      <p:to>
                                        <p:strVal val="visible"/>
                                      </p:to>
                                    </p:set>
                                    <p:animEffect transition="in" filter="fade">
                                      <p:cBhvr>
                                        <p:cTn id="38"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Ηλεκτρικά Κυκλώματα</a:t>
            </a:r>
          </a:p>
        </p:txBody>
      </p:sp>
      <p:sp>
        <p:nvSpPr>
          <p:cNvPr id="3" name="Content Placeholder 2"/>
          <p:cNvSpPr>
            <a:spLocks noGrp="1"/>
          </p:cNvSpPr>
          <p:nvPr>
            <p:ph idx="1"/>
          </p:nvPr>
        </p:nvSpPr>
        <p:spPr>
          <a:xfrm>
            <a:off x="738350" y="1371600"/>
            <a:ext cx="7796050" cy="5334000"/>
          </a:xfrm>
        </p:spPr>
        <p:txBody>
          <a:bodyPr>
            <a:normAutofit/>
          </a:bodyPr>
          <a:lstStyle/>
          <a:p>
            <a:r>
              <a:rPr lang="el-GR" b="1" dirty="0">
                <a:latin typeface="Calibri" panose="020F0502020204030204" pitchFamily="34" charset="0"/>
                <a:cs typeface="Calibri" panose="020F0502020204030204" pitchFamily="34" charset="0"/>
              </a:rPr>
              <a:t>Ηλεκτρεγερτική Δύναμη</a:t>
            </a:r>
            <a:endParaRPr lang="en-US" b="1" dirty="0">
              <a:latin typeface="Calibri" panose="020F0502020204030204" pitchFamily="34" charset="0"/>
              <a:cs typeface="Calibri" panose="020F0502020204030204" pitchFamily="34" charset="0"/>
            </a:endParaRPr>
          </a:p>
          <a:p>
            <a:pPr marL="68580" indent="0">
              <a:buNone/>
            </a:pPr>
            <a:endParaRPr lang="en-US" sz="1400" dirty="0">
              <a:latin typeface="Calibri" panose="020F0502020204030204" pitchFamily="34" charset="0"/>
              <a:cs typeface="Calibri" panose="020F0502020204030204" pitchFamily="34" charset="0"/>
            </a:endParaRPr>
          </a:p>
          <a:p>
            <a:r>
              <a:rPr lang="el-GR" dirty="0">
                <a:latin typeface="Calibri" panose="020F0502020204030204" pitchFamily="34" charset="0"/>
                <a:cs typeface="Calibri" panose="020F0502020204030204" pitchFamily="34" charset="0"/>
              </a:rPr>
              <a:t>Σε ό,τι ακολουθήσει θα υποθέσουμε ότι: </a:t>
            </a:r>
            <a:br>
              <a:rPr lang="en-US" sz="2200" dirty="0">
                <a:latin typeface="Calibri" panose="020F0502020204030204" pitchFamily="34" charset="0"/>
                <a:cs typeface="Calibri" panose="020F0502020204030204" pitchFamily="34" charset="0"/>
              </a:rPr>
            </a:br>
            <a:endParaRPr lang="en-US" dirty="0">
              <a:latin typeface="Calibri" panose="020F0502020204030204" pitchFamily="34" charset="0"/>
              <a:cs typeface="Calibri" panose="020F0502020204030204" pitchFamily="34" charset="0"/>
            </a:endParaRPr>
          </a:p>
          <a:p>
            <a:pPr lvl="1">
              <a:buFont typeface="Wingdings" panose="05000000000000000000" pitchFamily="2" charset="2"/>
              <a:buChar char="§"/>
            </a:pPr>
            <a:r>
              <a:rPr lang="el-GR" dirty="0">
                <a:latin typeface="Calibri" panose="020F0502020204030204" pitchFamily="34" charset="0"/>
                <a:cs typeface="Calibri" panose="020F0502020204030204" pitchFamily="34" charset="0"/>
              </a:rPr>
              <a:t>Τα καλώδια ενός κυκλώματος </a:t>
            </a:r>
            <a:r>
              <a:rPr lang="el-GR" b="1" dirty="0">
                <a:latin typeface="Calibri" panose="020F0502020204030204" pitchFamily="34" charset="0"/>
                <a:cs typeface="Calibri" panose="020F0502020204030204" pitchFamily="34" charset="0"/>
              </a:rPr>
              <a:t>δεν</a:t>
            </a:r>
            <a:r>
              <a:rPr lang="el-GR" dirty="0">
                <a:latin typeface="Calibri" panose="020F0502020204030204" pitchFamily="34" charset="0"/>
                <a:cs typeface="Calibri" panose="020F0502020204030204" pitchFamily="34" charset="0"/>
              </a:rPr>
              <a:t> έχουν αντίσταση (ιδανικά)</a:t>
            </a:r>
            <a:br>
              <a:rPr lang="el-GR" dirty="0">
                <a:latin typeface="Calibri" panose="020F0502020204030204" pitchFamily="34" charset="0"/>
                <a:cs typeface="Calibri" panose="020F0502020204030204" pitchFamily="34" charset="0"/>
              </a:rPr>
            </a:br>
            <a:endParaRPr lang="en-US" dirty="0">
              <a:latin typeface="Calibri" panose="020F0502020204030204" pitchFamily="34" charset="0"/>
              <a:cs typeface="Calibri" panose="020F0502020204030204" pitchFamily="34" charset="0"/>
            </a:endParaRPr>
          </a:p>
          <a:p>
            <a:pPr lvl="1">
              <a:buFont typeface="Wingdings" panose="05000000000000000000" pitchFamily="2" charset="2"/>
              <a:buChar char="§"/>
            </a:pPr>
            <a:r>
              <a:rPr lang="el-GR" dirty="0">
                <a:latin typeface="Calibri" panose="020F0502020204030204" pitchFamily="34" charset="0"/>
                <a:cs typeface="Calibri" panose="020F0502020204030204" pitchFamily="34" charset="0"/>
              </a:rPr>
              <a:t>Ο </a:t>
            </a:r>
            <a:r>
              <a:rPr lang="el-GR" b="1" dirty="0">
                <a:latin typeface="Calibri" panose="020F0502020204030204" pitchFamily="34" charset="0"/>
                <a:cs typeface="Calibri" panose="020F0502020204030204" pitchFamily="34" charset="0"/>
              </a:rPr>
              <a:t>θετικός</a:t>
            </a:r>
            <a:r>
              <a:rPr lang="el-GR" dirty="0">
                <a:latin typeface="Calibri" panose="020F0502020204030204" pitchFamily="34" charset="0"/>
                <a:cs typeface="Calibri" panose="020F0502020204030204" pitchFamily="34" charset="0"/>
              </a:rPr>
              <a:t> πόλος της μπαταρίας είναι </a:t>
            </a:r>
            <a:r>
              <a:rPr lang="el-GR" b="1" dirty="0">
                <a:latin typeface="Calibri" panose="020F0502020204030204" pitchFamily="34" charset="0"/>
                <a:cs typeface="Calibri" panose="020F0502020204030204" pitchFamily="34" charset="0"/>
              </a:rPr>
              <a:t>υψηλότερου δυναμικού</a:t>
            </a:r>
            <a:r>
              <a:rPr lang="el-GR" dirty="0">
                <a:latin typeface="Calibri" panose="020F0502020204030204" pitchFamily="34" charset="0"/>
                <a:cs typeface="Calibri" panose="020F0502020204030204" pitchFamily="34" charset="0"/>
              </a:rPr>
              <a:t> από τον </a:t>
            </a:r>
            <a:r>
              <a:rPr lang="el-GR" b="1" dirty="0">
                <a:latin typeface="Calibri" panose="020F0502020204030204" pitchFamily="34" charset="0"/>
                <a:cs typeface="Calibri" panose="020F0502020204030204" pitchFamily="34" charset="0"/>
              </a:rPr>
              <a:t>αρνητικό</a:t>
            </a:r>
            <a:endParaRPr lang="en-US" b="1" dirty="0">
              <a:latin typeface="Calibri" panose="020F0502020204030204" pitchFamily="34" charset="0"/>
              <a:cs typeface="Calibri" panose="020F0502020204030204" pitchFamily="34" charset="0"/>
            </a:endParaRPr>
          </a:p>
          <a:p>
            <a:pPr lvl="1">
              <a:buFont typeface="Wingdings" panose="05000000000000000000" pitchFamily="2" charset="2"/>
              <a:buChar char="§"/>
            </a:pPr>
            <a:endParaRPr lang="el-GR" dirty="0">
              <a:latin typeface="Calibri" panose="020F0502020204030204" pitchFamily="34" charset="0"/>
              <a:cs typeface="Calibri" panose="020F0502020204030204" pitchFamily="34" charset="0"/>
            </a:endParaRPr>
          </a:p>
          <a:p>
            <a:pPr lvl="1">
              <a:buFont typeface="Wingdings" panose="05000000000000000000" pitchFamily="2" charset="2"/>
              <a:buChar char="§"/>
            </a:pPr>
            <a:r>
              <a:rPr lang="el-GR" dirty="0">
                <a:latin typeface="Calibri" panose="020F0502020204030204" pitchFamily="34" charset="0"/>
                <a:cs typeface="Calibri" panose="020F0502020204030204" pitchFamily="34" charset="0"/>
              </a:rPr>
              <a:t>Το ηλεκτρικό ρεύμα εντός μπαταρίας κινείται από τον </a:t>
            </a:r>
            <a:r>
              <a:rPr lang="el-GR" b="1" dirty="0">
                <a:latin typeface="Calibri" panose="020F0502020204030204" pitchFamily="34" charset="0"/>
                <a:cs typeface="Calibri" panose="020F0502020204030204" pitchFamily="34" charset="0"/>
              </a:rPr>
              <a:t>αρνητικό </a:t>
            </a:r>
            <a:r>
              <a:rPr lang="el-GR" dirty="0">
                <a:latin typeface="Calibri" panose="020F0502020204030204" pitchFamily="34" charset="0"/>
                <a:cs typeface="Calibri" panose="020F0502020204030204" pitchFamily="34" charset="0"/>
              </a:rPr>
              <a:t>πόλο</a:t>
            </a:r>
            <a:r>
              <a:rPr lang="el-GR" b="1"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προς το </a:t>
            </a:r>
            <a:r>
              <a:rPr lang="el-GR" b="1" dirty="0">
                <a:latin typeface="Calibri" panose="020F0502020204030204" pitchFamily="34" charset="0"/>
                <a:cs typeface="Calibri" panose="020F0502020204030204" pitchFamily="34" charset="0"/>
              </a:rPr>
              <a:t>θετικό </a:t>
            </a:r>
            <a:r>
              <a:rPr lang="el-GR" dirty="0">
                <a:latin typeface="Calibri" panose="020F0502020204030204" pitchFamily="34" charset="0"/>
                <a:cs typeface="Calibri" panose="020F0502020204030204" pitchFamily="34" charset="0"/>
              </a:rPr>
              <a:t>πόλο της μπαταρίας</a:t>
            </a:r>
          </a:p>
        </p:txBody>
      </p:sp>
      <p:pic>
        <p:nvPicPr>
          <p:cNvPr id="4" name="Picture 2" descr="http://photos1.blogger.com/x/blogger/3569/2389/1600/760725/Decorated_tree.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2669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5181600" y="3876675"/>
            <a:ext cx="3495675" cy="2295525"/>
          </a:xfrm>
          <a:prstGeom prst="rect">
            <a:avLst/>
          </a:prstGeom>
        </p:spPr>
      </p:pic>
      <p:sp>
        <p:nvSpPr>
          <p:cNvPr id="2" name="Title 1"/>
          <p:cNvSpPr>
            <a:spLocks noGrp="1"/>
          </p:cNvSpPr>
          <p:nvPr>
            <p:ph type="title"/>
          </p:nvPr>
        </p:nvSpPr>
        <p:spPr/>
        <p:txBody>
          <a:bodyPr>
            <a:normAutofit fontScale="90000"/>
          </a:bodyPr>
          <a:lstStyle/>
          <a:p>
            <a:r>
              <a:rPr lang="el-GR" dirty="0"/>
              <a:t>Ηλεκτρικά Κυκλώματα</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8024650" cy="5334000"/>
              </a:xfrm>
            </p:spPr>
            <p:txBody>
              <a:bodyPr>
                <a:normAutofit/>
              </a:bodyPr>
              <a:lstStyle/>
              <a:p>
                <a:r>
                  <a:rPr lang="el-GR" b="1" dirty="0">
                    <a:latin typeface="Calibri" panose="020F0502020204030204" pitchFamily="34" charset="0"/>
                    <a:cs typeface="Calibri" panose="020F0502020204030204" pitchFamily="34" charset="0"/>
                  </a:rPr>
                  <a:t>Ηλεκτρεγερτική Δύναμη</a:t>
                </a:r>
              </a:p>
              <a:p>
                <a:pPr lvl="1"/>
                <a:r>
                  <a:rPr lang="el-GR" u="sng" dirty="0">
                    <a:latin typeface="Calibri" panose="020F0502020204030204" pitchFamily="34" charset="0"/>
                    <a:cs typeface="Calibri" panose="020F0502020204030204" pitchFamily="34" charset="0"/>
                  </a:rPr>
                  <a:t>Ιδανικά</a:t>
                </a:r>
                <a:r>
                  <a:rPr lang="el-GR" dirty="0">
                    <a:latin typeface="Calibri" panose="020F0502020204030204" pitchFamily="34" charset="0"/>
                    <a:cs typeface="Calibri" panose="020F0502020204030204" pitchFamily="34" charset="0"/>
                  </a:rPr>
                  <a:t>, η διαφορά δυναμικού </a:t>
                </a:r>
                <a14:m>
                  <m:oMath xmlns:m="http://schemas.openxmlformats.org/officeDocument/2006/math">
                    <m:r>
                      <m:rPr>
                        <m:sty m:val="p"/>
                      </m:rPr>
                      <a:rPr lang="en-US" b="0" i="0" smtClean="0">
                        <a:latin typeface="Cambria Math" panose="02040503050406030204" pitchFamily="18" charset="0"/>
                        <a:cs typeface="Calibri" panose="020F0502020204030204" pitchFamily="34" charset="0"/>
                      </a:rPr>
                      <m:t>Δ</m:t>
                    </m:r>
                    <m:r>
                      <a:rPr lang="en-US" b="0" i="1" smtClean="0">
                        <a:latin typeface="Cambria Math" panose="02040503050406030204" pitchFamily="18" charset="0"/>
                        <a:cs typeface="Calibri" panose="020F0502020204030204" pitchFamily="34" charset="0"/>
                      </a:rPr>
                      <m:t>𝑉</m:t>
                    </m:r>
                  </m:oMath>
                </a14:m>
                <a:r>
                  <a:rPr lang="en-US"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στα άκρα της μπαταρίας ισούται με την ΗΕΔ</a:t>
                </a:r>
                <a:r>
                  <a:rPr lang="en-US"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της, </a:t>
                </a:r>
                <a14:m>
                  <m:oMath xmlns:m="http://schemas.openxmlformats.org/officeDocument/2006/math">
                    <m:r>
                      <a:rPr lang="el-GR" sz="2400" b="1" i="1">
                        <a:latin typeface="Cambria Math" panose="02040503050406030204" pitchFamily="18" charset="0"/>
                        <a:ea typeface="Cambria Math" panose="02040503050406030204" pitchFamily="18" charset="0"/>
                      </a:rPr>
                      <m:t>𝜺</m:t>
                    </m:r>
                  </m:oMath>
                </a14:m>
                <a:endParaRPr lang="en-US"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Στην πράξη όμως, δεν ισχύει αυτό. </a:t>
                </a:r>
                <a:endParaRPr lang="en-US"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Μια πραγματική μπαταρία έχει κι αυτή τη δική της «αντίσταση»: μοντελοποιεί τη φθορά της με τον καιρό</a:t>
                </a:r>
              </a:p>
              <a:p>
                <a:pPr lvl="2"/>
                <a:r>
                  <a:rPr lang="el-GR" dirty="0">
                    <a:latin typeface="Calibri" panose="020F0502020204030204" pitchFamily="34" charset="0"/>
                    <a:cs typeface="Calibri" panose="020F0502020204030204" pitchFamily="34" charset="0"/>
                  </a:rPr>
                  <a:t>Την ονομάζουμε </a:t>
                </a:r>
                <a:r>
                  <a:rPr lang="el-GR" b="1" dirty="0">
                    <a:latin typeface="Calibri" panose="020F0502020204030204" pitchFamily="34" charset="0"/>
                    <a:cs typeface="Calibri" panose="020F0502020204030204" pitchFamily="34" charset="0"/>
                  </a:rPr>
                  <a:t>εσωτερική αντίσταση </a:t>
                </a:r>
                <a14:m>
                  <m:oMath xmlns:m="http://schemas.openxmlformats.org/officeDocument/2006/math">
                    <m:r>
                      <a:rPr lang="en-US" b="1" i="1" dirty="0" smtClean="0">
                        <a:latin typeface="Cambria Math" panose="02040503050406030204" pitchFamily="18" charset="0"/>
                        <a:cs typeface="Calibri" panose="020F0502020204030204" pitchFamily="34" charset="0"/>
                      </a:rPr>
                      <m:t>𝒓</m:t>
                    </m:r>
                  </m:oMath>
                </a14:m>
                <a:endParaRPr lang="el-GR" b="1" dirty="0">
                  <a:latin typeface="Calibri" panose="020F0502020204030204" pitchFamily="34" charset="0"/>
                  <a:cs typeface="Calibri" panose="020F0502020204030204" pitchFamily="34" charset="0"/>
                </a:endParaRPr>
              </a:p>
              <a:p>
                <a:pPr lvl="2"/>
                <a:r>
                  <a:rPr lang="el-GR" dirty="0">
                    <a:latin typeface="Calibri" panose="020F0502020204030204" pitchFamily="34" charset="0"/>
                    <a:cs typeface="Calibri" panose="020F0502020204030204" pitchFamily="34" charset="0"/>
                  </a:rPr>
                  <a:t>Αυξάνεται με την πάροδο του χρόνου</a:t>
                </a:r>
                <a:endParaRPr lang="en-US" sz="500" dirty="0">
                  <a:latin typeface="Calibri" panose="020F0502020204030204" pitchFamily="34" charset="0"/>
                  <a:cs typeface="Calibri" panose="020F0502020204030204" pitchFamily="34" charset="0"/>
                </a:endParaRPr>
              </a:p>
              <a:p>
                <a:pPr marL="365760" lvl="1" indent="0">
                  <a:buNone/>
                </a:pPr>
                <a:endParaRPr lang="en-US" sz="300"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Το σχήμα δείχνει ένα </a:t>
                </a:r>
                <a:r>
                  <a:rPr lang="el-GR" b="1" dirty="0">
                    <a:latin typeface="Calibri" panose="020F0502020204030204" pitchFamily="34" charset="0"/>
                    <a:cs typeface="Calibri" panose="020F0502020204030204" pitchFamily="34" charset="0"/>
                  </a:rPr>
                  <a:t>μοντέλο </a:t>
                </a:r>
                <a:br>
                  <a:rPr lang="en-US" b="1" dirty="0">
                    <a:latin typeface="Calibri" panose="020F0502020204030204" pitchFamily="34" charset="0"/>
                    <a:cs typeface="Calibri" panose="020F0502020204030204" pitchFamily="34" charset="0"/>
                  </a:rPr>
                </a:br>
                <a:r>
                  <a:rPr lang="el-GR" b="1" dirty="0">
                    <a:latin typeface="Calibri" panose="020F0502020204030204" pitchFamily="34" charset="0"/>
                    <a:cs typeface="Calibri" panose="020F0502020204030204" pitchFamily="34" charset="0"/>
                  </a:rPr>
                  <a:t>μπαταρίας</a:t>
                </a:r>
                <a:r>
                  <a:rPr lang="el-GR" dirty="0">
                    <a:latin typeface="Calibri" panose="020F0502020204030204" pitchFamily="34" charset="0"/>
                    <a:cs typeface="Calibri" panose="020F0502020204030204" pitchFamily="34" charset="0"/>
                  </a:rPr>
                  <a:t> (μπεζ κουτί)</a:t>
                </a:r>
              </a:p>
              <a:p>
                <a:pPr lvl="1"/>
                <a:r>
                  <a:rPr lang="el-GR" dirty="0">
                    <a:latin typeface="Calibri" panose="020F0502020204030204" pitchFamily="34" charset="0"/>
                    <a:cs typeface="Calibri" panose="020F0502020204030204" pitchFamily="34" charset="0"/>
                  </a:rPr>
                  <a:t>ΗΕΔ κι αντίσταση </a:t>
                </a:r>
                <a14:m>
                  <m:oMath xmlns:m="http://schemas.openxmlformats.org/officeDocument/2006/math">
                    <m:r>
                      <a:rPr lang="en-US" b="1" i="1" dirty="0" smtClean="0">
                        <a:latin typeface="Cambria Math" panose="02040503050406030204" pitchFamily="18" charset="0"/>
                        <a:cs typeface="Calibri" panose="020F0502020204030204" pitchFamily="34" charset="0"/>
                      </a:rPr>
                      <m:t>𝒓</m:t>
                    </m:r>
                  </m:oMath>
                </a14:m>
                <a:r>
                  <a:rPr lang="en-US"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σε σειρά</a:t>
                </a:r>
              </a:p>
              <a:p>
                <a:pPr lvl="1"/>
                <a:r>
                  <a:rPr lang="el-GR" dirty="0">
                    <a:latin typeface="Calibri" panose="020F0502020204030204" pitchFamily="34" charset="0"/>
                    <a:cs typeface="Calibri" panose="020F0502020204030204" pitchFamily="34" charset="0"/>
                  </a:rPr>
                  <a:t>Πόσο είναι το ρεύμα στο κύκλωμα;</a:t>
                </a:r>
                <a:endParaRPr lang="en-US" dirty="0">
                  <a:latin typeface="Calibri" panose="020F0502020204030204" pitchFamily="34" charset="0"/>
                  <a:cs typeface="Calibri" panose="020F0502020204030204" pitchFamily="34" charset="0"/>
                </a:endParaRPr>
              </a:p>
              <a:p>
                <a:pPr lvl="2"/>
                <a:r>
                  <a:rPr lang="el-GR" b="1" dirty="0">
                    <a:latin typeface="Calibri" panose="020F0502020204030204" pitchFamily="34" charset="0"/>
                    <a:ea typeface="Cambria Math" panose="02040503050406030204" pitchFamily="18" charset="0"/>
                    <a:cs typeface="Calibri" panose="020F0502020204030204" pitchFamily="34" charset="0"/>
                  </a:rPr>
                  <a:t>Ας βρούμε τη διαφορά δυναμικού στα άκρα της μπαταρίας</a:t>
                </a:r>
                <a:r>
                  <a:rPr lang="en-US" b="1" dirty="0">
                    <a:latin typeface="Calibri" panose="020F0502020204030204" pitchFamily="34" charset="0"/>
                    <a:ea typeface="Cambria Math" panose="02040503050406030204" pitchFamily="18" charset="0"/>
                    <a:cs typeface="Calibri" panose="020F0502020204030204" pitchFamily="34" charset="0"/>
                  </a:rPr>
                  <a:t> </a:t>
                </a:r>
                <a14:m>
                  <m:oMath xmlns:m="http://schemas.openxmlformats.org/officeDocument/2006/math">
                    <m:r>
                      <a:rPr lang="en-US" b="1" i="0" smtClean="0">
                        <a:latin typeface="Cambria Math" panose="02040503050406030204" pitchFamily="18" charset="0"/>
                        <a:ea typeface="Cambria Math" panose="02040503050406030204" pitchFamily="18" charset="0"/>
                        <a:cs typeface="Calibri" panose="020F0502020204030204" pitchFamily="34" charset="0"/>
                      </a:rPr>
                      <m:t>𝚫</m:t>
                    </m:r>
                    <m:sSub>
                      <m:sSubPr>
                        <m:ctrlPr>
                          <a:rPr lang="en-US" b="1" i="1" smtClean="0">
                            <a:latin typeface="Cambria Math" panose="02040503050406030204" pitchFamily="18" charset="0"/>
                            <a:ea typeface="Cambria Math" panose="02040503050406030204" pitchFamily="18" charset="0"/>
                            <a:cs typeface="Calibri" panose="020F0502020204030204" pitchFamily="34" charset="0"/>
                          </a:rPr>
                        </m:ctrlPr>
                      </m:sSubPr>
                      <m:e>
                        <m:r>
                          <a:rPr lang="en-US" b="1" i="0" smtClean="0">
                            <a:latin typeface="Cambria Math" panose="02040503050406030204" pitchFamily="18" charset="0"/>
                            <a:ea typeface="Cambria Math" panose="02040503050406030204" pitchFamily="18" charset="0"/>
                            <a:cs typeface="Calibri" panose="020F0502020204030204" pitchFamily="34" charset="0"/>
                          </a:rPr>
                          <m:t>𝐕</m:t>
                        </m:r>
                      </m:e>
                      <m:sub>
                        <m:r>
                          <a:rPr lang="en-US" b="1" i="1" smtClean="0">
                            <a:latin typeface="Cambria Math" panose="02040503050406030204" pitchFamily="18" charset="0"/>
                            <a:ea typeface="Cambria Math" panose="02040503050406030204" pitchFamily="18" charset="0"/>
                            <a:cs typeface="Calibri" panose="020F0502020204030204" pitchFamily="34" charset="0"/>
                          </a:rPr>
                          <m:t>𝒂𝒅</m:t>
                        </m:r>
                      </m:sub>
                    </m:sSub>
                  </m:oMath>
                </a14:m>
                <a:endParaRPr lang="en-US" b="1" dirty="0">
                  <a:latin typeface="Calibri" panose="020F0502020204030204" pitchFamily="34" charset="0"/>
                  <a:ea typeface="Cambria Math" panose="02040503050406030204" pitchFamily="18" charset="0"/>
                  <a:cs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8024650" cy="5334000"/>
              </a:xfrm>
              <a:blipFill>
                <a:blip r:embed="rId3"/>
                <a:stretch>
                  <a:fillRect t="-914"/>
                </a:stretch>
              </a:blipFill>
            </p:spPr>
            <p:txBody>
              <a:bodyPr/>
              <a:lstStyle/>
              <a:p>
                <a:r>
                  <a:rPr lang="en-US">
                    <a:noFill/>
                  </a:rPr>
                  <a:t> </a:t>
                </a:r>
              </a:p>
            </p:txBody>
          </p:sp>
        </mc:Fallback>
      </mc:AlternateContent>
      <p:pic>
        <p:nvPicPr>
          <p:cNvPr id="5" name="Picture 2" descr="http://photos1.blogger.com/x/blogger/3569/2389/1600/760725/Decorated_tree.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5857058" y="4022724"/>
            <a:ext cx="2163808" cy="1020417"/>
            <a:chOff x="5857058" y="3855245"/>
            <a:chExt cx="2163808" cy="1066800"/>
          </a:xfrm>
        </p:grpSpPr>
        <p:sp>
          <p:nvSpPr>
            <p:cNvPr id="4" name="Rectangle 3"/>
            <p:cNvSpPr/>
            <p:nvPr/>
          </p:nvSpPr>
          <p:spPr>
            <a:xfrm>
              <a:off x="6172200" y="3855245"/>
              <a:ext cx="1600200" cy="1066800"/>
            </a:xfrm>
            <a:prstGeom prst="rect">
              <a:avLst/>
            </a:prstGeom>
            <a:solidFill>
              <a:srgbClr val="FFC000">
                <a:alpha val="1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2400" b="1" i="0" u="none" strike="noStrike" kern="1200" cap="none" spc="0" normalizeH="0" baseline="0" noProof="0" dirty="0">
                <a:ln>
                  <a:noFill/>
                </a:ln>
                <a:solidFill>
                  <a:srgbClr val="FF0000"/>
                </a:solidFill>
                <a:effectLst/>
                <a:uLnTx/>
                <a:uFillTx/>
                <a:latin typeface="Cambria" panose="02040503050406030204"/>
                <a:ea typeface="+mn-ea"/>
                <a:cs typeface="+mn-cs"/>
              </a:endParaRPr>
            </a:p>
          </p:txBody>
        </p:sp>
        <mc:AlternateContent xmlns:mc="http://schemas.openxmlformats.org/markup-compatibility/2006" xmlns:a14="http://schemas.microsoft.com/office/drawing/2010/main">
          <mc:Choice Requires="a14">
            <p:sp>
              <p:nvSpPr>
                <p:cNvPr id="6" name="TextBox 5"/>
                <p:cNvSpPr txBox="1"/>
                <p:nvPr/>
              </p:nvSpPr>
              <p:spPr>
                <a:xfrm>
                  <a:off x="7772400" y="4038600"/>
                  <a:ext cx="248466" cy="3077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l-GR"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m:oMathPara>
                  </a14:m>
                  <a:endParaRPr kumimoji="0" lang="el-GR" sz="1800" b="0" i="0" u="none" strike="noStrike" kern="1200" cap="none" spc="0" normalizeH="0" baseline="0" noProof="0" dirty="0">
                    <a:ln>
                      <a:noFill/>
                    </a:ln>
                    <a:solidFill>
                      <a:prstClr val="black"/>
                    </a:solidFill>
                    <a:effectLst/>
                    <a:uLnTx/>
                    <a:uFillTx/>
                    <a:latin typeface="Cambria" panose="02040503050406030204"/>
                    <a:ea typeface="+mn-ea"/>
                    <a:cs typeface="+mn-cs"/>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7772400" y="4038600"/>
                  <a:ext cx="248466" cy="307777"/>
                </a:xfrm>
                <a:prstGeom prst="rect">
                  <a:avLst/>
                </a:prstGeom>
                <a:blipFill rotWithShape="0">
                  <a:blip r:embed="rId5"/>
                  <a:stretch>
                    <a:fillRect l="-21951" r="-21951" b="-10000"/>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5857058" y="4052788"/>
                  <a:ext cx="248466" cy="3077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l-GR" sz="20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m:oMathPara>
                  </a14:m>
                  <a:endParaRPr kumimoji="0" lang="el-GR" sz="1800" b="1" i="0" u="none" strike="noStrike" kern="1200" cap="none" spc="0" normalizeH="0" baseline="0" noProof="0" dirty="0">
                    <a:ln>
                      <a:noFill/>
                    </a:ln>
                    <a:solidFill>
                      <a:prstClr val="black"/>
                    </a:solidFill>
                    <a:effectLst/>
                    <a:uLnTx/>
                    <a:uFillTx/>
                    <a:latin typeface="Cambria" panose="02040503050406030204"/>
                    <a:ea typeface="+mn-ea"/>
                    <a:cs typeface="+mn-cs"/>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5857058" y="4052788"/>
                  <a:ext cx="248466" cy="307777"/>
                </a:xfrm>
                <a:prstGeom prst="rect">
                  <a:avLst/>
                </a:prstGeom>
                <a:blipFill rotWithShape="0">
                  <a:blip r:embed="rId6"/>
                  <a:stretch>
                    <a:fillRect l="-7317" r="-4878"/>
                  </a:stretch>
                </a:blipFill>
              </p:spPr>
              <p:txBody>
                <a:bodyPr/>
                <a:lstStyle/>
                <a:p>
                  <a:r>
                    <a:rPr lang="el-GR">
                      <a:noFill/>
                    </a:rPr>
                    <a:t> </a:t>
                  </a:r>
                </a:p>
              </p:txBody>
            </p:sp>
          </mc:Fallback>
        </mc:AlternateContent>
      </p:grpSp>
    </p:spTree>
    <p:extLst>
      <p:ext uri="{BB962C8B-B14F-4D97-AF65-F5344CB8AC3E}">
        <p14:creationId xmlns:p14="http://schemas.microsoft.com/office/powerpoint/2010/main" val="384989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500"/>
                                        <p:tgtEl>
                                          <p:spTgt spid="3">
                                            <p:txEl>
                                              <p:pRg st="7" end="7"/>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par>
                                <p:cTn id="34" presetID="10" presetClass="entr" presetSubtype="0" fill="hold"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Effect transition="in" filter="fade">
                                      <p:cBhvr>
                                        <p:cTn id="41" dur="500"/>
                                        <p:tgtEl>
                                          <p:spTgt spid="3">
                                            <p:txEl>
                                              <p:pRg st="8" end="8"/>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
                                            <p:txEl>
                                              <p:pRg st="9" end="9"/>
                                            </p:txEl>
                                          </p:spTgt>
                                        </p:tgtEl>
                                        <p:attrNameLst>
                                          <p:attrName>style.visibility</p:attrName>
                                        </p:attrNameLst>
                                      </p:cBhvr>
                                      <p:to>
                                        <p:strVal val="visible"/>
                                      </p:to>
                                    </p:set>
                                    <p:animEffect transition="in" filter="fade">
                                      <p:cBhvr>
                                        <p:cTn id="46" dur="500"/>
                                        <p:tgtEl>
                                          <p:spTgt spid="3">
                                            <p:txEl>
                                              <p:pRg st="9" end="9"/>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
                                            <p:txEl>
                                              <p:pRg st="10" end="10"/>
                                            </p:txEl>
                                          </p:spTgt>
                                        </p:tgtEl>
                                        <p:attrNameLst>
                                          <p:attrName>style.visibility</p:attrName>
                                        </p:attrNameLst>
                                      </p:cBhvr>
                                      <p:to>
                                        <p:strVal val="visible"/>
                                      </p:to>
                                    </p:set>
                                    <p:animEffect transition="in" filter="fade">
                                      <p:cBhvr>
                                        <p:cTn id="51"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5175884" y="710292"/>
            <a:ext cx="3495675" cy="2295525"/>
          </a:xfrm>
          <a:prstGeom prst="rect">
            <a:avLst/>
          </a:prstGeom>
        </p:spPr>
      </p:pic>
      <p:sp>
        <p:nvSpPr>
          <p:cNvPr id="2" name="Title 1"/>
          <p:cNvSpPr>
            <a:spLocks noGrp="1"/>
          </p:cNvSpPr>
          <p:nvPr>
            <p:ph type="title"/>
          </p:nvPr>
        </p:nvSpPr>
        <p:spPr/>
        <p:txBody>
          <a:bodyPr>
            <a:normAutofit fontScale="90000"/>
          </a:bodyPr>
          <a:lstStyle/>
          <a:p>
            <a:r>
              <a:rPr lang="el-GR" dirty="0"/>
              <a:t>Ηλεκτρικά Κυκλώματα</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647422" cy="5334000"/>
              </a:xfrm>
            </p:spPr>
            <p:txBody>
              <a:bodyPr>
                <a:normAutofit fontScale="92500"/>
              </a:bodyPr>
              <a:lstStyle/>
              <a:p>
                <a:r>
                  <a:rPr lang="el-GR" b="1" dirty="0">
                    <a:latin typeface="Calibri" panose="020F0502020204030204" pitchFamily="34" charset="0"/>
                    <a:cs typeface="Calibri" panose="020F0502020204030204" pitchFamily="34" charset="0"/>
                  </a:rPr>
                  <a:t>Ηλεκτρεγερτική Δύναμη</a:t>
                </a:r>
              </a:p>
              <a:p>
                <a:pPr lvl="1"/>
                <a:r>
                  <a:rPr lang="el-GR" dirty="0">
                    <a:latin typeface="Calibri" panose="020F0502020204030204" pitchFamily="34" charset="0"/>
                    <a:cs typeface="Calibri" panose="020F0502020204030204" pitchFamily="34" charset="0"/>
                  </a:rPr>
                  <a:t>Ας βρούμε τη </a:t>
                </a:r>
                <a14:m>
                  <m:oMath xmlns:m="http://schemas.openxmlformats.org/officeDocument/2006/math">
                    <m:r>
                      <m:rPr>
                        <m:sty m:val="p"/>
                      </m:rPr>
                      <a:rPr lang="en-US" b="0" i="0" smtClean="0">
                        <a:latin typeface="Cambria Math" panose="02040503050406030204" pitchFamily="18" charset="0"/>
                        <a:cs typeface="Calibri" panose="020F0502020204030204" pitchFamily="34" charset="0"/>
                      </a:rPr>
                      <m:t>Δ</m:t>
                    </m:r>
                    <m:sSub>
                      <m:sSubPr>
                        <m:ctrlPr>
                          <a:rPr lang="en-US" b="0" i="1" smtClean="0">
                            <a:latin typeface="Cambria Math" panose="02040503050406030204" pitchFamily="18" charset="0"/>
                            <a:cs typeface="Calibri" panose="020F0502020204030204" pitchFamily="34" charset="0"/>
                          </a:rPr>
                        </m:ctrlPr>
                      </m:sSubPr>
                      <m:e>
                        <m:r>
                          <a:rPr lang="en-US" b="0" i="1" smtClean="0">
                            <a:latin typeface="Cambria Math" panose="02040503050406030204" pitchFamily="18" charset="0"/>
                            <a:cs typeface="Calibri" panose="020F0502020204030204" pitchFamily="34" charset="0"/>
                          </a:rPr>
                          <m:t>𝑉</m:t>
                        </m:r>
                      </m:e>
                      <m:sub>
                        <m:r>
                          <a:rPr lang="en-US" b="0" i="1" smtClean="0">
                            <a:latin typeface="Cambria Math" panose="02040503050406030204" pitchFamily="18" charset="0"/>
                            <a:cs typeface="Calibri" panose="020F0502020204030204" pitchFamily="34" charset="0"/>
                          </a:rPr>
                          <m:t>𝑎𝑑</m:t>
                        </m:r>
                      </m:sub>
                    </m:sSub>
                  </m:oMath>
                </a14:m>
                <a:r>
                  <a:rPr lang="el-GR" dirty="0">
                    <a:latin typeface="Calibri" panose="020F0502020204030204" pitchFamily="34" charset="0"/>
                    <a:cs typeface="Calibri" panose="020F0502020204030204" pitchFamily="34" charset="0"/>
                  </a:rPr>
                  <a:t>: </a:t>
                </a:r>
              </a:p>
              <a:p>
                <a:pPr marL="685800" lvl="2" indent="0">
                  <a:buNone/>
                </a:pPr>
                <a:endParaRPr lang="en-US" sz="900" i="1" dirty="0">
                  <a:latin typeface="Calibri" panose="020F0502020204030204" pitchFamily="34" charset="0"/>
                  <a:cs typeface="Calibri" panose="020F0502020204030204" pitchFamily="34" charset="0"/>
                </a:endParaRPr>
              </a:p>
              <a:p>
                <a:pPr marL="685800" lvl="2" indent="0">
                  <a:buNone/>
                </a:pPr>
                <a:endParaRPr lang="en-US" sz="900" b="1" i="1" dirty="0">
                  <a:latin typeface="Calibri" panose="020F0502020204030204" pitchFamily="34" charset="0"/>
                  <a:ea typeface="Cambria Math" panose="02040503050406030204" pitchFamily="18" charset="0"/>
                  <a:cs typeface="Calibri" panose="020F0502020204030204" pitchFamily="34" charset="0"/>
                </a:endParaRPr>
              </a:p>
              <a:p>
                <a:pPr marL="685800" lvl="2" indent="0">
                  <a:buNone/>
                </a:pPr>
                <a:endParaRPr lang="en-US" sz="900" b="1" i="1" dirty="0">
                  <a:latin typeface="Calibri" panose="020F0502020204030204" pitchFamily="34" charset="0"/>
                  <a:ea typeface="Cambria Math" panose="02040503050406030204" pitchFamily="18" charset="0"/>
                  <a:cs typeface="Calibri" panose="020F0502020204030204" pitchFamily="34" charset="0"/>
                </a:endParaRPr>
              </a:p>
              <a:p>
                <a:pPr marL="685800" lvl="2" indent="0">
                  <a:buNone/>
                </a:pPr>
                <a:endParaRPr lang="en-US" sz="1050" b="1" dirty="0">
                  <a:latin typeface="Calibri" panose="020F0502020204030204" pitchFamily="34" charset="0"/>
                  <a:ea typeface="Cambria Math" panose="02040503050406030204" pitchFamily="18" charset="0"/>
                  <a:cs typeface="Calibri" panose="020F0502020204030204" pitchFamily="34" charset="0"/>
                </a:endParaRPr>
              </a:p>
              <a:p>
                <a:pPr marL="685800" lvl="2" indent="0">
                  <a:buNone/>
                </a:pPr>
                <a:endParaRPr lang="en-US" sz="1050" b="1" dirty="0">
                  <a:latin typeface="Calibri" panose="020F0502020204030204" pitchFamily="34" charset="0"/>
                  <a:ea typeface="Cambria Math" panose="02040503050406030204" pitchFamily="18" charset="0"/>
                  <a:cs typeface="Calibri" panose="020F0502020204030204" pitchFamily="34" charset="0"/>
                </a:endParaRPr>
              </a:p>
              <a:p>
                <a:pPr marL="685800" lvl="2" indent="0">
                  <a:buNone/>
                </a:pPr>
                <a:endParaRPr lang="en-US" sz="1050" b="1" dirty="0">
                  <a:latin typeface="Calibri" panose="020F0502020204030204" pitchFamily="34" charset="0"/>
                  <a:ea typeface="Cambria Math" panose="02040503050406030204" pitchFamily="18" charset="0"/>
                  <a:cs typeface="Calibri" panose="020F0502020204030204" pitchFamily="34" charset="0"/>
                </a:endParaRPr>
              </a:p>
              <a:p>
                <a:pPr marL="685800" lvl="2" indent="0">
                  <a:buNone/>
                </a:pPr>
                <a:endParaRPr lang="en-US" sz="1050" b="1" dirty="0">
                  <a:latin typeface="Calibri" panose="020F0502020204030204" pitchFamily="34" charset="0"/>
                  <a:ea typeface="Cambria Math" panose="02040503050406030204" pitchFamily="18" charset="0"/>
                  <a:cs typeface="Calibri" panose="020F0502020204030204" pitchFamily="34" charset="0"/>
                </a:endParaRPr>
              </a:p>
              <a:p>
                <a:pPr marL="685800" lvl="2" indent="0">
                  <a:buNone/>
                </a:pPr>
                <a:endParaRPr lang="en-US" sz="1050" b="1" dirty="0">
                  <a:latin typeface="Calibri" panose="020F0502020204030204" pitchFamily="34" charset="0"/>
                  <a:ea typeface="Cambria Math" panose="02040503050406030204" pitchFamily="18" charset="0"/>
                  <a:cs typeface="Calibri" panose="020F0502020204030204" pitchFamily="34" charset="0"/>
                </a:endParaRPr>
              </a:p>
              <a:p>
                <a:pPr lvl="1"/>
                <a14:m>
                  <m:oMath xmlns:m="http://schemas.openxmlformats.org/officeDocument/2006/math">
                    <m:sSub>
                      <m:sSubPr>
                        <m:ctrlPr>
                          <a:rPr lang="en-US" b="1" i="1" smtClean="0">
                            <a:solidFill>
                              <a:srgbClr val="FF0000"/>
                            </a:solidFill>
                            <a:latin typeface="Cambria Math" panose="02040503050406030204" pitchFamily="18" charset="0"/>
                            <a:ea typeface="Cambria Math" panose="02040503050406030204" pitchFamily="18" charset="0"/>
                            <a:cs typeface="Calibri" panose="020F0502020204030204" pitchFamily="34" charset="0"/>
                          </a:rPr>
                        </m:ctrlPr>
                      </m:sSubPr>
                      <m:e>
                        <m:r>
                          <a:rPr lang="en-US" b="1" i="1" smtClean="0">
                            <a:solidFill>
                              <a:srgbClr val="FF0000"/>
                            </a:solidFill>
                            <a:latin typeface="Cambria Math" panose="02040503050406030204" pitchFamily="18" charset="0"/>
                            <a:ea typeface="Cambria Math" panose="02040503050406030204" pitchFamily="18" charset="0"/>
                            <a:cs typeface="Calibri" panose="020F0502020204030204" pitchFamily="34" charset="0"/>
                          </a:rPr>
                          <m:t>𝑽</m:t>
                        </m:r>
                      </m:e>
                      <m:sub>
                        <m:r>
                          <a:rPr lang="en-US" b="1" i="1" smtClean="0">
                            <a:solidFill>
                              <a:srgbClr val="FF0000"/>
                            </a:solidFill>
                            <a:latin typeface="Cambria Math" panose="02040503050406030204" pitchFamily="18" charset="0"/>
                            <a:ea typeface="Cambria Math" panose="02040503050406030204" pitchFamily="18" charset="0"/>
                            <a:cs typeface="Calibri" panose="020F0502020204030204" pitchFamily="34" charset="0"/>
                          </a:rPr>
                          <m:t>𝒅</m:t>
                        </m:r>
                      </m:sub>
                    </m:sSub>
                    <m:r>
                      <a:rPr lang="en-US" b="1" i="1" smtClean="0">
                        <a:solidFill>
                          <a:srgbClr val="FF0000"/>
                        </a:solidFill>
                        <a:latin typeface="Cambria Math" panose="02040503050406030204" pitchFamily="18" charset="0"/>
                        <a:ea typeface="Cambria Math" panose="02040503050406030204" pitchFamily="18" charset="0"/>
                        <a:cs typeface="Calibri" panose="020F0502020204030204" pitchFamily="34" charset="0"/>
                      </a:rPr>
                      <m:t>−</m:t>
                    </m:r>
                    <m:sSub>
                      <m:sSubPr>
                        <m:ctrlPr>
                          <a:rPr lang="en-US" b="1" i="1" smtClean="0">
                            <a:solidFill>
                              <a:srgbClr val="FF0000"/>
                            </a:solidFill>
                            <a:latin typeface="Cambria Math" panose="02040503050406030204" pitchFamily="18" charset="0"/>
                            <a:ea typeface="Cambria Math" panose="02040503050406030204" pitchFamily="18" charset="0"/>
                            <a:cs typeface="Calibri" panose="020F0502020204030204" pitchFamily="34" charset="0"/>
                          </a:rPr>
                        </m:ctrlPr>
                      </m:sSubPr>
                      <m:e>
                        <m:r>
                          <a:rPr lang="en-US" b="1" i="1" smtClean="0">
                            <a:solidFill>
                              <a:srgbClr val="FF0000"/>
                            </a:solidFill>
                            <a:latin typeface="Cambria Math" panose="02040503050406030204" pitchFamily="18" charset="0"/>
                            <a:ea typeface="Cambria Math" panose="02040503050406030204" pitchFamily="18" charset="0"/>
                            <a:cs typeface="Calibri" panose="020F0502020204030204" pitchFamily="34" charset="0"/>
                          </a:rPr>
                          <m:t>𝑽</m:t>
                        </m:r>
                      </m:e>
                      <m:sub>
                        <m:r>
                          <a:rPr lang="en-US" b="1" i="1" smtClean="0">
                            <a:solidFill>
                              <a:srgbClr val="FF0000"/>
                            </a:solidFill>
                            <a:latin typeface="Cambria Math" panose="02040503050406030204" pitchFamily="18" charset="0"/>
                            <a:ea typeface="Cambria Math" panose="02040503050406030204" pitchFamily="18" charset="0"/>
                            <a:cs typeface="Calibri" panose="020F0502020204030204" pitchFamily="34" charset="0"/>
                          </a:rPr>
                          <m:t>𝒄</m:t>
                        </m:r>
                      </m:sub>
                    </m:sSub>
                    <m:r>
                      <a:rPr lang="en-US" b="0" i="1" smtClean="0">
                        <a:latin typeface="Cambria Math" panose="02040503050406030204" pitchFamily="18" charset="0"/>
                        <a:ea typeface="Cambria Math" panose="02040503050406030204" pitchFamily="18" charset="0"/>
                        <a:cs typeface="Calibri" panose="020F0502020204030204" pitchFamily="34" charset="0"/>
                      </a:rPr>
                      <m:t>=−</m:t>
                    </m:r>
                    <m:r>
                      <a:rPr lang="en-US" b="0" i="1" smtClean="0">
                        <a:latin typeface="Cambria Math" panose="02040503050406030204" pitchFamily="18" charset="0"/>
                        <a:ea typeface="Cambria Math" panose="02040503050406030204" pitchFamily="18" charset="0"/>
                        <a:cs typeface="Calibri" panose="020F0502020204030204" pitchFamily="34" charset="0"/>
                      </a:rPr>
                      <m:t>𝐼𝑟</m:t>
                    </m:r>
                  </m:oMath>
                </a14:m>
                <a:r>
                  <a:rPr lang="en-US" b="0" dirty="0">
                    <a:latin typeface="Calibri" panose="020F0502020204030204" pitchFamily="34" charset="0"/>
                    <a:ea typeface="Cambria Math" panose="02040503050406030204" pitchFamily="18" charset="0"/>
                    <a:cs typeface="Calibri" panose="020F0502020204030204" pitchFamily="34" charset="0"/>
                  </a:rPr>
                  <a:t> , </a:t>
                </a:r>
                <a:r>
                  <a:rPr lang="el-GR" sz="2400" b="1" dirty="0">
                    <a:latin typeface="Calibri" panose="020F0502020204030204" pitchFamily="34" charset="0"/>
                    <a:ea typeface="Cambria Math" panose="02040503050406030204" pitchFamily="18" charset="0"/>
                    <a:cs typeface="Calibri" panose="020F0502020204030204" pitchFamily="34" charset="0"/>
                  </a:rPr>
                  <a:t>πτώση δυναμικού </a:t>
                </a:r>
                <a:r>
                  <a:rPr lang="el-GR" b="0" dirty="0">
                    <a:latin typeface="Calibri" panose="020F0502020204030204" pitchFamily="34" charset="0"/>
                    <a:ea typeface="Cambria Math" panose="02040503050406030204" pitchFamily="18" charset="0"/>
                    <a:cs typeface="Calibri" panose="020F0502020204030204" pitchFamily="34" charset="0"/>
                  </a:rPr>
                  <a:t>(</a:t>
                </a:r>
                <a14:m>
                  <m:oMath xmlns:m="http://schemas.openxmlformats.org/officeDocument/2006/math">
                    <m:sSub>
                      <m:sSubPr>
                        <m:ctrlPr>
                          <a:rPr lang="en-US" b="0" i="1" smtClean="0">
                            <a:latin typeface="Cambria Math" panose="02040503050406030204" pitchFamily="18" charset="0"/>
                            <a:ea typeface="Cambria Math" panose="02040503050406030204" pitchFamily="18" charset="0"/>
                            <a:cs typeface="Calibri" panose="020F0502020204030204" pitchFamily="34" charset="0"/>
                          </a:rPr>
                        </m:ctrlPr>
                      </m:sSubPr>
                      <m:e>
                        <m:r>
                          <a:rPr lang="en-US" b="0" i="1" smtClean="0">
                            <a:latin typeface="Cambria Math" panose="02040503050406030204" pitchFamily="18" charset="0"/>
                            <a:ea typeface="Cambria Math" panose="02040503050406030204" pitchFamily="18" charset="0"/>
                            <a:cs typeface="Calibri" panose="020F0502020204030204" pitchFamily="34" charset="0"/>
                          </a:rPr>
                          <m:t>𝑉</m:t>
                        </m:r>
                      </m:e>
                      <m:sub>
                        <m:r>
                          <a:rPr lang="en-US" b="0" i="1" smtClean="0">
                            <a:latin typeface="Cambria Math" panose="02040503050406030204" pitchFamily="18" charset="0"/>
                            <a:ea typeface="Cambria Math" panose="02040503050406030204" pitchFamily="18" charset="0"/>
                            <a:cs typeface="Calibri" panose="020F0502020204030204" pitchFamily="34" charset="0"/>
                          </a:rPr>
                          <m:t>𝑐</m:t>
                        </m:r>
                      </m:sub>
                    </m:sSub>
                    <m:r>
                      <a:rPr lang="en-US" b="0" i="1" smtClean="0">
                        <a:latin typeface="Cambria Math" panose="02040503050406030204" pitchFamily="18" charset="0"/>
                        <a:ea typeface="Cambria Math" panose="02040503050406030204" pitchFamily="18" charset="0"/>
                        <a:cs typeface="Calibri" panose="020F0502020204030204" pitchFamily="34" charset="0"/>
                      </a:rPr>
                      <m:t>=</m:t>
                    </m:r>
                    <m:sSub>
                      <m:sSubPr>
                        <m:ctrlPr>
                          <a:rPr lang="en-US" b="0" i="1" smtClean="0">
                            <a:latin typeface="Cambria Math" panose="02040503050406030204" pitchFamily="18" charset="0"/>
                            <a:ea typeface="Cambria Math" panose="02040503050406030204" pitchFamily="18" charset="0"/>
                            <a:cs typeface="Calibri" panose="020F0502020204030204" pitchFamily="34" charset="0"/>
                          </a:rPr>
                        </m:ctrlPr>
                      </m:sSubPr>
                      <m:e>
                        <m:r>
                          <a:rPr lang="en-US" b="0" i="1" smtClean="0">
                            <a:latin typeface="Cambria Math" panose="02040503050406030204" pitchFamily="18" charset="0"/>
                            <a:ea typeface="Cambria Math" panose="02040503050406030204" pitchFamily="18" charset="0"/>
                            <a:cs typeface="Calibri" panose="020F0502020204030204" pitchFamily="34" charset="0"/>
                          </a:rPr>
                          <m:t>𝑉</m:t>
                        </m:r>
                      </m:e>
                      <m:sub>
                        <m:r>
                          <a:rPr lang="en-US" b="0" i="1" smtClean="0">
                            <a:latin typeface="Cambria Math" panose="02040503050406030204" pitchFamily="18" charset="0"/>
                            <a:ea typeface="Cambria Math" panose="02040503050406030204" pitchFamily="18" charset="0"/>
                            <a:cs typeface="Calibri" panose="020F0502020204030204" pitchFamily="34" charset="0"/>
                          </a:rPr>
                          <m:t>𝑏</m:t>
                        </m:r>
                      </m:sub>
                    </m:sSub>
                    <m:r>
                      <a:rPr lang="en-US" b="0" i="1" smtClean="0">
                        <a:latin typeface="Cambria Math" panose="02040503050406030204" pitchFamily="18" charset="0"/>
                        <a:ea typeface="Cambria Math" panose="02040503050406030204" pitchFamily="18" charset="0"/>
                        <a:cs typeface="Calibri" panose="020F0502020204030204" pitchFamily="34" charset="0"/>
                      </a:rPr>
                      <m:t>&gt;</m:t>
                    </m:r>
                    <m:sSub>
                      <m:sSubPr>
                        <m:ctrlPr>
                          <a:rPr lang="en-US" b="0" i="1" smtClean="0">
                            <a:latin typeface="Cambria Math" panose="02040503050406030204" pitchFamily="18" charset="0"/>
                            <a:ea typeface="Cambria Math" panose="02040503050406030204" pitchFamily="18" charset="0"/>
                            <a:cs typeface="Calibri" panose="020F0502020204030204" pitchFamily="34" charset="0"/>
                          </a:rPr>
                        </m:ctrlPr>
                      </m:sSubPr>
                      <m:e>
                        <m:r>
                          <a:rPr lang="en-US" b="0" i="1" smtClean="0">
                            <a:latin typeface="Cambria Math" panose="02040503050406030204" pitchFamily="18" charset="0"/>
                            <a:ea typeface="Cambria Math" panose="02040503050406030204" pitchFamily="18" charset="0"/>
                            <a:cs typeface="Calibri" panose="020F0502020204030204" pitchFamily="34" charset="0"/>
                          </a:rPr>
                          <m:t>𝑉</m:t>
                        </m:r>
                      </m:e>
                      <m:sub>
                        <m:r>
                          <a:rPr lang="en-US" b="0" i="1" smtClean="0">
                            <a:latin typeface="Cambria Math" panose="02040503050406030204" pitchFamily="18" charset="0"/>
                            <a:ea typeface="Cambria Math" panose="02040503050406030204" pitchFamily="18" charset="0"/>
                            <a:cs typeface="Calibri" panose="020F0502020204030204" pitchFamily="34" charset="0"/>
                          </a:rPr>
                          <m:t>𝑑</m:t>
                        </m:r>
                      </m:sub>
                    </m:sSub>
                    <m:r>
                      <a:rPr lang="en-US" b="0" i="1" smtClean="0">
                        <a:latin typeface="Cambria Math" panose="02040503050406030204" pitchFamily="18" charset="0"/>
                        <a:ea typeface="Cambria Math" panose="02040503050406030204" pitchFamily="18" charset="0"/>
                        <a:cs typeface="Calibri" panose="020F0502020204030204" pitchFamily="34" charset="0"/>
                      </a:rPr>
                      <m:t>=</m:t>
                    </m:r>
                    <m:sSub>
                      <m:sSubPr>
                        <m:ctrlPr>
                          <a:rPr lang="en-US" b="0" i="1" smtClean="0">
                            <a:latin typeface="Cambria Math" panose="02040503050406030204" pitchFamily="18" charset="0"/>
                            <a:ea typeface="Cambria Math" panose="02040503050406030204" pitchFamily="18" charset="0"/>
                            <a:cs typeface="Calibri" panose="020F0502020204030204" pitchFamily="34" charset="0"/>
                          </a:rPr>
                        </m:ctrlPr>
                      </m:sSubPr>
                      <m:e>
                        <m:r>
                          <a:rPr lang="en-US" b="0" i="1" smtClean="0">
                            <a:latin typeface="Cambria Math" panose="02040503050406030204" pitchFamily="18" charset="0"/>
                            <a:ea typeface="Cambria Math" panose="02040503050406030204" pitchFamily="18" charset="0"/>
                            <a:cs typeface="Calibri" panose="020F0502020204030204" pitchFamily="34" charset="0"/>
                          </a:rPr>
                          <m:t>𝑉</m:t>
                        </m:r>
                      </m:e>
                      <m:sub>
                        <m:r>
                          <a:rPr lang="en-US" b="0" i="1" smtClean="0">
                            <a:latin typeface="Cambria Math" panose="02040503050406030204" pitchFamily="18" charset="0"/>
                            <a:ea typeface="Cambria Math" panose="02040503050406030204" pitchFamily="18" charset="0"/>
                            <a:cs typeface="Calibri" panose="020F0502020204030204" pitchFamily="34" charset="0"/>
                          </a:rPr>
                          <m:t>𝑎</m:t>
                        </m:r>
                      </m:sub>
                    </m:sSub>
                  </m:oMath>
                </a14:m>
                <a:r>
                  <a:rPr lang="en-US" b="0" dirty="0">
                    <a:latin typeface="Calibri" panose="020F0502020204030204" pitchFamily="34" charset="0"/>
                    <a:ea typeface="Cambria Math" panose="02040503050406030204" pitchFamily="18" charset="0"/>
                    <a:cs typeface="Calibri" panose="020F0502020204030204" pitchFamily="34" charset="0"/>
                  </a:rPr>
                  <a:t>)</a:t>
                </a:r>
              </a:p>
              <a:p>
                <a:pPr lvl="1"/>
                <a:endParaRPr lang="en-US" sz="500" b="0" dirty="0">
                  <a:latin typeface="Calibri" panose="020F0502020204030204" pitchFamily="34" charset="0"/>
                  <a:ea typeface="Cambria Math" panose="02040503050406030204" pitchFamily="18" charset="0"/>
                  <a:cs typeface="Calibri" panose="020F0502020204030204" pitchFamily="34" charset="0"/>
                </a:endParaRPr>
              </a:p>
              <a:p>
                <a:pPr lvl="1"/>
                <a14:m>
                  <m:oMath xmlns:m="http://schemas.openxmlformats.org/officeDocument/2006/math">
                    <m:sSub>
                      <m:sSubPr>
                        <m:ctrlPr>
                          <a:rPr lang="en-US" b="1" i="1" smtClean="0">
                            <a:solidFill>
                              <a:schemeClr val="tx1"/>
                            </a:solidFill>
                            <a:latin typeface="Cambria Math" panose="02040503050406030204" pitchFamily="18" charset="0"/>
                            <a:ea typeface="Cambria Math" panose="02040503050406030204" pitchFamily="18" charset="0"/>
                            <a:cs typeface="Calibri" panose="020F0502020204030204" pitchFamily="34" charset="0"/>
                          </a:rPr>
                        </m:ctrlPr>
                      </m:sSubPr>
                      <m:e>
                        <m:r>
                          <a:rPr lang="en-US" b="1" i="1" smtClean="0">
                            <a:solidFill>
                              <a:schemeClr val="tx1"/>
                            </a:solidFill>
                            <a:latin typeface="Cambria Math" panose="02040503050406030204" pitchFamily="18" charset="0"/>
                            <a:ea typeface="Cambria Math" panose="02040503050406030204" pitchFamily="18" charset="0"/>
                            <a:cs typeface="Calibri" panose="020F0502020204030204" pitchFamily="34" charset="0"/>
                          </a:rPr>
                          <m:t>𝑽</m:t>
                        </m:r>
                      </m:e>
                      <m:sub>
                        <m:r>
                          <a:rPr lang="en-US" b="1" i="1" smtClean="0">
                            <a:solidFill>
                              <a:schemeClr val="tx1"/>
                            </a:solidFill>
                            <a:latin typeface="Cambria Math" panose="02040503050406030204" pitchFamily="18" charset="0"/>
                            <a:ea typeface="Cambria Math" panose="02040503050406030204" pitchFamily="18" charset="0"/>
                            <a:cs typeface="Calibri" panose="020F0502020204030204" pitchFamily="34" charset="0"/>
                          </a:rPr>
                          <m:t>𝒄</m:t>
                        </m:r>
                      </m:sub>
                    </m:sSub>
                    <m:r>
                      <a:rPr lang="en-US" b="1" i="1" smtClean="0">
                        <a:solidFill>
                          <a:schemeClr val="tx1"/>
                        </a:solidFill>
                        <a:latin typeface="Cambria Math" panose="02040503050406030204" pitchFamily="18" charset="0"/>
                        <a:ea typeface="Cambria Math" panose="02040503050406030204" pitchFamily="18" charset="0"/>
                        <a:cs typeface="Calibri" panose="020F0502020204030204" pitchFamily="34" charset="0"/>
                      </a:rPr>
                      <m:t>−</m:t>
                    </m:r>
                    <m:sSub>
                      <m:sSubPr>
                        <m:ctrlPr>
                          <a:rPr lang="en-US" b="1" i="1" smtClean="0">
                            <a:solidFill>
                              <a:schemeClr val="tx1"/>
                            </a:solidFill>
                            <a:latin typeface="Cambria Math" panose="02040503050406030204" pitchFamily="18" charset="0"/>
                            <a:ea typeface="Cambria Math" panose="02040503050406030204" pitchFamily="18" charset="0"/>
                            <a:cs typeface="Calibri" panose="020F0502020204030204" pitchFamily="34" charset="0"/>
                          </a:rPr>
                        </m:ctrlPr>
                      </m:sSubPr>
                      <m:e>
                        <m:r>
                          <a:rPr lang="en-US" b="1" i="1" smtClean="0">
                            <a:solidFill>
                              <a:schemeClr val="tx1"/>
                            </a:solidFill>
                            <a:latin typeface="Cambria Math" panose="02040503050406030204" pitchFamily="18" charset="0"/>
                            <a:ea typeface="Cambria Math" panose="02040503050406030204" pitchFamily="18" charset="0"/>
                            <a:cs typeface="Calibri" panose="020F0502020204030204" pitchFamily="34" charset="0"/>
                          </a:rPr>
                          <m:t>𝑽</m:t>
                        </m:r>
                      </m:e>
                      <m:sub>
                        <m:r>
                          <a:rPr lang="en-US" b="1" i="1" smtClean="0">
                            <a:solidFill>
                              <a:schemeClr val="tx1"/>
                            </a:solidFill>
                            <a:latin typeface="Cambria Math" panose="02040503050406030204" pitchFamily="18" charset="0"/>
                            <a:ea typeface="Cambria Math" panose="02040503050406030204" pitchFamily="18" charset="0"/>
                            <a:cs typeface="Calibri" panose="020F0502020204030204" pitchFamily="34" charset="0"/>
                          </a:rPr>
                          <m:t>𝒃</m:t>
                        </m:r>
                      </m:sub>
                    </m:sSub>
                    <m:r>
                      <a:rPr lang="en-US" b="0" i="1" smtClean="0">
                        <a:solidFill>
                          <a:schemeClr val="tx1"/>
                        </a:solidFill>
                        <a:latin typeface="Cambria Math" panose="02040503050406030204" pitchFamily="18" charset="0"/>
                        <a:ea typeface="Cambria Math" panose="02040503050406030204" pitchFamily="18" charset="0"/>
                        <a:cs typeface="Calibri" panose="020F0502020204030204" pitchFamily="34" charset="0"/>
                      </a:rPr>
                      <m:t>=</m:t>
                    </m:r>
                    <m:r>
                      <a:rPr lang="en-US" b="0" i="1" smtClean="0">
                        <a:latin typeface="Cambria Math" panose="02040503050406030204" pitchFamily="18" charset="0"/>
                        <a:ea typeface="Cambria Math" panose="02040503050406030204" pitchFamily="18" charset="0"/>
                        <a:cs typeface="Calibri" panose="020F0502020204030204" pitchFamily="34" charset="0"/>
                      </a:rPr>
                      <m:t>0</m:t>
                    </m:r>
                  </m:oMath>
                </a14:m>
                <a:r>
                  <a:rPr lang="en-US" dirty="0">
                    <a:latin typeface="Calibri" panose="020F0502020204030204" pitchFamily="34" charset="0"/>
                    <a:ea typeface="Cambria Math" panose="02040503050406030204" pitchFamily="18" charset="0"/>
                    <a:cs typeface="Calibri" panose="020F0502020204030204" pitchFamily="34" charset="0"/>
                  </a:rPr>
                  <a:t> , </a:t>
                </a:r>
                <a:r>
                  <a:rPr lang="el-GR" dirty="0">
                    <a:latin typeface="Calibri" panose="020F0502020204030204" pitchFamily="34" charset="0"/>
                    <a:ea typeface="Cambria Math" panose="02040503050406030204" pitchFamily="18" charset="0"/>
                    <a:cs typeface="Calibri" panose="020F0502020204030204" pitchFamily="34" charset="0"/>
                  </a:rPr>
                  <a:t>ιδανικό καλώδιο</a:t>
                </a:r>
              </a:p>
              <a:p>
                <a:pPr lvl="1"/>
                <a:endParaRPr lang="en-US" sz="500" b="0" i="1" dirty="0">
                  <a:latin typeface="Cambria Math" panose="02040503050406030204" pitchFamily="18" charset="0"/>
                  <a:ea typeface="Cambria Math" panose="02040503050406030204" pitchFamily="18" charset="0"/>
                  <a:cs typeface="Calibri" panose="020F0502020204030204" pitchFamily="34" charset="0"/>
                </a:endParaRPr>
              </a:p>
              <a:p>
                <a:pPr lvl="1"/>
                <a14:m>
                  <m:oMath xmlns:m="http://schemas.openxmlformats.org/officeDocument/2006/math">
                    <m:sSub>
                      <m:sSubPr>
                        <m:ctrlPr>
                          <a:rPr lang="en-US" b="1" i="1" smtClean="0">
                            <a:solidFill>
                              <a:srgbClr val="00B050"/>
                            </a:solidFill>
                            <a:latin typeface="Cambria Math" panose="02040503050406030204" pitchFamily="18" charset="0"/>
                            <a:ea typeface="Cambria Math" panose="02040503050406030204" pitchFamily="18" charset="0"/>
                            <a:cs typeface="Calibri" panose="020F0502020204030204" pitchFamily="34" charset="0"/>
                          </a:rPr>
                        </m:ctrlPr>
                      </m:sSubPr>
                      <m:e>
                        <m:r>
                          <a:rPr lang="en-US" b="1" i="1" smtClean="0">
                            <a:solidFill>
                              <a:srgbClr val="00B050"/>
                            </a:solidFill>
                            <a:latin typeface="Cambria Math" panose="02040503050406030204" pitchFamily="18" charset="0"/>
                            <a:ea typeface="Cambria Math" panose="02040503050406030204" pitchFamily="18" charset="0"/>
                            <a:cs typeface="Calibri" panose="020F0502020204030204" pitchFamily="34" charset="0"/>
                          </a:rPr>
                          <m:t>𝑽</m:t>
                        </m:r>
                      </m:e>
                      <m:sub>
                        <m:r>
                          <a:rPr lang="en-US" b="1" i="1" smtClean="0">
                            <a:solidFill>
                              <a:srgbClr val="00B050"/>
                            </a:solidFill>
                            <a:latin typeface="Cambria Math" panose="02040503050406030204" pitchFamily="18" charset="0"/>
                            <a:ea typeface="Cambria Math" panose="02040503050406030204" pitchFamily="18" charset="0"/>
                            <a:cs typeface="Calibri" panose="020F0502020204030204" pitchFamily="34" charset="0"/>
                          </a:rPr>
                          <m:t>𝒃</m:t>
                        </m:r>
                      </m:sub>
                    </m:sSub>
                    <m:r>
                      <a:rPr lang="en-US" b="1" i="1" smtClean="0">
                        <a:solidFill>
                          <a:srgbClr val="00B050"/>
                        </a:solidFill>
                        <a:latin typeface="Cambria Math" panose="02040503050406030204" pitchFamily="18" charset="0"/>
                        <a:ea typeface="Cambria Math" panose="02040503050406030204" pitchFamily="18" charset="0"/>
                        <a:cs typeface="Calibri" panose="020F0502020204030204" pitchFamily="34" charset="0"/>
                      </a:rPr>
                      <m:t>−</m:t>
                    </m:r>
                    <m:sSub>
                      <m:sSubPr>
                        <m:ctrlPr>
                          <a:rPr lang="en-US" b="1" i="1" smtClean="0">
                            <a:solidFill>
                              <a:srgbClr val="00B050"/>
                            </a:solidFill>
                            <a:latin typeface="Cambria Math" panose="02040503050406030204" pitchFamily="18" charset="0"/>
                            <a:ea typeface="Cambria Math" panose="02040503050406030204" pitchFamily="18" charset="0"/>
                            <a:cs typeface="Calibri" panose="020F0502020204030204" pitchFamily="34" charset="0"/>
                          </a:rPr>
                        </m:ctrlPr>
                      </m:sSubPr>
                      <m:e>
                        <m:r>
                          <a:rPr lang="en-US" b="1" i="1" smtClean="0">
                            <a:solidFill>
                              <a:srgbClr val="00B050"/>
                            </a:solidFill>
                            <a:latin typeface="Cambria Math" panose="02040503050406030204" pitchFamily="18" charset="0"/>
                            <a:ea typeface="Cambria Math" panose="02040503050406030204" pitchFamily="18" charset="0"/>
                            <a:cs typeface="Calibri" panose="020F0502020204030204" pitchFamily="34" charset="0"/>
                          </a:rPr>
                          <m:t>𝑽</m:t>
                        </m:r>
                      </m:e>
                      <m:sub>
                        <m:r>
                          <a:rPr lang="en-US" b="1" i="1" smtClean="0">
                            <a:solidFill>
                              <a:srgbClr val="00B050"/>
                            </a:solidFill>
                            <a:latin typeface="Cambria Math" panose="02040503050406030204" pitchFamily="18" charset="0"/>
                            <a:ea typeface="Cambria Math" panose="02040503050406030204" pitchFamily="18" charset="0"/>
                            <a:cs typeface="Calibri" panose="020F0502020204030204" pitchFamily="34" charset="0"/>
                          </a:rPr>
                          <m:t>𝒂</m:t>
                        </m:r>
                      </m:sub>
                    </m:sSub>
                    <m:r>
                      <a:rPr lang="en-US" b="0" i="1" smtClean="0">
                        <a:latin typeface="Cambria Math" panose="02040503050406030204" pitchFamily="18" charset="0"/>
                        <a:ea typeface="Cambria Math" panose="02040503050406030204" pitchFamily="18" charset="0"/>
                        <a:cs typeface="Calibri" panose="020F0502020204030204" pitchFamily="34" charset="0"/>
                      </a:rPr>
                      <m:t>=</m:t>
                    </m:r>
                    <m:r>
                      <a:rPr lang="en-US" b="1" i="1" smtClean="0">
                        <a:latin typeface="Cambria Math" panose="02040503050406030204" pitchFamily="18" charset="0"/>
                        <a:ea typeface="Cambria Math" panose="02040503050406030204" pitchFamily="18" charset="0"/>
                        <a:cs typeface="Calibri" panose="020F0502020204030204" pitchFamily="34" charset="0"/>
                      </a:rPr>
                      <m:t>𝜺</m:t>
                    </m:r>
                  </m:oMath>
                </a14:m>
                <a:r>
                  <a:rPr lang="en-US" b="1" dirty="0">
                    <a:latin typeface="Calibri" panose="020F0502020204030204" pitchFamily="34" charset="0"/>
                    <a:ea typeface="Cambria Math" panose="02040503050406030204" pitchFamily="18" charset="0"/>
                    <a:cs typeface="Calibri" panose="020F0502020204030204" pitchFamily="34" charset="0"/>
                  </a:rPr>
                  <a:t>, </a:t>
                </a:r>
                <a:r>
                  <a:rPr lang="el-GR" dirty="0">
                    <a:latin typeface="Calibri" panose="020F0502020204030204" pitchFamily="34" charset="0"/>
                    <a:ea typeface="Cambria Math" panose="02040503050406030204" pitchFamily="18" charset="0"/>
                    <a:cs typeface="Calibri" panose="020F0502020204030204" pitchFamily="34" charset="0"/>
                  </a:rPr>
                  <a:t>το σημείο </a:t>
                </a:r>
                <a:r>
                  <a:rPr lang="en-US" i="1" dirty="0">
                    <a:latin typeface="Calibri" panose="020F0502020204030204" pitchFamily="34" charset="0"/>
                    <a:ea typeface="Cambria Math" panose="02040503050406030204" pitchFamily="18" charset="0"/>
                    <a:cs typeface="Calibri" panose="020F0502020204030204" pitchFamily="34" charset="0"/>
                  </a:rPr>
                  <a:t>b</a:t>
                </a:r>
                <a:r>
                  <a:rPr lang="en-US" dirty="0">
                    <a:latin typeface="Calibri" panose="020F0502020204030204" pitchFamily="34" charset="0"/>
                    <a:ea typeface="Cambria Math" panose="02040503050406030204" pitchFamily="18" charset="0"/>
                    <a:cs typeface="Calibri" panose="020F0502020204030204" pitchFamily="34" charset="0"/>
                  </a:rPr>
                  <a:t> </a:t>
                </a:r>
                <a:r>
                  <a:rPr lang="el-GR" dirty="0">
                    <a:latin typeface="Calibri" panose="020F0502020204030204" pitchFamily="34" charset="0"/>
                    <a:ea typeface="Cambria Math" panose="02040503050406030204" pitchFamily="18" charset="0"/>
                    <a:cs typeface="Calibri" panose="020F0502020204030204" pitchFamily="34" charset="0"/>
                  </a:rPr>
                  <a:t>είναι</a:t>
                </a:r>
                <a:r>
                  <a:rPr lang="en-US" dirty="0">
                    <a:latin typeface="Calibri" panose="020F0502020204030204" pitchFamily="34" charset="0"/>
                    <a:ea typeface="Cambria Math" panose="02040503050406030204" pitchFamily="18" charset="0"/>
                    <a:cs typeface="Calibri" panose="020F0502020204030204" pitchFamily="34" charset="0"/>
                  </a:rPr>
                  <a:t> </a:t>
                </a:r>
                <a:r>
                  <a:rPr lang="el-GR" dirty="0">
                    <a:latin typeface="Calibri" panose="020F0502020204030204" pitchFamily="34" charset="0"/>
                    <a:ea typeface="Cambria Math" panose="02040503050406030204" pitchFamily="18" charset="0"/>
                    <a:cs typeface="Calibri" panose="020F0502020204030204" pitchFamily="34" charset="0"/>
                  </a:rPr>
                  <a:t>υψηλότερου δυναμικού από το </a:t>
                </a:r>
                <a:r>
                  <a:rPr lang="el-GR" i="1" dirty="0">
                    <a:latin typeface="Calibri" panose="020F0502020204030204" pitchFamily="34" charset="0"/>
                    <a:ea typeface="Cambria Math" panose="02040503050406030204" pitchFamily="18" charset="0"/>
                    <a:cs typeface="Calibri" panose="020F0502020204030204" pitchFamily="34" charset="0"/>
                  </a:rPr>
                  <a:t>α</a:t>
                </a:r>
              </a:p>
              <a:p>
                <a:pPr lvl="1"/>
                <a:r>
                  <a:rPr lang="el-GR" dirty="0">
                    <a:latin typeface="Calibri" panose="020F0502020204030204" pitchFamily="34" charset="0"/>
                    <a:ea typeface="Cambria Math" panose="02040503050406030204" pitchFamily="18" charset="0"/>
                    <a:cs typeface="Calibri" panose="020F0502020204030204" pitchFamily="34" charset="0"/>
                  </a:rPr>
                  <a:t>Επειδή</a:t>
                </a:r>
                <a:r>
                  <a:rPr lang="el-GR" b="1" dirty="0">
                    <a:latin typeface="Calibri" panose="020F0502020204030204" pitchFamily="34" charset="0"/>
                    <a:ea typeface="Cambria Math" panose="02040503050406030204" pitchFamily="18" charset="0"/>
                    <a:cs typeface="Calibri" panose="020F0502020204030204" pitchFamily="34" charset="0"/>
                  </a:rPr>
                  <a:t> </a:t>
                </a:r>
                <a:endParaRPr lang="en-US" i="1" dirty="0">
                  <a:latin typeface="Cambria Math" panose="02040503050406030204" pitchFamily="18" charset="0"/>
                  <a:ea typeface="Cambria Math" panose="02040503050406030204" pitchFamily="18" charset="0"/>
                  <a:cs typeface="Calibri" panose="020F0502020204030204" pitchFamily="34" charset="0"/>
                </a:endParaRPr>
              </a:p>
              <a:p>
                <a:pPr marL="365760" lvl="1" indent="0">
                  <a:buNone/>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ea typeface="Cambria Math" panose="02040503050406030204" pitchFamily="18" charset="0"/>
                              <a:cs typeface="Calibri" panose="020F0502020204030204" pitchFamily="34" charset="0"/>
                            </a:rPr>
                          </m:ctrlPr>
                        </m:sSubPr>
                        <m:e>
                          <m:r>
                            <a:rPr lang="en-US" b="0" i="1" smtClean="0">
                              <a:latin typeface="Cambria Math" panose="02040503050406030204" pitchFamily="18" charset="0"/>
                              <a:ea typeface="Cambria Math" panose="02040503050406030204" pitchFamily="18" charset="0"/>
                              <a:cs typeface="Calibri" panose="020F0502020204030204" pitchFamily="34" charset="0"/>
                            </a:rPr>
                            <m:t>𝑉</m:t>
                          </m:r>
                        </m:e>
                        <m:sub>
                          <m:r>
                            <a:rPr lang="en-US" b="0" i="1" smtClean="0">
                              <a:latin typeface="Cambria Math" panose="02040503050406030204" pitchFamily="18" charset="0"/>
                              <a:ea typeface="Cambria Math" panose="02040503050406030204" pitchFamily="18" charset="0"/>
                              <a:cs typeface="Calibri" panose="020F0502020204030204" pitchFamily="34" charset="0"/>
                            </a:rPr>
                            <m:t>𝑎</m:t>
                          </m:r>
                        </m:sub>
                      </m:sSub>
                      <m:r>
                        <a:rPr lang="en-US" b="0" i="1" smtClean="0">
                          <a:latin typeface="Cambria Math" panose="02040503050406030204" pitchFamily="18" charset="0"/>
                          <a:ea typeface="Cambria Math" panose="02040503050406030204" pitchFamily="18" charset="0"/>
                          <a:cs typeface="Calibri" panose="020F0502020204030204" pitchFamily="34" charset="0"/>
                        </a:rPr>
                        <m:t>=</m:t>
                      </m:r>
                      <m:sSub>
                        <m:sSubPr>
                          <m:ctrlPr>
                            <a:rPr lang="en-US" i="1" smtClean="0">
                              <a:latin typeface="Cambria Math" panose="02040503050406030204" pitchFamily="18" charset="0"/>
                              <a:ea typeface="Cambria Math" panose="02040503050406030204" pitchFamily="18" charset="0"/>
                              <a:cs typeface="Calibri" panose="020F0502020204030204" pitchFamily="34" charset="0"/>
                            </a:rPr>
                          </m:ctrlPr>
                        </m:sSubPr>
                        <m:e>
                          <m:r>
                            <a:rPr lang="en-US" b="0" i="1" smtClean="0">
                              <a:latin typeface="Cambria Math" panose="02040503050406030204" pitchFamily="18" charset="0"/>
                              <a:ea typeface="Cambria Math" panose="02040503050406030204" pitchFamily="18" charset="0"/>
                              <a:cs typeface="Calibri" panose="020F0502020204030204" pitchFamily="34" charset="0"/>
                            </a:rPr>
                            <m:t>𝑉</m:t>
                          </m:r>
                        </m:e>
                        <m:sub>
                          <m:r>
                            <a:rPr lang="en-US" b="0" i="1" smtClean="0">
                              <a:latin typeface="Cambria Math" panose="02040503050406030204" pitchFamily="18" charset="0"/>
                              <a:ea typeface="Cambria Math" panose="02040503050406030204" pitchFamily="18" charset="0"/>
                              <a:cs typeface="Calibri" panose="020F0502020204030204" pitchFamily="34" charset="0"/>
                            </a:rPr>
                            <m:t>𝑑</m:t>
                          </m:r>
                        </m:sub>
                      </m:sSub>
                      <m:r>
                        <a:rPr lang="en-US" b="0" i="1" smtClean="0">
                          <a:latin typeface="Cambria Math" panose="02040503050406030204" pitchFamily="18" charset="0"/>
                          <a:ea typeface="Cambria Math" panose="02040503050406030204" pitchFamily="18" charset="0"/>
                          <a:cs typeface="Calibri" panose="020F0502020204030204" pitchFamily="34" charset="0"/>
                        </a:rPr>
                        <m:t>⇒</m:t>
                      </m:r>
                      <m:sSub>
                        <m:sSubPr>
                          <m:ctrlPr>
                            <a:rPr lang="en-US" i="1" smtClean="0">
                              <a:latin typeface="Cambria Math" panose="02040503050406030204" pitchFamily="18" charset="0"/>
                              <a:ea typeface="Cambria Math" panose="02040503050406030204" pitchFamily="18" charset="0"/>
                              <a:cs typeface="Calibri" panose="020F0502020204030204" pitchFamily="34" charset="0"/>
                            </a:rPr>
                          </m:ctrlPr>
                        </m:sSubPr>
                        <m:e>
                          <m:r>
                            <a:rPr lang="en-US" b="0" i="1" smtClean="0">
                              <a:latin typeface="Cambria Math" panose="02040503050406030204" pitchFamily="18" charset="0"/>
                              <a:ea typeface="Cambria Math" panose="02040503050406030204" pitchFamily="18" charset="0"/>
                              <a:cs typeface="Calibri" panose="020F0502020204030204" pitchFamily="34" charset="0"/>
                            </a:rPr>
                            <m:t>𝑉</m:t>
                          </m:r>
                        </m:e>
                        <m:sub>
                          <m:r>
                            <a:rPr lang="en-US" b="0" i="1" smtClean="0">
                              <a:latin typeface="Cambria Math" panose="02040503050406030204" pitchFamily="18" charset="0"/>
                              <a:ea typeface="Cambria Math" panose="02040503050406030204" pitchFamily="18" charset="0"/>
                              <a:cs typeface="Calibri" panose="020F0502020204030204" pitchFamily="34" charset="0"/>
                            </a:rPr>
                            <m:t>𝑑</m:t>
                          </m:r>
                        </m:sub>
                      </m:sSub>
                      <m:r>
                        <a:rPr lang="en-US" b="0" i="1" smtClean="0">
                          <a:latin typeface="Cambria Math" panose="02040503050406030204" pitchFamily="18" charset="0"/>
                          <a:ea typeface="Cambria Math" panose="02040503050406030204" pitchFamily="18" charset="0"/>
                          <a:cs typeface="Calibri" panose="020F0502020204030204" pitchFamily="34" charset="0"/>
                        </a:rPr>
                        <m:t>−</m:t>
                      </m:r>
                      <m:sSub>
                        <m:sSubPr>
                          <m:ctrlPr>
                            <a:rPr lang="en-US" i="1" smtClean="0">
                              <a:latin typeface="Cambria Math" panose="02040503050406030204" pitchFamily="18" charset="0"/>
                              <a:ea typeface="Cambria Math" panose="02040503050406030204" pitchFamily="18" charset="0"/>
                              <a:cs typeface="Calibri" panose="020F0502020204030204" pitchFamily="34" charset="0"/>
                            </a:rPr>
                          </m:ctrlPr>
                        </m:sSubPr>
                        <m:e>
                          <m:r>
                            <a:rPr lang="en-US" b="0" i="1" smtClean="0">
                              <a:latin typeface="Cambria Math" panose="02040503050406030204" pitchFamily="18" charset="0"/>
                              <a:ea typeface="Cambria Math" panose="02040503050406030204" pitchFamily="18" charset="0"/>
                              <a:cs typeface="Calibri" panose="020F0502020204030204" pitchFamily="34" charset="0"/>
                            </a:rPr>
                            <m:t>𝑉</m:t>
                          </m:r>
                        </m:e>
                        <m:sub>
                          <m:r>
                            <a:rPr lang="en-US" b="0" i="1" smtClean="0">
                              <a:latin typeface="Cambria Math" panose="02040503050406030204" pitchFamily="18" charset="0"/>
                              <a:ea typeface="Cambria Math" panose="02040503050406030204" pitchFamily="18" charset="0"/>
                              <a:cs typeface="Calibri" panose="020F0502020204030204" pitchFamily="34" charset="0"/>
                            </a:rPr>
                            <m:t>𝑎</m:t>
                          </m:r>
                        </m:sub>
                      </m:sSub>
                      <m:r>
                        <a:rPr lang="en-US" b="0" i="1" smtClean="0">
                          <a:latin typeface="Cambria Math" panose="02040503050406030204" pitchFamily="18" charset="0"/>
                          <a:ea typeface="Cambria Math" panose="02040503050406030204" pitchFamily="18" charset="0"/>
                          <a:cs typeface="Calibri" panose="020F0502020204030204" pitchFamily="34" charset="0"/>
                        </a:rPr>
                        <m:t>=0</m:t>
                      </m:r>
                    </m:oMath>
                  </m:oMathPara>
                </a14:m>
                <a:endParaRPr lang="en-US" b="0" dirty="0">
                  <a:latin typeface="Calibri" panose="020F0502020204030204" pitchFamily="34" charset="0"/>
                  <a:ea typeface="Cambria Math" panose="02040503050406030204" pitchFamily="18" charset="0"/>
                  <a:cs typeface="Calibri" panose="020F0502020204030204" pitchFamily="34" charset="0"/>
                </a:endParaRPr>
              </a:p>
              <a:p>
                <a:pPr lvl="1"/>
                <a:r>
                  <a:rPr lang="el-GR" dirty="0">
                    <a:solidFill>
                      <a:schemeClr val="bg2">
                        <a:lumMod val="25000"/>
                      </a:schemeClr>
                    </a:solidFill>
                    <a:latin typeface="Calibri" panose="020F0502020204030204" pitchFamily="34" charset="0"/>
                    <a:ea typeface="Cambria Math" panose="02040503050406030204" pitchFamily="18" charset="0"/>
                    <a:cs typeface="Calibri" panose="020F0502020204030204" pitchFamily="34" charset="0"/>
                  </a:rPr>
                  <a:t>Άρα το ρεύμα που διαρρέει το κύκλωμα είναι</a:t>
                </a:r>
              </a:p>
              <a:p>
                <a:pPr marL="365760" lvl="1" indent="0">
                  <a:buNone/>
                </a:pPr>
                <a14:m>
                  <m:oMathPara xmlns:m="http://schemas.openxmlformats.org/officeDocument/2006/math">
                    <m:oMathParaPr>
                      <m:jc m:val="centerGroup"/>
                    </m:oMathParaPr>
                    <m:oMath xmlns:m="http://schemas.openxmlformats.org/officeDocument/2006/math">
                      <m:r>
                        <a:rPr lang="el-GR" b="0" i="1" smtClean="0">
                          <a:latin typeface="Cambria Math" panose="02040503050406030204" pitchFamily="18" charset="0"/>
                          <a:ea typeface="Cambria Math" panose="02040503050406030204" pitchFamily="18" charset="0"/>
                          <a:cs typeface="Calibri" panose="020F0502020204030204" pitchFamily="34" charset="0"/>
                        </a:rPr>
                        <m:t>𝜀</m:t>
                      </m:r>
                      <m:r>
                        <a:rPr lang="en-US" b="0" i="1" smtClean="0">
                          <a:latin typeface="Cambria Math" panose="02040503050406030204" pitchFamily="18" charset="0"/>
                          <a:ea typeface="Cambria Math" panose="02040503050406030204" pitchFamily="18" charset="0"/>
                          <a:cs typeface="Calibri" panose="020F0502020204030204" pitchFamily="34" charset="0"/>
                        </a:rPr>
                        <m:t>−</m:t>
                      </m:r>
                      <m:r>
                        <a:rPr lang="en-US" b="0" i="1" smtClean="0">
                          <a:latin typeface="Cambria Math" panose="02040503050406030204" pitchFamily="18" charset="0"/>
                          <a:ea typeface="Cambria Math" panose="02040503050406030204" pitchFamily="18" charset="0"/>
                          <a:cs typeface="Calibri" panose="020F0502020204030204" pitchFamily="34" charset="0"/>
                        </a:rPr>
                        <m:t>𝐼𝑟</m:t>
                      </m:r>
                      <m:r>
                        <a:rPr lang="en-US" b="0" i="1" smtClean="0">
                          <a:latin typeface="Cambria Math" panose="02040503050406030204" pitchFamily="18" charset="0"/>
                          <a:ea typeface="Cambria Math" panose="02040503050406030204" pitchFamily="18" charset="0"/>
                          <a:cs typeface="Calibri" panose="020F0502020204030204" pitchFamily="34" charset="0"/>
                        </a:rPr>
                        <m:t>=0⇒</m:t>
                      </m:r>
                      <m:r>
                        <a:rPr lang="en-US" b="0" i="1" smtClean="0">
                          <a:latin typeface="Cambria Math" panose="02040503050406030204" pitchFamily="18" charset="0"/>
                          <a:ea typeface="Cambria Math" panose="02040503050406030204" pitchFamily="18" charset="0"/>
                          <a:cs typeface="Calibri" panose="020F0502020204030204" pitchFamily="34" charset="0"/>
                        </a:rPr>
                        <m:t>𝐼</m:t>
                      </m:r>
                      <m:r>
                        <a:rPr lang="en-US" b="0" i="1" smtClean="0">
                          <a:latin typeface="Cambria Math" panose="02040503050406030204" pitchFamily="18" charset="0"/>
                          <a:ea typeface="Cambria Math" panose="02040503050406030204" pitchFamily="18" charset="0"/>
                          <a:cs typeface="Calibri" panose="020F0502020204030204" pitchFamily="34" charset="0"/>
                        </a:rPr>
                        <m:t>=</m:t>
                      </m:r>
                      <m:f>
                        <m:fPr>
                          <m:ctrlPr>
                            <a:rPr lang="en-US" b="0" i="1" smtClean="0">
                              <a:latin typeface="Cambria Math" panose="02040503050406030204" pitchFamily="18" charset="0"/>
                              <a:ea typeface="Cambria Math" panose="02040503050406030204" pitchFamily="18" charset="0"/>
                              <a:cs typeface="Calibri" panose="020F0502020204030204" pitchFamily="34" charset="0"/>
                            </a:rPr>
                          </m:ctrlPr>
                        </m:fPr>
                        <m:num>
                          <m:r>
                            <a:rPr lang="en-US" b="0" i="1" smtClean="0">
                              <a:latin typeface="Cambria Math" panose="02040503050406030204" pitchFamily="18" charset="0"/>
                              <a:ea typeface="Cambria Math" panose="02040503050406030204" pitchFamily="18" charset="0"/>
                              <a:cs typeface="Calibri" panose="020F0502020204030204" pitchFamily="34" charset="0"/>
                            </a:rPr>
                            <m:t>𝜀</m:t>
                          </m:r>
                        </m:num>
                        <m:den>
                          <m:r>
                            <a:rPr lang="en-US" b="0" i="1" smtClean="0">
                              <a:latin typeface="Cambria Math" panose="02040503050406030204" pitchFamily="18" charset="0"/>
                              <a:ea typeface="Cambria Math" panose="02040503050406030204" pitchFamily="18" charset="0"/>
                              <a:cs typeface="Calibri" panose="020F0502020204030204" pitchFamily="34" charset="0"/>
                            </a:rPr>
                            <m:t>𝑟</m:t>
                          </m:r>
                        </m:den>
                      </m:f>
                    </m:oMath>
                  </m:oMathPara>
                </a14:m>
                <a:endParaRPr lang="en-US" dirty="0">
                  <a:latin typeface="Calibri" panose="020F0502020204030204" pitchFamily="34" charset="0"/>
                  <a:ea typeface="Cambria Math" panose="02040503050406030204" pitchFamily="18" charset="0"/>
                  <a:cs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647422" cy="5334000"/>
              </a:xfrm>
              <a:blipFill>
                <a:blip r:embed="rId3"/>
                <a:stretch>
                  <a:fillRect t="-800"/>
                </a:stretch>
              </a:blipFill>
            </p:spPr>
            <p:txBody>
              <a:bodyPr/>
              <a:lstStyle/>
              <a:p>
                <a:r>
                  <a:rPr lang="en-US">
                    <a:noFill/>
                  </a:rPr>
                  <a:t> </a:t>
                </a:r>
              </a:p>
            </p:txBody>
          </p:sp>
        </mc:Fallback>
      </mc:AlternateContent>
      <p:pic>
        <p:nvPicPr>
          <p:cNvPr id="6" name="Picture 2" descr="http://photos1.blogger.com/x/blogger/3569/2389/1600/760725/Decorated_tree.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6160061" y="853167"/>
            <a:ext cx="1600200" cy="1028700"/>
          </a:xfrm>
          <a:prstGeom prst="rect">
            <a:avLst/>
          </a:prstGeom>
          <a:solidFill>
            <a:srgbClr val="FFC000">
              <a:alpha val="1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2400" b="1" i="0" u="none" strike="noStrike" kern="1200" cap="none" spc="0" normalizeH="0" baseline="0" noProof="0" dirty="0">
              <a:ln>
                <a:noFill/>
              </a:ln>
              <a:solidFill>
                <a:srgbClr val="FF0000"/>
              </a:solidFill>
              <a:effectLst/>
              <a:uLnTx/>
              <a:uFillTx/>
              <a:latin typeface="Cambria" panose="02040503050406030204"/>
              <a:ea typeface="+mn-ea"/>
              <a:cs typeface="+mn-cs"/>
            </a:endParaRPr>
          </a:p>
        </p:txBody>
      </p:sp>
      <mc:AlternateContent xmlns:mc="http://schemas.openxmlformats.org/markup-compatibility/2006" xmlns:a14="http://schemas.microsoft.com/office/drawing/2010/main">
        <mc:Choice Requires="a14">
          <p:sp>
            <p:nvSpPr>
              <p:cNvPr id="12" name="Πάπυρος: Κατακόρυφος 11">
                <a:extLst>
                  <a:ext uri="{FF2B5EF4-FFF2-40B4-BE49-F238E27FC236}">
                    <a16:creationId xmlns:a16="http://schemas.microsoft.com/office/drawing/2014/main" id="{41C2270B-8F62-7A36-B511-81E0A4CF5BD6}"/>
                  </a:ext>
                </a:extLst>
              </p:cNvPr>
              <p:cNvSpPr/>
              <p:nvPr/>
            </p:nvSpPr>
            <p:spPr>
              <a:xfrm>
                <a:off x="6699866" y="5105400"/>
                <a:ext cx="1828800" cy="1295400"/>
              </a:xfrm>
              <a:prstGeom prst="verticalScroll">
                <a:avLst>
                  <a:gd name="adj" fmla="val 6289"/>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l-GR" sz="1800" b="0" i="0" u="none" strike="noStrike" kern="1200" cap="none" spc="0" normalizeH="0" baseline="0" noProof="0" smtClean="0">
                          <a:ln>
                            <a:noFill/>
                          </a:ln>
                          <a:solidFill>
                            <a:srgbClr val="002060"/>
                          </a:solidFill>
                          <a:effectLst/>
                          <a:uLnTx/>
                          <a:uFillTx/>
                          <a:latin typeface="Cambria Math" panose="02040503050406030204" pitchFamily="18" charset="0"/>
                          <a:ea typeface="+mn-ea"/>
                          <a:cs typeface="Calibri" panose="020F0502020204030204" pitchFamily="34" charset="0"/>
                        </a:rPr>
                        <m:t>Δ</m:t>
                      </m:r>
                      <m:sSub>
                        <m:sSubPr>
                          <m:ctrlPr>
                            <a:rPr kumimoji="0" lang="aa-ET" sz="1800" b="0" i="1" u="none" strike="noStrike" kern="1200" cap="none" spc="0" normalizeH="0" baseline="0" noProof="0" smtClean="0">
                              <a:ln>
                                <a:noFill/>
                              </a:ln>
                              <a:solidFill>
                                <a:srgbClr val="002060"/>
                              </a:solidFill>
                              <a:effectLst/>
                              <a:uLnTx/>
                              <a:uFillTx/>
                              <a:latin typeface="Cambria Math" panose="02040503050406030204" pitchFamily="18" charset="0"/>
                              <a:ea typeface="+mn-ea"/>
                              <a:cs typeface="Calibri" panose="020F0502020204030204" pitchFamily="34" charset="0"/>
                            </a:rPr>
                          </m:ctrlPr>
                        </m:sSubPr>
                        <m:e>
                          <m:r>
                            <a:rPr kumimoji="0" lang="aa-ET" sz="1800" b="0" i="1" u="none" strike="noStrike" kern="1200" cap="none" spc="0" normalizeH="0" baseline="0" noProof="0" smtClean="0">
                              <a:ln>
                                <a:noFill/>
                              </a:ln>
                              <a:solidFill>
                                <a:srgbClr val="002060"/>
                              </a:solidFill>
                              <a:effectLst/>
                              <a:uLnTx/>
                              <a:uFillTx/>
                              <a:latin typeface="Cambria Math" panose="02040503050406030204" pitchFamily="18" charset="0"/>
                              <a:ea typeface="+mn-ea"/>
                              <a:cs typeface="Calibri" panose="020F0502020204030204" pitchFamily="34" charset="0"/>
                            </a:rPr>
                            <m:t>𝑉</m:t>
                          </m:r>
                        </m:e>
                        <m:sub>
                          <m:r>
                            <a:rPr kumimoji="0" lang="aa-ET" sz="1800" b="0" i="1" u="none" strike="noStrike" kern="1200" cap="none" spc="0" normalizeH="0" baseline="0" noProof="0" smtClean="0">
                              <a:ln>
                                <a:noFill/>
                              </a:ln>
                              <a:solidFill>
                                <a:srgbClr val="002060"/>
                              </a:solidFill>
                              <a:effectLst/>
                              <a:uLnTx/>
                              <a:uFillTx/>
                              <a:latin typeface="Cambria Math" panose="02040503050406030204" pitchFamily="18" charset="0"/>
                              <a:ea typeface="+mn-ea"/>
                              <a:cs typeface="Calibri" panose="020F0502020204030204" pitchFamily="34" charset="0"/>
                            </a:rPr>
                            <m:t>𝑎𝑏</m:t>
                          </m:r>
                        </m:sub>
                      </m:sSub>
                      <m:r>
                        <a:rPr kumimoji="0" lang="aa-ET" sz="1800" b="0" i="1" u="none" strike="noStrike" kern="1200" cap="none" spc="0" normalizeH="0" baseline="0" noProof="0" smtClean="0">
                          <a:ln>
                            <a:noFill/>
                          </a:ln>
                          <a:solidFill>
                            <a:srgbClr val="002060"/>
                          </a:solidFill>
                          <a:effectLst/>
                          <a:uLnTx/>
                          <a:uFillTx/>
                          <a:latin typeface="Cambria Math" panose="02040503050406030204" pitchFamily="18" charset="0"/>
                          <a:ea typeface="+mn-ea"/>
                          <a:cs typeface="Calibri" panose="020F0502020204030204" pitchFamily="34" charset="0"/>
                        </a:rPr>
                        <m:t>=</m:t>
                      </m:r>
                      <m:sSub>
                        <m:sSubPr>
                          <m:ctrlPr>
                            <a:rPr kumimoji="0" lang="aa-ET" sz="1800" b="0" i="1" u="none" strike="noStrike" kern="1200" cap="none" spc="0" normalizeH="0" baseline="0" noProof="0" smtClean="0">
                              <a:ln>
                                <a:noFill/>
                              </a:ln>
                              <a:solidFill>
                                <a:srgbClr val="002060"/>
                              </a:solidFill>
                              <a:effectLst/>
                              <a:uLnTx/>
                              <a:uFillTx/>
                              <a:latin typeface="Cambria Math" panose="02040503050406030204" pitchFamily="18" charset="0"/>
                              <a:ea typeface="+mn-ea"/>
                              <a:cs typeface="Calibri" panose="020F0502020204030204" pitchFamily="34" charset="0"/>
                            </a:rPr>
                          </m:ctrlPr>
                        </m:sSubPr>
                        <m:e>
                          <m:r>
                            <a:rPr kumimoji="0" lang="aa-ET" sz="1800" b="0" i="1" u="none" strike="noStrike" kern="1200" cap="none" spc="0" normalizeH="0" baseline="0" noProof="0" smtClean="0">
                              <a:ln>
                                <a:noFill/>
                              </a:ln>
                              <a:solidFill>
                                <a:srgbClr val="002060"/>
                              </a:solidFill>
                              <a:effectLst/>
                              <a:uLnTx/>
                              <a:uFillTx/>
                              <a:latin typeface="Cambria Math" panose="02040503050406030204" pitchFamily="18" charset="0"/>
                              <a:ea typeface="+mn-ea"/>
                              <a:cs typeface="Calibri" panose="020F0502020204030204" pitchFamily="34" charset="0"/>
                            </a:rPr>
                            <m:t>𝑉</m:t>
                          </m:r>
                        </m:e>
                        <m:sub>
                          <m:r>
                            <a:rPr kumimoji="0" lang="aa-ET" sz="1800" b="0" i="1" u="none" strike="noStrike" kern="1200" cap="none" spc="0" normalizeH="0" baseline="0" noProof="0" smtClean="0">
                              <a:ln>
                                <a:noFill/>
                              </a:ln>
                              <a:solidFill>
                                <a:srgbClr val="002060"/>
                              </a:solidFill>
                              <a:effectLst/>
                              <a:uLnTx/>
                              <a:uFillTx/>
                              <a:latin typeface="Cambria Math" panose="02040503050406030204" pitchFamily="18" charset="0"/>
                              <a:ea typeface="+mn-ea"/>
                              <a:cs typeface="Calibri" panose="020F0502020204030204" pitchFamily="34" charset="0"/>
                            </a:rPr>
                            <m:t>𝑏</m:t>
                          </m:r>
                        </m:sub>
                      </m:sSub>
                      <m:r>
                        <a:rPr kumimoji="0" lang="aa-ET" sz="1800" b="0" i="1" u="none" strike="noStrike" kern="1200" cap="none" spc="0" normalizeH="0" baseline="0" noProof="0" smtClean="0">
                          <a:ln>
                            <a:noFill/>
                          </a:ln>
                          <a:solidFill>
                            <a:srgbClr val="002060"/>
                          </a:solidFill>
                          <a:effectLst/>
                          <a:uLnTx/>
                          <a:uFillTx/>
                          <a:latin typeface="Cambria Math" panose="02040503050406030204" pitchFamily="18" charset="0"/>
                          <a:ea typeface="+mn-ea"/>
                          <a:cs typeface="Calibri" panose="020F0502020204030204" pitchFamily="34" charset="0"/>
                        </a:rPr>
                        <m:t>−</m:t>
                      </m:r>
                      <m:sSub>
                        <m:sSubPr>
                          <m:ctrlPr>
                            <a:rPr kumimoji="0" lang="aa-ET" sz="1800" b="0" i="1" u="none" strike="noStrike" kern="1200" cap="none" spc="0" normalizeH="0" baseline="0" noProof="0" smtClean="0">
                              <a:ln>
                                <a:noFill/>
                              </a:ln>
                              <a:solidFill>
                                <a:srgbClr val="002060"/>
                              </a:solidFill>
                              <a:effectLst/>
                              <a:uLnTx/>
                              <a:uFillTx/>
                              <a:latin typeface="Cambria Math" panose="02040503050406030204" pitchFamily="18" charset="0"/>
                              <a:ea typeface="+mn-ea"/>
                              <a:cs typeface="Calibri" panose="020F0502020204030204" pitchFamily="34" charset="0"/>
                            </a:rPr>
                          </m:ctrlPr>
                        </m:sSubPr>
                        <m:e>
                          <m:r>
                            <a:rPr kumimoji="0" lang="aa-ET" sz="1800" b="0" i="1" u="none" strike="noStrike" kern="1200" cap="none" spc="0" normalizeH="0" baseline="0" noProof="0" smtClean="0">
                              <a:ln>
                                <a:noFill/>
                              </a:ln>
                              <a:solidFill>
                                <a:srgbClr val="002060"/>
                              </a:solidFill>
                              <a:effectLst/>
                              <a:uLnTx/>
                              <a:uFillTx/>
                              <a:latin typeface="Cambria Math" panose="02040503050406030204" pitchFamily="18" charset="0"/>
                              <a:ea typeface="+mn-ea"/>
                              <a:cs typeface="Calibri" panose="020F0502020204030204" pitchFamily="34" charset="0"/>
                            </a:rPr>
                            <m:t>𝑉</m:t>
                          </m:r>
                        </m:e>
                        <m:sub>
                          <m:r>
                            <a:rPr kumimoji="0" lang="aa-ET" sz="1800" b="0" i="1" u="none" strike="noStrike" kern="1200" cap="none" spc="0" normalizeH="0" baseline="0" noProof="0" smtClean="0">
                              <a:ln>
                                <a:noFill/>
                              </a:ln>
                              <a:solidFill>
                                <a:srgbClr val="002060"/>
                              </a:solidFill>
                              <a:effectLst/>
                              <a:uLnTx/>
                              <a:uFillTx/>
                              <a:latin typeface="Cambria Math" panose="02040503050406030204" pitchFamily="18" charset="0"/>
                              <a:ea typeface="+mn-ea"/>
                              <a:cs typeface="Calibri" panose="020F0502020204030204" pitchFamily="34" charset="0"/>
                            </a:rPr>
                            <m:t>𝑎</m:t>
                          </m:r>
                        </m:sub>
                      </m:sSub>
                    </m:oMath>
                    <m:oMath xmlns:m="http://schemas.openxmlformats.org/officeDocument/2006/math">
                      <m:r>
                        <a:rPr kumimoji="0" lang="aa-ET" sz="1800" b="0" i="1" u="none" strike="noStrike" kern="1200" cap="none" spc="0" normalizeH="0" baseline="0" noProof="0" smtClean="0">
                          <a:ln>
                            <a:noFill/>
                          </a:ln>
                          <a:solidFill>
                            <a:srgbClr val="002060"/>
                          </a:solidFill>
                          <a:effectLst/>
                          <a:uLnTx/>
                          <a:uFillTx/>
                          <a:latin typeface="Cambria Math" panose="02040503050406030204" pitchFamily="18" charset="0"/>
                          <a:ea typeface="+mn-ea"/>
                          <a:cs typeface="Calibri" panose="020F0502020204030204" pitchFamily="34" charset="0"/>
                        </a:rPr>
                        <m:t>=</m:t>
                      </m:r>
                      <m:sSub>
                        <m:sSubPr>
                          <m:ctrlPr>
                            <a:rPr kumimoji="0" lang="aa-ET" sz="1800" b="0" i="1" u="none" strike="noStrike" kern="1200" cap="none" spc="0" normalizeH="0" baseline="0" noProof="0" smtClean="0">
                              <a:ln>
                                <a:noFill/>
                              </a:ln>
                              <a:solidFill>
                                <a:srgbClr val="002060"/>
                              </a:solidFill>
                              <a:effectLst/>
                              <a:uLnTx/>
                              <a:uFillTx/>
                              <a:latin typeface="Cambria Math" panose="02040503050406030204" pitchFamily="18" charset="0"/>
                              <a:ea typeface="+mn-ea"/>
                              <a:cs typeface="Calibri" panose="020F0502020204030204" pitchFamily="34" charset="0"/>
                            </a:rPr>
                          </m:ctrlPr>
                        </m:sSubPr>
                        <m:e>
                          <m:r>
                            <a:rPr kumimoji="0" lang="aa-ET" sz="1800" b="0" i="1" u="none" strike="noStrike" kern="1200" cap="none" spc="0" normalizeH="0" baseline="0" noProof="0" smtClean="0">
                              <a:ln>
                                <a:noFill/>
                              </a:ln>
                              <a:solidFill>
                                <a:srgbClr val="002060"/>
                              </a:solidFill>
                              <a:effectLst/>
                              <a:uLnTx/>
                              <a:uFillTx/>
                              <a:latin typeface="Cambria Math" panose="02040503050406030204" pitchFamily="18" charset="0"/>
                              <a:ea typeface="+mn-ea"/>
                              <a:cs typeface="Calibri" panose="020F0502020204030204" pitchFamily="34" charset="0"/>
                            </a:rPr>
                            <m:t>𝑉</m:t>
                          </m:r>
                        </m:e>
                        <m:sub>
                          <m:r>
                            <a:rPr kumimoji="0" lang="aa-ET" sz="1800" b="0" i="1" u="none" strike="noStrike" kern="1200" cap="none" spc="0" normalizeH="0" baseline="0" noProof="0" smtClean="0">
                              <a:ln>
                                <a:noFill/>
                              </a:ln>
                              <a:solidFill>
                                <a:srgbClr val="002060"/>
                              </a:solidFill>
                              <a:effectLst/>
                              <a:uLnTx/>
                              <a:uFillTx/>
                              <a:latin typeface="Cambria Math" panose="02040503050406030204" pitchFamily="18" charset="0"/>
                              <a:ea typeface="+mn-ea"/>
                              <a:cs typeface="Calibri" panose="020F0502020204030204" pitchFamily="34" charset="0"/>
                            </a:rPr>
                            <m:t>𝑓𝑖𝑛𝑎𝑙</m:t>
                          </m:r>
                          <m:r>
                            <a:rPr kumimoji="0" lang="aa-ET" sz="1800" b="0" i="1" u="none" strike="noStrike" kern="1200" cap="none" spc="0" normalizeH="0" baseline="0" noProof="0" smtClean="0">
                              <a:ln>
                                <a:noFill/>
                              </a:ln>
                              <a:solidFill>
                                <a:srgbClr val="002060"/>
                              </a:solidFill>
                              <a:effectLst/>
                              <a:uLnTx/>
                              <a:uFillTx/>
                              <a:latin typeface="Cambria Math" panose="02040503050406030204" pitchFamily="18" charset="0"/>
                              <a:ea typeface="+mn-ea"/>
                              <a:cs typeface="Calibri" panose="020F0502020204030204" pitchFamily="34" charset="0"/>
                            </a:rPr>
                            <m:t> </m:t>
                          </m:r>
                          <m:r>
                            <a:rPr kumimoji="0" lang="aa-ET" sz="1800" b="0" i="1" u="none" strike="noStrike" kern="1200" cap="none" spc="0" normalizeH="0" baseline="0" noProof="0" smtClean="0">
                              <a:ln>
                                <a:noFill/>
                              </a:ln>
                              <a:solidFill>
                                <a:srgbClr val="002060"/>
                              </a:solidFill>
                              <a:effectLst/>
                              <a:uLnTx/>
                              <a:uFillTx/>
                              <a:latin typeface="Cambria Math" panose="02040503050406030204" pitchFamily="18" charset="0"/>
                              <a:ea typeface="+mn-ea"/>
                              <a:cs typeface="Calibri" panose="020F0502020204030204" pitchFamily="34" charset="0"/>
                            </a:rPr>
                            <m:t>𝑝𝑜𝑖𝑛𝑡</m:t>
                          </m:r>
                        </m:sub>
                      </m:sSub>
                      <m:r>
                        <a:rPr kumimoji="0" lang="aa-ET" sz="1800" b="0" i="1" u="none" strike="noStrike" kern="1200" cap="none" spc="0" normalizeH="0" baseline="0" noProof="0" smtClean="0">
                          <a:ln>
                            <a:noFill/>
                          </a:ln>
                          <a:solidFill>
                            <a:srgbClr val="002060"/>
                          </a:solidFill>
                          <a:effectLst/>
                          <a:uLnTx/>
                          <a:uFillTx/>
                          <a:latin typeface="Cambria Math" panose="02040503050406030204" pitchFamily="18" charset="0"/>
                          <a:ea typeface="+mn-ea"/>
                          <a:cs typeface="Calibri" panose="020F0502020204030204" pitchFamily="34" charset="0"/>
                        </a:rPr>
                        <m:t>−</m:t>
                      </m:r>
                      <m:sSub>
                        <m:sSubPr>
                          <m:ctrlPr>
                            <a:rPr kumimoji="0" lang="aa-ET" sz="1800" b="0" i="1" u="none" strike="noStrike" kern="1200" cap="none" spc="0" normalizeH="0" baseline="0" noProof="0" smtClean="0">
                              <a:ln>
                                <a:noFill/>
                              </a:ln>
                              <a:solidFill>
                                <a:srgbClr val="002060"/>
                              </a:solidFill>
                              <a:effectLst/>
                              <a:uLnTx/>
                              <a:uFillTx/>
                              <a:latin typeface="Cambria Math" panose="02040503050406030204" pitchFamily="18" charset="0"/>
                              <a:ea typeface="+mn-ea"/>
                              <a:cs typeface="Calibri" panose="020F0502020204030204" pitchFamily="34" charset="0"/>
                            </a:rPr>
                          </m:ctrlPr>
                        </m:sSubPr>
                        <m:e>
                          <m:r>
                            <a:rPr kumimoji="0" lang="aa-ET" sz="1800" b="0" i="1" u="none" strike="noStrike" kern="1200" cap="none" spc="0" normalizeH="0" baseline="0" noProof="0" smtClean="0">
                              <a:ln>
                                <a:noFill/>
                              </a:ln>
                              <a:solidFill>
                                <a:srgbClr val="002060"/>
                              </a:solidFill>
                              <a:effectLst/>
                              <a:uLnTx/>
                              <a:uFillTx/>
                              <a:latin typeface="Cambria Math" panose="02040503050406030204" pitchFamily="18" charset="0"/>
                              <a:ea typeface="+mn-ea"/>
                              <a:cs typeface="Calibri" panose="020F0502020204030204" pitchFamily="34" charset="0"/>
                            </a:rPr>
                            <m:t>𝑉</m:t>
                          </m:r>
                        </m:e>
                        <m:sub>
                          <m:r>
                            <a:rPr kumimoji="0" lang="aa-ET" sz="1800" b="0" i="1" u="none" strike="noStrike" kern="1200" cap="none" spc="0" normalizeH="0" baseline="0" noProof="0" smtClean="0">
                              <a:ln>
                                <a:noFill/>
                              </a:ln>
                              <a:solidFill>
                                <a:srgbClr val="002060"/>
                              </a:solidFill>
                              <a:effectLst/>
                              <a:uLnTx/>
                              <a:uFillTx/>
                              <a:latin typeface="Cambria Math" panose="02040503050406030204" pitchFamily="18" charset="0"/>
                              <a:ea typeface="+mn-ea"/>
                              <a:cs typeface="Calibri" panose="020F0502020204030204" pitchFamily="34" charset="0"/>
                            </a:rPr>
                            <m:t>𝑖𝑛𝑖𝑡𝑖𝑎𝑙</m:t>
                          </m:r>
                          <m:r>
                            <a:rPr kumimoji="0" lang="aa-ET" sz="1800" b="0" i="1" u="none" strike="noStrike" kern="1200" cap="none" spc="0" normalizeH="0" baseline="0" noProof="0" smtClean="0">
                              <a:ln>
                                <a:noFill/>
                              </a:ln>
                              <a:solidFill>
                                <a:srgbClr val="002060"/>
                              </a:solidFill>
                              <a:effectLst/>
                              <a:uLnTx/>
                              <a:uFillTx/>
                              <a:latin typeface="Cambria Math" panose="02040503050406030204" pitchFamily="18" charset="0"/>
                              <a:ea typeface="+mn-ea"/>
                              <a:cs typeface="Calibri" panose="020F0502020204030204" pitchFamily="34" charset="0"/>
                            </a:rPr>
                            <m:t> </m:t>
                          </m:r>
                          <m:r>
                            <a:rPr kumimoji="0" lang="aa-ET" sz="1800" b="0" i="1" u="none" strike="noStrike" kern="1200" cap="none" spc="0" normalizeH="0" baseline="0" noProof="0" smtClean="0">
                              <a:ln>
                                <a:noFill/>
                              </a:ln>
                              <a:solidFill>
                                <a:srgbClr val="002060"/>
                              </a:solidFill>
                              <a:effectLst/>
                              <a:uLnTx/>
                              <a:uFillTx/>
                              <a:latin typeface="Cambria Math" panose="02040503050406030204" pitchFamily="18" charset="0"/>
                              <a:ea typeface="+mn-ea"/>
                              <a:cs typeface="Calibri" panose="020F0502020204030204" pitchFamily="34" charset="0"/>
                            </a:rPr>
                            <m:t>𝑝𝑜𝑖𝑛𝑡</m:t>
                          </m:r>
                        </m:sub>
                      </m:sSub>
                    </m:oMath>
                  </m:oMathPara>
                </a14:m>
                <a:endParaRPr kumimoji="0" lang="en-US" sz="1800" b="0" i="0" u="none" strike="noStrike" kern="1200" cap="none" spc="0" normalizeH="0" baseline="0" noProof="0" dirty="0">
                  <a:ln>
                    <a:noFill/>
                  </a:ln>
                  <a:solidFill>
                    <a:srgbClr val="002060"/>
                  </a:solidFill>
                  <a:effectLst/>
                  <a:uLnTx/>
                  <a:uFillTx/>
                  <a:latin typeface="Cambria" panose="02040503050406030204"/>
                  <a:ea typeface="+mn-ea"/>
                  <a:cs typeface="+mn-cs"/>
                </a:endParaRPr>
              </a:p>
            </p:txBody>
          </p:sp>
        </mc:Choice>
        <mc:Fallback xmlns="">
          <p:sp>
            <p:nvSpPr>
              <p:cNvPr id="12" name="Πάπυρος: Κατακόρυφος 11">
                <a:extLst>
                  <a:ext uri="{FF2B5EF4-FFF2-40B4-BE49-F238E27FC236}">
                    <a16:creationId xmlns:a16="http://schemas.microsoft.com/office/drawing/2014/main" id="{41C2270B-8F62-7A36-B511-81E0A4CF5BD6}"/>
                  </a:ext>
                </a:extLst>
              </p:cNvPr>
              <p:cNvSpPr>
                <a:spLocks noRot="1" noChangeAspect="1" noMove="1" noResize="1" noEditPoints="1" noAdjustHandles="1" noChangeArrowheads="1" noChangeShapeType="1" noTextEdit="1"/>
              </p:cNvSpPr>
              <p:nvPr/>
            </p:nvSpPr>
            <p:spPr>
              <a:xfrm>
                <a:off x="6699866" y="5105400"/>
                <a:ext cx="1828800" cy="1295400"/>
              </a:xfrm>
              <a:prstGeom prst="verticalScroll">
                <a:avLst>
                  <a:gd name="adj" fmla="val 6289"/>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A7294546-E753-618B-C104-BE1820D14F24}"/>
                  </a:ext>
                </a:extLst>
              </p:cNvPr>
              <p:cNvSpPr txBox="1"/>
              <p:nvPr/>
            </p:nvSpPr>
            <p:spPr>
              <a:xfrm>
                <a:off x="569014" y="2940470"/>
                <a:ext cx="8102545" cy="461665"/>
              </a:xfrm>
              <a:prstGeom prst="rect">
                <a:avLst/>
              </a:prstGeom>
              <a:noFill/>
            </p:spPr>
            <p:txBody>
              <a:bodyPr wrap="square">
                <a:spAutoFit/>
              </a:bodyPr>
              <a:lstStyle/>
              <a:p>
                <a:pPr marL="685800" marR="0" lvl="2"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l-GR"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𝑉</m:t>
                          </m:r>
                        </m:e>
                        <m: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𝑑</m:t>
                          </m:r>
                        </m:sub>
                      </m:s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𝑉</m:t>
                          </m:r>
                        </m:e>
                        <m: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𝑎</m:t>
                          </m:r>
                        </m:sub>
                      </m:sSub>
                      <m:r>
                        <a:rPr kumimoji="0" lang="en-US" sz="24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d>
                        <m:d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sSub>
                            <m:sSubPr>
                              <m:ctrlPr>
                                <a:rPr kumimoji="0" lang="en-US" sz="24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bPr>
                            <m:e>
                              <m:r>
                                <a:rPr kumimoji="0" lang="en-US" sz="24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𝑽</m:t>
                              </m:r>
                            </m:e>
                            <m:sub>
                              <m:r>
                                <a:rPr kumimoji="0" lang="en-US" sz="24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𝒅</m:t>
                              </m:r>
                            </m:sub>
                          </m:sSub>
                          <m:r>
                            <a:rPr kumimoji="0" lang="en-US" sz="24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m:t>
                          </m:r>
                          <m:sSub>
                            <m:sSubPr>
                              <m:ctrlPr>
                                <a:rPr kumimoji="0" lang="en-US" sz="24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bPr>
                            <m:e>
                              <m:r>
                                <a:rPr kumimoji="0" lang="en-US" sz="24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𝑽</m:t>
                              </m:r>
                            </m:e>
                            <m:sub>
                              <m:r>
                                <a:rPr kumimoji="0" lang="en-US" sz="24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𝒄</m:t>
                              </m:r>
                            </m:sub>
                          </m:sSub>
                        </m:e>
                      </m:d>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d>
                        <m:d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sSub>
                            <m:sSubPr>
                              <m:ctrlPr>
                                <a:rPr kumimoji="0" lang="en-US" sz="2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𝑽</m:t>
                              </m:r>
                            </m:e>
                            <m:sub>
                              <m:r>
                                <a:rPr kumimoji="0" lang="en-US" sz="2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𝒄</m:t>
                              </m:r>
                            </m:sub>
                          </m:sSub>
                          <m:r>
                            <a:rPr kumimoji="0" lang="en-US" sz="2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US" sz="2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𝑽</m:t>
                              </m:r>
                            </m:e>
                            <m:sub>
                              <m:r>
                                <a:rPr kumimoji="0" lang="en-US" sz="2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𝒃</m:t>
                              </m:r>
                            </m:sub>
                          </m:sSub>
                        </m:e>
                      </m:d>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d>
                        <m:d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sSub>
                            <m:sSubPr>
                              <m:ctrlPr>
                                <a:rPr kumimoji="0" lang="en-US" sz="2400" b="1" i="1" u="none" strike="noStrike" kern="1200" cap="none" spc="0" normalizeH="0" baseline="0" noProof="0" smtClean="0">
                                  <a:ln>
                                    <a:noFill/>
                                  </a:ln>
                                  <a:solidFill>
                                    <a:srgbClr val="00B050"/>
                                  </a:solidFill>
                                  <a:effectLst/>
                                  <a:uLnTx/>
                                  <a:uFillTx/>
                                  <a:latin typeface="Cambria Math" panose="02040503050406030204" pitchFamily="18" charset="0"/>
                                  <a:ea typeface="+mn-ea"/>
                                  <a:cs typeface="+mn-cs"/>
                                </a:rPr>
                              </m:ctrlPr>
                            </m:sSubPr>
                            <m:e>
                              <m:r>
                                <a:rPr kumimoji="0" lang="en-US" sz="2400" b="1" i="1" u="none" strike="noStrike" kern="1200" cap="none" spc="0" normalizeH="0" baseline="0" noProof="0" smtClean="0">
                                  <a:ln>
                                    <a:noFill/>
                                  </a:ln>
                                  <a:solidFill>
                                    <a:srgbClr val="00B050"/>
                                  </a:solidFill>
                                  <a:effectLst/>
                                  <a:uLnTx/>
                                  <a:uFillTx/>
                                  <a:latin typeface="Cambria Math" panose="02040503050406030204" pitchFamily="18" charset="0"/>
                                  <a:ea typeface="+mn-ea"/>
                                  <a:cs typeface="+mn-cs"/>
                                </a:rPr>
                                <m:t>𝑽</m:t>
                              </m:r>
                            </m:e>
                            <m:sub>
                              <m:r>
                                <a:rPr kumimoji="0" lang="en-US" sz="2400" b="1" i="1" u="none" strike="noStrike" kern="1200" cap="none" spc="0" normalizeH="0" baseline="0" noProof="0" smtClean="0">
                                  <a:ln>
                                    <a:noFill/>
                                  </a:ln>
                                  <a:solidFill>
                                    <a:srgbClr val="00B050"/>
                                  </a:solidFill>
                                  <a:effectLst/>
                                  <a:uLnTx/>
                                  <a:uFillTx/>
                                  <a:latin typeface="Cambria Math" panose="02040503050406030204" pitchFamily="18" charset="0"/>
                                  <a:ea typeface="+mn-ea"/>
                                  <a:cs typeface="+mn-cs"/>
                                </a:rPr>
                                <m:t>𝒃</m:t>
                              </m:r>
                            </m:sub>
                          </m:sSub>
                          <m:r>
                            <a:rPr kumimoji="0" lang="en-US" sz="2400" b="1" i="1" u="none" strike="noStrike" kern="1200" cap="none" spc="0" normalizeH="0" baseline="0" noProof="0" smtClean="0">
                              <a:ln>
                                <a:noFill/>
                              </a:ln>
                              <a:solidFill>
                                <a:srgbClr val="00B050"/>
                              </a:solidFill>
                              <a:effectLst/>
                              <a:uLnTx/>
                              <a:uFillTx/>
                              <a:latin typeface="Cambria Math" panose="02040503050406030204" pitchFamily="18" charset="0"/>
                              <a:ea typeface="+mn-ea"/>
                              <a:cs typeface="+mn-cs"/>
                            </a:rPr>
                            <m:t>−</m:t>
                          </m:r>
                          <m:sSub>
                            <m:sSubPr>
                              <m:ctrlPr>
                                <a:rPr kumimoji="0" lang="en-US" sz="2400" b="1" i="1" u="none" strike="noStrike" kern="1200" cap="none" spc="0" normalizeH="0" baseline="0" noProof="0" smtClean="0">
                                  <a:ln>
                                    <a:noFill/>
                                  </a:ln>
                                  <a:solidFill>
                                    <a:srgbClr val="00B050"/>
                                  </a:solidFill>
                                  <a:effectLst/>
                                  <a:uLnTx/>
                                  <a:uFillTx/>
                                  <a:latin typeface="Cambria Math" panose="02040503050406030204" pitchFamily="18" charset="0"/>
                                  <a:ea typeface="+mn-ea"/>
                                  <a:cs typeface="+mn-cs"/>
                                </a:rPr>
                              </m:ctrlPr>
                            </m:sSubPr>
                            <m:e>
                              <m:r>
                                <a:rPr kumimoji="0" lang="en-US" sz="2400" b="1" i="1" u="none" strike="noStrike" kern="1200" cap="none" spc="0" normalizeH="0" baseline="0" noProof="0" smtClean="0">
                                  <a:ln>
                                    <a:noFill/>
                                  </a:ln>
                                  <a:solidFill>
                                    <a:srgbClr val="00B050"/>
                                  </a:solidFill>
                                  <a:effectLst/>
                                  <a:uLnTx/>
                                  <a:uFillTx/>
                                  <a:latin typeface="Cambria Math" panose="02040503050406030204" pitchFamily="18" charset="0"/>
                                  <a:ea typeface="+mn-ea"/>
                                  <a:cs typeface="+mn-cs"/>
                                </a:rPr>
                                <m:t>𝑽</m:t>
                              </m:r>
                            </m:e>
                            <m:sub>
                              <m:r>
                                <a:rPr kumimoji="0" lang="en-US" sz="2400" b="1" i="1" u="none" strike="noStrike" kern="1200" cap="none" spc="0" normalizeH="0" baseline="0" noProof="0" smtClean="0">
                                  <a:ln>
                                    <a:noFill/>
                                  </a:ln>
                                  <a:solidFill>
                                    <a:srgbClr val="00B050"/>
                                  </a:solidFill>
                                  <a:effectLst/>
                                  <a:uLnTx/>
                                  <a:uFillTx/>
                                  <a:latin typeface="Cambria Math" panose="02040503050406030204" pitchFamily="18" charset="0"/>
                                  <a:ea typeface="+mn-ea"/>
                                  <a:cs typeface="+mn-cs"/>
                                </a:rPr>
                                <m:t>𝒂</m:t>
                              </m:r>
                            </m:sub>
                          </m:sSub>
                        </m:e>
                      </m:d>
                      <m:r>
                        <a:rPr kumimoji="0" lang="en-US" sz="24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l-GR" sz="24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𝜺</m:t>
                      </m:r>
                      <m:r>
                        <a:rPr kumimoji="0" lang="el-GR" sz="24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24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𝑰𝒓</m:t>
                      </m:r>
                    </m:oMath>
                  </m:oMathPara>
                </a14:m>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mbria Math" panose="02040503050406030204" pitchFamily="18" charset="0"/>
                  <a:cs typeface="Calibri" panose="020F0502020204030204" pitchFamily="34" charset="0"/>
                </a:endParaRPr>
              </a:p>
            </p:txBody>
          </p:sp>
        </mc:Choice>
        <mc:Fallback xmlns="">
          <p:sp>
            <p:nvSpPr>
              <p:cNvPr id="15" name="TextBox 14">
                <a:extLst>
                  <a:ext uri="{FF2B5EF4-FFF2-40B4-BE49-F238E27FC236}">
                    <a16:creationId xmlns:a16="http://schemas.microsoft.com/office/drawing/2014/main" id="{A7294546-E753-618B-C104-BE1820D14F24}"/>
                  </a:ext>
                </a:extLst>
              </p:cNvPr>
              <p:cNvSpPr txBox="1">
                <a:spLocks noRot="1" noChangeAspect="1" noMove="1" noResize="1" noEditPoints="1" noAdjustHandles="1" noChangeArrowheads="1" noChangeShapeType="1" noTextEdit="1"/>
              </p:cNvSpPr>
              <p:nvPr/>
            </p:nvSpPr>
            <p:spPr>
              <a:xfrm>
                <a:off x="569014" y="2940470"/>
                <a:ext cx="8102545" cy="461665"/>
              </a:xfrm>
              <a:prstGeom prst="rect">
                <a:avLst/>
              </a:prstGeom>
              <a:blipFill>
                <a:blip r:embed="rId6"/>
                <a:stretch>
                  <a:fillRect b="-3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6CADB69C-0FF8-2078-38AB-54138CA869CA}"/>
                  </a:ext>
                </a:extLst>
              </p:cNvPr>
              <p:cNvSpPr txBox="1"/>
              <p:nvPr/>
            </p:nvSpPr>
            <p:spPr>
              <a:xfrm>
                <a:off x="1313872" y="2311922"/>
                <a:ext cx="3682675" cy="36933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24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Δ</m:t>
                      </m:r>
                      <m:sSub>
                        <m:sSub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𝑉</m:t>
                          </m:r>
                        </m:e>
                        <m: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𝑎𝑑</m:t>
                          </m:r>
                        </m:sub>
                      </m:s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m:rPr>
                          <m:sty m:val="p"/>
                        </m:rPr>
                        <a:rPr kumimoji="0" lang="en-US" sz="2400" b="0" i="0" u="none" strike="noStrike" kern="1200" cap="none" spc="0" normalizeH="0" baseline="0" noProof="0" smtClean="0">
                          <a:ln>
                            <a:noFill/>
                          </a:ln>
                          <a:solidFill>
                            <a:srgbClr val="00B050"/>
                          </a:solidFill>
                          <a:effectLst/>
                          <a:uLnTx/>
                          <a:uFillTx/>
                          <a:latin typeface="Cambria Math" panose="02040503050406030204" pitchFamily="18" charset="0"/>
                          <a:ea typeface="+mn-ea"/>
                          <a:cs typeface="+mn-cs"/>
                        </a:rPr>
                        <m:t>Δ</m:t>
                      </m:r>
                      <m:sSub>
                        <m:sSubPr>
                          <m:ctrlPr>
                            <a:rPr kumimoji="0" lang="en-US" sz="2400" b="0" i="1" u="none" strike="noStrike" kern="1200" cap="none" spc="0" normalizeH="0" baseline="0" noProof="0" smtClean="0">
                              <a:ln>
                                <a:noFill/>
                              </a:ln>
                              <a:solidFill>
                                <a:srgbClr val="00B050"/>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smtClean="0">
                              <a:ln>
                                <a:noFill/>
                              </a:ln>
                              <a:solidFill>
                                <a:srgbClr val="00B050"/>
                              </a:solidFill>
                              <a:effectLst/>
                              <a:uLnTx/>
                              <a:uFillTx/>
                              <a:latin typeface="Cambria Math" panose="02040503050406030204" pitchFamily="18" charset="0"/>
                              <a:ea typeface="+mn-ea"/>
                              <a:cs typeface="+mn-cs"/>
                            </a:rPr>
                            <m:t>𝑉</m:t>
                          </m:r>
                        </m:e>
                        <m:sub>
                          <m:r>
                            <a:rPr kumimoji="0" lang="en-US" sz="2400" b="0" i="1" u="none" strike="noStrike" kern="1200" cap="none" spc="0" normalizeH="0" baseline="0" noProof="0" smtClean="0">
                              <a:ln>
                                <a:noFill/>
                              </a:ln>
                              <a:solidFill>
                                <a:srgbClr val="00B050"/>
                              </a:solidFill>
                              <a:effectLst/>
                              <a:uLnTx/>
                              <a:uFillTx/>
                              <a:latin typeface="Cambria Math" panose="02040503050406030204" pitchFamily="18" charset="0"/>
                              <a:ea typeface="+mn-ea"/>
                              <a:cs typeface="+mn-cs"/>
                            </a:rPr>
                            <m:t>𝑎𝑏</m:t>
                          </m:r>
                        </m:sub>
                      </m:s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m:rPr>
                          <m:sty m:val="p"/>
                        </m:rPr>
                        <a:rPr kumimoji="0" lang="en-US" sz="24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Δ</m:t>
                      </m:r>
                      <m:sSub>
                        <m:sSub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𝑉</m:t>
                          </m:r>
                        </m:e>
                        <m: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𝑏𝑐</m:t>
                          </m:r>
                        </m:sub>
                      </m:s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m:rPr>
                          <m:sty m:val="p"/>
                        </m:rPr>
                        <a:rPr kumimoji="0" lang="en-US" sz="2400" b="0" i="0"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Δ</m:t>
                      </m:r>
                      <m:sSub>
                        <m:sSubPr>
                          <m:ctrlP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𝑉</m:t>
                          </m:r>
                        </m:e>
                        <m:sub>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𝑐𝑑</m:t>
                          </m:r>
                        </m:sub>
                      </m:sSub>
                    </m:oMath>
                  </m:oMathPara>
                </a14:m>
                <a:endParaRPr kumimoji="0" lang="en-US" sz="2400" b="0" i="0" u="none" strike="noStrike" kern="1200" cap="none" spc="0" normalizeH="0" baseline="0" noProof="0" dirty="0">
                  <a:ln>
                    <a:noFill/>
                  </a:ln>
                  <a:solidFill>
                    <a:prstClr val="black"/>
                  </a:solidFill>
                  <a:effectLst/>
                  <a:uLnTx/>
                  <a:uFillTx/>
                  <a:latin typeface="Cambria" panose="02040503050406030204"/>
                  <a:ea typeface="+mn-ea"/>
                  <a:cs typeface="+mn-cs"/>
                </a:endParaRPr>
              </a:p>
            </p:txBody>
          </p:sp>
        </mc:Choice>
        <mc:Fallback xmlns="">
          <p:sp>
            <p:nvSpPr>
              <p:cNvPr id="16" name="TextBox 15">
                <a:extLst>
                  <a:ext uri="{FF2B5EF4-FFF2-40B4-BE49-F238E27FC236}">
                    <a16:creationId xmlns:a16="http://schemas.microsoft.com/office/drawing/2014/main" id="{6CADB69C-0FF8-2078-38AB-54138CA869CA}"/>
                  </a:ext>
                </a:extLst>
              </p:cNvPr>
              <p:cNvSpPr txBox="1">
                <a:spLocks noRot="1" noChangeAspect="1" noMove="1" noResize="1" noEditPoints="1" noAdjustHandles="1" noChangeArrowheads="1" noChangeShapeType="1" noTextEdit="1"/>
              </p:cNvSpPr>
              <p:nvPr/>
            </p:nvSpPr>
            <p:spPr>
              <a:xfrm>
                <a:off x="1313872" y="2311922"/>
                <a:ext cx="3682675" cy="369332"/>
              </a:xfrm>
              <a:prstGeom prst="rect">
                <a:avLst/>
              </a:prstGeom>
              <a:blipFill>
                <a:blip r:embed="rId7"/>
                <a:stretch>
                  <a:fillRect l="-1656" r="-331" b="-18033"/>
                </a:stretch>
              </a:blipFill>
            </p:spPr>
            <p:txBody>
              <a:bodyPr/>
              <a:lstStyle/>
              <a:p>
                <a:r>
                  <a:rPr lang="en-US">
                    <a:noFill/>
                  </a:rPr>
                  <a:t> </a:t>
                </a:r>
              </a:p>
            </p:txBody>
          </p:sp>
        </mc:Fallback>
      </mc:AlternateContent>
    </p:spTree>
    <p:extLst>
      <p:ext uri="{BB962C8B-B14F-4D97-AF65-F5344CB8AC3E}">
        <p14:creationId xmlns:p14="http://schemas.microsoft.com/office/powerpoint/2010/main" val="1548994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10" end="10"/>
                                            </p:txEl>
                                          </p:spTgt>
                                        </p:tgtEl>
                                        <p:attrNameLst>
                                          <p:attrName>style.visibility</p:attrName>
                                        </p:attrNameLst>
                                      </p:cBhvr>
                                      <p:to>
                                        <p:strVal val="visible"/>
                                      </p:to>
                                    </p:set>
                                    <p:animEffect transition="in" filter="fade">
                                      <p:cBhvr>
                                        <p:cTn id="22" dur="500"/>
                                        <p:tgtEl>
                                          <p:spTgt spid="3">
                                            <p:txEl>
                                              <p:pRg st="10" end="1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animEffect transition="in" filter="fade">
                                      <p:cBhvr>
                                        <p:cTn id="27" dur="500"/>
                                        <p:tgtEl>
                                          <p:spTgt spid="3">
                                            <p:txEl>
                                              <p:pRg st="12" end="1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14" end="14"/>
                                            </p:txEl>
                                          </p:spTgt>
                                        </p:tgtEl>
                                        <p:attrNameLst>
                                          <p:attrName>style.visibility</p:attrName>
                                        </p:attrNameLst>
                                      </p:cBhvr>
                                      <p:to>
                                        <p:strVal val="visible"/>
                                      </p:to>
                                    </p:set>
                                    <p:animEffect transition="in" filter="fade">
                                      <p:cBhvr>
                                        <p:cTn id="32" dur="500"/>
                                        <p:tgtEl>
                                          <p:spTgt spid="3">
                                            <p:txEl>
                                              <p:pRg st="14" end="1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15" end="15"/>
                                            </p:txEl>
                                          </p:spTgt>
                                        </p:tgtEl>
                                        <p:attrNameLst>
                                          <p:attrName>style.visibility</p:attrName>
                                        </p:attrNameLst>
                                      </p:cBhvr>
                                      <p:to>
                                        <p:strVal val="visible"/>
                                      </p:to>
                                    </p:set>
                                    <p:animEffect transition="in" filter="fade">
                                      <p:cBhvr>
                                        <p:cTn id="37" dur="500"/>
                                        <p:tgtEl>
                                          <p:spTgt spid="3">
                                            <p:txEl>
                                              <p:pRg st="15" end="15"/>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3">
                                            <p:txEl>
                                              <p:pRg st="16" end="16"/>
                                            </p:txEl>
                                          </p:spTgt>
                                        </p:tgtEl>
                                        <p:attrNameLst>
                                          <p:attrName>style.visibility</p:attrName>
                                        </p:attrNameLst>
                                      </p:cBhvr>
                                      <p:to>
                                        <p:strVal val="visible"/>
                                      </p:to>
                                    </p:set>
                                    <p:animEffect transition="in" filter="fade">
                                      <p:cBhvr>
                                        <p:cTn id="40" dur="500"/>
                                        <p:tgtEl>
                                          <p:spTgt spid="3">
                                            <p:txEl>
                                              <p:pRg st="16" end="16"/>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
                                            <p:txEl>
                                              <p:pRg st="17" end="17"/>
                                            </p:txEl>
                                          </p:spTgt>
                                        </p:tgtEl>
                                        <p:attrNameLst>
                                          <p:attrName>style.visibility</p:attrName>
                                        </p:attrNameLst>
                                      </p:cBhvr>
                                      <p:to>
                                        <p:strVal val="visible"/>
                                      </p:to>
                                    </p:set>
                                    <p:animEffect transition="in" filter="fade">
                                      <p:cBhvr>
                                        <p:cTn id="45" dur="500"/>
                                        <p:tgtEl>
                                          <p:spTgt spid="3">
                                            <p:txEl>
                                              <p:pRg st="17" end="17"/>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3">
                                            <p:txEl>
                                              <p:pRg st="18" end="18"/>
                                            </p:txEl>
                                          </p:spTgt>
                                        </p:tgtEl>
                                        <p:attrNameLst>
                                          <p:attrName>style.visibility</p:attrName>
                                        </p:attrNameLst>
                                      </p:cBhvr>
                                      <p:to>
                                        <p:strVal val="visible"/>
                                      </p:to>
                                    </p:set>
                                    <p:animEffect transition="in" filter="fade">
                                      <p:cBhvr>
                                        <p:cTn id="48" dur="500"/>
                                        <p:tgtEl>
                                          <p:spTgt spid="3">
                                            <p:txEl>
                                              <p:pRg st="18" end="1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8552" y="710509"/>
            <a:ext cx="3505199" cy="2413691"/>
          </a:xfrm>
          <a:prstGeom prst="rect">
            <a:avLst/>
          </a:prstGeom>
        </p:spPr>
      </p:pic>
      <p:sp>
        <p:nvSpPr>
          <p:cNvPr id="2" name="Title 1"/>
          <p:cNvSpPr>
            <a:spLocks noGrp="1"/>
          </p:cNvSpPr>
          <p:nvPr>
            <p:ph type="title"/>
          </p:nvPr>
        </p:nvSpPr>
        <p:spPr/>
        <p:txBody>
          <a:bodyPr>
            <a:normAutofit fontScale="90000"/>
          </a:bodyPr>
          <a:lstStyle/>
          <a:p>
            <a:r>
              <a:rPr lang="el-GR" dirty="0"/>
              <a:t>Ηλεκτρικά Κυκλώματα</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872249" cy="5410200"/>
              </a:xfrm>
            </p:spPr>
            <p:txBody>
              <a:bodyPr>
                <a:normAutofit lnSpcReduction="10000"/>
              </a:bodyPr>
              <a:lstStyle/>
              <a:p>
                <a:r>
                  <a:rPr lang="el-GR" b="1" dirty="0">
                    <a:latin typeface="Calibri" panose="020F0502020204030204" pitchFamily="34" charset="0"/>
                    <a:cs typeface="Calibri" panose="020F0502020204030204" pitchFamily="34" charset="0"/>
                  </a:rPr>
                  <a:t>Ηλεκτρεγερτική Δύναμη</a:t>
                </a:r>
              </a:p>
              <a:p>
                <a:pPr lvl="1"/>
                <a:r>
                  <a:rPr lang="el-GR" dirty="0">
                    <a:latin typeface="Calibri" panose="020F0502020204030204" pitchFamily="34" charset="0"/>
                    <a:cs typeface="Calibri" panose="020F0502020204030204" pitchFamily="34" charset="0"/>
                  </a:rPr>
                  <a:t>Ας βάλουμε μια εξωτερική</a:t>
                </a:r>
                <a:br>
                  <a:rPr lang="en-US" dirty="0">
                    <a:latin typeface="Calibri" panose="020F0502020204030204" pitchFamily="34" charset="0"/>
                    <a:cs typeface="Calibri" panose="020F0502020204030204" pitchFamily="34" charset="0"/>
                  </a:rPr>
                </a:br>
                <a:r>
                  <a:rPr lang="el-GR" dirty="0">
                    <a:latin typeface="Calibri" panose="020F0502020204030204" pitchFamily="34" charset="0"/>
                    <a:cs typeface="Calibri" panose="020F0502020204030204" pitchFamily="34" charset="0"/>
                  </a:rPr>
                  <a:t>αντίσταση </a:t>
                </a:r>
                <a14:m>
                  <m:oMath xmlns:m="http://schemas.openxmlformats.org/officeDocument/2006/math">
                    <m:r>
                      <a:rPr lang="en-US" i="1">
                        <a:latin typeface="Cambria Math" panose="02040503050406030204" pitchFamily="18" charset="0"/>
                      </a:rPr>
                      <m:t>𝑅</m:t>
                    </m:r>
                  </m:oMath>
                </a14:m>
                <a:r>
                  <a:rPr lang="el-GR" dirty="0">
                    <a:latin typeface="Calibri" panose="020F0502020204030204" pitchFamily="34" charset="0"/>
                    <a:cs typeface="Calibri" panose="020F0502020204030204" pitchFamily="34" charset="0"/>
                  </a:rPr>
                  <a:t> στο κύκλωμα (που </a:t>
                </a:r>
                <a:br>
                  <a:rPr lang="en-US" dirty="0">
                    <a:latin typeface="Calibri" panose="020F0502020204030204" pitchFamily="34" charset="0"/>
                    <a:cs typeface="Calibri" panose="020F0502020204030204" pitchFamily="34" charset="0"/>
                  </a:rPr>
                </a:br>
                <a:r>
                  <a:rPr lang="el-GR" dirty="0">
                    <a:latin typeface="Calibri" panose="020F0502020204030204" pitchFamily="34" charset="0"/>
                    <a:cs typeface="Calibri" panose="020F0502020204030204" pitchFamily="34" charset="0"/>
                  </a:rPr>
                  <a:t>πλέον τώρα είναι διαφορετικό σε </a:t>
                </a:r>
                <a:br>
                  <a:rPr lang="en-US" dirty="0">
                    <a:latin typeface="Calibri" panose="020F0502020204030204" pitchFamily="34" charset="0"/>
                    <a:cs typeface="Calibri" panose="020F0502020204030204" pitchFamily="34" charset="0"/>
                  </a:rPr>
                </a:br>
                <a:r>
                  <a:rPr lang="el-GR" dirty="0">
                    <a:latin typeface="Calibri" panose="020F0502020204030204" pitchFamily="34" charset="0"/>
                    <a:cs typeface="Calibri" panose="020F0502020204030204" pitchFamily="34" charset="0"/>
                  </a:rPr>
                  <a:t>σχέση με πριν)</a:t>
                </a:r>
                <a:endParaRPr lang="en-US"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Η διαφορά δυναμικού </a:t>
                </a:r>
                <a14:m>
                  <m:oMath xmlns:m="http://schemas.openxmlformats.org/officeDocument/2006/math">
                    <m:r>
                      <m:rPr>
                        <m:sty m:val="p"/>
                      </m:rPr>
                      <a:rPr lang="en-US">
                        <a:latin typeface="Cambria Math" panose="02040503050406030204" pitchFamily="18" charset="0"/>
                      </a:rPr>
                      <m:t>Δ</m:t>
                    </m:r>
                    <m:sSub>
                      <m:sSubPr>
                        <m:ctrlPr>
                          <a:rPr lang="en-US" i="1">
                            <a:latin typeface="Cambria Math" panose="02040503050406030204" pitchFamily="18" charset="0"/>
                          </a:rPr>
                        </m:ctrlPr>
                      </m:sSubPr>
                      <m:e>
                        <m:r>
                          <a:rPr lang="en-US" i="1">
                            <a:latin typeface="Cambria Math" panose="02040503050406030204" pitchFamily="18" charset="0"/>
                          </a:rPr>
                          <m:t>𝑉</m:t>
                        </m:r>
                      </m:e>
                      <m:sub>
                        <m:r>
                          <a:rPr lang="en-US" i="1">
                            <a:latin typeface="Cambria Math" panose="02040503050406030204" pitchFamily="18" charset="0"/>
                          </a:rPr>
                          <m:t>𝑒𝑓</m:t>
                        </m:r>
                      </m:sub>
                    </m:sSub>
                    <m:r>
                      <a:rPr lang="en-US" i="1">
                        <a:latin typeface="Cambria Math" panose="02040503050406030204" pitchFamily="18" charset="0"/>
                      </a:rPr>
                      <m:t> </m:t>
                    </m:r>
                  </m:oMath>
                </a14:m>
                <a:r>
                  <a:rPr lang="el-GR" dirty="0">
                    <a:latin typeface="Calibri" panose="020F0502020204030204" pitchFamily="34" charset="0"/>
                    <a:cs typeface="Calibri" panose="020F0502020204030204" pitchFamily="34" charset="0"/>
                  </a:rPr>
                  <a:t>στα άκρα της αντίστασης </a:t>
                </a:r>
                <a14:m>
                  <m:oMath xmlns:m="http://schemas.openxmlformats.org/officeDocument/2006/math">
                    <m:r>
                      <a:rPr lang="en-US" i="1" dirty="0" smtClean="0">
                        <a:latin typeface="Cambria Math" panose="02040503050406030204" pitchFamily="18" charset="0"/>
                      </a:rPr>
                      <m:t>𝑅</m:t>
                    </m:r>
                  </m:oMath>
                </a14:m>
                <a:r>
                  <a:rPr lang="en-US"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είναι </a:t>
                </a:r>
              </a:p>
              <a:p>
                <a:pPr marL="365760" lvl="1" indent="0">
                  <a:buNone/>
                </a:pPr>
                <a:endParaRPr lang="en-US" sz="900" b="0" i="0" dirty="0">
                  <a:latin typeface="Calibri" panose="020F0502020204030204" pitchFamily="34" charset="0"/>
                  <a:cs typeface="Calibri" panose="020F0502020204030204" pitchFamily="34" charset="0"/>
                </a:endParaRPr>
              </a:p>
              <a:p>
                <a:pPr marL="365760" lvl="1" indent="0">
                  <a:buNone/>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Δ</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𝑒𝑓</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𝑓</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𝑒</m:t>
                          </m:r>
                        </m:sub>
                      </m:sSub>
                      <m:r>
                        <a:rPr lang="en-US" b="0" i="1" smtClean="0">
                          <a:latin typeface="Cambria Math" panose="02040503050406030204" pitchFamily="18" charset="0"/>
                        </a:rPr>
                        <m:t>=</m:t>
                      </m:r>
                      <m:r>
                        <a:rPr lang="el-GR" b="0" i="1" smtClean="0">
                          <a:latin typeface="Cambria Math" panose="02040503050406030204" pitchFamily="18" charset="0"/>
                        </a:rPr>
                        <m:t>−</m:t>
                      </m:r>
                      <m:r>
                        <a:rPr lang="en-US" b="0" i="1" smtClean="0">
                          <a:latin typeface="Cambria Math" panose="02040503050406030204" pitchFamily="18" charset="0"/>
                        </a:rPr>
                        <m:t>𝐼𝑅</m:t>
                      </m:r>
                      <m:r>
                        <a:rPr lang="en-US" b="0" i="1" smtClean="0">
                          <a:latin typeface="Cambria Math" panose="02040503050406030204" pitchFamily="18" charset="0"/>
                        </a:rPr>
                        <m:t>        (=</m:t>
                      </m:r>
                      <m:r>
                        <m:rPr>
                          <m:sty m:val="p"/>
                        </m:rPr>
                        <a:rPr lang="en-US" b="0" i="0" smtClean="0">
                          <a:latin typeface="Cambria Math" panose="02040503050406030204" pitchFamily="18" charset="0"/>
                        </a:rPr>
                        <m:t>Δ</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𝑑𝑎</m:t>
                          </m:r>
                        </m:sub>
                      </m:sSub>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𝑉</m:t>
                          </m:r>
                        </m:e>
                        <m:sub>
                          <m:r>
                            <a:rPr lang="en-US" i="1">
                              <a:latin typeface="Cambria Math" panose="02040503050406030204" pitchFamily="18" charset="0"/>
                            </a:rPr>
                            <m:t>𝑎</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𝑉</m:t>
                          </m:r>
                        </m:e>
                        <m:sub>
                          <m:r>
                            <a:rPr lang="en-US" i="1">
                              <a:latin typeface="Cambria Math" panose="02040503050406030204" pitchFamily="18" charset="0"/>
                            </a:rPr>
                            <m:t>𝑑</m:t>
                          </m:r>
                        </m:sub>
                      </m:sSub>
                      <m:r>
                        <a:rPr lang="en-US" b="0" i="1" smtClean="0">
                          <a:latin typeface="Cambria Math" panose="02040503050406030204" pitchFamily="18" charset="0"/>
                        </a:rPr>
                        <m:t>=</m:t>
                      </m:r>
                      <m:r>
                        <a:rPr lang="en-US" b="0" i="0" smtClean="0">
                          <a:latin typeface="Cambria Math" panose="02040503050406030204" pitchFamily="18" charset="0"/>
                        </a:rPr>
                        <m:t>−</m:t>
                      </m:r>
                      <m:r>
                        <m:rPr>
                          <m:sty m:val="p"/>
                        </m:rPr>
                        <a:rPr lang="en-US" b="0" i="0" smtClean="0">
                          <a:latin typeface="Cambria Math" panose="02040503050406030204" pitchFamily="18" charset="0"/>
                        </a:rPr>
                        <m:t>Δ</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𝑎𝑑</m:t>
                          </m:r>
                        </m:sub>
                      </m:sSub>
                      <m:r>
                        <a:rPr lang="en-US" b="0" i="1" smtClean="0">
                          <a:latin typeface="Cambria Math" panose="02040503050406030204" pitchFamily="18" charset="0"/>
                        </a:rPr>
                        <m:t>)</m:t>
                      </m:r>
                    </m:oMath>
                  </m:oMathPara>
                </a14:m>
                <a:endParaRPr lang="en-US" b="0" i="1"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Σύμφωνα με τη σχέση που υπολογίσαμε πριν, θα έχουμε</a:t>
                </a:r>
              </a:p>
              <a:p>
                <a:pPr lvl="1"/>
                <a:endParaRPr lang="en-US" sz="800" i="1" dirty="0">
                  <a:latin typeface="Calibri" panose="020F0502020204030204" pitchFamily="34" charset="0"/>
                  <a:cs typeface="Calibri" panose="020F0502020204030204" pitchFamily="34" charset="0"/>
                </a:endParaRPr>
              </a:p>
              <a:p>
                <a:pPr marL="365760" lvl="1" indent="0">
                  <a:buNone/>
                </a:pPr>
                <a14:m>
                  <m:oMathPara xmlns:m="http://schemas.openxmlformats.org/officeDocument/2006/math">
                    <m:oMathParaPr>
                      <m:jc m:val="centerGroup"/>
                    </m:oMathParaPr>
                    <m:oMath xmlns:m="http://schemas.openxmlformats.org/officeDocument/2006/math">
                      <m:r>
                        <a:rPr lang="en-US" b="0" i="0" smtClean="0">
                          <a:latin typeface="Cambria Math" panose="02040503050406030204" pitchFamily="18" charset="0"/>
                        </a:rPr>
                        <m:t>−</m:t>
                      </m:r>
                      <m:r>
                        <m:rPr>
                          <m:sty m:val="p"/>
                        </m:rPr>
                        <a:rPr lang="en-US" b="0" i="0" smtClean="0">
                          <a:latin typeface="Cambria Math" panose="02040503050406030204" pitchFamily="18" charset="0"/>
                        </a:rPr>
                        <m:t>Δ</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𝑒𝑓</m:t>
                          </m:r>
                        </m:sub>
                      </m:sSub>
                      <m:r>
                        <a:rPr lang="en-US" b="0" i="1" smtClean="0">
                          <a:latin typeface="Cambria Math" panose="02040503050406030204" pitchFamily="18" charset="0"/>
                        </a:rPr>
                        <m:t>=</m:t>
                      </m:r>
                      <m:r>
                        <m:rPr>
                          <m:sty m:val="p"/>
                        </m:rPr>
                        <a:rPr lang="en-US" b="0" i="0" smtClean="0">
                          <a:latin typeface="Cambria Math" panose="02040503050406030204" pitchFamily="18" charset="0"/>
                        </a:rPr>
                        <m:t>Δ</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𝑎𝑑</m:t>
                          </m:r>
                        </m:sub>
                      </m:sSub>
                      <m:r>
                        <a:rPr lang="en-US" i="1">
                          <a:latin typeface="Cambria Math" panose="02040503050406030204" pitchFamily="18" charset="0"/>
                          <a:ea typeface="Cambria Math" panose="02040503050406030204" pitchFamily="18" charset="0"/>
                        </a:rPr>
                        <m:t>⟺</m:t>
                      </m:r>
                      <m:r>
                        <a:rPr lang="el-GR" b="1" i="1" smtClean="0">
                          <a:latin typeface="Cambria Math" panose="02040503050406030204" pitchFamily="18" charset="0"/>
                        </a:rPr>
                        <m:t>−</m:t>
                      </m:r>
                      <m:d>
                        <m:dPr>
                          <m:ctrlPr>
                            <a:rPr lang="el-GR" b="1" i="1" smtClean="0">
                              <a:latin typeface="Cambria Math" panose="02040503050406030204" pitchFamily="18" charset="0"/>
                            </a:rPr>
                          </m:ctrlPr>
                        </m:dPr>
                        <m:e>
                          <m:r>
                            <a:rPr lang="aa-ET" b="1" i="1" smtClean="0">
                              <a:latin typeface="Cambria Math" panose="02040503050406030204" pitchFamily="18" charset="0"/>
                            </a:rPr>
                            <m:t>−</m:t>
                          </m:r>
                          <m:r>
                            <a:rPr lang="aa-ET" b="0" i="1" smtClean="0">
                              <a:latin typeface="Cambria Math" panose="02040503050406030204" pitchFamily="18" charset="0"/>
                            </a:rPr>
                            <m:t>𝐼𝑅</m:t>
                          </m:r>
                        </m:e>
                      </m:d>
                      <m:r>
                        <a:rPr lang="aa-ET" b="1" i="1" smtClean="0">
                          <a:latin typeface="Cambria Math" panose="02040503050406030204" pitchFamily="18" charset="0"/>
                        </a:rPr>
                        <m:t>=</m:t>
                      </m:r>
                      <m:r>
                        <a:rPr lang="el-GR" b="1" i="1">
                          <a:latin typeface="Cambria Math" panose="02040503050406030204" pitchFamily="18" charset="0"/>
                          <a:ea typeface="Cambria Math" panose="02040503050406030204" pitchFamily="18" charset="0"/>
                        </a:rPr>
                        <m:t>𝜺</m:t>
                      </m:r>
                      <m:r>
                        <a:rPr lang="el-GR" b="1"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𝐼</m:t>
                      </m:r>
                      <m:r>
                        <a:rPr lang="en-US" b="1" i="1" smtClean="0">
                          <a:latin typeface="Cambria Math" panose="02040503050406030204" pitchFamily="18" charset="0"/>
                          <a:ea typeface="Cambria Math" panose="02040503050406030204" pitchFamily="18" charset="0"/>
                        </a:rPr>
                        <m:t>𝒓</m:t>
                      </m:r>
                    </m:oMath>
                  </m:oMathPara>
                </a14:m>
                <a:endParaRPr lang="el-GR" b="1" dirty="0">
                  <a:latin typeface="Calibri" panose="020F0502020204030204" pitchFamily="34" charset="0"/>
                  <a:ea typeface="Cambria Math" panose="02040503050406030204" pitchFamily="18" charset="0"/>
                  <a:cs typeface="Calibri" panose="020F0502020204030204" pitchFamily="34" charset="0"/>
                </a:endParaRPr>
              </a:p>
              <a:p>
                <a:pPr marL="365760" lvl="1" indent="0">
                  <a:buNone/>
                </a:pPr>
                <a:r>
                  <a:rPr lang="el-GR" dirty="0">
                    <a:latin typeface="Calibri" panose="020F0502020204030204" pitchFamily="34" charset="0"/>
                    <a:cs typeface="Calibri" panose="020F0502020204030204" pitchFamily="34" charset="0"/>
                  </a:rPr>
                  <a:t>     οπότε</a:t>
                </a:r>
                <a:r>
                  <a:rPr lang="en-US"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απ’τις δυο σχέσεις</a:t>
                </a:r>
                <a:endParaRPr lang="en-US" b="0" i="1" dirty="0">
                  <a:latin typeface="Calibri" panose="020F0502020204030204" pitchFamily="34" charset="0"/>
                  <a:cs typeface="Calibri" panose="020F0502020204030204" pitchFamily="34" charset="0"/>
                </a:endParaRPr>
              </a:p>
              <a:p>
                <a:pPr marL="365760" lvl="1" indent="0">
                  <a:buNone/>
                </a:pPr>
                <a14:m>
                  <m:oMathPara xmlns:m="http://schemas.openxmlformats.org/officeDocument/2006/math">
                    <m:oMathParaPr>
                      <m:jc m:val="centerGroup"/>
                    </m:oMathParaPr>
                    <m:oMath xmlns:m="http://schemas.openxmlformats.org/officeDocument/2006/math">
                      <m:r>
                        <a:rPr lang="el-GR" b="0" i="1" smtClean="0">
                          <a:latin typeface="Cambria Math" panose="02040503050406030204" pitchFamily="18" charset="0"/>
                        </a:rPr>
                        <m:t>𝛪</m:t>
                      </m:r>
                      <m:r>
                        <a:rPr lang="el-GR" b="0" i="1" smtClean="0">
                          <a:latin typeface="Cambria Math" panose="02040503050406030204" pitchFamily="18" charset="0"/>
                        </a:rPr>
                        <m:t>=</m:t>
                      </m:r>
                      <m:f>
                        <m:fPr>
                          <m:ctrlPr>
                            <a:rPr lang="el-GR" b="0" i="1" smtClean="0">
                              <a:latin typeface="Cambria Math" panose="02040503050406030204" pitchFamily="18" charset="0"/>
                            </a:rPr>
                          </m:ctrlPr>
                        </m:fPr>
                        <m:num>
                          <m:r>
                            <a:rPr lang="el-GR" b="1" i="1">
                              <a:latin typeface="Cambria Math" panose="02040503050406030204" pitchFamily="18" charset="0"/>
                              <a:ea typeface="Cambria Math" panose="02040503050406030204" pitchFamily="18" charset="0"/>
                            </a:rPr>
                            <m:t>𝜺</m:t>
                          </m:r>
                        </m:num>
                        <m:den>
                          <m:r>
                            <a:rPr lang="en-US" b="0" i="1" smtClean="0">
                              <a:latin typeface="Cambria Math" panose="02040503050406030204" pitchFamily="18" charset="0"/>
                            </a:rPr>
                            <m:t>𝑅</m:t>
                          </m:r>
                          <m:r>
                            <a:rPr lang="en-US" b="0" i="1" smtClean="0">
                              <a:latin typeface="Cambria Math" panose="02040503050406030204" pitchFamily="18" charset="0"/>
                            </a:rPr>
                            <m:t>+</m:t>
                          </m:r>
                          <m:r>
                            <a:rPr lang="en-US" b="1" i="1" smtClean="0">
                              <a:latin typeface="Cambria Math" panose="02040503050406030204" pitchFamily="18" charset="0"/>
                            </a:rPr>
                            <m:t>𝒓</m:t>
                          </m:r>
                        </m:den>
                      </m:f>
                    </m:oMath>
                  </m:oMathPara>
                </a14:m>
                <a:endParaRPr lang="el-GR" i="1" dirty="0">
                  <a:latin typeface="Calibri" panose="020F0502020204030204" pitchFamily="34" charset="0"/>
                  <a:cs typeface="Calibri" panose="020F0502020204030204" pitchFamily="34" charset="0"/>
                </a:endParaRPr>
              </a:p>
              <a:p>
                <a:pPr lvl="1"/>
                <a:endParaRPr lang="el-GR" sz="900"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Άρα</a:t>
                </a:r>
                <a:r>
                  <a:rPr lang="en-US"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πλέον το ρεύμα εξαρτάται τόσο από την </a:t>
                </a:r>
                <a14:m>
                  <m:oMath xmlns:m="http://schemas.openxmlformats.org/officeDocument/2006/math">
                    <m:r>
                      <a:rPr lang="en-US" i="1" dirty="0" smtClean="0">
                        <a:latin typeface="Cambria Math" panose="02040503050406030204" pitchFamily="18" charset="0"/>
                      </a:rPr>
                      <m:t>𝑅</m:t>
                    </m:r>
                  </m:oMath>
                </a14:m>
                <a:r>
                  <a:rPr lang="en-US"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όσο κι από την </a:t>
                </a:r>
                <a14:m>
                  <m:oMath xmlns:m="http://schemas.openxmlformats.org/officeDocument/2006/math">
                    <m:r>
                      <a:rPr lang="en-US" b="1" i="1">
                        <a:latin typeface="Cambria Math" panose="02040503050406030204" pitchFamily="18" charset="0"/>
                      </a:rPr>
                      <m:t>𝒓</m:t>
                    </m:r>
                  </m:oMath>
                </a14:m>
                <a:endParaRPr lang="en-US" dirty="0">
                  <a:latin typeface="Calibri" panose="020F0502020204030204" pitchFamily="34" charset="0"/>
                  <a:cs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872249" cy="5410200"/>
              </a:xfrm>
              <a:blipFill>
                <a:blip r:embed="rId4"/>
                <a:stretch>
                  <a:fillRect t="-1577" r="-775"/>
                </a:stretch>
              </a:blipFill>
            </p:spPr>
            <p:txBody>
              <a:bodyPr/>
              <a:lstStyle/>
              <a:p>
                <a:r>
                  <a:rPr lang="en-US">
                    <a:noFill/>
                  </a:rPr>
                  <a:t> </a:t>
                </a:r>
              </a:p>
            </p:txBody>
          </p:sp>
        </mc:Fallback>
      </mc:AlternateContent>
      <p:pic>
        <p:nvPicPr>
          <p:cNvPr id="5" name="Picture 2" descr="http://photos1.blogger.com/x/blogger/3569/2389/1600/760725/Decorated_tree.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6164389" y="828261"/>
            <a:ext cx="1600200" cy="1066800"/>
          </a:xfrm>
          <a:prstGeom prst="rect">
            <a:avLst/>
          </a:prstGeom>
          <a:solidFill>
            <a:srgbClr val="FFC000">
              <a:alpha val="1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2400" b="1" i="0" u="none" strike="noStrike" kern="1200" cap="none" spc="0" normalizeH="0" baseline="0" noProof="0" dirty="0">
              <a:ln>
                <a:noFill/>
              </a:ln>
              <a:solidFill>
                <a:srgbClr val="FF0000"/>
              </a:solidFill>
              <a:effectLst/>
              <a:uLnTx/>
              <a:uFillTx/>
              <a:latin typeface="Cambria" panose="02040503050406030204"/>
              <a:ea typeface="+mn-ea"/>
              <a:cs typeface="+mn-cs"/>
            </a:endParaRPr>
          </a:p>
        </p:txBody>
      </p:sp>
      <p:sp>
        <p:nvSpPr>
          <p:cNvPr id="10" name="Rounded Rectangle 9"/>
          <p:cNvSpPr/>
          <p:nvPr/>
        </p:nvSpPr>
        <p:spPr>
          <a:xfrm>
            <a:off x="3835179" y="5134775"/>
            <a:ext cx="1292352" cy="68580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Tree>
    <p:extLst>
      <p:ext uri="{BB962C8B-B14F-4D97-AF65-F5344CB8AC3E}">
        <p14:creationId xmlns:p14="http://schemas.microsoft.com/office/powerpoint/2010/main" val="3585782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Effect transition="in" filter="fade">
                                      <p:cBhvr>
                                        <p:cTn id="25" dur="500"/>
                                        <p:tgtEl>
                                          <p:spTgt spid="3">
                                            <p:txEl>
                                              <p:pRg st="7" end="7"/>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animEffect transition="in" filter="fade">
                                      <p:cBhvr>
                                        <p:cTn id="30" dur="500"/>
                                        <p:tgtEl>
                                          <p:spTgt spid="3">
                                            <p:txEl>
                                              <p:pRg st="8" end="8"/>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animEffect transition="in" filter="fade">
                                      <p:cBhvr>
                                        <p:cTn id="33" dur="500"/>
                                        <p:tgtEl>
                                          <p:spTgt spid="3">
                                            <p:txEl>
                                              <p:pRg st="9" end="9"/>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
                                            <p:txEl>
                                              <p:pRg st="11" end="11"/>
                                            </p:txEl>
                                          </p:spTgt>
                                        </p:tgtEl>
                                        <p:attrNameLst>
                                          <p:attrName>style.visibility</p:attrName>
                                        </p:attrNameLst>
                                      </p:cBhvr>
                                      <p:to>
                                        <p:strVal val="visible"/>
                                      </p:to>
                                    </p:set>
                                    <p:animEffect transition="in" filter="fade">
                                      <p:cBhvr>
                                        <p:cTn id="41"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3999" y="710292"/>
            <a:ext cx="3276600" cy="2256277"/>
          </a:xfrm>
          <a:prstGeom prst="rect">
            <a:avLst/>
          </a:prstGeom>
        </p:spPr>
      </p:pic>
      <p:sp>
        <p:nvSpPr>
          <p:cNvPr id="2" name="Title 1"/>
          <p:cNvSpPr>
            <a:spLocks noGrp="1"/>
          </p:cNvSpPr>
          <p:nvPr>
            <p:ph type="title"/>
          </p:nvPr>
        </p:nvSpPr>
        <p:spPr/>
        <p:txBody>
          <a:bodyPr>
            <a:normAutofit fontScale="90000"/>
          </a:bodyPr>
          <a:lstStyle/>
          <a:p>
            <a:r>
              <a:rPr lang="el-GR" dirty="0"/>
              <a:t>Ηλεκτρικά Κυκλώματα</a:t>
            </a:r>
          </a:p>
        </p:txBody>
      </p:sp>
      <p:sp>
        <p:nvSpPr>
          <p:cNvPr id="3" name="Content Placeholder 2"/>
          <p:cNvSpPr>
            <a:spLocks noGrp="1"/>
          </p:cNvSpPr>
          <p:nvPr>
            <p:ph idx="1"/>
          </p:nvPr>
        </p:nvSpPr>
        <p:spPr>
          <a:xfrm>
            <a:off x="738350" y="1371600"/>
            <a:ext cx="7872249" cy="5105400"/>
          </a:xfrm>
        </p:spPr>
        <p:txBody>
          <a:bodyPr>
            <a:normAutofit/>
          </a:bodyPr>
          <a:lstStyle/>
          <a:p>
            <a:r>
              <a:rPr lang="el-GR" b="1" dirty="0">
                <a:latin typeface="Calibri" panose="020F0502020204030204" pitchFamily="34" charset="0"/>
                <a:cs typeface="Calibri" panose="020F0502020204030204" pitchFamily="34" charset="0"/>
              </a:rPr>
              <a:t>Ηλεκτρεγερτική Δύναμη</a:t>
            </a:r>
            <a:r>
              <a:rPr lang="el-GR" sz="2200" dirty="0">
                <a:latin typeface="Calibri" panose="020F0502020204030204" pitchFamily="34" charset="0"/>
                <a:cs typeface="Calibri" panose="020F0502020204030204" pitchFamily="34" charset="0"/>
              </a:rPr>
              <a:t> </a:t>
            </a:r>
            <a:br>
              <a:rPr lang="en-US" sz="2200" dirty="0">
                <a:latin typeface="Calibri" panose="020F0502020204030204" pitchFamily="34" charset="0"/>
                <a:cs typeface="Calibri" panose="020F0502020204030204" pitchFamily="34" charset="0"/>
              </a:rPr>
            </a:br>
            <a:endParaRPr lang="en-US" sz="2200" i="1" dirty="0">
              <a:latin typeface="Calibri" panose="020F0502020204030204" pitchFamily="34" charset="0"/>
              <a:cs typeface="Calibri" panose="020F0502020204030204" pitchFamily="34" charset="0"/>
            </a:endParaRPr>
          </a:p>
          <a:p>
            <a:pPr marL="685800" lvl="2" indent="0">
              <a:buNone/>
            </a:pPr>
            <a:endParaRPr lang="en-US" b="1" dirty="0">
              <a:latin typeface="Calibri" panose="020F0502020204030204" pitchFamily="34" charset="0"/>
              <a:ea typeface="Cambria Math" panose="02040503050406030204" pitchFamily="18" charset="0"/>
              <a:cs typeface="Calibri" panose="020F0502020204030204"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181600" y="1103763"/>
            <a:ext cx="952507" cy="952507"/>
          </a:xfrm>
          <a:prstGeom prst="rect">
            <a:avLst/>
          </a:prstGeom>
        </p:spPr>
      </p:pic>
      <p:pic>
        <p:nvPicPr>
          <p:cNvPr id="8" name="Picture 7"/>
          <p:cNvPicPr>
            <a:picLocks noChangeAspect="1"/>
          </p:cNvPicPr>
          <p:nvPr/>
        </p:nvPicPr>
        <p:blipFill>
          <a:blip r:embed="rId4"/>
          <a:stretch>
            <a:fillRect/>
          </a:stretch>
        </p:blipFill>
        <p:spPr>
          <a:xfrm>
            <a:off x="590549" y="3110066"/>
            <a:ext cx="8020050" cy="3371850"/>
          </a:xfrm>
          <a:prstGeom prst="rect">
            <a:avLst/>
          </a:prstGeom>
        </p:spPr>
      </p:pic>
      <p:pic>
        <p:nvPicPr>
          <p:cNvPr id="10" name="Picture 2" descr="http://photos1.blogger.com/x/blogger/3569/2389/1600/760725/Decorated_tree.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6282815" y="830826"/>
            <a:ext cx="1447801" cy="988142"/>
          </a:xfrm>
          <a:prstGeom prst="rect">
            <a:avLst/>
          </a:prstGeom>
          <a:solidFill>
            <a:srgbClr val="FFC000">
              <a:alpha val="1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2400" b="1" i="0" u="none" strike="noStrike" kern="1200" cap="none" spc="0" normalizeH="0" baseline="0" noProof="0" dirty="0">
              <a:ln>
                <a:noFill/>
              </a:ln>
              <a:solidFill>
                <a:srgbClr val="FF0000"/>
              </a:solidFill>
              <a:effectLst/>
              <a:uLnTx/>
              <a:uFillTx/>
              <a:latin typeface="Cambria" panose="02040503050406030204"/>
              <a:ea typeface="+mn-ea"/>
              <a:cs typeface="+mn-cs"/>
            </a:endParaRPr>
          </a:p>
        </p:txBody>
      </p:sp>
      <p:grpSp>
        <p:nvGrpSpPr>
          <p:cNvPr id="19" name="Group 18"/>
          <p:cNvGrpSpPr/>
          <p:nvPr/>
        </p:nvGrpSpPr>
        <p:grpSpPr>
          <a:xfrm>
            <a:off x="2057400" y="1580016"/>
            <a:ext cx="3124200" cy="1772784"/>
            <a:chOff x="2057400" y="1580016"/>
            <a:chExt cx="3124200" cy="2818387"/>
          </a:xfrm>
        </p:grpSpPr>
        <p:cxnSp>
          <p:nvCxnSpPr>
            <p:cNvPr id="7" name="Elbow Connector 6"/>
            <p:cNvCxnSpPr>
              <a:stCxn id="6" idx="2"/>
            </p:cNvCxnSpPr>
            <p:nvPr/>
          </p:nvCxnSpPr>
          <p:spPr>
            <a:xfrm rot="10800000" flipV="1">
              <a:off x="2057400" y="1580016"/>
              <a:ext cx="3124200" cy="1530049"/>
            </a:xfrm>
            <a:prstGeom prst="bentConnector3">
              <a:avLst>
                <a:gd name="adj1" fmla="val 24324"/>
              </a:avLst>
            </a:prstGeom>
            <a:ln w="5715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2057400" y="3083722"/>
              <a:ext cx="0" cy="131468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p14="http://schemas.microsoft.com/office/powerpoint/2010/main">
        <mc:Choice Requires="p14">
          <p:contentPart p14:bwMode="auto" r:id="rId6">
            <p14:nvContentPartPr>
              <p14:cNvPr id="5" name="Ink 4"/>
              <p14:cNvContentPartPr/>
              <p14:nvPr/>
            </p14:nvContentPartPr>
            <p14:xfrm>
              <a:off x="4970160" y="3266640"/>
              <a:ext cx="664560" cy="477000"/>
            </p14:xfrm>
          </p:contentPart>
        </mc:Choice>
        <mc:Fallback xmlns="">
          <p:pic>
            <p:nvPicPr>
              <p:cNvPr id="5" name="Ink 4"/>
              <p:cNvPicPr/>
              <p:nvPr/>
            </p:nvPicPr>
            <p:blipFill>
              <a:blip r:embed="rId9"/>
              <a:stretch>
                <a:fillRect/>
              </a:stretch>
            </p:blipFill>
            <p:spPr>
              <a:xfrm>
                <a:off x="4960440" y="3257640"/>
                <a:ext cx="683640" cy="4939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6" name="Ink 15"/>
              <p14:cNvContentPartPr/>
              <p14:nvPr/>
            </p14:nvContentPartPr>
            <p14:xfrm>
              <a:off x="1219200" y="3266640"/>
              <a:ext cx="664560" cy="477000"/>
            </p14:xfrm>
          </p:contentPart>
        </mc:Choice>
        <mc:Fallback xmlns="">
          <p:pic>
            <p:nvPicPr>
              <p:cNvPr id="16" name="Ink 15"/>
              <p:cNvPicPr/>
              <p:nvPr/>
            </p:nvPicPr>
            <p:blipFill>
              <a:blip r:embed="rId11"/>
              <a:stretch>
                <a:fillRect/>
              </a:stretch>
            </p:blipFill>
            <p:spPr>
              <a:xfrm>
                <a:off x="1209480" y="3258000"/>
                <a:ext cx="683640" cy="4935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7" name="Ink 16"/>
              <p14:cNvContentPartPr/>
              <p14:nvPr/>
            </p14:nvContentPartPr>
            <p14:xfrm>
              <a:off x="7821120" y="3266640"/>
              <a:ext cx="664560" cy="477000"/>
            </p14:xfrm>
          </p:contentPart>
        </mc:Choice>
        <mc:Fallback xmlns="">
          <p:pic>
            <p:nvPicPr>
              <p:cNvPr id="17" name="Ink 16"/>
              <p:cNvPicPr/>
              <p:nvPr/>
            </p:nvPicPr>
            <p:blipFill>
              <a:blip r:embed="rId11"/>
              <a:stretch>
                <a:fillRect/>
              </a:stretch>
            </p:blipFill>
            <p:spPr>
              <a:xfrm>
                <a:off x="7811400" y="3258000"/>
                <a:ext cx="683640" cy="493560"/>
              </a:xfrm>
              <a:prstGeom prst="rect">
                <a:avLst/>
              </a:prstGeom>
            </p:spPr>
          </p:pic>
        </mc:Fallback>
      </mc:AlternateContent>
    </p:spTree>
    <p:extLst>
      <p:ext uri="{BB962C8B-B14F-4D97-AF65-F5344CB8AC3E}">
        <p14:creationId xmlns:p14="http://schemas.microsoft.com/office/powerpoint/2010/main" val="3375071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Ηλεκτρικά Κυκλώματα</a:t>
            </a:r>
          </a:p>
        </p:txBody>
      </p:sp>
      <p:sp>
        <p:nvSpPr>
          <p:cNvPr id="3" name="Content Placeholder 2"/>
          <p:cNvSpPr>
            <a:spLocks noGrp="1"/>
          </p:cNvSpPr>
          <p:nvPr>
            <p:ph idx="1"/>
          </p:nvPr>
        </p:nvSpPr>
        <p:spPr>
          <a:xfrm>
            <a:off x="738350" y="1371600"/>
            <a:ext cx="7872249" cy="5105400"/>
          </a:xfrm>
        </p:spPr>
        <p:txBody>
          <a:bodyPr>
            <a:normAutofit/>
          </a:bodyPr>
          <a:lstStyle/>
          <a:p>
            <a:r>
              <a:rPr lang="el-GR" b="1" dirty="0">
                <a:latin typeface="Calibri" panose="020F0502020204030204" pitchFamily="34" charset="0"/>
                <a:cs typeface="Calibri" panose="020F0502020204030204" pitchFamily="34" charset="0"/>
              </a:rPr>
              <a:t>Ηλεκτρεγερτική Δύναμη</a:t>
            </a:r>
            <a:r>
              <a:rPr lang="el-GR" sz="2200" dirty="0">
                <a:latin typeface="Calibri" panose="020F0502020204030204" pitchFamily="34" charset="0"/>
                <a:cs typeface="Calibri" panose="020F0502020204030204" pitchFamily="34" charset="0"/>
              </a:rPr>
              <a:t> </a:t>
            </a:r>
            <a:br>
              <a:rPr lang="en-US" sz="2200" dirty="0">
                <a:latin typeface="Calibri" panose="020F0502020204030204" pitchFamily="34" charset="0"/>
                <a:cs typeface="Calibri" panose="020F0502020204030204" pitchFamily="34" charset="0"/>
              </a:rPr>
            </a:br>
            <a:endParaRPr lang="en-US" sz="2200" i="1" dirty="0">
              <a:latin typeface="Calibri" panose="020F0502020204030204" pitchFamily="34" charset="0"/>
              <a:cs typeface="Calibri" panose="020F0502020204030204" pitchFamily="34" charset="0"/>
            </a:endParaRPr>
          </a:p>
          <a:p>
            <a:pPr marL="685800" lvl="2" indent="0">
              <a:buNone/>
            </a:pPr>
            <a:endParaRPr lang="en-US" b="1" dirty="0">
              <a:latin typeface="Calibri" panose="020F0502020204030204" pitchFamily="34" charset="0"/>
              <a:ea typeface="Cambria Math" panose="02040503050406030204" pitchFamily="18" charset="0"/>
              <a:cs typeface="Calibri" panose="020F0502020204030204" pitchFamily="34" charset="0"/>
            </a:endParaRPr>
          </a:p>
        </p:txBody>
      </p:sp>
      <p:pic>
        <p:nvPicPr>
          <p:cNvPr id="10" name="Picture 2" descr="http://photos1.blogger.com/x/blogger/3569/2389/1600/760725/Decorated_tree.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2418B8DE-DF6A-E33E-138E-233B05D760D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3074" y="1408324"/>
            <a:ext cx="7162800" cy="506867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4">
            <p14:nvContentPartPr>
              <p14:cNvPr id="4" name="Ink 3"/>
              <p14:cNvContentPartPr/>
              <p14:nvPr/>
            </p14:nvContentPartPr>
            <p14:xfrm>
              <a:off x="4508280" y="1119240"/>
              <a:ext cx="3999600" cy="4018320"/>
            </p14:xfrm>
          </p:contentPart>
        </mc:Choice>
        <mc:Fallback xmlns="">
          <p:pic>
            <p:nvPicPr>
              <p:cNvPr id="4" name="Ink 3"/>
              <p:cNvPicPr/>
              <p:nvPr/>
            </p:nvPicPr>
            <p:blipFill>
              <a:blip r:embed="rId5"/>
              <a:stretch>
                <a:fillRect/>
              </a:stretch>
            </p:blipFill>
            <p:spPr>
              <a:xfrm>
                <a:off x="4500720" y="1108800"/>
                <a:ext cx="4017960" cy="4036680"/>
              </a:xfrm>
              <a:prstGeom prst="rect">
                <a:avLst/>
              </a:prstGeom>
            </p:spPr>
          </p:pic>
        </mc:Fallback>
      </mc:AlternateContent>
    </p:spTree>
    <p:extLst>
      <p:ext uri="{BB962C8B-B14F-4D97-AF65-F5344CB8AC3E}">
        <p14:creationId xmlns:p14="http://schemas.microsoft.com/office/powerpoint/2010/main" val="1369483409"/>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9799" y="3721364"/>
            <a:ext cx="2667001" cy="2745907"/>
          </a:xfrm>
          <a:prstGeom prst="rect">
            <a:avLst/>
          </a:prstGeom>
        </p:spPr>
      </p:pic>
      <p:sp>
        <p:nvSpPr>
          <p:cNvPr id="2" name="Title 1"/>
          <p:cNvSpPr>
            <a:spLocks noGrp="1"/>
          </p:cNvSpPr>
          <p:nvPr>
            <p:ph type="title"/>
          </p:nvPr>
        </p:nvSpPr>
        <p:spPr/>
        <p:txBody>
          <a:bodyPr>
            <a:normAutofit fontScale="90000"/>
          </a:bodyPr>
          <a:lstStyle/>
          <a:p>
            <a:r>
              <a:rPr lang="el-GR" dirty="0"/>
              <a:t>Ηλεκτρικά Κυκλώματα</a:t>
            </a:r>
          </a:p>
        </p:txBody>
      </p:sp>
      <p:sp>
        <p:nvSpPr>
          <p:cNvPr id="3" name="Content Placeholder 2"/>
          <p:cNvSpPr>
            <a:spLocks noGrp="1"/>
          </p:cNvSpPr>
          <p:nvPr>
            <p:ph idx="1"/>
          </p:nvPr>
        </p:nvSpPr>
        <p:spPr>
          <a:xfrm>
            <a:off x="738350" y="1371601"/>
            <a:ext cx="7948451" cy="5217206"/>
          </a:xfrm>
        </p:spPr>
        <p:txBody>
          <a:bodyPr>
            <a:normAutofit/>
          </a:bodyPr>
          <a:lstStyle/>
          <a:p>
            <a:r>
              <a:rPr lang="el-GR" b="1" dirty="0">
                <a:latin typeface="Calibri" panose="020F0502020204030204" pitchFamily="34" charset="0"/>
                <a:cs typeface="Calibri" panose="020F0502020204030204" pitchFamily="34" charset="0"/>
              </a:rPr>
              <a:t>Ηλεκτρική Ισχύς</a:t>
            </a:r>
          </a:p>
          <a:p>
            <a:pPr lvl="1"/>
            <a:r>
              <a:rPr lang="el-GR" dirty="0">
                <a:latin typeface="Calibri" panose="020F0502020204030204" pitchFamily="34" charset="0"/>
                <a:cs typeface="Calibri" panose="020F0502020204030204" pitchFamily="34" charset="0"/>
              </a:rPr>
              <a:t>Σε τυπικά ηλεκτρικά κυκλώματα, η </a:t>
            </a:r>
            <a:r>
              <a:rPr lang="el-GR" b="1" dirty="0">
                <a:latin typeface="Calibri" panose="020F0502020204030204" pitchFamily="34" charset="0"/>
                <a:cs typeface="Calibri" panose="020F0502020204030204" pitchFamily="34" charset="0"/>
              </a:rPr>
              <a:t>ενέργεια</a:t>
            </a:r>
            <a:r>
              <a:rPr lang="el-GR" dirty="0">
                <a:latin typeface="Calibri" panose="020F0502020204030204" pitchFamily="34" charset="0"/>
                <a:cs typeface="Calibri" panose="020F0502020204030204" pitchFamily="34" charset="0"/>
              </a:rPr>
              <a:t> μεταφέρεται από μια πηγή όπως η μπαταρία, σε μια λάμπα ή μια συσκευή</a:t>
            </a:r>
          </a:p>
          <a:p>
            <a:pPr lvl="1"/>
            <a:endParaRPr lang="el-GR"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Ας βρούμε μια έκφραση που θα μας δίνει το </a:t>
            </a:r>
            <a:r>
              <a:rPr lang="el-GR" b="1" dirty="0">
                <a:latin typeface="Calibri" panose="020F0502020204030204" pitchFamily="34" charset="0"/>
                <a:cs typeface="Calibri" panose="020F0502020204030204" pitchFamily="34" charset="0"/>
              </a:rPr>
              <a:t>ρυθμό</a:t>
            </a:r>
            <a:r>
              <a:rPr lang="el-GR" dirty="0">
                <a:latin typeface="Calibri" panose="020F0502020204030204" pitchFamily="34" charset="0"/>
                <a:cs typeface="Calibri" panose="020F0502020204030204" pitchFamily="34" charset="0"/>
              </a:rPr>
              <a:t> </a:t>
            </a:r>
            <a:r>
              <a:rPr lang="el-GR" b="1" dirty="0">
                <a:latin typeface="Calibri" panose="020F0502020204030204" pitchFamily="34" charset="0"/>
                <a:cs typeface="Calibri" panose="020F0502020204030204" pitchFamily="34" charset="0"/>
              </a:rPr>
              <a:t>μεταφοράς</a:t>
            </a:r>
            <a:r>
              <a:rPr lang="el-GR" dirty="0">
                <a:latin typeface="Calibri" panose="020F0502020204030204" pitchFamily="34" charset="0"/>
                <a:cs typeface="Calibri" panose="020F0502020204030204" pitchFamily="34" charset="0"/>
              </a:rPr>
              <a:t> αυτής της ενέργειας!</a:t>
            </a:r>
          </a:p>
          <a:p>
            <a:pPr lvl="1"/>
            <a:endParaRPr lang="el-GR"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Ας θεωρήσουμε το διπλανό κύκλωμα </a:t>
            </a:r>
            <a:br>
              <a:rPr lang="el-GR" dirty="0">
                <a:latin typeface="Calibri" panose="020F0502020204030204" pitchFamily="34" charset="0"/>
                <a:cs typeface="Calibri" panose="020F0502020204030204" pitchFamily="34" charset="0"/>
              </a:rPr>
            </a:br>
            <a:r>
              <a:rPr lang="el-GR" dirty="0">
                <a:latin typeface="Calibri" panose="020F0502020204030204" pitchFamily="34" charset="0"/>
                <a:cs typeface="Calibri" panose="020F0502020204030204" pitchFamily="34" charset="0"/>
              </a:rPr>
              <a:t>όπου ενέργεια μεταφέρεται σε έναν </a:t>
            </a:r>
            <a:br>
              <a:rPr lang="el-GR" dirty="0">
                <a:latin typeface="Calibri" panose="020F0502020204030204" pitchFamily="34" charset="0"/>
                <a:cs typeface="Calibri" panose="020F0502020204030204" pitchFamily="34" charset="0"/>
              </a:rPr>
            </a:br>
            <a:r>
              <a:rPr lang="el-GR" dirty="0">
                <a:latin typeface="Calibri" panose="020F0502020204030204" pitchFamily="34" charset="0"/>
                <a:cs typeface="Calibri" panose="020F0502020204030204" pitchFamily="34" charset="0"/>
              </a:rPr>
              <a:t>αντιστάτη</a:t>
            </a:r>
          </a:p>
        </p:txBody>
      </p:sp>
      <p:pic>
        <p:nvPicPr>
          <p:cNvPr id="5" name="Picture 2" descr="http://photos1.blogger.com/x/blogger/3569/2389/1600/760725/Decorated_tree.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5896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9801" y="3721370"/>
            <a:ext cx="2667000" cy="2745905"/>
          </a:xfrm>
          <a:prstGeom prst="rect">
            <a:avLst/>
          </a:prstGeom>
        </p:spPr>
      </p:pic>
      <p:sp>
        <p:nvSpPr>
          <p:cNvPr id="2" name="Title 1"/>
          <p:cNvSpPr>
            <a:spLocks noGrp="1"/>
          </p:cNvSpPr>
          <p:nvPr>
            <p:ph type="title"/>
          </p:nvPr>
        </p:nvSpPr>
        <p:spPr/>
        <p:txBody>
          <a:bodyPr>
            <a:normAutofit fontScale="90000"/>
          </a:bodyPr>
          <a:lstStyle/>
          <a:p>
            <a:r>
              <a:rPr lang="el-GR" dirty="0"/>
              <a:t>Ηλεκτρικά Κυκλώματα</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59026"/>
                <a:ext cx="7948451" cy="5270377"/>
              </a:xfrm>
            </p:spPr>
            <p:txBody>
              <a:bodyPr>
                <a:normAutofit lnSpcReduction="10000"/>
              </a:bodyPr>
              <a:lstStyle/>
              <a:p>
                <a:r>
                  <a:rPr lang="el-GR" b="1" dirty="0">
                    <a:latin typeface="Calibri" panose="020F0502020204030204" pitchFamily="34" charset="0"/>
                    <a:cs typeface="Calibri" panose="020F0502020204030204" pitchFamily="34" charset="0"/>
                  </a:rPr>
                  <a:t>Ηλεκτρική Ισχύς</a:t>
                </a:r>
              </a:p>
              <a:p>
                <a:r>
                  <a:rPr lang="el-GR" dirty="0">
                    <a:latin typeface="Calibri" panose="020F0502020204030204" pitchFamily="34" charset="0"/>
                    <a:cs typeface="Calibri" panose="020F0502020204030204" pitchFamily="34" charset="0"/>
                  </a:rPr>
                  <a:t>Ας θεωρήσουμε ότι ακολουθούμε ένα φορτίο </a:t>
                </a:r>
                <a14:m>
                  <m:oMath xmlns:m="http://schemas.openxmlformats.org/officeDocument/2006/math">
                    <m:r>
                      <a:rPr lang="en-US" b="0" i="1" smtClean="0">
                        <a:latin typeface="Cambria Math" panose="02040503050406030204" pitchFamily="18" charset="0"/>
                        <a:cs typeface="Calibri" panose="020F0502020204030204" pitchFamily="34" charset="0"/>
                      </a:rPr>
                      <m:t>𝑞</m:t>
                    </m:r>
                  </m:oMath>
                </a14:m>
                <a:r>
                  <a:rPr lang="en-US"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που κινείται στο κύκλωμα κατά τη φορά του ρολογιού, ξεκινώντας και καταλήγοντας στο σημείο </a:t>
                </a:r>
                <a:r>
                  <a:rPr lang="el-GR" i="1" dirty="0">
                    <a:latin typeface="Calibri" panose="020F0502020204030204" pitchFamily="34" charset="0"/>
                    <a:cs typeface="Calibri" panose="020F0502020204030204" pitchFamily="34" charset="0"/>
                  </a:rPr>
                  <a:t>α</a:t>
                </a:r>
                <a:endParaRPr lang="en-US" i="1"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Από το </a:t>
                </a:r>
                <a:r>
                  <a:rPr lang="en-US" i="1" dirty="0">
                    <a:latin typeface="Calibri" panose="020F0502020204030204" pitchFamily="34" charset="0"/>
                    <a:cs typeface="Calibri" panose="020F0502020204030204" pitchFamily="34" charset="0"/>
                  </a:rPr>
                  <a:t>a</a:t>
                </a:r>
                <a:r>
                  <a:rPr lang="en-US"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στο </a:t>
                </a:r>
                <a:r>
                  <a:rPr lang="en-US" i="1" dirty="0">
                    <a:latin typeface="Calibri" panose="020F0502020204030204" pitchFamily="34" charset="0"/>
                    <a:cs typeface="Calibri" panose="020F0502020204030204" pitchFamily="34" charset="0"/>
                  </a:rPr>
                  <a:t>b</a:t>
                </a:r>
                <a:r>
                  <a:rPr lang="en-US"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η ηλεκτρ. δυναμική ενέργεια του συστήματος αυξάνεται κατά </a:t>
                </a:r>
                <a14:m>
                  <m:oMath xmlns:m="http://schemas.openxmlformats.org/officeDocument/2006/math">
                    <m:r>
                      <a:rPr lang="en-US" b="0" i="1" dirty="0" smtClean="0">
                        <a:latin typeface="Cambria Math" panose="02040503050406030204" pitchFamily="18" charset="0"/>
                        <a:cs typeface="Calibri" panose="020F0502020204030204" pitchFamily="34" charset="0"/>
                      </a:rPr>
                      <m:t>𝑞</m:t>
                    </m:r>
                    <m:r>
                      <m:rPr>
                        <m:sty m:val="p"/>
                      </m:rPr>
                      <a:rPr lang="el-GR" i="0" dirty="0" smtClean="0">
                        <a:latin typeface="Cambria Math" panose="02040503050406030204" pitchFamily="18" charset="0"/>
                        <a:cs typeface="Calibri" panose="020F0502020204030204" pitchFamily="34" charset="0"/>
                      </a:rPr>
                      <m:t>Δ</m:t>
                    </m:r>
                    <m:r>
                      <a:rPr lang="en-US" i="1" dirty="0" smtClean="0">
                        <a:latin typeface="Cambria Math" panose="02040503050406030204" pitchFamily="18" charset="0"/>
                        <a:cs typeface="Calibri" panose="020F0502020204030204" pitchFamily="34" charset="0"/>
                      </a:rPr>
                      <m:t>𝑉</m:t>
                    </m:r>
                  </m:oMath>
                </a14:m>
                <a:endParaRPr lang="en-US" dirty="0">
                  <a:latin typeface="Calibri" panose="020F0502020204030204" pitchFamily="34" charset="0"/>
                  <a:cs typeface="Calibri" panose="020F0502020204030204" pitchFamily="34" charset="0"/>
                </a:endParaRPr>
              </a:p>
              <a:p>
                <a:pPr lvl="2"/>
                <a:r>
                  <a:rPr lang="en-US" dirty="0">
                    <a:latin typeface="Calibri" panose="020F0502020204030204" pitchFamily="34" charset="0"/>
                    <a:cs typeface="Calibri" panose="020F0502020204030204" pitchFamily="34" charset="0"/>
                  </a:rPr>
                  <a:t>…</a:t>
                </a:r>
                <a:r>
                  <a:rPr lang="el-GR" dirty="0">
                    <a:latin typeface="Calibri" panose="020F0502020204030204" pitchFamily="34" charset="0"/>
                    <a:cs typeface="Calibri" panose="020F0502020204030204" pitchFamily="34" charset="0"/>
                  </a:rPr>
                  <a:t>ενώ η χημική δυναμική ενέργεια της</a:t>
                </a:r>
                <a:br>
                  <a:rPr lang="el-GR" dirty="0">
                    <a:latin typeface="Calibri" panose="020F0502020204030204" pitchFamily="34" charset="0"/>
                    <a:cs typeface="Calibri" panose="020F0502020204030204" pitchFamily="34" charset="0"/>
                  </a:rPr>
                </a:br>
                <a:r>
                  <a:rPr lang="el-GR" dirty="0">
                    <a:latin typeface="Calibri" panose="020F0502020204030204" pitchFamily="34" charset="0"/>
                    <a:cs typeface="Calibri" panose="020F0502020204030204" pitchFamily="34" charset="0"/>
                  </a:rPr>
                  <a:t>μπαταρίας μειώνεται εξίσου</a:t>
                </a:r>
              </a:p>
              <a:p>
                <a:pPr lvl="1"/>
                <a:r>
                  <a:rPr lang="el-GR" dirty="0">
                    <a:latin typeface="Calibri" panose="020F0502020204030204" pitchFamily="34" charset="0"/>
                    <a:cs typeface="Calibri" panose="020F0502020204030204" pitchFamily="34" charset="0"/>
                  </a:rPr>
                  <a:t>Όσο το φορτίο κινείται από το </a:t>
                </a:r>
                <a:r>
                  <a:rPr lang="en-US" i="1" dirty="0">
                    <a:latin typeface="Calibri" panose="020F0502020204030204" pitchFamily="34" charset="0"/>
                    <a:cs typeface="Calibri" panose="020F0502020204030204" pitchFamily="34" charset="0"/>
                  </a:rPr>
                  <a:t>c</a:t>
                </a:r>
                <a:r>
                  <a:rPr lang="en-US"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στο</a:t>
                </a:r>
                <a:br>
                  <a:rPr lang="el-GR" dirty="0">
                    <a:latin typeface="Calibri" panose="020F0502020204030204" pitchFamily="34" charset="0"/>
                    <a:cs typeface="Calibri" panose="020F0502020204030204" pitchFamily="34" charset="0"/>
                  </a:rPr>
                </a:br>
                <a:r>
                  <a:rPr lang="en-US" i="1" dirty="0">
                    <a:latin typeface="Calibri" panose="020F0502020204030204" pitchFamily="34" charset="0"/>
                    <a:cs typeface="Calibri" panose="020F0502020204030204" pitchFamily="34" charset="0"/>
                  </a:rPr>
                  <a:t>d</a:t>
                </a:r>
                <a:r>
                  <a:rPr lang="en-US"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η </a:t>
                </a:r>
                <a:r>
                  <a:rPr lang="el-GR" b="1" dirty="0">
                    <a:latin typeface="Calibri" panose="020F0502020204030204" pitchFamily="34" charset="0"/>
                    <a:cs typeface="Calibri" panose="020F0502020204030204" pitchFamily="34" charset="0"/>
                  </a:rPr>
                  <a:t>ηλεκτρ. δυναμική ενέργεια του</a:t>
                </a:r>
                <a:br>
                  <a:rPr lang="el-GR" b="1" dirty="0">
                    <a:latin typeface="Calibri" panose="020F0502020204030204" pitchFamily="34" charset="0"/>
                    <a:cs typeface="Calibri" panose="020F0502020204030204" pitchFamily="34" charset="0"/>
                  </a:rPr>
                </a:br>
                <a:r>
                  <a:rPr lang="el-GR" b="1" dirty="0">
                    <a:latin typeface="Calibri" panose="020F0502020204030204" pitchFamily="34" charset="0"/>
                    <a:cs typeface="Calibri" panose="020F0502020204030204" pitchFamily="34" charset="0"/>
                  </a:rPr>
                  <a:t>συστήματος μειώνεται </a:t>
                </a:r>
                <a:r>
                  <a:rPr lang="el-GR" dirty="0">
                    <a:latin typeface="Calibri" panose="020F0502020204030204" pitchFamily="34" charset="0"/>
                    <a:cs typeface="Calibri" panose="020F0502020204030204" pitchFamily="34" charset="0"/>
                  </a:rPr>
                  <a:t>λόγω της</a:t>
                </a:r>
                <a:br>
                  <a:rPr lang="el-GR" dirty="0">
                    <a:latin typeface="Calibri" panose="020F0502020204030204" pitchFamily="34" charset="0"/>
                    <a:cs typeface="Calibri" panose="020F0502020204030204" pitchFamily="34" charset="0"/>
                  </a:rPr>
                </a:br>
                <a:r>
                  <a:rPr lang="el-GR" dirty="0">
                    <a:latin typeface="Calibri" panose="020F0502020204030204" pitchFamily="34" charset="0"/>
                    <a:cs typeface="Calibri" panose="020F0502020204030204" pitchFamily="34" charset="0"/>
                  </a:rPr>
                  <a:t>σύγκρουσης του φορτίου με τα </a:t>
                </a:r>
                <a:br>
                  <a:rPr lang="el-GR" dirty="0">
                    <a:latin typeface="Calibri" panose="020F0502020204030204" pitchFamily="34" charset="0"/>
                    <a:cs typeface="Calibri" panose="020F0502020204030204" pitchFamily="34" charset="0"/>
                  </a:rPr>
                </a:br>
                <a:r>
                  <a:rPr lang="el-GR" dirty="0">
                    <a:latin typeface="Calibri" panose="020F0502020204030204" pitchFamily="34" charset="0"/>
                    <a:cs typeface="Calibri" panose="020F0502020204030204" pitchFamily="34" charset="0"/>
                  </a:rPr>
                  <a:t>άτομα του αντιστάτη</a:t>
                </a:r>
              </a:p>
              <a:p>
                <a:pPr lvl="2"/>
                <a:r>
                  <a:rPr lang="el-GR" dirty="0">
                    <a:latin typeface="Calibri" panose="020F0502020204030204" pitchFamily="34" charset="0"/>
                    <a:cs typeface="Calibri" panose="020F0502020204030204" pitchFamily="34" charset="0"/>
                  </a:rPr>
                  <a:t>Μετατροπή ηλεκτρικής δυναμικής </a:t>
                </a:r>
                <a:br>
                  <a:rPr lang="el-GR" dirty="0">
                    <a:latin typeface="Calibri" panose="020F0502020204030204" pitchFamily="34" charset="0"/>
                    <a:cs typeface="Calibri" panose="020F0502020204030204" pitchFamily="34" charset="0"/>
                  </a:rPr>
                </a:br>
                <a:r>
                  <a:rPr lang="el-GR" dirty="0">
                    <a:latin typeface="Calibri" panose="020F0502020204030204" pitchFamily="34" charset="0"/>
                    <a:cs typeface="Calibri" panose="020F0502020204030204" pitchFamily="34" charset="0"/>
                  </a:rPr>
                  <a:t>ενέργειας σε κάποια άλλη ενέργεια</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59026"/>
                <a:ext cx="7948451" cy="5270377"/>
              </a:xfrm>
              <a:blipFill rotWithShape="0">
                <a:blip r:embed="rId3"/>
                <a:stretch>
                  <a:fillRect t="-1618" r="-307"/>
                </a:stretch>
              </a:blipFill>
            </p:spPr>
            <p:txBody>
              <a:bodyPr/>
              <a:lstStyle/>
              <a:p>
                <a:r>
                  <a:rPr lang="el-GR">
                    <a:noFill/>
                  </a:rPr>
                  <a:t> </a:t>
                </a:r>
              </a:p>
            </p:txBody>
          </p:sp>
        </mc:Fallback>
      </mc:AlternateContent>
      <p:sp>
        <p:nvSpPr>
          <p:cNvPr id="6" name="Rounded Rectangle 5"/>
          <p:cNvSpPr/>
          <p:nvPr/>
        </p:nvSpPr>
        <p:spPr>
          <a:xfrm>
            <a:off x="5943600" y="5486400"/>
            <a:ext cx="457200" cy="304800"/>
          </a:xfrm>
          <a:prstGeom prst="roundRect">
            <a:avLst/>
          </a:prstGeom>
          <a:noFill/>
          <a:ln w="57150">
            <a:solidFill>
              <a:srgbClr val="7030A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
        <p:nvSpPr>
          <p:cNvPr id="7" name="Curved Down Arrow 6"/>
          <p:cNvSpPr/>
          <p:nvPr/>
        </p:nvSpPr>
        <p:spPr>
          <a:xfrm>
            <a:off x="6838951" y="4419600"/>
            <a:ext cx="1219200" cy="457200"/>
          </a:xfrm>
          <a:prstGeom prst="curved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Cambria" panose="02040503050406030204"/>
              <a:ea typeface="+mn-ea"/>
              <a:cs typeface="+mn-cs"/>
            </a:endParaRPr>
          </a:p>
        </p:txBody>
      </p:sp>
      <p:pic>
        <p:nvPicPr>
          <p:cNvPr id="8" name="Picture 2" descr="http://photos1.blogger.com/x/blogger/3569/2389/1600/760725/Decorated_tree.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276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9801" y="3721370"/>
            <a:ext cx="2667000" cy="2745905"/>
          </a:xfrm>
          <a:prstGeom prst="rect">
            <a:avLst/>
          </a:prstGeom>
        </p:spPr>
      </p:pic>
      <p:sp>
        <p:nvSpPr>
          <p:cNvPr id="2" name="Title 1"/>
          <p:cNvSpPr>
            <a:spLocks noGrp="1"/>
          </p:cNvSpPr>
          <p:nvPr>
            <p:ph type="title"/>
          </p:nvPr>
        </p:nvSpPr>
        <p:spPr/>
        <p:txBody>
          <a:bodyPr>
            <a:normAutofit fontScale="90000"/>
          </a:bodyPr>
          <a:lstStyle/>
          <a:p>
            <a:r>
              <a:rPr lang="el-GR" dirty="0"/>
              <a:t>Ηλεκτρικά Κυκλώματα</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50147"/>
                <a:ext cx="7948451" cy="5279255"/>
              </a:xfrm>
            </p:spPr>
            <p:txBody>
              <a:bodyPr>
                <a:normAutofit/>
              </a:bodyPr>
              <a:lstStyle/>
              <a:p>
                <a:r>
                  <a:rPr lang="el-GR" b="1" dirty="0">
                    <a:latin typeface="Calibri" panose="020F0502020204030204" pitchFamily="34" charset="0"/>
                    <a:cs typeface="Calibri" panose="020F0502020204030204" pitchFamily="34" charset="0"/>
                  </a:rPr>
                  <a:t>Ηλεκτρική Ισχύς</a:t>
                </a:r>
              </a:p>
              <a:p>
                <a:pPr lvl="1"/>
                <a:r>
                  <a:rPr lang="el-GR" dirty="0">
                    <a:latin typeface="Calibri" panose="020F0502020204030204" pitchFamily="34" charset="0"/>
                    <a:cs typeface="Calibri" panose="020F0502020204030204" pitchFamily="34" charset="0"/>
                  </a:rPr>
                  <a:t>Όταν το φορτίο </a:t>
                </a:r>
                <a14:m>
                  <m:oMath xmlns:m="http://schemas.openxmlformats.org/officeDocument/2006/math">
                    <m:r>
                      <a:rPr lang="en-US" i="1">
                        <a:latin typeface="Cambria Math" panose="02040503050406030204" pitchFamily="18" charset="0"/>
                        <a:cs typeface="Calibri" panose="020F0502020204030204" pitchFamily="34" charset="0"/>
                      </a:rPr>
                      <m:t>𝑞</m:t>
                    </m:r>
                    <m:r>
                      <a:rPr lang="en-US" i="1">
                        <a:latin typeface="Cambria Math" panose="02040503050406030204" pitchFamily="18" charset="0"/>
                        <a:cs typeface="Calibri" panose="020F0502020204030204" pitchFamily="34" charset="0"/>
                      </a:rPr>
                      <m:t> </m:t>
                    </m:r>
                  </m:oMath>
                </a14:m>
                <a:r>
                  <a:rPr lang="el-GR" dirty="0">
                    <a:latin typeface="Calibri" panose="020F0502020204030204" pitchFamily="34" charset="0"/>
                    <a:cs typeface="Calibri" panose="020F0502020204030204" pitchFamily="34" charset="0"/>
                  </a:rPr>
                  <a:t>επιστρέφει στο </a:t>
                </a:r>
                <a:r>
                  <a:rPr lang="el-GR" i="1" dirty="0">
                    <a:latin typeface="Calibri" panose="020F0502020204030204" pitchFamily="34" charset="0"/>
                    <a:cs typeface="Calibri" panose="020F0502020204030204" pitchFamily="34" charset="0"/>
                  </a:rPr>
                  <a:t>α</a:t>
                </a:r>
                <a:r>
                  <a:rPr lang="en-US"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το συνολικό αποτέλεσμα είναι ότι ένα τμήμα της χημικής δυναμικής ενέργειας της μπαταρίας μεταφέρθηκε στον αντιστάτη και έμεινε εκεί ως θερμική ενέργεια που σχετίζεται με την κίνηση των ατόμων του αντιστάτη</a:t>
                </a:r>
                <a:endParaRPr lang="en-US" dirty="0">
                  <a:latin typeface="Calibri" panose="020F0502020204030204" pitchFamily="34" charset="0"/>
                  <a:cs typeface="Calibri" panose="020F0502020204030204" pitchFamily="34" charset="0"/>
                </a:endParaRPr>
              </a:p>
              <a:p>
                <a:pPr lvl="2"/>
                <a:endParaRPr lang="el-GR"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Συνήθως ο αντιστάτης είναι σε επαφή </a:t>
                </a:r>
                <a:br>
                  <a:rPr lang="el-GR" dirty="0">
                    <a:latin typeface="Calibri" panose="020F0502020204030204" pitchFamily="34" charset="0"/>
                    <a:cs typeface="Calibri" panose="020F0502020204030204" pitchFamily="34" charset="0"/>
                  </a:rPr>
                </a:br>
                <a:r>
                  <a:rPr lang="el-GR" dirty="0">
                    <a:latin typeface="Calibri" panose="020F0502020204030204" pitchFamily="34" charset="0"/>
                    <a:cs typeface="Calibri" panose="020F0502020204030204" pitchFamily="34" charset="0"/>
                  </a:rPr>
                  <a:t>με τον αέρα</a:t>
                </a:r>
              </a:p>
              <a:p>
                <a:pPr lvl="2"/>
                <a:r>
                  <a:rPr lang="el-GR" dirty="0">
                    <a:latin typeface="Calibri" panose="020F0502020204030204" pitchFamily="34" charset="0"/>
                    <a:cs typeface="Calibri" panose="020F0502020204030204" pitchFamily="34" charset="0"/>
                  </a:rPr>
                  <a:t>Μεταφέρεται ενέργεια μέσω </a:t>
                </a:r>
                <a:br>
                  <a:rPr lang="el-GR" dirty="0">
                    <a:latin typeface="Calibri" panose="020F0502020204030204" pitchFamily="34" charset="0"/>
                    <a:cs typeface="Calibri" panose="020F0502020204030204" pitchFamily="34" charset="0"/>
                  </a:rPr>
                </a:br>
                <a:r>
                  <a:rPr lang="el-GR" dirty="0">
                    <a:latin typeface="Calibri" panose="020F0502020204030204" pitchFamily="34" charset="0"/>
                    <a:cs typeface="Calibri" panose="020F0502020204030204" pitchFamily="34" charset="0"/>
                  </a:rPr>
                  <a:t>θερμότητας</a:t>
                </a:r>
              </a:p>
              <a:p>
                <a:pPr lvl="2"/>
                <a:r>
                  <a:rPr lang="el-GR" dirty="0">
                    <a:latin typeface="Calibri" panose="020F0502020204030204" pitchFamily="34" charset="0"/>
                    <a:cs typeface="Calibri" panose="020F0502020204030204" pitchFamily="34" charset="0"/>
                  </a:rPr>
                  <a:t>Εκπέμπεται επίσης ακτινοβολία</a:t>
                </a:r>
              </a:p>
              <a:p>
                <a:pPr marL="685800" lvl="2" indent="0">
                  <a:buNone/>
                </a:pPr>
                <a:endParaRPr lang="el-GR" dirty="0">
                  <a:latin typeface="Calibri" panose="020F0502020204030204" pitchFamily="34" charset="0"/>
                  <a:cs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50147"/>
                <a:ext cx="7948451" cy="5279255"/>
              </a:xfrm>
              <a:blipFill>
                <a:blip r:embed="rId3"/>
                <a:stretch>
                  <a:fillRect t="-923"/>
                </a:stretch>
              </a:blipFill>
            </p:spPr>
            <p:txBody>
              <a:bodyPr/>
              <a:lstStyle/>
              <a:p>
                <a:r>
                  <a:rPr lang="en-US">
                    <a:noFill/>
                  </a:rPr>
                  <a:t> </a:t>
                </a:r>
              </a:p>
            </p:txBody>
          </p:sp>
        </mc:Fallback>
      </mc:AlternateContent>
      <p:sp>
        <p:nvSpPr>
          <p:cNvPr id="6" name="Curved Down Arrow 5"/>
          <p:cNvSpPr/>
          <p:nvPr/>
        </p:nvSpPr>
        <p:spPr>
          <a:xfrm>
            <a:off x="6838951" y="4419600"/>
            <a:ext cx="1219200" cy="457200"/>
          </a:xfrm>
          <a:prstGeom prst="curved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Cambria" panose="02040503050406030204"/>
              <a:ea typeface="+mn-ea"/>
              <a:cs typeface="+mn-cs"/>
            </a:endParaRPr>
          </a:p>
        </p:txBody>
      </p:sp>
      <p:pic>
        <p:nvPicPr>
          <p:cNvPr id="7" name="Picture 2" descr="http://photos1.blogger.com/x/blogger/3569/2389/1600/760725/Decorated_tree.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603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Ηλεκτρική Δύναμη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872249" cy="5334000"/>
              </a:xfrm>
            </p:spPr>
            <p:txBody>
              <a:bodyPr>
                <a:normAutofit/>
              </a:bodyPr>
              <a:lstStyle/>
              <a:p>
                <a:r>
                  <a:rPr lang="el-GR" b="1" dirty="0">
                    <a:latin typeface="Calibri" panose="020F0502020204030204" pitchFamily="34" charset="0"/>
                    <a:cs typeface="Calibri" panose="020F0502020204030204" pitchFamily="34" charset="0"/>
                  </a:rPr>
                  <a:t>Ο νόμος του </a:t>
                </a:r>
                <a:r>
                  <a:rPr lang="en-US" b="1" dirty="0">
                    <a:latin typeface="Calibri" panose="020F0502020204030204" pitchFamily="34" charset="0"/>
                    <a:cs typeface="Calibri" panose="020F0502020204030204" pitchFamily="34" charset="0"/>
                  </a:rPr>
                  <a:t>Coulomb</a:t>
                </a:r>
                <a:endParaRPr lang="el-GR" dirty="0">
                  <a:latin typeface="Calibri" panose="020F0502020204030204" pitchFamily="34" charset="0"/>
                  <a:cs typeface="Calibri" panose="020F0502020204030204" pitchFamily="34" charset="0"/>
                </a:endParaRPr>
              </a:p>
              <a:p>
                <a:r>
                  <a:rPr lang="el-GR" sz="2200" b="1" dirty="0">
                    <a:latin typeface="Calibri" panose="020F0502020204030204" pitchFamily="34" charset="0"/>
                    <a:cs typeface="Calibri" panose="020F0502020204030204" pitchFamily="34" charset="0"/>
                  </a:rPr>
                  <a:t>Σταθερά </a:t>
                </a:r>
                <a14:m>
                  <m:oMath xmlns:m="http://schemas.openxmlformats.org/officeDocument/2006/math">
                    <m:sSub>
                      <m:sSubPr>
                        <m:ctrlPr>
                          <a:rPr lang="en-US" sz="2200" b="1" i="1">
                            <a:latin typeface="Cambria Math" panose="02040503050406030204" pitchFamily="18" charset="0"/>
                          </a:rPr>
                        </m:ctrlPr>
                      </m:sSubPr>
                      <m:e>
                        <m:r>
                          <a:rPr lang="en-US" sz="2200" b="1" i="1">
                            <a:latin typeface="Cambria Math" panose="02040503050406030204" pitchFamily="18" charset="0"/>
                          </a:rPr>
                          <m:t>𝒌</m:t>
                        </m:r>
                      </m:e>
                      <m:sub>
                        <m:r>
                          <a:rPr lang="en-US" sz="2200" b="1" i="1">
                            <a:latin typeface="Cambria Math" panose="02040503050406030204" pitchFamily="18" charset="0"/>
                          </a:rPr>
                          <m:t>𝒆</m:t>
                        </m:r>
                      </m:sub>
                    </m:sSub>
                  </m:oMath>
                </a14:m>
                <a:endParaRPr lang="en-US" sz="2200" b="1" i="1" dirty="0">
                  <a:latin typeface="Calibri" panose="020F0502020204030204" pitchFamily="34" charset="0"/>
                  <a:cs typeface="Calibri" panose="020F0502020204030204" pitchFamily="34" charset="0"/>
                </a:endParaRPr>
              </a:p>
              <a:p>
                <a:pPr lvl="1"/>
                <a14:m>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𝑘</m:t>
                        </m:r>
                      </m:e>
                      <m:sub>
                        <m:r>
                          <a:rPr lang="en-US" sz="2000" i="1">
                            <a:latin typeface="Cambria Math" panose="02040503050406030204" pitchFamily="18" charset="0"/>
                          </a:rPr>
                          <m:t>𝑒</m:t>
                        </m:r>
                      </m:sub>
                    </m:sSub>
                    <m:r>
                      <a:rPr lang="el-GR" sz="2000" i="1">
                        <a:latin typeface="Cambria Math" panose="02040503050406030204" pitchFamily="18" charset="0"/>
                      </a:rPr>
                      <m:t>=</m:t>
                    </m:r>
                    <m:r>
                      <a:rPr lang="en-US" sz="2000" i="1">
                        <a:latin typeface="Cambria Math" panose="02040503050406030204" pitchFamily="18" charset="0"/>
                        <a:ea typeface="Cambria Math" panose="02040503050406030204" pitchFamily="18" charset="0"/>
                      </a:rPr>
                      <m:t>9×</m:t>
                    </m:r>
                    <m:sSup>
                      <m:sSupPr>
                        <m:ctrlPr>
                          <a:rPr lang="en-US" sz="2000" i="1">
                            <a:latin typeface="Cambria Math" panose="02040503050406030204" pitchFamily="18" charset="0"/>
                            <a:ea typeface="Cambria Math" panose="02040503050406030204" pitchFamily="18" charset="0"/>
                          </a:rPr>
                        </m:ctrlPr>
                      </m:sSupPr>
                      <m:e>
                        <m:r>
                          <a:rPr lang="en-US" sz="2000" i="1">
                            <a:latin typeface="Cambria Math" panose="02040503050406030204" pitchFamily="18" charset="0"/>
                            <a:ea typeface="Cambria Math" panose="02040503050406030204" pitchFamily="18" charset="0"/>
                          </a:rPr>
                          <m:t>10</m:t>
                        </m:r>
                      </m:e>
                      <m:sup>
                        <m:r>
                          <a:rPr lang="en-US" sz="2000" i="1">
                            <a:latin typeface="Cambria Math" panose="02040503050406030204" pitchFamily="18" charset="0"/>
                            <a:ea typeface="Cambria Math" panose="02040503050406030204" pitchFamily="18" charset="0"/>
                          </a:rPr>
                          <m:t>9</m:t>
                        </m:r>
                      </m:sup>
                    </m:sSup>
                    <m:r>
                      <a:rPr lang="en-US" sz="2000" i="1">
                        <a:latin typeface="Cambria Math" panose="02040503050406030204" pitchFamily="18" charset="0"/>
                        <a:ea typeface="Cambria Math" panose="02040503050406030204" pitchFamily="18" charset="0"/>
                      </a:rPr>
                      <m:t> </m:t>
                    </m:r>
                    <m:f>
                      <m:fPr>
                        <m:ctrlPr>
                          <a:rPr lang="en-US" sz="2000" i="1">
                            <a:latin typeface="Cambria Math" panose="02040503050406030204" pitchFamily="18" charset="0"/>
                            <a:ea typeface="Cambria Math" panose="02040503050406030204" pitchFamily="18" charset="0"/>
                          </a:rPr>
                        </m:ctrlPr>
                      </m:fPr>
                      <m:num>
                        <m:r>
                          <a:rPr lang="en-US" sz="2000" i="1">
                            <a:latin typeface="Cambria Math" panose="02040503050406030204" pitchFamily="18" charset="0"/>
                            <a:ea typeface="Cambria Math" panose="02040503050406030204" pitchFamily="18" charset="0"/>
                          </a:rPr>
                          <m:t>𝑁</m:t>
                        </m:r>
                        <m:sSup>
                          <m:sSupPr>
                            <m:ctrlPr>
                              <a:rPr lang="en-US" sz="2000" i="1">
                                <a:latin typeface="Cambria Math" panose="02040503050406030204" pitchFamily="18" charset="0"/>
                                <a:ea typeface="Cambria Math" panose="02040503050406030204" pitchFamily="18" charset="0"/>
                              </a:rPr>
                            </m:ctrlPr>
                          </m:sSupPr>
                          <m:e>
                            <m:r>
                              <a:rPr lang="en-US" sz="2000" i="1">
                                <a:latin typeface="Cambria Math" panose="02040503050406030204" pitchFamily="18" charset="0"/>
                                <a:ea typeface="Cambria Math" panose="02040503050406030204" pitchFamily="18" charset="0"/>
                              </a:rPr>
                              <m:t>𝑚</m:t>
                            </m:r>
                          </m:e>
                          <m:sup>
                            <m:r>
                              <a:rPr lang="en-US" sz="2000" i="1">
                                <a:latin typeface="Cambria Math" panose="02040503050406030204" pitchFamily="18" charset="0"/>
                                <a:ea typeface="Cambria Math" panose="02040503050406030204" pitchFamily="18" charset="0"/>
                              </a:rPr>
                              <m:t>2</m:t>
                            </m:r>
                          </m:sup>
                        </m:sSup>
                      </m:num>
                      <m:den>
                        <m:sSup>
                          <m:sSupPr>
                            <m:ctrlPr>
                              <a:rPr lang="en-US" sz="2000" i="1">
                                <a:latin typeface="Cambria Math" panose="02040503050406030204" pitchFamily="18" charset="0"/>
                                <a:ea typeface="Cambria Math" panose="02040503050406030204" pitchFamily="18" charset="0"/>
                              </a:rPr>
                            </m:ctrlPr>
                          </m:sSupPr>
                          <m:e>
                            <m:r>
                              <a:rPr lang="en-US" sz="2000" i="1">
                                <a:latin typeface="Cambria Math" panose="02040503050406030204" pitchFamily="18" charset="0"/>
                                <a:ea typeface="Cambria Math" panose="02040503050406030204" pitchFamily="18" charset="0"/>
                              </a:rPr>
                              <m:t>𝐶</m:t>
                            </m:r>
                          </m:e>
                          <m:sup>
                            <m:r>
                              <a:rPr lang="en-US" sz="2000" i="1">
                                <a:latin typeface="Cambria Math" panose="02040503050406030204" pitchFamily="18" charset="0"/>
                                <a:ea typeface="Cambria Math" panose="02040503050406030204" pitchFamily="18" charset="0"/>
                              </a:rPr>
                              <m:t>2</m:t>
                            </m:r>
                          </m:sup>
                        </m:sSup>
                      </m:den>
                    </m:f>
                  </m:oMath>
                </a14:m>
                <a:r>
                  <a:rPr lang="el-GR" sz="2000" i="1" dirty="0">
                    <a:latin typeface="Calibri" panose="020F0502020204030204" pitchFamily="34" charset="0"/>
                    <a:cs typeface="Calibri" panose="020F0502020204030204" pitchFamily="34" charset="0"/>
                  </a:rPr>
                  <a:t> </a:t>
                </a:r>
                <a:r>
                  <a:rPr lang="en-US" sz="2000" i="1" dirty="0">
                    <a:latin typeface="Calibri" panose="020F0502020204030204" pitchFamily="34" charset="0"/>
                    <a:cs typeface="Calibri" panose="020F0502020204030204" pitchFamily="34" charset="0"/>
                  </a:rPr>
                  <a:t>   </a:t>
                </a:r>
                <a:r>
                  <a:rPr lang="el-GR" sz="2000" dirty="0">
                    <a:latin typeface="Calibri" panose="020F0502020204030204" pitchFamily="34" charset="0"/>
                    <a:cs typeface="Calibri" panose="020F0502020204030204" pitchFamily="34" charset="0"/>
                  </a:rPr>
                  <a:t>(περίπου)</a:t>
                </a:r>
                <a:endParaRPr lang="en-US" sz="2000" dirty="0">
                  <a:latin typeface="Calibri" panose="020F0502020204030204" pitchFamily="34" charset="0"/>
                  <a:cs typeface="Calibri" panose="020F0502020204030204" pitchFamily="34" charset="0"/>
                </a:endParaRPr>
              </a:p>
              <a:p>
                <a:pPr lvl="1"/>
                <a:r>
                  <a:rPr lang="el-GR" sz="2000" dirty="0">
                    <a:latin typeface="Calibri" panose="020F0502020204030204" pitchFamily="34" charset="0"/>
                    <a:cs typeface="Calibri" panose="020F0502020204030204" pitchFamily="34" charset="0"/>
                  </a:rPr>
                  <a:t>Επίσης, γράφεται ως </a:t>
                </a:r>
                <a:endParaRPr lang="en-US" sz="2000" i="1" dirty="0">
                  <a:latin typeface="Cambria Math" panose="02040503050406030204" pitchFamily="18" charset="0"/>
                </a:endParaRPr>
              </a:p>
              <a:p>
                <a:pPr marL="365760" lvl="1" indent="0">
                  <a:buNone/>
                </a:pPr>
                <a14:m>
                  <m:oMathPara xmlns:m="http://schemas.openxmlformats.org/officeDocument/2006/math">
                    <m:oMathParaPr>
                      <m:jc m:val="centerGroup"/>
                    </m:oMathParaPr>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𝑘</m:t>
                          </m:r>
                        </m:e>
                        <m:sub>
                          <m:r>
                            <a:rPr lang="en-US" sz="2000" i="1">
                              <a:latin typeface="Cambria Math" panose="02040503050406030204" pitchFamily="18" charset="0"/>
                            </a:rPr>
                            <m:t>𝑒</m:t>
                          </m:r>
                        </m:sub>
                      </m:sSub>
                      <m:r>
                        <a:rPr lang="el-GR" sz="2000" i="1">
                          <a:latin typeface="Cambria Math" panose="02040503050406030204" pitchFamily="18" charset="0"/>
                        </a:rPr>
                        <m:t>=</m:t>
                      </m:r>
                      <m:f>
                        <m:fPr>
                          <m:ctrlPr>
                            <a:rPr lang="el-GR" sz="2000" i="1">
                              <a:latin typeface="Cambria Math" panose="02040503050406030204" pitchFamily="18" charset="0"/>
                            </a:rPr>
                          </m:ctrlPr>
                        </m:fPr>
                        <m:num>
                          <m:r>
                            <a:rPr lang="el-GR" sz="2000" i="1">
                              <a:latin typeface="Cambria Math" panose="02040503050406030204" pitchFamily="18" charset="0"/>
                            </a:rPr>
                            <m:t>1</m:t>
                          </m:r>
                        </m:num>
                        <m:den>
                          <m:r>
                            <a:rPr lang="el-GR" sz="2000" i="1">
                              <a:latin typeface="Cambria Math" panose="02040503050406030204" pitchFamily="18" charset="0"/>
                            </a:rPr>
                            <m:t>4</m:t>
                          </m:r>
                          <m:r>
                            <a:rPr lang="el-GR" sz="2000" i="1">
                              <a:latin typeface="Cambria Math" panose="02040503050406030204" pitchFamily="18" charset="0"/>
                            </a:rPr>
                            <m:t>𝜋</m:t>
                          </m:r>
                          <m:sSub>
                            <m:sSubPr>
                              <m:ctrlPr>
                                <a:rPr lang="el-GR" sz="2000" i="1">
                                  <a:latin typeface="Cambria Math" panose="02040503050406030204" pitchFamily="18" charset="0"/>
                                </a:rPr>
                              </m:ctrlPr>
                            </m:sSubPr>
                            <m:e>
                              <m:r>
                                <a:rPr lang="el-GR" sz="2000" i="1">
                                  <a:latin typeface="Cambria Math" panose="02040503050406030204" pitchFamily="18" charset="0"/>
                                  <a:ea typeface="Cambria Math" panose="02040503050406030204" pitchFamily="18" charset="0"/>
                                </a:rPr>
                                <m:t>𝜖</m:t>
                              </m:r>
                            </m:e>
                            <m:sub>
                              <m:r>
                                <a:rPr lang="el-GR" sz="2000" i="1">
                                  <a:latin typeface="Cambria Math" panose="02040503050406030204" pitchFamily="18" charset="0"/>
                                </a:rPr>
                                <m:t>0</m:t>
                              </m:r>
                            </m:sub>
                          </m:sSub>
                        </m:den>
                      </m:f>
                    </m:oMath>
                  </m:oMathPara>
                </a14:m>
                <a:endParaRPr lang="en-US" sz="2000" dirty="0">
                  <a:latin typeface="Calibri" panose="020F0502020204030204" pitchFamily="34" charset="0"/>
                </a:endParaRPr>
              </a:p>
              <a:p>
                <a:pPr marL="365760" lvl="1" indent="0">
                  <a:buNone/>
                </a:pPr>
                <a:r>
                  <a:rPr lang="en-US" sz="2000" dirty="0">
                    <a:latin typeface="Calibri" panose="020F0502020204030204" pitchFamily="34" charset="0"/>
                    <a:cs typeface="Calibri" panose="020F0502020204030204" pitchFamily="34" charset="0"/>
                  </a:rPr>
                  <a:t>     </a:t>
                </a:r>
                <a:r>
                  <a:rPr lang="el-GR" sz="2000" dirty="0">
                    <a:latin typeface="Calibri" panose="020F0502020204030204" pitchFamily="34" charset="0"/>
                    <a:cs typeface="Calibri" panose="020F0502020204030204" pitchFamily="34" charset="0"/>
                  </a:rPr>
                  <a:t>όπου </a:t>
                </a:r>
                <a14:m>
                  <m:oMath xmlns:m="http://schemas.openxmlformats.org/officeDocument/2006/math">
                    <m:sSub>
                      <m:sSubPr>
                        <m:ctrlPr>
                          <a:rPr lang="el-GR" sz="2000" i="1">
                            <a:latin typeface="Cambria Math" panose="02040503050406030204" pitchFamily="18" charset="0"/>
                          </a:rPr>
                        </m:ctrlPr>
                      </m:sSubPr>
                      <m:e>
                        <m:r>
                          <a:rPr lang="el-GR" sz="2000" i="1">
                            <a:latin typeface="Cambria Math" panose="02040503050406030204" pitchFamily="18" charset="0"/>
                            <a:ea typeface="Cambria Math" panose="02040503050406030204" pitchFamily="18" charset="0"/>
                          </a:rPr>
                          <m:t>𝜖</m:t>
                        </m:r>
                      </m:e>
                      <m:sub>
                        <m:r>
                          <a:rPr lang="el-GR" sz="2000" i="1">
                            <a:latin typeface="Cambria Math" panose="02040503050406030204" pitchFamily="18" charset="0"/>
                          </a:rPr>
                          <m:t>0</m:t>
                        </m:r>
                      </m:sub>
                    </m:sSub>
                  </m:oMath>
                </a14:m>
                <a:r>
                  <a:rPr lang="en-US" sz="2000" dirty="0">
                    <a:latin typeface="Calibri" panose="020F0502020204030204" pitchFamily="34" charset="0"/>
                    <a:ea typeface="Cambria Math" panose="02040503050406030204" pitchFamily="18" charset="0"/>
                    <a:cs typeface="Calibri" panose="020F0502020204030204" pitchFamily="34" charset="0"/>
                  </a:rPr>
                  <a:t> </a:t>
                </a:r>
                <a:r>
                  <a:rPr lang="el-GR" sz="2000" dirty="0">
                    <a:latin typeface="Calibri" panose="020F0502020204030204" pitchFamily="34" charset="0"/>
                    <a:ea typeface="Cambria Math" panose="02040503050406030204" pitchFamily="18" charset="0"/>
                    <a:cs typeface="Calibri" panose="020F0502020204030204" pitchFamily="34" charset="0"/>
                  </a:rPr>
                  <a:t>η </a:t>
                </a:r>
                <a:r>
                  <a:rPr lang="el-GR" sz="2000" b="1" dirty="0">
                    <a:latin typeface="Calibri" panose="020F0502020204030204" pitchFamily="34" charset="0"/>
                    <a:ea typeface="Cambria Math" panose="02040503050406030204" pitchFamily="18" charset="0"/>
                    <a:cs typeface="Calibri" panose="020F0502020204030204" pitchFamily="34" charset="0"/>
                  </a:rPr>
                  <a:t>διηλεκτρική σταθερά του κενού</a:t>
                </a:r>
                <a:endParaRPr lang="el-GR" sz="2000" dirty="0">
                  <a:latin typeface="Calibri" panose="020F0502020204030204" pitchFamily="34" charset="0"/>
                  <a:cs typeface="Calibri" panose="020F0502020204030204" pitchFamily="34" charset="0"/>
                </a:endParaRPr>
              </a:p>
              <a:p>
                <a:r>
                  <a:rPr lang="el-GR" sz="2200" dirty="0">
                    <a:latin typeface="Calibri" panose="020F0502020204030204" pitchFamily="34" charset="0"/>
                    <a:cs typeface="Calibri" panose="020F0502020204030204" pitchFamily="34" charset="0"/>
                  </a:rPr>
                  <a:t>Μονάδα μέτρησης ηλεκτρ. δύναμης στο </a:t>
                </a:r>
                <a:r>
                  <a:rPr lang="en-US" sz="2200" dirty="0">
                    <a:latin typeface="Calibri" panose="020F0502020204030204" pitchFamily="34" charset="0"/>
                    <a:cs typeface="Calibri" panose="020F0502020204030204" pitchFamily="34" charset="0"/>
                  </a:rPr>
                  <a:t>S.I. : Newton (N)</a:t>
                </a:r>
              </a:p>
              <a:p>
                <a:r>
                  <a:rPr lang="el-GR" sz="2200" dirty="0">
                    <a:latin typeface="Calibri" panose="020F0502020204030204" pitchFamily="34" charset="0"/>
                    <a:cs typeface="Calibri" panose="020F0502020204030204" pitchFamily="34" charset="0"/>
                  </a:rPr>
                  <a:t>Το μικρότερο ελεύθερο φορτίο που έχει βρεθεί στη φύση είναι </a:t>
                </a:r>
                <a:endParaRPr lang="en-US" sz="2200" i="1" dirty="0">
                  <a:latin typeface="Cambria Math" panose="02040503050406030204" pitchFamily="18" charset="0"/>
                </a:endParaRPr>
              </a:p>
              <a:p>
                <a:pPr marL="68580" indent="0">
                  <a:buNone/>
                </a:pPr>
                <a14:m>
                  <m:oMathPara xmlns:m="http://schemas.openxmlformats.org/officeDocument/2006/math">
                    <m:oMathParaPr>
                      <m:jc m:val="centerGroup"/>
                    </m:oMathParaPr>
                    <m:oMath xmlns:m="http://schemas.openxmlformats.org/officeDocument/2006/math">
                      <m:r>
                        <a:rPr lang="en-US" sz="2200" i="1">
                          <a:latin typeface="Cambria Math" panose="02040503050406030204" pitchFamily="18" charset="0"/>
                        </a:rPr>
                        <m:t>𝑒</m:t>
                      </m:r>
                      <m:r>
                        <a:rPr lang="en-US" sz="2200" i="1">
                          <a:latin typeface="Cambria Math" panose="02040503050406030204" pitchFamily="18" charset="0"/>
                        </a:rPr>
                        <m:t>=1.602×</m:t>
                      </m:r>
                      <m:sSup>
                        <m:sSupPr>
                          <m:ctrlPr>
                            <a:rPr lang="en-US" sz="2200" i="1">
                              <a:latin typeface="Cambria Math" panose="02040503050406030204" pitchFamily="18" charset="0"/>
                              <a:ea typeface="Cambria Math" panose="02040503050406030204" pitchFamily="18" charset="0"/>
                            </a:rPr>
                          </m:ctrlPr>
                        </m:sSupPr>
                        <m:e>
                          <m:r>
                            <a:rPr lang="en-US" sz="2200" i="1">
                              <a:latin typeface="Cambria Math" panose="02040503050406030204" pitchFamily="18" charset="0"/>
                              <a:ea typeface="Cambria Math" panose="02040503050406030204" pitchFamily="18" charset="0"/>
                            </a:rPr>
                            <m:t>10</m:t>
                          </m:r>
                        </m:e>
                        <m:sup>
                          <m:r>
                            <a:rPr lang="en-US" sz="2200" i="1">
                              <a:latin typeface="Cambria Math" panose="02040503050406030204" pitchFamily="18" charset="0"/>
                              <a:ea typeface="Cambria Math" panose="02040503050406030204" pitchFamily="18" charset="0"/>
                            </a:rPr>
                            <m:t>−19</m:t>
                          </m:r>
                        </m:sup>
                      </m:sSup>
                      <m:r>
                        <a:rPr lang="en-US" sz="2200" i="1">
                          <a:latin typeface="Cambria Math" panose="02040503050406030204" pitchFamily="18" charset="0"/>
                          <a:ea typeface="Cambria Math" panose="02040503050406030204" pitchFamily="18" charset="0"/>
                        </a:rPr>
                        <m:t> </m:t>
                      </m:r>
                      <m:r>
                        <a:rPr lang="en-US" sz="2200" i="1">
                          <a:latin typeface="Cambria Math" panose="02040503050406030204" pitchFamily="18" charset="0"/>
                          <a:ea typeface="Cambria Math" panose="02040503050406030204" pitchFamily="18" charset="0"/>
                        </a:rPr>
                        <m:t>𝐶</m:t>
                      </m:r>
                    </m:oMath>
                  </m:oMathPara>
                </a14:m>
                <a:endParaRPr lang="el-GR" sz="2200" dirty="0">
                  <a:latin typeface="Calibri" panose="020F0502020204030204" pitchFamily="34" charset="0"/>
                  <a:cs typeface="Calibri" panose="020F0502020204030204" pitchFamily="34" charset="0"/>
                </a:endParaRPr>
              </a:p>
              <a:p>
                <a:pPr lvl="1"/>
                <a14:m>
                  <m:oMath xmlns:m="http://schemas.openxmlformats.org/officeDocument/2006/math">
                    <m:r>
                      <a:rPr lang="en-US" sz="2000" b="1" i="1">
                        <a:latin typeface="Cambria Math" panose="02040503050406030204" pitchFamily="18" charset="0"/>
                        <a:ea typeface="Cambria Math" panose="02040503050406030204" pitchFamily="18" charset="0"/>
                      </a:rPr>
                      <m:t>𝑪</m:t>
                    </m:r>
                    <m:r>
                      <a:rPr lang="en-US" sz="2000" b="1" i="1">
                        <a:latin typeface="Cambria Math" panose="02040503050406030204" pitchFamily="18" charset="0"/>
                        <a:ea typeface="Cambria Math" panose="02040503050406030204" pitchFamily="18" charset="0"/>
                      </a:rPr>
                      <m:t>=</m:t>
                    </m:r>
                    <m:r>
                      <a:rPr lang="en-US" sz="2000" b="1" i="0">
                        <a:latin typeface="Cambria Math" panose="02040503050406030204" pitchFamily="18" charset="0"/>
                        <a:ea typeface="Cambria Math" panose="02040503050406030204" pitchFamily="18" charset="0"/>
                      </a:rPr>
                      <m:t>𝐂𝐨𝐮𝐥𝐨𝐦𝐛</m:t>
                    </m:r>
                    <m:r>
                      <a:rPr lang="en-US" sz="2000" b="1" i="1">
                        <a:latin typeface="Cambria Math" panose="02040503050406030204" pitchFamily="18" charset="0"/>
                        <a:ea typeface="Cambria Math" panose="02040503050406030204" pitchFamily="18" charset="0"/>
                      </a:rPr>
                      <m:t>:</m:t>
                    </m:r>
                  </m:oMath>
                </a14:m>
                <a:r>
                  <a:rPr lang="el-GR" sz="2000" b="1" dirty="0">
                    <a:latin typeface="Calibri" panose="020F0502020204030204" pitchFamily="34" charset="0"/>
                    <a:cs typeface="Calibri" panose="020F0502020204030204" pitchFamily="34" charset="0"/>
                  </a:rPr>
                  <a:t> μονάδα μέτρησης φορτίου</a:t>
                </a:r>
              </a:p>
              <a:p>
                <a:pPr lvl="1"/>
                <a:r>
                  <a:rPr lang="el-GR" sz="2000" dirty="0">
                    <a:latin typeface="Calibri" panose="020F0502020204030204" pitchFamily="34" charset="0"/>
                    <a:cs typeface="Calibri" panose="020F0502020204030204" pitchFamily="34" charset="0"/>
                  </a:rPr>
                  <a:t>Μη θεμελιώδης μονάδα μέτρησης</a:t>
                </a:r>
              </a:p>
              <a:p>
                <a:pPr lvl="2"/>
                <a:r>
                  <a:rPr lang="el-GR" sz="1800" dirty="0">
                    <a:latin typeface="Calibri" panose="020F0502020204030204" pitchFamily="34" charset="0"/>
                    <a:cs typeface="Calibri" panose="020F0502020204030204" pitchFamily="34" charset="0"/>
                  </a:rPr>
                  <a:t>Εξαρτάται από άλλες μονάδες που θα δούμε στη συνέχεια</a:t>
                </a:r>
                <a:endParaRPr lang="en-US" sz="1800" dirty="0">
                  <a:latin typeface="Calibri" panose="020F0502020204030204" pitchFamily="34" charset="0"/>
                  <a:cs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872249" cy="5334000"/>
              </a:xfrm>
              <a:blipFill>
                <a:blip r:embed="rId2"/>
                <a:stretch>
                  <a:fillRect t="-914"/>
                </a:stretch>
              </a:blipFill>
            </p:spPr>
            <p:txBody>
              <a:bodyPr/>
              <a:lstStyle/>
              <a:p>
                <a:r>
                  <a:rPr lang="en-US">
                    <a:noFill/>
                  </a:rPr>
                  <a:t> </a:t>
                </a:r>
              </a:p>
            </p:txBody>
          </p:sp>
        </mc:Fallback>
      </mc:AlternateContent>
    </p:spTree>
    <p:extLst>
      <p:ext uri="{BB962C8B-B14F-4D97-AF65-F5344CB8AC3E}">
        <p14:creationId xmlns:p14="http://schemas.microsoft.com/office/powerpoint/2010/main" val="2024563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fade">
                                      <p:cBhvr>
                                        <p:cTn id="7" dur="500"/>
                                        <p:tgtEl>
                                          <p:spTgt spid="3">
                                            <p:txEl>
                                              <p:pRg st="6" end="6"/>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3">
                                            <p:txEl>
                                              <p:pRg st="8" end="8"/>
                                            </p:txEl>
                                          </p:spTgt>
                                        </p:tgtEl>
                                        <p:attrNameLst>
                                          <p:attrName>style.visibility</p:attrName>
                                        </p:attrNameLst>
                                      </p:cBhvr>
                                      <p:to>
                                        <p:strVal val="visible"/>
                                      </p:to>
                                    </p:set>
                                    <p:animEffect transition="in" filter="fade">
                                      <p:cBhvr>
                                        <p:cTn id="40" dur="500"/>
                                        <p:tgtEl>
                                          <p:spTgt spid="3">
                                            <p:txEl>
                                              <p:pRg st="8" end="8"/>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animEffect transition="in" filter="fade">
                                      <p:cBhvr>
                                        <p:cTn id="43" dur="500"/>
                                        <p:tgtEl>
                                          <p:spTgt spid="3">
                                            <p:txEl>
                                              <p:pRg st="9" end="9"/>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3">
                                            <p:txEl>
                                              <p:pRg st="10" end="10"/>
                                            </p:txEl>
                                          </p:spTgt>
                                        </p:tgtEl>
                                        <p:attrNameLst>
                                          <p:attrName>style.visibility</p:attrName>
                                        </p:attrNameLst>
                                      </p:cBhvr>
                                      <p:to>
                                        <p:strVal val="visible"/>
                                      </p:to>
                                    </p:set>
                                    <p:animEffect transition="in" filter="fade">
                                      <p:cBhvr>
                                        <p:cTn id="48" dur="500"/>
                                        <p:tgtEl>
                                          <p:spTgt spid="3">
                                            <p:txEl>
                                              <p:pRg st="10" end="10"/>
                                            </p:txEl>
                                          </p:spTgt>
                                        </p:tgtEl>
                                      </p:cBhvr>
                                    </p:animEffect>
                                  </p:childTnLst>
                                </p:cTn>
                              </p:par>
                              <p:par>
                                <p:cTn id="49" presetID="10" presetClass="entr" presetSubtype="0" fill="hold" nodeType="with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animEffect transition="in" filter="fade">
                                      <p:cBhvr>
                                        <p:cTn id="51"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9800" y="3721365"/>
            <a:ext cx="2667003" cy="2745908"/>
          </a:xfrm>
          <a:prstGeom prst="rect">
            <a:avLst/>
          </a:prstGeom>
        </p:spPr>
      </p:pic>
      <p:sp>
        <p:nvSpPr>
          <p:cNvPr id="2" name="Title 1"/>
          <p:cNvSpPr>
            <a:spLocks noGrp="1"/>
          </p:cNvSpPr>
          <p:nvPr>
            <p:ph type="title"/>
          </p:nvPr>
        </p:nvSpPr>
        <p:spPr/>
        <p:txBody>
          <a:bodyPr>
            <a:normAutofit fontScale="90000"/>
          </a:bodyPr>
          <a:lstStyle/>
          <a:p>
            <a:r>
              <a:rPr lang="el-GR" dirty="0"/>
              <a:t>Ηλεκτρικά Κυκλώματα</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948451" cy="5095672"/>
              </a:xfrm>
            </p:spPr>
            <p:txBody>
              <a:bodyPr>
                <a:normAutofit/>
              </a:bodyPr>
              <a:lstStyle/>
              <a:p>
                <a:r>
                  <a:rPr lang="el-GR" b="1" dirty="0">
                    <a:latin typeface="Calibri" panose="020F0502020204030204" pitchFamily="34" charset="0"/>
                    <a:cs typeface="Calibri" panose="020F0502020204030204" pitchFamily="34" charset="0"/>
                  </a:rPr>
                  <a:t>Ηλεκτρική Ισχύς</a:t>
                </a:r>
              </a:p>
              <a:p>
                <a:pPr lvl="1"/>
                <a:r>
                  <a:rPr lang="el-GR" dirty="0">
                    <a:latin typeface="Calibri" panose="020F0502020204030204" pitchFamily="34" charset="0"/>
                    <a:cs typeface="Calibri" panose="020F0502020204030204" pitchFamily="34" charset="0"/>
                  </a:rPr>
                  <a:t>Ας μετρήσουμε τώρα το ρυθμό με τον οποίο η ηλεκτρική δυναμική ενέργεια του συστήματος μεταβάλλεται (φθίνει) όσο το φορτίο </a:t>
                </a:r>
                <a14:m>
                  <m:oMath xmlns:m="http://schemas.openxmlformats.org/officeDocument/2006/math">
                    <m:r>
                      <a:rPr lang="en-US" b="0" i="1" dirty="0" smtClean="0">
                        <a:latin typeface="Cambria Math" panose="02040503050406030204" pitchFamily="18" charset="0"/>
                        <a:cs typeface="Calibri" panose="020F0502020204030204" pitchFamily="34" charset="0"/>
                      </a:rPr>
                      <m:t>𝑞</m:t>
                    </m:r>
                  </m:oMath>
                </a14:m>
                <a:r>
                  <a:rPr lang="en-US"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περνά από τον αντιστάτη: </a:t>
                </a:r>
                <a:endParaRPr lang="en-US" dirty="0">
                  <a:latin typeface="Calibri" panose="020F0502020204030204" pitchFamily="34" charset="0"/>
                  <a:cs typeface="Calibri" panose="020F0502020204030204" pitchFamily="34" charset="0"/>
                </a:endParaRPr>
              </a:p>
              <a:p>
                <a:pPr lvl="1"/>
                <a:endParaRPr lang="en-US" i="1" dirty="0">
                  <a:latin typeface="Calibri" panose="020F0502020204030204" pitchFamily="34" charset="0"/>
                  <a:cs typeface="Calibri" panose="020F0502020204030204" pitchFamily="34" charset="0"/>
                </a:endParaRPr>
              </a:p>
              <a:p>
                <a:pPr marL="365751" lvl="1" indent="0">
                  <a:buNone/>
                </a:pPr>
                <a14:m>
                  <m:oMathPara xmlns:m="http://schemas.openxmlformats.org/officeDocument/2006/math">
                    <m:oMathParaPr>
                      <m:jc m:val="centerGroup"/>
                    </m:oMathParaPr>
                    <m:oMath xmlns:m="http://schemas.openxmlformats.org/officeDocument/2006/math">
                      <m:f>
                        <m:fPr>
                          <m:ctrlPr>
                            <a:rPr lang="el-GR" i="1" smtClean="0">
                              <a:latin typeface="Cambria Math" panose="02040503050406030204" pitchFamily="18" charset="0"/>
                            </a:rPr>
                          </m:ctrlPr>
                        </m:fPr>
                        <m:num>
                          <m:r>
                            <a:rPr lang="en-US" b="0" i="1" smtClean="0">
                              <a:latin typeface="Cambria Math" panose="02040503050406030204" pitchFamily="18" charset="0"/>
                            </a:rPr>
                            <m:t>𝑑</m:t>
                          </m:r>
                          <m:sSub>
                            <m:sSubPr>
                              <m:ctrlPr>
                                <a:rPr lang="el-GR" b="0" i="1" smtClean="0">
                                  <a:latin typeface="Cambria Math" panose="02040503050406030204" pitchFamily="18" charset="0"/>
                                </a:rPr>
                              </m:ctrlPr>
                            </m:sSubPr>
                            <m:e>
                              <m:r>
                                <a:rPr lang="en-US" b="0" i="1" smtClean="0">
                                  <a:latin typeface="Cambria Math" panose="02040503050406030204" pitchFamily="18" charset="0"/>
                                </a:rPr>
                                <m:t>𝑈</m:t>
                              </m:r>
                            </m:e>
                            <m:sub>
                              <m:r>
                                <a:rPr lang="en-US" b="0" i="1" smtClean="0">
                                  <a:latin typeface="Cambria Math" panose="02040503050406030204" pitchFamily="18" charset="0"/>
                                </a:rPr>
                                <m:t>𝑒</m:t>
                              </m:r>
                            </m:sub>
                          </m:sSub>
                        </m:num>
                        <m:den>
                          <m:r>
                            <a:rPr lang="en-US" b="0" i="1" smtClean="0">
                              <a:latin typeface="Cambria Math" panose="02040503050406030204" pitchFamily="18" charset="0"/>
                            </a:rPr>
                            <m:t>𝑑𝑡</m:t>
                          </m:r>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𝑑</m:t>
                          </m:r>
                        </m:num>
                        <m:den>
                          <m:r>
                            <a:rPr lang="en-US" b="0" i="1" smtClean="0">
                              <a:latin typeface="Cambria Math" panose="02040503050406030204" pitchFamily="18" charset="0"/>
                            </a:rPr>
                            <m:t>𝑑𝑡</m:t>
                          </m:r>
                        </m:den>
                      </m:f>
                      <m:d>
                        <m:dPr>
                          <m:ctrlPr>
                            <a:rPr lang="en-US" b="0" i="1" smtClean="0">
                              <a:latin typeface="Cambria Math" panose="02040503050406030204" pitchFamily="18" charset="0"/>
                            </a:rPr>
                          </m:ctrlPr>
                        </m:dPr>
                        <m:e>
                          <m:r>
                            <a:rPr lang="en-US" b="0" i="1" smtClean="0">
                              <a:latin typeface="Cambria Math" panose="02040503050406030204" pitchFamily="18" charset="0"/>
                            </a:rPr>
                            <m:t>𝑞</m:t>
                          </m:r>
                          <m:r>
                            <a:rPr lang="el-GR" b="0" i="1" smtClean="0">
                              <a:latin typeface="Cambria Math" panose="02040503050406030204" pitchFamily="18" charset="0"/>
                            </a:rPr>
                            <m:t>𝛥</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𝑐𝑑</m:t>
                              </m:r>
                            </m:sub>
                          </m:sSub>
                        </m:e>
                      </m:d>
                      <m:r>
                        <a:rPr lang="en-US" b="0" i="0"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𝑑𝑞</m:t>
                          </m:r>
                        </m:num>
                        <m:den>
                          <m:r>
                            <a:rPr lang="en-US" b="0" i="1" smtClean="0">
                              <a:latin typeface="Cambria Math" panose="02040503050406030204" pitchFamily="18" charset="0"/>
                            </a:rPr>
                            <m:t>𝑑𝑡</m:t>
                          </m:r>
                        </m:den>
                      </m:f>
                      <m:r>
                        <a:rPr lang="el-GR" b="0" i="1" smtClean="0">
                          <a:latin typeface="Cambria Math" panose="02040503050406030204" pitchFamily="18" charset="0"/>
                        </a:rPr>
                        <m:t>𝛥</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𝑐𝑑</m:t>
                          </m:r>
                        </m:sub>
                      </m:sSub>
                      <m:r>
                        <a:rPr lang="en-US" b="0" i="1" smtClean="0">
                          <a:latin typeface="Cambria Math" panose="02040503050406030204" pitchFamily="18" charset="0"/>
                        </a:rPr>
                        <m:t>=</m:t>
                      </m:r>
                      <m:r>
                        <a:rPr lang="en-US" b="0" i="1" smtClean="0">
                          <a:latin typeface="Cambria Math" panose="02040503050406030204" pitchFamily="18" charset="0"/>
                        </a:rPr>
                        <m:t>𝐼</m:t>
                      </m:r>
                      <m:r>
                        <a:rPr lang="en-US" b="0" i="1" smtClean="0">
                          <a:latin typeface="Cambria Math" panose="02040503050406030204" pitchFamily="18" charset="0"/>
                        </a:rPr>
                        <m:t>𝛥</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𝑐𝑑</m:t>
                          </m:r>
                        </m:sub>
                      </m:sSub>
                      <m:r>
                        <a:rPr lang="en-US" b="0" i="1" smtClean="0">
                          <a:latin typeface="Cambria Math" panose="02040503050406030204" pitchFamily="18" charset="0"/>
                        </a:rPr>
                        <m:t>=</m:t>
                      </m:r>
                      <m:r>
                        <a:rPr lang="en-US" b="0" i="1" smtClean="0">
                          <a:latin typeface="Cambria Math" panose="02040503050406030204" pitchFamily="18" charset="0"/>
                        </a:rPr>
                        <m:t>𝐼</m:t>
                      </m:r>
                      <m:r>
                        <m:rPr>
                          <m:sty m:val="p"/>
                        </m:rPr>
                        <a:rPr lang="en-US" b="0" i="0" smtClean="0">
                          <a:latin typeface="Cambria Math" panose="02040503050406030204" pitchFamily="18" charset="0"/>
                        </a:rPr>
                        <m:t>Δ</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𝑎𝑏</m:t>
                          </m:r>
                        </m:sub>
                      </m:sSub>
                    </m:oMath>
                  </m:oMathPara>
                </a14:m>
                <a:endParaRPr lang="en-US" i="1" dirty="0">
                  <a:latin typeface="Calibri" panose="020F0502020204030204" pitchFamily="34" charset="0"/>
                  <a:cs typeface="Calibri" panose="020F0502020204030204" pitchFamily="34" charset="0"/>
                </a:endParaRPr>
              </a:p>
              <a:p>
                <a:pPr lvl="1"/>
                <a:endParaRPr lang="en-US"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Το σύστημα αποκτά ξανά αυτή τη</a:t>
                </a:r>
                <a:r>
                  <a:rPr lang="en-US" dirty="0">
                    <a:latin typeface="Calibri" panose="020F0502020204030204" pitchFamily="34" charset="0"/>
                    <a:cs typeface="Calibri" panose="020F0502020204030204" pitchFamily="34" charset="0"/>
                  </a:rPr>
                  <a:t> </a:t>
                </a:r>
                <a:r>
                  <a:rPr lang="el-GR" dirty="0" err="1">
                    <a:latin typeface="Calibri" panose="020F0502020204030204" pitchFamily="34" charset="0"/>
                    <a:cs typeface="Calibri" panose="020F0502020204030204" pitchFamily="34" charset="0"/>
                  </a:rPr>
                  <a:t>δυνα</a:t>
                </a:r>
                <a:r>
                  <a:rPr lang="en-US" dirty="0">
                    <a:latin typeface="Calibri" panose="020F0502020204030204" pitchFamily="34" charset="0"/>
                    <a:cs typeface="Calibri" panose="020F0502020204030204" pitchFamily="34" charset="0"/>
                  </a:rPr>
                  <a:t>-</a:t>
                </a:r>
                <a:br>
                  <a:rPr lang="en-US" dirty="0">
                    <a:latin typeface="Calibri" panose="020F0502020204030204" pitchFamily="34" charset="0"/>
                    <a:cs typeface="Calibri" panose="020F0502020204030204" pitchFamily="34" charset="0"/>
                  </a:rPr>
                </a:br>
                <a:r>
                  <a:rPr lang="el-GR" dirty="0" err="1">
                    <a:latin typeface="Calibri" panose="020F0502020204030204" pitchFamily="34" charset="0"/>
                    <a:cs typeface="Calibri" panose="020F0502020204030204" pitchFamily="34" charset="0"/>
                  </a:rPr>
                  <a:t>μική</a:t>
                </a:r>
                <a:r>
                  <a:rPr lang="el-GR" dirty="0">
                    <a:latin typeface="Calibri" panose="020F0502020204030204" pitchFamily="34" charset="0"/>
                    <a:cs typeface="Calibri" panose="020F0502020204030204" pitchFamily="34" charset="0"/>
                  </a:rPr>
                  <a:t> ενέργεια όταν το φορτίο</a:t>
                </a:r>
                <a:r>
                  <a:rPr lang="en-US"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περάσει </a:t>
                </a:r>
                <a:br>
                  <a:rPr lang="en-US" dirty="0">
                    <a:latin typeface="Calibri" panose="020F0502020204030204" pitchFamily="34" charset="0"/>
                    <a:cs typeface="Calibri" panose="020F0502020204030204" pitchFamily="34" charset="0"/>
                  </a:rPr>
                </a:br>
                <a:r>
                  <a:rPr lang="el-GR" dirty="0">
                    <a:latin typeface="Calibri" panose="020F0502020204030204" pitchFamily="34" charset="0"/>
                    <a:cs typeface="Calibri" panose="020F0502020204030204" pitchFamily="34" charset="0"/>
                  </a:rPr>
                  <a:t>ξανά από την μπαταρία</a:t>
                </a:r>
              </a:p>
              <a:p>
                <a:pPr lvl="2"/>
                <a:r>
                  <a:rPr lang="el-GR" dirty="0">
                    <a:latin typeface="Calibri" panose="020F0502020204030204" pitchFamily="34" charset="0"/>
                    <a:cs typeface="Calibri" panose="020F0502020204030204" pitchFamily="34" charset="0"/>
                  </a:rPr>
                  <a:t>Φυσικά, με το κόστος απώλειας χημικής </a:t>
                </a:r>
                <a:br>
                  <a:rPr lang="el-GR" dirty="0">
                    <a:latin typeface="Calibri" panose="020F0502020204030204" pitchFamily="34" charset="0"/>
                    <a:cs typeface="Calibri" panose="020F0502020204030204" pitchFamily="34" charset="0"/>
                  </a:rPr>
                </a:br>
                <a:r>
                  <a:rPr lang="el-GR" dirty="0">
                    <a:latin typeface="Calibri" panose="020F0502020204030204" pitchFamily="34" charset="0"/>
                    <a:cs typeface="Calibri" panose="020F0502020204030204" pitchFamily="34" charset="0"/>
                  </a:rPr>
                  <a:t>ενέργειας από την μπαταρία</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948451" cy="5095672"/>
              </a:xfrm>
              <a:blipFill rotWithShape="0">
                <a:blip r:embed="rId3"/>
                <a:stretch>
                  <a:fillRect t="-957"/>
                </a:stretch>
              </a:blipFill>
            </p:spPr>
            <p:txBody>
              <a:bodyPr/>
              <a:lstStyle/>
              <a:p>
                <a:r>
                  <a:rPr lang="el-GR">
                    <a:noFill/>
                  </a:rPr>
                  <a:t> </a:t>
                </a:r>
              </a:p>
            </p:txBody>
          </p:sp>
        </mc:Fallback>
      </mc:AlternateContent>
      <p:sp>
        <p:nvSpPr>
          <p:cNvPr id="6" name="Curved Down Arrow 5"/>
          <p:cNvSpPr/>
          <p:nvPr/>
        </p:nvSpPr>
        <p:spPr>
          <a:xfrm>
            <a:off x="6838951" y="4419600"/>
            <a:ext cx="1219200" cy="457200"/>
          </a:xfrm>
          <a:prstGeom prst="curved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Cambria" panose="02040503050406030204"/>
              <a:ea typeface="+mn-ea"/>
              <a:cs typeface="+mn-cs"/>
            </a:endParaRPr>
          </a:p>
        </p:txBody>
      </p:sp>
      <p:pic>
        <p:nvPicPr>
          <p:cNvPr id="7" name="Picture 2" descr="http://photos1.blogger.com/x/blogger/3569/2389/1600/760725/Decorated_tree.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2742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6" end="6"/>
                                            </p:txEl>
                                          </p:spTgt>
                                        </p:tgtEl>
                                        <p:attrNameLst>
                                          <p:attrName>style.visibility</p:attrName>
                                        </p:attrNameLst>
                                      </p:cBhvr>
                                      <p:to>
                                        <p:strVal val="visible"/>
                                      </p:to>
                                    </p:set>
                                    <p:animEffect transition="in" filter="fade">
                                      <p:cBhvr>
                                        <p:cTn id="20"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9800" y="3721365"/>
            <a:ext cx="2667003" cy="2745908"/>
          </a:xfrm>
          <a:prstGeom prst="rect">
            <a:avLst/>
          </a:prstGeom>
        </p:spPr>
      </p:pic>
      <p:sp>
        <p:nvSpPr>
          <p:cNvPr id="2" name="Title 1"/>
          <p:cNvSpPr>
            <a:spLocks noGrp="1"/>
          </p:cNvSpPr>
          <p:nvPr>
            <p:ph type="title"/>
          </p:nvPr>
        </p:nvSpPr>
        <p:spPr/>
        <p:txBody>
          <a:bodyPr>
            <a:normAutofit fontScale="90000"/>
          </a:bodyPr>
          <a:lstStyle/>
          <a:p>
            <a:r>
              <a:rPr lang="el-GR" dirty="0"/>
              <a:t>Ηλεκτρικά Κυκλώματα</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1" y="1371600"/>
                <a:ext cx="6881650" cy="5095672"/>
              </a:xfrm>
            </p:spPr>
            <p:txBody>
              <a:bodyPr>
                <a:normAutofit/>
              </a:bodyPr>
              <a:lstStyle/>
              <a:p>
                <a:r>
                  <a:rPr lang="el-GR" b="1" dirty="0">
                    <a:latin typeface="Calibri" panose="020F0502020204030204" pitchFamily="34" charset="0"/>
                    <a:cs typeface="Calibri" panose="020F0502020204030204" pitchFamily="34" charset="0"/>
                  </a:rPr>
                  <a:t>Ηλεκτρική Ισχύς</a:t>
                </a:r>
                <a:endParaRPr lang="en-US" i="1" dirty="0">
                  <a:latin typeface="Cambria Math" panose="02040503050406030204" pitchFamily="18" charset="0"/>
                </a:endParaRPr>
              </a:p>
              <a:p>
                <a:pPr marL="365760" lvl="1" indent="0">
                  <a:buNone/>
                </a:pPr>
                <a14:m>
                  <m:oMathPara xmlns:m="http://schemas.openxmlformats.org/officeDocument/2006/math">
                    <m:oMathParaPr>
                      <m:jc m:val="centerGroup"/>
                    </m:oMathParaPr>
                    <m:oMath xmlns:m="http://schemas.openxmlformats.org/officeDocument/2006/math">
                      <m:f>
                        <m:fPr>
                          <m:ctrlPr>
                            <a:rPr lang="el-GR" i="1">
                              <a:latin typeface="Cambria Math" panose="02040503050406030204" pitchFamily="18" charset="0"/>
                            </a:rPr>
                          </m:ctrlPr>
                        </m:fPr>
                        <m:num>
                          <m:r>
                            <a:rPr lang="en-US" i="1">
                              <a:latin typeface="Cambria Math" panose="02040503050406030204" pitchFamily="18" charset="0"/>
                            </a:rPr>
                            <m:t>𝑑</m:t>
                          </m:r>
                          <m:sSub>
                            <m:sSubPr>
                              <m:ctrlPr>
                                <a:rPr lang="en-US" b="0" i="1" smtClean="0">
                                  <a:latin typeface="Cambria Math" panose="02040503050406030204" pitchFamily="18" charset="0"/>
                                </a:rPr>
                              </m:ctrlPr>
                            </m:sSubPr>
                            <m:e>
                              <m:r>
                                <a:rPr lang="en-US" i="1">
                                  <a:latin typeface="Cambria Math" panose="02040503050406030204" pitchFamily="18" charset="0"/>
                                </a:rPr>
                                <m:t>𝑈</m:t>
                              </m:r>
                            </m:e>
                            <m:sub>
                              <m:r>
                                <a:rPr lang="en-US" b="0" i="1" smtClean="0">
                                  <a:latin typeface="Cambria Math" panose="02040503050406030204" pitchFamily="18" charset="0"/>
                                </a:rPr>
                                <m:t>𝑒</m:t>
                              </m:r>
                            </m:sub>
                          </m:sSub>
                        </m:num>
                        <m:den>
                          <m:r>
                            <a:rPr lang="en-US" i="1">
                              <a:latin typeface="Cambria Math" panose="02040503050406030204" pitchFamily="18" charset="0"/>
                            </a:rPr>
                            <m:t>𝑑𝑡</m:t>
                          </m:r>
                        </m:den>
                      </m:f>
                      <m:r>
                        <a:rPr lang="en-US" i="1">
                          <a:latin typeface="Cambria Math" panose="02040503050406030204" pitchFamily="18" charset="0"/>
                        </a:rPr>
                        <m:t>=</m:t>
                      </m:r>
                      <m:r>
                        <a:rPr lang="en-US" i="1">
                          <a:latin typeface="Cambria Math" panose="02040503050406030204" pitchFamily="18" charset="0"/>
                        </a:rPr>
                        <m:t>𝐼</m:t>
                      </m:r>
                      <m:r>
                        <a:rPr lang="en-US" i="1">
                          <a:latin typeface="Cambria Math" panose="02040503050406030204" pitchFamily="18" charset="0"/>
                        </a:rPr>
                        <m:t>𝛥</m:t>
                      </m:r>
                      <m:r>
                        <a:rPr lang="en-US" i="1">
                          <a:latin typeface="Cambria Math" panose="02040503050406030204" pitchFamily="18" charset="0"/>
                        </a:rPr>
                        <m:t>𝑉</m:t>
                      </m:r>
                    </m:oMath>
                  </m:oMathPara>
                </a14:m>
                <a:endParaRPr lang="en-US" dirty="0">
                  <a:latin typeface="Calibri" panose="020F0502020204030204" pitchFamily="34" charset="0"/>
                  <a:cs typeface="Calibri" panose="020F0502020204030204" pitchFamily="34" charset="0"/>
                </a:endParaRPr>
              </a:p>
              <a:p>
                <a:pPr lvl="1"/>
                <a:endParaRPr lang="el-GR" sz="1400"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Ο ρυθμός αυτός είναι ίσος με το ρυθμό με τον οποίο αυξάνεται η θερμική ενέργεια στον αντιστάτη</a:t>
                </a:r>
                <a:endParaRPr lang="en-US" dirty="0">
                  <a:latin typeface="Calibri" panose="020F0502020204030204" pitchFamily="34" charset="0"/>
                  <a:cs typeface="Calibri" panose="020F0502020204030204" pitchFamily="34" charset="0"/>
                </a:endParaRPr>
              </a:p>
              <a:p>
                <a:pPr lvl="1"/>
                <a:endParaRPr lang="el-GR" sz="500"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Ρυθμός μεταβολής ενέργειας </a:t>
                </a:r>
                <a14:m>
                  <m:oMath xmlns:m="http://schemas.openxmlformats.org/officeDocument/2006/math">
                    <m:r>
                      <a:rPr lang="el-GR" i="1" dirty="0" smtClean="0">
                        <a:latin typeface="Cambria Math" panose="02040503050406030204" pitchFamily="18" charset="0"/>
                        <a:cs typeface="Calibri" panose="020F0502020204030204" pitchFamily="34" charset="0"/>
                      </a:rPr>
                      <m:t>=</m:t>
                    </m:r>
                  </m:oMath>
                </a14:m>
                <a:r>
                  <a:rPr lang="el-GR" dirty="0">
                    <a:latin typeface="Calibri" panose="020F0502020204030204" pitchFamily="34" charset="0"/>
                    <a:cs typeface="Calibri" panose="020F0502020204030204" pitchFamily="34" charset="0"/>
                  </a:rPr>
                  <a:t> ισχύς!</a:t>
                </a:r>
              </a:p>
              <a:p>
                <a:pPr lvl="1"/>
                <a:endParaRPr lang="el-GR" b="1" dirty="0">
                  <a:latin typeface="Calibri" panose="020F0502020204030204" pitchFamily="34" charset="0"/>
                  <a:cs typeface="Calibri" panose="020F0502020204030204" pitchFamily="34" charset="0"/>
                </a:endParaRPr>
              </a:p>
              <a:p>
                <a:pPr lvl="1"/>
                <a:r>
                  <a:rPr lang="el-GR" b="1" dirty="0">
                    <a:latin typeface="Calibri" panose="020F0502020204030204" pitchFamily="34" charset="0"/>
                    <a:cs typeface="Calibri" panose="020F0502020204030204" pitchFamily="34" charset="0"/>
                  </a:rPr>
                  <a:t>Ισχύς</a:t>
                </a:r>
                <a:r>
                  <a:rPr lang="el-GR" dirty="0">
                    <a:latin typeface="Calibri" panose="020F0502020204030204" pitchFamily="34" charset="0"/>
                    <a:cs typeface="Calibri" panose="020F0502020204030204" pitchFamily="34" charset="0"/>
                  </a:rPr>
                  <a:t> </a:t>
                </a:r>
                <a14:m>
                  <m:oMath xmlns:m="http://schemas.openxmlformats.org/officeDocument/2006/math">
                    <m:r>
                      <a:rPr lang="en-US" i="1">
                        <a:latin typeface="Cambria Math" panose="02040503050406030204" pitchFamily="18" charset="0"/>
                      </a:rPr>
                      <m:t>𝑃</m:t>
                    </m:r>
                  </m:oMath>
                </a14:m>
                <a:r>
                  <a:rPr lang="el-GR" dirty="0">
                    <a:latin typeface="Calibri" panose="020F0502020204030204" pitchFamily="34" charset="0"/>
                    <a:cs typeface="Calibri" panose="020F0502020204030204" pitchFamily="34" charset="0"/>
                  </a:rPr>
                  <a:t> που παραδίδεται:</a:t>
                </a:r>
                <a:endParaRPr lang="en-US" b="0" i="1" dirty="0">
                  <a:latin typeface="Calibri" panose="020F0502020204030204" pitchFamily="34" charset="0"/>
                  <a:cs typeface="Calibri" panose="020F0502020204030204" pitchFamily="34" charset="0"/>
                </a:endParaRPr>
              </a:p>
              <a:p>
                <a:pPr marL="365751" lvl="1"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𝑃</m:t>
                      </m:r>
                      <m:r>
                        <a:rPr lang="en-US" b="0" i="1" smtClean="0">
                          <a:latin typeface="Cambria Math" panose="02040503050406030204" pitchFamily="18" charset="0"/>
                        </a:rPr>
                        <m:t>=</m:t>
                      </m:r>
                      <m:r>
                        <a:rPr lang="en-US" b="0" i="1" smtClean="0">
                          <a:latin typeface="Cambria Math" panose="02040503050406030204" pitchFamily="18" charset="0"/>
                        </a:rPr>
                        <m:t>𝐼</m:t>
                      </m:r>
                      <m:r>
                        <m:rPr>
                          <m:sty m:val="p"/>
                        </m:rPr>
                        <a:rPr lang="el-GR" b="0" i="0" smtClean="0">
                          <a:latin typeface="Cambria Math" panose="02040503050406030204" pitchFamily="18" charset="0"/>
                        </a:rPr>
                        <m:t>Δ</m:t>
                      </m:r>
                      <m:r>
                        <m:rPr>
                          <m:sty m:val="p"/>
                        </m:rPr>
                        <a:rPr lang="en-US" b="0" i="0" smtClean="0">
                          <a:latin typeface="Cambria Math" panose="02040503050406030204" pitchFamily="18" charset="0"/>
                        </a:rPr>
                        <m:t>V</m:t>
                      </m:r>
                      <m:r>
                        <a:rPr lang="en-US" b="0" i="0"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𝐼</m:t>
                          </m:r>
                        </m:e>
                        <m:sup>
                          <m:r>
                            <a:rPr lang="en-US" b="0" i="1" smtClean="0">
                              <a:latin typeface="Cambria Math" panose="02040503050406030204" pitchFamily="18" charset="0"/>
                            </a:rPr>
                            <m:t>2</m:t>
                          </m:r>
                        </m:sup>
                      </m:sSup>
                      <m:r>
                        <a:rPr lang="en-US" b="0" i="1" smtClean="0">
                          <a:latin typeface="Cambria Math" panose="02040503050406030204" pitchFamily="18" charset="0"/>
                        </a:rPr>
                        <m:t>𝑅</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m:rPr>
                              <m:sty m:val="p"/>
                            </m:rPr>
                            <a:rPr lang="el-GR" b="0" i="0" smtClean="0">
                              <a:latin typeface="Cambria Math" panose="02040503050406030204" pitchFamily="18" charset="0"/>
                            </a:rPr>
                            <m:t>Δ</m:t>
                          </m:r>
                          <m:sSup>
                            <m:sSupPr>
                              <m:ctrlPr>
                                <a:rPr lang="el-GR" b="0" i="1" smtClean="0">
                                  <a:latin typeface="Cambria Math" panose="02040503050406030204" pitchFamily="18" charset="0"/>
                                </a:rPr>
                              </m:ctrlPr>
                            </m:sSupPr>
                            <m:e>
                              <m:r>
                                <a:rPr lang="en-US" b="0" i="1" smtClean="0">
                                  <a:latin typeface="Cambria Math" panose="02040503050406030204" pitchFamily="18" charset="0"/>
                                </a:rPr>
                                <m:t>𝑉</m:t>
                              </m:r>
                            </m:e>
                            <m:sup>
                              <m:r>
                                <a:rPr lang="en-US" b="0" i="1" smtClean="0">
                                  <a:latin typeface="Cambria Math" panose="02040503050406030204" pitchFamily="18" charset="0"/>
                                </a:rPr>
                                <m:t>2</m:t>
                              </m:r>
                            </m:sup>
                          </m:sSup>
                        </m:num>
                        <m:den>
                          <m:r>
                            <a:rPr lang="en-US" b="0" i="1" smtClean="0">
                              <a:latin typeface="Cambria Math" panose="02040503050406030204" pitchFamily="18" charset="0"/>
                            </a:rPr>
                            <m:t>𝑅</m:t>
                          </m:r>
                        </m:den>
                      </m:f>
                    </m:oMath>
                  </m:oMathPara>
                </a14:m>
                <a:endParaRPr lang="el-GR" dirty="0">
                  <a:latin typeface="Calibri" panose="020F0502020204030204" pitchFamily="34" charset="0"/>
                  <a:cs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1" y="1371600"/>
                <a:ext cx="6881650" cy="5095672"/>
              </a:xfrm>
              <a:blipFill rotWithShape="0">
                <a:blip r:embed="rId3"/>
                <a:stretch>
                  <a:fillRect t="-957" r="-1417"/>
                </a:stretch>
              </a:blipFill>
            </p:spPr>
            <p:txBody>
              <a:bodyPr/>
              <a:lstStyle/>
              <a:p>
                <a:r>
                  <a:rPr lang="el-GR">
                    <a:noFill/>
                  </a:rPr>
                  <a:t> </a:t>
                </a:r>
              </a:p>
            </p:txBody>
          </p:sp>
        </mc:Fallback>
      </mc:AlternateContent>
      <p:sp>
        <p:nvSpPr>
          <p:cNvPr id="6" name="Curved Down Arrow 5"/>
          <p:cNvSpPr/>
          <p:nvPr/>
        </p:nvSpPr>
        <p:spPr>
          <a:xfrm>
            <a:off x="6838951" y="4419600"/>
            <a:ext cx="1219200" cy="457200"/>
          </a:xfrm>
          <a:prstGeom prst="curved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Cambria" panose="02040503050406030204"/>
              <a:ea typeface="+mn-ea"/>
              <a:cs typeface="+mn-cs"/>
            </a:endParaRPr>
          </a:p>
        </p:txBody>
      </p:sp>
      <p:pic>
        <p:nvPicPr>
          <p:cNvPr id="7" name="Picture 2" descr="http://photos1.blogger.com/x/blogger/3569/2389/1600/760725/Decorated_tree.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5" name="Φυσαλίδα σκέψης: Σύννεφο 4">
                <a:extLst>
                  <a:ext uri="{FF2B5EF4-FFF2-40B4-BE49-F238E27FC236}">
                    <a16:creationId xmlns:a16="http://schemas.microsoft.com/office/drawing/2014/main" id="{2FBCB149-DD6E-52C3-1C81-7C681BC75A92}"/>
                  </a:ext>
                </a:extLst>
              </p:cNvPr>
              <p:cNvSpPr/>
              <p:nvPr/>
            </p:nvSpPr>
            <p:spPr>
              <a:xfrm>
                <a:off x="1676399" y="5629072"/>
                <a:ext cx="1828800" cy="619327"/>
              </a:xfrm>
              <a:prstGeom prst="cloudCallout">
                <a:avLst>
                  <a:gd name="adj1" fmla="val 67152"/>
                  <a:gd name="adj2" fmla="val -10801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𝛥</m:t>
                      </m:r>
                      <m:r>
                        <a:rPr kumimoji="0" lang="en-US"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𝑉</m:t>
                      </m:r>
                      <m:r>
                        <a:rPr kumimoji="0" lang="en-US"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𝐼𝑅</m:t>
                      </m:r>
                    </m:oMath>
                  </m:oMathPara>
                </a14:m>
                <a:endParaRPr kumimoji="0" lang="en-US" sz="1800" b="0" i="1" u="none" strike="noStrike" kern="1200" cap="none" spc="0" normalizeH="0" baseline="0" noProof="0" dirty="0">
                  <a:ln>
                    <a:noFill/>
                  </a:ln>
                  <a:solidFill>
                    <a:prstClr val="white"/>
                  </a:solidFill>
                  <a:effectLst/>
                  <a:uLnTx/>
                  <a:uFillTx/>
                  <a:latin typeface="Cambria" panose="02040503050406030204"/>
                  <a:ea typeface="+mn-ea"/>
                  <a:cs typeface="+mn-cs"/>
                </a:endParaRPr>
              </a:p>
            </p:txBody>
          </p:sp>
        </mc:Choice>
        <mc:Fallback xmlns="">
          <p:sp>
            <p:nvSpPr>
              <p:cNvPr id="5" name="Φυσαλίδα σκέψης: Σύννεφο 4">
                <a:extLst>
                  <a:ext uri="{FF2B5EF4-FFF2-40B4-BE49-F238E27FC236}">
                    <a16:creationId xmlns:a16="http://schemas.microsoft.com/office/drawing/2014/main" xmlns:a14="http://schemas.microsoft.com/office/drawing/2010/main" xmlns="" id="{2FBCB149-DD6E-52C3-1C81-7C681BC75A92}"/>
                  </a:ext>
                </a:extLst>
              </p:cNvPr>
              <p:cNvSpPr>
                <a:spLocks noRot="1" noChangeAspect="1" noMove="1" noResize="1" noEditPoints="1" noAdjustHandles="1" noChangeArrowheads="1" noChangeShapeType="1" noTextEdit="1"/>
              </p:cNvSpPr>
              <p:nvPr/>
            </p:nvSpPr>
            <p:spPr>
              <a:xfrm>
                <a:off x="1676399" y="5629072"/>
                <a:ext cx="1828800" cy="619327"/>
              </a:xfrm>
              <a:prstGeom prst="cloudCallout">
                <a:avLst>
                  <a:gd name="adj1" fmla="val 67152"/>
                  <a:gd name="adj2" fmla="val -108014"/>
                </a:avLst>
              </a:prstGeom>
              <a:blipFill rotWithShape="0">
                <a:blip r:embed="rId5"/>
                <a:stretch>
                  <a:fillRect/>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8" name="Φυσαλίδα σκέψης: Σύννεφο 7">
                <a:extLst>
                  <a:ext uri="{FF2B5EF4-FFF2-40B4-BE49-F238E27FC236}">
                    <a16:creationId xmlns:a16="http://schemas.microsoft.com/office/drawing/2014/main" id="{22638371-A346-7EFE-44DD-3F10E8132031}"/>
                  </a:ext>
                </a:extLst>
              </p:cNvPr>
              <p:cNvSpPr/>
              <p:nvPr/>
            </p:nvSpPr>
            <p:spPr>
              <a:xfrm>
                <a:off x="4141076" y="5629072"/>
                <a:ext cx="1828800" cy="619328"/>
              </a:xfrm>
              <a:prstGeom prst="cloudCallout">
                <a:avLst>
                  <a:gd name="adj1" fmla="val -22083"/>
                  <a:gd name="adj2" fmla="val -111439"/>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𝐼</m:t>
                      </m:r>
                      <m:r>
                        <a:rPr kumimoji="0" lang="en-US"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m:t>
                      </m:r>
                      <m:f>
                        <m:fPr>
                          <m:ctrlPr>
                            <a:rPr kumimoji="0" lang="en-US"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ctrlPr>
                        </m:fPr>
                        <m:num>
                          <m:r>
                            <m:rPr>
                              <m:sty m:val="p"/>
                            </m:rPr>
                            <a:rPr kumimoji="0" lang="en-US" sz="1800" b="0" i="0"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Δ</m:t>
                          </m:r>
                          <m:r>
                            <a:rPr kumimoji="0" lang="en-US"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𝑉</m:t>
                          </m:r>
                        </m:num>
                        <m:den>
                          <m:r>
                            <a:rPr kumimoji="0" lang="en-US"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𝑅</m:t>
                          </m:r>
                        </m:den>
                      </m:f>
                    </m:oMath>
                  </m:oMathPara>
                </a14:m>
                <a:endParaRPr kumimoji="0" lang="en-US" sz="1800" b="0" i="1" u="none" strike="noStrike" kern="1200" cap="none" spc="0" normalizeH="0" baseline="0" noProof="0" dirty="0">
                  <a:ln>
                    <a:noFill/>
                  </a:ln>
                  <a:solidFill>
                    <a:prstClr val="white"/>
                  </a:solidFill>
                  <a:effectLst/>
                  <a:uLnTx/>
                  <a:uFillTx/>
                  <a:latin typeface="Cambria" panose="02040503050406030204"/>
                  <a:ea typeface="+mn-ea"/>
                  <a:cs typeface="+mn-cs"/>
                </a:endParaRPr>
              </a:p>
            </p:txBody>
          </p:sp>
        </mc:Choice>
        <mc:Fallback xmlns="">
          <p:sp>
            <p:nvSpPr>
              <p:cNvPr id="8" name="Φυσαλίδα σκέψης: Σύννεφο 7">
                <a:extLst>
                  <a:ext uri="{FF2B5EF4-FFF2-40B4-BE49-F238E27FC236}">
                    <a16:creationId xmlns:a16="http://schemas.microsoft.com/office/drawing/2014/main" xmlns:a14="http://schemas.microsoft.com/office/drawing/2010/main" xmlns="" id="{22638371-A346-7EFE-44DD-3F10E8132031}"/>
                  </a:ext>
                </a:extLst>
              </p:cNvPr>
              <p:cNvSpPr>
                <a:spLocks noRot="1" noChangeAspect="1" noMove="1" noResize="1" noEditPoints="1" noAdjustHandles="1" noChangeArrowheads="1" noChangeShapeType="1" noTextEdit="1"/>
              </p:cNvSpPr>
              <p:nvPr/>
            </p:nvSpPr>
            <p:spPr>
              <a:xfrm>
                <a:off x="4141076" y="5629072"/>
                <a:ext cx="1828800" cy="619328"/>
              </a:xfrm>
              <a:prstGeom prst="cloudCallout">
                <a:avLst>
                  <a:gd name="adj1" fmla="val -22083"/>
                  <a:gd name="adj2" fmla="val -111439"/>
                </a:avLst>
              </a:prstGeom>
              <a:blipFill rotWithShape="0">
                <a:blip r:embed="rId6"/>
                <a:stretch>
                  <a:fillRect/>
                </a:stretch>
              </a:blipFill>
            </p:spPr>
            <p:txBody>
              <a:bodyPr/>
              <a:lstStyle/>
              <a:p>
                <a:r>
                  <a:rPr lang="el-GR">
                    <a:noFill/>
                  </a:rPr>
                  <a:t> </a:t>
                </a:r>
              </a:p>
            </p:txBody>
          </p:sp>
        </mc:Fallback>
      </mc:AlternateContent>
    </p:spTree>
    <p:extLst>
      <p:ext uri="{BB962C8B-B14F-4D97-AF65-F5344CB8AC3E}">
        <p14:creationId xmlns:p14="http://schemas.microsoft.com/office/powerpoint/2010/main" val="453427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fade">
                                      <p:cBhvr>
                                        <p:cTn id="12" dur="500"/>
                                        <p:tgtEl>
                                          <p:spTgt spid="3">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animEffect transition="in" filter="fade">
                                      <p:cBhvr>
                                        <p:cTn id="17" dur="500"/>
                                        <p:tgtEl>
                                          <p:spTgt spid="3">
                                            <p:txEl>
                                              <p:pRg st="7" end="7"/>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8" end="8"/>
                                            </p:txEl>
                                          </p:spTgt>
                                        </p:tgtEl>
                                        <p:attrNameLst>
                                          <p:attrName>style.visibility</p:attrName>
                                        </p:attrNameLst>
                                      </p:cBhvr>
                                      <p:to>
                                        <p:strVal val="visible"/>
                                      </p:to>
                                    </p:set>
                                    <p:animEffect transition="in" filter="fade">
                                      <p:cBhvr>
                                        <p:cTn id="20" dur="500"/>
                                        <p:tgtEl>
                                          <p:spTgt spid="3">
                                            <p:txEl>
                                              <p:pRg st="8" end="8"/>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8552" y="4099560"/>
            <a:ext cx="3505199" cy="2413691"/>
          </a:xfrm>
          <a:prstGeom prst="rect">
            <a:avLst/>
          </a:prstGeom>
        </p:spPr>
      </p:pic>
      <p:sp>
        <p:nvSpPr>
          <p:cNvPr id="2" name="Title 1"/>
          <p:cNvSpPr>
            <a:spLocks noGrp="1"/>
          </p:cNvSpPr>
          <p:nvPr>
            <p:ph type="title"/>
          </p:nvPr>
        </p:nvSpPr>
        <p:spPr/>
        <p:txBody>
          <a:bodyPr>
            <a:normAutofit fontScale="90000"/>
          </a:bodyPr>
          <a:lstStyle/>
          <a:p>
            <a:r>
              <a:rPr lang="el-GR" dirty="0"/>
              <a:t>Ηλεκτρικά Κυκλώματα</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8100850" cy="5334000"/>
              </a:xfrm>
            </p:spPr>
            <p:txBody>
              <a:bodyPr>
                <a:normAutofit/>
              </a:bodyPr>
              <a:lstStyle/>
              <a:p>
                <a:r>
                  <a:rPr lang="el-GR" b="1" dirty="0">
                    <a:latin typeface="Calibri" panose="020F0502020204030204" pitchFamily="34" charset="0"/>
                    <a:cs typeface="Calibri" panose="020F0502020204030204" pitchFamily="34" charset="0"/>
                  </a:rPr>
                  <a:t>Ηλεκτρική Ισχύς</a:t>
                </a:r>
              </a:p>
              <a:p>
                <a:pPr lvl="1"/>
                <a:r>
                  <a:rPr lang="el-GR" dirty="0">
                    <a:latin typeface="Calibri" panose="020F0502020204030204" pitchFamily="34" charset="0"/>
                    <a:cs typeface="Calibri" panose="020F0502020204030204" pitchFamily="34" charset="0"/>
                  </a:rPr>
                  <a:t>Πίσω στο </a:t>
                </a:r>
                <a:r>
                  <a:rPr lang="el-GR" b="1" dirty="0">
                    <a:solidFill>
                      <a:srgbClr val="002060"/>
                    </a:solidFill>
                    <a:latin typeface="Calibri" panose="020F0502020204030204" pitchFamily="34" charset="0"/>
                    <a:cs typeface="Calibri" panose="020F0502020204030204" pitchFamily="34" charset="0"/>
                  </a:rPr>
                  <a:t>αρχικό κύκλωμα</a:t>
                </a:r>
                <a:r>
                  <a:rPr lang="el-GR"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sym typeface="Wingdings" panose="05000000000000000000" pitchFamily="2" charset="2"/>
                  </a:rPr>
                  <a:t> </a:t>
                </a:r>
                <a:r>
                  <a:rPr lang="el-GR" dirty="0">
                    <a:latin typeface="Calibri" panose="020F0502020204030204" pitchFamily="34" charset="0"/>
                    <a:cs typeface="Calibri" panose="020F0502020204030204" pitchFamily="34" charset="0"/>
                  </a:rPr>
                  <a:t>Πολλαπλασιάζοντας με </a:t>
                </a:r>
                <a14:m>
                  <m:oMath xmlns:m="http://schemas.openxmlformats.org/officeDocument/2006/math">
                    <m:r>
                      <a:rPr lang="el-GR" i="1">
                        <a:latin typeface="Cambria Math" panose="02040503050406030204" pitchFamily="18" charset="0"/>
                      </a:rPr>
                      <m:t>𝛪</m:t>
                    </m:r>
                  </m:oMath>
                </a14:m>
                <a:r>
                  <a:rPr lang="el-GR" dirty="0">
                    <a:latin typeface="Calibri" panose="020F0502020204030204" pitchFamily="34" charset="0"/>
                    <a:cs typeface="Calibri" panose="020F0502020204030204" pitchFamily="34" charset="0"/>
                  </a:rPr>
                  <a:t>: </a:t>
                </a:r>
                <a:endParaRPr lang="en-US" dirty="0">
                  <a:latin typeface="Calibri" panose="020F0502020204030204" pitchFamily="34" charset="0"/>
                  <a:cs typeface="Calibri" panose="020F0502020204030204" pitchFamily="34" charset="0"/>
                </a:endParaRPr>
              </a:p>
              <a:p>
                <a:pPr lvl="1"/>
                <a:endParaRPr lang="en-US" sz="500" b="0" i="1" dirty="0">
                  <a:latin typeface="Cambria Math" panose="02040503050406030204" pitchFamily="18" charset="0"/>
                </a:endParaRPr>
              </a:p>
              <a:p>
                <a:pPr marL="365760" lvl="1" indent="0">
                  <a:buNone/>
                </a:pPr>
                <a14:m>
                  <m:oMathPara xmlns:m="http://schemas.openxmlformats.org/officeDocument/2006/math">
                    <m:oMathParaPr>
                      <m:jc m:val="centerGroup"/>
                    </m:oMathParaPr>
                    <m:oMath xmlns:m="http://schemas.openxmlformats.org/officeDocument/2006/math">
                      <m:r>
                        <a:rPr lang="el-GR" b="0" i="1" smtClean="0">
                          <a:latin typeface="Cambria Math" panose="02040503050406030204" pitchFamily="18" charset="0"/>
                        </a:rPr>
                        <m:t>𝛪</m:t>
                      </m:r>
                      <m:r>
                        <a:rPr lang="el-GR" b="1" i="1">
                          <a:latin typeface="Cambria Math" panose="02040503050406030204" pitchFamily="18" charset="0"/>
                          <a:ea typeface="Cambria Math" panose="02040503050406030204" pitchFamily="18" charset="0"/>
                        </a:rPr>
                        <m:t>𝜺</m:t>
                      </m:r>
                      <m:r>
                        <a:rPr lang="el-GR" b="1" i="1" smtClean="0">
                          <a:latin typeface="Cambria Math" panose="02040503050406030204" pitchFamily="18" charset="0"/>
                          <a:ea typeface="Cambria Math" panose="02040503050406030204" pitchFamily="18" charset="0"/>
                        </a:rPr>
                        <m:t>=</m:t>
                      </m:r>
                      <m:sSup>
                        <m:sSupPr>
                          <m:ctrlPr>
                            <a:rPr lang="el-GR"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𝐼</m:t>
                          </m:r>
                        </m:e>
                        <m:sup>
                          <m:r>
                            <a:rPr lang="el-GR" b="0" i="1" smtClean="0">
                              <a:latin typeface="Cambria Math" panose="02040503050406030204" pitchFamily="18" charset="0"/>
                              <a:ea typeface="Cambria Math" panose="02040503050406030204" pitchFamily="18" charset="0"/>
                            </a:rPr>
                            <m:t>2</m:t>
                          </m:r>
                        </m:sup>
                      </m:sSup>
                      <m:r>
                        <a:rPr lang="en-US" b="0" i="1" smtClean="0">
                          <a:latin typeface="Cambria Math" panose="02040503050406030204" pitchFamily="18" charset="0"/>
                          <a:ea typeface="Cambria Math" panose="02040503050406030204" pitchFamily="18" charset="0"/>
                        </a:rPr>
                        <m:t>𝑅</m:t>
                      </m:r>
                      <m:r>
                        <a:rPr lang="en-US" b="1" i="1" smtClean="0">
                          <a:latin typeface="Cambria Math" panose="02040503050406030204" pitchFamily="18" charset="0"/>
                          <a:ea typeface="Cambria Math" panose="02040503050406030204" pitchFamily="18" charset="0"/>
                        </a:rPr>
                        <m:t>+</m:t>
                      </m:r>
                      <m:sSup>
                        <m:sSupPr>
                          <m:ctrlPr>
                            <a:rPr lang="en-US"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𝐼</m:t>
                          </m:r>
                        </m:e>
                        <m:sup>
                          <m:r>
                            <a:rPr lang="en-US" b="0" i="1" smtClean="0">
                              <a:latin typeface="Cambria Math" panose="02040503050406030204" pitchFamily="18" charset="0"/>
                              <a:ea typeface="Cambria Math" panose="02040503050406030204" pitchFamily="18" charset="0"/>
                            </a:rPr>
                            <m:t>2</m:t>
                          </m:r>
                        </m:sup>
                      </m:sSup>
                      <m:r>
                        <a:rPr lang="en-US" b="1" i="1" smtClean="0">
                          <a:latin typeface="Cambria Math" panose="02040503050406030204" pitchFamily="18" charset="0"/>
                          <a:ea typeface="Cambria Math" panose="02040503050406030204" pitchFamily="18" charset="0"/>
                        </a:rPr>
                        <m:t>𝒓</m:t>
                      </m:r>
                      <m:r>
                        <a:rPr lang="en-US" b="1"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𝑃</m:t>
                          </m:r>
                        </m:e>
                        <m:sub>
                          <m:r>
                            <a:rPr lang="en-US" b="0" i="1" smtClean="0">
                              <a:latin typeface="Cambria Math" panose="02040503050406030204" pitchFamily="18" charset="0"/>
                              <a:ea typeface="Cambria Math" panose="02040503050406030204" pitchFamily="18" charset="0"/>
                            </a:rPr>
                            <m:t>𝑠𝑜𝑢𝑟𝑐𝑒</m:t>
                          </m:r>
                        </m:sub>
                      </m:sSub>
                      <m:r>
                        <a:rPr lang="en-US" b="0" i="1" smtClean="0">
                          <a:latin typeface="Cambria Math" panose="02040503050406030204" pitchFamily="18" charset="0"/>
                          <a:ea typeface="Cambria Math" panose="02040503050406030204" pitchFamily="18" charset="0"/>
                        </a:rPr>
                        <m:t>=</m:t>
                      </m:r>
                      <m:sSub>
                        <m:sSubPr>
                          <m:ctrlPr>
                            <a:rPr lang="en-US"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𝑃</m:t>
                          </m:r>
                        </m:e>
                        <m:sub>
                          <m:r>
                            <a:rPr lang="en-US" b="0" i="1" smtClean="0">
                              <a:latin typeface="Cambria Math" panose="02040503050406030204" pitchFamily="18" charset="0"/>
                              <a:ea typeface="Cambria Math" panose="02040503050406030204" pitchFamily="18" charset="0"/>
                            </a:rPr>
                            <m:t>𝑅</m:t>
                          </m:r>
                        </m:sub>
                      </m:sSub>
                      <m:r>
                        <a:rPr lang="en-US" b="0" i="1" smtClean="0">
                          <a:latin typeface="Cambria Math" panose="02040503050406030204" pitchFamily="18" charset="0"/>
                          <a:ea typeface="Cambria Math" panose="02040503050406030204" pitchFamily="18" charset="0"/>
                        </a:rPr>
                        <m:t>+</m:t>
                      </m:r>
                      <m:sSub>
                        <m:sSubPr>
                          <m:ctrlPr>
                            <a:rPr lang="en-US"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𝑃</m:t>
                          </m:r>
                        </m:e>
                        <m:sub>
                          <m:r>
                            <a:rPr lang="en-US" b="0" i="1" smtClean="0">
                              <a:latin typeface="Cambria Math" panose="02040503050406030204" pitchFamily="18" charset="0"/>
                              <a:ea typeface="Cambria Math" panose="02040503050406030204" pitchFamily="18" charset="0"/>
                            </a:rPr>
                            <m:t>𝑟</m:t>
                          </m:r>
                        </m:sub>
                      </m:sSub>
                    </m:oMath>
                  </m:oMathPara>
                </a14:m>
                <a:endParaRPr lang="el-GR" dirty="0">
                  <a:latin typeface="Calibri" panose="020F0502020204030204" pitchFamily="34" charset="0"/>
                  <a:ea typeface="Cambria Math" panose="02040503050406030204" pitchFamily="18" charset="0"/>
                  <a:cs typeface="Calibri" panose="020F0502020204030204" pitchFamily="34" charset="0"/>
                </a:endParaRPr>
              </a:p>
              <a:p>
                <a:pPr lvl="1"/>
                <a:r>
                  <a:rPr lang="el-GR" dirty="0">
                    <a:latin typeface="Calibri" panose="020F0502020204030204" pitchFamily="34" charset="0"/>
                    <a:ea typeface="Cambria Math" panose="02040503050406030204" pitchFamily="18" charset="0"/>
                    <a:cs typeface="Calibri" panose="020F0502020204030204" pitchFamily="34" charset="0"/>
                  </a:rPr>
                  <a:t>Η συνολική ισχύς της ΗΕΔ κατανέμεται τόσο στην εξωτερική αντίσταση </a:t>
                </a:r>
                <a14:m>
                  <m:oMath xmlns:m="http://schemas.openxmlformats.org/officeDocument/2006/math">
                    <m:r>
                      <a:rPr lang="en-US" i="1" dirty="0" smtClean="0">
                        <a:latin typeface="Cambria Math" panose="02040503050406030204" pitchFamily="18" charset="0"/>
                        <a:ea typeface="Cambria Math" panose="02040503050406030204" pitchFamily="18" charset="0"/>
                      </a:rPr>
                      <m:t>𝑅</m:t>
                    </m:r>
                  </m:oMath>
                </a14:m>
                <a:r>
                  <a:rPr lang="en-US" dirty="0">
                    <a:latin typeface="Calibri" panose="020F0502020204030204" pitchFamily="34" charset="0"/>
                    <a:ea typeface="Cambria Math" panose="02040503050406030204" pitchFamily="18" charset="0"/>
                    <a:cs typeface="Calibri" panose="020F0502020204030204" pitchFamily="34" charset="0"/>
                  </a:rPr>
                  <a:t> </a:t>
                </a:r>
                <a:r>
                  <a:rPr lang="el-GR" dirty="0">
                    <a:latin typeface="Calibri" panose="020F0502020204030204" pitchFamily="34" charset="0"/>
                    <a:ea typeface="Cambria Math" panose="02040503050406030204" pitchFamily="18" charset="0"/>
                    <a:cs typeface="Calibri" panose="020F0502020204030204" pitchFamily="34" charset="0"/>
                  </a:rPr>
                  <a:t>όσο και στην εσωτερική αντίσταση </a:t>
                </a:r>
                <a14:m>
                  <m:oMath xmlns:m="http://schemas.openxmlformats.org/officeDocument/2006/math">
                    <m:r>
                      <a:rPr lang="en-US" b="1" i="1">
                        <a:latin typeface="Cambria Math" panose="02040503050406030204" pitchFamily="18" charset="0"/>
                        <a:ea typeface="Cambria Math" panose="02040503050406030204" pitchFamily="18" charset="0"/>
                      </a:rPr>
                      <m:t>𝒓</m:t>
                    </m:r>
                  </m:oMath>
                </a14:m>
                <a:endParaRPr lang="el-GR" b="1" dirty="0">
                  <a:latin typeface="Calibri" panose="020F0502020204030204" pitchFamily="34" charset="0"/>
                  <a:ea typeface="Cambria Math" panose="02040503050406030204" pitchFamily="18" charset="0"/>
                  <a:cs typeface="Calibri" panose="020F0502020204030204" pitchFamily="34" charset="0"/>
                </a:endParaRPr>
              </a:p>
              <a:p>
                <a:pPr lvl="1"/>
                <a:r>
                  <a:rPr lang="el-GR" dirty="0">
                    <a:latin typeface="Calibri" panose="020F0502020204030204" pitchFamily="34" charset="0"/>
                    <a:ea typeface="Cambria Math" panose="02040503050406030204" pitchFamily="18" charset="0"/>
                    <a:cs typeface="Calibri" panose="020F0502020204030204" pitchFamily="34" charset="0"/>
                  </a:rPr>
                  <a:t>Στην πράξη, η </a:t>
                </a:r>
                <a14:m>
                  <m:oMath xmlns:m="http://schemas.openxmlformats.org/officeDocument/2006/math">
                    <m:r>
                      <a:rPr lang="en-US" i="1" dirty="0" smtClean="0">
                        <a:latin typeface="Cambria Math" panose="02040503050406030204" pitchFamily="18" charset="0"/>
                        <a:ea typeface="Cambria Math" panose="02040503050406030204" pitchFamily="18" charset="0"/>
                      </a:rPr>
                      <m:t>𝑅</m:t>
                    </m:r>
                  </m:oMath>
                </a14:m>
                <a:r>
                  <a:rPr lang="en-US" dirty="0">
                    <a:latin typeface="Calibri" panose="020F0502020204030204" pitchFamily="34" charset="0"/>
                    <a:ea typeface="Cambria Math" panose="02040503050406030204" pitchFamily="18" charset="0"/>
                    <a:cs typeface="Calibri" panose="020F0502020204030204" pitchFamily="34" charset="0"/>
                  </a:rPr>
                  <a:t> </a:t>
                </a:r>
                <a:r>
                  <a:rPr lang="el-GR" dirty="0">
                    <a:latin typeface="Calibri" panose="020F0502020204030204" pitchFamily="34" charset="0"/>
                    <a:ea typeface="Cambria Math" panose="02040503050406030204" pitchFamily="18" charset="0"/>
                    <a:cs typeface="Calibri" panose="020F0502020204030204" pitchFamily="34" charset="0"/>
                  </a:rPr>
                  <a:t>είναι αρκετά μεγαλύτερη από την </a:t>
                </a:r>
                <a14:m>
                  <m:oMath xmlns:m="http://schemas.openxmlformats.org/officeDocument/2006/math">
                    <m:r>
                      <a:rPr lang="en-US" b="1" i="1" dirty="0" smtClean="0">
                        <a:latin typeface="Cambria Math" panose="02040503050406030204" pitchFamily="18" charset="0"/>
                        <a:ea typeface="Cambria Math" panose="02040503050406030204" pitchFamily="18" charset="0"/>
                      </a:rPr>
                      <m:t>𝒓</m:t>
                    </m:r>
                  </m:oMath>
                </a14:m>
                <a:endParaRPr lang="el-GR" b="1" dirty="0">
                  <a:latin typeface="Calibri" panose="020F0502020204030204" pitchFamily="34" charset="0"/>
                  <a:ea typeface="Cambria Math" panose="02040503050406030204" pitchFamily="18" charset="0"/>
                  <a:cs typeface="Calibri" panose="020F0502020204030204" pitchFamily="34" charset="0"/>
                </a:endParaRPr>
              </a:p>
              <a:p>
                <a:pPr lvl="2"/>
                <a:r>
                  <a:rPr lang="el-GR" dirty="0">
                    <a:latin typeface="Calibri" panose="020F0502020204030204" pitchFamily="34" charset="0"/>
                    <a:ea typeface="Cambria Math" panose="02040503050406030204" pitchFamily="18" charset="0"/>
                    <a:cs typeface="Calibri" panose="020F0502020204030204" pitchFamily="34" charset="0"/>
                  </a:rPr>
                  <a:t>Όσο «αδειάζει» η μπαταρία</a:t>
                </a:r>
                <a:r>
                  <a:rPr lang="en-US" dirty="0">
                    <a:latin typeface="Calibri" panose="020F0502020204030204" pitchFamily="34" charset="0"/>
                    <a:ea typeface="Cambria Math" panose="02040503050406030204" pitchFamily="18" charset="0"/>
                    <a:cs typeface="Calibri" panose="020F0502020204030204" pitchFamily="34" charset="0"/>
                  </a:rPr>
                  <a:t> </a:t>
                </a:r>
                <a:r>
                  <a:rPr lang="el-GR" dirty="0">
                    <a:latin typeface="Calibri" panose="020F0502020204030204" pitchFamily="34" charset="0"/>
                    <a:ea typeface="Cambria Math" panose="02040503050406030204" pitchFamily="18" charset="0"/>
                    <a:cs typeface="Calibri" panose="020F0502020204030204" pitchFamily="34" charset="0"/>
                  </a:rPr>
                  <a:t>τόσο </a:t>
                </a:r>
                <a:endParaRPr lang="en-US" dirty="0">
                  <a:latin typeface="Calibri" panose="020F0502020204030204" pitchFamily="34" charset="0"/>
                  <a:ea typeface="Cambria Math" panose="02040503050406030204" pitchFamily="18" charset="0"/>
                  <a:cs typeface="Calibri" panose="020F0502020204030204" pitchFamily="34" charset="0"/>
                </a:endParaRPr>
              </a:p>
              <a:p>
                <a:pPr marL="685800" lvl="2" indent="0">
                  <a:buNone/>
                </a:pPr>
                <a:r>
                  <a:rPr lang="el-GR" dirty="0">
                    <a:latin typeface="Calibri" panose="020F0502020204030204" pitchFamily="34" charset="0"/>
                    <a:ea typeface="Cambria Math" panose="02040503050406030204" pitchFamily="18" charset="0"/>
                    <a:cs typeface="Calibri" panose="020F0502020204030204" pitchFamily="34" charset="0"/>
                  </a:rPr>
                  <a:t>     μεγαλώνει η τιμή του </a:t>
                </a:r>
                <a14:m>
                  <m:oMath xmlns:m="http://schemas.openxmlformats.org/officeDocument/2006/math">
                    <m:r>
                      <a:rPr lang="en-US" b="1" i="1">
                        <a:latin typeface="Cambria Math" panose="02040503050406030204" pitchFamily="18" charset="0"/>
                        <a:ea typeface="Cambria Math" panose="02040503050406030204" pitchFamily="18" charset="0"/>
                      </a:rPr>
                      <m:t>𝒓</m:t>
                    </m:r>
                  </m:oMath>
                </a14:m>
                <a:r>
                  <a:rPr lang="el-GR" dirty="0">
                    <a:latin typeface="Calibri" panose="020F0502020204030204" pitchFamily="34" charset="0"/>
                    <a:ea typeface="Cambria Math" panose="02040503050406030204" pitchFamily="18" charset="0"/>
                    <a:cs typeface="Calibri" panose="020F0502020204030204" pitchFamily="34" charset="0"/>
                  </a:rPr>
                  <a:t> της</a:t>
                </a:r>
              </a:p>
              <a:p>
                <a:pPr lvl="1"/>
                <a:r>
                  <a:rPr lang="el-GR" dirty="0">
                    <a:latin typeface="Calibri" panose="020F0502020204030204" pitchFamily="34" charset="0"/>
                    <a:ea typeface="Cambria Math" panose="02040503050406030204" pitchFamily="18" charset="0"/>
                    <a:cs typeface="Calibri" panose="020F0502020204030204" pitchFamily="34" charset="0"/>
                  </a:rPr>
                  <a:t>Μπορούμε να συμπεράνουμε ότι </a:t>
                </a:r>
                <a:br>
                  <a:rPr lang="el-GR" dirty="0">
                    <a:latin typeface="Calibri" panose="020F0502020204030204" pitchFamily="34" charset="0"/>
                    <a:ea typeface="Cambria Math" panose="02040503050406030204" pitchFamily="18" charset="0"/>
                    <a:cs typeface="Calibri" panose="020F0502020204030204" pitchFamily="34" charset="0"/>
                  </a:rPr>
                </a:br>
                <a:r>
                  <a:rPr lang="el-GR" dirty="0">
                    <a:latin typeface="Calibri" panose="020F0502020204030204" pitchFamily="34" charset="0"/>
                    <a:ea typeface="Cambria Math" panose="02040503050406030204" pitchFamily="18" charset="0"/>
                    <a:cs typeface="Calibri" panose="020F0502020204030204" pitchFamily="34" charset="0"/>
                  </a:rPr>
                  <a:t>στην πραγματικότητα η μπαταρία </a:t>
                </a:r>
                <a:br>
                  <a:rPr lang="el-GR" dirty="0">
                    <a:latin typeface="Calibri" panose="020F0502020204030204" pitchFamily="34" charset="0"/>
                    <a:ea typeface="Cambria Math" panose="02040503050406030204" pitchFamily="18" charset="0"/>
                    <a:cs typeface="Calibri" panose="020F0502020204030204" pitchFamily="34" charset="0"/>
                  </a:rPr>
                </a:br>
                <a:r>
                  <a:rPr lang="el-GR" dirty="0">
                    <a:latin typeface="Calibri" panose="020F0502020204030204" pitchFamily="34" charset="0"/>
                    <a:ea typeface="Cambria Math" panose="02040503050406030204" pitchFamily="18" charset="0"/>
                    <a:cs typeface="Calibri" panose="020F0502020204030204" pitchFamily="34" charset="0"/>
                  </a:rPr>
                  <a:t>είναι μια </a:t>
                </a:r>
                <a:r>
                  <a:rPr lang="el-GR" b="1" dirty="0">
                    <a:latin typeface="Calibri" panose="020F0502020204030204" pitchFamily="34" charset="0"/>
                    <a:ea typeface="Cambria Math" panose="02040503050406030204" pitchFamily="18" charset="0"/>
                    <a:cs typeface="Calibri" panose="020F0502020204030204" pitchFamily="34" charset="0"/>
                  </a:rPr>
                  <a:t>πηγή σταθερής ΗΕΔ</a:t>
                </a:r>
              </a:p>
              <a:p>
                <a:pPr lvl="2"/>
                <a:r>
                  <a:rPr lang="el-GR" b="1" dirty="0">
                    <a:latin typeface="Calibri" panose="020F0502020204030204" pitchFamily="34" charset="0"/>
                    <a:ea typeface="Cambria Math" panose="02040503050406030204" pitchFamily="18" charset="0"/>
                    <a:cs typeface="Calibri" panose="020F0502020204030204" pitchFamily="34" charset="0"/>
                  </a:rPr>
                  <a:t>Όχι</a:t>
                </a:r>
                <a:r>
                  <a:rPr lang="el-GR" dirty="0">
                    <a:latin typeface="Calibri" panose="020F0502020204030204" pitchFamily="34" charset="0"/>
                    <a:ea typeface="Cambria Math" panose="02040503050406030204" pitchFamily="18" charset="0"/>
                    <a:cs typeface="Calibri" panose="020F0502020204030204" pitchFamily="34" charset="0"/>
                  </a:rPr>
                  <a:t> σταθερού ρεύματος</a:t>
                </a:r>
              </a:p>
              <a:p>
                <a:pPr lvl="2"/>
                <a:r>
                  <a:rPr lang="el-GR" b="1" dirty="0">
                    <a:latin typeface="Calibri" panose="020F0502020204030204" pitchFamily="34" charset="0"/>
                    <a:ea typeface="Cambria Math" panose="02040503050406030204" pitchFamily="18" charset="0"/>
                    <a:cs typeface="Calibri" panose="020F0502020204030204" pitchFamily="34" charset="0"/>
                  </a:rPr>
                  <a:t>Όχι</a:t>
                </a:r>
                <a:r>
                  <a:rPr lang="el-GR" dirty="0">
                    <a:latin typeface="Calibri" panose="020F0502020204030204" pitchFamily="34" charset="0"/>
                    <a:ea typeface="Cambria Math" panose="02040503050406030204" pitchFamily="18" charset="0"/>
                    <a:cs typeface="Calibri" panose="020F0502020204030204" pitchFamily="34" charset="0"/>
                  </a:rPr>
                  <a:t> σταθερής διαφοράς δυναμικού</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8100850" cy="5334000"/>
              </a:xfrm>
              <a:blipFill>
                <a:blip r:embed="rId4"/>
                <a:stretch>
                  <a:fillRect t="-914"/>
                </a:stretch>
              </a:blipFill>
            </p:spPr>
            <p:txBody>
              <a:bodyPr/>
              <a:lstStyle/>
              <a:p>
                <a:r>
                  <a:rPr lang="en-US">
                    <a:noFill/>
                  </a:rPr>
                  <a:t> </a:t>
                </a:r>
              </a:p>
            </p:txBody>
          </p:sp>
        </mc:Fallback>
      </mc:AlternateContent>
      <p:pic>
        <p:nvPicPr>
          <p:cNvPr id="5" name="Picture 2" descr="http://photos1.blogger.com/x/blogger/3569/2389/1600/760725/Decorated_tree.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6164389" y="4214205"/>
            <a:ext cx="1600200" cy="1066800"/>
          </a:xfrm>
          <a:prstGeom prst="rect">
            <a:avLst/>
          </a:prstGeom>
          <a:solidFill>
            <a:srgbClr val="FFC000">
              <a:alpha val="1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2400" b="1" i="0" u="none" strike="noStrike" kern="1200" cap="none" spc="0" normalizeH="0" baseline="0" noProof="0" dirty="0">
              <a:ln>
                <a:noFill/>
              </a:ln>
              <a:solidFill>
                <a:srgbClr val="FF0000"/>
              </a:solidFill>
              <a:effectLst/>
              <a:uLnTx/>
              <a:uFillTx/>
              <a:latin typeface="Cambria" panose="02040503050406030204"/>
              <a:ea typeface="+mn-ea"/>
              <a:cs typeface="+mn-cs"/>
            </a:endParaRPr>
          </a:p>
        </p:txBody>
      </p:sp>
      <mc:AlternateContent xmlns:mc="http://schemas.openxmlformats.org/markup-compatibility/2006" xmlns:a14="http://schemas.microsoft.com/office/drawing/2010/main">
        <mc:Choice Requires="a14">
          <p:sp>
            <p:nvSpPr>
              <p:cNvPr id="12" name="Επεξήγηση: Γραμμή με γωνία, περίγραμμα και γραμμή έμφασης 11">
                <a:extLst>
                  <a:ext uri="{FF2B5EF4-FFF2-40B4-BE49-F238E27FC236}">
                    <a16:creationId xmlns:a16="http://schemas.microsoft.com/office/drawing/2014/main" id="{6376BD42-5915-C111-739E-7E1910698218}"/>
                  </a:ext>
                </a:extLst>
              </p:cNvPr>
              <p:cNvSpPr/>
              <p:nvPr/>
            </p:nvSpPr>
            <p:spPr>
              <a:xfrm>
                <a:off x="5555974" y="710292"/>
                <a:ext cx="2843050" cy="661308"/>
              </a:xfrm>
              <a:prstGeom prst="accentBorderCallout2">
                <a:avLst>
                  <a:gd name="adj1" fmla="val 88466"/>
                  <a:gd name="adj2" fmla="val -2390"/>
                  <a:gd name="adj3" fmla="val 89389"/>
                  <a:gd name="adj4" fmla="val -14919"/>
                  <a:gd name="adj5" fmla="val 183139"/>
                  <a:gd name="adj6" fmla="val -48065"/>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5760" marR="0" lvl="1"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l-GR" sz="1600" b="1" i="1" u="none" strike="noStrike" kern="1200" cap="none" spc="0" normalizeH="0" baseline="0" noProof="0" smtClean="0">
                          <a:ln>
                            <a:noFill/>
                          </a:ln>
                          <a:solidFill>
                            <a:srgbClr val="002060"/>
                          </a:solidFill>
                          <a:effectLst/>
                          <a:uLnTx/>
                          <a:uFillTx/>
                          <a:latin typeface="Cambria Math" panose="02040503050406030204" pitchFamily="18" charset="0"/>
                          <a:ea typeface="+mn-ea"/>
                          <a:cs typeface="+mn-cs"/>
                        </a:rPr>
                        <m:t>𝜤</m:t>
                      </m:r>
                      <m:r>
                        <a:rPr kumimoji="0" lang="el-GR" sz="1600" b="1" i="1" u="none" strike="noStrike" kern="1200" cap="none" spc="0" normalizeH="0" baseline="0" noProof="0" smtClean="0">
                          <a:ln>
                            <a:noFill/>
                          </a:ln>
                          <a:solidFill>
                            <a:srgbClr val="002060"/>
                          </a:solidFill>
                          <a:effectLst/>
                          <a:uLnTx/>
                          <a:uFillTx/>
                          <a:latin typeface="Cambria Math" panose="02040503050406030204" pitchFamily="18" charset="0"/>
                          <a:ea typeface="+mn-ea"/>
                          <a:cs typeface="+mn-cs"/>
                        </a:rPr>
                        <m:t>=</m:t>
                      </m:r>
                      <m:f>
                        <m:fPr>
                          <m:ctrlPr>
                            <a:rPr kumimoji="0" lang="el-GR" sz="1600" b="1" i="1" u="none" strike="noStrike" kern="1200" cap="none" spc="0" normalizeH="0" baseline="0" noProof="0" smtClean="0">
                              <a:ln>
                                <a:noFill/>
                              </a:ln>
                              <a:solidFill>
                                <a:srgbClr val="002060"/>
                              </a:solidFill>
                              <a:effectLst/>
                              <a:uLnTx/>
                              <a:uFillTx/>
                              <a:latin typeface="Cambria Math" panose="02040503050406030204" pitchFamily="18" charset="0"/>
                              <a:ea typeface="+mn-ea"/>
                              <a:cs typeface="+mn-cs"/>
                            </a:rPr>
                          </m:ctrlPr>
                        </m:fPr>
                        <m:num>
                          <m:r>
                            <a:rPr kumimoji="0" lang="el-GR" sz="1600" b="1" i="1" u="none" strike="noStrike" kern="1200" cap="none" spc="0" normalizeH="0" baseline="0" noProof="0">
                              <a:ln>
                                <a:noFill/>
                              </a:ln>
                              <a:solidFill>
                                <a:srgbClr val="002060"/>
                              </a:solidFill>
                              <a:effectLst/>
                              <a:uLnTx/>
                              <a:uFillTx/>
                              <a:latin typeface="Cambria Math" panose="02040503050406030204" pitchFamily="18" charset="0"/>
                              <a:ea typeface="Cambria Math" panose="02040503050406030204" pitchFamily="18" charset="0"/>
                              <a:cs typeface="+mn-cs"/>
                            </a:rPr>
                            <m:t>𝜺</m:t>
                          </m:r>
                        </m:num>
                        <m:den>
                          <m:r>
                            <a:rPr kumimoji="0" lang="en-US" sz="1600" b="1" i="1" u="none" strike="noStrike" kern="1200" cap="none" spc="0" normalizeH="0" baseline="0" noProof="0" smtClean="0">
                              <a:ln>
                                <a:noFill/>
                              </a:ln>
                              <a:solidFill>
                                <a:srgbClr val="002060"/>
                              </a:solidFill>
                              <a:effectLst/>
                              <a:uLnTx/>
                              <a:uFillTx/>
                              <a:latin typeface="Cambria Math" panose="02040503050406030204" pitchFamily="18" charset="0"/>
                              <a:ea typeface="+mn-ea"/>
                              <a:cs typeface="+mn-cs"/>
                            </a:rPr>
                            <m:t>𝑹</m:t>
                          </m:r>
                          <m:r>
                            <a:rPr kumimoji="0" lang="en-US" sz="1600" b="1" i="1" u="none" strike="noStrike" kern="1200" cap="none" spc="0" normalizeH="0" baseline="0" noProof="0" smtClean="0">
                              <a:ln>
                                <a:noFill/>
                              </a:ln>
                              <a:solidFill>
                                <a:srgbClr val="002060"/>
                              </a:solidFill>
                              <a:effectLst/>
                              <a:uLnTx/>
                              <a:uFillTx/>
                              <a:latin typeface="Cambria Math" panose="02040503050406030204" pitchFamily="18" charset="0"/>
                              <a:ea typeface="+mn-ea"/>
                              <a:cs typeface="+mn-cs"/>
                            </a:rPr>
                            <m:t>+</m:t>
                          </m:r>
                          <m:r>
                            <a:rPr kumimoji="0" lang="en-US" sz="1600" b="1" i="1" u="none" strike="noStrike" kern="1200" cap="none" spc="0" normalizeH="0" baseline="0" noProof="0" smtClean="0">
                              <a:ln>
                                <a:noFill/>
                              </a:ln>
                              <a:solidFill>
                                <a:srgbClr val="002060"/>
                              </a:solidFill>
                              <a:effectLst/>
                              <a:uLnTx/>
                              <a:uFillTx/>
                              <a:latin typeface="Cambria Math" panose="02040503050406030204" pitchFamily="18" charset="0"/>
                              <a:ea typeface="+mn-ea"/>
                              <a:cs typeface="+mn-cs"/>
                            </a:rPr>
                            <m:t>𝒓</m:t>
                          </m:r>
                        </m:den>
                      </m:f>
                      <m:r>
                        <a:rPr kumimoji="0" lang="en-US" sz="1600" b="1" i="1" u="none" strike="noStrike" kern="1200" cap="none" spc="0" normalizeH="0" baseline="0" noProof="0" smtClean="0">
                          <a:ln>
                            <a:noFill/>
                          </a:ln>
                          <a:solidFill>
                            <a:srgbClr val="002060"/>
                          </a:solidFill>
                          <a:effectLst/>
                          <a:uLnTx/>
                          <a:uFillTx/>
                          <a:latin typeface="Cambria Math" panose="02040503050406030204" pitchFamily="18" charset="0"/>
                          <a:ea typeface="+mn-ea"/>
                          <a:cs typeface="+mn-cs"/>
                        </a:rPr>
                        <m:t>⇒</m:t>
                      </m:r>
                      <m:r>
                        <a:rPr kumimoji="0" lang="en-US" sz="1600" b="1" i="1" u="none" strike="noStrike" kern="1200" cap="none" spc="0" normalizeH="0" baseline="0" noProof="0" smtClean="0">
                          <a:ln>
                            <a:noFill/>
                          </a:ln>
                          <a:solidFill>
                            <a:srgbClr val="002060"/>
                          </a:solidFill>
                          <a:effectLst/>
                          <a:uLnTx/>
                          <a:uFillTx/>
                          <a:latin typeface="Cambria Math" panose="02040503050406030204" pitchFamily="18" charset="0"/>
                          <a:ea typeface="+mn-ea"/>
                          <a:cs typeface="+mn-cs"/>
                        </a:rPr>
                        <m:t>𝑰𝑹</m:t>
                      </m:r>
                      <m:r>
                        <a:rPr kumimoji="0" lang="en-US" sz="1600" b="1" i="1" u="none" strike="noStrike" kern="1200" cap="none" spc="0" normalizeH="0" baseline="0" noProof="0" smtClean="0">
                          <a:ln>
                            <a:noFill/>
                          </a:ln>
                          <a:solidFill>
                            <a:srgbClr val="002060"/>
                          </a:solidFill>
                          <a:effectLst/>
                          <a:uLnTx/>
                          <a:uFillTx/>
                          <a:latin typeface="Cambria Math" panose="02040503050406030204" pitchFamily="18" charset="0"/>
                          <a:ea typeface="+mn-ea"/>
                          <a:cs typeface="+mn-cs"/>
                        </a:rPr>
                        <m:t>+</m:t>
                      </m:r>
                      <m:r>
                        <a:rPr kumimoji="0" lang="en-US" sz="1600" b="1" i="1" u="none" strike="noStrike" kern="1200" cap="none" spc="0" normalizeH="0" baseline="0" noProof="0" smtClean="0">
                          <a:ln>
                            <a:noFill/>
                          </a:ln>
                          <a:solidFill>
                            <a:srgbClr val="002060"/>
                          </a:solidFill>
                          <a:effectLst/>
                          <a:uLnTx/>
                          <a:uFillTx/>
                          <a:latin typeface="Cambria Math" panose="02040503050406030204" pitchFamily="18" charset="0"/>
                          <a:ea typeface="+mn-ea"/>
                          <a:cs typeface="+mn-cs"/>
                        </a:rPr>
                        <m:t>𝑰𝒓</m:t>
                      </m:r>
                      <m:r>
                        <a:rPr kumimoji="0" lang="en-US" sz="1600" b="1" i="1" u="none" strike="noStrike" kern="1200" cap="none" spc="0" normalizeH="0" baseline="0" noProof="0" smtClean="0">
                          <a:ln>
                            <a:noFill/>
                          </a:ln>
                          <a:solidFill>
                            <a:srgbClr val="002060"/>
                          </a:solidFill>
                          <a:effectLst/>
                          <a:uLnTx/>
                          <a:uFillTx/>
                          <a:latin typeface="Cambria Math" panose="02040503050406030204" pitchFamily="18" charset="0"/>
                          <a:ea typeface="+mn-ea"/>
                          <a:cs typeface="+mn-cs"/>
                        </a:rPr>
                        <m:t>=</m:t>
                      </m:r>
                      <m:r>
                        <a:rPr kumimoji="0" lang="en-US" sz="1600" b="1" i="1" u="none" strike="noStrike" kern="1200" cap="none" spc="0" normalizeH="0" baseline="0" noProof="0" smtClean="0">
                          <a:ln>
                            <a:noFill/>
                          </a:ln>
                          <a:solidFill>
                            <a:srgbClr val="002060"/>
                          </a:solidFill>
                          <a:effectLst/>
                          <a:uLnTx/>
                          <a:uFillTx/>
                          <a:latin typeface="Cambria Math" panose="02040503050406030204" pitchFamily="18" charset="0"/>
                          <a:ea typeface="+mn-ea"/>
                          <a:cs typeface="+mn-cs"/>
                        </a:rPr>
                        <m:t>𝜺</m:t>
                      </m:r>
                    </m:oMath>
                  </m:oMathPara>
                </a14:m>
                <a:endParaRPr kumimoji="0" lang="en-US" sz="1600" b="1" i="1" u="none" strike="noStrike" kern="1200" cap="none" spc="0" normalizeH="0" baseline="0" noProof="0" dirty="0">
                  <a:ln>
                    <a:noFill/>
                  </a:ln>
                  <a:solidFill>
                    <a:srgbClr val="002060"/>
                  </a:solidFill>
                  <a:effectLst/>
                  <a:uLnTx/>
                  <a:uFillTx/>
                  <a:latin typeface="Calibri" panose="020F0502020204030204" pitchFamily="34" charset="0"/>
                  <a:ea typeface="+mn-ea"/>
                  <a:cs typeface="+mn-cs"/>
                </a:endParaRPr>
              </a:p>
            </p:txBody>
          </p:sp>
        </mc:Choice>
        <mc:Fallback xmlns="">
          <p:sp>
            <p:nvSpPr>
              <p:cNvPr id="12" name="Επεξήγηση: Γραμμή με γωνία, περίγραμμα και γραμμή έμφασης 11">
                <a:extLst>
                  <a:ext uri="{FF2B5EF4-FFF2-40B4-BE49-F238E27FC236}">
                    <a16:creationId xmlns:a16="http://schemas.microsoft.com/office/drawing/2014/main" id="{6376BD42-5915-C111-739E-7E1910698218}"/>
                  </a:ext>
                </a:extLst>
              </p:cNvPr>
              <p:cNvSpPr>
                <a:spLocks noRot="1" noChangeAspect="1" noMove="1" noResize="1" noEditPoints="1" noAdjustHandles="1" noChangeArrowheads="1" noChangeShapeType="1" noTextEdit="1"/>
              </p:cNvSpPr>
              <p:nvPr/>
            </p:nvSpPr>
            <p:spPr>
              <a:xfrm>
                <a:off x="5555974" y="710292"/>
                <a:ext cx="2843050" cy="661308"/>
              </a:xfrm>
              <a:prstGeom prst="accentBorderCallout2">
                <a:avLst>
                  <a:gd name="adj1" fmla="val 88466"/>
                  <a:gd name="adj2" fmla="val -2390"/>
                  <a:gd name="adj3" fmla="val 89389"/>
                  <a:gd name="adj4" fmla="val -14919"/>
                  <a:gd name="adj5" fmla="val 183139"/>
                  <a:gd name="adj6" fmla="val -48065"/>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216101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fade">
                                      <p:cBhvr>
                                        <p:cTn id="20" dur="500"/>
                                        <p:tgtEl>
                                          <p:spTgt spid="3">
                                            <p:txEl>
                                              <p:pRg st="5" end="5"/>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500"/>
                                        <p:tgtEl>
                                          <p:spTgt spid="3">
                                            <p:txEl>
                                              <p:pRg st="6" end="6"/>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fade">
                                      <p:cBhvr>
                                        <p:cTn id="26" dur="500"/>
                                        <p:tgtEl>
                                          <p:spTgt spid="3">
                                            <p:txEl>
                                              <p:pRg st="7" end="7"/>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fade">
                                      <p:cBhvr>
                                        <p:cTn id="31" dur="500"/>
                                        <p:tgtEl>
                                          <p:spTgt spid="3">
                                            <p:txEl>
                                              <p:pRg st="8" end="8"/>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9" end="9"/>
                                            </p:txEl>
                                          </p:spTgt>
                                        </p:tgtEl>
                                        <p:attrNameLst>
                                          <p:attrName>style.visibility</p:attrName>
                                        </p:attrNameLst>
                                      </p:cBhvr>
                                      <p:to>
                                        <p:strVal val="visible"/>
                                      </p:to>
                                    </p:set>
                                    <p:animEffect transition="in" filter="fade">
                                      <p:cBhvr>
                                        <p:cTn id="36" dur="500"/>
                                        <p:tgtEl>
                                          <p:spTgt spid="3">
                                            <p:txEl>
                                              <p:pRg st="9" end="9"/>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animEffect transition="in" filter="fade">
                                      <p:cBhvr>
                                        <p:cTn id="39"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Ηλεκτρικά Κυκλώματα</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1" y="1371600"/>
                <a:ext cx="7719850" cy="5334000"/>
              </a:xfrm>
            </p:spPr>
            <p:txBody>
              <a:bodyPr>
                <a:normAutofit/>
              </a:bodyPr>
              <a:lstStyle/>
              <a:p>
                <a:r>
                  <a:rPr lang="el-GR" b="1" dirty="0">
                    <a:latin typeface="Calibri" panose="020F0502020204030204" pitchFamily="34" charset="0"/>
                    <a:cs typeface="Calibri" panose="020F0502020204030204" pitchFamily="34" charset="0"/>
                  </a:rPr>
                  <a:t>Παράδειγμα</a:t>
                </a:r>
              </a:p>
              <a:p>
                <a:pPr lvl="1"/>
                <a:r>
                  <a:rPr lang="el-GR" dirty="0">
                    <a:latin typeface="Calibri" panose="020F0502020204030204" pitchFamily="34" charset="0"/>
                    <a:ea typeface="Cambria Math" panose="02040503050406030204" pitchFamily="18" charset="0"/>
                    <a:cs typeface="Calibri" panose="020F0502020204030204" pitchFamily="34" charset="0"/>
                  </a:rPr>
                  <a:t>Μια μπαταρία έχει ΗΕΔ 12 </a:t>
                </a:r>
                <a:r>
                  <a:rPr lang="en-US" dirty="0">
                    <a:latin typeface="Calibri" panose="020F0502020204030204" pitchFamily="34" charset="0"/>
                    <a:ea typeface="Cambria Math" panose="02040503050406030204" pitchFamily="18" charset="0"/>
                    <a:cs typeface="Calibri" panose="020F0502020204030204" pitchFamily="34" charset="0"/>
                  </a:rPr>
                  <a:t>V </a:t>
                </a:r>
                <a:r>
                  <a:rPr lang="el-GR" dirty="0">
                    <a:latin typeface="Calibri" panose="020F0502020204030204" pitchFamily="34" charset="0"/>
                    <a:ea typeface="Cambria Math" panose="02040503050406030204" pitchFamily="18" charset="0"/>
                    <a:cs typeface="Calibri" panose="020F0502020204030204" pitchFamily="34" charset="0"/>
                  </a:rPr>
                  <a:t>και εσωτερική αντίσταση </a:t>
                </a:r>
                <a14:m>
                  <m:oMath xmlns:m="http://schemas.openxmlformats.org/officeDocument/2006/math">
                    <m:r>
                      <a:rPr lang="en-US" b="0" i="1">
                        <a:latin typeface="Cambria Math" panose="02040503050406030204" pitchFamily="18" charset="0"/>
                        <a:ea typeface="Cambria Math" panose="02040503050406030204" pitchFamily="18" charset="0"/>
                      </a:rPr>
                      <m:t>𝑟</m:t>
                    </m:r>
                    <m:r>
                      <a:rPr lang="el-GR" b="1" i="1" smtClean="0">
                        <a:latin typeface="Cambria Math" panose="02040503050406030204" pitchFamily="18" charset="0"/>
                        <a:ea typeface="Cambria Math" panose="02040503050406030204" pitchFamily="18" charset="0"/>
                      </a:rPr>
                      <m:t>=</m:t>
                    </m:r>
                  </m:oMath>
                </a14:m>
                <a:r>
                  <a:rPr lang="el-GR" dirty="0">
                    <a:latin typeface="Calibri" panose="020F0502020204030204" pitchFamily="34" charset="0"/>
                    <a:ea typeface="Cambria Math" panose="02040503050406030204" pitchFamily="18" charset="0"/>
                    <a:cs typeface="Calibri" panose="020F0502020204030204" pitchFamily="34" charset="0"/>
                  </a:rPr>
                  <a:t> </a:t>
                </a:r>
                <a:r>
                  <a:rPr lang="en-US" dirty="0">
                    <a:latin typeface="Calibri" panose="020F0502020204030204" pitchFamily="34" charset="0"/>
                    <a:ea typeface="Cambria Math" panose="02040503050406030204" pitchFamily="18" charset="0"/>
                    <a:cs typeface="Calibri" panose="020F0502020204030204" pitchFamily="34" charset="0"/>
                  </a:rPr>
                  <a:t>0.05 </a:t>
                </a:r>
                <a14:m>
                  <m:oMath xmlns:m="http://schemas.openxmlformats.org/officeDocument/2006/math">
                    <m:r>
                      <m:rPr>
                        <m:sty m:val="p"/>
                      </m:rPr>
                      <a:rPr lang="el-GR" i="0" dirty="0" smtClean="0">
                        <a:latin typeface="Cambria Math" panose="02040503050406030204" pitchFamily="18" charset="0"/>
                        <a:ea typeface="Cambria Math" panose="02040503050406030204" pitchFamily="18" charset="0"/>
                        <a:cs typeface="Calibri" panose="020F0502020204030204" pitchFamily="34" charset="0"/>
                      </a:rPr>
                      <m:t>Ω</m:t>
                    </m:r>
                  </m:oMath>
                </a14:m>
                <a:r>
                  <a:rPr lang="el-GR" dirty="0">
                    <a:latin typeface="Calibri" panose="020F0502020204030204" pitchFamily="34" charset="0"/>
                    <a:ea typeface="Cambria Math" panose="02040503050406030204" pitchFamily="18" charset="0"/>
                    <a:cs typeface="Calibri" panose="020F0502020204030204" pitchFamily="34" charset="0"/>
                  </a:rPr>
                  <a:t>. Οι πόλοι της συνδέονται σε μια εξωτερική αντίσταση με </a:t>
                </a:r>
                <a14:m>
                  <m:oMath xmlns:m="http://schemas.openxmlformats.org/officeDocument/2006/math">
                    <m:r>
                      <a:rPr lang="en-US" i="1" dirty="0" smtClean="0">
                        <a:latin typeface="Cambria Math" panose="02040503050406030204" pitchFamily="18" charset="0"/>
                        <a:ea typeface="Cambria Math" panose="02040503050406030204" pitchFamily="18" charset="0"/>
                      </a:rPr>
                      <m:t>𝑅</m:t>
                    </m:r>
                    <m:r>
                      <a:rPr lang="en-US" i="1" dirty="0" smtClean="0">
                        <a:latin typeface="Cambria Math" panose="02040503050406030204" pitchFamily="18" charset="0"/>
                        <a:ea typeface="Cambria Math" panose="02040503050406030204" pitchFamily="18" charset="0"/>
                      </a:rPr>
                      <m:t>=3</m:t>
                    </m:r>
                  </m:oMath>
                </a14:m>
                <a:r>
                  <a:rPr lang="en-US" dirty="0">
                    <a:latin typeface="Calibri" panose="020F0502020204030204" pitchFamily="34" charset="0"/>
                    <a:ea typeface="Cambria Math" panose="02040503050406030204" pitchFamily="18" charset="0"/>
                    <a:cs typeface="Calibri" panose="020F0502020204030204" pitchFamily="34" charset="0"/>
                  </a:rPr>
                  <a:t> </a:t>
                </a:r>
                <a14:m>
                  <m:oMath xmlns:m="http://schemas.openxmlformats.org/officeDocument/2006/math">
                    <m:r>
                      <m:rPr>
                        <m:sty m:val="p"/>
                      </m:rPr>
                      <a:rPr lang="el-GR" i="0" dirty="0" smtClean="0">
                        <a:latin typeface="Cambria Math" panose="02040503050406030204" pitchFamily="18" charset="0"/>
                        <a:ea typeface="Cambria Math" panose="02040503050406030204" pitchFamily="18" charset="0"/>
                        <a:cs typeface="Calibri" panose="020F0502020204030204" pitchFamily="34" charset="0"/>
                      </a:rPr>
                      <m:t>Ω</m:t>
                    </m:r>
                  </m:oMath>
                </a14:m>
                <a:r>
                  <a:rPr lang="el-GR" dirty="0">
                    <a:latin typeface="Calibri" panose="020F0502020204030204" pitchFamily="34" charset="0"/>
                    <a:ea typeface="Cambria Math" panose="02040503050406030204" pitchFamily="18" charset="0"/>
                    <a:cs typeface="Calibri" panose="020F0502020204030204" pitchFamily="34" charset="0"/>
                  </a:rPr>
                  <a:t>.</a:t>
                </a:r>
              </a:p>
              <a:p>
                <a:pPr lvl="1"/>
                <a:r>
                  <a:rPr lang="el-GR" dirty="0">
                    <a:latin typeface="Calibri" panose="020F0502020204030204" pitchFamily="34" charset="0"/>
                    <a:ea typeface="Cambria Math" panose="02040503050406030204" pitchFamily="18" charset="0"/>
                    <a:cs typeface="Calibri" panose="020F0502020204030204" pitchFamily="34" charset="0"/>
                  </a:rPr>
                  <a:t>Α) Βρείτε το ρεύμα και τη διαφορά δυναμικού της μπαταρίας</a:t>
                </a:r>
              </a:p>
              <a:p>
                <a:pPr lvl="1"/>
                <a:r>
                  <a:rPr lang="el-GR" dirty="0">
                    <a:latin typeface="Calibri" panose="020F0502020204030204" pitchFamily="34" charset="0"/>
                    <a:ea typeface="Cambria Math" panose="02040503050406030204" pitchFamily="18" charset="0"/>
                    <a:cs typeface="Calibri" panose="020F0502020204030204" pitchFamily="34" charset="0"/>
                  </a:rPr>
                  <a:t>Β) Υπολογίστε την ισχύ που λαμβάνει ο αντιστάτης, η εσωτερική αντίσταση και την ισχύ που δίνει η μπαταρία</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1" y="1371600"/>
                <a:ext cx="7719850" cy="5334000"/>
              </a:xfrm>
              <a:blipFill>
                <a:blip r:embed="rId3"/>
                <a:stretch>
                  <a:fillRect t="-914"/>
                </a:stretch>
              </a:blipFill>
            </p:spPr>
            <p:txBody>
              <a:bodyPr/>
              <a:lstStyle/>
              <a:p>
                <a:r>
                  <a:rPr lang="en-US">
                    <a:noFill/>
                  </a:rPr>
                  <a:t> </a:t>
                </a:r>
              </a:p>
            </p:txBody>
          </p:sp>
        </mc:Fallback>
      </mc:AlternateContent>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8800" y="4353429"/>
            <a:ext cx="3047999" cy="2098862"/>
          </a:xfrm>
          <a:prstGeom prst="rect">
            <a:avLst/>
          </a:prstGeom>
        </p:spPr>
      </p:pic>
      <p:pic>
        <p:nvPicPr>
          <p:cNvPr id="5" name="Picture 2" descr="http://photos1.blogger.com/x/blogger/3569/2389/1600/760725/Decorated_tree.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6509567" y="4464050"/>
            <a:ext cx="1361258" cy="914400"/>
          </a:xfrm>
          <a:prstGeom prst="rect">
            <a:avLst/>
          </a:prstGeom>
          <a:solidFill>
            <a:srgbClr val="FFC000">
              <a:alpha val="1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2400" b="1" i="0" u="none" strike="noStrike" kern="1200" cap="none" spc="0" normalizeH="0" baseline="0" noProof="0" dirty="0">
              <a:ln>
                <a:noFill/>
              </a:ln>
              <a:solidFill>
                <a:srgbClr val="FF0000"/>
              </a:solidFill>
              <a:effectLst/>
              <a:uLnTx/>
              <a:uFillTx/>
              <a:latin typeface="Cambria" panose="02040503050406030204"/>
              <a:ea typeface="+mn-ea"/>
              <a:cs typeface="+mn-cs"/>
            </a:endParaRPr>
          </a:p>
        </p:txBody>
      </p:sp>
    </p:spTree>
    <p:extLst>
      <p:ext uri="{BB962C8B-B14F-4D97-AF65-F5344CB8AC3E}">
        <p14:creationId xmlns:p14="http://schemas.microsoft.com/office/powerpoint/2010/main" val="3399734192"/>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Ηλεκτρικά Κυκλώματα</a:t>
            </a:r>
          </a:p>
        </p:txBody>
      </p:sp>
      <p:grpSp>
        <p:nvGrpSpPr>
          <p:cNvPr id="11" name="Ομάδα 10">
            <a:extLst>
              <a:ext uri="{FF2B5EF4-FFF2-40B4-BE49-F238E27FC236}">
                <a16:creationId xmlns:a16="http://schemas.microsoft.com/office/drawing/2014/main" id="{93D7E067-D3B8-C147-63AD-C3A0C894F277}"/>
              </a:ext>
            </a:extLst>
          </p:cNvPr>
          <p:cNvGrpSpPr/>
          <p:nvPr/>
        </p:nvGrpSpPr>
        <p:grpSpPr>
          <a:xfrm>
            <a:off x="6298552" y="690414"/>
            <a:ext cx="2286000" cy="1499291"/>
            <a:chOff x="5638800" y="4353429"/>
            <a:chExt cx="3047999" cy="2098862"/>
          </a:xfrm>
        </p:grpSpPr>
        <p:pic>
          <p:nvPicPr>
            <p:cNvPr id="6" name="Picture 3">
              <a:extLst>
                <a:ext uri="{FF2B5EF4-FFF2-40B4-BE49-F238E27FC236}">
                  <a16:creationId xmlns:a16="http://schemas.microsoft.com/office/drawing/2014/main" id="{65C74F28-0B20-47F3-975B-F81756AF2A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8800" y="4353429"/>
              <a:ext cx="3047999" cy="2098862"/>
            </a:xfrm>
            <a:prstGeom prst="rect">
              <a:avLst/>
            </a:prstGeom>
          </p:spPr>
        </p:pic>
        <p:sp>
          <p:nvSpPr>
            <p:cNvPr id="8" name="Rectangle 6">
              <a:extLst>
                <a:ext uri="{FF2B5EF4-FFF2-40B4-BE49-F238E27FC236}">
                  <a16:creationId xmlns:a16="http://schemas.microsoft.com/office/drawing/2014/main" id="{16E16DE4-C888-97C2-AC48-4CE41C65D9AB}"/>
                </a:ext>
              </a:extLst>
            </p:cNvPr>
            <p:cNvSpPr/>
            <p:nvPr/>
          </p:nvSpPr>
          <p:spPr>
            <a:xfrm>
              <a:off x="6509566" y="4464049"/>
              <a:ext cx="1361258" cy="914400"/>
            </a:xfrm>
            <a:prstGeom prst="rect">
              <a:avLst/>
            </a:prstGeom>
            <a:solidFill>
              <a:srgbClr val="FFC000">
                <a:alpha val="1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2400" b="1" i="0" u="none" strike="noStrike" kern="1200" cap="none" spc="0" normalizeH="0" baseline="0" noProof="0" dirty="0">
                <a:ln>
                  <a:noFill/>
                </a:ln>
                <a:solidFill>
                  <a:srgbClr val="FF0000"/>
                </a:solidFill>
                <a:effectLst/>
                <a:uLnTx/>
                <a:uFillTx/>
                <a:latin typeface="Cambria" panose="02040503050406030204"/>
                <a:ea typeface="+mn-ea"/>
                <a:cs typeface="+mn-cs"/>
              </a:endParaRPr>
            </a:p>
          </p:txBody>
        </p:sp>
      </p:gr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872249" cy="5334000"/>
              </a:xfrm>
            </p:spPr>
            <p:txBody>
              <a:bodyPr>
                <a:normAutofit/>
              </a:bodyPr>
              <a:lstStyle/>
              <a:p>
                <a:r>
                  <a:rPr lang="el-GR" b="1" dirty="0">
                    <a:latin typeface="Calibri" panose="020F0502020204030204" pitchFamily="34" charset="0"/>
                    <a:cs typeface="Calibri" panose="020F0502020204030204" pitchFamily="34" charset="0"/>
                  </a:rPr>
                  <a:t>Παράδειγμα – Λύση:</a:t>
                </a:r>
              </a:p>
              <a:p>
                <a:pPr lvl="1"/>
                <a:r>
                  <a:rPr lang="el-GR" sz="1800" dirty="0">
                    <a:latin typeface="Calibri" panose="020F0502020204030204" pitchFamily="34" charset="0"/>
                    <a:ea typeface="Cambria Math" panose="02040503050406030204" pitchFamily="18" charset="0"/>
                    <a:cs typeface="Calibri" panose="020F0502020204030204" pitchFamily="34" charset="0"/>
                  </a:rPr>
                  <a:t>ΗΕΔ 12 </a:t>
                </a:r>
                <a:r>
                  <a:rPr lang="en-US" sz="1800" dirty="0">
                    <a:latin typeface="Calibri" panose="020F0502020204030204" pitchFamily="34" charset="0"/>
                    <a:ea typeface="Cambria Math" panose="02040503050406030204" pitchFamily="18" charset="0"/>
                    <a:cs typeface="Calibri" panose="020F0502020204030204" pitchFamily="34" charset="0"/>
                  </a:rPr>
                  <a:t>V </a:t>
                </a:r>
                <a:r>
                  <a:rPr lang="el-GR" sz="1800" dirty="0">
                    <a:latin typeface="Calibri" panose="020F0502020204030204" pitchFamily="34" charset="0"/>
                    <a:ea typeface="Cambria Math" panose="02040503050406030204" pitchFamily="18" charset="0"/>
                    <a:cs typeface="Calibri" panose="020F0502020204030204" pitchFamily="34" charset="0"/>
                  </a:rPr>
                  <a:t>και εσωτερική αντίσταση</a:t>
                </a:r>
                <a:r>
                  <a:rPr lang="en-US" sz="1800" dirty="0">
                    <a:latin typeface="Calibri" panose="020F0502020204030204" pitchFamily="34" charset="0"/>
                    <a:ea typeface="Cambria Math" panose="02040503050406030204" pitchFamily="18" charset="0"/>
                    <a:cs typeface="Calibri" panose="020F0502020204030204" pitchFamily="34" charset="0"/>
                  </a:rPr>
                  <a:t> </a:t>
                </a:r>
                <a14:m>
                  <m:oMath xmlns:m="http://schemas.openxmlformats.org/officeDocument/2006/math">
                    <m:r>
                      <a:rPr lang="en-US" sz="1800" b="0" i="1" dirty="0" smtClean="0">
                        <a:latin typeface="Cambria Math" panose="02040503050406030204" pitchFamily="18" charset="0"/>
                        <a:ea typeface="Cambria Math" panose="02040503050406030204" pitchFamily="18" charset="0"/>
                      </a:rPr>
                      <m:t>𝑟</m:t>
                    </m:r>
                    <m:r>
                      <a:rPr lang="el-GR" sz="1800" b="1" i="1" dirty="0" smtClean="0">
                        <a:latin typeface="Cambria Math" panose="02040503050406030204" pitchFamily="18" charset="0"/>
                        <a:ea typeface="Cambria Math" panose="02040503050406030204" pitchFamily="18" charset="0"/>
                      </a:rPr>
                      <m:t>=</m:t>
                    </m:r>
                    <m:r>
                      <a:rPr lang="el-GR" sz="1800" i="1" dirty="0" smtClean="0">
                        <a:latin typeface="Cambria Math" panose="02040503050406030204" pitchFamily="18" charset="0"/>
                        <a:ea typeface="Cambria Math" panose="02040503050406030204" pitchFamily="18" charset="0"/>
                        <a:cs typeface="Calibri" panose="020F0502020204030204" pitchFamily="34" charset="0"/>
                      </a:rPr>
                      <m:t> </m:t>
                    </m:r>
                    <m:r>
                      <a:rPr lang="en-US" sz="1800" i="1" dirty="0">
                        <a:latin typeface="Cambria Math" panose="02040503050406030204" pitchFamily="18" charset="0"/>
                        <a:ea typeface="Cambria Math" panose="02040503050406030204" pitchFamily="18" charset="0"/>
                        <a:cs typeface="Calibri" panose="020F0502020204030204" pitchFamily="34" charset="0"/>
                      </a:rPr>
                      <m:t>0.05 </m:t>
                    </m:r>
                    <m:r>
                      <m:rPr>
                        <m:sty m:val="p"/>
                      </m:rPr>
                      <a:rPr lang="el-GR" sz="1800" i="0" dirty="0" smtClean="0">
                        <a:latin typeface="Cambria Math" panose="02040503050406030204" pitchFamily="18" charset="0"/>
                        <a:ea typeface="Cambria Math" panose="02040503050406030204" pitchFamily="18" charset="0"/>
                        <a:cs typeface="Calibri" panose="020F0502020204030204" pitchFamily="34" charset="0"/>
                      </a:rPr>
                      <m:t>Ω</m:t>
                    </m:r>
                    <m:r>
                      <a:rPr lang="en-US" sz="1800" b="0" i="0" dirty="0" smtClean="0">
                        <a:latin typeface="Cambria Math" panose="02040503050406030204" pitchFamily="18" charset="0"/>
                        <a:ea typeface="Cambria Math" panose="02040503050406030204" pitchFamily="18" charset="0"/>
                        <a:cs typeface="Calibri" panose="020F0502020204030204" pitchFamily="34" charset="0"/>
                      </a:rPr>
                      <m:t>,</m:t>
                    </m:r>
                  </m:oMath>
                </a14:m>
                <a:r>
                  <a:rPr lang="en-US" sz="1800" dirty="0">
                    <a:latin typeface="Calibri" panose="020F0502020204030204" pitchFamily="34" charset="0"/>
                    <a:ea typeface="Cambria Math" panose="02040503050406030204" pitchFamily="18" charset="0"/>
                    <a:cs typeface="Calibri" panose="020F0502020204030204" pitchFamily="34" charset="0"/>
                  </a:rPr>
                  <a:t> </a:t>
                </a:r>
                <a:br>
                  <a:rPr lang="en-US" sz="1800" dirty="0">
                    <a:latin typeface="Calibri" panose="020F0502020204030204" pitchFamily="34" charset="0"/>
                    <a:ea typeface="Cambria Math" panose="02040503050406030204" pitchFamily="18" charset="0"/>
                    <a:cs typeface="Calibri" panose="020F0502020204030204" pitchFamily="34" charset="0"/>
                  </a:rPr>
                </a:br>
                <a:r>
                  <a:rPr lang="el-GR" sz="1800" dirty="0">
                    <a:latin typeface="Calibri" panose="020F0502020204030204" pitchFamily="34" charset="0"/>
                    <a:ea typeface="Cambria Math" panose="02040503050406030204" pitchFamily="18" charset="0"/>
                    <a:cs typeface="Calibri" panose="020F0502020204030204" pitchFamily="34" charset="0"/>
                  </a:rPr>
                  <a:t>εξωτερική αντίσταση </a:t>
                </a:r>
                <a14:m>
                  <m:oMath xmlns:m="http://schemas.openxmlformats.org/officeDocument/2006/math">
                    <m:r>
                      <a:rPr lang="en-US" sz="1800" i="1" dirty="0" smtClean="0">
                        <a:latin typeface="Cambria Math" panose="02040503050406030204" pitchFamily="18" charset="0"/>
                        <a:ea typeface="Cambria Math" panose="02040503050406030204" pitchFamily="18" charset="0"/>
                        <a:cs typeface="Calibri" panose="020F0502020204030204" pitchFamily="34" charset="0"/>
                      </a:rPr>
                      <m:t>𝑅</m:t>
                    </m:r>
                    <m:r>
                      <a:rPr lang="en-US" sz="1800" i="1" dirty="0" smtClean="0">
                        <a:latin typeface="Cambria Math" panose="02040503050406030204" pitchFamily="18" charset="0"/>
                        <a:ea typeface="Cambria Math" panose="02040503050406030204" pitchFamily="18" charset="0"/>
                        <a:cs typeface="Calibri" panose="020F0502020204030204" pitchFamily="34" charset="0"/>
                      </a:rPr>
                      <m:t>=3 </m:t>
                    </m:r>
                    <m:r>
                      <m:rPr>
                        <m:sty m:val="p"/>
                      </m:rPr>
                      <a:rPr lang="el-GR" sz="1800" i="0" dirty="0">
                        <a:latin typeface="Cambria Math" panose="02040503050406030204" pitchFamily="18" charset="0"/>
                        <a:ea typeface="Cambria Math" panose="02040503050406030204" pitchFamily="18" charset="0"/>
                        <a:cs typeface="Calibri" panose="020F0502020204030204" pitchFamily="34" charset="0"/>
                      </a:rPr>
                      <m:t>Ω</m:t>
                    </m:r>
                  </m:oMath>
                </a14:m>
                <a:r>
                  <a:rPr lang="el-GR" sz="1800" dirty="0">
                    <a:latin typeface="Calibri" panose="020F0502020204030204" pitchFamily="34" charset="0"/>
                    <a:ea typeface="Cambria Math" panose="02040503050406030204" pitchFamily="18" charset="0"/>
                    <a:cs typeface="Calibri" panose="020F0502020204030204" pitchFamily="34" charset="0"/>
                  </a:rPr>
                  <a:t>.</a:t>
                </a:r>
                <a:br>
                  <a:rPr lang="en-US" sz="1800" dirty="0">
                    <a:latin typeface="Calibri" panose="020F0502020204030204" pitchFamily="34" charset="0"/>
                    <a:ea typeface="Cambria Math" panose="02040503050406030204" pitchFamily="18" charset="0"/>
                    <a:cs typeface="Calibri" panose="020F0502020204030204" pitchFamily="34" charset="0"/>
                  </a:rPr>
                </a:br>
                <a:r>
                  <a:rPr lang="el-GR" sz="1800" dirty="0">
                    <a:latin typeface="Calibri" panose="020F0502020204030204" pitchFamily="34" charset="0"/>
                    <a:ea typeface="Cambria Math" panose="02040503050406030204" pitchFamily="18" charset="0"/>
                    <a:cs typeface="Calibri" panose="020F0502020204030204" pitchFamily="34" charset="0"/>
                  </a:rPr>
                  <a:t>Α) Βρείτε το ρεύμα και τη διαφορά δυναμικού της μπαταρίας</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872249" cy="5334000"/>
              </a:xfrm>
              <a:blipFill>
                <a:blip r:embed="rId6"/>
                <a:stretch>
                  <a:fillRect t="-914"/>
                </a:stretch>
              </a:blipFill>
            </p:spPr>
            <p:txBody>
              <a:bodyPr/>
              <a:lstStyle/>
              <a:p>
                <a:r>
                  <a:rPr lang="en-US">
                    <a:noFill/>
                  </a:rPr>
                  <a:t> </a:t>
                </a:r>
              </a:p>
            </p:txBody>
          </p:sp>
        </mc:Fallback>
      </mc:AlternateContent>
      <p:pic>
        <p:nvPicPr>
          <p:cNvPr id="5" name="Picture 2" descr="http://photos1.blogger.com/x/blogger/3569/2389/1600/760725/Decorated_tree.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8">
            <p14:nvContentPartPr>
              <p14:cNvPr id="4" name="Ink 3"/>
              <p14:cNvContentPartPr/>
              <p14:nvPr/>
            </p14:nvContentPartPr>
            <p14:xfrm>
              <a:off x="628920" y="2865960"/>
              <a:ext cx="7845840" cy="1760760"/>
            </p14:xfrm>
          </p:contentPart>
        </mc:Choice>
        <mc:Fallback xmlns="">
          <p:pic>
            <p:nvPicPr>
              <p:cNvPr id="4" name="Ink 3"/>
              <p:cNvPicPr/>
              <p:nvPr/>
            </p:nvPicPr>
            <p:blipFill>
              <a:blip r:embed="rId9"/>
              <a:stretch>
                <a:fillRect/>
              </a:stretch>
            </p:blipFill>
            <p:spPr>
              <a:xfrm>
                <a:off x="623520" y="2856600"/>
                <a:ext cx="7863840" cy="1777320"/>
              </a:xfrm>
              <a:prstGeom prst="rect">
                <a:avLst/>
              </a:prstGeom>
            </p:spPr>
          </p:pic>
        </mc:Fallback>
      </mc:AlternateContent>
    </p:spTree>
    <p:extLst>
      <p:ext uri="{BB962C8B-B14F-4D97-AF65-F5344CB8AC3E}">
        <p14:creationId xmlns:p14="http://schemas.microsoft.com/office/powerpoint/2010/main" val="3864319862"/>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Ηλεκτρικά Κυκλώματα</a:t>
            </a:r>
          </a:p>
        </p:txBody>
      </p:sp>
      <p:grpSp>
        <p:nvGrpSpPr>
          <p:cNvPr id="11" name="Ομάδα 10">
            <a:extLst>
              <a:ext uri="{FF2B5EF4-FFF2-40B4-BE49-F238E27FC236}">
                <a16:creationId xmlns:a16="http://schemas.microsoft.com/office/drawing/2014/main" id="{93D7E067-D3B8-C147-63AD-C3A0C894F277}"/>
              </a:ext>
            </a:extLst>
          </p:cNvPr>
          <p:cNvGrpSpPr/>
          <p:nvPr/>
        </p:nvGrpSpPr>
        <p:grpSpPr>
          <a:xfrm>
            <a:off x="6298552" y="690414"/>
            <a:ext cx="2286000" cy="1499291"/>
            <a:chOff x="5638800" y="4353429"/>
            <a:chExt cx="3047999" cy="2098862"/>
          </a:xfrm>
        </p:grpSpPr>
        <p:pic>
          <p:nvPicPr>
            <p:cNvPr id="6" name="Picture 3">
              <a:extLst>
                <a:ext uri="{FF2B5EF4-FFF2-40B4-BE49-F238E27FC236}">
                  <a16:creationId xmlns:a16="http://schemas.microsoft.com/office/drawing/2014/main" id="{65C74F28-0B20-47F3-975B-F81756AF2A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8800" y="4353429"/>
              <a:ext cx="3047999" cy="2098862"/>
            </a:xfrm>
            <a:prstGeom prst="rect">
              <a:avLst/>
            </a:prstGeom>
          </p:spPr>
        </p:pic>
        <p:sp>
          <p:nvSpPr>
            <p:cNvPr id="8" name="Rectangle 6">
              <a:extLst>
                <a:ext uri="{FF2B5EF4-FFF2-40B4-BE49-F238E27FC236}">
                  <a16:creationId xmlns:a16="http://schemas.microsoft.com/office/drawing/2014/main" id="{16E16DE4-C888-97C2-AC48-4CE41C65D9AB}"/>
                </a:ext>
              </a:extLst>
            </p:cNvPr>
            <p:cNvSpPr/>
            <p:nvPr/>
          </p:nvSpPr>
          <p:spPr>
            <a:xfrm>
              <a:off x="6509566" y="4464049"/>
              <a:ext cx="1361258" cy="914400"/>
            </a:xfrm>
            <a:prstGeom prst="rect">
              <a:avLst/>
            </a:prstGeom>
            <a:solidFill>
              <a:srgbClr val="FFC000">
                <a:alpha val="1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2400" b="1" i="0" u="none" strike="noStrike" kern="1200" cap="none" spc="0" normalizeH="0" baseline="0" noProof="0" dirty="0">
                <a:ln>
                  <a:noFill/>
                </a:ln>
                <a:solidFill>
                  <a:srgbClr val="FF0000"/>
                </a:solidFill>
                <a:effectLst/>
                <a:uLnTx/>
                <a:uFillTx/>
                <a:latin typeface="Cambria" panose="02040503050406030204"/>
                <a:ea typeface="+mn-ea"/>
                <a:cs typeface="+mn-cs"/>
              </a:endParaRPr>
            </a:p>
          </p:txBody>
        </p:sp>
      </p:gr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872249" cy="5334000"/>
              </a:xfrm>
            </p:spPr>
            <p:txBody>
              <a:bodyPr>
                <a:normAutofit/>
              </a:bodyPr>
              <a:lstStyle/>
              <a:p>
                <a:r>
                  <a:rPr lang="el-GR" b="1" dirty="0">
                    <a:latin typeface="Calibri" panose="020F0502020204030204" pitchFamily="34" charset="0"/>
                    <a:cs typeface="Calibri" panose="020F0502020204030204" pitchFamily="34" charset="0"/>
                  </a:rPr>
                  <a:t>Παράδειγμα – Λύση:</a:t>
                </a:r>
              </a:p>
              <a:p>
                <a:pPr lvl="1"/>
                <a:r>
                  <a:rPr lang="el-GR" sz="1800" dirty="0">
                    <a:latin typeface="Calibri" panose="020F0502020204030204" pitchFamily="34" charset="0"/>
                    <a:ea typeface="Cambria Math" panose="02040503050406030204" pitchFamily="18" charset="0"/>
                    <a:cs typeface="Calibri" panose="020F0502020204030204" pitchFamily="34" charset="0"/>
                  </a:rPr>
                  <a:t>ΗΕΔ 12 </a:t>
                </a:r>
                <a:r>
                  <a:rPr lang="en-US" sz="1800" dirty="0">
                    <a:latin typeface="Calibri" panose="020F0502020204030204" pitchFamily="34" charset="0"/>
                    <a:ea typeface="Cambria Math" panose="02040503050406030204" pitchFamily="18" charset="0"/>
                    <a:cs typeface="Calibri" panose="020F0502020204030204" pitchFamily="34" charset="0"/>
                  </a:rPr>
                  <a:t>V </a:t>
                </a:r>
                <a:r>
                  <a:rPr lang="el-GR" sz="1800" dirty="0">
                    <a:latin typeface="Calibri" panose="020F0502020204030204" pitchFamily="34" charset="0"/>
                    <a:ea typeface="Cambria Math" panose="02040503050406030204" pitchFamily="18" charset="0"/>
                    <a:cs typeface="Calibri" panose="020F0502020204030204" pitchFamily="34" charset="0"/>
                  </a:rPr>
                  <a:t>και εσωτερική αντίσταση</a:t>
                </a:r>
                <a:r>
                  <a:rPr lang="en-US" sz="1800" dirty="0">
                    <a:latin typeface="Calibri" panose="020F0502020204030204" pitchFamily="34" charset="0"/>
                    <a:ea typeface="Cambria Math" panose="02040503050406030204" pitchFamily="18" charset="0"/>
                    <a:cs typeface="Calibri" panose="020F0502020204030204" pitchFamily="34" charset="0"/>
                  </a:rPr>
                  <a:t> </a:t>
                </a:r>
                <a14:m>
                  <m:oMath xmlns:m="http://schemas.openxmlformats.org/officeDocument/2006/math">
                    <m:r>
                      <a:rPr lang="en-US" sz="1800" b="0" i="1" dirty="0" smtClean="0">
                        <a:latin typeface="Cambria Math" panose="02040503050406030204" pitchFamily="18" charset="0"/>
                        <a:ea typeface="Cambria Math" panose="02040503050406030204" pitchFamily="18" charset="0"/>
                      </a:rPr>
                      <m:t>𝑟</m:t>
                    </m:r>
                    <m:r>
                      <a:rPr lang="el-GR" sz="1800" b="1" i="1" dirty="0" smtClean="0">
                        <a:latin typeface="Cambria Math" panose="02040503050406030204" pitchFamily="18" charset="0"/>
                        <a:ea typeface="Cambria Math" panose="02040503050406030204" pitchFamily="18" charset="0"/>
                      </a:rPr>
                      <m:t>=</m:t>
                    </m:r>
                    <m:r>
                      <a:rPr lang="el-GR" sz="1800" i="1" dirty="0" smtClean="0">
                        <a:latin typeface="Cambria Math" panose="02040503050406030204" pitchFamily="18" charset="0"/>
                        <a:ea typeface="Cambria Math" panose="02040503050406030204" pitchFamily="18" charset="0"/>
                        <a:cs typeface="Calibri" panose="020F0502020204030204" pitchFamily="34" charset="0"/>
                      </a:rPr>
                      <m:t> </m:t>
                    </m:r>
                    <m:r>
                      <a:rPr lang="en-US" sz="1800" i="1" dirty="0">
                        <a:latin typeface="Cambria Math" panose="02040503050406030204" pitchFamily="18" charset="0"/>
                        <a:ea typeface="Cambria Math" panose="02040503050406030204" pitchFamily="18" charset="0"/>
                        <a:cs typeface="Calibri" panose="020F0502020204030204" pitchFamily="34" charset="0"/>
                      </a:rPr>
                      <m:t>0.05 </m:t>
                    </m:r>
                    <m:r>
                      <m:rPr>
                        <m:sty m:val="p"/>
                      </m:rPr>
                      <a:rPr lang="el-GR" sz="1800" i="0" dirty="0" smtClean="0">
                        <a:latin typeface="Cambria Math" panose="02040503050406030204" pitchFamily="18" charset="0"/>
                        <a:ea typeface="Cambria Math" panose="02040503050406030204" pitchFamily="18" charset="0"/>
                        <a:cs typeface="Calibri" panose="020F0502020204030204" pitchFamily="34" charset="0"/>
                      </a:rPr>
                      <m:t>Ω</m:t>
                    </m:r>
                    <m:r>
                      <a:rPr lang="en-US" sz="1800" b="0" i="0" dirty="0" smtClean="0">
                        <a:latin typeface="Cambria Math" panose="02040503050406030204" pitchFamily="18" charset="0"/>
                        <a:ea typeface="Cambria Math" panose="02040503050406030204" pitchFamily="18" charset="0"/>
                        <a:cs typeface="Calibri" panose="020F0502020204030204" pitchFamily="34" charset="0"/>
                      </a:rPr>
                      <m:t>,</m:t>
                    </m:r>
                  </m:oMath>
                </a14:m>
                <a:r>
                  <a:rPr lang="en-US" sz="1800" dirty="0">
                    <a:latin typeface="Calibri" panose="020F0502020204030204" pitchFamily="34" charset="0"/>
                    <a:ea typeface="Cambria Math" panose="02040503050406030204" pitchFamily="18" charset="0"/>
                    <a:cs typeface="Calibri" panose="020F0502020204030204" pitchFamily="34" charset="0"/>
                  </a:rPr>
                  <a:t> </a:t>
                </a:r>
                <a:br>
                  <a:rPr lang="en-US" sz="1800" dirty="0">
                    <a:latin typeface="Calibri" panose="020F0502020204030204" pitchFamily="34" charset="0"/>
                    <a:ea typeface="Cambria Math" panose="02040503050406030204" pitchFamily="18" charset="0"/>
                    <a:cs typeface="Calibri" panose="020F0502020204030204" pitchFamily="34" charset="0"/>
                  </a:rPr>
                </a:br>
                <a:r>
                  <a:rPr lang="el-GR" sz="1800" dirty="0">
                    <a:latin typeface="Calibri" panose="020F0502020204030204" pitchFamily="34" charset="0"/>
                    <a:ea typeface="Cambria Math" panose="02040503050406030204" pitchFamily="18" charset="0"/>
                    <a:cs typeface="Calibri" panose="020F0502020204030204" pitchFamily="34" charset="0"/>
                  </a:rPr>
                  <a:t>εξωτερική αντίσταση </a:t>
                </a:r>
                <a14:m>
                  <m:oMath xmlns:m="http://schemas.openxmlformats.org/officeDocument/2006/math">
                    <m:r>
                      <a:rPr lang="en-US" sz="1800" i="1" dirty="0" smtClean="0">
                        <a:latin typeface="Cambria Math" panose="02040503050406030204" pitchFamily="18" charset="0"/>
                        <a:ea typeface="Cambria Math" panose="02040503050406030204" pitchFamily="18" charset="0"/>
                        <a:cs typeface="Calibri" panose="020F0502020204030204" pitchFamily="34" charset="0"/>
                      </a:rPr>
                      <m:t>𝑅</m:t>
                    </m:r>
                    <m:r>
                      <a:rPr lang="en-US" sz="1800" i="1" dirty="0" smtClean="0">
                        <a:latin typeface="Cambria Math" panose="02040503050406030204" pitchFamily="18" charset="0"/>
                        <a:ea typeface="Cambria Math" panose="02040503050406030204" pitchFamily="18" charset="0"/>
                        <a:cs typeface="Calibri" panose="020F0502020204030204" pitchFamily="34" charset="0"/>
                      </a:rPr>
                      <m:t>=3 </m:t>
                    </m:r>
                    <m:r>
                      <m:rPr>
                        <m:sty m:val="p"/>
                      </m:rPr>
                      <a:rPr lang="el-GR" sz="1800" i="0" dirty="0">
                        <a:latin typeface="Cambria Math" panose="02040503050406030204" pitchFamily="18" charset="0"/>
                        <a:ea typeface="Cambria Math" panose="02040503050406030204" pitchFamily="18" charset="0"/>
                        <a:cs typeface="Calibri" panose="020F0502020204030204" pitchFamily="34" charset="0"/>
                      </a:rPr>
                      <m:t>Ω</m:t>
                    </m:r>
                  </m:oMath>
                </a14:m>
                <a:r>
                  <a:rPr lang="el-GR" sz="1800" dirty="0">
                    <a:latin typeface="Calibri" panose="020F0502020204030204" pitchFamily="34" charset="0"/>
                    <a:ea typeface="Cambria Math" panose="02040503050406030204" pitchFamily="18" charset="0"/>
                    <a:cs typeface="Calibri" panose="020F0502020204030204" pitchFamily="34" charset="0"/>
                  </a:rPr>
                  <a:t>.</a:t>
                </a:r>
                <a:br>
                  <a:rPr lang="en-US" sz="1800" dirty="0">
                    <a:latin typeface="Calibri" panose="020F0502020204030204" pitchFamily="34" charset="0"/>
                    <a:ea typeface="Cambria Math" panose="02040503050406030204" pitchFamily="18" charset="0"/>
                    <a:cs typeface="Calibri" panose="020F0502020204030204" pitchFamily="34" charset="0"/>
                  </a:rPr>
                </a:br>
                <a:r>
                  <a:rPr lang="el-GR" sz="1800" dirty="0">
                    <a:latin typeface="Calibri" panose="020F0502020204030204" pitchFamily="34" charset="0"/>
                    <a:ea typeface="Cambria Math" panose="02040503050406030204" pitchFamily="18" charset="0"/>
                    <a:cs typeface="Calibri" panose="020F0502020204030204" pitchFamily="34" charset="0"/>
                  </a:rPr>
                  <a:t>Β) Υπολογίστε την ισχύ που λαμβάνει ο αντιστάτης, η εσωτερική αντίσταση και την ισχύ που δίνει η μπαταρία</a:t>
                </a:r>
              </a:p>
              <a:p>
                <a:pPr lvl="1"/>
                <a:endParaRPr lang="el-GR" sz="1800" dirty="0">
                  <a:latin typeface="Calibri" panose="020F0502020204030204" pitchFamily="34" charset="0"/>
                  <a:ea typeface="Cambria Math" panose="02040503050406030204" pitchFamily="18" charset="0"/>
                  <a:cs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872249" cy="5334000"/>
              </a:xfrm>
              <a:blipFill>
                <a:blip r:embed="rId6"/>
                <a:stretch>
                  <a:fillRect t="-914" r="-1239"/>
                </a:stretch>
              </a:blipFill>
            </p:spPr>
            <p:txBody>
              <a:bodyPr/>
              <a:lstStyle/>
              <a:p>
                <a:r>
                  <a:rPr lang="en-US">
                    <a:noFill/>
                  </a:rPr>
                  <a:t> </a:t>
                </a:r>
              </a:p>
            </p:txBody>
          </p:sp>
        </mc:Fallback>
      </mc:AlternateContent>
      <p:pic>
        <p:nvPicPr>
          <p:cNvPr id="5" name="Picture 2" descr="http://photos1.blogger.com/x/blogger/3569/2389/1600/760725/Decorated_tree.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8">
            <p14:nvContentPartPr>
              <p14:cNvPr id="4" name="Ink 3"/>
              <p14:cNvContentPartPr/>
              <p14:nvPr/>
            </p14:nvContentPartPr>
            <p14:xfrm>
              <a:off x="719640" y="3142080"/>
              <a:ext cx="7265160" cy="2067480"/>
            </p14:xfrm>
          </p:contentPart>
        </mc:Choice>
        <mc:Fallback xmlns="">
          <p:pic>
            <p:nvPicPr>
              <p:cNvPr id="4" name="Ink 3"/>
              <p:cNvPicPr/>
              <p:nvPr/>
            </p:nvPicPr>
            <p:blipFill>
              <a:blip r:embed="rId9"/>
              <a:stretch>
                <a:fillRect/>
              </a:stretch>
            </p:blipFill>
            <p:spPr>
              <a:xfrm>
                <a:off x="710640" y="3133800"/>
                <a:ext cx="7286760" cy="2082960"/>
              </a:xfrm>
              <a:prstGeom prst="rect">
                <a:avLst/>
              </a:prstGeom>
            </p:spPr>
          </p:pic>
        </mc:Fallback>
      </mc:AlternateContent>
    </p:spTree>
    <p:extLst>
      <p:ext uri="{BB962C8B-B14F-4D97-AF65-F5344CB8AC3E}">
        <p14:creationId xmlns:p14="http://schemas.microsoft.com/office/powerpoint/2010/main" val="3627353051"/>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21.3 Kirchhoff's Rules – College Physics chapters 1-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1371600"/>
            <a:ext cx="5178425" cy="381132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fontScale="90000"/>
          </a:bodyPr>
          <a:lstStyle/>
          <a:p>
            <a:r>
              <a:rPr lang="el-GR" dirty="0"/>
              <a:t>Ηλεκτρικά Κυκλώματα</a:t>
            </a:r>
          </a:p>
        </p:txBody>
      </p:sp>
      <p:pic>
        <p:nvPicPr>
          <p:cNvPr id="5" name="Picture 2" descr="http://photos1.blogger.com/x/blogger/3569/2389/1600/760725/Decorated_tree.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4040" y="4484781"/>
            <a:ext cx="3048000" cy="2023872"/>
          </a:xfrm>
          <a:prstGeom prst="rect">
            <a:avLst/>
          </a:prstGeom>
          <a:ln>
            <a:noFill/>
          </a:ln>
          <a:effectLst>
            <a:softEdge rad="112500"/>
          </a:effectLst>
        </p:spPr>
      </p:pic>
    </p:spTree>
    <p:extLst>
      <p:ext uri="{BB962C8B-B14F-4D97-AF65-F5344CB8AC3E}">
        <p14:creationId xmlns:p14="http://schemas.microsoft.com/office/powerpoint/2010/main" val="1248568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500"/>
                                        <p:tgtEl>
                                          <p:spTgt spid="10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Ηλεκτρικά Κυκλώματα</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948450" cy="5181600"/>
              </a:xfrm>
            </p:spPr>
            <p:txBody>
              <a:bodyPr>
                <a:normAutofit/>
              </a:bodyPr>
              <a:lstStyle/>
              <a:p>
                <a:r>
                  <a:rPr lang="el-GR" b="1" dirty="0">
                    <a:latin typeface="Calibri" panose="020F0502020204030204" pitchFamily="34" charset="0"/>
                    <a:cs typeface="Calibri" panose="020F0502020204030204" pitchFamily="34" charset="0"/>
                  </a:rPr>
                  <a:t>Οι Κανόνες του </a:t>
                </a:r>
                <a:r>
                  <a:rPr lang="en-US" b="1" dirty="0">
                    <a:latin typeface="Calibri" panose="020F0502020204030204" pitchFamily="34" charset="0"/>
                    <a:cs typeface="Calibri" panose="020F0502020204030204" pitchFamily="34" charset="0"/>
                  </a:rPr>
                  <a:t>Kirchhoff</a:t>
                </a:r>
              </a:p>
              <a:p>
                <a:r>
                  <a:rPr lang="el-GR" dirty="0">
                    <a:latin typeface="Calibri" panose="020F0502020204030204" pitchFamily="34" charset="0"/>
                    <a:cs typeface="Calibri" panose="020F0502020204030204" pitchFamily="34" charset="0"/>
                  </a:rPr>
                  <a:t>Για πιο περίπλοκα κυκλώματα, ακολουθούμε κάποιους κανόνες, του λεγόμενους </a:t>
                </a:r>
                <a:r>
                  <a:rPr lang="el-GR" b="1" dirty="0">
                    <a:latin typeface="Calibri" panose="020F0502020204030204" pitchFamily="34" charset="0"/>
                    <a:cs typeface="Calibri" panose="020F0502020204030204" pitchFamily="34" charset="0"/>
                  </a:rPr>
                  <a:t>κανόνες του </a:t>
                </a:r>
                <a:r>
                  <a:rPr lang="en-US" b="1" dirty="0">
                    <a:latin typeface="Calibri" panose="020F0502020204030204" pitchFamily="34" charset="0"/>
                    <a:cs typeface="Calibri" panose="020F0502020204030204" pitchFamily="34" charset="0"/>
                  </a:rPr>
                  <a:t>Kirchhoff</a:t>
                </a:r>
                <a:endParaRPr lang="el-GR" b="1"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1. </a:t>
                </a:r>
                <a:r>
                  <a:rPr lang="el-GR" b="1" i="1" dirty="0">
                    <a:latin typeface="Calibri" panose="020F0502020204030204" pitchFamily="34" charset="0"/>
                    <a:cs typeface="Calibri" panose="020F0502020204030204" pitchFamily="34" charset="0"/>
                  </a:rPr>
                  <a:t>Κανόνας κόμβου: </a:t>
                </a:r>
                <a:r>
                  <a:rPr lang="el-GR" dirty="0">
                    <a:latin typeface="Calibri" panose="020F0502020204030204" pitchFamily="34" charset="0"/>
                    <a:cs typeface="Calibri" panose="020F0502020204030204" pitchFamily="34" charset="0"/>
                  </a:rPr>
                  <a:t>σε οποιονδήποτε κόμβο (διακλάδωση καλωδίων), το άθροισμα των ρευμάτων πρέπει να είναι </a:t>
                </a:r>
                <a:r>
                  <a:rPr lang="el-GR" b="1" dirty="0">
                    <a:latin typeface="Calibri" panose="020F0502020204030204" pitchFamily="34" charset="0"/>
                    <a:cs typeface="Calibri" panose="020F0502020204030204" pitchFamily="34" charset="0"/>
                  </a:rPr>
                  <a:t>μηδέν </a:t>
                </a:r>
                <a:endParaRPr lang="en-US" b="1" i="1" dirty="0">
                  <a:latin typeface="Calibri" panose="020F0502020204030204" pitchFamily="34" charset="0"/>
                  <a:cs typeface="Calibri" panose="020F0502020204030204" pitchFamily="34" charset="0"/>
                </a:endParaRPr>
              </a:p>
              <a:p>
                <a:pPr marL="411480" lvl="1" indent="0">
                  <a:buNone/>
                </a:pPr>
                <a14:m>
                  <m:oMathPara xmlns:m="http://schemas.openxmlformats.org/officeDocument/2006/math">
                    <m:oMathParaPr>
                      <m:jc m:val="centerGroup"/>
                    </m:oMathParaPr>
                    <m:oMath xmlns:m="http://schemas.openxmlformats.org/officeDocument/2006/math">
                      <m:nary>
                        <m:naryPr>
                          <m:chr m:val="∑"/>
                          <m:supHide m:val="on"/>
                          <m:ctrlPr>
                            <a:rPr lang="el-GR" i="1" smtClean="0">
                              <a:latin typeface="Cambria Math" panose="02040503050406030204" pitchFamily="18" charset="0"/>
                            </a:rPr>
                          </m:ctrlPr>
                        </m:naryPr>
                        <m:sub>
                          <m:r>
                            <m:rPr>
                              <m:brk m:alnAt="7"/>
                            </m:rPr>
                            <a:rPr lang="el-GR" b="0" i="1" smtClean="0">
                              <a:latin typeface="Cambria Math" panose="02040503050406030204" pitchFamily="18" charset="0"/>
                            </a:rPr>
                            <m:t>𝜅</m:t>
                          </m:r>
                          <m:r>
                            <m:rPr>
                              <m:sty m:val="p"/>
                            </m:rPr>
                            <a:rPr lang="el-GR" b="0" i="1" smtClean="0">
                              <a:latin typeface="Cambria Math" panose="02040503050406030204" pitchFamily="18" charset="0"/>
                            </a:rPr>
                            <m:t>ό</m:t>
                          </m:r>
                          <m:r>
                            <a:rPr lang="el-GR" b="0" i="1" smtClean="0">
                              <a:latin typeface="Cambria Math" panose="02040503050406030204" pitchFamily="18" charset="0"/>
                            </a:rPr>
                            <m:t>𝜇𝛽𝜊𝜍</m:t>
                          </m:r>
                        </m:sub>
                        <m:sup/>
                        <m:e>
                          <m:r>
                            <a:rPr lang="en-US" b="0" i="1" smtClean="0">
                              <a:latin typeface="Cambria Math" panose="02040503050406030204" pitchFamily="18" charset="0"/>
                            </a:rPr>
                            <m:t>𝐼</m:t>
                          </m:r>
                        </m:e>
                      </m:nary>
                      <m:r>
                        <a:rPr lang="en-US" b="0" i="1" smtClean="0">
                          <a:latin typeface="Cambria Math" panose="02040503050406030204" pitchFamily="18" charset="0"/>
                        </a:rPr>
                        <m:t>=0</m:t>
                      </m:r>
                    </m:oMath>
                  </m:oMathPara>
                </a14:m>
                <a:endParaRPr lang="en-US" i="1" dirty="0">
                  <a:latin typeface="Calibri" panose="020F0502020204030204" pitchFamily="34" charset="0"/>
                  <a:cs typeface="Calibri" panose="020F0502020204030204" pitchFamily="34" charset="0"/>
                </a:endParaRPr>
              </a:p>
              <a:p>
                <a:pPr lvl="2"/>
                <a:r>
                  <a:rPr lang="el-GR" dirty="0">
                    <a:latin typeface="Calibri" panose="020F0502020204030204" pitchFamily="34" charset="0"/>
                    <a:ea typeface="Cambria Math" panose="02040503050406030204" pitchFamily="18" charset="0"/>
                    <a:cs typeface="Calibri" panose="020F0502020204030204" pitchFamily="34" charset="0"/>
                  </a:rPr>
                  <a:t>Εναλλακτικά:</a:t>
                </a:r>
              </a:p>
              <a:p>
                <a:pPr marL="685800" lvl="2" indent="0">
                  <a:buNone/>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𝐼</m:t>
                          </m:r>
                        </m:e>
                        <m:sub>
                          <m:r>
                            <a:rPr lang="en-US" i="1">
                              <a:latin typeface="Cambria Math" panose="02040503050406030204" pitchFamily="18" charset="0"/>
                              <a:ea typeface="Cambria Math" panose="02040503050406030204" pitchFamily="18" charset="0"/>
                            </a:rPr>
                            <m:t>𝑖𝑛</m:t>
                          </m:r>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𝐼</m:t>
                          </m:r>
                        </m:e>
                        <m:sub>
                          <m:r>
                            <a:rPr lang="en-US" i="1">
                              <a:latin typeface="Cambria Math" panose="02040503050406030204" pitchFamily="18" charset="0"/>
                              <a:ea typeface="Cambria Math" panose="02040503050406030204" pitchFamily="18" charset="0"/>
                            </a:rPr>
                            <m:t>𝑜𝑢𝑡</m:t>
                          </m:r>
                        </m:sub>
                      </m:sSub>
                    </m:oMath>
                  </m:oMathPara>
                </a14:m>
                <a:endParaRPr lang="en-US" dirty="0">
                  <a:latin typeface="Calibri" panose="020F0502020204030204" pitchFamily="34" charset="0"/>
                  <a:cs typeface="Calibri" panose="020F0502020204030204" pitchFamily="34" charset="0"/>
                </a:endParaRPr>
              </a:p>
              <a:p>
                <a:pPr lvl="1"/>
                <a:r>
                  <a:rPr lang="en-US" dirty="0">
                    <a:latin typeface="Calibri" panose="020F0502020204030204" pitchFamily="34" charset="0"/>
                    <a:cs typeface="Calibri" panose="020F0502020204030204" pitchFamily="34" charset="0"/>
                  </a:rPr>
                  <a:t>2. </a:t>
                </a:r>
                <a:r>
                  <a:rPr lang="el-GR" b="1" i="1" dirty="0">
                    <a:latin typeface="Calibri" panose="020F0502020204030204" pitchFamily="34" charset="0"/>
                    <a:cs typeface="Calibri" panose="020F0502020204030204" pitchFamily="34" charset="0"/>
                  </a:rPr>
                  <a:t>Κανόνας βρόχου: </a:t>
                </a:r>
                <a:r>
                  <a:rPr lang="el-GR" dirty="0">
                    <a:latin typeface="Calibri" panose="020F0502020204030204" pitchFamily="34" charset="0"/>
                    <a:cs typeface="Calibri" panose="020F0502020204030204" pitchFamily="34" charset="0"/>
                  </a:rPr>
                  <a:t>το άθροισμα των διαφορών δυναμικού σε ένα βρόχο </a:t>
                </a:r>
                <a:r>
                  <a:rPr lang="en-US" dirty="0">
                    <a:latin typeface="Calibri" panose="020F0502020204030204" pitchFamily="34" charset="0"/>
                    <a:cs typeface="Calibri" panose="020F0502020204030204" pitchFamily="34" charset="0"/>
                  </a:rPr>
                  <a:t>(</a:t>
                </a:r>
                <a:r>
                  <a:rPr lang="el-GR" dirty="0">
                    <a:latin typeface="Calibri" panose="020F0502020204030204" pitchFamily="34" charset="0"/>
                    <a:cs typeface="Calibri" panose="020F0502020204030204" pitchFamily="34" charset="0"/>
                  </a:rPr>
                  <a:t>κλειστή διαδρομή) πρέπει να είναι μηδέν </a:t>
                </a:r>
                <a:endParaRPr lang="el-GR" i="1" dirty="0">
                  <a:latin typeface="Calibri" panose="020F0502020204030204" pitchFamily="34" charset="0"/>
                  <a:cs typeface="Calibri" panose="020F0502020204030204" pitchFamily="34" charset="0"/>
                </a:endParaRPr>
              </a:p>
              <a:p>
                <a:pPr marL="411480" lvl="1" indent="0">
                  <a:buNone/>
                </a:pPr>
                <a14:m>
                  <m:oMathPara xmlns:m="http://schemas.openxmlformats.org/officeDocument/2006/math">
                    <m:oMathParaPr>
                      <m:jc m:val="centerGroup"/>
                    </m:oMathParaPr>
                    <m:oMath xmlns:m="http://schemas.openxmlformats.org/officeDocument/2006/math">
                      <m:nary>
                        <m:naryPr>
                          <m:chr m:val="∑"/>
                          <m:supHide m:val="on"/>
                          <m:ctrlPr>
                            <a:rPr lang="el-GR" i="1">
                              <a:latin typeface="Cambria Math" panose="02040503050406030204" pitchFamily="18" charset="0"/>
                            </a:rPr>
                          </m:ctrlPr>
                        </m:naryPr>
                        <m:sub>
                          <m:r>
                            <a:rPr lang="el-GR" b="0" i="1" smtClean="0">
                              <a:latin typeface="Cambria Math" panose="02040503050406030204" pitchFamily="18" charset="0"/>
                            </a:rPr>
                            <m:t>𝛽𝜌</m:t>
                          </m:r>
                          <m:r>
                            <m:rPr>
                              <m:sty m:val="p"/>
                            </m:rPr>
                            <a:rPr lang="el-GR" b="0" i="1" smtClean="0">
                              <a:latin typeface="Cambria Math" panose="02040503050406030204" pitchFamily="18" charset="0"/>
                            </a:rPr>
                            <m:t>ό</m:t>
                          </m:r>
                          <m:r>
                            <a:rPr lang="el-GR" b="0" i="1" smtClean="0">
                              <a:latin typeface="Cambria Math" panose="02040503050406030204" pitchFamily="18" charset="0"/>
                            </a:rPr>
                            <m:t>𝜒𝜊𝜍</m:t>
                          </m:r>
                        </m:sub>
                        <m:sup/>
                        <m:e>
                          <m:r>
                            <m:rPr>
                              <m:sty m:val="p"/>
                            </m:rPr>
                            <a:rPr lang="el-GR" b="0" i="0" smtClean="0">
                              <a:latin typeface="Cambria Math" panose="02040503050406030204" pitchFamily="18" charset="0"/>
                            </a:rPr>
                            <m:t>Δ</m:t>
                          </m:r>
                          <m:r>
                            <m:rPr>
                              <m:sty m:val="p"/>
                            </m:rPr>
                            <a:rPr lang="en-US" b="0" i="0" smtClean="0">
                              <a:latin typeface="Cambria Math" panose="02040503050406030204" pitchFamily="18" charset="0"/>
                            </a:rPr>
                            <m:t>V</m:t>
                          </m:r>
                        </m:e>
                      </m:nary>
                      <m:r>
                        <a:rPr lang="en-US" i="1">
                          <a:latin typeface="Cambria Math" panose="02040503050406030204" pitchFamily="18" charset="0"/>
                        </a:rPr>
                        <m:t>=0</m:t>
                      </m:r>
                    </m:oMath>
                  </m:oMathPara>
                </a14:m>
                <a:endParaRPr lang="en-US" dirty="0">
                  <a:latin typeface="Calibri" panose="020F0502020204030204" pitchFamily="34" charset="0"/>
                  <a:cs typeface="Calibri" panose="020F0502020204030204" pitchFamily="34" charset="0"/>
                </a:endParaRPr>
              </a:p>
              <a:p>
                <a:pPr marL="685800" lvl="2" indent="0">
                  <a:buNone/>
                </a:pPr>
                <a:endParaRPr lang="el-GR" dirty="0">
                  <a:latin typeface="Calibri" panose="020F0502020204030204" pitchFamily="34" charset="0"/>
                  <a:cs typeface="Calibri" panose="020F0502020204030204" pitchFamily="34" charset="0"/>
                </a:endParaRPr>
              </a:p>
              <a:p>
                <a:pPr lvl="1"/>
                <a:endParaRPr lang="en-US" dirty="0">
                  <a:latin typeface="Calibri" panose="020F0502020204030204" pitchFamily="34" charset="0"/>
                  <a:cs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948450" cy="5181600"/>
              </a:xfrm>
              <a:blipFill>
                <a:blip r:embed="rId3"/>
                <a:stretch>
                  <a:fillRect t="-941" r="-1687"/>
                </a:stretch>
              </a:blipFill>
            </p:spPr>
            <p:txBody>
              <a:bodyPr/>
              <a:lstStyle/>
              <a:p>
                <a:r>
                  <a:rPr lang="en-US">
                    <a:noFill/>
                  </a:rPr>
                  <a:t> </a:t>
                </a:r>
              </a:p>
            </p:txBody>
          </p:sp>
        </mc:Fallback>
      </mc:AlternateContent>
      <p:sp>
        <p:nvSpPr>
          <p:cNvPr id="4" name="Horizontal Scroll 3"/>
          <p:cNvSpPr/>
          <p:nvPr/>
        </p:nvSpPr>
        <p:spPr>
          <a:xfrm>
            <a:off x="6629400" y="3505200"/>
            <a:ext cx="1981200" cy="1143000"/>
          </a:xfrm>
          <a:prstGeom prst="accentBorderCallout1">
            <a:avLst>
              <a:gd name="adj1" fmla="val 22917"/>
              <a:gd name="adj2" fmla="val -2833"/>
              <a:gd name="adj3" fmla="val 19166"/>
              <a:gd name="adj4" fmla="val -66833"/>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l-GR" sz="1400" b="0" i="0" u="none" strike="noStrike" kern="1200" cap="none" spc="0" normalizeH="0" baseline="0" noProof="0" dirty="0">
                <a:ln>
                  <a:noFill/>
                </a:ln>
                <a:solidFill>
                  <a:prstClr val="black"/>
                </a:solidFill>
                <a:effectLst/>
                <a:uLnTx/>
                <a:uFillTx/>
                <a:latin typeface="Cambria" panose="02040503050406030204"/>
                <a:ea typeface="+mn-ea"/>
                <a:cs typeface="+mn-cs"/>
              </a:rPr>
              <a:t>Τα ρεύματα που </a:t>
            </a:r>
            <a:r>
              <a:rPr kumimoji="0" lang="el-GR" sz="1400" b="1" i="0" u="none" strike="noStrike" kern="1200" cap="none" spc="0" normalizeH="0" baseline="0" noProof="0" dirty="0">
                <a:ln>
                  <a:noFill/>
                </a:ln>
                <a:solidFill>
                  <a:prstClr val="black"/>
                </a:solidFill>
                <a:effectLst/>
                <a:uLnTx/>
                <a:uFillTx/>
                <a:latin typeface="Cambria" panose="02040503050406030204"/>
                <a:ea typeface="+mn-ea"/>
                <a:cs typeface="+mn-cs"/>
              </a:rPr>
              <a:t>μπαίνουν</a:t>
            </a:r>
            <a:r>
              <a:rPr kumimoji="0" lang="el-GR" sz="1400" b="0" i="0" u="none" strike="noStrike" kern="1200" cap="none" spc="0" normalizeH="0" baseline="0" noProof="0" dirty="0">
                <a:ln>
                  <a:noFill/>
                </a:ln>
                <a:solidFill>
                  <a:prstClr val="black"/>
                </a:solidFill>
                <a:effectLst/>
                <a:uLnTx/>
                <a:uFillTx/>
                <a:latin typeface="Cambria" panose="02040503050406030204"/>
                <a:ea typeface="+mn-ea"/>
                <a:cs typeface="+mn-cs"/>
              </a:rPr>
              <a:t> στον κόμβο έχουν </a:t>
            </a:r>
            <a:r>
              <a:rPr kumimoji="0" lang="el-GR" sz="1400" b="1" i="0" u="none" strike="noStrike" kern="1200" cap="none" spc="0" normalizeH="0" baseline="0" noProof="0" dirty="0">
                <a:ln>
                  <a:noFill/>
                </a:ln>
                <a:solidFill>
                  <a:prstClr val="black"/>
                </a:solidFill>
                <a:effectLst/>
                <a:uLnTx/>
                <a:uFillTx/>
                <a:latin typeface="Cambria" panose="02040503050406030204"/>
                <a:ea typeface="+mn-ea"/>
                <a:cs typeface="+mn-cs"/>
              </a:rPr>
              <a:t>θετικό</a:t>
            </a:r>
            <a:r>
              <a:rPr kumimoji="0" lang="el-GR" sz="1400" b="0" i="0" u="none" strike="noStrike" kern="1200" cap="none" spc="0" normalizeH="0" baseline="0" noProof="0" dirty="0">
                <a:ln>
                  <a:noFill/>
                </a:ln>
                <a:solidFill>
                  <a:prstClr val="black"/>
                </a:solidFill>
                <a:effectLst/>
                <a:uLnTx/>
                <a:uFillTx/>
                <a:latin typeface="Cambria" panose="02040503050406030204"/>
                <a:ea typeface="+mn-ea"/>
                <a:cs typeface="+mn-cs"/>
              </a:rPr>
              <a:t> πρόσημο, ενώ αυτά που </a:t>
            </a:r>
            <a:r>
              <a:rPr kumimoji="0" lang="el-GR" sz="1400" b="1" i="0" u="none" strike="noStrike" kern="1200" cap="none" spc="0" normalizeH="0" baseline="0" noProof="0" dirty="0">
                <a:ln>
                  <a:noFill/>
                </a:ln>
                <a:solidFill>
                  <a:prstClr val="black"/>
                </a:solidFill>
                <a:effectLst/>
                <a:uLnTx/>
                <a:uFillTx/>
                <a:latin typeface="Cambria" panose="02040503050406030204"/>
                <a:ea typeface="+mn-ea"/>
                <a:cs typeface="+mn-cs"/>
              </a:rPr>
              <a:t>βγαίνουν</a:t>
            </a:r>
            <a:r>
              <a:rPr kumimoji="0" lang="el-GR" sz="1400" b="0" i="0" u="none" strike="noStrike" kern="1200" cap="none" spc="0" normalizeH="0" baseline="0" noProof="0" dirty="0">
                <a:ln>
                  <a:noFill/>
                </a:ln>
                <a:solidFill>
                  <a:prstClr val="black"/>
                </a:solidFill>
                <a:effectLst/>
                <a:uLnTx/>
                <a:uFillTx/>
                <a:latin typeface="Cambria" panose="02040503050406030204"/>
                <a:ea typeface="+mn-ea"/>
                <a:cs typeface="+mn-cs"/>
              </a:rPr>
              <a:t>, </a:t>
            </a:r>
            <a:r>
              <a:rPr kumimoji="0" lang="el-GR" sz="1400" b="1" i="0" u="none" strike="noStrike" kern="1200" cap="none" spc="0" normalizeH="0" baseline="0" noProof="0" dirty="0">
                <a:ln>
                  <a:noFill/>
                </a:ln>
                <a:solidFill>
                  <a:prstClr val="black"/>
                </a:solidFill>
                <a:effectLst/>
                <a:uLnTx/>
                <a:uFillTx/>
                <a:latin typeface="Cambria" panose="02040503050406030204"/>
                <a:ea typeface="+mn-ea"/>
                <a:cs typeface="+mn-cs"/>
              </a:rPr>
              <a:t>αρνητικό</a:t>
            </a:r>
            <a:r>
              <a:rPr kumimoji="0" lang="el-GR" sz="1400" b="0" i="0" u="none" strike="noStrike" kern="1200" cap="none" spc="0" normalizeH="0" baseline="0" noProof="0" dirty="0">
                <a:ln>
                  <a:noFill/>
                </a:ln>
                <a:solidFill>
                  <a:prstClr val="black"/>
                </a:solidFill>
                <a:effectLst/>
                <a:uLnTx/>
                <a:uFillTx/>
                <a:latin typeface="Cambria" panose="02040503050406030204"/>
                <a:ea typeface="+mn-ea"/>
                <a:cs typeface="+mn-cs"/>
              </a:rPr>
              <a:t>.</a:t>
            </a:r>
          </a:p>
        </p:txBody>
      </p:sp>
      <p:pic>
        <p:nvPicPr>
          <p:cNvPr id="8" name="Picture 2" descr="http://photos1.blogger.com/x/blogger/3569/2389/1600/760725/Decorated_tree.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8898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fade">
                                      <p:cBhvr>
                                        <p:cTn id="34"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595510" y="854891"/>
            <a:ext cx="3053190" cy="2079250"/>
          </a:xfrm>
          <a:prstGeom prst="rect">
            <a:avLst/>
          </a:prstGeom>
          <a:ln>
            <a:noFill/>
          </a:ln>
          <a:effectLst>
            <a:outerShdw blurRad="190500" algn="tl" rotWithShape="0">
              <a:srgbClr val="000000">
                <a:alpha val="70000"/>
              </a:srgbClr>
            </a:outerShdw>
          </a:effectLst>
        </p:spPr>
      </p:pic>
      <p:sp>
        <p:nvSpPr>
          <p:cNvPr id="2" name="Title 1"/>
          <p:cNvSpPr>
            <a:spLocks noGrp="1"/>
          </p:cNvSpPr>
          <p:nvPr>
            <p:ph type="title"/>
          </p:nvPr>
        </p:nvSpPr>
        <p:spPr/>
        <p:txBody>
          <a:bodyPr>
            <a:normAutofit fontScale="90000"/>
          </a:bodyPr>
          <a:lstStyle/>
          <a:p>
            <a:r>
              <a:rPr lang="el-GR" dirty="0"/>
              <a:t>Ηλεκτρικά Κυκλώματα</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1" y="1371600"/>
                <a:ext cx="4571164" cy="5334000"/>
              </a:xfrm>
            </p:spPr>
            <p:txBody>
              <a:bodyPr>
                <a:normAutofit/>
              </a:bodyPr>
              <a:lstStyle/>
              <a:p>
                <a:r>
                  <a:rPr lang="el-GR" b="1" dirty="0">
                    <a:latin typeface="Calibri" panose="020F0502020204030204" pitchFamily="34" charset="0"/>
                    <a:cs typeface="Calibri" panose="020F0502020204030204" pitchFamily="34" charset="0"/>
                  </a:rPr>
                  <a:t>Οι Κανόνες του </a:t>
                </a:r>
                <a:r>
                  <a:rPr lang="en-US" b="1" dirty="0">
                    <a:latin typeface="Calibri" panose="020F0502020204030204" pitchFamily="34" charset="0"/>
                    <a:cs typeface="Calibri" panose="020F0502020204030204" pitchFamily="34" charset="0"/>
                  </a:rPr>
                  <a:t>Kirchhoff</a:t>
                </a:r>
              </a:p>
              <a:p>
                <a:pPr lvl="1"/>
                <a:endParaRPr lang="en-US" sz="1600"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1. </a:t>
                </a:r>
                <a:r>
                  <a:rPr lang="el-GR" b="1" i="1" dirty="0">
                    <a:latin typeface="Calibri" panose="020F0502020204030204" pitchFamily="34" charset="0"/>
                    <a:cs typeface="Calibri" panose="020F0502020204030204" pitchFamily="34" charset="0"/>
                  </a:rPr>
                  <a:t>Κανόνας κόμβου:</a:t>
                </a:r>
                <a:endParaRPr lang="en-US" b="1" i="1" dirty="0">
                  <a:latin typeface="Calibri" panose="020F0502020204030204" pitchFamily="34" charset="0"/>
                  <a:cs typeface="Calibri" panose="020F0502020204030204" pitchFamily="34" charset="0"/>
                </a:endParaRPr>
              </a:p>
              <a:p>
                <a:pPr marL="365760" lvl="1" indent="0">
                  <a:buNone/>
                </a:pPr>
                <a:endParaRPr lang="en-US" sz="900" i="1" dirty="0">
                  <a:latin typeface="Calibri" panose="020F0502020204030204" pitchFamily="34" charset="0"/>
                  <a:cs typeface="Calibri" panose="020F0502020204030204" pitchFamily="34" charset="0"/>
                </a:endParaRPr>
              </a:p>
              <a:p>
                <a:pPr marL="685800" lvl="2" indent="0">
                  <a:buNone/>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𝐼</m:t>
                          </m:r>
                        </m:e>
                        <m:sub>
                          <m:r>
                            <a:rPr lang="en-US" i="1">
                              <a:latin typeface="Cambria Math" panose="02040503050406030204" pitchFamily="18" charset="0"/>
                              <a:ea typeface="Cambria Math" panose="02040503050406030204" pitchFamily="18" charset="0"/>
                            </a:rPr>
                            <m:t>𝑖𝑛</m:t>
                          </m:r>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𝐼</m:t>
                          </m:r>
                        </m:e>
                        <m:sub>
                          <m:r>
                            <a:rPr lang="en-US" i="1">
                              <a:latin typeface="Cambria Math" panose="02040503050406030204" pitchFamily="18" charset="0"/>
                              <a:ea typeface="Cambria Math" panose="02040503050406030204" pitchFamily="18" charset="0"/>
                            </a:rPr>
                            <m:t>𝑜𝑢𝑡</m:t>
                          </m:r>
                        </m:sub>
                      </m:sSub>
                    </m:oMath>
                  </m:oMathPara>
                </a14:m>
                <a:endParaRPr lang="en-US" dirty="0">
                  <a:latin typeface="Calibri" panose="020F0502020204030204" pitchFamily="34" charset="0"/>
                  <a:cs typeface="Calibri" panose="020F0502020204030204" pitchFamily="34" charset="0"/>
                </a:endParaRPr>
              </a:p>
              <a:p>
                <a:pPr marL="685800" lvl="2" indent="0">
                  <a:buNone/>
                </a:pPr>
                <a:endParaRPr lang="en-US" sz="1050" dirty="0">
                  <a:latin typeface="Calibri" panose="020F0502020204030204" pitchFamily="34" charset="0"/>
                  <a:cs typeface="Calibri" panose="020F0502020204030204" pitchFamily="34" charset="0"/>
                </a:endParaRPr>
              </a:p>
              <a:p>
                <a:pPr marL="685800" lvl="2" indent="0">
                  <a:buNone/>
                </a:pPr>
                <a:r>
                  <a:rPr lang="el-GR" dirty="0">
                    <a:latin typeface="Calibri" panose="020F0502020204030204" pitchFamily="34" charset="0"/>
                    <a:cs typeface="Calibri" panose="020F0502020204030204" pitchFamily="34" charset="0"/>
                  </a:rPr>
                  <a:t>Προέρχεται από την </a:t>
                </a:r>
                <a:r>
                  <a:rPr lang="el-GR" b="1" dirty="0">
                    <a:latin typeface="Calibri" panose="020F0502020204030204" pitchFamily="34" charset="0"/>
                    <a:cs typeface="Calibri" panose="020F0502020204030204" pitchFamily="34" charset="0"/>
                  </a:rPr>
                  <a:t>αρχή διατήρησης του φορτίου</a:t>
                </a:r>
                <a:endParaRPr lang="en-US" b="1" dirty="0">
                  <a:latin typeface="Calibri" panose="020F0502020204030204" pitchFamily="34" charset="0"/>
                  <a:cs typeface="Calibri" panose="020F0502020204030204" pitchFamily="34" charset="0"/>
                </a:endParaRPr>
              </a:p>
              <a:p>
                <a:pPr lvl="1"/>
                <a:endParaRPr lang="en-US" sz="1100" dirty="0">
                  <a:latin typeface="Calibri" panose="020F0502020204030204" pitchFamily="34" charset="0"/>
                  <a:cs typeface="Calibri" panose="020F0502020204030204" pitchFamily="34" charset="0"/>
                </a:endParaRPr>
              </a:p>
              <a:p>
                <a:pPr lvl="1"/>
                <a:r>
                  <a:rPr lang="en-US" dirty="0">
                    <a:latin typeface="Calibri" panose="020F0502020204030204" pitchFamily="34" charset="0"/>
                    <a:cs typeface="Calibri" panose="020F0502020204030204" pitchFamily="34" charset="0"/>
                  </a:rPr>
                  <a:t>2. </a:t>
                </a:r>
                <a:r>
                  <a:rPr lang="el-GR" b="1" i="1" dirty="0">
                    <a:latin typeface="Calibri" panose="020F0502020204030204" pitchFamily="34" charset="0"/>
                    <a:cs typeface="Calibri" panose="020F0502020204030204" pitchFamily="34" charset="0"/>
                  </a:rPr>
                  <a:t>Κανόνας βρόχου: </a:t>
                </a:r>
              </a:p>
              <a:p>
                <a:pPr marL="365760" lvl="1" indent="0">
                  <a:buNone/>
                </a:pPr>
                <a:endParaRPr lang="el-GR" sz="700" b="1" i="1" dirty="0">
                  <a:latin typeface="Calibri" panose="020F0502020204030204" pitchFamily="34" charset="0"/>
                  <a:cs typeface="Calibri" panose="020F0502020204030204" pitchFamily="34" charset="0"/>
                </a:endParaRPr>
              </a:p>
              <a:p>
                <a:pPr marL="365760" lvl="1" indent="0">
                  <a:buNone/>
                </a:pPr>
                <a14:m>
                  <m:oMathPara xmlns:m="http://schemas.openxmlformats.org/officeDocument/2006/math">
                    <m:oMathParaPr>
                      <m:jc m:val="centerGroup"/>
                    </m:oMathParaPr>
                    <m:oMath xmlns:m="http://schemas.openxmlformats.org/officeDocument/2006/math">
                      <m:nary>
                        <m:naryPr>
                          <m:chr m:val="∑"/>
                          <m:supHide m:val="on"/>
                          <m:ctrlPr>
                            <a:rPr lang="el-GR" i="1">
                              <a:latin typeface="Cambria Math" panose="02040503050406030204" pitchFamily="18" charset="0"/>
                            </a:rPr>
                          </m:ctrlPr>
                        </m:naryPr>
                        <m:sub>
                          <m:r>
                            <a:rPr lang="el-GR" b="0" i="1" smtClean="0">
                              <a:latin typeface="Cambria Math" panose="02040503050406030204" pitchFamily="18" charset="0"/>
                            </a:rPr>
                            <m:t>𝛽𝜌</m:t>
                          </m:r>
                          <m:r>
                            <m:rPr>
                              <m:sty m:val="p"/>
                            </m:rPr>
                            <a:rPr lang="el-GR" b="0" i="1" smtClean="0">
                              <a:latin typeface="Cambria Math" panose="02040503050406030204" pitchFamily="18" charset="0"/>
                            </a:rPr>
                            <m:t>ό</m:t>
                          </m:r>
                          <m:r>
                            <a:rPr lang="el-GR" b="0" i="1" smtClean="0">
                              <a:latin typeface="Cambria Math" panose="02040503050406030204" pitchFamily="18" charset="0"/>
                            </a:rPr>
                            <m:t>𝜒𝜊𝜍</m:t>
                          </m:r>
                        </m:sub>
                        <m:sup/>
                        <m:e>
                          <m:r>
                            <m:rPr>
                              <m:sty m:val="p"/>
                            </m:rPr>
                            <a:rPr lang="el-GR" b="0" i="0" smtClean="0">
                              <a:latin typeface="Cambria Math" panose="02040503050406030204" pitchFamily="18" charset="0"/>
                            </a:rPr>
                            <m:t>Δ</m:t>
                          </m:r>
                          <m:r>
                            <m:rPr>
                              <m:sty m:val="p"/>
                            </m:rPr>
                            <a:rPr lang="en-US" b="0" i="0" smtClean="0">
                              <a:latin typeface="Cambria Math" panose="02040503050406030204" pitchFamily="18" charset="0"/>
                            </a:rPr>
                            <m:t>V</m:t>
                          </m:r>
                        </m:e>
                      </m:nary>
                      <m:r>
                        <a:rPr lang="en-US" i="1">
                          <a:latin typeface="Cambria Math" panose="02040503050406030204" pitchFamily="18" charset="0"/>
                        </a:rPr>
                        <m:t>=0</m:t>
                      </m:r>
                    </m:oMath>
                  </m:oMathPara>
                </a14:m>
                <a:endParaRPr lang="el-GR" dirty="0">
                  <a:latin typeface="Calibri" panose="020F0502020204030204" pitchFamily="34" charset="0"/>
                  <a:cs typeface="Calibri" panose="020F0502020204030204" pitchFamily="34" charset="0"/>
                </a:endParaRPr>
              </a:p>
              <a:p>
                <a:pPr marL="685800" lvl="2" indent="0">
                  <a:buNone/>
                </a:pPr>
                <a:br>
                  <a:rPr lang="el-GR" dirty="0">
                    <a:latin typeface="Calibri" panose="020F0502020204030204" pitchFamily="34" charset="0"/>
                    <a:cs typeface="Calibri" panose="020F0502020204030204" pitchFamily="34" charset="0"/>
                  </a:rPr>
                </a:br>
                <a:r>
                  <a:rPr lang="el-GR" dirty="0">
                    <a:latin typeface="Calibri" panose="020F0502020204030204" pitchFamily="34" charset="0"/>
                    <a:cs typeface="Calibri" panose="020F0502020204030204" pitchFamily="34" charset="0"/>
                  </a:rPr>
                  <a:t>Προέρχεται από την </a:t>
                </a:r>
                <a:r>
                  <a:rPr lang="el-GR" b="1" dirty="0">
                    <a:latin typeface="Calibri" panose="020F0502020204030204" pitchFamily="34" charset="0"/>
                    <a:cs typeface="Calibri" panose="020F0502020204030204" pitchFamily="34" charset="0"/>
                  </a:rPr>
                  <a:t>αρχή </a:t>
                </a:r>
                <a:br>
                  <a:rPr lang="el-GR" b="1" dirty="0">
                    <a:latin typeface="Calibri" panose="020F0502020204030204" pitchFamily="34" charset="0"/>
                    <a:cs typeface="Calibri" panose="020F0502020204030204" pitchFamily="34" charset="0"/>
                  </a:rPr>
                </a:br>
                <a:r>
                  <a:rPr lang="el-GR" b="1" dirty="0">
                    <a:latin typeface="Calibri" panose="020F0502020204030204" pitchFamily="34" charset="0"/>
                    <a:cs typeface="Calibri" panose="020F0502020204030204" pitchFamily="34" charset="0"/>
                  </a:rPr>
                  <a:t>διατήρησης της ενέργειας</a:t>
                </a:r>
                <a:endParaRPr lang="en-US" b="1" dirty="0">
                  <a:latin typeface="Calibri" panose="020F0502020204030204" pitchFamily="34" charset="0"/>
                  <a:cs typeface="Calibri" panose="020F0502020204030204" pitchFamily="34" charset="0"/>
                </a:endParaRPr>
              </a:p>
              <a:p>
                <a:pPr marL="685800" lvl="2" indent="0">
                  <a:buNone/>
                </a:pPr>
                <a:endParaRPr lang="el-GR" dirty="0">
                  <a:latin typeface="Calibri" panose="020F0502020204030204" pitchFamily="34" charset="0"/>
                  <a:cs typeface="Calibri" panose="020F0502020204030204" pitchFamily="34" charset="0"/>
                </a:endParaRPr>
              </a:p>
              <a:p>
                <a:pPr lvl="1"/>
                <a:endParaRPr lang="en-US" dirty="0">
                  <a:latin typeface="Calibri" panose="020F0502020204030204" pitchFamily="34" charset="0"/>
                  <a:cs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1" y="1371600"/>
                <a:ext cx="4571164" cy="5334000"/>
              </a:xfrm>
              <a:blipFill rotWithShape="0">
                <a:blip r:embed="rId4"/>
                <a:stretch>
                  <a:fillRect t="-914"/>
                </a:stretch>
              </a:blipFill>
            </p:spPr>
            <p:txBody>
              <a:bodyPr/>
              <a:lstStyle/>
              <a:p>
                <a:r>
                  <a:rPr lang="el-GR">
                    <a:noFill/>
                  </a:rPr>
                  <a:t> </a:t>
                </a:r>
              </a:p>
            </p:txBody>
          </p:sp>
        </mc:Fallback>
      </mc:AlternateContent>
      <p:pic>
        <p:nvPicPr>
          <p:cNvPr id="5" name="Picture 4"/>
          <p:cNvPicPr>
            <a:picLocks noChangeAspect="1"/>
          </p:cNvPicPr>
          <p:nvPr/>
        </p:nvPicPr>
        <p:blipFill>
          <a:blip r:embed="rId5"/>
          <a:stretch>
            <a:fillRect/>
          </a:stretch>
        </p:blipFill>
        <p:spPr>
          <a:xfrm>
            <a:off x="4648200" y="3188141"/>
            <a:ext cx="4000500" cy="3263459"/>
          </a:xfrm>
          <a:prstGeom prst="rect">
            <a:avLst/>
          </a:prstGeom>
          <a:ln>
            <a:noFill/>
          </a:ln>
          <a:effectLst>
            <a:outerShdw blurRad="190500" algn="tl" rotWithShape="0">
              <a:srgbClr val="000000">
                <a:alpha val="70000"/>
              </a:srgbClr>
            </a:outerShdw>
          </a:effectLst>
        </p:spPr>
      </p:pic>
      <p:pic>
        <p:nvPicPr>
          <p:cNvPr id="6" name="Picture 2" descr="http://photos1.blogger.com/x/blogger/3569/2389/1600/760725/Decorated_tree.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7">
            <p14:nvContentPartPr>
              <p14:cNvPr id="7" name="Ink 6"/>
              <p14:cNvContentPartPr/>
              <p14:nvPr/>
            </p14:nvContentPartPr>
            <p14:xfrm>
              <a:off x="6174720" y="3501720"/>
              <a:ext cx="147600" cy="320760"/>
            </p14:xfrm>
          </p:contentPart>
        </mc:Choice>
        <mc:Fallback xmlns="">
          <p:pic>
            <p:nvPicPr>
              <p:cNvPr id="7" name="Ink 6"/>
              <p:cNvPicPr/>
              <p:nvPr/>
            </p:nvPicPr>
            <p:blipFill>
              <a:blip r:embed="rId8"/>
              <a:stretch>
                <a:fillRect/>
              </a:stretch>
            </p:blipFill>
            <p:spPr>
              <a:xfrm>
                <a:off x="6162840" y="3489840"/>
                <a:ext cx="171360" cy="345240"/>
              </a:xfrm>
              <a:prstGeom prst="rect">
                <a:avLst/>
              </a:prstGeom>
            </p:spPr>
          </p:pic>
        </mc:Fallback>
      </mc:AlternateContent>
    </p:spTree>
    <p:extLst>
      <p:ext uri="{BB962C8B-B14F-4D97-AF65-F5344CB8AC3E}">
        <p14:creationId xmlns:p14="http://schemas.microsoft.com/office/powerpoint/2010/main" val="3178068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Effect transition="in" filter="fade">
                                      <p:cBhvr>
                                        <p:cTn id="13" dur="500"/>
                                        <p:tgtEl>
                                          <p:spTgt spid="3">
                                            <p:txEl>
                                              <p:pRg st="6" end="6"/>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animEffect transition="in" filter="fade">
                                      <p:cBhvr>
                                        <p:cTn id="21" dur="500"/>
                                        <p:tgtEl>
                                          <p:spTgt spid="3">
                                            <p:txEl>
                                              <p:pRg st="8" end="8"/>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10" end="10"/>
                                            </p:txEl>
                                          </p:spTgt>
                                        </p:tgtEl>
                                        <p:attrNameLst>
                                          <p:attrName>style.visibility</p:attrName>
                                        </p:attrNameLst>
                                      </p:cBhvr>
                                      <p:to>
                                        <p:strVal val="visible"/>
                                      </p:to>
                                    </p:set>
                                    <p:animEffect transition="in" filter="fade">
                                      <p:cBhvr>
                                        <p:cTn id="24" dur="500"/>
                                        <p:tgtEl>
                                          <p:spTgt spid="3">
                                            <p:txEl>
                                              <p:pRg st="10" end="10"/>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animEffect transition="in" filter="fade">
                                      <p:cBhvr>
                                        <p:cTn id="27" dur="500"/>
                                        <p:tgtEl>
                                          <p:spTgt spid="3">
                                            <p:txEl>
                                              <p:pRg st="11" end="11"/>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Ηλεκτρικά Κυκλώματα</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910349" cy="5334000"/>
              </a:xfrm>
            </p:spPr>
            <p:txBody>
              <a:bodyPr>
                <a:normAutofit lnSpcReduction="10000"/>
              </a:bodyPr>
              <a:lstStyle/>
              <a:p>
                <a:r>
                  <a:rPr lang="el-GR" b="1" dirty="0">
                    <a:latin typeface="Calibri" panose="020F0502020204030204" pitchFamily="34" charset="0"/>
                    <a:cs typeface="Calibri" panose="020F0502020204030204" pitchFamily="34" charset="0"/>
                  </a:rPr>
                  <a:t>Οι Κανόνες του </a:t>
                </a:r>
                <a:r>
                  <a:rPr lang="en-US" b="1" dirty="0">
                    <a:latin typeface="Calibri" panose="020F0502020204030204" pitchFamily="34" charset="0"/>
                    <a:cs typeface="Calibri" panose="020F0502020204030204" pitchFamily="34" charset="0"/>
                  </a:rPr>
                  <a:t>Kirchhoff</a:t>
                </a:r>
                <a:endParaRPr lang="en-US" sz="1600" dirty="0">
                  <a:latin typeface="Calibri" panose="020F0502020204030204" pitchFamily="34" charset="0"/>
                  <a:cs typeface="Calibri" panose="020F0502020204030204" pitchFamily="34" charset="0"/>
                </a:endParaRPr>
              </a:p>
              <a:p>
                <a:pPr lvl="1"/>
                <a:r>
                  <a:rPr lang="en-US" dirty="0">
                    <a:latin typeface="Calibri" panose="020F0502020204030204" pitchFamily="34" charset="0"/>
                    <a:cs typeface="Calibri" panose="020F0502020204030204" pitchFamily="34" charset="0"/>
                  </a:rPr>
                  <a:t>O </a:t>
                </a:r>
                <a:r>
                  <a:rPr lang="el-GR" dirty="0">
                    <a:latin typeface="Calibri" panose="020F0502020204030204" pitchFamily="34" charset="0"/>
                    <a:cs typeface="Calibri" panose="020F0502020204030204" pitchFamily="34" charset="0"/>
                  </a:rPr>
                  <a:t>κανόνας κόμβου είναι απλός: βρίσκετε απλά μια διακλάδωση ρευμάτων στο κύκλωμα και τον εφαρμόζετε</a:t>
                </a:r>
                <a:endParaRPr lang="en-US" dirty="0">
                  <a:latin typeface="Calibri" panose="020F0502020204030204" pitchFamily="34" charset="0"/>
                  <a:cs typeface="Calibri" panose="020F0502020204030204" pitchFamily="34" charset="0"/>
                </a:endParaRPr>
              </a:p>
              <a:p>
                <a:pPr lvl="1"/>
                <a:endParaRPr lang="en-US" sz="700"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Ο κανόνας βρόχου σας ζητά να υπολογίσετε διαφορές δυναμικού κατά μήκος κλειστών μονοπατιών (βρόχων)</a:t>
                </a:r>
              </a:p>
              <a:p>
                <a:pPr lvl="1"/>
                <a:endParaRPr lang="el-GR" sz="700"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Παρόλο που γνωρίζετε τόσο για πηγές ΗΕΔ όσο και για αντιστάτες (από το νόμο του </a:t>
                </a:r>
                <a:r>
                  <a:rPr lang="aa-ET" dirty="0">
                    <a:latin typeface="Calibri" panose="020F0502020204030204" pitchFamily="34" charset="0"/>
                    <a:cs typeface="Calibri" panose="020F0502020204030204" pitchFamily="34" charset="0"/>
                  </a:rPr>
                  <a:t>Ohm) </a:t>
                </a:r>
                <a:r>
                  <a:rPr lang="el-GR" dirty="0">
                    <a:latin typeface="Calibri" panose="020F0502020204030204" pitchFamily="34" charset="0"/>
                    <a:cs typeface="Calibri" panose="020F0502020204030204" pitchFamily="34" charset="0"/>
                  </a:rPr>
                  <a:t>τη διαφορά δυναμικού στα άκρα τους, έχει σήμασία </a:t>
                </a:r>
                <a:r>
                  <a:rPr lang="el-GR" b="1" dirty="0">
                    <a:latin typeface="Calibri" panose="020F0502020204030204" pitchFamily="34" charset="0"/>
                    <a:cs typeface="Calibri" panose="020F0502020204030204" pitchFamily="34" charset="0"/>
                  </a:rPr>
                  <a:t>ΠΩΣ</a:t>
                </a:r>
                <a:r>
                  <a:rPr lang="el-GR" dirty="0">
                    <a:latin typeface="Calibri" panose="020F0502020204030204" pitchFamily="34" charset="0"/>
                    <a:cs typeface="Calibri" panose="020F0502020204030204" pitchFamily="34" charset="0"/>
                  </a:rPr>
                  <a:t> μετράτε το ηλεκτρικό δυναμικό (δηλ. πώς διατρέχετε την πηγή ή τον αντιστάτη)</a:t>
                </a:r>
              </a:p>
              <a:p>
                <a:pPr lvl="2"/>
                <a:r>
                  <a:rPr lang="el-GR" dirty="0">
                    <a:latin typeface="Calibri" panose="020F0502020204030204" pitchFamily="34" charset="0"/>
                    <a:cs typeface="Calibri" panose="020F0502020204030204" pitchFamily="34" charset="0"/>
                  </a:rPr>
                  <a:t>Ανάλογα με τον τρόπο που «περπατάτε» το μονοπάτι που περιλαμβάνει μια πηγή ή έναν αντιστάτη, </a:t>
                </a:r>
                <a:r>
                  <a:rPr lang="el-GR" b="1" dirty="0">
                    <a:latin typeface="Calibri" panose="020F0502020204030204" pitchFamily="34" charset="0"/>
                    <a:cs typeface="Calibri" panose="020F0502020204030204" pitchFamily="34" charset="0"/>
                  </a:rPr>
                  <a:t>η διαφορά δυναμικού μπορεί να έχει αρνητικό ή θετικό πρόσημο</a:t>
                </a:r>
                <a:r>
                  <a:rPr lang="el-GR" dirty="0">
                    <a:latin typeface="Calibri" panose="020F0502020204030204" pitchFamily="34" charset="0"/>
                    <a:cs typeface="Calibri" panose="020F0502020204030204" pitchFamily="34" charset="0"/>
                  </a:rPr>
                  <a:t>!</a:t>
                </a:r>
              </a:p>
              <a:p>
                <a:pPr lvl="1"/>
                <a:r>
                  <a:rPr lang="el-GR" dirty="0">
                    <a:latin typeface="Calibri" panose="020F0502020204030204" pitchFamily="34" charset="0"/>
                    <a:cs typeface="Calibri" panose="020F0502020204030204" pitchFamily="34" charset="0"/>
                  </a:rPr>
                  <a:t>Θυμηθείτε: </a:t>
                </a:r>
                <a:endParaRPr lang="en-US" b="0" i="0" dirty="0">
                  <a:latin typeface="Cambria Math" panose="02040503050406030204" pitchFamily="18" charset="0"/>
                  <a:cs typeface="Calibri" panose="020F0502020204030204" pitchFamily="34" charset="0"/>
                </a:endParaRPr>
              </a:p>
              <a:p>
                <a:pPr marL="365760" lvl="1" indent="0">
                  <a:buNone/>
                </a:pPr>
                <a14:m>
                  <m:oMathPara xmlns:m="http://schemas.openxmlformats.org/officeDocument/2006/math">
                    <m:oMathParaPr>
                      <m:jc m:val="centerGroup"/>
                    </m:oMathParaPr>
                    <m:oMath xmlns:m="http://schemas.openxmlformats.org/officeDocument/2006/math">
                      <m:r>
                        <m:rPr>
                          <m:sty m:val="p"/>
                        </m:rPr>
                        <a:rPr lang="el-GR" sz="2400" b="0" i="0" smtClean="0">
                          <a:latin typeface="Cambria Math" panose="02040503050406030204" pitchFamily="18" charset="0"/>
                          <a:cs typeface="Calibri" panose="020F0502020204030204" pitchFamily="34" charset="0"/>
                        </a:rPr>
                        <m:t>Δ</m:t>
                      </m:r>
                      <m:sSub>
                        <m:sSubPr>
                          <m:ctrlPr>
                            <a:rPr lang="aa-ET" sz="2400" b="0" i="1" smtClean="0">
                              <a:latin typeface="Cambria Math" panose="02040503050406030204" pitchFamily="18" charset="0"/>
                              <a:cs typeface="Calibri" panose="020F0502020204030204" pitchFamily="34" charset="0"/>
                            </a:rPr>
                          </m:ctrlPr>
                        </m:sSubPr>
                        <m:e>
                          <m:r>
                            <a:rPr lang="aa-ET" sz="2400" b="0" i="1" smtClean="0">
                              <a:latin typeface="Cambria Math" panose="02040503050406030204" pitchFamily="18" charset="0"/>
                              <a:cs typeface="Calibri" panose="020F0502020204030204" pitchFamily="34" charset="0"/>
                            </a:rPr>
                            <m:t>𝑉</m:t>
                          </m:r>
                        </m:e>
                        <m:sub>
                          <m:r>
                            <a:rPr lang="aa-ET" sz="2400" b="0" i="1" smtClean="0">
                              <a:latin typeface="Cambria Math" panose="02040503050406030204" pitchFamily="18" charset="0"/>
                              <a:cs typeface="Calibri" panose="020F0502020204030204" pitchFamily="34" charset="0"/>
                            </a:rPr>
                            <m:t>𝑎𝑏</m:t>
                          </m:r>
                        </m:sub>
                      </m:sSub>
                      <m:r>
                        <a:rPr lang="aa-ET" sz="2400" b="0" i="1" smtClean="0">
                          <a:latin typeface="Cambria Math" panose="02040503050406030204" pitchFamily="18" charset="0"/>
                          <a:cs typeface="Calibri" panose="020F0502020204030204" pitchFamily="34" charset="0"/>
                        </a:rPr>
                        <m:t>=</m:t>
                      </m:r>
                      <m:sSub>
                        <m:sSubPr>
                          <m:ctrlPr>
                            <a:rPr lang="aa-ET" sz="2400" b="0" i="1" smtClean="0">
                              <a:latin typeface="Cambria Math" panose="02040503050406030204" pitchFamily="18" charset="0"/>
                              <a:cs typeface="Calibri" panose="020F0502020204030204" pitchFamily="34" charset="0"/>
                            </a:rPr>
                          </m:ctrlPr>
                        </m:sSubPr>
                        <m:e>
                          <m:r>
                            <a:rPr lang="aa-ET" sz="2400" b="0" i="1" smtClean="0">
                              <a:latin typeface="Cambria Math" panose="02040503050406030204" pitchFamily="18" charset="0"/>
                              <a:cs typeface="Calibri" panose="020F0502020204030204" pitchFamily="34" charset="0"/>
                            </a:rPr>
                            <m:t>𝑉</m:t>
                          </m:r>
                        </m:e>
                        <m:sub>
                          <m:r>
                            <a:rPr lang="aa-ET" sz="2400" b="0" i="1" smtClean="0">
                              <a:latin typeface="Cambria Math" panose="02040503050406030204" pitchFamily="18" charset="0"/>
                              <a:cs typeface="Calibri" panose="020F0502020204030204" pitchFamily="34" charset="0"/>
                            </a:rPr>
                            <m:t>𝑏</m:t>
                          </m:r>
                        </m:sub>
                      </m:sSub>
                      <m:r>
                        <a:rPr lang="aa-ET" sz="2400" b="0" i="1" smtClean="0">
                          <a:latin typeface="Cambria Math" panose="02040503050406030204" pitchFamily="18" charset="0"/>
                          <a:cs typeface="Calibri" panose="020F0502020204030204" pitchFamily="34" charset="0"/>
                        </a:rPr>
                        <m:t>−</m:t>
                      </m:r>
                      <m:sSub>
                        <m:sSubPr>
                          <m:ctrlPr>
                            <a:rPr lang="aa-ET" sz="2400" b="0" i="1" smtClean="0">
                              <a:latin typeface="Cambria Math" panose="02040503050406030204" pitchFamily="18" charset="0"/>
                              <a:cs typeface="Calibri" panose="020F0502020204030204" pitchFamily="34" charset="0"/>
                            </a:rPr>
                          </m:ctrlPr>
                        </m:sSubPr>
                        <m:e>
                          <m:r>
                            <a:rPr lang="aa-ET" sz="2400" b="0" i="1" smtClean="0">
                              <a:latin typeface="Cambria Math" panose="02040503050406030204" pitchFamily="18" charset="0"/>
                              <a:cs typeface="Calibri" panose="020F0502020204030204" pitchFamily="34" charset="0"/>
                            </a:rPr>
                            <m:t>𝑉</m:t>
                          </m:r>
                        </m:e>
                        <m:sub>
                          <m:r>
                            <a:rPr lang="aa-ET" sz="2400" b="0" i="1" smtClean="0">
                              <a:latin typeface="Cambria Math" panose="02040503050406030204" pitchFamily="18" charset="0"/>
                              <a:cs typeface="Calibri" panose="020F0502020204030204" pitchFamily="34" charset="0"/>
                            </a:rPr>
                            <m:t>𝑎</m:t>
                          </m:r>
                        </m:sub>
                      </m:sSub>
                      <m:r>
                        <a:rPr lang="aa-ET" sz="2400" b="0" i="1" smtClean="0">
                          <a:latin typeface="Cambria Math" panose="02040503050406030204" pitchFamily="18" charset="0"/>
                          <a:cs typeface="Calibri" panose="020F0502020204030204" pitchFamily="34" charset="0"/>
                        </a:rPr>
                        <m:t>=</m:t>
                      </m:r>
                      <m:sSub>
                        <m:sSubPr>
                          <m:ctrlPr>
                            <a:rPr lang="aa-ET" sz="2400" b="0" i="1" smtClean="0">
                              <a:latin typeface="Cambria Math" panose="02040503050406030204" pitchFamily="18" charset="0"/>
                              <a:cs typeface="Calibri" panose="020F0502020204030204" pitchFamily="34" charset="0"/>
                            </a:rPr>
                          </m:ctrlPr>
                        </m:sSubPr>
                        <m:e>
                          <m:r>
                            <a:rPr lang="aa-ET" sz="2400" b="0" i="1" smtClean="0">
                              <a:latin typeface="Cambria Math" panose="02040503050406030204" pitchFamily="18" charset="0"/>
                              <a:cs typeface="Calibri" panose="020F0502020204030204" pitchFamily="34" charset="0"/>
                            </a:rPr>
                            <m:t>𝑉</m:t>
                          </m:r>
                        </m:e>
                        <m:sub>
                          <m:r>
                            <a:rPr lang="aa-ET" sz="2400" b="0" i="1" smtClean="0">
                              <a:latin typeface="Cambria Math" panose="02040503050406030204" pitchFamily="18" charset="0"/>
                              <a:cs typeface="Calibri" panose="020F0502020204030204" pitchFamily="34" charset="0"/>
                            </a:rPr>
                            <m:t>𝑓𝑖𝑛𝑎𝑙</m:t>
                          </m:r>
                          <m:r>
                            <a:rPr lang="aa-ET" sz="2400" b="0" i="1" smtClean="0">
                              <a:latin typeface="Cambria Math" panose="02040503050406030204" pitchFamily="18" charset="0"/>
                              <a:cs typeface="Calibri" panose="020F0502020204030204" pitchFamily="34" charset="0"/>
                            </a:rPr>
                            <m:t> </m:t>
                          </m:r>
                          <m:r>
                            <a:rPr lang="aa-ET" sz="2400" b="0" i="1" smtClean="0">
                              <a:latin typeface="Cambria Math" panose="02040503050406030204" pitchFamily="18" charset="0"/>
                              <a:cs typeface="Calibri" panose="020F0502020204030204" pitchFamily="34" charset="0"/>
                            </a:rPr>
                            <m:t>𝑝𝑜𝑖𝑛𝑡</m:t>
                          </m:r>
                        </m:sub>
                      </m:sSub>
                      <m:r>
                        <a:rPr lang="aa-ET" sz="2400" b="0" i="1" smtClean="0">
                          <a:latin typeface="Cambria Math" panose="02040503050406030204" pitchFamily="18" charset="0"/>
                          <a:cs typeface="Calibri" panose="020F0502020204030204" pitchFamily="34" charset="0"/>
                        </a:rPr>
                        <m:t>−</m:t>
                      </m:r>
                      <m:sSub>
                        <m:sSubPr>
                          <m:ctrlPr>
                            <a:rPr lang="aa-ET" sz="2400" b="0" i="1" smtClean="0">
                              <a:latin typeface="Cambria Math" panose="02040503050406030204" pitchFamily="18" charset="0"/>
                              <a:cs typeface="Calibri" panose="020F0502020204030204" pitchFamily="34" charset="0"/>
                            </a:rPr>
                          </m:ctrlPr>
                        </m:sSubPr>
                        <m:e>
                          <m:r>
                            <a:rPr lang="aa-ET" sz="2400" b="0" i="1" smtClean="0">
                              <a:latin typeface="Cambria Math" panose="02040503050406030204" pitchFamily="18" charset="0"/>
                              <a:cs typeface="Calibri" panose="020F0502020204030204" pitchFamily="34" charset="0"/>
                            </a:rPr>
                            <m:t>𝑉</m:t>
                          </m:r>
                        </m:e>
                        <m:sub>
                          <m:r>
                            <a:rPr lang="aa-ET" sz="2400" b="0" i="1" smtClean="0">
                              <a:latin typeface="Cambria Math" panose="02040503050406030204" pitchFamily="18" charset="0"/>
                              <a:cs typeface="Calibri" panose="020F0502020204030204" pitchFamily="34" charset="0"/>
                            </a:rPr>
                            <m:t>𝑖𝑛𝑖𝑡𝑖𝑎𝑙</m:t>
                          </m:r>
                          <m:r>
                            <a:rPr lang="aa-ET" sz="2400" b="0" i="1" smtClean="0">
                              <a:latin typeface="Cambria Math" panose="02040503050406030204" pitchFamily="18" charset="0"/>
                              <a:cs typeface="Calibri" panose="020F0502020204030204" pitchFamily="34" charset="0"/>
                            </a:rPr>
                            <m:t> </m:t>
                          </m:r>
                          <m:r>
                            <a:rPr lang="aa-ET" sz="2400" b="0" i="1" smtClean="0">
                              <a:latin typeface="Cambria Math" panose="02040503050406030204" pitchFamily="18" charset="0"/>
                              <a:cs typeface="Calibri" panose="020F0502020204030204" pitchFamily="34" charset="0"/>
                            </a:rPr>
                            <m:t>𝑝𝑜𝑖𝑛𝑡</m:t>
                          </m:r>
                        </m:sub>
                      </m:sSub>
                    </m:oMath>
                  </m:oMathPara>
                </a14:m>
                <a:endParaRPr lang="en-US" dirty="0">
                  <a:latin typeface="Calibri" panose="020F0502020204030204" pitchFamily="34" charset="0"/>
                  <a:cs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910349" cy="5334000"/>
              </a:xfrm>
              <a:blipFill rotWithShape="0">
                <a:blip r:embed="rId3"/>
                <a:stretch>
                  <a:fillRect t="-1600" r="-693"/>
                </a:stretch>
              </a:blipFill>
            </p:spPr>
            <p:txBody>
              <a:bodyPr/>
              <a:lstStyle/>
              <a:p>
                <a:r>
                  <a:rPr lang="el-GR">
                    <a:noFill/>
                  </a:rPr>
                  <a:t> </a:t>
                </a:r>
              </a:p>
            </p:txBody>
          </p:sp>
        </mc:Fallback>
      </mc:AlternateContent>
      <p:pic>
        <p:nvPicPr>
          <p:cNvPr id="6" name="Picture 2" descr="http://photos1.blogger.com/x/blogger/3569/2389/1600/760725/Decorated_tree.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2904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fade">
                                      <p:cBhvr>
                                        <p:cTn id="3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Ηλεκτρική Δύναμη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8024650" cy="4569730"/>
              </a:xfrm>
            </p:spPr>
            <p:txBody>
              <a:bodyPr>
                <a:normAutofit/>
              </a:bodyPr>
              <a:lstStyle/>
              <a:p>
                <a:r>
                  <a:rPr lang="el-GR" b="1" dirty="0">
                    <a:latin typeface="Calibri" panose="020F0502020204030204" pitchFamily="34" charset="0"/>
                    <a:cs typeface="Calibri" panose="020F0502020204030204" pitchFamily="34" charset="0"/>
                  </a:rPr>
                  <a:t>Ο νόμος του </a:t>
                </a:r>
                <a:r>
                  <a:rPr lang="en-US" b="1" dirty="0">
                    <a:latin typeface="Calibri" panose="020F0502020204030204" pitchFamily="34" charset="0"/>
                    <a:cs typeface="Calibri" panose="020F0502020204030204" pitchFamily="34" charset="0"/>
                  </a:rPr>
                  <a:t>Coulomb – </a:t>
                </a:r>
                <a:r>
                  <a:rPr lang="el-GR" b="1" dirty="0">
                    <a:latin typeface="Calibri" panose="020F0502020204030204" pitchFamily="34" charset="0"/>
                    <a:cs typeface="Calibri" panose="020F0502020204030204" pitchFamily="34" charset="0"/>
                  </a:rPr>
                  <a:t>Διανυσματική μορφή</a:t>
                </a:r>
                <a:br>
                  <a:rPr lang="en-US" sz="500" b="1" dirty="0">
                    <a:latin typeface="Calibri" panose="020F0502020204030204" pitchFamily="34" charset="0"/>
                    <a:cs typeface="Calibri" panose="020F0502020204030204" pitchFamily="34" charset="0"/>
                  </a:rPr>
                </a:br>
                <a14:m>
                  <m:oMath xmlns:m="http://schemas.openxmlformats.org/officeDocument/2006/math">
                    <m:sSub>
                      <m:sSubPr>
                        <m:ctrlPr>
                          <a:rPr lang="el-GR" i="1" smtClean="0">
                            <a:latin typeface="Cambria Math" panose="02040503050406030204" pitchFamily="18" charset="0"/>
                          </a:rPr>
                        </m:ctrlPr>
                      </m:sSubPr>
                      <m:e>
                        <m:acc>
                          <m:accPr>
                            <m:chr m:val="⃗"/>
                            <m:ctrlPr>
                              <a:rPr lang="el-GR" i="1" smtClean="0">
                                <a:latin typeface="Cambria Math" panose="02040503050406030204" pitchFamily="18" charset="0"/>
                              </a:rPr>
                            </m:ctrlPr>
                          </m:accPr>
                          <m:e>
                            <m:r>
                              <a:rPr lang="en-US" b="0" i="1" smtClean="0">
                                <a:latin typeface="Cambria Math" panose="02040503050406030204" pitchFamily="18" charset="0"/>
                              </a:rPr>
                              <m:t>𝐹</m:t>
                            </m:r>
                          </m:e>
                        </m:acc>
                      </m:e>
                      <m:sub>
                        <m:r>
                          <a:rPr lang="en-US" b="0" i="1" smtClean="0">
                            <a:latin typeface="Cambria Math" panose="02040503050406030204" pitchFamily="18" charset="0"/>
                          </a:rPr>
                          <m:t>12</m:t>
                        </m:r>
                      </m:sub>
                    </m:sSub>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b="0" i="1">
                            <a:latin typeface="Cambria Math" panose="02040503050406030204" pitchFamily="18" charset="0"/>
                          </a:rPr>
                          <m:t>𝑘</m:t>
                        </m:r>
                      </m:e>
                      <m:sub>
                        <m:r>
                          <a:rPr lang="en-US" b="0" i="1">
                            <a:latin typeface="Cambria Math" panose="02040503050406030204" pitchFamily="18" charset="0"/>
                          </a:rPr>
                          <m:t>𝑒</m:t>
                        </m:r>
                      </m:sub>
                    </m:sSub>
                    <m:f>
                      <m:fPr>
                        <m:ctrlPr>
                          <a:rPr lang="en-US" i="1">
                            <a:latin typeface="Cambria Math" panose="02040503050406030204" pitchFamily="18" charset="0"/>
                          </a:rPr>
                        </m:ctrlPr>
                      </m:fPr>
                      <m:num>
                        <m:sSub>
                          <m:sSubPr>
                            <m:ctrlPr>
                              <a:rPr lang="en-US"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1</m:t>
                            </m:r>
                          </m:sub>
                        </m:sSub>
                        <m:sSub>
                          <m:sSubPr>
                            <m:ctrlPr>
                              <a:rPr lang="en-US" i="1">
                                <a:latin typeface="Cambria Math" panose="02040503050406030204" pitchFamily="18" charset="0"/>
                              </a:rPr>
                            </m:ctrlPr>
                          </m:sSubPr>
                          <m:e>
                            <m:r>
                              <a:rPr lang="en-US" b="0" i="1">
                                <a:latin typeface="Cambria Math" panose="02040503050406030204" pitchFamily="18" charset="0"/>
                              </a:rPr>
                              <m:t>𝑞</m:t>
                            </m:r>
                          </m:e>
                          <m:sub>
                            <m:r>
                              <a:rPr lang="en-US" b="0" i="1">
                                <a:latin typeface="Cambria Math" panose="02040503050406030204" pitchFamily="18" charset="0"/>
                              </a:rPr>
                              <m:t>2</m:t>
                            </m:r>
                          </m:sub>
                        </m:sSub>
                      </m:num>
                      <m:den>
                        <m:sSup>
                          <m:sSupPr>
                            <m:ctrlPr>
                              <a:rPr lang="en-US" i="1">
                                <a:latin typeface="Cambria Math" panose="02040503050406030204" pitchFamily="18" charset="0"/>
                              </a:rPr>
                            </m:ctrlPr>
                          </m:sSupPr>
                          <m:e>
                            <m:r>
                              <a:rPr lang="en-US" b="0" i="1">
                                <a:latin typeface="Cambria Math" panose="02040503050406030204" pitchFamily="18" charset="0"/>
                              </a:rPr>
                              <m:t>𝑟</m:t>
                            </m:r>
                          </m:e>
                          <m:sup>
                            <m:r>
                              <a:rPr lang="en-US" b="0" i="1">
                                <a:latin typeface="Cambria Math" panose="02040503050406030204" pitchFamily="18" charset="0"/>
                              </a:rPr>
                              <m:t>2</m:t>
                            </m:r>
                          </m:sup>
                        </m:sSup>
                      </m:den>
                    </m:f>
                    <m:sSub>
                      <m:sSubPr>
                        <m:ctrlPr>
                          <a:rPr lang="el-GR" b="1" i="1" smtClean="0">
                            <a:latin typeface="Cambria Math" panose="02040503050406030204" pitchFamily="18" charset="0"/>
                          </a:rPr>
                        </m:ctrlPr>
                      </m:sSubPr>
                      <m:e>
                        <m:acc>
                          <m:accPr>
                            <m:chr m:val="⃗"/>
                            <m:ctrlPr>
                              <a:rPr lang="en-US" b="1" i="1">
                                <a:latin typeface="Cambria Math" panose="02040503050406030204" pitchFamily="18" charset="0"/>
                              </a:rPr>
                            </m:ctrlPr>
                          </m:accPr>
                          <m:e>
                            <m:r>
                              <a:rPr lang="en-US" b="1" i="0">
                                <a:latin typeface="Cambria Math" panose="02040503050406030204" pitchFamily="18" charset="0"/>
                              </a:rPr>
                              <m:t>𝐫</m:t>
                            </m:r>
                          </m:e>
                        </m:acc>
                      </m:e>
                      <m:sub>
                        <m:r>
                          <a:rPr lang="en-US" b="1" i="0" smtClean="0">
                            <a:latin typeface="Cambria Math" panose="02040503050406030204" pitchFamily="18" charset="0"/>
                          </a:rPr>
                          <m:t>𝟏𝟐</m:t>
                        </m:r>
                      </m:sub>
                    </m:sSub>
                  </m:oMath>
                </a14:m>
                <a:endParaRPr lang="el-GR" b="1" dirty="0">
                  <a:latin typeface="Calibri" panose="020F0502020204030204" pitchFamily="34" charset="0"/>
                  <a:cs typeface="Calibri" panose="020F0502020204030204" pitchFamily="34" charset="0"/>
                </a:endParaRPr>
              </a:p>
              <a:p>
                <a:pPr marL="365760" lvl="1" indent="0">
                  <a:buNone/>
                </a:pPr>
                <a:r>
                  <a:rPr lang="el-GR" sz="2000" dirty="0">
                    <a:latin typeface="Calibri" panose="020F0502020204030204" pitchFamily="34" charset="0"/>
                    <a:cs typeface="Calibri" panose="020F0502020204030204" pitchFamily="34" charset="0"/>
                  </a:rPr>
                  <a:t>με </a:t>
                </a:r>
                <a14:m>
                  <m:oMath xmlns:m="http://schemas.openxmlformats.org/officeDocument/2006/math">
                    <m:sSub>
                      <m:sSubPr>
                        <m:ctrlPr>
                          <a:rPr lang="el-GR" sz="2000" i="1">
                            <a:latin typeface="Cambria Math" panose="02040503050406030204" pitchFamily="18" charset="0"/>
                          </a:rPr>
                        </m:ctrlPr>
                      </m:sSubPr>
                      <m:e>
                        <m:acc>
                          <m:accPr>
                            <m:chr m:val="⃗"/>
                            <m:ctrlPr>
                              <a:rPr lang="en-US" sz="2000" i="1">
                                <a:latin typeface="Cambria Math" panose="02040503050406030204" pitchFamily="18" charset="0"/>
                              </a:rPr>
                            </m:ctrlPr>
                          </m:accPr>
                          <m:e>
                            <m:r>
                              <a:rPr lang="en-US" sz="2000" i="1">
                                <a:latin typeface="Cambria Math" panose="02040503050406030204" pitchFamily="18" charset="0"/>
                              </a:rPr>
                              <m:t>𝑟</m:t>
                            </m:r>
                          </m:e>
                        </m:acc>
                      </m:e>
                      <m:sub>
                        <m:r>
                          <a:rPr lang="en-US" sz="2000" i="1">
                            <a:latin typeface="Cambria Math" panose="02040503050406030204" pitchFamily="18" charset="0"/>
                          </a:rPr>
                          <m:t>12</m:t>
                        </m:r>
                      </m:sub>
                    </m:sSub>
                  </m:oMath>
                </a14:m>
                <a:r>
                  <a:rPr lang="el-GR" sz="2000" dirty="0">
                    <a:latin typeface="Calibri" panose="020F0502020204030204" pitchFamily="34" charset="0"/>
                    <a:cs typeface="Calibri" panose="020F0502020204030204" pitchFamily="34" charset="0"/>
                  </a:rPr>
                  <a:t> το μοναδιαίο διάνυσμα από το φορτίο 1 στο φορτίο 2</a:t>
                </a:r>
              </a:p>
              <a:p>
                <a:pPr marL="365760" lvl="1" indent="0">
                  <a:buNone/>
                </a:pPr>
                <a:r>
                  <a:rPr lang="el-GR" sz="2000" dirty="0">
                    <a:latin typeface="Calibri" panose="020F0502020204030204" pitchFamily="34" charset="0"/>
                    <a:cs typeface="Calibri" panose="020F0502020204030204" pitchFamily="34" charset="0"/>
                  </a:rPr>
                  <a:t>Σπάνια θα χρησιμοποιούμε αυτή τη γραφή</a:t>
                </a:r>
                <a:r>
                  <a:rPr lang="en-US" sz="2000" dirty="0">
                    <a:latin typeface="Calibri" panose="020F0502020204030204" pitchFamily="34" charset="0"/>
                    <a:cs typeface="Calibri" panose="020F0502020204030204" pitchFamily="34" charset="0"/>
                  </a:rPr>
                  <a:t> (</a:t>
                </a:r>
                <a:r>
                  <a:rPr lang="el-GR" sz="2000" dirty="0">
                    <a:latin typeface="Calibri" panose="020F0502020204030204" pitchFamily="34" charset="0"/>
                    <a:cs typeface="Calibri" panose="020F0502020204030204" pitchFamily="34" charset="0"/>
                  </a:rPr>
                  <a:t>έχουμε καλύτερες)</a:t>
                </a:r>
                <a:r>
                  <a:rPr lang="en-US" sz="2000" dirty="0">
                    <a:latin typeface="Calibri" panose="020F0502020204030204" pitchFamily="34" charset="0"/>
                    <a:cs typeface="Calibri" panose="020F0502020204030204" pitchFamily="34" charset="0"/>
                  </a:rPr>
                  <a:t> </a:t>
                </a:r>
                <a:r>
                  <a:rPr lang="el-GR" sz="2000" dirty="0">
                    <a:latin typeface="Calibri" panose="020F0502020204030204" pitchFamily="34" charset="0"/>
                    <a:cs typeface="Calibri" panose="020F0502020204030204" pitchFamily="34" charset="0"/>
                  </a:rPr>
                  <a:t>και μόνο για να εξάγουμε θεωρητικά αποτελέσματα</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8024650" cy="4569730"/>
              </a:xfrm>
              <a:blipFill>
                <a:blip r:embed="rId2"/>
                <a:stretch>
                  <a:fillRect t="-1067"/>
                </a:stretch>
              </a:blipFill>
            </p:spPr>
            <p:txBody>
              <a:bodyPr/>
              <a:lstStyle/>
              <a:p>
                <a:r>
                  <a:rPr lang="en-US">
                    <a:noFill/>
                  </a:rPr>
                  <a:t> </a:t>
                </a:r>
              </a:p>
            </p:txBody>
          </p:sp>
        </mc:Fallback>
      </mc:AlternateContent>
      <p:grpSp>
        <p:nvGrpSpPr>
          <p:cNvPr id="6" name="Group 5"/>
          <p:cNvGrpSpPr/>
          <p:nvPr/>
        </p:nvGrpSpPr>
        <p:grpSpPr>
          <a:xfrm>
            <a:off x="1447800" y="3429000"/>
            <a:ext cx="6565025" cy="3079888"/>
            <a:chOff x="1447800" y="3429000"/>
            <a:chExt cx="6565025" cy="3079888"/>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4598" t="2531" r="2281" b="1339"/>
            <a:stretch/>
          </p:blipFill>
          <p:spPr>
            <a:xfrm>
              <a:off x="1447800" y="3429000"/>
              <a:ext cx="6565025" cy="3079888"/>
            </a:xfrm>
            <a:prstGeom prst="rect">
              <a:avLst/>
            </a:prstGeom>
          </p:spPr>
        </p:pic>
        <mc:AlternateContent xmlns:mc="http://schemas.openxmlformats.org/markup-compatibility/2006" xmlns:p14="http://schemas.microsoft.com/office/powerpoint/2010/main">
          <mc:Choice Requires="p14">
            <p:contentPart p14:bwMode="auto" r:id="rId4">
              <p14:nvContentPartPr>
                <p14:cNvPr id="5" name="Ink 4"/>
                <p14:cNvContentPartPr/>
                <p14:nvPr/>
              </p14:nvContentPartPr>
              <p14:xfrm>
                <a:off x="2662920" y="5517720"/>
                <a:ext cx="3372840" cy="438120"/>
              </p14:xfrm>
            </p:contentPart>
          </mc:Choice>
          <mc:Fallback xmlns="">
            <p:pic>
              <p:nvPicPr>
                <p:cNvPr id="5" name="Ink 4"/>
                <p:cNvPicPr/>
                <p:nvPr/>
              </p:nvPicPr>
              <p:blipFill>
                <a:blip r:embed="rId5"/>
                <a:stretch>
                  <a:fillRect/>
                </a:stretch>
              </p:blipFill>
              <p:spPr>
                <a:xfrm>
                  <a:off x="2653560" y="5508360"/>
                  <a:ext cx="3391560" cy="4568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6">
            <p14:nvContentPartPr>
              <p14:cNvPr id="7" name="Ink 6"/>
              <p14:cNvContentPartPr/>
              <p14:nvPr/>
            </p14:nvContentPartPr>
            <p14:xfrm>
              <a:off x="2407680" y="5436360"/>
              <a:ext cx="1155960" cy="777600"/>
            </p14:xfrm>
          </p:contentPart>
        </mc:Choice>
        <mc:Fallback xmlns="">
          <p:pic>
            <p:nvPicPr>
              <p:cNvPr id="7" name="Ink 6"/>
              <p:cNvPicPr/>
              <p:nvPr/>
            </p:nvPicPr>
            <p:blipFill>
              <a:blip r:embed="rId7"/>
              <a:stretch>
                <a:fillRect/>
              </a:stretch>
            </p:blipFill>
            <p:spPr>
              <a:xfrm>
                <a:off x="2399760" y="5428800"/>
                <a:ext cx="1171080" cy="790560"/>
              </a:xfrm>
              <a:prstGeom prst="rect">
                <a:avLst/>
              </a:prstGeom>
            </p:spPr>
          </p:pic>
        </mc:Fallback>
      </mc:AlternateContent>
    </p:spTree>
    <p:extLst>
      <p:ext uri="{BB962C8B-B14F-4D97-AF65-F5344CB8AC3E}">
        <p14:creationId xmlns:p14="http://schemas.microsoft.com/office/powerpoint/2010/main" val="736814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347856" y="1861456"/>
            <a:ext cx="1143000" cy="5021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
        <p:nvSpPr>
          <p:cNvPr id="2" name="Title 1"/>
          <p:cNvSpPr>
            <a:spLocks noGrp="1"/>
          </p:cNvSpPr>
          <p:nvPr>
            <p:ph type="title"/>
          </p:nvPr>
        </p:nvSpPr>
        <p:spPr/>
        <p:txBody>
          <a:bodyPr>
            <a:normAutofit fontScale="90000"/>
          </a:bodyPr>
          <a:lstStyle/>
          <a:p>
            <a:r>
              <a:rPr lang="el-GR" dirty="0"/>
              <a:t>Ηλεκτρικά Κυκλώματα</a:t>
            </a:r>
          </a:p>
        </p:txBody>
      </p:sp>
      <p:grpSp>
        <p:nvGrpSpPr>
          <p:cNvPr id="12" name="Group 11"/>
          <p:cNvGrpSpPr/>
          <p:nvPr/>
        </p:nvGrpSpPr>
        <p:grpSpPr>
          <a:xfrm>
            <a:off x="5205184" y="721178"/>
            <a:ext cx="3246665" cy="3371850"/>
            <a:chOff x="5205184" y="721178"/>
            <a:chExt cx="3246665" cy="3371850"/>
          </a:xfrm>
        </p:grpSpPr>
        <p:grpSp>
          <p:nvGrpSpPr>
            <p:cNvPr id="10" name="Group 9"/>
            <p:cNvGrpSpPr/>
            <p:nvPr/>
          </p:nvGrpSpPr>
          <p:grpSpPr>
            <a:xfrm>
              <a:off x="5734048" y="721178"/>
              <a:ext cx="2717801" cy="3371850"/>
              <a:chOff x="5734048" y="721178"/>
              <a:chExt cx="2717801" cy="3371850"/>
            </a:xfrm>
          </p:grpSpPr>
          <p:pic>
            <p:nvPicPr>
              <p:cNvPr id="5" name="Picture 4"/>
              <p:cNvPicPr>
                <a:picLocks noChangeAspect="1"/>
              </p:cNvPicPr>
              <p:nvPr/>
            </p:nvPicPr>
            <p:blipFill rotWithShape="1">
              <a:blip r:embed="rId3"/>
              <a:srcRect l="15439" r="51307"/>
              <a:stretch/>
            </p:blipFill>
            <p:spPr>
              <a:xfrm>
                <a:off x="5734048" y="721178"/>
                <a:ext cx="2571751" cy="3371850"/>
              </a:xfrm>
              <a:prstGeom prst="rect">
                <a:avLst/>
              </a:prstGeom>
            </p:spPr>
          </p:pic>
          <p:cxnSp>
            <p:nvCxnSpPr>
              <p:cNvPr id="9" name="Straight Connector 8"/>
              <p:cNvCxnSpPr/>
              <p:nvPr/>
            </p:nvCxnSpPr>
            <p:spPr>
              <a:xfrm>
                <a:off x="6705600" y="1949450"/>
                <a:ext cx="707572"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rotWithShape="1">
              <a:blip r:embed="rId3"/>
              <a:srcRect l="15439" t="35129" r="72209" b="26453"/>
              <a:stretch/>
            </p:blipFill>
            <p:spPr>
              <a:xfrm flipH="1">
                <a:off x="7249582" y="1905000"/>
                <a:ext cx="1202267" cy="1295401"/>
              </a:xfrm>
              <a:prstGeom prst="rect">
                <a:avLst/>
              </a:prstGeom>
            </p:spPr>
          </p:pic>
        </p:grpSp>
        <p:pic>
          <p:nvPicPr>
            <p:cNvPr id="11" name="Picture 10"/>
            <p:cNvPicPr>
              <a:picLocks noChangeAspect="1"/>
            </p:cNvPicPr>
            <p:nvPr/>
          </p:nvPicPr>
          <p:blipFill rotWithShape="1">
            <a:blip r:embed="rId3"/>
            <a:srcRect l="237" t="20758" r="93112" b="25005"/>
            <a:stretch/>
          </p:blipFill>
          <p:spPr>
            <a:xfrm>
              <a:off x="5205184" y="1416501"/>
              <a:ext cx="533400" cy="1828800"/>
            </a:xfrm>
            <a:prstGeom prst="rect">
              <a:avLst/>
            </a:prstGeom>
          </p:spPr>
        </p:pic>
      </p:gr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910349" cy="5334000"/>
              </a:xfrm>
            </p:spPr>
            <p:txBody>
              <a:bodyPr>
                <a:normAutofit/>
              </a:bodyPr>
              <a:lstStyle/>
              <a:p>
                <a:r>
                  <a:rPr lang="el-GR" b="1" dirty="0">
                    <a:latin typeface="Calibri" panose="020F0502020204030204" pitchFamily="34" charset="0"/>
                    <a:cs typeface="Calibri" panose="020F0502020204030204" pitchFamily="34" charset="0"/>
                  </a:rPr>
                  <a:t>Οι Κανόνες του </a:t>
                </a:r>
                <a:r>
                  <a:rPr lang="en-US" b="1" dirty="0">
                    <a:latin typeface="Calibri" panose="020F0502020204030204" pitchFamily="34" charset="0"/>
                    <a:cs typeface="Calibri" panose="020F0502020204030204" pitchFamily="34" charset="0"/>
                  </a:rPr>
                  <a:t>Kirchhoff</a:t>
                </a:r>
                <a:endParaRPr lang="en-US" sz="1600"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Δείτε το παράδειγμα δεξιά</a:t>
                </a:r>
              </a:p>
              <a:p>
                <a:pPr lvl="1"/>
                <a:r>
                  <a:rPr lang="el-GR" dirty="0">
                    <a:latin typeface="Calibri" panose="020F0502020204030204" pitchFamily="34" charset="0"/>
                    <a:cs typeface="Calibri" panose="020F0502020204030204" pitchFamily="34" charset="0"/>
                  </a:rPr>
                  <a:t>Έστω ότι η διαδρομή </a:t>
                </a:r>
                <a:r>
                  <a:rPr lang="aa-ET" dirty="0">
                    <a:latin typeface="Calibri" panose="020F0502020204030204" pitchFamily="34" charset="0"/>
                    <a:cs typeface="Calibri" panose="020F0502020204030204" pitchFamily="34" charset="0"/>
                  </a:rPr>
                  <a:t>abcda</a:t>
                </a:r>
                <a:r>
                  <a:rPr lang="en-US" dirty="0">
                    <a:latin typeface="Calibri" panose="020F0502020204030204" pitchFamily="34" charset="0"/>
                    <a:cs typeface="Calibri" panose="020F0502020204030204" pitchFamily="34" charset="0"/>
                  </a:rPr>
                  <a:t> </a:t>
                </a:r>
                <a:br>
                  <a:rPr lang="el-GR" dirty="0">
                    <a:latin typeface="Calibri" panose="020F0502020204030204" pitchFamily="34" charset="0"/>
                    <a:cs typeface="Calibri" panose="020F0502020204030204" pitchFamily="34" charset="0"/>
                  </a:rPr>
                </a:br>
                <a:r>
                  <a:rPr lang="el-GR" dirty="0">
                    <a:latin typeface="Calibri" panose="020F0502020204030204" pitchFamily="34" charset="0"/>
                    <a:cs typeface="Calibri" panose="020F0502020204030204" pitchFamily="34" charset="0"/>
                  </a:rPr>
                  <a:t>αποτελεί κλειστό μονοπάτι </a:t>
                </a:r>
                <a:br>
                  <a:rPr lang="el-GR" dirty="0">
                    <a:latin typeface="Calibri" panose="020F0502020204030204" pitchFamily="34" charset="0"/>
                    <a:cs typeface="Calibri" panose="020F0502020204030204" pitchFamily="34" charset="0"/>
                  </a:rPr>
                </a:br>
                <a:r>
                  <a:rPr lang="el-GR" dirty="0">
                    <a:latin typeface="Calibri" panose="020F0502020204030204" pitchFamily="34" charset="0"/>
                    <a:cs typeface="Calibri" panose="020F0502020204030204" pitchFamily="34" charset="0"/>
                  </a:rPr>
                  <a:t>(βρόχο), δηλ. το σημείο </a:t>
                </a:r>
                <a:r>
                  <a:rPr lang="aa-ET" dirty="0">
                    <a:latin typeface="Calibri" panose="020F0502020204030204" pitchFamily="34" charset="0"/>
                    <a:cs typeface="Calibri" panose="020F0502020204030204" pitchFamily="34" charset="0"/>
                  </a:rPr>
                  <a:t>d </a:t>
                </a:r>
                <a:r>
                  <a:rPr lang="el-GR" dirty="0">
                    <a:latin typeface="Calibri" panose="020F0502020204030204" pitchFamily="34" charset="0"/>
                    <a:cs typeface="Calibri" panose="020F0502020204030204" pitchFamily="34" charset="0"/>
                  </a:rPr>
                  <a:t>επι-</a:t>
                </a:r>
                <a:br>
                  <a:rPr lang="el-GR" dirty="0">
                    <a:latin typeface="Calibri" panose="020F0502020204030204" pitchFamily="34" charset="0"/>
                    <a:cs typeface="Calibri" panose="020F0502020204030204" pitchFamily="34" charset="0"/>
                  </a:rPr>
                </a:br>
                <a:r>
                  <a:rPr lang="el-GR" dirty="0">
                    <a:latin typeface="Calibri" panose="020F0502020204030204" pitchFamily="34" charset="0"/>
                    <a:cs typeface="Calibri" panose="020F0502020204030204" pitchFamily="34" charset="0"/>
                  </a:rPr>
                  <a:t>στρέφει και «κλείνει» στο σημείο α</a:t>
                </a:r>
                <a:endParaRPr lang="en-US"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Η διαφορά δυναμικού </a:t>
                </a:r>
                <a14:m>
                  <m:oMath xmlns:m="http://schemas.openxmlformats.org/officeDocument/2006/math">
                    <m:sSub>
                      <m:sSubPr>
                        <m:ctrlPr>
                          <a:rPr lang="aa-ET" b="0" i="1" smtClean="0">
                            <a:latin typeface="Cambria Math" panose="02040503050406030204" pitchFamily="18" charset="0"/>
                            <a:cs typeface="Calibri" panose="020F0502020204030204" pitchFamily="34" charset="0"/>
                          </a:rPr>
                        </m:ctrlPr>
                      </m:sSubPr>
                      <m:e>
                        <m:r>
                          <a:rPr lang="aa-ET" b="0" i="1" smtClean="0">
                            <a:latin typeface="Cambria Math" panose="02040503050406030204" pitchFamily="18" charset="0"/>
                            <a:cs typeface="Calibri" panose="020F0502020204030204" pitchFamily="34" charset="0"/>
                          </a:rPr>
                          <m:t>𝑉</m:t>
                        </m:r>
                      </m:e>
                      <m:sub>
                        <m:r>
                          <a:rPr lang="aa-ET" b="0" i="1" smtClean="0">
                            <a:latin typeface="Cambria Math" panose="02040503050406030204" pitchFamily="18" charset="0"/>
                            <a:cs typeface="Calibri" panose="020F0502020204030204" pitchFamily="34" charset="0"/>
                          </a:rPr>
                          <m:t>𝑏</m:t>
                        </m:r>
                      </m:sub>
                    </m:sSub>
                    <m:r>
                      <a:rPr lang="aa-ET" b="0" i="1" smtClean="0">
                        <a:latin typeface="Cambria Math" panose="02040503050406030204" pitchFamily="18" charset="0"/>
                        <a:cs typeface="Calibri" panose="020F0502020204030204" pitchFamily="34" charset="0"/>
                      </a:rPr>
                      <m:t>−</m:t>
                    </m:r>
                    <m:sSub>
                      <m:sSubPr>
                        <m:ctrlPr>
                          <a:rPr lang="aa-ET" b="0" i="1" smtClean="0">
                            <a:latin typeface="Cambria Math" panose="02040503050406030204" pitchFamily="18" charset="0"/>
                            <a:cs typeface="Calibri" panose="020F0502020204030204" pitchFamily="34" charset="0"/>
                          </a:rPr>
                        </m:ctrlPr>
                      </m:sSubPr>
                      <m:e>
                        <m:r>
                          <a:rPr lang="aa-ET" b="0" i="1" smtClean="0">
                            <a:latin typeface="Cambria Math" panose="02040503050406030204" pitchFamily="18" charset="0"/>
                            <a:cs typeface="Calibri" panose="020F0502020204030204" pitchFamily="34" charset="0"/>
                          </a:rPr>
                          <m:t>𝑉</m:t>
                        </m:r>
                      </m:e>
                      <m:sub>
                        <m:r>
                          <a:rPr lang="aa-ET" b="0" i="1" smtClean="0">
                            <a:latin typeface="Cambria Math" panose="02040503050406030204" pitchFamily="18" charset="0"/>
                            <a:cs typeface="Calibri" panose="020F0502020204030204" pitchFamily="34" charset="0"/>
                          </a:rPr>
                          <m:t>𝑎</m:t>
                        </m:r>
                      </m:sub>
                    </m:sSub>
                  </m:oMath>
                </a14:m>
                <a:r>
                  <a:rPr lang="aa-ET"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ισούται </a:t>
                </a:r>
                <a:br>
                  <a:rPr lang="el-GR" dirty="0">
                    <a:latin typeface="Calibri" panose="020F0502020204030204" pitchFamily="34" charset="0"/>
                    <a:cs typeface="Calibri" panose="020F0502020204030204" pitchFamily="34" charset="0"/>
                  </a:rPr>
                </a:br>
                <a:r>
                  <a:rPr lang="el-GR" dirty="0">
                    <a:latin typeface="Calibri" panose="020F0502020204030204" pitchFamily="34" charset="0"/>
                    <a:cs typeface="Calibri" panose="020F0502020204030204" pitchFamily="34" charset="0"/>
                  </a:rPr>
                  <a:t>με </a:t>
                </a:r>
                <a14:m>
                  <m:oMath xmlns:m="http://schemas.openxmlformats.org/officeDocument/2006/math">
                    <m:r>
                      <a:rPr lang="el-GR" sz="2800" b="1" i="1" smtClean="0">
                        <a:latin typeface="Cambria Math" panose="02040503050406030204" pitchFamily="18" charset="0"/>
                        <a:cs typeface="Calibri" panose="020F0502020204030204" pitchFamily="34" charset="0"/>
                      </a:rPr>
                      <m:t>𝜺</m:t>
                    </m:r>
                  </m:oMath>
                </a14:m>
                <a:r>
                  <a:rPr lang="el-GR" b="1"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γιατί διατρέχουμε την πηγή ΗΕΔ από τον αρνητικό πόλο στο θετικό (από χαμηλό σε υψηλό δυναμικό)</a:t>
                </a:r>
              </a:p>
              <a:p>
                <a:pPr lvl="1"/>
                <a:r>
                  <a:rPr lang="el-GR" dirty="0">
                    <a:latin typeface="Calibri" panose="020F0502020204030204" pitchFamily="34" charset="0"/>
                    <a:cs typeface="Calibri" panose="020F0502020204030204" pitchFamily="34" charset="0"/>
                  </a:rPr>
                  <a:t>Αν τη μετρήσετε ως </a:t>
                </a:r>
                <a14:m>
                  <m:oMath xmlns:m="http://schemas.openxmlformats.org/officeDocument/2006/math">
                    <m:sSub>
                      <m:sSubPr>
                        <m:ctrlPr>
                          <a:rPr lang="aa-ET" b="0" i="1" smtClean="0">
                            <a:latin typeface="Cambria Math" panose="02040503050406030204" pitchFamily="18" charset="0"/>
                            <a:cs typeface="Calibri" panose="020F0502020204030204" pitchFamily="34" charset="0"/>
                          </a:rPr>
                        </m:ctrlPr>
                      </m:sSubPr>
                      <m:e>
                        <m:r>
                          <a:rPr lang="aa-ET" b="0" i="1" smtClean="0">
                            <a:latin typeface="Cambria Math" panose="02040503050406030204" pitchFamily="18" charset="0"/>
                            <a:cs typeface="Calibri" panose="020F0502020204030204" pitchFamily="34" charset="0"/>
                          </a:rPr>
                          <m:t>𝑉</m:t>
                        </m:r>
                      </m:e>
                      <m:sub>
                        <m:r>
                          <a:rPr lang="aa-ET" b="0" i="1" smtClean="0">
                            <a:latin typeface="Cambria Math" panose="02040503050406030204" pitchFamily="18" charset="0"/>
                            <a:cs typeface="Calibri" panose="020F0502020204030204" pitchFamily="34" charset="0"/>
                          </a:rPr>
                          <m:t>𝑎</m:t>
                        </m:r>
                      </m:sub>
                    </m:sSub>
                    <m:r>
                      <a:rPr lang="aa-ET" b="0" i="1" smtClean="0">
                        <a:latin typeface="Cambria Math" panose="02040503050406030204" pitchFamily="18" charset="0"/>
                        <a:cs typeface="Calibri" panose="020F0502020204030204" pitchFamily="34" charset="0"/>
                      </a:rPr>
                      <m:t>−</m:t>
                    </m:r>
                    <m:sSub>
                      <m:sSubPr>
                        <m:ctrlPr>
                          <a:rPr lang="aa-ET" b="0" i="1" smtClean="0">
                            <a:latin typeface="Cambria Math" panose="02040503050406030204" pitchFamily="18" charset="0"/>
                            <a:cs typeface="Calibri" panose="020F0502020204030204" pitchFamily="34" charset="0"/>
                          </a:rPr>
                        </m:ctrlPr>
                      </m:sSubPr>
                      <m:e>
                        <m:r>
                          <a:rPr lang="aa-ET" b="0" i="1" smtClean="0">
                            <a:latin typeface="Cambria Math" panose="02040503050406030204" pitchFamily="18" charset="0"/>
                            <a:cs typeface="Calibri" panose="020F0502020204030204" pitchFamily="34" charset="0"/>
                          </a:rPr>
                          <m:t>𝑉</m:t>
                        </m:r>
                      </m:e>
                      <m:sub>
                        <m:r>
                          <a:rPr lang="aa-ET" b="0" i="1" smtClean="0">
                            <a:latin typeface="Cambria Math" panose="02040503050406030204" pitchFamily="18" charset="0"/>
                            <a:cs typeface="Calibri" panose="020F0502020204030204" pitchFamily="34" charset="0"/>
                          </a:rPr>
                          <m:t>𝑏</m:t>
                        </m:r>
                      </m:sub>
                    </m:sSub>
                  </m:oMath>
                </a14:m>
                <a:r>
                  <a:rPr lang="aa-ET"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θα τη βρείτε ίση με </a:t>
                </a:r>
                <a14:m>
                  <m:oMath xmlns:m="http://schemas.openxmlformats.org/officeDocument/2006/math">
                    <m:r>
                      <a:rPr lang="el-GR" sz="2800" b="1" i="1" smtClean="0">
                        <a:latin typeface="Cambria Math" panose="02040503050406030204" pitchFamily="18" charset="0"/>
                        <a:cs typeface="Calibri" panose="020F0502020204030204" pitchFamily="34" charset="0"/>
                      </a:rPr>
                      <m:t>−</m:t>
                    </m:r>
                    <m:r>
                      <a:rPr lang="el-GR" sz="2800" b="1" i="1" smtClean="0">
                        <a:latin typeface="Cambria Math" panose="02040503050406030204" pitchFamily="18" charset="0"/>
                        <a:cs typeface="Calibri" panose="020F0502020204030204" pitchFamily="34" charset="0"/>
                      </a:rPr>
                      <m:t>𝜺</m:t>
                    </m:r>
                  </m:oMath>
                </a14:m>
                <a:r>
                  <a:rPr lang="el-GR" b="1"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a:t>
                </a:r>
              </a:p>
              <a:p>
                <a:pPr lvl="2"/>
                <a:r>
                  <a:rPr lang="el-GR" dirty="0">
                    <a:latin typeface="Calibri" panose="020F0502020204030204" pitchFamily="34" charset="0"/>
                    <a:cs typeface="Calibri" panose="020F0502020204030204" pitchFamily="34" charset="0"/>
                  </a:rPr>
                  <a:t>Γιατί τη διατρέχετε από το θετικό στον αρνητικό πόλο, δηλ. από υψηλά σε χαμηλά δυναμικά</a:t>
                </a:r>
              </a:p>
              <a:p>
                <a:pPr lvl="3"/>
                <a:r>
                  <a:rPr lang="el-GR" dirty="0">
                    <a:latin typeface="Calibri" panose="020F0502020204030204" pitchFamily="34" charset="0"/>
                    <a:cs typeface="Calibri" panose="020F0502020204030204" pitchFamily="34" charset="0"/>
                  </a:rPr>
                  <a:t>Το δυναμικό στο </a:t>
                </a:r>
                <a14:m>
                  <m:oMath xmlns:m="http://schemas.openxmlformats.org/officeDocument/2006/math">
                    <m:r>
                      <a:rPr lang="el-GR" i="1" dirty="0" smtClean="0">
                        <a:latin typeface="Cambria Math" panose="02040503050406030204" pitchFamily="18" charset="0"/>
                        <a:cs typeface="Calibri" panose="020F0502020204030204" pitchFamily="34" charset="0"/>
                      </a:rPr>
                      <m:t>𝛼</m:t>
                    </m:r>
                  </m:oMath>
                </a14:m>
                <a:r>
                  <a:rPr lang="el-GR" dirty="0">
                    <a:latin typeface="Calibri" panose="020F0502020204030204" pitchFamily="34" charset="0"/>
                    <a:cs typeface="Calibri" panose="020F0502020204030204" pitchFamily="34" charset="0"/>
                  </a:rPr>
                  <a:t> είναι πάντα μικρότερο απ’ ότι στο </a:t>
                </a:r>
                <a14:m>
                  <m:oMath xmlns:m="http://schemas.openxmlformats.org/officeDocument/2006/math">
                    <m:r>
                      <a:rPr lang="aa-ET" i="1" dirty="0" smtClean="0">
                        <a:latin typeface="Cambria Math" panose="02040503050406030204" pitchFamily="18" charset="0"/>
                        <a:cs typeface="Calibri" panose="020F0502020204030204" pitchFamily="34" charset="0"/>
                      </a:rPr>
                      <m:t>𝑏</m:t>
                    </m:r>
                  </m:oMath>
                </a14:m>
                <a:r>
                  <a:rPr lang="el-GR" dirty="0">
                    <a:latin typeface="Calibri" panose="020F0502020204030204" pitchFamily="34" charset="0"/>
                    <a:cs typeface="Calibri" panose="020F0502020204030204" pitchFamily="34" charset="0"/>
                  </a:rPr>
                  <a:t>, αφού σχετίζεται με τον αρνητικό πόλο της πηγής ΗΕΔ</a:t>
                </a:r>
                <a:r>
                  <a:rPr lang="aa-ET" dirty="0">
                    <a:latin typeface="Calibri" panose="020F0502020204030204" pitchFamily="34" charset="0"/>
                    <a:cs typeface="Calibri" panose="020F0502020204030204" pitchFamily="34" charset="0"/>
                  </a:rPr>
                  <a:t>!</a:t>
                </a:r>
                <a:endParaRPr lang="el-GR" dirty="0">
                  <a:latin typeface="Calibri" panose="020F0502020204030204" pitchFamily="34" charset="0"/>
                  <a:cs typeface="Calibri" panose="020F0502020204030204" pitchFamily="34" charset="0"/>
                </a:endParaRPr>
              </a:p>
              <a:p>
                <a:pPr lvl="1"/>
                <a:endParaRPr lang="en-US" dirty="0">
                  <a:latin typeface="Calibri" panose="020F0502020204030204" pitchFamily="34" charset="0"/>
                  <a:cs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910349" cy="5334000"/>
              </a:xfrm>
              <a:blipFill>
                <a:blip r:embed="rId4"/>
                <a:stretch>
                  <a:fillRect t="-914"/>
                </a:stretch>
              </a:blipFill>
            </p:spPr>
            <p:txBody>
              <a:bodyPr/>
              <a:lstStyle/>
              <a:p>
                <a:r>
                  <a:rPr lang="en-US">
                    <a:noFill/>
                  </a:rPr>
                  <a:t> </a:t>
                </a:r>
              </a:p>
            </p:txBody>
          </p:sp>
        </mc:Fallback>
      </mc:AlternateContent>
      <p:pic>
        <p:nvPicPr>
          <p:cNvPr id="6" name="Picture 2" descr="http://photos1.blogger.com/x/blogger/3569/2389/1600/760725/Decorated_tree.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7874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fade">
                                      <p:cBhvr>
                                        <p:cTn id="20" dur="500"/>
                                        <p:tgtEl>
                                          <p:spTgt spid="3">
                                            <p:txEl>
                                              <p:pRg st="5" end="5"/>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Ηλεκτρικά Κυκλώματα</a:t>
            </a:r>
          </a:p>
        </p:txBody>
      </p:sp>
      <p:grpSp>
        <p:nvGrpSpPr>
          <p:cNvPr id="16" name="Group 15"/>
          <p:cNvGrpSpPr/>
          <p:nvPr/>
        </p:nvGrpSpPr>
        <p:grpSpPr>
          <a:xfrm>
            <a:off x="5203372" y="721178"/>
            <a:ext cx="3287484" cy="3371850"/>
            <a:chOff x="5203372" y="721178"/>
            <a:chExt cx="3287484" cy="3371850"/>
          </a:xfrm>
        </p:grpSpPr>
        <p:grpSp>
          <p:nvGrpSpPr>
            <p:cNvPr id="14" name="Group 13"/>
            <p:cNvGrpSpPr/>
            <p:nvPr/>
          </p:nvGrpSpPr>
          <p:grpSpPr>
            <a:xfrm>
              <a:off x="5734048" y="721178"/>
              <a:ext cx="2756808" cy="3371850"/>
              <a:chOff x="5734048" y="721178"/>
              <a:chExt cx="2756808" cy="3371850"/>
            </a:xfrm>
          </p:grpSpPr>
          <p:sp>
            <p:nvSpPr>
              <p:cNvPr id="4" name="Rectangle 3"/>
              <p:cNvSpPr/>
              <p:nvPr/>
            </p:nvSpPr>
            <p:spPr>
              <a:xfrm>
                <a:off x="7347856" y="1861456"/>
                <a:ext cx="1143000" cy="5021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grpSp>
            <p:nvGrpSpPr>
              <p:cNvPr id="10" name="Group 9"/>
              <p:cNvGrpSpPr/>
              <p:nvPr/>
            </p:nvGrpSpPr>
            <p:grpSpPr>
              <a:xfrm>
                <a:off x="5734048" y="721178"/>
                <a:ext cx="2717801" cy="3371850"/>
                <a:chOff x="5734048" y="721178"/>
                <a:chExt cx="2717801" cy="3371850"/>
              </a:xfrm>
            </p:grpSpPr>
            <p:pic>
              <p:nvPicPr>
                <p:cNvPr id="5" name="Picture 4"/>
                <p:cNvPicPr>
                  <a:picLocks noChangeAspect="1"/>
                </p:cNvPicPr>
                <p:nvPr/>
              </p:nvPicPr>
              <p:blipFill rotWithShape="1">
                <a:blip r:embed="rId3"/>
                <a:srcRect l="15439" r="51307"/>
                <a:stretch/>
              </p:blipFill>
              <p:spPr>
                <a:xfrm>
                  <a:off x="5734048" y="721178"/>
                  <a:ext cx="2571751" cy="3371850"/>
                </a:xfrm>
                <a:prstGeom prst="rect">
                  <a:avLst/>
                </a:prstGeom>
              </p:spPr>
            </p:pic>
            <p:cxnSp>
              <p:nvCxnSpPr>
                <p:cNvPr id="9" name="Straight Connector 8"/>
                <p:cNvCxnSpPr/>
                <p:nvPr/>
              </p:nvCxnSpPr>
              <p:spPr>
                <a:xfrm>
                  <a:off x="6705600" y="1949450"/>
                  <a:ext cx="707572"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rotWithShape="1">
                <a:blip r:embed="rId3"/>
                <a:srcRect l="15439" t="35129" r="72209" b="26453"/>
                <a:stretch/>
              </p:blipFill>
              <p:spPr>
                <a:xfrm flipH="1">
                  <a:off x="7249582" y="1905000"/>
                  <a:ext cx="1202267" cy="1295401"/>
                </a:xfrm>
                <a:prstGeom prst="rect">
                  <a:avLst/>
                </a:prstGeom>
              </p:spPr>
            </p:pic>
          </p:grpSp>
          <p:cxnSp>
            <p:nvCxnSpPr>
              <p:cNvPr id="11" name="Straight Arrow Connector 10"/>
              <p:cNvCxnSpPr/>
              <p:nvPr/>
            </p:nvCxnSpPr>
            <p:spPr>
              <a:xfrm>
                <a:off x="7919356" y="1905000"/>
                <a:ext cx="5444" cy="1219200"/>
              </a:xfrm>
              <a:prstGeom prst="straightConnector1">
                <a:avLst/>
              </a:prstGeom>
              <a:ln w="19050">
                <a:headEnd type="arrow"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TextBox 11"/>
                  <p:cNvSpPr txBox="1"/>
                  <p:nvPr/>
                </p:nvSpPr>
                <p:spPr>
                  <a:xfrm>
                    <a:off x="7983454" y="2277060"/>
                    <a:ext cx="253531"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aa-E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𝐼𝑟</m:t>
                          </m:r>
                        </m:oMath>
                      </m:oMathPara>
                    </a14:m>
                    <a:endParaRPr kumimoji="0" lang="en-US" sz="1800" b="0" i="0" u="none" strike="noStrike" kern="1200" cap="none" spc="0" normalizeH="0" baseline="0" noProof="0" dirty="0">
                      <a:ln>
                        <a:noFill/>
                      </a:ln>
                      <a:solidFill>
                        <a:prstClr val="black"/>
                      </a:solidFill>
                      <a:effectLst/>
                      <a:uLnTx/>
                      <a:uFillTx/>
                      <a:latin typeface="Cambria" panose="02040503050406030204"/>
                      <a:ea typeface="+mn-ea"/>
                      <a:cs typeface="+mn-cs"/>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7983454" y="2277060"/>
                    <a:ext cx="253531" cy="276999"/>
                  </a:xfrm>
                  <a:prstGeom prst="rect">
                    <a:avLst/>
                  </a:prstGeom>
                  <a:blipFill>
                    <a:blip r:embed="rId4"/>
                    <a:stretch>
                      <a:fillRect l="-24390" r="-19512" b="-8889"/>
                    </a:stretch>
                  </a:blipFill>
                </p:spPr>
                <p:txBody>
                  <a:bodyPr/>
                  <a:lstStyle/>
                  <a:p>
                    <a:r>
                      <a:rPr lang="en-US">
                        <a:noFill/>
                      </a:rPr>
                      <a:t> </a:t>
                    </a:r>
                  </a:p>
                </p:txBody>
              </p:sp>
            </mc:Fallback>
          </mc:AlternateContent>
        </p:grpSp>
        <p:pic>
          <p:nvPicPr>
            <p:cNvPr id="15" name="Picture 14"/>
            <p:cNvPicPr>
              <a:picLocks noChangeAspect="1"/>
            </p:cNvPicPr>
            <p:nvPr/>
          </p:nvPicPr>
          <p:blipFill rotWithShape="1">
            <a:blip r:embed="rId3"/>
            <a:srcRect l="237" t="20758" r="93112" b="25005"/>
            <a:stretch/>
          </p:blipFill>
          <p:spPr>
            <a:xfrm>
              <a:off x="5203372" y="1416501"/>
              <a:ext cx="533400" cy="1828800"/>
            </a:xfrm>
            <a:prstGeom prst="rect">
              <a:avLst/>
            </a:prstGeom>
          </p:spPr>
        </p:pic>
      </p:gr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910349" cy="5257800"/>
              </a:xfrm>
            </p:spPr>
            <p:txBody>
              <a:bodyPr>
                <a:normAutofit lnSpcReduction="10000"/>
              </a:bodyPr>
              <a:lstStyle/>
              <a:p>
                <a:r>
                  <a:rPr lang="el-GR" b="1" dirty="0">
                    <a:latin typeface="Calibri" panose="020F0502020204030204" pitchFamily="34" charset="0"/>
                    <a:cs typeface="Calibri" panose="020F0502020204030204" pitchFamily="34" charset="0"/>
                  </a:rPr>
                  <a:t>Οι Κανόνες του </a:t>
                </a:r>
                <a:r>
                  <a:rPr lang="en-US" b="1" dirty="0">
                    <a:latin typeface="Calibri" panose="020F0502020204030204" pitchFamily="34" charset="0"/>
                    <a:cs typeface="Calibri" panose="020F0502020204030204" pitchFamily="34" charset="0"/>
                  </a:rPr>
                  <a:t>Kirchhoff</a:t>
                </a:r>
                <a:endParaRPr lang="en-US" sz="1600"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Δείτε το παράδειγμα δεξιά</a:t>
                </a:r>
              </a:p>
              <a:p>
                <a:pPr lvl="1"/>
                <a:r>
                  <a:rPr lang="el-GR" dirty="0">
                    <a:latin typeface="Calibri" panose="020F0502020204030204" pitchFamily="34" charset="0"/>
                    <a:cs typeface="Calibri" panose="020F0502020204030204" pitchFamily="34" charset="0"/>
                  </a:rPr>
                  <a:t>Έστω ότι η διαδρομή </a:t>
                </a:r>
                <a:r>
                  <a:rPr lang="aa-ET" dirty="0">
                    <a:latin typeface="Calibri" panose="020F0502020204030204" pitchFamily="34" charset="0"/>
                    <a:cs typeface="Calibri" panose="020F0502020204030204" pitchFamily="34" charset="0"/>
                  </a:rPr>
                  <a:t>abcda</a:t>
                </a:r>
                <a:r>
                  <a:rPr lang="en-US" dirty="0">
                    <a:latin typeface="Calibri" panose="020F0502020204030204" pitchFamily="34" charset="0"/>
                    <a:cs typeface="Calibri" panose="020F0502020204030204" pitchFamily="34" charset="0"/>
                  </a:rPr>
                  <a:t> </a:t>
                </a:r>
                <a:br>
                  <a:rPr lang="el-GR" dirty="0">
                    <a:latin typeface="Calibri" panose="020F0502020204030204" pitchFamily="34" charset="0"/>
                    <a:cs typeface="Calibri" panose="020F0502020204030204" pitchFamily="34" charset="0"/>
                  </a:rPr>
                </a:br>
                <a:r>
                  <a:rPr lang="el-GR" dirty="0">
                    <a:latin typeface="Calibri" panose="020F0502020204030204" pitchFamily="34" charset="0"/>
                    <a:cs typeface="Calibri" panose="020F0502020204030204" pitchFamily="34" charset="0"/>
                  </a:rPr>
                  <a:t>αποτελεί κλειστό μονοπάτι </a:t>
                </a:r>
                <a:br>
                  <a:rPr lang="el-GR" dirty="0">
                    <a:latin typeface="Calibri" panose="020F0502020204030204" pitchFamily="34" charset="0"/>
                    <a:cs typeface="Calibri" panose="020F0502020204030204" pitchFamily="34" charset="0"/>
                  </a:rPr>
                </a:br>
                <a:r>
                  <a:rPr lang="el-GR" dirty="0">
                    <a:latin typeface="Calibri" panose="020F0502020204030204" pitchFamily="34" charset="0"/>
                    <a:cs typeface="Calibri" panose="020F0502020204030204" pitchFamily="34" charset="0"/>
                  </a:rPr>
                  <a:t>(βρόχο), δηλ. το σημείο </a:t>
                </a:r>
                <a:r>
                  <a:rPr lang="aa-ET" dirty="0">
                    <a:latin typeface="Calibri" panose="020F0502020204030204" pitchFamily="34" charset="0"/>
                    <a:cs typeface="Calibri" panose="020F0502020204030204" pitchFamily="34" charset="0"/>
                  </a:rPr>
                  <a:t>d </a:t>
                </a:r>
                <a:r>
                  <a:rPr lang="el-GR" dirty="0">
                    <a:latin typeface="Calibri" panose="020F0502020204030204" pitchFamily="34" charset="0"/>
                    <a:cs typeface="Calibri" panose="020F0502020204030204" pitchFamily="34" charset="0"/>
                  </a:rPr>
                  <a:t>επι-</a:t>
                </a:r>
                <a:br>
                  <a:rPr lang="el-GR" dirty="0">
                    <a:latin typeface="Calibri" panose="020F0502020204030204" pitchFamily="34" charset="0"/>
                    <a:cs typeface="Calibri" panose="020F0502020204030204" pitchFamily="34" charset="0"/>
                  </a:rPr>
                </a:br>
                <a:r>
                  <a:rPr lang="el-GR" dirty="0">
                    <a:latin typeface="Calibri" panose="020F0502020204030204" pitchFamily="34" charset="0"/>
                    <a:cs typeface="Calibri" panose="020F0502020204030204" pitchFamily="34" charset="0"/>
                  </a:rPr>
                  <a:t>στρέφει και «κλείνει» στο </a:t>
                </a:r>
                <a:br>
                  <a:rPr lang="el-GR" dirty="0">
                    <a:latin typeface="Calibri" panose="020F0502020204030204" pitchFamily="34" charset="0"/>
                    <a:cs typeface="Calibri" panose="020F0502020204030204" pitchFamily="34" charset="0"/>
                  </a:rPr>
                </a:br>
                <a:r>
                  <a:rPr lang="el-GR" dirty="0">
                    <a:latin typeface="Calibri" panose="020F0502020204030204" pitchFamily="34" charset="0"/>
                    <a:cs typeface="Calibri" panose="020F0502020204030204" pitchFamily="34" charset="0"/>
                  </a:rPr>
                  <a:t>σημείο </a:t>
                </a:r>
                <a:r>
                  <a:rPr lang="en-US" dirty="0">
                    <a:latin typeface="Calibri" panose="020F0502020204030204" pitchFamily="34" charset="0"/>
                    <a:cs typeface="Calibri" panose="020F0502020204030204" pitchFamily="34" charset="0"/>
                  </a:rPr>
                  <a:t>a</a:t>
                </a:r>
              </a:p>
              <a:p>
                <a:pPr lvl="1"/>
                <a:r>
                  <a:rPr lang="el-GR" dirty="0">
                    <a:latin typeface="Calibri" panose="020F0502020204030204" pitchFamily="34" charset="0"/>
                    <a:cs typeface="Calibri" panose="020F0502020204030204" pitchFamily="34" charset="0"/>
                  </a:rPr>
                  <a:t>Η διαφορά δυναμικού </a:t>
                </a:r>
                <a14:m>
                  <m:oMath xmlns:m="http://schemas.openxmlformats.org/officeDocument/2006/math">
                    <m:sSub>
                      <m:sSubPr>
                        <m:ctrlPr>
                          <a:rPr lang="aa-ET" b="0" i="1" smtClean="0">
                            <a:latin typeface="Cambria Math" panose="02040503050406030204" pitchFamily="18" charset="0"/>
                            <a:cs typeface="Calibri" panose="020F0502020204030204" pitchFamily="34" charset="0"/>
                          </a:rPr>
                        </m:ctrlPr>
                      </m:sSubPr>
                      <m:e>
                        <m:r>
                          <a:rPr lang="aa-ET" b="0" i="1" smtClean="0">
                            <a:latin typeface="Cambria Math" panose="02040503050406030204" pitchFamily="18" charset="0"/>
                            <a:cs typeface="Calibri" panose="020F0502020204030204" pitchFamily="34" charset="0"/>
                          </a:rPr>
                          <m:t>𝑉</m:t>
                        </m:r>
                      </m:e>
                      <m:sub>
                        <m:r>
                          <a:rPr lang="aa-ET" b="0" i="1" smtClean="0">
                            <a:latin typeface="Cambria Math" panose="02040503050406030204" pitchFamily="18" charset="0"/>
                            <a:cs typeface="Calibri" panose="020F0502020204030204" pitchFamily="34" charset="0"/>
                          </a:rPr>
                          <m:t>𝑑</m:t>
                        </m:r>
                      </m:sub>
                    </m:sSub>
                    <m:r>
                      <a:rPr lang="aa-ET" b="0" i="1" smtClean="0">
                        <a:latin typeface="Cambria Math" panose="02040503050406030204" pitchFamily="18" charset="0"/>
                        <a:cs typeface="Calibri" panose="020F0502020204030204" pitchFamily="34" charset="0"/>
                      </a:rPr>
                      <m:t>−</m:t>
                    </m:r>
                    <m:sSub>
                      <m:sSubPr>
                        <m:ctrlPr>
                          <a:rPr lang="aa-ET" b="0" i="1" smtClean="0">
                            <a:latin typeface="Cambria Math" panose="02040503050406030204" pitchFamily="18" charset="0"/>
                            <a:cs typeface="Calibri" panose="020F0502020204030204" pitchFamily="34" charset="0"/>
                          </a:rPr>
                        </m:ctrlPr>
                      </m:sSubPr>
                      <m:e>
                        <m:r>
                          <a:rPr lang="aa-ET" b="0" i="1" smtClean="0">
                            <a:latin typeface="Cambria Math" panose="02040503050406030204" pitchFamily="18" charset="0"/>
                            <a:cs typeface="Calibri" panose="020F0502020204030204" pitchFamily="34" charset="0"/>
                          </a:rPr>
                          <m:t>𝑉</m:t>
                        </m:r>
                      </m:e>
                      <m:sub>
                        <m:r>
                          <a:rPr lang="aa-ET" b="0" i="1" smtClean="0">
                            <a:latin typeface="Cambria Math" panose="02040503050406030204" pitchFamily="18" charset="0"/>
                            <a:cs typeface="Calibri" panose="020F0502020204030204" pitchFamily="34" charset="0"/>
                          </a:rPr>
                          <m:t>𝑐</m:t>
                        </m:r>
                      </m:sub>
                    </m:sSub>
                  </m:oMath>
                </a14:m>
                <a:r>
                  <a:rPr lang="aa-ET"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ισούται </a:t>
                </a:r>
                <a:br>
                  <a:rPr lang="el-GR" dirty="0">
                    <a:latin typeface="Calibri" panose="020F0502020204030204" pitchFamily="34" charset="0"/>
                    <a:cs typeface="Calibri" panose="020F0502020204030204" pitchFamily="34" charset="0"/>
                  </a:rPr>
                </a:br>
                <a:r>
                  <a:rPr lang="el-GR" dirty="0">
                    <a:latin typeface="Calibri" panose="020F0502020204030204" pitchFamily="34" charset="0"/>
                    <a:cs typeface="Calibri" panose="020F0502020204030204" pitchFamily="34" charset="0"/>
                  </a:rPr>
                  <a:t>με </a:t>
                </a:r>
                <a14:m>
                  <m:oMath xmlns:m="http://schemas.openxmlformats.org/officeDocument/2006/math">
                    <m:r>
                      <a:rPr lang="aa-ET" sz="2000" b="0" i="0" smtClean="0">
                        <a:latin typeface="Cambria Math" panose="02040503050406030204" pitchFamily="18" charset="0"/>
                        <a:cs typeface="Calibri" panose="020F0502020204030204" pitchFamily="34" charset="0"/>
                      </a:rPr>
                      <m:t>−</m:t>
                    </m:r>
                    <m:r>
                      <a:rPr lang="aa-ET" sz="2000" b="0" i="1" smtClean="0">
                        <a:latin typeface="Cambria Math" panose="02040503050406030204" pitchFamily="18" charset="0"/>
                        <a:cs typeface="Calibri" panose="020F0502020204030204" pitchFamily="34" charset="0"/>
                      </a:rPr>
                      <m:t>𝐼𝑟</m:t>
                    </m:r>
                  </m:oMath>
                </a14:m>
                <a:r>
                  <a:rPr lang="el-GR" b="1"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γιατί διατρέχουμε τον αντιστάτη </a:t>
                </a:r>
                <a:r>
                  <a:rPr lang="el-GR" b="1" dirty="0">
                    <a:latin typeface="Calibri" panose="020F0502020204030204" pitchFamily="34" charset="0"/>
                    <a:cs typeface="Calibri" panose="020F0502020204030204" pitchFamily="34" charset="0"/>
                  </a:rPr>
                  <a:t>κατά τη φορά</a:t>
                </a:r>
                <a:r>
                  <a:rPr lang="el-GR" dirty="0">
                    <a:latin typeface="Calibri" panose="020F0502020204030204" pitchFamily="34" charset="0"/>
                    <a:cs typeface="Calibri" panose="020F0502020204030204" pitchFamily="34" charset="0"/>
                  </a:rPr>
                  <a:t> του ρευματος (</a:t>
                </a:r>
                <a14:m>
                  <m:oMath xmlns:m="http://schemas.openxmlformats.org/officeDocument/2006/math">
                    <m:r>
                      <a:rPr lang="el-GR" b="0" i="1" smtClean="0">
                        <a:latin typeface="Cambria Math" panose="02040503050406030204" pitchFamily="18" charset="0"/>
                        <a:cs typeface="Calibri" panose="020F0502020204030204" pitchFamily="34" charset="0"/>
                      </a:rPr>
                      <m:t>+</m:t>
                    </m:r>
                    <m:r>
                      <a:rPr lang="aa-ET" b="0" i="1" smtClean="0">
                        <a:latin typeface="Cambria Math" panose="02040503050406030204" pitchFamily="18" charset="0"/>
                        <a:cs typeface="Calibri" panose="020F0502020204030204" pitchFamily="34" charset="0"/>
                      </a:rPr>
                      <m:t>𝐼𝑟</m:t>
                    </m:r>
                  </m:oMath>
                </a14:m>
                <a:r>
                  <a:rPr lang="aa-ET" i="1"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αν τον διατρέχαμε </a:t>
                </a:r>
                <a:r>
                  <a:rPr lang="el-GR" b="1" dirty="0">
                    <a:latin typeface="Calibri" panose="020F0502020204030204" pitchFamily="34" charset="0"/>
                    <a:cs typeface="Calibri" panose="020F0502020204030204" pitchFamily="34" charset="0"/>
                  </a:rPr>
                  <a:t>αντίθετα</a:t>
                </a:r>
                <a:r>
                  <a:rPr lang="el-GR" dirty="0">
                    <a:latin typeface="Calibri" panose="020F0502020204030204" pitchFamily="34" charset="0"/>
                    <a:cs typeface="Calibri" panose="020F0502020204030204" pitchFamily="34" charset="0"/>
                  </a:rPr>
                  <a:t> του ρεύματος)</a:t>
                </a:r>
                <a:endParaRPr lang="el-GR" i="1" dirty="0">
                  <a:latin typeface="Calibri" panose="020F0502020204030204" pitchFamily="34" charset="0"/>
                  <a:cs typeface="Calibri" panose="020F0502020204030204" pitchFamily="34" charset="0"/>
                </a:endParaRPr>
              </a:p>
              <a:p>
                <a:pPr lvl="2"/>
                <a:r>
                  <a:rPr lang="el-GR" dirty="0">
                    <a:latin typeface="Calibri" panose="020F0502020204030204" pitchFamily="34" charset="0"/>
                    <a:cs typeface="Calibri" panose="020F0502020204030204" pitchFamily="34" charset="0"/>
                  </a:rPr>
                  <a:t>Το ρεύμα </a:t>
                </a:r>
                <a:r>
                  <a:rPr lang="aa-ET" dirty="0">
                    <a:latin typeface="Calibri" panose="020F0502020204030204" pitchFamily="34" charset="0"/>
                    <a:cs typeface="Calibri" panose="020F0502020204030204" pitchFamily="34" charset="0"/>
                  </a:rPr>
                  <a:t>(</a:t>
                </a:r>
                <a:r>
                  <a:rPr lang="el-GR" dirty="0">
                    <a:latin typeface="Calibri" panose="020F0502020204030204" pitchFamily="34" charset="0"/>
                    <a:cs typeface="Calibri" panose="020F0502020204030204" pitchFamily="34" charset="0"/>
                  </a:rPr>
                  <a:t>θετικά φορτία) αποδίδει ηλεκτρική δυναμική ενέργεια στον αντιστάτη και άρα το ηλεκτρικό δυναμικό στο σημείο </a:t>
                </a:r>
                <a:r>
                  <a:rPr lang="aa-ET" dirty="0">
                    <a:latin typeface="Calibri" panose="020F0502020204030204" pitchFamily="34" charset="0"/>
                    <a:cs typeface="Calibri" panose="020F0502020204030204" pitchFamily="34" charset="0"/>
                  </a:rPr>
                  <a:t>d (</a:t>
                </a:r>
                <a:r>
                  <a:rPr lang="el-GR" dirty="0">
                    <a:latin typeface="Calibri" panose="020F0502020204030204" pitchFamily="34" charset="0"/>
                    <a:cs typeface="Calibri" panose="020F0502020204030204" pitchFamily="34" charset="0"/>
                  </a:rPr>
                  <a:t>στην «έξοδο» του ρεύματος από τον αντιστάτη) θα είναι χαμηλότερο από αυτό του σημείου </a:t>
                </a:r>
                <a:r>
                  <a:rPr lang="aa-ET" dirty="0">
                    <a:latin typeface="Calibri" panose="020F0502020204030204" pitchFamily="34" charset="0"/>
                    <a:cs typeface="Calibri" panose="020F0502020204030204" pitchFamily="34" charset="0"/>
                  </a:rPr>
                  <a:t>c</a:t>
                </a:r>
                <a:r>
                  <a:rPr lang="el-GR" dirty="0">
                    <a:latin typeface="Calibri" panose="020F0502020204030204" pitchFamily="34" charset="0"/>
                    <a:cs typeface="Calibri" panose="020F0502020204030204" pitchFamily="34" charset="0"/>
                  </a:rPr>
                  <a:t> (στην «είσοδο»)</a:t>
                </a:r>
              </a:p>
              <a:p>
                <a:pPr lvl="2"/>
                <a:r>
                  <a:rPr lang="el-GR" dirty="0">
                    <a:latin typeface="Calibri" panose="020F0502020204030204" pitchFamily="34" charset="0"/>
                    <a:cs typeface="Calibri" panose="020F0502020204030204" pitchFamily="34" charset="0"/>
                  </a:rPr>
                  <a:t>Υπάρχει </a:t>
                </a:r>
                <a:r>
                  <a:rPr lang="el-GR" b="1" dirty="0">
                    <a:latin typeface="Calibri" panose="020F0502020204030204" pitchFamily="34" charset="0"/>
                    <a:cs typeface="Calibri" panose="020F0502020204030204" pitchFamily="34" charset="0"/>
                  </a:rPr>
                  <a:t>πτώση δυναμικού (πτώση τάσης) </a:t>
                </a:r>
                <a:r>
                  <a:rPr lang="el-GR" dirty="0">
                    <a:latin typeface="Calibri" panose="020F0502020204030204" pitchFamily="34" charset="0"/>
                    <a:cs typeface="Calibri" panose="020F0502020204030204" pitchFamily="34" charset="0"/>
                  </a:rPr>
                  <a:t>λόγω μείωσης της ηλεκτρικής δυναμικής ενέργειας ανά μονάδα φορτίου!</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910349" cy="5257800"/>
              </a:xfrm>
              <a:blipFill rotWithShape="0">
                <a:blip r:embed="rId5"/>
                <a:stretch>
                  <a:fillRect t="-1622" r="-693"/>
                </a:stretch>
              </a:blipFill>
            </p:spPr>
            <p:txBody>
              <a:bodyPr/>
              <a:lstStyle/>
              <a:p>
                <a:r>
                  <a:rPr lang="el-GR">
                    <a:noFill/>
                  </a:rPr>
                  <a:t> </a:t>
                </a:r>
              </a:p>
            </p:txBody>
          </p:sp>
        </mc:Fallback>
      </mc:AlternateContent>
      <p:pic>
        <p:nvPicPr>
          <p:cNvPr id="6" name="Picture 2" descr="http://photos1.blogger.com/x/blogger/3569/2389/1600/760725/Decorated_tree.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327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46994"/>
          <a:stretch/>
        </p:blipFill>
        <p:spPr>
          <a:xfrm>
            <a:off x="5670570" y="990601"/>
            <a:ext cx="3013133" cy="2927496"/>
          </a:xfrm>
          <a:prstGeom prst="rect">
            <a:avLst/>
          </a:prstGeom>
        </p:spPr>
      </p:pic>
      <p:sp>
        <p:nvSpPr>
          <p:cNvPr id="2" name="Title 1"/>
          <p:cNvSpPr>
            <a:spLocks noGrp="1"/>
          </p:cNvSpPr>
          <p:nvPr>
            <p:ph type="title"/>
          </p:nvPr>
        </p:nvSpPr>
        <p:spPr/>
        <p:txBody>
          <a:bodyPr>
            <a:normAutofit fontScale="90000"/>
          </a:bodyPr>
          <a:lstStyle/>
          <a:p>
            <a:r>
              <a:rPr lang="el-GR" dirty="0"/>
              <a:t>Ηλεκτρικά Κυκλώματα</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09600" y="1371600"/>
                <a:ext cx="5257800" cy="5334000"/>
              </a:xfrm>
            </p:spPr>
            <p:txBody>
              <a:bodyPr>
                <a:normAutofit/>
              </a:bodyPr>
              <a:lstStyle/>
              <a:p>
                <a:r>
                  <a:rPr lang="el-GR" b="1" dirty="0">
                    <a:latin typeface="Calibri" panose="020F0502020204030204" pitchFamily="34" charset="0"/>
                    <a:cs typeface="Calibri" panose="020F0502020204030204" pitchFamily="34" charset="0"/>
                  </a:rPr>
                  <a:t>Κανόνες προσήμου</a:t>
                </a:r>
              </a:p>
              <a:p>
                <a:pPr lvl="1"/>
                <a:r>
                  <a:rPr lang="en-US" dirty="0">
                    <a:latin typeface="Calibri" panose="020F0502020204030204" pitchFamily="34" charset="0"/>
                    <a:cs typeface="Calibri" panose="020F0502020204030204" pitchFamily="34" charset="0"/>
                  </a:rPr>
                  <a:t>1</a:t>
                </a:r>
                <a:r>
                  <a:rPr lang="el-GR" dirty="0">
                    <a:latin typeface="Calibri" panose="020F0502020204030204" pitchFamily="34" charset="0"/>
                    <a:cs typeface="Calibri" panose="020F0502020204030204" pitchFamily="34" charset="0"/>
                  </a:rPr>
                  <a:t>. Η διαφορά δυναμικού στα άκρα</a:t>
                </a:r>
                <a:br>
                  <a:rPr lang="el-GR" dirty="0">
                    <a:latin typeface="Calibri" panose="020F0502020204030204" pitchFamily="34" charset="0"/>
                    <a:cs typeface="Calibri" panose="020F0502020204030204" pitchFamily="34" charset="0"/>
                  </a:rPr>
                </a:br>
                <a:r>
                  <a:rPr lang="el-GR" dirty="0">
                    <a:latin typeface="Calibri" panose="020F0502020204030204" pitchFamily="34" charset="0"/>
                    <a:cs typeface="Calibri" panose="020F0502020204030204" pitchFamily="34" charset="0"/>
                  </a:rPr>
                  <a:t>αντιστάτη αντίστασης </a:t>
                </a:r>
                <a14:m>
                  <m:oMath xmlns:m="http://schemas.openxmlformats.org/officeDocument/2006/math">
                    <m:r>
                      <a:rPr lang="aa-ET" i="1" dirty="0" smtClean="0">
                        <a:latin typeface="Cambria Math" panose="02040503050406030204" pitchFamily="18" charset="0"/>
                        <a:cs typeface="Calibri" panose="020F0502020204030204" pitchFamily="34" charset="0"/>
                      </a:rPr>
                      <m:t>𝑅</m:t>
                    </m:r>
                  </m:oMath>
                </a14:m>
                <a:r>
                  <a:rPr lang="aa-ET"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με τη φορά του ρεύματος</a:t>
                </a:r>
                <a14:m>
                  <m:oMath xmlns:m="http://schemas.openxmlformats.org/officeDocument/2006/math">
                    <m:r>
                      <a:rPr lang="el-GR" i="1" dirty="0" smtClean="0">
                        <a:latin typeface="Cambria Math" panose="02040503050406030204" pitchFamily="18" charset="0"/>
                        <a:cs typeface="Calibri" panose="020F0502020204030204" pitchFamily="34" charset="0"/>
                      </a:rPr>
                      <m:t> </m:t>
                    </m:r>
                    <m:r>
                      <a:rPr lang="en-US" i="1" dirty="0" smtClean="0">
                        <a:latin typeface="Cambria Math" panose="02040503050406030204" pitchFamily="18" charset="0"/>
                        <a:cs typeface="Calibri" panose="020F0502020204030204" pitchFamily="34" charset="0"/>
                      </a:rPr>
                      <m:t>𝐼</m:t>
                    </m:r>
                    <m:r>
                      <a:rPr lang="en-US" i="1" dirty="0" smtClean="0">
                        <a:latin typeface="Cambria Math" panose="02040503050406030204" pitchFamily="18" charset="0"/>
                        <a:cs typeface="Calibri" panose="020F0502020204030204" pitchFamily="34" charset="0"/>
                      </a:rPr>
                      <m:t> </m:t>
                    </m:r>
                  </m:oMath>
                </a14:m>
                <a:r>
                  <a:rPr lang="el-GR" dirty="0">
                    <a:latin typeface="Calibri" panose="020F0502020204030204" pitchFamily="34" charset="0"/>
                    <a:cs typeface="Calibri" panose="020F0502020204030204" pitchFamily="34" charset="0"/>
                  </a:rPr>
                  <a:t>είναι </a:t>
                </a:r>
                <a:endParaRPr lang="en-US" dirty="0">
                  <a:latin typeface="Calibri" panose="020F0502020204030204" pitchFamily="34" charset="0"/>
                  <a:cs typeface="Calibri" panose="020F0502020204030204" pitchFamily="34" charset="0"/>
                </a:endParaRPr>
              </a:p>
              <a:p>
                <a:pPr lvl="1"/>
                <a:endParaRPr lang="en-US" i="0" dirty="0">
                  <a:latin typeface="Cambria Math" panose="02040503050406030204" pitchFamily="18" charset="0"/>
                  <a:cs typeface="Calibri" panose="020F0502020204030204" pitchFamily="34" charset="0"/>
                </a:endParaRPr>
              </a:p>
              <a:p>
                <a:pPr marL="365760" lvl="1" indent="0">
                  <a:buNone/>
                </a:pPr>
                <a14:m>
                  <m:oMathPara xmlns:m="http://schemas.openxmlformats.org/officeDocument/2006/math">
                    <m:oMathParaPr>
                      <m:jc m:val="centerGroup"/>
                    </m:oMathParaPr>
                    <m:oMath xmlns:m="http://schemas.openxmlformats.org/officeDocument/2006/math">
                      <m:r>
                        <m:rPr>
                          <m:sty m:val="p"/>
                        </m:rPr>
                        <a:rPr lang="el-GR" sz="2400" i="0" dirty="0" smtClean="0">
                          <a:latin typeface="Cambria Math" panose="02040503050406030204" pitchFamily="18" charset="0"/>
                          <a:cs typeface="Calibri" panose="020F0502020204030204" pitchFamily="34" charset="0"/>
                        </a:rPr>
                        <m:t>Δ</m:t>
                      </m:r>
                      <m:sSub>
                        <m:sSubPr>
                          <m:ctrlPr>
                            <a:rPr lang="en-US" sz="2400" b="0" i="1" dirty="0" smtClean="0">
                              <a:latin typeface="Cambria Math" panose="02040503050406030204" pitchFamily="18" charset="0"/>
                              <a:cs typeface="Calibri" panose="020F0502020204030204" pitchFamily="34" charset="0"/>
                            </a:rPr>
                          </m:ctrlPr>
                        </m:sSubPr>
                        <m:e>
                          <m:r>
                            <a:rPr lang="en-US" sz="2400" i="1" dirty="0" smtClean="0">
                              <a:latin typeface="Cambria Math" panose="02040503050406030204" pitchFamily="18" charset="0"/>
                              <a:cs typeface="Calibri" panose="020F0502020204030204" pitchFamily="34" charset="0"/>
                            </a:rPr>
                            <m:t>𝑉</m:t>
                          </m:r>
                        </m:e>
                        <m:sub>
                          <m:r>
                            <a:rPr lang="en-US" sz="2400" b="0" i="1" dirty="0" smtClean="0">
                              <a:latin typeface="Cambria Math" panose="02040503050406030204" pitchFamily="18" charset="0"/>
                              <a:cs typeface="Calibri" panose="020F0502020204030204" pitchFamily="34" charset="0"/>
                            </a:rPr>
                            <m:t>𝑎𝑏</m:t>
                          </m:r>
                        </m:sub>
                      </m:sSub>
                      <m:r>
                        <a:rPr lang="en-US" sz="2400" b="0" i="1" dirty="0" smtClean="0">
                          <a:latin typeface="Cambria Math" panose="02040503050406030204" pitchFamily="18" charset="0"/>
                          <a:cs typeface="Calibri" panose="020F0502020204030204" pitchFamily="34" charset="0"/>
                        </a:rPr>
                        <m:t>=</m:t>
                      </m:r>
                      <m:sSub>
                        <m:sSubPr>
                          <m:ctrlPr>
                            <a:rPr lang="en-US" sz="2400" b="0" i="1" dirty="0" smtClean="0">
                              <a:latin typeface="Cambria Math" panose="02040503050406030204" pitchFamily="18" charset="0"/>
                              <a:cs typeface="Calibri" panose="020F0502020204030204" pitchFamily="34" charset="0"/>
                            </a:rPr>
                          </m:ctrlPr>
                        </m:sSubPr>
                        <m:e>
                          <m:r>
                            <a:rPr lang="en-US" sz="2400" b="0" i="1" dirty="0" smtClean="0">
                              <a:latin typeface="Cambria Math" panose="02040503050406030204" pitchFamily="18" charset="0"/>
                              <a:cs typeface="Calibri" panose="020F0502020204030204" pitchFamily="34" charset="0"/>
                            </a:rPr>
                            <m:t>𝑉</m:t>
                          </m:r>
                        </m:e>
                        <m:sub>
                          <m:r>
                            <a:rPr lang="en-US" sz="2400" b="0" i="1" dirty="0" smtClean="0">
                              <a:latin typeface="Cambria Math" panose="02040503050406030204" pitchFamily="18" charset="0"/>
                              <a:cs typeface="Calibri" panose="020F0502020204030204" pitchFamily="34" charset="0"/>
                            </a:rPr>
                            <m:t>𝑏</m:t>
                          </m:r>
                        </m:sub>
                      </m:sSub>
                      <m:r>
                        <a:rPr lang="en-US" sz="2400" b="0" i="1" dirty="0" smtClean="0">
                          <a:latin typeface="Cambria Math" panose="02040503050406030204" pitchFamily="18" charset="0"/>
                          <a:cs typeface="Calibri" panose="020F0502020204030204" pitchFamily="34" charset="0"/>
                        </a:rPr>
                        <m:t>−</m:t>
                      </m:r>
                      <m:sSub>
                        <m:sSubPr>
                          <m:ctrlPr>
                            <a:rPr lang="en-US" sz="2400" b="0" i="1" dirty="0" smtClean="0">
                              <a:latin typeface="Cambria Math" panose="02040503050406030204" pitchFamily="18" charset="0"/>
                              <a:cs typeface="Calibri" panose="020F0502020204030204" pitchFamily="34" charset="0"/>
                            </a:rPr>
                          </m:ctrlPr>
                        </m:sSubPr>
                        <m:e>
                          <m:r>
                            <a:rPr lang="en-US" sz="2400" b="0" i="1" dirty="0" smtClean="0">
                              <a:latin typeface="Cambria Math" panose="02040503050406030204" pitchFamily="18" charset="0"/>
                              <a:cs typeface="Calibri" panose="020F0502020204030204" pitchFamily="34" charset="0"/>
                            </a:rPr>
                            <m:t>𝑉</m:t>
                          </m:r>
                        </m:e>
                        <m:sub>
                          <m:r>
                            <a:rPr lang="en-US" sz="2400" b="0" i="1" dirty="0" smtClean="0">
                              <a:latin typeface="Cambria Math" panose="02040503050406030204" pitchFamily="18" charset="0"/>
                              <a:cs typeface="Calibri" panose="020F0502020204030204" pitchFamily="34" charset="0"/>
                            </a:rPr>
                            <m:t>𝑎</m:t>
                          </m:r>
                        </m:sub>
                      </m:sSub>
                      <m:r>
                        <a:rPr lang="en-US" sz="2400" i="1" dirty="0" smtClean="0">
                          <a:latin typeface="Cambria Math" panose="02040503050406030204" pitchFamily="18" charset="0"/>
                          <a:cs typeface="Calibri" panose="020F0502020204030204" pitchFamily="34" charset="0"/>
                        </a:rPr>
                        <m:t>=</m:t>
                      </m:r>
                      <m:r>
                        <a:rPr lang="en-US" sz="2400" b="0" i="0" dirty="0" smtClean="0">
                          <a:latin typeface="Cambria Math" panose="02040503050406030204" pitchFamily="18" charset="0"/>
                          <a:cs typeface="Calibri" panose="020F0502020204030204" pitchFamily="34" charset="0"/>
                        </a:rPr>
                        <m:t>−</m:t>
                      </m:r>
                      <m:r>
                        <a:rPr lang="en-US" sz="2400" b="0" i="1" smtClean="0">
                          <a:latin typeface="Cambria Math" panose="02040503050406030204" pitchFamily="18" charset="0"/>
                        </a:rPr>
                        <m:t>𝐼𝑅</m:t>
                      </m:r>
                    </m:oMath>
                  </m:oMathPara>
                </a14:m>
                <a:endParaRPr lang="en-US" sz="2400" dirty="0">
                  <a:latin typeface="Calibri" panose="020F0502020204030204" pitchFamily="34" charset="0"/>
                  <a:cs typeface="Calibri" panose="020F0502020204030204" pitchFamily="34" charset="0"/>
                </a:endParaRPr>
              </a:p>
              <a:p>
                <a:pPr lvl="1"/>
                <a:endParaRPr lang="en-US" dirty="0">
                  <a:latin typeface="Calibri" panose="020F0502020204030204" pitchFamily="34" charset="0"/>
                  <a:cs typeface="Calibri" panose="020F0502020204030204" pitchFamily="34" charset="0"/>
                </a:endParaRPr>
              </a:p>
              <a:p>
                <a:pPr lvl="1"/>
                <a:r>
                  <a:rPr lang="en-US" dirty="0">
                    <a:latin typeface="Calibri" panose="020F0502020204030204" pitchFamily="34" charset="0"/>
                    <a:cs typeface="Calibri" panose="020F0502020204030204" pitchFamily="34" charset="0"/>
                  </a:rPr>
                  <a:t>2. </a:t>
                </a:r>
                <a:r>
                  <a:rPr lang="el-GR" dirty="0">
                    <a:latin typeface="Calibri" panose="020F0502020204030204" pitchFamily="34" charset="0"/>
                    <a:cs typeface="Calibri" panose="020F0502020204030204" pitchFamily="34" charset="0"/>
                  </a:rPr>
                  <a:t>Η διαφορά δυναμικού στα άκρα</a:t>
                </a:r>
                <a:br>
                  <a:rPr lang="el-GR" dirty="0">
                    <a:latin typeface="Calibri" panose="020F0502020204030204" pitchFamily="34" charset="0"/>
                    <a:cs typeface="Calibri" panose="020F0502020204030204" pitchFamily="34" charset="0"/>
                  </a:rPr>
                </a:br>
                <a:r>
                  <a:rPr lang="el-GR" dirty="0">
                    <a:latin typeface="Calibri" panose="020F0502020204030204" pitchFamily="34" charset="0"/>
                    <a:cs typeface="Calibri" panose="020F0502020204030204" pitchFamily="34" charset="0"/>
                  </a:rPr>
                  <a:t>αντιστάτη αντίστασης </a:t>
                </a:r>
                <a14:m>
                  <m:oMath xmlns:m="http://schemas.openxmlformats.org/officeDocument/2006/math">
                    <m:r>
                      <a:rPr lang="aa-ET" i="1" dirty="0" smtClean="0">
                        <a:latin typeface="Cambria Math" panose="02040503050406030204" pitchFamily="18" charset="0"/>
                        <a:cs typeface="Calibri" panose="020F0502020204030204" pitchFamily="34" charset="0"/>
                      </a:rPr>
                      <m:t>𝑅</m:t>
                    </m:r>
                  </m:oMath>
                </a14:m>
                <a:r>
                  <a:rPr lang="aa-ET"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με αντίθετη φορά του ρεύματος </a:t>
                </a:r>
                <a14:m>
                  <m:oMath xmlns:m="http://schemas.openxmlformats.org/officeDocument/2006/math">
                    <m:r>
                      <a:rPr lang="en-US" i="1" dirty="0" smtClean="0">
                        <a:latin typeface="Cambria Math" panose="02040503050406030204" pitchFamily="18" charset="0"/>
                        <a:cs typeface="Calibri" panose="020F0502020204030204" pitchFamily="34" charset="0"/>
                      </a:rPr>
                      <m:t>𝐼</m:t>
                    </m:r>
                  </m:oMath>
                </a14:m>
                <a:r>
                  <a:rPr lang="en-US"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είναι </a:t>
                </a:r>
                <a:endParaRPr lang="en-US" dirty="0">
                  <a:latin typeface="Calibri" panose="020F0502020204030204" pitchFamily="34" charset="0"/>
                  <a:cs typeface="Calibri" panose="020F0502020204030204" pitchFamily="34" charset="0"/>
                </a:endParaRPr>
              </a:p>
              <a:p>
                <a:pPr lvl="1"/>
                <a:endParaRPr lang="en-US" dirty="0">
                  <a:latin typeface="Cambria Math" panose="02040503050406030204" pitchFamily="18" charset="0"/>
                  <a:cs typeface="Calibri" panose="020F0502020204030204" pitchFamily="34" charset="0"/>
                </a:endParaRPr>
              </a:p>
              <a:p>
                <a:pPr marL="365760" lvl="1" indent="0">
                  <a:buNone/>
                </a:pPr>
                <a14:m>
                  <m:oMathPara xmlns:m="http://schemas.openxmlformats.org/officeDocument/2006/math">
                    <m:oMathParaPr>
                      <m:jc m:val="centerGroup"/>
                    </m:oMathParaPr>
                    <m:oMath xmlns:m="http://schemas.openxmlformats.org/officeDocument/2006/math">
                      <m:r>
                        <m:rPr>
                          <m:sty m:val="p"/>
                        </m:rPr>
                        <a:rPr lang="el-GR" sz="2400" dirty="0">
                          <a:latin typeface="Cambria Math" panose="02040503050406030204" pitchFamily="18" charset="0"/>
                          <a:cs typeface="Calibri" panose="020F0502020204030204" pitchFamily="34" charset="0"/>
                        </a:rPr>
                        <m:t>Δ</m:t>
                      </m:r>
                      <m:sSub>
                        <m:sSubPr>
                          <m:ctrlPr>
                            <a:rPr lang="en-US" sz="2400" i="1" dirty="0">
                              <a:latin typeface="Cambria Math" panose="02040503050406030204" pitchFamily="18" charset="0"/>
                              <a:cs typeface="Calibri" panose="020F0502020204030204" pitchFamily="34" charset="0"/>
                            </a:rPr>
                          </m:ctrlPr>
                        </m:sSubPr>
                        <m:e>
                          <m:r>
                            <a:rPr lang="en-US" sz="2400" i="1" dirty="0">
                              <a:latin typeface="Cambria Math" panose="02040503050406030204" pitchFamily="18" charset="0"/>
                              <a:cs typeface="Calibri" panose="020F0502020204030204" pitchFamily="34" charset="0"/>
                            </a:rPr>
                            <m:t>𝑉</m:t>
                          </m:r>
                        </m:e>
                        <m:sub>
                          <m:r>
                            <a:rPr lang="en-US" sz="2400" i="1" dirty="0">
                              <a:latin typeface="Cambria Math" panose="02040503050406030204" pitchFamily="18" charset="0"/>
                              <a:cs typeface="Calibri" panose="020F0502020204030204" pitchFamily="34" charset="0"/>
                            </a:rPr>
                            <m:t>𝑎𝑏</m:t>
                          </m:r>
                        </m:sub>
                      </m:sSub>
                      <m:r>
                        <a:rPr lang="en-US" sz="2400" i="1" dirty="0">
                          <a:latin typeface="Cambria Math" panose="02040503050406030204" pitchFamily="18" charset="0"/>
                          <a:cs typeface="Calibri" panose="020F0502020204030204" pitchFamily="34" charset="0"/>
                        </a:rPr>
                        <m:t>=</m:t>
                      </m:r>
                      <m:sSub>
                        <m:sSubPr>
                          <m:ctrlPr>
                            <a:rPr lang="en-US" sz="2400" i="1" dirty="0">
                              <a:latin typeface="Cambria Math" panose="02040503050406030204" pitchFamily="18" charset="0"/>
                              <a:cs typeface="Calibri" panose="020F0502020204030204" pitchFamily="34" charset="0"/>
                            </a:rPr>
                          </m:ctrlPr>
                        </m:sSubPr>
                        <m:e>
                          <m:r>
                            <a:rPr lang="en-US" sz="2400" i="1" dirty="0">
                              <a:latin typeface="Cambria Math" panose="02040503050406030204" pitchFamily="18" charset="0"/>
                              <a:cs typeface="Calibri" panose="020F0502020204030204" pitchFamily="34" charset="0"/>
                            </a:rPr>
                            <m:t>𝑉</m:t>
                          </m:r>
                        </m:e>
                        <m:sub>
                          <m:r>
                            <a:rPr lang="en-US" sz="2400" i="1" dirty="0">
                              <a:latin typeface="Cambria Math" panose="02040503050406030204" pitchFamily="18" charset="0"/>
                              <a:cs typeface="Calibri" panose="020F0502020204030204" pitchFamily="34" charset="0"/>
                            </a:rPr>
                            <m:t>𝑏</m:t>
                          </m:r>
                        </m:sub>
                      </m:sSub>
                      <m:r>
                        <a:rPr lang="en-US" sz="2400" i="1" dirty="0">
                          <a:latin typeface="Cambria Math" panose="02040503050406030204" pitchFamily="18" charset="0"/>
                          <a:cs typeface="Calibri" panose="020F0502020204030204" pitchFamily="34" charset="0"/>
                        </a:rPr>
                        <m:t>−</m:t>
                      </m:r>
                      <m:sSub>
                        <m:sSubPr>
                          <m:ctrlPr>
                            <a:rPr lang="en-US" sz="2400" i="1" dirty="0">
                              <a:latin typeface="Cambria Math" panose="02040503050406030204" pitchFamily="18" charset="0"/>
                              <a:cs typeface="Calibri" panose="020F0502020204030204" pitchFamily="34" charset="0"/>
                            </a:rPr>
                          </m:ctrlPr>
                        </m:sSubPr>
                        <m:e>
                          <m:r>
                            <a:rPr lang="en-US" sz="2400" i="1" dirty="0">
                              <a:latin typeface="Cambria Math" panose="02040503050406030204" pitchFamily="18" charset="0"/>
                              <a:cs typeface="Calibri" panose="020F0502020204030204" pitchFamily="34" charset="0"/>
                            </a:rPr>
                            <m:t>𝑉</m:t>
                          </m:r>
                        </m:e>
                        <m:sub>
                          <m:r>
                            <a:rPr lang="en-US" sz="2400" i="1" dirty="0">
                              <a:latin typeface="Cambria Math" panose="02040503050406030204" pitchFamily="18" charset="0"/>
                              <a:cs typeface="Calibri" panose="020F0502020204030204" pitchFamily="34" charset="0"/>
                            </a:rPr>
                            <m:t>𝑎</m:t>
                          </m:r>
                        </m:sub>
                      </m:sSub>
                      <m:r>
                        <a:rPr lang="en-US" sz="2400" b="0" i="1" dirty="0" smtClean="0">
                          <a:latin typeface="Cambria Math" panose="02040503050406030204" pitchFamily="18" charset="0"/>
                          <a:cs typeface="Calibri" panose="020F0502020204030204" pitchFamily="34" charset="0"/>
                        </a:rPr>
                        <m:t>=</m:t>
                      </m:r>
                      <m:r>
                        <a:rPr lang="en-US" sz="2400" i="1">
                          <a:latin typeface="Cambria Math" panose="02040503050406030204" pitchFamily="18" charset="0"/>
                        </a:rPr>
                        <m:t>𝐼𝑅</m:t>
                      </m:r>
                    </m:oMath>
                  </m:oMathPara>
                </a14:m>
                <a:endParaRPr lang="en-US" sz="2400" dirty="0">
                  <a:latin typeface="Calibri" panose="020F0502020204030204" pitchFamily="34" charset="0"/>
                  <a:cs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09600" y="1371600"/>
                <a:ext cx="5257800" cy="5334000"/>
              </a:xfrm>
              <a:blipFill rotWithShape="0">
                <a:blip r:embed="rId3"/>
                <a:stretch>
                  <a:fillRect t="-914"/>
                </a:stretch>
              </a:blipFill>
            </p:spPr>
            <p:txBody>
              <a:bodyPr/>
              <a:lstStyle/>
              <a:p>
                <a:r>
                  <a:rPr lang="el-GR">
                    <a:noFill/>
                  </a:rPr>
                  <a:t> </a:t>
                </a:r>
              </a:p>
            </p:txBody>
          </p:sp>
        </mc:Fallback>
      </mc:AlternateContent>
      <p:pic>
        <p:nvPicPr>
          <p:cNvPr id="6" name="Picture 2" descr="http://photos1.blogger.com/x/blogger/3569/2389/1600/760725/Decorated_tree.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545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fade">
                                      <p:cBhvr>
                                        <p:cTn id="26"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Ηλεκτρικά Κυκλώματα</a:t>
            </a:r>
          </a:p>
        </p:txBody>
      </p:sp>
      <p:grpSp>
        <p:nvGrpSpPr>
          <p:cNvPr id="11" name="Ομάδα 10">
            <a:extLst>
              <a:ext uri="{FF2B5EF4-FFF2-40B4-BE49-F238E27FC236}">
                <a16:creationId xmlns:a16="http://schemas.microsoft.com/office/drawing/2014/main" id="{68FF1BFC-B763-DC1A-3417-746192C3F168}"/>
              </a:ext>
            </a:extLst>
          </p:cNvPr>
          <p:cNvGrpSpPr/>
          <p:nvPr/>
        </p:nvGrpSpPr>
        <p:grpSpPr>
          <a:xfrm>
            <a:off x="5595918" y="990601"/>
            <a:ext cx="3087785" cy="3505199"/>
            <a:chOff x="5595918" y="990601"/>
            <a:chExt cx="3087785" cy="3505199"/>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81128"/>
            <a:stretch/>
          </p:blipFill>
          <p:spPr>
            <a:xfrm>
              <a:off x="5670570" y="990601"/>
              <a:ext cx="3013133" cy="1042307"/>
            </a:xfrm>
            <a:prstGeom prst="rect">
              <a:avLst/>
            </a:prstGeom>
          </p:spPr>
        </p:pic>
        <p:pic>
          <p:nvPicPr>
            <p:cNvPr id="10" name="Picture 3">
              <a:extLst>
                <a:ext uri="{FF2B5EF4-FFF2-40B4-BE49-F238E27FC236}">
                  <a16:creationId xmlns:a16="http://schemas.microsoft.com/office/drawing/2014/main" id="{5732D133-1EAA-CEDA-BBC4-FB3ABC4B3FC7}"/>
                </a:ext>
              </a:extLst>
            </p:cNvPr>
            <p:cNvPicPr>
              <a:picLocks noChangeAspect="1"/>
            </p:cNvPicPr>
            <p:nvPr/>
          </p:nvPicPr>
          <p:blipFill rotWithShape="1">
            <a:blip r:embed="rId2">
              <a:extLst>
                <a:ext uri="{28A0092B-C50C-407E-A947-70E740481C1C}">
                  <a14:useLocalDpi xmlns:a14="http://schemas.microsoft.com/office/drawing/2010/main" val="0"/>
                </a:ext>
              </a:extLst>
            </a:blip>
            <a:srcRect t="56124" b="-1652"/>
            <a:stretch/>
          </p:blipFill>
          <p:spPr>
            <a:xfrm>
              <a:off x="5595918" y="1981200"/>
              <a:ext cx="3013133" cy="2514600"/>
            </a:xfrm>
            <a:prstGeom prst="rect">
              <a:avLst/>
            </a:prstGeom>
          </p:spPr>
        </p:pic>
      </p:gr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09600" y="1371600"/>
                <a:ext cx="5060970" cy="5334000"/>
              </a:xfrm>
            </p:spPr>
            <p:txBody>
              <a:bodyPr>
                <a:normAutofit/>
              </a:bodyPr>
              <a:lstStyle/>
              <a:p>
                <a:r>
                  <a:rPr lang="el-GR" b="1" dirty="0">
                    <a:latin typeface="Calibri" panose="020F0502020204030204" pitchFamily="34" charset="0"/>
                    <a:cs typeface="Calibri" panose="020F0502020204030204" pitchFamily="34" charset="0"/>
                  </a:rPr>
                  <a:t>Κανόνες προσήμου</a:t>
                </a:r>
              </a:p>
              <a:p>
                <a:pPr lvl="1"/>
                <a:r>
                  <a:rPr lang="en-US" dirty="0">
                    <a:latin typeface="Calibri" panose="020F0502020204030204" pitchFamily="34" charset="0"/>
                    <a:cs typeface="Calibri" panose="020F0502020204030204" pitchFamily="34" charset="0"/>
                  </a:rPr>
                  <a:t>3. </a:t>
                </a:r>
                <a:r>
                  <a:rPr lang="el-GR" dirty="0">
                    <a:latin typeface="Calibri" panose="020F0502020204030204" pitchFamily="34" charset="0"/>
                    <a:cs typeface="Calibri" panose="020F0502020204030204" pitchFamily="34" charset="0"/>
                  </a:rPr>
                  <a:t>Η διαφορά δυναμικού στα άκρα</a:t>
                </a:r>
                <a:br>
                  <a:rPr lang="el-GR" dirty="0">
                    <a:latin typeface="Calibri" panose="020F0502020204030204" pitchFamily="34" charset="0"/>
                    <a:cs typeface="Calibri" panose="020F0502020204030204" pitchFamily="34" charset="0"/>
                  </a:rPr>
                </a:br>
                <a:r>
                  <a:rPr lang="el-GR" dirty="0">
                    <a:latin typeface="Calibri" panose="020F0502020204030204" pitchFamily="34" charset="0"/>
                    <a:cs typeface="Calibri" panose="020F0502020204030204" pitchFamily="34" charset="0"/>
                  </a:rPr>
                  <a:t>μιας πηγής ΗΕΔ</a:t>
                </a:r>
                <a:r>
                  <a:rPr lang="en-US" dirty="0">
                    <a:latin typeface="Calibri" panose="020F0502020204030204" pitchFamily="34" charset="0"/>
                    <a:cs typeface="Calibri" panose="020F0502020204030204" pitchFamily="34" charset="0"/>
                  </a:rPr>
                  <a:t>,</a:t>
                </a:r>
                <a:r>
                  <a:rPr lang="el-GR" dirty="0">
                    <a:latin typeface="Calibri" panose="020F0502020204030204" pitchFamily="34" charset="0"/>
                    <a:cs typeface="Calibri" panose="020F0502020204030204" pitchFamily="34" charset="0"/>
                  </a:rPr>
                  <a:t> αν τη διατρέχουμε από τον αρνητικό προς</a:t>
                </a:r>
                <a:r>
                  <a:rPr lang="en-US"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το θετικό πόλο</a:t>
                </a:r>
                <a:r>
                  <a:rPr lang="en-US" dirty="0">
                    <a:latin typeface="Calibri" panose="020F0502020204030204" pitchFamily="34" charset="0"/>
                    <a:cs typeface="Calibri" panose="020F0502020204030204" pitchFamily="34" charset="0"/>
                  </a:rPr>
                  <a:t>,</a:t>
                </a:r>
                <a:r>
                  <a:rPr lang="el-GR" dirty="0">
                    <a:latin typeface="Calibri" panose="020F0502020204030204" pitchFamily="34" charset="0"/>
                    <a:cs typeface="Calibri" panose="020F0502020204030204" pitchFamily="34" charset="0"/>
                  </a:rPr>
                  <a:t> είναι</a:t>
                </a:r>
                <a:endParaRPr lang="en-US" dirty="0">
                  <a:latin typeface="Calibri" panose="020F0502020204030204" pitchFamily="34" charset="0"/>
                  <a:cs typeface="Calibri" panose="020F0502020204030204" pitchFamily="34" charset="0"/>
                </a:endParaRPr>
              </a:p>
              <a:p>
                <a:pPr marL="365760" lvl="1" indent="0">
                  <a:buNone/>
                </a:pPr>
                <a:endParaRPr lang="en-US" sz="1800" dirty="0">
                  <a:latin typeface="Cambria Math" panose="02040503050406030204" pitchFamily="18" charset="0"/>
                  <a:cs typeface="Calibri" panose="020F0502020204030204" pitchFamily="34" charset="0"/>
                </a:endParaRPr>
              </a:p>
              <a:p>
                <a:pPr marL="365760" lvl="1" indent="0">
                  <a:buNone/>
                </a:pPr>
                <a14:m>
                  <m:oMathPara xmlns:m="http://schemas.openxmlformats.org/officeDocument/2006/math">
                    <m:oMathParaPr>
                      <m:jc m:val="centerGroup"/>
                    </m:oMathParaPr>
                    <m:oMath xmlns:m="http://schemas.openxmlformats.org/officeDocument/2006/math">
                      <m:r>
                        <m:rPr>
                          <m:sty m:val="p"/>
                        </m:rPr>
                        <a:rPr lang="el-GR" sz="2400" dirty="0">
                          <a:latin typeface="Cambria Math" panose="02040503050406030204" pitchFamily="18" charset="0"/>
                          <a:cs typeface="Calibri" panose="020F0502020204030204" pitchFamily="34" charset="0"/>
                        </a:rPr>
                        <m:t>Δ</m:t>
                      </m:r>
                      <m:sSub>
                        <m:sSubPr>
                          <m:ctrlPr>
                            <a:rPr lang="en-US" sz="2400" i="1" dirty="0">
                              <a:latin typeface="Cambria Math" panose="02040503050406030204" pitchFamily="18" charset="0"/>
                              <a:cs typeface="Calibri" panose="020F0502020204030204" pitchFamily="34" charset="0"/>
                            </a:rPr>
                          </m:ctrlPr>
                        </m:sSubPr>
                        <m:e>
                          <m:r>
                            <a:rPr lang="en-US" sz="2400" i="1" dirty="0">
                              <a:latin typeface="Cambria Math" panose="02040503050406030204" pitchFamily="18" charset="0"/>
                              <a:cs typeface="Calibri" panose="020F0502020204030204" pitchFamily="34" charset="0"/>
                            </a:rPr>
                            <m:t>𝑉</m:t>
                          </m:r>
                        </m:e>
                        <m:sub>
                          <m:r>
                            <a:rPr lang="en-US" sz="2400" i="1" dirty="0">
                              <a:latin typeface="Cambria Math" panose="02040503050406030204" pitchFamily="18" charset="0"/>
                              <a:cs typeface="Calibri" panose="020F0502020204030204" pitchFamily="34" charset="0"/>
                            </a:rPr>
                            <m:t>𝑎𝑏</m:t>
                          </m:r>
                        </m:sub>
                      </m:sSub>
                      <m:r>
                        <a:rPr lang="en-US" sz="2400" i="1" dirty="0">
                          <a:latin typeface="Cambria Math" panose="02040503050406030204" pitchFamily="18" charset="0"/>
                          <a:cs typeface="Calibri" panose="020F0502020204030204" pitchFamily="34" charset="0"/>
                        </a:rPr>
                        <m:t>=</m:t>
                      </m:r>
                      <m:sSub>
                        <m:sSubPr>
                          <m:ctrlPr>
                            <a:rPr lang="en-US" sz="2400" i="1" dirty="0">
                              <a:latin typeface="Cambria Math" panose="02040503050406030204" pitchFamily="18" charset="0"/>
                              <a:cs typeface="Calibri" panose="020F0502020204030204" pitchFamily="34" charset="0"/>
                            </a:rPr>
                          </m:ctrlPr>
                        </m:sSubPr>
                        <m:e>
                          <m:r>
                            <a:rPr lang="en-US" sz="2400" i="1" dirty="0">
                              <a:latin typeface="Cambria Math" panose="02040503050406030204" pitchFamily="18" charset="0"/>
                              <a:cs typeface="Calibri" panose="020F0502020204030204" pitchFamily="34" charset="0"/>
                            </a:rPr>
                            <m:t>𝑉</m:t>
                          </m:r>
                        </m:e>
                        <m:sub>
                          <m:r>
                            <a:rPr lang="en-US" sz="2400" i="1" dirty="0">
                              <a:latin typeface="Cambria Math" panose="02040503050406030204" pitchFamily="18" charset="0"/>
                              <a:cs typeface="Calibri" panose="020F0502020204030204" pitchFamily="34" charset="0"/>
                            </a:rPr>
                            <m:t>𝑏</m:t>
                          </m:r>
                        </m:sub>
                      </m:sSub>
                      <m:r>
                        <a:rPr lang="en-US" sz="2400" i="1" dirty="0">
                          <a:latin typeface="Cambria Math" panose="02040503050406030204" pitchFamily="18" charset="0"/>
                          <a:cs typeface="Calibri" panose="020F0502020204030204" pitchFamily="34" charset="0"/>
                        </a:rPr>
                        <m:t>−</m:t>
                      </m:r>
                      <m:sSub>
                        <m:sSubPr>
                          <m:ctrlPr>
                            <a:rPr lang="en-US" sz="2400" i="1" dirty="0" smtClean="0">
                              <a:latin typeface="Cambria Math" panose="02040503050406030204" pitchFamily="18" charset="0"/>
                              <a:cs typeface="Calibri" panose="020F0502020204030204" pitchFamily="34" charset="0"/>
                            </a:rPr>
                          </m:ctrlPr>
                        </m:sSubPr>
                        <m:e>
                          <m:r>
                            <a:rPr lang="en-US" sz="2400" i="1" dirty="0">
                              <a:latin typeface="Cambria Math" panose="02040503050406030204" pitchFamily="18" charset="0"/>
                              <a:cs typeface="Calibri" panose="020F0502020204030204" pitchFamily="34" charset="0"/>
                            </a:rPr>
                            <m:t>𝑉</m:t>
                          </m:r>
                        </m:e>
                        <m:sub>
                          <m:r>
                            <a:rPr lang="en-US" sz="2400" i="1" dirty="0">
                              <a:latin typeface="Cambria Math" panose="02040503050406030204" pitchFamily="18" charset="0"/>
                              <a:cs typeface="Calibri" panose="020F0502020204030204" pitchFamily="34" charset="0"/>
                            </a:rPr>
                            <m:t>𝑎</m:t>
                          </m:r>
                        </m:sub>
                      </m:sSub>
                      <m:r>
                        <a:rPr lang="en-US" sz="2400" b="0" i="1" dirty="0" smtClean="0">
                          <a:latin typeface="Cambria Math" panose="02040503050406030204" pitchFamily="18" charset="0"/>
                          <a:cs typeface="Calibri" panose="020F0502020204030204" pitchFamily="34" charset="0"/>
                        </a:rPr>
                        <m:t>=</m:t>
                      </m:r>
                      <m:r>
                        <a:rPr lang="en-US" sz="2400" b="0" i="1" dirty="0" smtClean="0">
                          <a:latin typeface="Cambria Math" panose="02040503050406030204" pitchFamily="18" charset="0"/>
                          <a:cs typeface="Calibri" panose="020F0502020204030204" pitchFamily="34" charset="0"/>
                        </a:rPr>
                        <m:t>𝜀</m:t>
                      </m:r>
                    </m:oMath>
                  </m:oMathPara>
                </a14:m>
                <a:endParaRPr lang="el-GR" sz="2400" dirty="0">
                  <a:latin typeface="Calibri" panose="020F0502020204030204" pitchFamily="34" charset="0"/>
                  <a:cs typeface="Calibri" panose="020F0502020204030204" pitchFamily="34" charset="0"/>
                </a:endParaRPr>
              </a:p>
              <a:p>
                <a:pPr lvl="1"/>
                <a:endParaRPr lang="en-US" sz="1800" dirty="0">
                  <a:latin typeface="Calibri" panose="020F0502020204030204" pitchFamily="34" charset="0"/>
                  <a:cs typeface="Calibri" panose="020F0502020204030204" pitchFamily="34" charset="0"/>
                </a:endParaRPr>
              </a:p>
              <a:p>
                <a:pPr lvl="1"/>
                <a:r>
                  <a:rPr lang="en-US" dirty="0">
                    <a:latin typeface="Calibri" panose="020F0502020204030204" pitchFamily="34" charset="0"/>
                    <a:cs typeface="Calibri" panose="020F0502020204030204" pitchFamily="34" charset="0"/>
                  </a:rPr>
                  <a:t>4. </a:t>
                </a:r>
                <a:r>
                  <a:rPr lang="el-GR" dirty="0">
                    <a:latin typeface="Calibri" panose="020F0502020204030204" pitchFamily="34" charset="0"/>
                    <a:cs typeface="Calibri" panose="020F0502020204030204" pitchFamily="34" charset="0"/>
                  </a:rPr>
                  <a:t>Η διαφορά δυναμικού στα άκρα</a:t>
                </a:r>
                <a:br>
                  <a:rPr lang="el-GR" dirty="0">
                    <a:latin typeface="Calibri" panose="020F0502020204030204" pitchFamily="34" charset="0"/>
                    <a:cs typeface="Calibri" panose="020F0502020204030204" pitchFamily="34" charset="0"/>
                  </a:rPr>
                </a:br>
                <a:r>
                  <a:rPr lang="el-GR" dirty="0">
                    <a:latin typeface="Calibri" panose="020F0502020204030204" pitchFamily="34" charset="0"/>
                    <a:cs typeface="Calibri" panose="020F0502020204030204" pitchFamily="34" charset="0"/>
                  </a:rPr>
                  <a:t>μιας πηγής ΗΕΔ, αν τη διατρέχουμε από το θετικό προς</a:t>
                </a:r>
                <a:r>
                  <a:rPr lang="en-US"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τον αρνητικό πόλο, είναι</a:t>
                </a:r>
                <a:endParaRPr lang="en-US" dirty="0">
                  <a:latin typeface="Calibri" panose="020F0502020204030204" pitchFamily="34" charset="0"/>
                  <a:cs typeface="Calibri" panose="020F0502020204030204" pitchFamily="34" charset="0"/>
                </a:endParaRPr>
              </a:p>
              <a:p>
                <a:pPr marL="365760" lvl="1" indent="0">
                  <a:buNone/>
                </a:pPr>
                <a:endParaRPr lang="en-US" sz="1600" dirty="0">
                  <a:latin typeface="Cambria Math" panose="02040503050406030204" pitchFamily="18" charset="0"/>
                  <a:cs typeface="Calibri" panose="020F0502020204030204" pitchFamily="34" charset="0"/>
                </a:endParaRPr>
              </a:p>
              <a:p>
                <a:pPr marL="365760" lvl="1" indent="0">
                  <a:buNone/>
                </a:pPr>
                <a14:m>
                  <m:oMathPara xmlns:m="http://schemas.openxmlformats.org/officeDocument/2006/math">
                    <m:oMathParaPr>
                      <m:jc m:val="centerGroup"/>
                    </m:oMathParaPr>
                    <m:oMath xmlns:m="http://schemas.openxmlformats.org/officeDocument/2006/math">
                      <m:r>
                        <m:rPr>
                          <m:sty m:val="p"/>
                        </m:rPr>
                        <a:rPr lang="el-GR" sz="2400" dirty="0">
                          <a:latin typeface="Cambria Math" panose="02040503050406030204" pitchFamily="18" charset="0"/>
                          <a:cs typeface="Calibri" panose="020F0502020204030204" pitchFamily="34" charset="0"/>
                        </a:rPr>
                        <m:t>Δ</m:t>
                      </m:r>
                      <m:sSub>
                        <m:sSubPr>
                          <m:ctrlPr>
                            <a:rPr lang="en-US" sz="2400" i="1" dirty="0">
                              <a:latin typeface="Cambria Math" panose="02040503050406030204" pitchFamily="18" charset="0"/>
                              <a:cs typeface="Calibri" panose="020F0502020204030204" pitchFamily="34" charset="0"/>
                            </a:rPr>
                          </m:ctrlPr>
                        </m:sSubPr>
                        <m:e>
                          <m:r>
                            <a:rPr lang="en-US" sz="2400" i="1" dirty="0">
                              <a:latin typeface="Cambria Math" panose="02040503050406030204" pitchFamily="18" charset="0"/>
                              <a:cs typeface="Calibri" panose="020F0502020204030204" pitchFamily="34" charset="0"/>
                            </a:rPr>
                            <m:t>𝑉</m:t>
                          </m:r>
                        </m:e>
                        <m:sub>
                          <m:r>
                            <a:rPr lang="en-US" sz="2400" i="1" dirty="0">
                              <a:latin typeface="Cambria Math" panose="02040503050406030204" pitchFamily="18" charset="0"/>
                              <a:cs typeface="Calibri" panose="020F0502020204030204" pitchFamily="34" charset="0"/>
                            </a:rPr>
                            <m:t>𝑎𝑏</m:t>
                          </m:r>
                        </m:sub>
                      </m:sSub>
                      <m:r>
                        <a:rPr lang="en-US" sz="2400" i="1" dirty="0">
                          <a:latin typeface="Cambria Math" panose="02040503050406030204" pitchFamily="18" charset="0"/>
                          <a:cs typeface="Calibri" panose="020F0502020204030204" pitchFamily="34" charset="0"/>
                        </a:rPr>
                        <m:t>=</m:t>
                      </m:r>
                      <m:sSub>
                        <m:sSubPr>
                          <m:ctrlPr>
                            <a:rPr lang="en-US" sz="2400" i="1" dirty="0">
                              <a:latin typeface="Cambria Math" panose="02040503050406030204" pitchFamily="18" charset="0"/>
                              <a:cs typeface="Calibri" panose="020F0502020204030204" pitchFamily="34" charset="0"/>
                            </a:rPr>
                          </m:ctrlPr>
                        </m:sSubPr>
                        <m:e>
                          <m:r>
                            <a:rPr lang="en-US" sz="2400" i="1" dirty="0">
                              <a:latin typeface="Cambria Math" panose="02040503050406030204" pitchFamily="18" charset="0"/>
                              <a:cs typeface="Calibri" panose="020F0502020204030204" pitchFamily="34" charset="0"/>
                            </a:rPr>
                            <m:t>𝑉</m:t>
                          </m:r>
                        </m:e>
                        <m:sub>
                          <m:r>
                            <a:rPr lang="en-US" sz="2400" i="1" dirty="0">
                              <a:latin typeface="Cambria Math" panose="02040503050406030204" pitchFamily="18" charset="0"/>
                              <a:cs typeface="Calibri" panose="020F0502020204030204" pitchFamily="34" charset="0"/>
                            </a:rPr>
                            <m:t>𝑏</m:t>
                          </m:r>
                        </m:sub>
                      </m:sSub>
                      <m:r>
                        <a:rPr lang="en-US" sz="2400" i="1" dirty="0">
                          <a:latin typeface="Cambria Math" panose="02040503050406030204" pitchFamily="18" charset="0"/>
                          <a:cs typeface="Calibri" panose="020F0502020204030204" pitchFamily="34" charset="0"/>
                        </a:rPr>
                        <m:t>−</m:t>
                      </m:r>
                      <m:sSub>
                        <m:sSubPr>
                          <m:ctrlPr>
                            <a:rPr lang="en-US" sz="2400" i="1" dirty="0">
                              <a:latin typeface="Cambria Math" panose="02040503050406030204" pitchFamily="18" charset="0"/>
                              <a:cs typeface="Calibri" panose="020F0502020204030204" pitchFamily="34" charset="0"/>
                            </a:rPr>
                          </m:ctrlPr>
                        </m:sSubPr>
                        <m:e>
                          <m:r>
                            <a:rPr lang="en-US" sz="2400" i="1" dirty="0">
                              <a:latin typeface="Cambria Math" panose="02040503050406030204" pitchFamily="18" charset="0"/>
                              <a:cs typeface="Calibri" panose="020F0502020204030204" pitchFamily="34" charset="0"/>
                            </a:rPr>
                            <m:t>𝑉</m:t>
                          </m:r>
                        </m:e>
                        <m:sub>
                          <m:r>
                            <a:rPr lang="en-US" sz="2400" i="1" dirty="0">
                              <a:latin typeface="Cambria Math" panose="02040503050406030204" pitchFamily="18" charset="0"/>
                              <a:cs typeface="Calibri" panose="020F0502020204030204" pitchFamily="34" charset="0"/>
                            </a:rPr>
                            <m:t>𝑎</m:t>
                          </m:r>
                        </m:sub>
                      </m:sSub>
                      <m:r>
                        <a:rPr lang="en-US" sz="2400" b="0" i="1" dirty="0" smtClean="0">
                          <a:latin typeface="Cambria Math" panose="02040503050406030204" pitchFamily="18" charset="0"/>
                          <a:cs typeface="Calibri" panose="020F0502020204030204" pitchFamily="34" charset="0"/>
                        </a:rPr>
                        <m:t>=−</m:t>
                      </m:r>
                      <m:r>
                        <a:rPr lang="en-US" sz="2400" b="0" i="1" dirty="0" smtClean="0">
                          <a:latin typeface="Cambria Math" panose="02040503050406030204" pitchFamily="18" charset="0"/>
                          <a:cs typeface="Calibri" panose="020F0502020204030204" pitchFamily="34" charset="0"/>
                        </a:rPr>
                        <m:t>𝜀</m:t>
                      </m:r>
                    </m:oMath>
                  </m:oMathPara>
                </a14:m>
                <a:endParaRPr lang="el-GR" sz="2400" dirty="0">
                  <a:latin typeface="Calibri" panose="020F0502020204030204" pitchFamily="34" charset="0"/>
                  <a:cs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09600" y="1371600"/>
                <a:ext cx="5060970" cy="5334000"/>
              </a:xfrm>
              <a:blipFill rotWithShape="0">
                <a:blip r:embed="rId3"/>
                <a:stretch>
                  <a:fillRect t="-914"/>
                </a:stretch>
              </a:blipFill>
            </p:spPr>
            <p:txBody>
              <a:bodyPr/>
              <a:lstStyle/>
              <a:p>
                <a:r>
                  <a:rPr lang="el-GR">
                    <a:noFill/>
                  </a:rPr>
                  <a:t> </a:t>
                </a:r>
              </a:p>
            </p:txBody>
          </p:sp>
        </mc:Fallback>
      </mc:AlternateContent>
      <p:pic>
        <p:nvPicPr>
          <p:cNvPr id="6" name="Picture 2" descr="http://photos1.blogger.com/x/blogger/3569/2389/1600/760725/Decorated_tree.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7262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fade">
                                      <p:cBhvr>
                                        <p:cTn id="20" dur="500"/>
                                        <p:tgtEl>
                                          <p:spTgt spid="3">
                                            <p:txEl>
                                              <p:pRg st="5" end="5"/>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animEffect transition="in" filter="fade">
                                      <p:cBhvr>
                                        <p:cTn id="23"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5801" y="2560552"/>
            <a:ext cx="4172712" cy="3941857"/>
          </a:xfrm>
          <a:prstGeom prst="rect">
            <a:avLst/>
          </a:prstGeom>
        </p:spPr>
      </p:pic>
      <p:sp>
        <p:nvSpPr>
          <p:cNvPr id="2" name="Title 1"/>
          <p:cNvSpPr>
            <a:spLocks noGrp="1"/>
          </p:cNvSpPr>
          <p:nvPr>
            <p:ph type="title"/>
          </p:nvPr>
        </p:nvSpPr>
        <p:spPr/>
        <p:txBody>
          <a:bodyPr>
            <a:normAutofit fontScale="90000"/>
          </a:bodyPr>
          <a:lstStyle/>
          <a:p>
            <a:r>
              <a:rPr lang="el-GR" dirty="0"/>
              <a:t>Ηλεκτρικά Κυκλώματα</a:t>
            </a:r>
          </a:p>
        </p:txBody>
      </p:sp>
      <p:sp>
        <p:nvSpPr>
          <p:cNvPr id="3" name="Content Placeholder 2"/>
          <p:cNvSpPr>
            <a:spLocks noGrp="1"/>
          </p:cNvSpPr>
          <p:nvPr>
            <p:ph idx="1"/>
          </p:nvPr>
        </p:nvSpPr>
        <p:spPr>
          <a:xfrm>
            <a:off x="609600" y="1371600"/>
            <a:ext cx="7924800" cy="5334000"/>
          </a:xfrm>
        </p:spPr>
        <p:txBody>
          <a:bodyPr>
            <a:normAutofit/>
          </a:bodyPr>
          <a:lstStyle/>
          <a:p>
            <a:r>
              <a:rPr lang="el-GR" b="1" dirty="0">
                <a:latin typeface="Calibri" panose="020F0502020204030204" pitchFamily="34" charset="0"/>
                <a:cs typeface="Calibri" panose="020F0502020204030204" pitchFamily="34" charset="0"/>
              </a:rPr>
              <a:t>Παράδειγμα:</a:t>
            </a:r>
          </a:p>
          <a:p>
            <a:pPr lvl="1"/>
            <a:r>
              <a:rPr lang="el-GR" dirty="0">
                <a:latin typeface="Calibri" panose="020F0502020204030204" pitchFamily="34" charset="0"/>
                <a:cs typeface="Calibri" panose="020F0502020204030204" pitchFamily="34" charset="0"/>
              </a:rPr>
              <a:t>Ένα κύκλωμα απλού βρόχου περιέχει δυο αντιστάτες και δυο πηγές όπως στο σχήμα. Βρείτε το ρεύμα που διαρρέει το κύκλωμα.</a:t>
            </a:r>
          </a:p>
        </p:txBody>
      </p:sp>
      <mc:AlternateContent xmlns:mc="http://schemas.openxmlformats.org/markup-compatibility/2006" xmlns:p14="http://schemas.microsoft.com/office/powerpoint/2010/main">
        <mc:Choice Requires="p14">
          <p:contentPart p14:bwMode="auto" r:id="rId3">
            <p14:nvContentPartPr>
              <p14:cNvPr id="4" name="Ink 3"/>
              <p14:cNvContentPartPr/>
              <p14:nvPr/>
            </p14:nvContentPartPr>
            <p14:xfrm>
              <a:off x="650160" y="3075840"/>
              <a:ext cx="3549240" cy="2091600"/>
            </p14:xfrm>
          </p:contentPart>
        </mc:Choice>
        <mc:Fallback xmlns="">
          <p:pic>
            <p:nvPicPr>
              <p:cNvPr id="4" name="Ink 3"/>
              <p:cNvPicPr/>
              <p:nvPr/>
            </p:nvPicPr>
            <p:blipFill>
              <a:blip r:embed="rId4"/>
              <a:stretch>
                <a:fillRect/>
              </a:stretch>
            </p:blipFill>
            <p:spPr>
              <a:xfrm>
                <a:off x="643680" y="3067920"/>
                <a:ext cx="3567960" cy="2112480"/>
              </a:xfrm>
              <a:prstGeom prst="rect">
                <a:avLst/>
              </a:prstGeom>
            </p:spPr>
          </p:pic>
        </mc:Fallback>
      </mc:AlternateContent>
      <p:pic>
        <p:nvPicPr>
          <p:cNvPr id="6" name="Picture 2" descr="http://photos1.blogger.com/x/blogger/3569/2389/1600/760725/Decorated_tree.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5587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5882348-DD1C-2E6B-83A3-6154C5926422}"/>
              </a:ext>
            </a:extLst>
          </p:cNvPr>
          <p:cNvPicPr>
            <a:picLocks noChangeAspect="1"/>
          </p:cNvPicPr>
          <p:nvPr/>
        </p:nvPicPr>
        <p:blipFill rotWithShape="1">
          <a:blip r:embed="rId2">
            <a:extLst>
              <a:ext uri="{28A0092B-C50C-407E-A947-70E740481C1C}">
                <a14:useLocalDpi xmlns:a14="http://schemas.microsoft.com/office/drawing/2010/main" val="0"/>
              </a:ext>
            </a:extLst>
          </a:blip>
          <a:srcRect t="18220" r="7756" b="46994"/>
          <a:stretch/>
        </p:blipFill>
        <p:spPr>
          <a:xfrm>
            <a:off x="6569162" y="3829050"/>
            <a:ext cx="1984288" cy="13716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8637" y="700353"/>
            <a:ext cx="3334513" cy="3150031"/>
          </a:xfrm>
          <a:prstGeom prst="rect">
            <a:avLst/>
          </a:prstGeom>
        </p:spPr>
      </p:pic>
      <p:sp>
        <p:nvSpPr>
          <p:cNvPr id="2" name="Title 1"/>
          <p:cNvSpPr>
            <a:spLocks noGrp="1"/>
          </p:cNvSpPr>
          <p:nvPr>
            <p:ph type="title"/>
          </p:nvPr>
        </p:nvSpPr>
        <p:spPr/>
        <p:txBody>
          <a:bodyPr>
            <a:normAutofit fontScale="90000"/>
          </a:bodyPr>
          <a:lstStyle/>
          <a:p>
            <a:r>
              <a:rPr lang="el-GR" dirty="0"/>
              <a:t>Ηλεκτρικά Κυκλώματα</a:t>
            </a:r>
          </a:p>
        </p:txBody>
      </p:sp>
      <p:sp>
        <p:nvSpPr>
          <p:cNvPr id="3" name="Content Placeholder 2"/>
          <p:cNvSpPr>
            <a:spLocks noGrp="1"/>
          </p:cNvSpPr>
          <p:nvPr>
            <p:ph idx="1"/>
          </p:nvPr>
        </p:nvSpPr>
        <p:spPr>
          <a:xfrm>
            <a:off x="609600" y="1371600"/>
            <a:ext cx="7924800" cy="5334000"/>
          </a:xfrm>
        </p:spPr>
        <p:txBody>
          <a:bodyPr>
            <a:normAutofit/>
          </a:bodyPr>
          <a:lstStyle/>
          <a:p>
            <a:r>
              <a:rPr lang="el-GR" b="1" dirty="0">
                <a:latin typeface="Calibri" panose="020F0502020204030204" pitchFamily="34" charset="0"/>
                <a:cs typeface="Calibri" panose="020F0502020204030204" pitchFamily="34" charset="0"/>
              </a:rPr>
              <a:t>Παράδειγμα – Λύση:</a:t>
            </a:r>
          </a:p>
          <a:p>
            <a:pPr lvl="1"/>
            <a:r>
              <a:rPr lang="el-GR" dirty="0">
                <a:latin typeface="Calibri" panose="020F0502020204030204" pitchFamily="34" charset="0"/>
                <a:cs typeface="Calibri" panose="020F0502020204030204" pitchFamily="34" charset="0"/>
              </a:rPr>
              <a:t>Βρείτε το ρεύμα που </a:t>
            </a:r>
            <a:br>
              <a:rPr lang="en-US" dirty="0">
                <a:latin typeface="Calibri" panose="020F0502020204030204" pitchFamily="34" charset="0"/>
                <a:cs typeface="Calibri" panose="020F0502020204030204" pitchFamily="34" charset="0"/>
              </a:rPr>
            </a:br>
            <a:r>
              <a:rPr lang="el-GR" dirty="0">
                <a:latin typeface="Calibri" panose="020F0502020204030204" pitchFamily="34" charset="0"/>
                <a:cs typeface="Calibri" panose="020F0502020204030204" pitchFamily="34" charset="0"/>
              </a:rPr>
              <a:t>διαρρέει το κύκλωμα.</a:t>
            </a:r>
          </a:p>
        </p:txBody>
      </p:sp>
      <p:pic>
        <p:nvPicPr>
          <p:cNvPr id="6" name="Picture 2" descr="http://photos1.blogger.com/x/blogger/3569/2389/1600/760725/Decorated_tree.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Ομάδα 10">
            <a:extLst>
              <a:ext uri="{FF2B5EF4-FFF2-40B4-BE49-F238E27FC236}">
                <a16:creationId xmlns:a16="http://schemas.microsoft.com/office/drawing/2014/main" id="{6E730018-0C6E-8FC4-AB28-72CE1715B065}"/>
              </a:ext>
            </a:extLst>
          </p:cNvPr>
          <p:cNvGrpSpPr/>
          <p:nvPr/>
        </p:nvGrpSpPr>
        <p:grpSpPr>
          <a:xfrm>
            <a:off x="6696910" y="5134247"/>
            <a:ext cx="1837490" cy="1372946"/>
            <a:chOff x="3886200" y="4498441"/>
            <a:chExt cx="1837490" cy="1372946"/>
          </a:xfrm>
        </p:grpSpPr>
        <p:pic>
          <p:nvPicPr>
            <p:cNvPr id="9" name="Picture 3">
              <a:extLst>
                <a:ext uri="{FF2B5EF4-FFF2-40B4-BE49-F238E27FC236}">
                  <a16:creationId xmlns:a16="http://schemas.microsoft.com/office/drawing/2014/main" id="{C04B3B9D-FB54-69DC-8F0E-8B0265F8FDA7}"/>
                </a:ext>
              </a:extLst>
            </p:cNvPr>
            <p:cNvPicPr>
              <a:picLocks noChangeAspect="1"/>
            </p:cNvPicPr>
            <p:nvPr/>
          </p:nvPicPr>
          <p:blipFill rotWithShape="1">
            <a:blip r:embed="rId2">
              <a:extLst>
                <a:ext uri="{28A0092B-C50C-407E-A947-70E740481C1C}">
                  <a14:useLocalDpi xmlns:a14="http://schemas.microsoft.com/office/drawing/2010/main" val="0"/>
                </a:ext>
              </a:extLst>
            </a:blip>
            <a:srcRect l="5058" t="81231" r="8958" b="1329"/>
            <a:stretch/>
          </p:blipFill>
          <p:spPr>
            <a:xfrm>
              <a:off x="3886200" y="5188227"/>
              <a:ext cx="1837490" cy="683160"/>
            </a:xfrm>
            <a:prstGeom prst="rect">
              <a:avLst/>
            </a:prstGeom>
          </p:spPr>
        </p:pic>
        <p:pic>
          <p:nvPicPr>
            <p:cNvPr id="10" name="Picture 3">
              <a:extLst>
                <a:ext uri="{FF2B5EF4-FFF2-40B4-BE49-F238E27FC236}">
                  <a16:creationId xmlns:a16="http://schemas.microsoft.com/office/drawing/2014/main" id="{1D22313D-76AE-BEB1-6F9B-82075D120F9A}"/>
                </a:ext>
              </a:extLst>
            </p:cNvPr>
            <p:cNvPicPr>
              <a:picLocks noChangeAspect="1"/>
            </p:cNvPicPr>
            <p:nvPr/>
          </p:nvPicPr>
          <p:blipFill rotWithShape="1">
            <a:blip r:embed="rId2">
              <a:extLst>
                <a:ext uri="{28A0092B-C50C-407E-A947-70E740481C1C}">
                  <a14:useLocalDpi xmlns:a14="http://schemas.microsoft.com/office/drawing/2010/main" val="0"/>
                </a:ext>
              </a:extLst>
            </a:blip>
            <a:srcRect l="5058" t="57282" r="8958" b="25278"/>
            <a:stretch/>
          </p:blipFill>
          <p:spPr>
            <a:xfrm>
              <a:off x="3886200" y="4498441"/>
              <a:ext cx="1837490" cy="683160"/>
            </a:xfrm>
            <a:prstGeom prst="rect">
              <a:avLst/>
            </a:prstGeom>
          </p:spPr>
        </p:pic>
      </p:grpSp>
      <p:cxnSp>
        <p:nvCxnSpPr>
          <p:cNvPr id="13" name="Ευθεία γραμμή σύνδεσης 12">
            <a:extLst>
              <a:ext uri="{FF2B5EF4-FFF2-40B4-BE49-F238E27FC236}">
                <a16:creationId xmlns:a16="http://schemas.microsoft.com/office/drawing/2014/main" id="{7DD9511C-8081-6166-55DD-7AB25C670495}"/>
              </a:ext>
            </a:extLst>
          </p:cNvPr>
          <p:cNvCxnSpPr/>
          <p:nvPr/>
        </p:nvCxnSpPr>
        <p:spPr>
          <a:xfrm>
            <a:off x="6553200" y="3352800"/>
            <a:ext cx="0" cy="3154393"/>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5">
            <p14:nvContentPartPr>
              <p14:cNvPr id="7" name="Ink 6"/>
              <p14:cNvContentPartPr/>
              <p14:nvPr/>
            </p14:nvContentPartPr>
            <p14:xfrm>
              <a:off x="579600" y="1607040"/>
              <a:ext cx="8336520" cy="4910400"/>
            </p14:xfrm>
          </p:contentPart>
        </mc:Choice>
        <mc:Fallback xmlns="">
          <p:pic>
            <p:nvPicPr>
              <p:cNvPr id="7" name="Ink 6"/>
              <p:cNvPicPr/>
              <p:nvPr/>
            </p:nvPicPr>
            <p:blipFill>
              <a:blip r:embed="rId6"/>
              <a:stretch>
                <a:fillRect/>
              </a:stretch>
            </p:blipFill>
            <p:spPr>
              <a:xfrm>
                <a:off x="572040" y="1599480"/>
                <a:ext cx="8355240" cy="4927320"/>
              </a:xfrm>
              <a:prstGeom prst="rect">
                <a:avLst/>
              </a:prstGeom>
            </p:spPr>
          </p:pic>
        </mc:Fallback>
      </mc:AlternateContent>
    </p:spTree>
    <p:extLst>
      <p:ext uri="{BB962C8B-B14F-4D97-AF65-F5344CB8AC3E}">
        <p14:creationId xmlns:p14="http://schemas.microsoft.com/office/powerpoint/2010/main" val="1228451435"/>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9264" y="914400"/>
            <a:ext cx="3907536" cy="4147293"/>
          </a:xfrm>
          <a:prstGeom prst="rect">
            <a:avLst/>
          </a:prstGeom>
        </p:spPr>
      </p:pic>
      <p:sp>
        <p:nvSpPr>
          <p:cNvPr id="2" name="Title 1"/>
          <p:cNvSpPr>
            <a:spLocks noGrp="1"/>
          </p:cNvSpPr>
          <p:nvPr>
            <p:ph type="title"/>
          </p:nvPr>
        </p:nvSpPr>
        <p:spPr/>
        <p:txBody>
          <a:bodyPr>
            <a:normAutofit fontScale="90000"/>
          </a:bodyPr>
          <a:lstStyle/>
          <a:p>
            <a:r>
              <a:rPr lang="el-GR" dirty="0"/>
              <a:t>Ηλεκτρικά Κυκλώματα</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09600" y="1371600"/>
                <a:ext cx="7924800" cy="5334000"/>
              </a:xfrm>
            </p:spPr>
            <p:txBody>
              <a:bodyPr>
                <a:normAutofit/>
              </a:bodyPr>
              <a:lstStyle/>
              <a:p>
                <a:r>
                  <a:rPr lang="el-GR" b="1" dirty="0">
                    <a:latin typeface="Calibri" panose="020F0502020204030204" pitchFamily="34" charset="0"/>
                    <a:cs typeface="Calibri" panose="020F0502020204030204" pitchFamily="34" charset="0"/>
                  </a:rPr>
                  <a:t>Παράδειγμα:</a:t>
                </a:r>
              </a:p>
              <a:p>
                <a:pPr lvl="1"/>
                <a:r>
                  <a:rPr lang="el-GR" dirty="0">
                    <a:latin typeface="Calibri" panose="020F0502020204030204" pitchFamily="34" charset="0"/>
                    <a:cs typeface="Calibri" panose="020F0502020204030204" pitchFamily="34" charset="0"/>
                  </a:rPr>
                  <a:t>Βρείτε τα ρεύματα </a:t>
                </a:r>
                <a14:m>
                  <m:oMath xmlns:m="http://schemas.openxmlformats.org/officeDocument/2006/math">
                    <m:sSub>
                      <m:sSubPr>
                        <m:ctrlPr>
                          <a:rPr lang="el-GR" i="1" smtClean="0">
                            <a:latin typeface="Cambria Math" panose="02040503050406030204" pitchFamily="18" charset="0"/>
                          </a:rPr>
                        </m:ctrlPr>
                      </m:sSubPr>
                      <m:e>
                        <m:r>
                          <a:rPr lang="en-US" b="0" i="1" smtClean="0">
                            <a:latin typeface="Cambria Math" panose="02040503050406030204" pitchFamily="18" charset="0"/>
                          </a:rPr>
                          <m:t>𝐼</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l-GR" i="1">
                            <a:latin typeface="Cambria Math" panose="02040503050406030204" pitchFamily="18" charset="0"/>
                          </a:rPr>
                        </m:ctrlPr>
                      </m:sSubPr>
                      <m:e>
                        <m:r>
                          <a:rPr lang="en-US" i="1">
                            <a:latin typeface="Cambria Math" panose="02040503050406030204" pitchFamily="18" charset="0"/>
                          </a:rPr>
                          <m:t>𝐼</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l-GR" i="1">
                            <a:latin typeface="Cambria Math" panose="02040503050406030204" pitchFamily="18" charset="0"/>
                          </a:rPr>
                        </m:ctrlPr>
                      </m:sSubPr>
                      <m:e>
                        <m:r>
                          <a:rPr lang="en-US" i="1">
                            <a:latin typeface="Cambria Math" panose="02040503050406030204" pitchFamily="18" charset="0"/>
                          </a:rPr>
                          <m:t>𝐼</m:t>
                        </m:r>
                      </m:e>
                      <m:sub>
                        <m:r>
                          <a:rPr lang="en-US" b="0" i="1" smtClean="0">
                            <a:latin typeface="Cambria Math" panose="02040503050406030204" pitchFamily="18" charset="0"/>
                          </a:rPr>
                          <m:t>3</m:t>
                        </m:r>
                      </m:sub>
                    </m:sSub>
                  </m:oMath>
                </a14:m>
                <a:r>
                  <a:rPr lang="en-US"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του </a:t>
                </a:r>
                <a:br>
                  <a:rPr lang="el-GR" dirty="0">
                    <a:latin typeface="Calibri" panose="020F0502020204030204" pitchFamily="34" charset="0"/>
                    <a:cs typeface="Calibri" panose="020F0502020204030204" pitchFamily="34" charset="0"/>
                  </a:rPr>
                </a:br>
                <a:r>
                  <a:rPr lang="el-GR" dirty="0">
                    <a:latin typeface="Calibri" panose="020F0502020204030204" pitchFamily="34" charset="0"/>
                    <a:cs typeface="Calibri" panose="020F0502020204030204" pitchFamily="34" charset="0"/>
                  </a:rPr>
                  <a:t>διπλανού κυκλώματος και </a:t>
                </a:r>
                <a:br>
                  <a:rPr lang="el-GR" dirty="0">
                    <a:latin typeface="Calibri" panose="020F0502020204030204" pitchFamily="34" charset="0"/>
                    <a:cs typeface="Calibri" panose="020F0502020204030204" pitchFamily="34" charset="0"/>
                  </a:rPr>
                </a:br>
                <a:r>
                  <a:rPr lang="el-GR" dirty="0">
                    <a:latin typeface="Calibri" panose="020F0502020204030204" pitchFamily="34" charset="0"/>
                    <a:cs typeface="Calibri" panose="020F0502020204030204" pitchFamily="34" charset="0"/>
                  </a:rPr>
                  <a:t>υπολογίστε τη διαφορά </a:t>
                </a:r>
                <a:br>
                  <a:rPr lang="el-GR" dirty="0">
                    <a:latin typeface="Calibri" panose="020F0502020204030204" pitchFamily="34" charset="0"/>
                    <a:cs typeface="Calibri" panose="020F0502020204030204" pitchFamily="34" charset="0"/>
                  </a:rPr>
                </a:br>
                <a:r>
                  <a:rPr lang="el-GR" dirty="0">
                    <a:latin typeface="Calibri" panose="020F0502020204030204" pitchFamily="34" charset="0"/>
                    <a:cs typeface="Calibri" panose="020F0502020204030204" pitchFamily="34" charset="0"/>
                  </a:rPr>
                  <a:t>δυναμικού και την ισχύ που </a:t>
                </a:r>
                <a:br>
                  <a:rPr lang="el-GR" dirty="0">
                    <a:latin typeface="Calibri" panose="020F0502020204030204" pitchFamily="34" charset="0"/>
                    <a:cs typeface="Calibri" panose="020F0502020204030204" pitchFamily="34" charset="0"/>
                  </a:rPr>
                </a:br>
                <a:r>
                  <a:rPr lang="el-GR" dirty="0">
                    <a:latin typeface="Calibri" panose="020F0502020204030204" pitchFamily="34" charset="0"/>
                    <a:cs typeface="Calibri" panose="020F0502020204030204" pitchFamily="34" charset="0"/>
                  </a:rPr>
                  <a:t>παραδίδεται στα άκρα του </a:t>
                </a:r>
                <a:br>
                  <a:rPr lang="el-GR" dirty="0">
                    <a:latin typeface="Calibri" panose="020F0502020204030204" pitchFamily="34" charset="0"/>
                    <a:cs typeface="Calibri" panose="020F0502020204030204" pitchFamily="34" charset="0"/>
                  </a:rPr>
                </a:br>
                <a:r>
                  <a:rPr lang="el-GR" dirty="0">
                    <a:latin typeface="Calibri" panose="020F0502020204030204" pitchFamily="34" charset="0"/>
                    <a:cs typeface="Calibri" panose="020F0502020204030204" pitchFamily="34" charset="0"/>
                  </a:rPr>
                  <a:t>αντιστάτη αντίστασης 2 </a:t>
                </a:r>
                <a14:m>
                  <m:oMath xmlns:m="http://schemas.openxmlformats.org/officeDocument/2006/math">
                    <m:r>
                      <m:rPr>
                        <m:sty m:val="p"/>
                      </m:rPr>
                      <a:rPr lang="el-GR" i="0" dirty="0" smtClean="0">
                        <a:latin typeface="Cambria Math" panose="02040503050406030204" pitchFamily="18" charset="0"/>
                        <a:cs typeface="Calibri" panose="020F0502020204030204" pitchFamily="34" charset="0"/>
                      </a:rPr>
                      <m:t>Ω</m:t>
                    </m:r>
                  </m:oMath>
                </a14:m>
                <a:r>
                  <a:rPr lang="el-GR" dirty="0">
                    <a:latin typeface="Calibri" panose="020F0502020204030204" pitchFamily="34" charset="0"/>
                    <a:cs typeface="Calibri" panose="020F0502020204030204" pitchFamily="34" charset="0"/>
                  </a:rPr>
                  <a:t>.</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09600" y="1371600"/>
                <a:ext cx="7924800" cy="5334000"/>
              </a:xfrm>
              <a:blipFill>
                <a:blip r:embed="rId3"/>
                <a:stretch>
                  <a:fillRect t="-914"/>
                </a:stretch>
              </a:blipFill>
            </p:spPr>
            <p:txBody>
              <a:bodyPr/>
              <a:lstStyle/>
              <a:p>
                <a:r>
                  <a:rPr lang="en-US">
                    <a:noFill/>
                  </a:rPr>
                  <a:t> </a:t>
                </a:r>
              </a:p>
            </p:txBody>
          </p:sp>
        </mc:Fallback>
      </mc:AlternateContent>
      <p:pic>
        <p:nvPicPr>
          <p:cNvPr id="6" name="Picture 2" descr="http://photos1.blogger.com/x/blogger/3569/2389/1600/760725/Decorated_tree.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5">
            <p14:nvContentPartPr>
              <p14:cNvPr id="4" name="Ink 3"/>
              <p14:cNvContentPartPr/>
              <p14:nvPr/>
            </p14:nvContentPartPr>
            <p14:xfrm>
              <a:off x="621360" y="3963240"/>
              <a:ext cx="7918560" cy="2037960"/>
            </p14:xfrm>
          </p:contentPart>
        </mc:Choice>
        <mc:Fallback xmlns="">
          <p:pic>
            <p:nvPicPr>
              <p:cNvPr id="4" name="Ink 3"/>
              <p:cNvPicPr/>
              <p:nvPr/>
            </p:nvPicPr>
            <p:blipFill>
              <a:blip r:embed="rId6"/>
              <a:stretch>
                <a:fillRect/>
              </a:stretch>
            </p:blipFill>
            <p:spPr>
              <a:xfrm>
                <a:off x="612000" y="3957840"/>
                <a:ext cx="7940880" cy="2053440"/>
              </a:xfrm>
              <a:prstGeom prst="rect">
                <a:avLst/>
              </a:prstGeom>
            </p:spPr>
          </p:pic>
        </mc:Fallback>
      </mc:AlternateContent>
    </p:spTree>
    <p:extLst>
      <p:ext uri="{BB962C8B-B14F-4D97-AF65-F5344CB8AC3E}">
        <p14:creationId xmlns:p14="http://schemas.microsoft.com/office/powerpoint/2010/main" val="1934975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8123" y="690317"/>
            <a:ext cx="3221736" cy="3419414"/>
          </a:xfrm>
          <a:prstGeom prst="rect">
            <a:avLst/>
          </a:prstGeom>
        </p:spPr>
      </p:pic>
      <p:sp>
        <p:nvSpPr>
          <p:cNvPr id="2" name="Title 1"/>
          <p:cNvSpPr>
            <a:spLocks noGrp="1"/>
          </p:cNvSpPr>
          <p:nvPr>
            <p:ph type="title"/>
          </p:nvPr>
        </p:nvSpPr>
        <p:spPr/>
        <p:txBody>
          <a:bodyPr>
            <a:normAutofit fontScale="90000"/>
          </a:bodyPr>
          <a:lstStyle/>
          <a:p>
            <a:r>
              <a:rPr lang="el-GR" dirty="0"/>
              <a:t>Ηλεκτρικά Κυκλώματα</a:t>
            </a:r>
          </a:p>
        </p:txBody>
      </p:sp>
      <p:sp>
        <p:nvSpPr>
          <p:cNvPr id="3" name="Content Placeholder 2"/>
          <p:cNvSpPr>
            <a:spLocks noGrp="1"/>
          </p:cNvSpPr>
          <p:nvPr>
            <p:ph idx="1"/>
          </p:nvPr>
        </p:nvSpPr>
        <p:spPr>
          <a:xfrm>
            <a:off x="609600" y="1371600"/>
            <a:ext cx="7924800" cy="5334000"/>
          </a:xfrm>
        </p:spPr>
        <p:txBody>
          <a:bodyPr>
            <a:normAutofit/>
          </a:bodyPr>
          <a:lstStyle/>
          <a:p>
            <a:r>
              <a:rPr lang="el-GR" b="1" dirty="0">
                <a:latin typeface="Calibri" panose="020F0502020204030204" pitchFamily="34" charset="0"/>
                <a:cs typeface="Calibri" panose="020F0502020204030204" pitchFamily="34" charset="0"/>
              </a:rPr>
              <a:t>Παράδειγμα</a:t>
            </a:r>
            <a:r>
              <a:rPr lang="en-US" b="1" dirty="0">
                <a:latin typeface="Calibri" panose="020F0502020204030204" pitchFamily="34" charset="0"/>
                <a:cs typeface="Calibri" panose="020F0502020204030204" pitchFamily="34" charset="0"/>
              </a:rPr>
              <a:t> – </a:t>
            </a:r>
            <a:r>
              <a:rPr lang="el-GR" b="1" dirty="0">
                <a:latin typeface="Calibri" panose="020F0502020204030204" pitchFamily="34" charset="0"/>
                <a:cs typeface="Calibri" panose="020F0502020204030204" pitchFamily="34" charset="0"/>
              </a:rPr>
              <a:t>Λύση:</a:t>
            </a:r>
            <a:endParaRPr lang="en-US" b="1" dirty="0">
              <a:latin typeface="Calibri" panose="020F0502020204030204" pitchFamily="34" charset="0"/>
              <a:cs typeface="Calibri" panose="020F0502020204030204" pitchFamily="34" charset="0"/>
            </a:endParaRPr>
          </a:p>
        </p:txBody>
      </p:sp>
      <p:sp>
        <p:nvSpPr>
          <p:cNvPr id="6" name="Rectangle 5"/>
          <p:cNvSpPr/>
          <p:nvPr/>
        </p:nvSpPr>
        <p:spPr>
          <a:xfrm>
            <a:off x="8001000" y="4800600"/>
            <a:ext cx="1524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1" i="0" u="none" strike="noStrike" kern="1200" cap="none" spc="0" normalizeH="0" baseline="0" noProof="0" dirty="0">
              <a:ln>
                <a:noFill/>
              </a:ln>
              <a:solidFill>
                <a:srgbClr val="FF0000"/>
              </a:solidFill>
              <a:effectLst/>
              <a:uLnTx/>
              <a:uFillTx/>
              <a:latin typeface="Cambria" panose="02040503050406030204"/>
              <a:ea typeface="+mn-ea"/>
              <a:cs typeface="+mn-cs"/>
            </a:endParaRPr>
          </a:p>
        </p:txBody>
      </p:sp>
      <p:pic>
        <p:nvPicPr>
          <p:cNvPr id="7" name="Picture 2" descr="http://photos1.blogger.com/x/blogger/3569/2389/1600/760725/Decorated_tree.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a:extLst>
              <a:ext uri="{FF2B5EF4-FFF2-40B4-BE49-F238E27FC236}">
                <a16:creationId xmlns:a16="http://schemas.microsoft.com/office/drawing/2014/main" id="{CAA69E91-AFB9-4EEC-77DF-777AA6B660A9}"/>
              </a:ext>
            </a:extLst>
          </p:cNvPr>
          <p:cNvPicPr>
            <a:picLocks noChangeAspect="1"/>
          </p:cNvPicPr>
          <p:nvPr/>
        </p:nvPicPr>
        <p:blipFill rotWithShape="1">
          <a:blip r:embed="rId4">
            <a:extLst>
              <a:ext uri="{28A0092B-C50C-407E-A947-70E740481C1C}">
                <a14:useLocalDpi xmlns:a14="http://schemas.microsoft.com/office/drawing/2010/main" val="0"/>
              </a:ext>
            </a:extLst>
          </a:blip>
          <a:srcRect t="18220" r="7756" b="46994"/>
          <a:stretch/>
        </p:blipFill>
        <p:spPr>
          <a:xfrm>
            <a:off x="495091" y="1771650"/>
            <a:ext cx="1984288" cy="1371600"/>
          </a:xfrm>
          <a:prstGeom prst="rect">
            <a:avLst/>
          </a:prstGeom>
        </p:spPr>
      </p:pic>
      <p:grpSp>
        <p:nvGrpSpPr>
          <p:cNvPr id="13" name="Ομάδα 12">
            <a:extLst>
              <a:ext uri="{FF2B5EF4-FFF2-40B4-BE49-F238E27FC236}">
                <a16:creationId xmlns:a16="http://schemas.microsoft.com/office/drawing/2014/main" id="{7D67B26F-B144-0CC1-5531-210A4059624A}"/>
              </a:ext>
            </a:extLst>
          </p:cNvPr>
          <p:cNvGrpSpPr/>
          <p:nvPr/>
        </p:nvGrpSpPr>
        <p:grpSpPr>
          <a:xfrm>
            <a:off x="622839" y="3076847"/>
            <a:ext cx="1837490" cy="1372946"/>
            <a:chOff x="3886200" y="4498441"/>
            <a:chExt cx="1837490" cy="1372946"/>
          </a:xfrm>
        </p:grpSpPr>
        <p:pic>
          <p:nvPicPr>
            <p:cNvPr id="14" name="Picture 3">
              <a:extLst>
                <a:ext uri="{FF2B5EF4-FFF2-40B4-BE49-F238E27FC236}">
                  <a16:creationId xmlns:a16="http://schemas.microsoft.com/office/drawing/2014/main" id="{7680D2FE-6932-21BF-CC6B-4F2F01A50003}"/>
                </a:ext>
              </a:extLst>
            </p:cNvPr>
            <p:cNvPicPr>
              <a:picLocks noChangeAspect="1"/>
            </p:cNvPicPr>
            <p:nvPr/>
          </p:nvPicPr>
          <p:blipFill rotWithShape="1">
            <a:blip r:embed="rId4">
              <a:extLst>
                <a:ext uri="{28A0092B-C50C-407E-A947-70E740481C1C}">
                  <a14:useLocalDpi xmlns:a14="http://schemas.microsoft.com/office/drawing/2010/main" val="0"/>
                </a:ext>
              </a:extLst>
            </a:blip>
            <a:srcRect l="5058" t="81231" r="8958" b="1329"/>
            <a:stretch/>
          </p:blipFill>
          <p:spPr>
            <a:xfrm>
              <a:off x="3886200" y="5188227"/>
              <a:ext cx="1837490" cy="683160"/>
            </a:xfrm>
            <a:prstGeom prst="rect">
              <a:avLst/>
            </a:prstGeom>
          </p:spPr>
        </p:pic>
        <p:pic>
          <p:nvPicPr>
            <p:cNvPr id="15" name="Picture 3">
              <a:extLst>
                <a:ext uri="{FF2B5EF4-FFF2-40B4-BE49-F238E27FC236}">
                  <a16:creationId xmlns:a16="http://schemas.microsoft.com/office/drawing/2014/main" id="{465B581E-ADB8-E839-768A-FC1ADF196CCC}"/>
                </a:ext>
              </a:extLst>
            </p:cNvPr>
            <p:cNvPicPr>
              <a:picLocks noChangeAspect="1"/>
            </p:cNvPicPr>
            <p:nvPr/>
          </p:nvPicPr>
          <p:blipFill rotWithShape="1">
            <a:blip r:embed="rId4">
              <a:extLst>
                <a:ext uri="{28A0092B-C50C-407E-A947-70E740481C1C}">
                  <a14:useLocalDpi xmlns:a14="http://schemas.microsoft.com/office/drawing/2010/main" val="0"/>
                </a:ext>
              </a:extLst>
            </a:blip>
            <a:srcRect l="5058" t="57282" r="8958" b="25278"/>
            <a:stretch/>
          </p:blipFill>
          <p:spPr>
            <a:xfrm>
              <a:off x="3886200" y="4498441"/>
              <a:ext cx="1837490" cy="683160"/>
            </a:xfrm>
            <a:prstGeom prst="rect">
              <a:avLst/>
            </a:prstGeom>
          </p:spPr>
        </p:pic>
      </p:grpSp>
      <p:cxnSp>
        <p:nvCxnSpPr>
          <p:cNvPr id="16" name="Ευθεία γραμμή σύνδεσης 15">
            <a:extLst>
              <a:ext uri="{FF2B5EF4-FFF2-40B4-BE49-F238E27FC236}">
                <a16:creationId xmlns:a16="http://schemas.microsoft.com/office/drawing/2014/main" id="{0C53803E-1838-2281-7D8E-292372275044}"/>
              </a:ext>
            </a:extLst>
          </p:cNvPr>
          <p:cNvCxnSpPr>
            <a:cxnSpLocks/>
          </p:cNvCxnSpPr>
          <p:nvPr/>
        </p:nvCxnSpPr>
        <p:spPr>
          <a:xfrm>
            <a:off x="2590800" y="1771650"/>
            <a:ext cx="0" cy="2777347"/>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cxnSp>
        <p:nvCxnSpPr>
          <p:cNvPr id="17" name="Ευθεία γραμμή σύνδεσης 16">
            <a:extLst>
              <a:ext uri="{FF2B5EF4-FFF2-40B4-BE49-F238E27FC236}">
                <a16:creationId xmlns:a16="http://schemas.microsoft.com/office/drawing/2014/main" id="{EDC21BAE-620C-D876-07DA-D8B66FB00876}"/>
              </a:ext>
            </a:extLst>
          </p:cNvPr>
          <p:cNvCxnSpPr>
            <a:cxnSpLocks/>
          </p:cNvCxnSpPr>
          <p:nvPr/>
        </p:nvCxnSpPr>
        <p:spPr>
          <a:xfrm>
            <a:off x="412272" y="4548997"/>
            <a:ext cx="2178528" cy="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5">
            <p14:nvContentPartPr>
              <p14:cNvPr id="4" name="Ink 3"/>
              <p14:cNvContentPartPr/>
              <p14:nvPr/>
            </p14:nvContentPartPr>
            <p14:xfrm>
              <a:off x="596520" y="774360"/>
              <a:ext cx="7562520" cy="5327280"/>
            </p14:xfrm>
          </p:contentPart>
        </mc:Choice>
        <mc:Fallback xmlns="">
          <p:pic>
            <p:nvPicPr>
              <p:cNvPr id="4" name="Ink 3"/>
              <p:cNvPicPr/>
              <p:nvPr/>
            </p:nvPicPr>
            <p:blipFill>
              <a:blip r:embed="rId6"/>
              <a:stretch>
                <a:fillRect/>
              </a:stretch>
            </p:blipFill>
            <p:spPr>
              <a:xfrm>
                <a:off x="587520" y="765000"/>
                <a:ext cx="7581240" cy="5346360"/>
              </a:xfrm>
              <a:prstGeom prst="rect">
                <a:avLst/>
              </a:prstGeom>
            </p:spPr>
          </p:pic>
        </mc:Fallback>
      </mc:AlternateContent>
    </p:spTree>
    <p:extLst>
      <p:ext uri="{BB962C8B-B14F-4D97-AF65-F5344CB8AC3E}">
        <p14:creationId xmlns:p14="http://schemas.microsoft.com/office/powerpoint/2010/main" val="3276006984"/>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8123" y="690317"/>
            <a:ext cx="3221736" cy="3419414"/>
          </a:xfrm>
          <a:prstGeom prst="rect">
            <a:avLst/>
          </a:prstGeom>
        </p:spPr>
      </p:pic>
      <p:sp>
        <p:nvSpPr>
          <p:cNvPr id="2" name="Title 1"/>
          <p:cNvSpPr>
            <a:spLocks noGrp="1"/>
          </p:cNvSpPr>
          <p:nvPr>
            <p:ph type="title"/>
          </p:nvPr>
        </p:nvSpPr>
        <p:spPr/>
        <p:txBody>
          <a:bodyPr>
            <a:normAutofit fontScale="90000"/>
          </a:bodyPr>
          <a:lstStyle/>
          <a:p>
            <a:r>
              <a:rPr lang="el-GR" dirty="0"/>
              <a:t>Ηλεκτρικά Κυκλώματα</a:t>
            </a:r>
          </a:p>
        </p:txBody>
      </p:sp>
      <p:sp>
        <p:nvSpPr>
          <p:cNvPr id="3" name="Content Placeholder 2"/>
          <p:cNvSpPr>
            <a:spLocks noGrp="1"/>
          </p:cNvSpPr>
          <p:nvPr>
            <p:ph idx="1"/>
          </p:nvPr>
        </p:nvSpPr>
        <p:spPr>
          <a:xfrm>
            <a:off x="609600" y="1371600"/>
            <a:ext cx="7924800" cy="5334000"/>
          </a:xfrm>
        </p:spPr>
        <p:txBody>
          <a:bodyPr>
            <a:normAutofit/>
          </a:bodyPr>
          <a:lstStyle/>
          <a:p>
            <a:r>
              <a:rPr lang="el-GR" b="1" dirty="0">
                <a:latin typeface="Calibri" panose="020F0502020204030204" pitchFamily="34" charset="0"/>
                <a:cs typeface="Calibri" panose="020F0502020204030204" pitchFamily="34" charset="0"/>
              </a:rPr>
              <a:t>Παράδειγμα</a:t>
            </a:r>
            <a:r>
              <a:rPr lang="en-US" b="1" dirty="0">
                <a:latin typeface="Calibri" panose="020F0502020204030204" pitchFamily="34" charset="0"/>
                <a:cs typeface="Calibri" panose="020F0502020204030204" pitchFamily="34" charset="0"/>
              </a:rPr>
              <a:t> – </a:t>
            </a:r>
            <a:r>
              <a:rPr lang="el-GR" b="1" dirty="0">
                <a:latin typeface="Calibri" panose="020F0502020204030204" pitchFamily="34" charset="0"/>
                <a:cs typeface="Calibri" panose="020F0502020204030204" pitchFamily="34" charset="0"/>
              </a:rPr>
              <a:t>Λύση:</a:t>
            </a:r>
            <a:endParaRPr lang="en-US" b="1" dirty="0">
              <a:latin typeface="Calibri" panose="020F0502020204030204" pitchFamily="34" charset="0"/>
              <a:cs typeface="Calibri" panose="020F0502020204030204" pitchFamily="34" charset="0"/>
            </a:endParaRPr>
          </a:p>
        </p:txBody>
      </p:sp>
      <p:pic>
        <p:nvPicPr>
          <p:cNvPr id="9" name="Picture 2" descr="http://photos1.blogger.com/x/blogger/3569/2389/1600/760725/Decorated_tree.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4">
            <p14:nvContentPartPr>
              <p14:cNvPr id="4" name="Ink 3"/>
              <p14:cNvContentPartPr/>
              <p14:nvPr/>
            </p14:nvContentPartPr>
            <p14:xfrm>
              <a:off x="612000" y="776160"/>
              <a:ext cx="8100360" cy="5631840"/>
            </p14:xfrm>
          </p:contentPart>
        </mc:Choice>
        <mc:Fallback xmlns="">
          <p:pic>
            <p:nvPicPr>
              <p:cNvPr id="4" name="Ink 3"/>
              <p:cNvPicPr/>
              <p:nvPr/>
            </p:nvPicPr>
            <p:blipFill>
              <a:blip r:embed="rId5"/>
              <a:stretch>
                <a:fillRect/>
              </a:stretch>
            </p:blipFill>
            <p:spPr>
              <a:xfrm>
                <a:off x="604440" y="767160"/>
                <a:ext cx="8117280" cy="5649480"/>
              </a:xfrm>
              <a:prstGeom prst="rect">
                <a:avLst/>
              </a:prstGeom>
            </p:spPr>
          </p:pic>
        </mc:Fallback>
      </mc:AlternateContent>
    </p:spTree>
    <p:extLst>
      <p:ext uri="{BB962C8B-B14F-4D97-AF65-F5344CB8AC3E}">
        <p14:creationId xmlns:p14="http://schemas.microsoft.com/office/powerpoint/2010/main" val="3304217064"/>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Ηλεκτρικά Κυκλώματα</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09600" y="1371600"/>
                <a:ext cx="7924800" cy="5334000"/>
              </a:xfrm>
            </p:spPr>
            <p:txBody>
              <a:bodyPr>
                <a:normAutofit/>
              </a:bodyPr>
              <a:lstStyle/>
              <a:p>
                <a:r>
                  <a:rPr lang="el-GR" b="1" dirty="0">
                    <a:latin typeface="Calibri" panose="020F0502020204030204" pitchFamily="34" charset="0"/>
                    <a:cs typeface="Calibri" panose="020F0502020204030204" pitchFamily="34" charset="0"/>
                  </a:rPr>
                  <a:t>Παρατηρήσεις:</a:t>
                </a:r>
              </a:p>
              <a:p>
                <a:pPr>
                  <a:buFont typeface="Arial" panose="020B0604020202020204" pitchFamily="34" charset="0"/>
                  <a:buChar char="•"/>
                </a:pPr>
                <a:r>
                  <a:rPr lang="el-GR" dirty="0">
                    <a:latin typeface="Calibri" panose="020F0502020204030204" pitchFamily="34" charset="0"/>
                    <a:cs typeface="Calibri" panose="020F0502020204030204" pitchFamily="34" charset="0"/>
                  </a:rPr>
                  <a:t>Αν τα ρεύματα </a:t>
                </a:r>
                <a:r>
                  <a:rPr lang="el-GR" b="1" u="sng" dirty="0">
                    <a:latin typeface="Calibri" panose="020F0502020204030204" pitchFamily="34" charset="0"/>
                    <a:cs typeface="Calibri" panose="020F0502020204030204" pitchFamily="34" charset="0"/>
                  </a:rPr>
                  <a:t>δε</a:t>
                </a:r>
                <a:r>
                  <a:rPr lang="el-GR" dirty="0">
                    <a:latin typeface="Calibri" panose="020F0502020204030204" pitchFamily="34" charset="0"/>
                    <a:cs typeface="Calibri" panose="020F0502020204030204" pitchFamily="34" charset="0"/>
                  </a:rPr>
                  <a:t> σας δίνονται σε κάποιο κύκλωμα, προσέξτε πως θα τα βάλετε</a:t>
                </a:r>
              </a:p>
              <a:p>
                <a:pPr lvl="1">
                  <a:buFont typeface="Wingdings" panose="05000000000000000000" pitchFamily="2" charset="2"/>
                  <a:buChar char="§"/>
                </a:pPr>
                <a:r>
                  <a:rPr lang="el-GR" dirty="0">
                    <a:latin typeface="Calibri" panose="020F0502020204030204" pitchFamily="34" charset="0"/>
                    <a:cs typeface="Calibri" panose="020F0502020204030204" pitchFamily="34" charset="0"/>
                  </a:rPr>
                  <a:t>Προσέξτε σε έναν κόμβο να </a:t>
                </a:r>
                <a:r>
                  <a:rPr lang="el-GR" b="1" dirty="0">
                    <a:latin typeface="Calibri" panose="020F0502020204030204" pitchFamily="34" charset="0"/>
                    <a:cs typeface="Calibri" panose="020F0502020204030204" pitchFamily="34" charset="0"/>
                  </a:rPr>
                  <a:t>ΜΗ βάλετε όλα τα ρεύματα να μπαίνουν ή όλα να βγαίνουν</a:t>
                </a:r>
                <a:r>
                  <a:rPr lang="el-GR" dirty="0">
                    <a:latin typeface="Calibri" panose="020F0502020204030204" pitchFamily="34" charset="0"/>
                    <a:cs typeface="Calibri" panose="020F0502020204030204" pitchFamily="34" charset="0"/>
                  </a:rPr>
                  <a:t>!!</a:t>
                </a:r>
              </a:p>
              <a:p>
                <a:pPr>
                  <a:buFont typeface="Arial" panose="020B0604020202020204" pitchFamily="34" charset="0"/>
                  <a:buChar char="•"/>
                </a:pPr>
                <a:r>
                  <a:rPr lang="el-GR" dirty="0">
                    <a:latin typeface="Calibri" panose="020F0502020204030204" pitchFamily="34" charset="0"/>
                    <a:cs typeface="Calibri" panose="020F0502020204030204" pitchFamily="34" charset="0"/>
                  </a:rPr>
                  <a:t>Αν θέλετε να υπολογίσετε τη διαφορά δυναμικού σε ένα μονοπάτι που </a:t>
                </a:r>
                <a:r>
                  <a:rPr lang="el-GR" b="1" dirty="0">
                    <a:latin typeface="Calibri" panose="020F0502020204030204" pitchFamily="34" charset="0"/>
                    <a:cs typeface="Calibri" panose="020F0502020204030204" pitchFamily="34" charset="0"/>
                  </a:rPr>
                  <a:t>ΔΕΝ αποτελεί βρόχο (δεν είναι κλειστό)</a:t>
                </a:r>
                <a:r>
                  <a:rPr lang="el-GR" dirty="0">
                    <a:latin typeface="Calibri" panose="020F0502020204030204" pitchFamily="34" charset="0"/>
                    <a:cs typeface="Calibri" panose="020F0502020204030204" pitchFamily="34" charset="0"/>
                  </a:rPr>
                  <a:t>, πρέπει να χρησιμοποιήσετε τον κανόνα του </a:t>
                </a:r>
                <a:r>
                  <a:rPr lang="aa-ET" dirty="0">
                    <a:latin typeface="Calibri" panose="020F0502020204030204" pitchFamily="34" charset="0"/>
                    <a:cs typeface="Calibri" panose="020F0502020204030204" pitchFamily="34" charset="0"/>
                  </a:rPr>
                  <a:t>Kirchhoff</a:t>
                </a:r>
                <a:r>
                  <a:rPr lang="el-GR" dirty="0">
                    <a:latin typeface="Calibri" panose="020F0502020204030204" pitchFamily="34" charset="0"/>
                    <a:cs typeface="Calibri" panose="020F0502020204030204" pitchFamily="34" charset="0"/>
                  </a:rPr>
                  <a:t> λίγο διαφορετικά</a:t>
                </a:r>
              </a:p>
              <a:p>
                <a:pPr lvl="1">
                  <a:buFont typeface="Wingdings" panose="05000000000000000000" pitchFamily="2" charset="2"/>
                  <a:buChar char="§"/>
                </a:pPr>
                <a:r>
                  <a:rPr lang="el-GR" dirty="0">
                    <a:latin typeface="Calibri" panose="020F0502020204030204" pitchFamily="34" charset="0"/>
                    <a:cs typeface="Calibri" panose="020F0502020204030204" pitchFamily="34" charset="0"/>
                  </a:rPr>
                  <a:t>Αν το μονοπάτι σας είναι π.χ. το </a:t>
                </a:r>
                <a:r>
                  <a:rPr lang="aa-ET" dirty="0">
                    <a:latin typeface="Calibri" panose="020F0502020204030204" pitchFamily="34" charset="0"/>
                    <a:cs typeface="Calibri" panose="020F0502020204030204" pitchFamily="34" charset="0"/>
                  </a:rPr>
                  <a:t>abcde (</a:t>
                </a:r>
                <a:r>
                  <a:rPr lang="el-GR" dirty="0">
                    <a:latin typeface="Calibri" panose="020F0502020204030204" pitchFamily="34" charset="0"/>
                    <a:cs typeface="Calibri" panose="020F0502020204030204" pitchFamily="34" charset="0"/>
                  </a:rPr>
                  <a:t>χωρίς να επιστρέφει στο </a:t>
                </a:r>
                <a:r>
                  <a:rPr lang="aa-ET" dirty="0">
                    <a:latin typeface="Calibri" panose="020F0502020204030204" pitchFamily="34" charset="0"/>
                    <a:cs typeface="Calibri" panose="020F0502020204030204" pitchFamily="34" charset="0"/>
                  </a:rPr>
                  <a:t>a), </a:t>
                </a:r>
                <a:r>
                  <a:rPr lang="el-GR" dirty="0">
                    <a:latin typeface="Calibri" panose="020F0502020204030204" pitchFamily="34" charset="0"/>
                    <a:cs typeface="Calibri" panose="020F0502020204030204" pitchFamily="34" charset="0"/>
                  </a:rPr>
                  <a:t>και θέλετε τη διαφορά δυναμικού </a:t>
                </a:r>
                <a14:m>
                  <m:oMath xmlns:m="http://schemas.openxmlformats.org/officeDocument/2006/math">
                    <m:r>
                      <m:rPr>
                        <m:sty m:val="p"/>
                      </m:rPr>
                      <a:rPr lang="el-GR" b="0" i="0" smtClean="0">
                        <a:latin typeface="Cambria Math" panose="02040503050406030204" pitchFamily="18" charset="0"/>
                        <a:cs typeface="Calibri" panose="020F0502020204030204" pitchFamily="34" charset="0"/>
                      </a:rPr>
                      <m:t>Δ</m:t>
                    </m:r>
                    <m:sSub>
                      <m:sSubPr>
                        <m:ctrlPr>
                          <a:rPr lang="aa-ET" b="0" i="1" smtClean="0">
                            <a:latin typeface="Cambria Math" panose="02040503050406030204" pitchFamily="18" charset="0"/>
                            <a:cs typeface="Calibri" panose="020F0502020204030204" pitchFamily="34" charset="0"/>
                          </a:rPr>
                        </m:ctrlPr>
                      </m:sSubPr>
                      <m:e>
                        <m:r>
                          <a:rPr lang="aa-ET" b="0" i="1" smtClean="0">
                            <a:latin typeface="Cambria Math" panose="02040503050406030204" pitchFamily="18" charset="0"/>
                            <a:cs typeface="Calibri" panose="020F0502020204030204" pitchFamily="34" charset="0"/>
                          </a:rPr>
                          <m:t>𝑉</m:t>
                        </m:r>
                      </m:e>
                      <m:sub>
                        <m:r>
                          <a:rPr lang="aa-ET" b="0" i="1" smtClean="0">
                            <a:latin typeface="Cambria Math" panose="02040503050406030204" pitchFamily="18" charset="0"/>
                            <a:cs typeface="Calibri" panose="020F0502020204030204" pitchFamily="34" charset="0"/>
                          </a:rPr>
                          <m:t>𝑎𝑒</m:t>
                        </m:r>
                      </m:sub>
                    </m:sSub>
                  </m:oMath>
                </a14:m>
                <a:r>
                  <a:rPr lang="aa-ET" dirty="0">
                    <a:latin typeface="Calibri" panose="020F0502020204030204" pitchFamily="34" charset="0"/>
                    <a:cs typeface="Calibri" panose="020F0502020204030204" pitchFamily="34" charset="0"/>
                  </a:rPr>
                  <a:t> , </a:t>
                </a:r>
                <a:r>
                  <a:rPr lang="el-GR" dirty="0">
                    <a:latin typeface="Calibri" panose="020F0502020204030204" pitchFamily="34" charset="0"/>
                    <a:cs typeface="Calibri" panose="020F0502020204030204" pitchFamily="34" charset="0"/>
                  </a:rPr>
                  <a:t>τότε</a:t>
                </a:r>
              </a:p>
              <a:p>
                <a:pPr marL="365760" lvl="1" indent="0">
                  <a:buNone/>
                </a:pPr>
                <a14:m>
                  <m:oMathPara xmlns:m="http://schemas.openxmlformats.org/officeDocument/2006/math">
                    <m:oMathParaPr>
                      <m:jc m:val="centerGroup"/>
                    </m:oMathParaPr>
                    <m:oMath xmlns:m="http://schemas.openxmlformats.org/officeDocument/2006/math">
                      <m:r>
                        <m:rPr>
                          <m:sty m:val="p"/>
                        </m:rPr>
                        <a:rPr lang="el-GR">
                          <a:latin typeface="Cambria Math" panose="02040503050406030204" pitchFamily="18" charset="0"/>
                          <a:cs typeface="Calibri" panose="020F0502020204030204" pitchFamily="34" charset="0"/>
                        </a:rPr>
                        <m:t>Δ</m:t>
                      </m:r>
                      <m:sSub>
                        <m:sSubPr>
                          <m:ctrlPr>
                            <a:rPr lang="aa-ET" i="1">
                              <a:latin typeface="Cambria Math" panose="02040503050406030204" pitchFamily="18" charset="0"/>
                              <a:cs typeface="Calibri" panose="020F0502020204030204" pitchFamily="34" charset="0"/>
                            </a:rPr>
                          </m:ctrlPr>
                        </m:sSubPr>
                        <m:e>
                          <m:r>
                            <a:rPr lang="aa-ET" i="1">
                              <a:latin typeface="Cambria Math" panose="02040503050406030204" pitchFamily="18" charset="0"/>
                              <a:cs typeface="Calibri" panose="020F0502020204030204" pitchFamily="34" charset="0"/>
                            </a:rPr>
                            <m:t>𝑉</m:t>
                          </m:r>
                        </m:e>
                        <m:sub>
                          <m:r>
                            <a:rPr lang="aa-ET" i="1">
                              <a:latin typeface="Cambria Math" panose="02040503050406030204" pitchFamily="18" charset="0"/>
                              <a:cs typeface="Calibri" panose="020F0502020204030204" pitchFamily="34" charset="0"/>
                            </a:rPr>
                            <m:t>𝑎𝑒</m:t>
                          </m:r>
                        </m:sub>
                      </m:sSub>
                      <m:r>
                        <a:rPr lang="el-GR" b="0" i="1" smtClean="0">
                          <a:latin typeface="Cambria Math" panose="02040503050406030204" pitchFamily="18" charset="0"/>
                          <a:cs typeface="Calibri" panose="020F0502020204030204" pitchFamily="34" charset="0"/>
                        </a:rPr>
                        <m:t>=</m:t>
                      </m:r>
                      <m:sSub>
                        <m:sSubPr>
                          <m:ctrlPr>
                            <a:rPr lang="aa-ET" b="0" i="1" smtClean="0">
                              <a:latin typeface="Cambria Math" panose="02040503050406030204" pitchFamily="18" charset="0"/>
                              <a:cs typeface="Calibri" panose="020F0502020204030204" pitchFamily="34" charset="0"/>
                            </a:rPr>
                          </m:ctrlPr>
                        </m:sSubPr>
                        <m:e>
                          <m:r>
                            <a:rPr lang="aa-ET" b="0" i="1" smtClean="0">
                              <a:latin typeface="Cambria Math" panose="02040503050406030204" pitchFamily="18" charset="0"/>
                              <a:cs typeface="Calibri" panose="020F0502020204030204" pitchFamily="34" charset="0"/>
                            </a:rPr>
                            <m:t>𝑉</m:t>
                          </m:r>
                        </m:e>
                        <m:sub>
                          <m:r>
                            <a:rPr lang="aa-ET" b="0" i="1" smtClean="0">
                              <a:latin typeface="Cambria Math" panose="02040503050406030204" pitchFamily="18" charset="0"/>
                              <a:cs typeface="Calibri" panose="020F0502020204030204" pitchFamily="34" charset="0"/>
                            </a:rPr>
                            <m:t>𝑒</m:t>
                          </m:r>
                        </m:sub>
                      </m:sSub>
                      <m:r>
                        <a:rPr lang="aa-ET" b="0" i="1" smtClean="0">
                          <a:latin typeface="Cambria Math" panose="02040503050406030204" pitchFamily="18" charset="0"/>
                          <a:cs typeface="Calibri" panose="020F0502020204030204" pitchFamily="34" charset="0"/>
                        </a:rPr>
                        <m:t>−</m:t>
                      </m:r>
                      <m:sSub>
                        <m:sSubPr>
                          <m:ctrlPr>
                            <a:rPr lang="aa-ET" b="0" i="1" smtClean="0">
                              <a:latin typeface="Cambria Math" panose="02040503050406030204" pitchFamily="18" charset="0"/>
                              <a:cs typeface="Calibri" panose="020F0502020204030204" pitchFamily="34" charset="0"/>
                            </a:rPr>
                          </m:ctrlPr>
                        </m:sSubPr>
                        <m:e>
                          <m:r>
                            <a:rPr lang="aa-ET" b="0" i="1" smtClean="0">
                              <a:latin typeface="Cambria Math" panose="02040503050406030204" pitchFamily="18" charset="0"/>
                              <a:cs typeface="Calibri" panose="020F0502020204030204" pitchFamily="34" charset="0"/>
                            </a:rPr>
                            <m:t>𝑉</m:t>
                          </m:r>
                        </m:e>
                        <m:sub>
                          <m:r>
                            <a:rPr lang="aa-ET" b="0" i="1" smtClean="0">
                              <a:latin typeface="Cambria Math" panose="02040503050406030204" pitchFamily="18" charset="0"/>
                              <a:cs typeface="Calibri" panose="020F0502020204030204" pitchFamily="34" charset="0"/>
                            </a:rPr>
                            <m:t>𝑎</m:t>
                          </m:r>
                        </m:sub>
                      </m:sSub>
                      <m:r>
                        <a:rPr lang="aa-ET" b="0" i="1" smtClean="0">
                          <a:latin typeface="Cambria Math" panose="02040503050406030204" pitchFamily="18" charset="0"/>
                          <a:cs typeface="Calibri" panose="020F0502020204030204" pitchFamily="34" charset="0"/>
                        </a:rPr>
                        <m:t>=</m:t>
                      </m:r>
                      <m:nary>
                        <m:naryPr>
                          <m:chr m:val="∑"/>
                          <m:supHide m:val="on"/>
                          <m:ctrlPr>
                            <a:rPr lang="aa-ET" b="0" i="1" smtClean="0">
                              <a:latin typeface="Cambria Math" panose="02040503050406030204" pitchFamily="18" charset="0"/>
                              <a:cs typeface="Calibri" panose="020F0502020204030204" pitchFamily="34" charset="0"/>
                            </a:rPr>
                          </m:ctrlPr>
                        </m:naryPr>
                        <m:sub>
                          <m:r>
                            <m:rPr>
                              <m:brk m:alnAt="7"/>
                            </m:rPr>
                            <a:rPr lang="aa-ET" b="0" i="1" smtClean="0">
                              <a:latin typeface="Cambria Math" panose="02040503050406030204" pitchFamily="18" charset="0"/>
                              <a:cs typeface="Calibri" panose="020F0502020204030204" pitchFamily="34" charset="0"/>
                            </a:rPr>
                            <m:t>𝑏</m:t>
                          </m:r>
                          <m:r>
                            <a:rPr lang="aa-ET" b="0" i="1" smtClean="0">
                              <a:latin typeface="Cambria Math" panose="02040503050406030204" pitchFamily="18" charset="0"/>
                              <a:cs typeface="Calibri" panose="020F0502020204030204" pitchFamily="34" charset="0"/>
                            </a:rPr>
                            <m:t>𝑐𝑑</m:t>
                          </m:r>
                        </m:sub>
                        <m:sup/>
                        <m:e>
                          <m:r>
                            <m:rPr>
                              <m:sty m:val="p"/>
                            </m:rPr>
                            <a:rPr lang="aa-ET" b="0" i="0" smtClean="0">
                              <a:latin typeface="Cambria Math" panose="02040503050406030204" pitchFamily="18" charset="0"/>
                              <a:cs typeface="Calibri" panose="020F0502020204030204" pitchFamily="34" charset="0"/>
                            </a:rPr>
                            <m:t>Δ</m:t>
                          </m:r>
                          <m:r>
                            <a:rPr lang="aa-ET" b="0" i="1" smtClean="0">
                              <a:latin typeface="Cambria Math" panose="02040503050406030204" pitchFamily="18" charset="0"/>
                              <a:cs typeface="Calibri" panose="020F0502020204030204" pitchFamily="34" charset="0"/>
                            </a:rPr>
                            <m:t>𝑉</m:t>
                          </m:r>
                        </m:e>
                      </m:nary>
                    </m:oMath>
                  </m:oMathPara>
                </a14:m>
                <a:endParaRPr lang="en-US" dirty="0">
                  <a:latin typeface="Calibri" panose="020F0502020204030204" pitchFamily="34" charset="0"/>
                  <a:cs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09600" y="1371600"/>
                <a:ext cx="7924800" cy="5334000"/>
              </a:xfrm>
              <a:blipFill rotWithShape="0">
                <a:blip r:embed="rId2"/>
                <a:stretch>
                  <a:fillRect t="-914"/>
                </a:stretch>
              </a:blipFill>
            </p:spPr>
            <p:txBody>
              <a:bodyPr/>
              <a:lstStyle/>
              <a:p>
                <a:r>
                  <a:rPr lang="el-GR">
                    <a:noFill/>
                  </a:rPr>
                  <a:t> </a:t>
                </a:r>
              </a:p>
            </p:txBody>
          </p:sp>
        </mc:Fallback>
      </mc:AlternateContent>
      <p:pic>
        <p:nvPicPr>
          <p:cNvPr id="9" name="Picture 2" descr="http://photos1.blogger.com/x/blogger/3569/2389/1600/760725/Decorated_tree.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9489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3396" t="1943" r="1486" b="3135"/>
          <a:stretch/>
        </p:blipFill>
        <p:spPr>
          <a:xfrm>
            <a:off x="4231562" y="3429000"/>
            <a:ext cx="4424758" cy="3081528"/>
          </a:xfrm>
          <a:prstGeom prst="rect">
            <a:avLst/>
          </a:prstGeom>
        </p:spPr>
      </p:pic>
      <p:sp>
        <p:nvSpPr>
          <p:cNvPr id="2" name="Title 1"/>
          <p:cNvSpPr>
            <a:spLocks noGrp="1"/>
          </p:cNvSpPr>
          <p:nvPr>
            <p:ph type="title"/>
          </p:nvPr>
        </p:nvSpPr>
        <p:spPr/>
        <p:txBody>
          <a:bodyPr>
            <a:normAutofit fontScale="90000"/>
          </a:bodyPr>
          <a:lstStyle/>
          <a:p>
            <a:r>
              <a:rPr lang="el-GR" dirty="0"/>
              <a:t>Ηλεκτρική Δύναμη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872249" cy="4569730"/>
              </a:xfrm>
            </p:spPr>
            <p:txBody>
              <a:bodyPr/>
              <a:lstStyle/>
              <a:p>
                <a:r>
                  <a:rPr lang="el-GR" b="1" dirty="0">
                    <a:latin typeface="Calibri" panose="020F0502020204030204" pitchFamily="34" charset="0"/>
                    <a:cs typeface="Calibri" panose="020F0502020204030204" pitchFamily="34" charset="0"/>
                  </a:rPr>
                  <a:t>Παράδειγμα:</a:t>
                </a:r>
              </a:p>
              <a:p>
                <a:r>
                  <a:rPr lang="el-GR" dirty="0">
                    <a:latin typeface="Calibri" panose="020F0502020204030204" pitchFamily="34" charset="0"/>
                    <a:cs typeface="Calibri" panose="020F0502020204030204" pitchFamily="34" charset="0"/>
                  </a:rPr>
                  <a:t>Τρία φορτισμένα σωματίδια βρίσκονται επάνω στον </a:t>
                </a:r>
                <a14:m>
                  <m:oMath xmlns:m="http://schemas.openxmlformats.org/officeDocument/2006/math">
                    <m:r>
                      <a:rPr lang="en-US" i="1" dirty="0" smtClean="0">
                        <a:latin typeface="Cambria Math" panose="02040503050406030204" pitchFamily="18" charset="0"/>
                        <a:cs typeface="Calibri" panose="020F0502020204030204" pitchFamily="34" charset="0"/>
                      </a:rPr>
                      <m:t>𝑥</m:t>
                    </m:r>
                  </m:oMath>
                </a14:m>
                <a:r>
                  <a:rPr lang="el-GR" dirty="0">
                    <a:latin typeface="Calibri" panose="020F0502020204030204" pitchFamily="34" charset="0"/>
                    <a:cs typeface="Calibri" panose="020F0502020204030204" pitchFamily="34" charset="0"/>
                  </a:rPr>
                  <a:t>-άξονα όπως στο σχήμα. Το </a:t>
                </a:r>
                <a14:m>
                  <m:oMath xmlns:m="http://schemas.openxmlformats.org/officeDocument/2006/math">
                    <m:sSub>
                      <m:sSubPr>
                        <m:ctrlPr>
                          <a:rPr lang="el-GR"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1</m:t>
                        </m:r>
                      </m:sub>
                    </m:sSub>
                    <m:r>
                      <a:rPr lang="en-US" b="0" i="1" smtClean="0">
                        <a:latin typeface="Cambria Math" panose="02040503050406030204" pitchFamily="18" charset="0"/>
                      </a:rPr>
                      <m:t>=15 </m:t>
                    </m:r>
                    <m:r>
                      <a:rPr lang="el-GR" b="0" i="1" smtClean="0">
                        <a:latin typeface="Cambria Math" panose="02040503050406030204" pitchFamily="18" charset="0"/>
                      </a:rPr>
                      <m:t>𝜇</m:t>
                    </m:r>
                    <m:r>
                      <a:rPr lang="en-US" b="0" i="1" smtClean="0">
                        <a:latin typeface="Cambria Math" panose="02040503050406030204" pitchFamily="18" charset="0"/>
                      </a:rPr>
                      <m:t>𝐶</m:t>
                    </m:r>
                  </m:oMath>
                </a14:m>
                <a:r>
                  <a:rPr lang="en-US" b="0" dirty="0">
                    <a:latin typeface="Calibri" panose="020F0502020204030204" pitchFamily="34" charset="0"/>
                    <a:cs typeface="Calibri" panose="020F0502020204030204" pitchFamily="34" charset="0"/>
                  </a:rPr>
                  <a:t> </a:t>
                </a:r>
                <a:r>
                  <a:rPr lang="el-GR" b="0" dirty="0">
                    <a:latin typeface="Calibri" panose="020F0502020204030204" pitchFamily="34" charset="0"/>
                    <a:cs typeface="Calibri" panose="020F0502020204030204" pitchFamily="34" charset="0"/>
                  </a:rPr>
                  <a:t>βρίσκεται </a:t>
                </a:r>
                <a:r>
                  <a:rPr lang="el-GR" dirty="0">
                    <a:latin typeface="Calibri" panose="020F0502020204030204" pitchFamily="34" charset="0"/>
                    <a:cs typeface="Calibri" panose="020F0502020204030204" pitchFamily="34" charset="0"/>
                  </a:rPr>
                  <a:t>«</a:t>
                </a:r>
                <a:r>
                  <a:rPr lang="el-GR" b="0" dirty="0">
                    <a:latin typeface="Calibri" panose="020F0502020204030204" pitchFamily="34" charset="0"/>
                    <a:cs typeface="Calibri" panose="020F0502020204030204" pitchFamily="34" charset="0"/>
                  </a:rPr>
                  <a:t>δεμένο» στη θέση </a:t>
                </a:r>
                <a14:m>
                  <m:oMath xmlns:m="http://schemas.openxmlformats.org/officeDocument/2006/math">
                    <m:r>
                      <a:rPr lang="en-US" b="0" i="1" smtClean="0">
                        <a:latin typeface="Cambria Math" panose="02040503050406030204" pitchFamily="18" charset="0"/>
                      </a:rPr>
                      <m:t>𝑥</m:t>
                    </m:r>
                    <m:r>
                      <a:rPr lang="en-US" b="0" i="1" smtClean="0">
                        <a:latin typeface="Cambria Math" panose="02040503050406030204" pitchFamily="18" charset="0"/>
                      </a:rPr>
                      <m:t>=2 </m:t>
                    </m:r>
                    <m:r>
                      <a:rPr lang="en-US" b="0" i="1" smtClean="0">
                        <a:latin typeface="Cambria Math" panose="02040503050406030204" pitchFamily="18" charset="0"/>
                      </a:rPr>
                      <m:t>𝑚</m:t>
                    </m:r>
                  </m:oMath>
                </a14:m>
                <a:r>
                  <a:rPr lang="en-US"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το</a:t>
                </a:r>
                <a:r>
                  <a:rPr lang="en-US" dirty="0">
                    <a:latin typeface="Calibri" panose="020F0502020204030204" pitchFamily="34" charset="0"/>
                    <a:cs typeface="Calibri" panose="020F0502020204030204" pitchFamily="34" charset="0"/>
                  </a:rPr>
                  <a:t> </a:t>
                </a:r>
                <a14:m>
                  <m:oMath xmlns:m="http://schemas.openxmlformats.org/officeDocument/2006/math">
                    <m:sSub>
                      <m:sSubPr>
                        <m:ctrlPr>
                          <a:rPr lang="el-GR"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2</m:t>
                        </m:r>
                      </m:sub>
                    </m:sSub>
                    <m:r>
                      <a:rPr lang="en-US" b="0" i="1" smtClean="0">
                        <a:latin typeface="Cambria Math" panose="02040503050406030204" pitchFamily="18" charset="0"/>
                      </a:rPr>
                      <m:t>=6 </m:t>
                    </m:r>
                    <m:r>
                      <a:rPr lang="el-GR" b="0" i="1" smtClean="0">
                        <a:latin typeface="Cambria Math" panose="02040503050406030204" pitchFamily="18" charset="0"/>
                      </a:rPr>
                      <m:t>𝜇</m:t>
                    </m:r>
                    <m:r>
                      <a:rPr lang="en-US" b="0" i="1" smtClean="0">
                        <a:latin typeface="Cambria Math" panose="02040503050406030204" pitchFamily="18" charset="0"/>
                      </a:rPr>
                      <m:t>𝐶</m:t>
                    </m:r>
                    <m:r>
                      <a:rPr lang="el-GR" b="0" i="0" smtClean="0">
                        <a:latin typeface="Cambria Math" panose="02040503050406030204" pitchFamily="18" charset="0"/>
                      </a:rPr>
                      <m:t> </m:t>
                    </m:r>
                  </m:oMath>
                </a14:m>
                <a:r>
                  <a:rPr lang="el-GR" dirty="0">
                    <a:latin typeface="Calibri" panose="020F0502020204030204" pitchFamily="34" charset="0"/>
                    <a:cs typeface="Calibri" panose="020F0502020204030204" pitchFamily="34" charset="0"/>
                  </a:rPr>
                  <a:t>βρίσκεται «δεμένο» στην αρχή των αξόνων</a:t>
                </a:r>
                <a:r>
                  <a:rPr lang="en-US" dirty="0">
                    <a:latin typeface="Calibri" panose="020F0502020204030204" pitchFamily="34" charset="0"/>
                    <a:cs typeface="Calibri" panose="020F0502020204030204" pitchFamily="34" charset="0"/>
                  </a:rPr>
                  <a:t>,</a:t>
                </a:r>
                <a:r>
                  <a:rPr lang="el-GR" dirty="0">
                    <a:latin typeface="Calibri" panose="020F0502020204030204" pitchFamily="34" charset="0"/>
                    <a:cs typeface="Calibri" panose="020F0502020204030204" pitchFamily="34" charset="0"/>
                  </a:rPr>
                  <a:t> και η συνισταμένη των δυνάμεων στο </a:t>
                </a:r>
                <a14:m>
                  <m:oMath xmlns:m="http://schemas.openxmlformats.org/officeDocument/2006/math">
                    <m:sSub>
                      <m:sSubPr>
                        <m:ctrlPr>
                          <a:rPr lang="el-GR"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3</m:t>
                        </m:r>
                      </m:sub>
                    </m:sSub>
                  </m:oMath>
                </a14:m>
                <a:r>
                  <a:rPr lang="el-GR" dirty="0">
                    <a:latin typeface="Calibri" panose="020F0502020204030204" pitchFamily="34" charset="0"/>
                    <a:cs typeface="Calibri" panose="020F0502020204030204" pitchFamily="34" charset="0"/>
                  </a:rPr>
                  <a:t> είναι </a:t>
                </a:r>
                <a:br>
                  <a:rPr lang="el-GR" dirty="0">
                    <a:latin typeface="Calibri" panose="020F0502020204030204" pitchFamily="34" charset="0"/>
                    <a:cs typeface="Calibri" panose="020F0502020204030204" pitchFamily="34" charset="0"/>
                  </a:rPr>
                </a:br>
                <a:r>
                  <a:rPr lang="el-GR" dirty="0">
                    <a:latin typeface="Calibri" panose="020F0502020204030204" pitchFamily="34" charset="0"/>
                    <a:cs typeface="Calibri" panose="020F0502020204030204" pitchFamily="34" charset="0"/>
                  </a:rPr>
                  <a:t>μηδέν. </a:t>
                </a:r>
                <a:br>
                  <a:rPr lang="el-GR" dirty="0">
                    <a:latin typeface="Calibri" panose="020F0502020204030204" pitchFamily="34" charset="0"/>
                    <a:cs typeface="Calibri" panose="020F0502020204030204" pitchFamily="34" charset="0"/>
                  </a:rPr>
                </a:br>
                <a:r>
                  <a:rPr lang="el-GR" dirty="0">
                    <a:latin typeface="Calibri" panose="020F0502020204030204" pitchFamily="34" charset="0"/>
                    <a:cs typeface="Calibri" panose="020F0502020204030204" pitchFamily="34" charset="0"/>
                  </a:rPr>
                  <a:t>Βρείτε τη θέση του </a:t>
                </a:r>
                <a14:m>
                  <m:oMath xmlns:m="http://schemas.openxmlformats.org/officeDocument/2006/math">
                    <m:sSub>
                      <m:sSubPr>
                        <m:ctrlPr>
                          <a:rPr lang="el-GR"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3</m:t>
                        </m:r>
                      </m:sub>
                    </m:sSub>
                  </m:oMath>
                </a14:m>
                <a:r>
                  <a:rPr lang="en-US" dirty="0">
                    <a:latin typeface="Calibri" panose="020F0502020204030204" pitchFamily="34" charset="0"/>
                    <a:cs typeface="Calibri" panose="020F0502020204030204" pitchFamily="34" charset="0"/>
                  </a:rPr>
                  <a:t>.</a:t>
                </a:r>
                <a:endParaRPr lang="el-GR" dirty="0">
                  <a:latin typeface="Calibri" panose="020F0502020204030204" pitchFamily="34" charset="0"/>
                  <a:cs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872249" cy="4569730"/>
              </a:xfrm>
              <a:blipFill>
                <a:blip r:embed="rId4"/>
                <a:stretch>
                  <a:fillRect t="-1067"/>
                </a:stretch>
              </a:blipFill>
            </p:spPr>
            <p:txBody>
              <a:bodyPr/>
              <a:lstStyle/>
              <a:p>
                <a:r>
                  <a:rPr lang="en-US">
                    <a:noFill/>
                  </a:rPr>
                  <a:t> </a:t>
                </a:r>
              </a:p>
            </p:txBody>
          </p:sp>
        </mc:Fallback>
      </mc:AlternateContent>
      <mc:AlternateContent xmlns:mc="http://schemas.openxmlformats.org/markup-compatibility/2006" xmlns:p14="http://schemas.microsoft.com/office/powerpoint/2010/main">
        <mc:Choice Requires="p14">
          <p:contentPart p14:bwMode="auto" r:id="rId5">
            <p14:nvContentPartPr>
              <p14:cNvPr id="5" name="Ink 4"/>
              <p14:cNvContentPartPr/>
              <p14:nvPr/>
            </p14:nvContentPartPr>
            <p14:xfrm>
              <a:off x="772560" y="4894200"/>
              <a:ext cx="3840120" cy="1188720"/>
            </p14:xfrm>
          </p:contentPart>
        </mc:Choice>
        <mc:Fallback xmlns="">
          <p:pic>
            <p:nvPicPr>
              <p:cNvPr id="5" name="Ink 4"/>
              <p:cNvPicPr/>
              <p:nvPr/>
            </p:nvPicPr>
            <p:blipFill>
              <a:blip r:embed="rId6"/>
              <a:stretch>
                <a:fillRect/>
              </a:stretch>
            </p:blipFill>
            <p:spPr>
              <a:xfrm>
                <a:off x="762840" y="4885920"/>
                <a:ext cx="3860640" cy="1205640"/>
              </a:xfrm>
              <a:prstGeom prst="rect">
                <a:avLst/>
              </a:prstGeom>
            </p:spPr>
          </p:pic>
        </mc:Fallback>
      </mc:AlternateContent>
    </p:spTree>
    <p:extLst>
      <p:ext uri="{BB962C8B-B14F-4D97-AF65-F5344CB8AC3E}">
        <p14:creationId xmlns:p14="http://schemas.microsoft.com/office/powerpoint/2010/main" val="1977079436"/>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8600" y="1981200"/>
            <a:ext cx="4625113" cy="4647604"/>
          </a:xfrm>
          <a:prstGeom prst="rect">
            <a:avLst/>
          </a:prstGeom>
          <a:ln>
            <a:noFill/>
          </a:ln>
          <a:effectLst>
            <a:softEdge rad="112500"/>
          </a:effectLst>
        </p:spPr>
      </p:pic>
      <p:pic>
        <p:nvPicPr>
          <p:cNvPr id="1026" name="Picture 2" descr="Christmas Tree GIF by BennytheBeast | Animated christmas tree, Christmas  tree gif, Christmas tree imag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08" y="1647371"/>
            <a:ext cx="4096908" cy="518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8231143"/>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l-GR" dirty="0"/>
              <a:t>Τέλος Ενότητας</a:t>
            </a:r>
          </a:p>
        </p:txBody>
      </p:sp>
    </p:spTree>
    <p:extLst>
      <p:ext uri="{BB962C8B-B14F-4D97-AF65-F5344CB8AC3E}">
        <p14:creationId xmlns:p14="http://schemas.microsoft.com/office/powerpoint/2010/main" val="2726529568"/>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tatic.vecteezy.com/system/resources/previews/047/742/757/non_2x/2025-happy-new-year-background-design-greeting-card-banner-poster-illustration-vecto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52577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0600" y="699752"/>
            <a:ext cx="3819524" cy="2285781"/>
          </a:xfrm>
          <a:prstGeom prst="rect">
            <a:avLst/>
          </a:prstGeom>
        </p:spPr>
      </p:pic>
      <p:sp>
        <p:nvSpPr>
          <p:cNvPr id="2" name="Title 1"/>
          <p:cNvSpPr>
            <a:spLocks noGrp="1"/>
          </p:cNvSpPr>
          <p:nvPr>
            <p:ph type="title"/>
          </p:nvPr>
        </p:nvSpPr>
        <p:spPr/>
        <p:txBody>
          <a:bodyPr>
            <a:normAutofit fontScale="90000"/>
          </a:bodyPr>
          <a:lstStyle/>
          <a:p>
            <a:r>
              <a:rPr lang="el-GR" dirty="0"/>
              <a:t>Ηλεκτρική Δύναμη</a:t>
            </a:r>
          </a:p>
        </p:txBody>
      </p:sp>
      <p:sp>
        <p:nvSpPr>
          <p:cNvPr id="3" name="Content Placeholder 2"/>
          <p:cNvSpPr>
            <a:spLocks noGrp="1"/>
          </p:cNvSpPr>
          <p:nvPr>
            <p:ph idx="1"/>
          </p:nvPr>
        </p:nvSpPr>
        <p:spPr>
          <a:xfrm>
            <a:off x="738350" y="1371600"/>
            <a:ext cx="7872249" cy="4569730"/>
          </a:xfrm>
        </p:spPr>
        <p:txBody>
          <a:bodyPr/>
          <a:lstStyle/>
          <a:p>
            <a:r>
              <a:rPr lang="el-GR" b="1" dirty="0">
                <a:latin typeface="Calibri" panose="020F0502020204030204" pitchFamily="34" charset="0"/>
                <a:cs typeface="Calibri" panose="020F0502020204030204" pitchFamily="34" charset="0"/>
              </a:rPr>
              <a:t>Παράδειγμα – Λύση:</a:t>
            </a:r>
          </a:p>
        </p:txBody>
      </p:sp>
      <mc:AlternateContent xmlns:mc="http://schemas.openxmlformats.org/markup-compatibility/2006" xmlns:p14="http://schemas.microsoft.com/office/powerpoint/2010/main">
        <mc:Choice Requires="p14">
          <p:contentPart p14:bwMode="auto" r:id="rId4">
            <p14:nvContentPartPr>
              <p14:cNvPr id="4" name="Ink 3"/>
              <p14:cNvContentPartPr/>
              <p14:nvPr/>
            </p14:nvContentPartPr>
            <p14:xfrm>
              <a:off x="541800" y="921240"/>
              <a:ext cx="8110080" cy="5159880"/>
            </p14:xfrm>
          </p:contentPart>
        </mc:Choice>
        <mc:Fallback xmlns="">
          <p:pic>
            <p:nvPicPr>
              <p:cNvPr id="4" name="Ink 3"/>
              <p:cNvPicPr/>
              <p:nvPr/>
            </p:nvPicPr>
            <p:blipFill>
              <a:blip r:embed="rId5"/>
              <a:stretch>
                <a:fillRect/>
              </a:stretch>
            </p:blipFill>
            <p:spPr>
              <a:xfrm>
                <a:off x="533520" y="913680"/>
                <a:ext cx="8129880" cy="5177880"/>
              </a:xfrm>
              <a:prstGeom prst="rect">
                <a:avLst/>
              </a:prstGeom>
            </p:spPr>
          </p:pic>
        </mc:Fallback>
      </mc:AlternateContent>
    </p:spTree>
    <p:extLst>
      <p:ext uri="{BB962C8B-B14F-4D97-AF65-F5344CB8AC3E}">
        <p14:creationId xmlns:p14="http://schemas.microsoft.com/office/powerpoint/2010/main" val="17447588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a:t>
            </a:r>
            <a:r>
              <a:rPr lang="el-GR" baseline="30000" dirty="0"/>
              <a:t>η</a:t>
            </a:r>
            <a:r>
              <a:rPr lang="el-GR" dirty="0"/>
              <a:t> Ενότητα</a:t>
            </a:r>
            <a:br>
              <a:rPr lang="el-GR" dirty="0"/>
            </a:br>
            <a:r>
              <a:rPr lang="el-GR" dirty="0"/>
              <a:t>Ηλεκτρισμός</a:t>
            </a:r>
          </a:p>
        </p:txBody>
      </p:sp>
      <p:sp>
        <p:nvSpPr>
          <p:cNvPr id="8" name="TextBox 7">
            <a:extLst>
              <a:ext uri="{FF2B5EF4-FFF2-40B4-BE49-F238E27FC236}">
                <a16:creationId xmlns:a16="http://schemas.microsoft.com/office/drawing/2014/main" id="{0D757663-0A8E-0E5F-EF98-AE9CEEB584F9}"/>
              </a:ext>
            </a:extLst>
          </p:cNvPr>
          <p:cNvSpPr txBox="1"/>
          <p:nvPr/>
        </p:nvSpPr>
        <p:spPr>
          <a:xfrm>
            <a:off x="152400" y="4863405"/>
            <a:ext cx="4285172" cy="600164"/>
          </a:xfrm>
          <a:prstGeom prst="rect">
            <a:avLst/>
          </a:prstGeom>
          <a:noFill/>
        </p:spPr>
        <p:txBody>
          <a:bodyPr wrap="square" rtlCol="0">
            <a:spAutoFit/>
          </a:bodyPr>
          <a:lstStyle/>
          <a:p>
            <a:pPr algn="just"/>
            <a:r>
              <a:rPr lang="el-GR" sz="1100" b="1" dirty="0">
                <a:latin typeface="Cambria" panose="02040503050406030204" pitchFamily="18" charset="0"/>
              </a:rPr>
              <a:t>Εικόνα: Σε μια επιτραπέζια μπάλα πλάσματος, οι χρωματιστές γραμμές που βγαίνουν από τη σφαίρα αποδεικνύουν την ύπαρξη ισχυρού ηλεκτρικού πεδίου. </a:t>
            </a:r>
            <a:endParaRPr lang="en-US" sz="1100" b="1" dirty="0">
              <a:latin typeface="Cambria" panose="02040503050406030204" pitchFamily="18" charset="0"/>
            </a:endParaRPr>
          </a:p>
        </p:txBody>
      </p:sp>
      <p:pic>
        <p:nvPicPr>
          <p:cNvPr id="9" name="Picture 3">
            <a:extLst>
              <a:ext uri="{FF2B5EF4-FFF2-40B4-BE49-F238E27FC236}">
                <a16:creationId xmlns:a16="http://schemas.microsoft.com/office/drawing/2014/main" id="{D6C5E8DF-4D28-7F68-8B88-47FD627F89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683801"/>
            <a:ext cx="4191000" cy="3179604"/>
          </a:xfrm>
          <a:prstGeom prst="rect">
            <a:avLst/>
          </a:prstGeom>
          <a:ln>
            <a:noFill/>
          </a:ln>
          <a:effectLst>
            <a:softEdge rad="112500"/>
          </a:effectLst>
        </p:spPr>
      </p:pic>
    </p:spTree>
    <p:extLst>
      <p:ext uri="{BB962C8B-B14F-4D97-AF65-F5344CB8AC3E}">
        <p14:creationId xmlns:p14="http://schemas.microsoft.com/office/powerpoint/2010/main" val="37020797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p:cNvGrpSpPr/>
          <p:nvPr/>
        </p:nvGrpSpPr>
        <p:grpSpPr>
          <a:xfrm>
            <a:off x="5486400" y="4157669"/>
            <a:ext cx="3152619" cy="2319331"/>
            <a:chOff x="5486400" y="4157669"/>
            <a:chExt cx="3152619" cy="2319331"/>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42948" t="4471" r="-43" b="57521"/>
            <a:stretch/>
          </p:blipFill>
          <p:spPr>
            <a:xfrm>
              <a:off x="5486400" y="4483593"/>
              <a:ext cx="3117714" cy="1993407"/>
            </a:xfrm>
            <a:prstGeom prst="rect">
              <a:avLst/>
            </a:prstGeom>
          </p:spPr>
        </p:pic>
        <p:cxnSp>
          <p:nvCxnSpPr>
            <p:cNvPr id="8" name="Straight Arrow Connector 7"/>
            <p:cNvCxnSpPr/>
            <p:nvPr/>
          </p:nvCxnSpPr>
          <p:spPr>
            <a:xfrm>
              <a:off x="7239000" y="5791200"/>
              <a:ext cx="106680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7239000" y="4648200"/>
              <a:ext cx="0" cy="11430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flipV="1">
              <a:off x="6705600" y="4665813"/>
              <a:ext cx="488579" cy="112538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5614362" y="4683648"/>
              <a:ext cx="1091930" cy="1086475"/>
            </a:xfrm>
            <a:prstGeom prst="line">
              <a:avLst/>
            </a:prstGeom>
            <a:ln w="28575">
              <a:prstDash val="sysDash"/>
            </a:ln>
          </p:spPr>
          <p:style>
            <a:lnRef idx="1">
              <a:schemeClr val="dk1"/>
            </a:lnRef>
            <a:fillRef idx="0">
              <a:schemeClr val="dk1"/>
            </a:fillRef>
            <a:effectRef idx="0">
              <a:schemeClr val="dk1"/>
            </a:effectRef>
            <a:fontRef idx="minor">
              <a:schemeClr val="tx1"/>
            </a:fontRef>
          </p:style>
        </p:cxnSp>
        <p:cxnSp>
          <p:nvCxnSpPr>
            <p:cNvPr id="18" name="Straight Connector 17"/>
            <p:cNvCxnSpPr/>
            <p:nvPr/>
          </p:nvCxnSpPr>
          <p:spPr>
            <a:xfrm flipV="1">
              <a:off x="6706292" y="4665813"/>
              <a:ext cx="1599508" cy="1"/>
            </a:xfrm>
            <a:prstGeom prst="line">
              <a:avLst/>
            </a:prstGeom>
            <a:ln w="28575">
              <a:prstDash val="sysDash"/>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9" name="TextBox 28"/>
                <p:cNvSpPr txBox="1"/>
                <p:nvPr/>
              </p:nvSpPr>
              <p:spPr>
                <a:xfrm>
                  <a:off x="8141575" y="5867019"/>
                  <a:ext cx="497444" cy="34182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1" i="1" smtClean="0">
                                <a:solidFill>
                                  <a:srgbClr val="92D050"/>
                                </a:solidFill>
                                <a:latin typeface="Cambria Math" panose="02040503050406030204" pitchFamily="18" charset="0"/>
                              </a:rPr>
                            </m:ctrlPr>
                          </m:sSubPr>
                          <m:e>
                            <m:acc>
                              <m:accPr>
                                <m:chr m:val="⃗"/>
                                <m:ctrlPr>
                                  <a:rPr lang="en-US" b="1" i="1" smtClean="0">
                                    <a:solidFill>
                                      <a:srgbClr val="92D050"/>
                                    </a:solidFill>
                                    <a:latin typeface="Cambria Math" panose="02040503050406030204" pitchFamily="18" charset="0"/>
                                  </a:rPr>
                                </m:ctrlPr>
                              </m:accPr>
                              <m:e>
                                <m:r>
                                  <a:rPr lang="en-US" b="1" i="1" smtClean="0">
                                    <a:solidFill>
                                      <a:srgbClr val="92D050"/>
                                    </a:solidFill>
                                    <a:latin typeface="Cambria Math" panose="02040503050406030204" pitchFamily="18" charset="0"/>
                                  </a:rPr>
                                  <m:t>𝑭</m:t>
                                </m:r>
                              </m:e>
                            </m:acc>
                          </m:e>
                          <m:sub>
                            <m:sSub>
                              <m:sSubPr>
                                <m:ctrlPr>
                                  <a:rPr lang="en-US" b="1" i="1" smtClean="0">
                                    <a:solidFill>
                                      <a:srgbClr val="92D050"/>
                                    </a:solidFill>
                                    <a:latin typeface="Cambria Math" panose="02040503050406030204" pitchFamily="18" charset="0"/>
                                  </a:rPr>
                                </m:ctrlPr>
                              </m:sSubPr>
                              <m:e>
                                <m:r>
                                  <a:rPr lang="en-US" b="1" i="1" smtClean="0">
                                    <a:solidFill>
                                      <a:srgbClr val="92D050"/>
                                    </a:solidFill>
                                    <a:latin typeface="Cambria Math" panose="02040503050406030204" pitchFamily="18" charset="0"/>
                                  </a:rPr>
                                  <m:t>𝟏𝟑</m:t>
                                </m:r>
                              </m:e>
                              <m:sub>
                                <m:r>
                                  <a:rPr lang="en-US" b="1" i="1" smtClean="0">
                                    <a:solidFill>
                                      <a:srgbClr val="92D050"/>
                                    </a:solidFill>
                                    <a:latin typeface="Cambria Math" panose="02040503050406030204" pitchFamily="18" charset="0"/>
                                  </a:rPr>
                                  <m:t>𝒙</m:t>
                                </m:r>
                              </m:sub>
                            </m:sSub>
                          </m:sub>
                        </m:sSub>
                      </m:oMath>
                    </m:oMathPara>
                  </a14:m>
                  <a:endParaRPr lang="el-GR" b="1" dirty="0">
                    <a:solidFill>
                      <a:srgbClr val="92D050"/>
                    </a:solidFill>
                  </a:endParaRPr>
                </a:p>
              </p:txBody>
            </p:sp>
          </mc:Choice>
          <mc:Fallback xmlns="">
            <p:sp>
              <p:nvSpPr>
                <p:cNvPr id="29" name="TextBox 28"/>
                <p:cNvSpPr txBox="1">
                  <a:spLocks noRot="1" noChangeAspect="1" noMove="1" noResize="1" noEditPoints="1" noAdjustHandles="1" noChangeArrowheads="1" noChangeShapeType="1" noTextEdit="1"/>
                </p:cNvSpPr>
                <p:nvPr/>
              </p:nvSpPr>
              <p:spPr>
                <a:xfrm>
                  <a:off x="8141575" y="5867019"/>
                  <a:ext cx="497444" cy="341825"/>
                </a:xfrm>
                <a:prstGeom prst="rect">
                  <a:avLst/>
                </a:prstGeom>
                <a:blipFill rotWithShape="0">
                  <a:blip r:embed="rId7"/>
                  <a:stretch>
                    <a:fillRect l="-11111" b="-8772"/>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30" name="TextBox 29"/>
                <p:cNvSpPr txBox="1"/>
                <p:nvPr/>
              </p:nvSpPr>
              <p:spPr>
                <a:xfrm>
                  <a:off x="7297452" y="4313675"/>
                  <a:ext cx="500650" cy="3702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1" i="1" smtClean="0">
                                <a:solidFill>
                                  <a:srgbClr val="92D050"/>
                                </a:solidFill>
                                <a:latin typeface="Cambria Math" panose="02040503050406030204" pitchFamily="18" charset="0"/>
                              </a:rPr>
                            </m:ctrlPr>
                          </m:sSubPr>
                          <m:e>
                            <m:acc>
                              <m:accPr>
                                <m:chr m:val="⃗"/>
                                <m:ctrlPr>
                                  <a:rPr lang="en-US" b="1" i="1" smtClean="0">
                                    <a:solidFill>
                                      <a:srgbClr val="92D050"/>
                                    </a:solidFill>
                                    <a:latin typeface="Cambria Math" panose="02040503050406030204" pitchFamily="18" charset="0"/>
                                  </a:rPr>
                                </m:ctrlPr>
                              </m:accPr>
                              <m:e>
                                <m:r>
                                  <a:rPr lang="en-US" b="1" i="1" smtClean="0">
                                    <a:solidFill>
                                      <a:srgbClr val="92D050"/>
                                    </a:solidFill>
                                    <a:latin typeface="Cambria Math" panose="02040503050406030204" pitchFamily="18" charset="0"/>
                                  </a:rPr>
                                  <m:t>𝑭</m:t>
                                </m:r>
                              </m:e>
                            </m:acc>
                          </m:e>
                          <m:sub>
                            <m:sSub>
                              <m:sSubPr>
                                <m:ctrlPr>
                                  <a:rPr lang="en-US" b="1" i="1" smtClean="0">
                                    <a:solidFill>
                                      <a:srgbClr val="92D050"/>
                                    </a:solidFill>
                                    <a:latin typeface="Cambria Math" panose="02040503050406030204" pitchFamily="18" charset="0"/>
                                  </a:rPr>
                                </m:ctrlPr>
                              </m:sSubPr>
                              <m:e>
                                <m:r>
                                  <a:rPr lang="en-US" b="1" i="1" smtClean="0">
                                    <a:solidFill>
                                      <a:srgbClr val="92D050"/>
                                    </a:solidFill>
                                    <a:latin typeface="Cambria Math" panose="02040503050406030204" pitchFamily="18" charset="0"/>
                                  </a:rPr>
                                  <m:t>𝟏𝟑</m:t>
                                </m:r>
                              </m:e>
                              <m:sub>
                                <m:r>
                                  <a:rPr lang="en-US" b="1" i="1" smtClean="0">
                                    <a:solidFill>
                                      <a:srgbClr val="92D050"/>
                                    </a:solidFill>
                                    <a:latin typeface="Cambria Math" panose="02040503050406030204" pitchFamily="18" charset="0"/>
                                  </a:rPr>
                                  <m:t>𝒚</m:t>
                                </m:r>
                              </m:sub>
                            </m:sSub>
                          </m:sub>
                        </m:sSub>
                      </m:oMath>
                    </m:oMathPara>
                  </a14:m>
                  <a:endParaRPr lang="el-GR" b="1" dirty="0">
                    <a:solidFill>
                      <a:srgbClr val="92D050"/>
                    </a:solidFill>
                  </a:endParaRPr>
                </a:p>
              </p:txBody>
            </p:sp>
          </mc:Choice>
          <mc:Fallback xmlns="">
            <p:sp>
              <p:nvSpPr>
                <p:cNvPr id="30" name="TextBox 29"/>
                <p:cNvSpPr txBox="1">
                  <a:spLocks noRot="1" noChangeAspect="1" noMove="1" noResize="1" noEditPoints="1" noAdjustHandles="1" noChangeArrowheads="1" noChangeShapeType="1" noTextEdit="1"/>
                </p:cNvSpPr>
                <p:nvPr/>
              </p:nvSpPr>
              <p:spPr>
                <a:xfrm>
                  <a:off x="7297452" y="4313675"/>
                  <a:ext cx="500650" cy="370294"/>
                </a:xfrm>
                <a:prstGeom prst="rect">
                  <a:avLst/>
                </a:prstGeom>
                <a:blipFill rotWithShape="0">
                  <a:blip r:embed="rId8"/>
                  <a:stretch>
                    <a:fillRect l="-9756" r="-3659" b="-15000"/>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31" name="TextBox 30"/>
                <p:cNvSpPr txBox="1"/>
                <p:nvPr/>
              </p:nvSpPr>
              <p:spPr>
                <a:xfrm>
                  <a:off x="5722295" y="4157669"/>
                  <a:ext cx="1276632" cy="4560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FF0000"/>
                            </a:solidFill>
                            <a:latin typeface="Cambria Math" panose="02040503050406030204" pitchFamily="18" charset="0"/>
                          </a:rPr>
                          <m:t>∑</m:t>
                        </m:r>
                        <m:r>
                          <a:rPr lang="en-US" sz="2400" b="0" i="1" smtClean="0">
                            <a:solidFill>
                              <a:srgbClr val="FF0000"/>
                            </a:solidFill>
                            <a:latin typeface="Cambria Math" panose="02040503050406030204" pitchFamily="18" charset="0"/>
                          </a:rPr>
                          <m:t>𝐹</m:t>
                        </m:r>
                        <m:r>
                          <a:rPr lang="en-US" sz="2400" b="0" i="1" smtClean="0">
                            <a:solidFill>
                              <a:srgbClr val="FF0000"/>
                            </a:solidFill>
                            <a:latin typeface="Cambria Math" panose="02040503050406030204" pitchFamily="18" charset="0"/>
                          </a:rPr>
                          <m:t>=</m:t>
                        </m:r>
                        <m:sSub>
                          <m:sSubPr>
                            <m:ctrlPr>
                              <a:rPr lang="en-US" sz="2400" b="0" i="1" smtClean="0">
                                <a:solidFill>
                                  <a:srgbClr val="FF0000"/>
                                </a:solidFill>
                                <a:latin typeface="Cambria Math" panose="02040503050406030204" pitchFamily="18" charset="0"/>
                              </a:rPr>
                            </m:ctrlPr>
                          </m:sSubPr>
                          <m:e>
                            <m:acc>
                              <m:accPr>
                                <m:chr m:val="⃗"/>
                                <m:ctrlPr>
                                  <a:rPr lang="en-US" sz="2400" b="0" i="1" smtClean="0">
                                    <a:solidFill>
                                      <a:srgbClr val="FF0000"/>
                                    </a:solidFill>
                                    <a:latin typeface="Cambria Math" panose="02040503050406030204" pitchFamily="18" charset="0"/>
                                  </a:rPr>
                                </m:ctrlPr>
                              </m:accPr>
                              <m:e>
                                <m:r>
                                  <a:rPr lang="en-US" sz="2400" b="0" i="1" smtClean="0">
                                    <a:solidFill>
                                      <a:srgbClr val="FF0000"/>
                                    </a:solidFill>
                                    <a:latin typeface="Cambria Math" panose="02040503050406030204" pitchFamily="18" charset="0"/>
                                  </a:rPr>
                                  <m:t>𝐹</m:t>
                                </m:r>
                              </m:e>
                            </m:acc>
                          </m:e>
                          <m:sub>
                            <m:sSub>
                              <m:sSubPr>
                                <m:ctrlPr>
                                  <a:rPr lang="en-US" sz="2400" b="0" i="1" smtClean="0">
                                    <a:solidFill>
                                      <a:srgbClr val="FF0000"/>
                                    </a:solidFill>
                                    <a:latin typeface="Cambria Math" panose="02040503050406030204" pitchFamily="18" charset="0"/>
                                  </a:rPr>
                                </m:ctrlPr>
                              </m:sSubPr>
                              <m:e>
                                <m:r>
                                  <a:rPr lang="en-US" sz="2400" b="0" i="1" smtClean="0">
                                    <a:solidFill>
                                      <a:srgbClr val="FF0000"/>
                                    </a:solidFill>
                                    <a:latin typeface="Cambria Math" panose="02040503050406030204" pitchFamily="18" charset="0"/>
                                  </a:rPr>
                                  <m:t>𝑞</m:t>
                                </m:r>
                              </m:e>
                              <m:sub>
                                <m:r>
                                  <a:rPr lang="en-US" sz="2400" b="0" i="1" smtClean="0">
                                    <a:solidFill>
                                      <a:srgbClr val="FF0000"/>
                                    </a:solidFill>
                                    <a:latin typeface="Cambria Math" panose="02040503050406030204" pitchFamily="18" charset="0"/>
                                  </a:rPr>
                                  <m:t>3</m:t>
                                </m:r>
                              </m:sub>
                            </m:sSub>
                          </m:sub>
                        </m:sSub>
                      </m:oMath>
                    </m:oMathPara>
                  </a14:m>
                  <a:endParaRPr lang="el-GR" sz="2400" dirty="0">
                    <a:solidFill>
                      <a:srgbClr val="FF0000"/>
                    </a:solidFill>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5722295" y="4157669"/>
                  <a:ext cx="1276632" cy="456087"/>
                </a:xfrm>
                <a:prstGeom prst="rect">
                  <a:avLst/>
                </a:prstGeom>
                <a:blipFill rotWithShape="0">
                  <a:blip r:embed="rId9"/>
                  <a:stretch>
                    <a:fillRect/>
                  </a:stretch>
                </a:blipFill>
              </p:spPr>
              <p:txBody>
                <a:bodyPr/>
                <a:lstStyle/>
                <a:p>
                  <a:r>
                    <a:rPr lang="el-GR">
                      <a:noFill/>
                    </a:rPr>
                    <a:t> </a:t>
                  </a:r>
                </a:p>
              </p:txBody>
            </p:sp>
          </mc:Fallback>
        </mc:AlternateContent>
      </p:grpSp>
      <p:sp>
        <p:nvSpPr>
          <p:cNvPr id="2" name="Title 1"/>
          <p:cNvSpPr>
            <a:spLocks noGrp="1"/>
          </p:cNvSpPr>
          <p:nvPr>
            <p:ph type="title"/>
          </p:nvPr>
        </p:nvSpPr>
        <p:spPr/>
        <p:txBody>
          <a:bodyPr>
            <a:normAutofit fontScale="90000"/>
          </a:bodyPr>
          <a:lstStyle/>
          <a:p>
            <a:r>
              <a:rPr lang="el-GR" dirty="0"/>
              <a:t>Ηλεκτρική Δύναμη</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6939" y="703116"/>
            <a:ext cx="3548483" cy="3408337"/>
          </a:xfrm>
          <a:prstGeom prst="rect">
            <a:avLst/>
          </a:prstGeom>
        </p:spPr>
      </p:pic>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872249" cy="4569730"/>
              </a:xfrm>
            </p:spPr>
            <p:txBody>
              <a:bodyPr>
                <a:normAutofit/>
              </a:bodyPr>
              <a:lstStyle/>
              <a:p>
                <a:r>
                  <a:rPr lang="el-GR" b="1" dirty="0">
                    <a:latin typeface="Calibri" panose="020F0502020204030204" pitchFamily="34" charset="0"/>
                    <a:cs typeface="Calibri" panose="020F0502020204030204" pitchFamily="34" charset="0"/>
                  </a:rPr>
                  <a:t>Παράδειγμα:</a:t>
                </a:r>
              </a:p>
              <a:p>
                <a:r>
                  <a:rPr lang="el-GR" dirty="0" err="1">
                    <a:latin typeface="Calibri" panose="020F0502020204030204" pitchFamily="34" charset="0"/>
                    <a:cs typeface="Calibri" panose="020F0502020204030204" pitchFamily="34" charset="0"/>
                  </a:rPr>
                  <a:t>Τρια</a:t>
                </a:r>
                <a:r>
                  <a:rPr lang="el-GR" dirty="0">
                    <a:latin typeface="Calibri" panose="020F0502020204030204" pitchFamily="34" charset="0"/>
                    <a:cs typeface="Calibri" panose="020F0502020204030204" pitchFamily="34" charset="0"/>
                  </a:rPr>
                  <a:t> σημειακά φορτία </a:t>
                </a:r>
                <a:r>
                  <a:rPr lang="el-GR" dirty="0" err="1">
                    <a:latin typeface="Calibri" panose="020F0502020204030204" pitchFamily="34" charset="0"/>
                    <a:cs typeface="Calibri" panose="020F0502020204030204" pitchFamily="34" charset="0"/>
                  </a:rPr>
                  <a:t>βρίσκο</a:t>
                </a:r>
                <a:r>
                  <a:rPr lang="en-US" dirty="0">
                    <a:latin typeface="Calibri" panose="020F0502020204030204" pitchFamily="34" charset="0"/>
                    <a:cs typeface="Calibri" panose="020F0502020204030204" pitchFamily="34" charset="0"/>
                  </a:rPr>
                  <a:t>-</a:t>
                </a:r>
                <a:br>
                  <a:rPr lang="en-US" dirty="0">
                    <a:latin typeface="Calibri" panose="020F0502020204030204" pitchFamily="34" charset="0"/>
                    <a:cs typeface="Calibri" panose="020F0502020204030204" pitchFamily="34" charset="0"/>
                  </a:rPr>
                </a:br>
                <a:r>
                  <a:rPr lang="el-GR" dirty="0" err="1">
                    <a:latin typeface="Calibri" panose="020F0502020204030204" pitchFamily="34" charset="0"/>
                    <a:cs typeface="Calibri" panose="020F0502020204030204" pitchFamily="34" charset="0"/>
                  </a:rPr>
                  <a:t>νται</a:t>
                </a:r>
                <a:r>
                  <a:rPr lang="el-GR" dirty="0">
                    <a:latin typeface="Calibri" panose="020F0502020204030204" pitchFamily="34" charset="0"/>
                    <a:cs typeface="Calibri" panose="020F0502020204030204" pitchFamily="34" charset="0"/>
                  </a:rPr>
                  <a:t> στις γωνίες ενός ισοσκελούς </a:t>
                </a:r>
                <a:br>
                  <a:rPr lang="en-US" dirty="0">
                    <a:latin typeface="Calibri" panose="020F0502020204030204" pitchFamily="34" charset="0"/>
                    <a:cs typeface="Calibri" panose="020F0502020204030204" pitchFamily="34" charset="0"/>
                  </a:rPr>
                </a:br>
                <a:r>
                  <a:rPr lang="el-GR" dirty="0">
                    <a:latin typeface="Calibri" panose="020F0502020204030204" pitchFamily="34" charset="0"/>
                    <a:cs typeface="Calibri" panose="020F0502020204030204" pitchFamily="34" charset="0"/>
                  </a:rPr>
                  <a:t>ορθογωνίου τριγώνου όπως στο </a:t>
                </a:r>
                <a:br>
                  <a:rPr lang="el-GR" dirty="0">
                    <a:latin typeface="Calibri" panose="020F0502020204030204" pitchFamily="34" charset="0"/>
                    <a:cs typeface="Calibri" panose="020F0502020204030204" pitchFamily="34" charset="0"/>
                  </a:rPr>
                </a:br>
                <a:r>
                  <a:rPr lang="el-GR" dirty="0">
                    <a:latin typeface="Calibri" panose="020F0502020204030204" pitchFamily="34" charset="0"/>
                    <a:cs typeface="Calibri" panose="020F0502020204030204" pitchFamily="34" charset="0"/>
                  </a:rPr>
                  <a:t>σχήμα. </a:t>
                </a:r>
                <a:br>
                  <a:rPr lang="el-GR" dirty="0">
                    <a:latin typeface="Calibri" panose="020F0502020204030204" pitchFamily="34" charset="0"/>
                    <a:cs typeface="Calibri" panose="020F0502020204030204" pitchFamily="34" charset="0"/>
                  </a:rPr>
                </a:br>
                <a:r>
                  <a:rPr lang="el-GR" dirty="0">
                    <a:latin typeface="Calibri" panose="020F0502020204030204" pitchFamily="34" charset="0"/>
                    <a:cs typeface="Calibri" panose="020F0502020204030204" pitchFamily="34" charset="0"/>
                  </a:rPr>
                  <a:t>Δίνεται ότι </a:t>
                </a:r>
                <a14:m>
                  <m:oMath xmlns:m="http://schemas.openxmlformats.org/officeDocument/2006/math">
                    <m:sSub>
                      <m:sSubPr>
                        <m:ctrlPr>
                          <a:rPr lang="el-GR"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3</m:t>
                        </m:r>
                      </m:sub>
                    </m:sSub>
                    <m:r>
                      <a:rPr lang="en-US" b="0" i="1" smtClean="0">
                        <a:latin typeface="Cambria Math" panose="02040503050406030204" pitchFamily="18" charset="0"/>
                      </a:rPr>
                      <m:t>=5 </m:t>
                    </m:r>
                    <m:r>
                      <a:rPr lang="el-GR" b="0" i="1" smtClean="0">
                        <a:latin typeface="Cambria Math" panose="02040503050406030204" pitchFamily="18" charset="0"/>
                      </a:rPr>
                      <m:t>𝜇</m:t>
                    </m:r>
                    <m:r>
                      <a:rPr lang="en-US" b="0" i="1" smtClean="0">
                        <a:latin typeface="Cambria Math" panose="02040503050406030204" pitchFamily="18" charset="0"/>
                      </a:rPr>
                      <m:t>𝐶</m:t>
                    </m:r>
                    <m:r>
                      <a:rPr lang="en-US" b="0" i="1" smtClean="0">
                        <a:latin typeface="Cambria Math" panose="02040503050406030204" pitchFamily="18" charset="0"/>
                      </a:rPr>
                      <m:t>,  </m:t>
                    </m:r>
                  </m:oMath>
                </a14:m>
                <a:br>
                  <a:rPr lang="en-US" b="0" i="1" dirty="0">
                    <a:latin typeface="Calibri" panose="020F0502020204030204" pitchFamily="34" charset="0"/>
                    <a:cs typeface="Calibri" panose="020F0502020204030204" pitchFamily="34" charset="0"/>
                  </a:rPr>
                </a:b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2</m:t>
                        </m:r>
                      </m:sub>
                    </m:sSub>
                    <m:r>
                      <a:rPr lang="en-US" b="0" i="1" smtClean="0">
                        <a:latin typeface="Cambria Math" panose="02040503050406030204" pitchFamily="18" charset="0"/>
                      </a:rPr>
                      <m:t>=−2 </m:t>
                    </m:r>
                    <m:r>
                      <a:rPr lang="el-GR" b="0" i="1" smtClean="0">
                        <a:latin typeface="Cambria Math" panose="02040503050406030204" pitchFamily="18" charset="0"/>
                      </a:rPr>
                      <m:t>𝜇</m:t>
                    </m:r>
                    <m:r>
                      <a:rPr lang="en-US" b="0" i="1" smtClean="0">
                        <a:latin typeface="Cambria Math" panose="02040503050406030204" pitchFamily="18" charset="0"/>
                      </a:rPr>
                      <m:t>𝐶</m:t>
                    </m:r>
                    <m:r>
                      <a:rPr lang="en-US" b="0" i="0" smtClean="0">
                        <a:latin typeface="Cambria Math" panose="02040503050406030204" pitchFamily="18" charset="0"/>
                      </a:rPr>
                      <m:t> </m:t>
                    </m:r>
                  </m:oMath>
                </a14:m>
                <a:r>
                  <a:rPr lang="en-US"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και </a:t>
                </a:r>
                <a14:m>
                  <m:oMath xmlns:m="http://schemas.openxmlformats.org/officeDocument/2006/math">
                    <m:r>
                      <a:rPr lang="el-GR" b="0" i="1" smtClean="0">
                        <a:latin typeface="Cambria Math" panose="02040503050406030204" pitchFamily="18" charset="0"/>
                      </a:rPr>
                      <m:t>𝛼</m:t>
                    </m:r>
                    <m:r>
                      <a:rPr lang="el-GR" b="0" i="1" smtClean="0">
                        <a:latin typeface="Cambria Math" panose="02040503050406030204" pitchFamily="18" charset="0"/>
                      </a:rPr>
                      <m:t>=0.1 </m:t>
                    </m:r>
                    <m:r>
                      <a:rPr lang="en-US" b="0" i="1" smtClean="0">
                        <a:latin typeface="Cambria Math" panose="02040503050406030204" pitchFamily="18" charset="0"/>
                      </a:rPr>
                      <m:t>𝑚</m:t>
                    </m:r>
                  </m:oMath>
                </a14:m>
                <a:r>
                  <a:rPr lang="en-US" dirty="0">
                    <a:latin typeface="Calibri" panose="020F0502020204030204" pitchFamily="34" charset="0"/>
                    <a:cs typeface="Calibri" panose="020F0502020204030204" pitchFamily="34" charset="0"/>
                  </a:rPr>
                  <a:t>. </a:t>
                </a:r>
                <a:br>
                  <a:rPr lang="en-US" dirty="0">
                    <a:latin typeface="Calibri" panose="020F0502020204030204" pitchFamily="34" charset="0"/>
                    <a:cs typeface="Calibri" panose="020F0502020204030204" pitchFamily="34" charset="0"/>
                  </a:rPr>
                </a:br>
                <a:br>
                  <a:rPr lang="en-US" dirty="0">
                    <a:latin typeface="Calibri" panose="020F0502020204030204" pitchFamily="34" charset="0"/>
                    <a:cs typeface="Calibri" panose="020F0502020204030204" pitchFamily="34" charset="0"/>
                  </a:rPr>
                </a:br>
                <a:r>
                  <a:rPr lang="el-GR" dirty="0">
                    <a:latin typeface="Calibri" panose="020F0502020204030204" pitchFamily="34" charset="0"/>
                    <a:cs typeface="Calibri" panose="020F0502020204030204" pitchFamily="34" charset="0"/>
                  </a:rPr>
                  <a:t>Βρείτε τη συνισταμένη ηλεκτρική </a:t>
                </a:r>
                <a:br>
                  <a:rPr lang="en-US" dirty="0">
                    <a:latin typeface="Calibri" panose="020F0502020204030204" pitchFamily="34" charset="0"/>
                    <a:cs typeface="Calibri" panose="020F0502020204030204" pitchFamily="34" charset="0"/>
                  </a:rPr>
                </a:br>
                <a:r>
                  <a:rPr lang="el-GR" dirty="0">
                    <a:latin typeface="Calibri" panose="020F0502020204030204" pitchFamily="34" charset="0"/>
                    <a:cs typeface="Calibri" panose="020F0502020204030204" pitchFamily="34" charset="0"/>
                  </a:rPr>
                  <a:t>δύναμη που ασκείται στο </a:t>
                </a:r>
                <a14:m>
                  <m:oMath xmlns:m="http://schemas.openxmlformats.org/officeDocument/2006/math">
                    <m:sSub>
                      <m:sSubPr>
                        <m:ctrlPr>
                          <a:rPr lang="el-GR"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3</m:t>
                        </m:r>
                      </m:sub>
                    </m:sSub>
                  </m:oMath>
                </a14:m>
                <a:r>
                  <a:rPr lang="en-US" dirty="0">
                    <a:latin typeface="Calibri" panose="020F0502020204030204" pitchFamily="34" charset="0"/>
                    <a:cs typeface="Calibri" panose="020F0502020204030204" pitchFamily="34" charset="0"/>
                  </a:rPr>
                  <a:t>.</a:t>
                </a:r>
                <a:endParaRPr lang="el-GR" dirty="0">
                  <a:latin typeface="Calibri" panose="020F0502020204030204" pitchFamily="34" charset="0"/>
                  <a:cs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872249" cy="4569730"/>
              </a:xfrm>
              <a:blipFill>
                <a:blip r:embed="rId10"/>
                <a:stretch>
                  <a:fillRect t="-1067"/>
                </a:stretch>
              </a:blipFill>
            </p:spPr>
            <p:txBody>
              <a:bodyPr/>
              <a:lstStyle/>
              <a:p>
                <a:r>
                  <a:rPr lang="en-US">
                    <a:noFill/>
                  </a:rPr>
                  <a:t> </a:t>
                </a:r>
              </a:p>
            </p:txBody>
          </p:sp>
        </mc:Fallback>
      </mc:AlternateContent>
      <p:cxnSp>
        <p:nvCxnSpPr>
          <p:cNvPr id="27" name="Elbow Connector 26"/>
          <p:cNvCxnSpPr/>
          <p:nvPr/>
        </p:nvCxnSpPr>
        <p:spPr>
          <a:xfrm rot="5400000">
            <a:off x="6643639" y="3234235"/>
            <a:ext cx="2212663" cy="6486"/>
          </a:xfrm>
          <a:prstGeom prst="bentConnector2">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8449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5000" y="715817"/>
            <a:ext cx="2686422" cy="2580323"/>
          </a:xfrm>
          <a:prstGeom prst="rect">
            <a:avLst/>
          </a:prstGeom>
        </p:spPr>
      </p:pic>
      <p:sp>
        <p:nvSpPr>
          <p:cNvPr id="2" name="Title 1"/>
          <p:cNvSpPr>
            <a:spLocks noGrp="1"/>
          </p:cNvSpPr>
          <p:nvPr>
            <p:ph type="title"/>
          </p:nvPr>
        </p:nvSpPr>
        <p:spPr/>
        <p:txBody>
          <a:bodyPr>
            <a:normAutofit fontScale="90000"/>
          </a:bodyPr>
          <a:lstStyle/>
          <a:p>
            <a:r>
              <a:rPr lang="el-GR" dirty="0"/>
              <a:t>Ηλεκτρική Δύναμη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8776"/>
                <a:ext cx="7872249" cy="4569730"/>
              </a:xfrm>
            </p:spPr>
            <p:txBody>
              <a:bodyPr>
                <a:normAutofit/>
              </a:bodyPr>
              <a:lstStyle/>
              <a:p>
                <a:r>
                  <a:rPr lang="el-GR" b="1" dirty="0">
                    <a:latin typeface="Calibri" panose="020F0502020204030204" pitchFamily="34" charset="0"/>
                    <a:cs typeface="Calibri" panose="020F0502020204030204" pitchFamily="34" charset="0"/>
                  </a:rPr>
                  <a:t>Παράδειγμα</a:t>
                </a:r>
                <a:r>
                  <a:rPr lang="en-US" b="1" dirty="0">
                    <a:latin typeface="Calibri" panose="020F0502020204030204" pitchFamily="34" charset="0"/>
                    <a:cs typeface="Calibri" panose="020F0502020204030204" pitchFamily="34" charset="0"/>
                  </a:rPr>
                  <a:t> – </a:t>
                </a:r>
                <a:r>
                  <a:rPr lang="el-GR" b="1" dirty="0">
                    <a:latin typeface="Calibri" panose="020F0502020204030204" pitchFamily="34" charset="0"/>
                    <a:cs typeface="Calibri" panose="020F0502020204030204" pitchFamily="34" charset="0"/>
                  </a:rPr>
                  <a:t>Λύση:</a:t>
                </a:r>
              </a:p>
              <a:p>
                <a:r>
                  <a:rPr lang="el-GR" sz="2000" dirty="0">
                    <a:latin typeface="Calibri" panose="020F0502020204030204" pitchFamily="34" charset="0"/>
                    <a:cs typeface="Calibri" panose="020F0502020204030204" pitchFamily="34" charset="0"/>
                  </a:rPr>
                  <a:t>Δίδεται ότι </a:t>
                </a:r>
                <a14:m>
                  <m:oMath xmlns:m="http://schemas.openxmlformats.org/officeDocument/2006/math">
                    <m:sSub>
                      <m:sSubPr>
                        <m:ctrlPr>
                          <a:rPr lang="el-GR" sz="2000" i="1" smtClean="0">
                            <a:latin typeface="Cambria Math" panose="02040503050406030204" pitchFamily="18" charset="0"/>
                          </a:rPr>
                        </m:ctrlPr>
                      </m:sSubPr>
                      <m:e>
                        <m:r>
                          <a:rPr lang="en-US" sz="2000" b="0" i="1" smtClean="0">
                            <a:latin typeface="Cambria Math" panose="02040503050406030204" pitchFamily="18" charset="0"/>
                          </a:rPr>
                          <m:t>𝑞</m:t>
                        </m:r>
                      </m:e>
                      <m:sub>
                        <m:r>
                          <a:rPr lang="en-US" sz="2000" b="0" i="1" smtClean="0">
                            <a:latin typeface="Cambria Math" panose="02040503050406030204" pitchFamily="18" charset="0"/>
                          </a:rPr>
                          <m:t>1</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𝑞</m:t>
                        </m:r>
                      </m:e>
                      <m:sub>
                        <m:r>
                          <a:rPr lang="en-US" sz="2000" b="0" i="1" smtClean="0">
                            <a:latin typeface="Cambria Math" panose="02040503050406030204" pitchFamily="18" charset="0"/>
                          </a:rPr>
                          <m:t>3</m:t>
                        </m:r>
                      </m:sub>
                    </m:sSub>
                    <m:r>
                      <a:rPr lang="en-US" sz="2000" b="0" i="1" smtClean="0">
                        <a:latin typeface="Cambria Math" panose="02040503050406030204" pitchFamily="18" charset="0"/>
                      </a:rPr>
                      <m:t>=5 </m:t>
                    </m:r>
                    <m:r>
                      <a:rPr lang="el-GR" sz="2000" b="0" i="1" smtClean="0">
                        <a:latin typeface="Cambria Math" panose="02040503050406030204" pitchFamily="18" charset="0"/>
                      </a:rPr>
                      <m:t>𝜇</m:t>
                    </m:r>
                    <m:r>
                      <a:rPr lang="en-US" sz="2000" b="0" i="1" smtClean="0">
                        <a:latin typeface="Cambria Math" panose="02040503050406030204" pitchFamily="18" charset="0"/>
                      </a:rPr>
                      <m:t>𝐶</m:t>
                    </m:r>
                    <m:r>
                      <a:rPr lang="en-US" sz="2000" b="0" i="1" smtClean="0">
                        <a:latin typeface="Cambria Math" panose="02040503050406030204" pitchFamily="18" charset="0"/>
                      </a:rPr>
                      <m:t>,  </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𝑞</m:t>
                        </m:r>
                      </m:e>
                      <m:sub>
                        <m:r>
                          <a:rPr lang="en-US" sz="2000" b="0" i="1" smtClean="0">
                            <a:latin typeface="Cambria Math" panose="02040503050406030204" pitchFamily="18" charset="0"/>
                          </a:rPr>
                          <m:t>2</m:t>
                        </m:r>
                      </m:sub>
                    </m:sSub>
                    <m:r>
                      <a:rPr lang="en-US" sz="2000" b="0" i="1" smtClean="0">
                        <a:latin typeface="Cambria Math" panose="02040503050406030204" pitchFamily="18" charset="0"/>
                      </a:rPr>
                      <m:t>=−2 </m:t>
                    </m:r>
                    <m:r>
                      <a:rPr lang="el-GR" sz="2000" b="0" i="1" smtClean="0">
                        <a:latin typeface="Cambria Math" panose="02040503050406030204" pitchFamily="18" charset="0"/>
                      </a:rPr>
                      <m:t>𝜇</m:t>
                    </m:r>
                    <m:r>
                      <a:rPr lang="en-US" sz="2000" b="0" i="1" smtClean="0">
                        <a:latin typeface="Cambria Math" panose="02040503050406030204" pitchFamily="18" charset="0"/>
                      </a:rPr>
                      <m:t>𝐶</m:t>
                    </m:r>
                    <m:r>
                      <a:rPr lang="en-US" sz="2000" b="0" i="0" smtClean="0">
                        <a:latin typeface="Cambria Math" panose="02040503050406030204" pitchFamily="18" charset="0"/>
                      </a:rPr>
                      <m:t> </m:t>
                    </m:r>
                  </m:oMath>
                </a14:m>
                <a:r>
                  <a:rPr lang="en-US" sz="2000" dirty="0">
                    <a:latin typeface="Calibri" panose="020F0502020204030204" pitchFamily="34" charset="0"/>
                    <a:cs typeface="Calibri" panose="020F0502020204030204" pitchFamily="34" charset="0"/>
                  </a:rPr>
                  <a:t> </a:t>
                </a:r>
                <a:br>
                  <a:rPr lang="el-GR" sz="2000" dirty="0">
                    <a:latin typeface="Calibri" panose="020F0502020204030204" pitchFamily="34" charset="0"/>
                    <a:cs typeface="Calibri" panose="020F0502020204030204" pitchFamily="34" charset="0"/>
                  </a:rPr>
                </a:br>
                <a:r>
                  <a:rPr lang="el-GR" sz="2000" dirty="0">
                    <a:latin typeface="Calibri" panose="020F0502020204030204" pitchFamily="34" charset="0"/>
                    <a:cs typeface="Calibri" panose="020F0502020204030204" pitchFamily="34" charset="0"/>
                  </a:rPr>
                  <a:t>και </a:t>
                </a:r>
                <a14:m>
                  <m:oMath xmlns:m="http://schemas.openxmlformats.org/officeDocument/2006/math">
                    <m:r>
                      <a:rPr lang="el-GR" sz="2000" b="0" i="1" smtClean="0">
                        <a:latin typeface="Cambria Math" panose="02040503050406030204" pitchFamily="18" charset="0"/>
                      </a:rPr>
                      <m:t>𝛼</m:t>
                    </m:r>
                    <m:r>
                      <a:rPr lang="el-GR" sz="2000" b="0" i="1" smtClean="0">
                        <a:latin typeface="Cambria Math" panose="02040503050406030204" pitchFamily="18" charset="0"/>
                      </a:rPr>
                      <m:t>=0.1 </m:t>
                    </m:r>
                    <m:r>
                      <a:rPr lang="en-US" sz="2000" b="0" i="1" smtClean="0">
                        <a:latin typeface="Cambria Math" panose="02040503050406030204" pitchFamily="18" charset="0"/>
                      </a:rPr>
                      <m:t>𝑚</m:t>
                    </m:r>
                  </m:oMath>
                </a14:m>
                <a:r>
                  <a:rPr lang="en-US" sz="2000" dirty="0">
                    <a:latin typeface="Calibri" panose="020F0502020204030204" pitchFamily="34" charset="0"/>
                    <a:cs typeface="Calibri" panose="020F0502020204030204" pitchFamily="34" charset="0"/>
                  </a:rPr>
                  <a:t>. </a:t>
                </a:r>
                <a:r>
                  <a:rPr lang="el-GR" sz="2000" dirty="0">
                    <a:latin typeface="Calibri" panose="020F0502020204030204" pitchFamily="34" charset="0"/>
                    <a:cs typeface="Calibri" panose="020F0502020204030204" pitchFamily="34" charset="0"/>
                  </a:rPr>
                  <a:t>Βρείτε τη συνισταμένη </a:t>
                </a:r>
                <a:br>
                  <a:rPr lang="el-GR" sz="2000" dirty="0">
                    <a:latin typeface="Calibri" panose="020F0502020204030204" pitchFamily="34" charset="0"/>
                    <a:cs typeface="Calibri" panose="020F0502020204030204" pitchFamily="34" charset="0"/>
                  </a:rPr>
                </a:br>
                <a:r>
                  <a:rPr lang="el-GR" sz="2000" dirty="0">
                    <a:latin typeface="Calibri" panose="020F0502020204030204" pitchFamily="34" charset="0"/>
                    <a:cs typeface="Calibri" panose="020F0502020204030204" pitchFamily="34" charset="0"/>
                  </a:rPr>
                  <a:t>ηλεκτρική δύναμη στο </a:t>
                </a:r>
                <a14:m>
                  <m:oMath xmlns:m="http://schemas.openxmlformats.org/officeDocument/2006/math">
                    <m:sSub>
                      <m:sSubPr>
                        <m:ctrlPr>
                          <a:rPr lang="el-GR" sz="2000" i="1" smtClean="0">
                            <a:latin typeface="Cambria Math" panose="02040503050406030204" pitchFamily="18" charset="0"/>
                          </a:rPr>
                        </m:ctrlPr>
                      </m:sSubPr>
                      <m:e>
                        <m:r>
                          <a:rPr lang="en-US" sz="2000" b="0" i="1" smtClean="0">
                            <a:latin typeface="Cambria Math" panose="02040503050406030204" pitchFamily="18" charset="0"/>
                          </a:rPr>
                          <m:t>𝑞</m:t>
                        </m:r>
                      </m:e>
                      <m:sub>
                        <m:r>
                          <a:rPr lang="en-US" sz="2000" b="0" i="1" smtClean="0">
                            <a:latin typeface="Cambria Math" panose="02040503050406030204" pitchFamily="18" charset="0"/>
                          </a:rPr>
                          <m:t>3</m:t>
                        </m:r>
                      </m:sub>
                    </m:sSub>
                  </m:oMath>
                </a14:m>
                <a:r>
                  <a:rPr lang="en-US" sz="2000" dirty="0">
                    <a:latin typeface="Calibri" panose="020F0502020204030204" pitchFamily="34" charset="0"/>
                    <a:cs typeface="Calibri" panose="020F0502020204030204" pitchFamily="34" charset="0"/>
                  </a:rPr>
                  <a:t>.</a:t>
                </a:r>
                <a:endParaRPr lang="el-GR" sz="2000" dirty="0">
                  <a:latin typeface="Calibri" panose="020F0502020204030204" pitchFamily="34" charset="0"/>
                  <a:cs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8776"/>
                <a:ext cx="7872249" cy="4569730"/>
              </a:xfrm>
              <a:blipFill rotWithShape="0">
                <a:blip r:embed="rId4"/>
                <a:stretch>
                  <a:fillRect t="-1067"/>
                </a:stretch>
              </a:blipFill>
            </p:spPr>
            <p:txBody>
              <a:bodyPr/>
              <a:lstStyle/>
              <a:p>
                <a:r>
                  <a:rPr lang="el-GR">
                    <a:noFill/>
                  </a:rPr>
                  <a:t> </a:t>
                </a:r>
              </a:p>
            </p:txBody>
          </p:sp>
        </mc:Fallback>
      </mc:AlternateContent>
      <mc:AlternateContent xmlns:mc="http://schemas.openxmlformats.org/markup-compatibility/2006" xmlns:p14="http://schemas.microsoft.com/office/powerpoint/2010/main">
        <mc:Choice Requires="p14">
          <p:contentPart p14:bwMode="auto" r:id="rId5">
            <p14:nvContentPartPr>
              <p14:cNvPr id="4" name="Ink 3"/>
              <p14:cNvContentPartPr/>
              <p14:nvPr/>
            </p14:nvContentPartPr>
            <p14:xfrm>
              <a:off x="627480" y="663480"/>
              <a:ext cx="8206920" cy="5477040"/>
            </p14:xfrm>
          </p:contentPart>
        </mc:Choice>
        <mc:Fallback xmlns="">
          <p:pic>
            <p:nvPicPr>
              <p:cNvPr id="4" name="Ink 3"/>
              <p:cNvPicPr/>
              <p:nvPr/>
            </p:nvPicPr>
            <p:blipFill>
              <a:blip r:embed="rId6"/>
              <a:stretch>
                <a:fillRect/>
              </a:stretch>
            </p:blipFill>
            <p:spPr>
              <a:xfrm>
                <a:off x="617040" y="654120"/>
                <a:ext cx="8229240" cy="54964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 name="Ink 4"/>
              <p14:cNvContentPartPr/>
              <p14:nvPr/>
            </p14:nvContentPartPr>
            <p14:xfrm>
              <a:off x="1226520" y="1104480"/>
              <a:ext cx="7346160" cy="5153040"/>
            </p14:xfrm>
          </p:contentPart>
        </mc:Choice>
        <mc:Fallback xmlns="">
          <p:pic>
            <p:nvPicPr>
              <p:cNvPr id="5" name="Ink 4"/>
              <p:cNvPicPr/>
              <p:nvPr/>
            </p:nvPicPr>
            <p:blipFill>
              <a:blip r:embed="rId8"/>
              <a:stretch>
                <a:fillRect/>
              </a:stretch>
            </p:blipFill>
            <p:spPr>
              <a:xfrm>
                <a:off x="1221120" y="1095120"/>
                <a:ext cx="7359120" cy="51739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6" name="Ink 5"/>
              <p14:cNvContentPartPr/>
              <p14:nvPr/>
            </p14:nvContentPartPr>
            <p14:xfrm>
              <a:off x="5969880" y="3911760"/>
              <a:ext cx="474480" cy="344520"/>
            </p14:xfrm>
          </p:contentPart>
        </mc:Choice>
        <mc:Fallback xmlns="">
          <p:pic>
            <p:nvPicPr>
              <p:cNvPr id="6" name="Ink 5"/>
              <p:cNvPicPr/>
              <p:nvPr/>
            </p:nvPicPr>
            <p:blipFill>
              <a:blip r:embed="rId10"/>
              <a:stretch>
                <a:fillRect/>
              </a:stretch>
            </p:blipFill>
            <p:spPr>
              <a:xfrm>
                <a:off x="5961960" y="3904560"/>
                <a:ext cx="493560" cy="360000"/>
              </a:xfrm>
              <a:prstGeom prst="rect">
                <a:avLst/>
              </a:prstGeom>
            </p:spPr>
          </p:pic>
        </mc:Fallback>
      </mc:AlternateContent>
    </p:spTree>
    <p:extLst>
      <p:ext uri="{BB962C8B-B14F-4D97-AF65-F5344CB8AC3E}">
        <p14:creationId xmlns:p14="http://schemas.microsoft.com/office/powerpoint/2010/main" val="26111359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5000" y="715817"/>
            <a:ext cx="2686422" cy="2580323"/>
          </a:xfrm>
          <a:prstGeom prst="rect">
            <a:avLst/>
          </a:prstGeom>
        </p:spPr>
      </p:pic>
      <p:sp>
        <p:nvSpPr>
          <p:cNvPr id="2" name="Title 1"/>
          <p:cNvSpPr>
            <a:spLocks noGrp="1"/>
          </p:cNvSpPr>
          <p:nvPr>
            <p:ph type="title"/>
          </p:nvPr>
        </p:nvSpPr>
        <p:spPr/>
        <p:txBody>
          <a:bodyPr>
            <a:normAutofit fontScale="90000"/>
          </a:bodyPr>
          <a:lstStyle/>
          <a:p>
            <a:r>
              <a:rPr lang="el-GR" dirty="0"/>
              <a:t>Ηλεκτρική Δύναμη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8776"/>
                <a:ext cx="7872249" cy="4569730"/>
              </a:xfrm>
            </p:spPr>
            <p:txBody>
              <a:bodyPr>
                <a:normAutofit/>
              </a:bodyPr>
              <a:lstStyle/>
              <a:p>
                <a:r>
                  <a:rPr lang="el-GR" b="1" dirty="0">
                    <a:latin typeface="Calibri" panose="020F0502020204030204" pitchFamily="34" charset="0"/>
                    <a:cs typeface="Calibri" panose="020F0502020204030204" pitchFamily="34" charset="0"/>
                  </a:rPr>
                  <a:t>Παράδειγμα</a:t>
                </a:r>
                <a:r>
                  <a:rPr lang="en-US" b="1" dirty="0">
                    <a:latin typeface="Calibri" panose="020F0502020204030204" pitchFamily="34" charset="0"/>
                    <a:cs typeface="Calibri" panose="020F0502020204030204" pitchFamily="34" charset="0"/>
                  </a:rPr>
                  <a:t> – </a:t>
                </a:r>
                <a:r>
                  <a:rPr lang="el-GR" b="1" dirty="0">
                    <a:latin typeface="Calibri" panose="020F0502020204030204" pitchFamily="34" charset="0"/>
                    <a:cs typeface="Calibri" panose="020F0502020204030204" pitchFamily="34" charset="0"/>
                  </a:rPr>
                  <a:t>Λύση:</a:t>
                </a:r>
              </a:p>
              <a:p>
                <a:r>
                  <a:rPr lang="el-GR" sz="2000" dirty="0">
                    <a:latin typeface="Calibri" panose="020F0502020204030204" pitchFamily="34" charset="0"/>
                    <a:cs typeface="Calibri" panose="020F0502020204030204" pitchFamily="34" charset="0"/>
                  </a:rPr>
                  <a:t>Δίδεται ότι </a:t>
                </a:r>
                <a14:m>
                  <m:oMath xmlns:m="http://schemas.openxmlformats.org/officeDocument/2006/math">
                    <m:sSub>
                      <m:sSubPr>
                        <m:ctrlPr>
                          <a:rPr lang="el-GR" sz="2000" i="1" smtClean="0">
                            <a:latin typeface="Cambria Math" panose="02040503050406030204" pitchFamily="18" charset="0"/>
                          </a:rPr>
                        </m:ctrlPr>
                      </m:sSubPr>
                      <m:e>
                        <m:r>
                          <a:rPr lang="en-US" sz="2000" b="0" i="1" smtClean="0">
                            <a:latin typeface="Cambria Math" panose="02040503050406030204" pitchFamily="18" charset="0"/>
                          </a:rPr>
                          <m:t>𝑞</m:t>
                        </m:r>
                      </m:e>
                      <m:sub>
                        <m:r>
                          <a:rPr lang="en-US" sz="2000" b="0" i="1" smtClean="0">
                            <a:latin typeface="Cambria Math" panose="02040503050406030204" pitchFamily="18" charset="0"/>
                          </a:rPr>
                          <m:t>1</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𝑞</m:t>
                        </m:r>
                      </m:e>
                      <m:sub>
                        <m:r>
                          <a:rPr lang="en-US" sz="2000" b="0" i="1" smtClean="0">
                            <a:latin typeface="Cambria Math" panose="02040503050406030204" pitchFamily="18" charset="0"/>
                          </a:rPr>
                          <m:t>3</m:t>
                        </m:r>
                      </m:sub>
                    </m:sSub>
                    <m:r>
                      <a:rPr lang="en-US" sz="2000" b="0" i="1" smtClean="0">
                        <a:latin typeface="Cambria Math" panose="02040503050406030204" pitchFamily="18" charset="0"/>
                      </a:rPr>
                      <m:t>=5 </m:t>
                    </m:r>
                    <m:r>
                      <a:rPr lang="el-GR" sz="2000" b="0" i="1" smtClean="0">
                        <a:latin typeface="Cambria Math" panose="02040503050406030204" pitchFamily="18" charset="0"/>
                      </a:rPr>
                      <m:t>𝜇</m:t>
                    </m:r>
                    <m:r>
                      <a:rPr lang="en-US" sz="2000" b="0" i="1" smtClean="0">
                        <a:latin typeface="Cambria Math" panose="02040503050406030204" pitchFamily="18" charset="0"/>
                      </a:rPr>
                      <m:t>𝐶</m:t>
                    </m:r>
                    <m:r>
                      <a:rPr lang="en-US" sz="2000" b="0" i="1" smtClean="0">
                        <a:latin typeface="Cambria Math" panose="02040503050406030204" pitchFamily="18" charset="0"/>
                      </a:rPr>
                      <m:t>,  </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𝑞</m:t>
                        </m:r>
                      </m:e>
                      <m:sub>
                        <m:r>
                          <a:rPr lang="en-US" sz="2000" b="0" i="1" smtClean="0">
                            <a:latin typeface="Cambria Math" panose="02040503050406030204" pitchFamily="18" charset="0"/>
                          </a:rPr>
                          <m:t>2</m:t>
                        </m:r>
                      </m:sub>
                    </m:sSub>
                    <m:r>
                      <a:rPr lang="en-US" sz="2000" b="0" i="1" smtClean="0">
                        <a:latin typeface="Cambria Math" panose="02040503050406030204" pitchFamily="18" charset="0"/>
                      </a:rPr>
                      <m:t>=−2 </m:t>
                    </m:r>
                    <m:r>
                      <a:rPr lang="el-GR" sz="2000" b="0" i="1" smtClean="0">
                        <a:latin typeface="Cambria Math" panose="02040503050406030204" pitchFamily="18" charset="0"/>
                      </a:rPr>
                      <m:t>𝜇</m:t>
                    </m:r>
                    <m:r>
                      <a:rPr lang="en-US" sz="2000" b="0" i="1" smtClean="0">
                        <a:latin typeface="Cambria Math" panose="02040503050406030204" pitchFamily="18" charset="0"/>
                      </a:rPr>
                      <m:t>𝐶</m:t>
                    </m:r>
                    <m:r>
                      <a:rPr lang="en-US" sz="2000" b="0" i="0" smtClean="0">
                        <a:latin typeface="Cambria Math" panose="02040503050406030204" pitchFamily="18" charset="0"/>
                      </a:rPr>
                      <m:t> </m:t>
                    </m:r>
                  </m:oMath>
                </a14:m>
                <a:r>
                  <a:rPr lang="en-US" sz="2000" dirty="0">
                    <a:latin typeface="Calibri" panose="020F0502020204030204" pitchFamily="34" charset="0"/>
                    <a:cs typeface="Calibri" panose="020F0502020204030204" pitchFamily="34" charset="0"/>
                  </a:rPr>
                  <a:t> </a:t>
                </a:r>
                <a:br>
                  <a:rPr lang="el-GR" sz="2000" dirty="0">
                    <a:latin typeface="Calibri" panose="020F0502020204030204" pitchFamily="34" charset="0"/>
                    <a:cs typeface="Calibri" panose="020F0502020204030204" pitchFamily="34" charset="0"/>
                  </a:rPr>
                </a:br>
                <a:r>
                  <a:rPr lang="el-GR" sz="2000" dirty="0">
                    <a:latin typeface="Calibri" panose="020F0502020204030204" pitchFamily="34" charset="0"/>
                    <a:cs typeface="Calibri" panose="020F0502020204030204" pitchFamily="34" charset="0"/>
                  </a:rPr>
                  <a:t>και </a:t>
                </a:r>
                <a14:m>
                  <m:oMath xmlns:m="http://schemas.openxmlformats.org/officeDocument/2006/math">
                    <m:r>
                      <a:rPr lang="el-GR" sz="2000" b="0" i="1" smtClean="0">
                        <a:latin typeface="Cambria Math" panose="02040503050406030204" pitchFamily="18" charset="0"/>
                      </a:rPr>
                      <m:t>𝛼</m:t>
                    </m:r>
                    <m:r>
                      <a:rPr lang="el-GR" sz="2000" b="0" i="1" smtClean="0">
                        <a:latin typeface="Cambria Math" panose="02040503050406030204" pitchFamily="18" charset="0"/>
                      </a:rPr>
                      <m:t>=0.1 </m:t>
                    </m:r>
                    <m:r>
                      <a:rPr lang="en-US" sz="2000" b="0" i="1" smtClean="0">
                        <a:latin typeface="Cambria Math" panose="02040503050406030204" pitchFamily="18" charset="0"/>
                      </a:rPr>
                      <m:t>𝑚</m:t>
                    </m:r>
                  </m:oMath>
                </a14:m>
                <a:r>
                  <a:rPr lang="en-US" sz="2000" dirty="0">
                    <a:latin typeface="Calibri" panose="020F0502020204030204" pitchFamily="34" charset="0"/>
                    <a:cs typeface="Calibri" panose="020F0502020204030204" pitchFamily="34" charset="0"/>
                  </a:rPr>
                  <a:t>. </a:t>
                </a:r>
                <a:r>
                  <a:rPr lang="el-GR" sz="2000" dirty="0">
                    <a:latin typeface="Calibri" panose="020F0502020204030204" pitchFamily="34" charset="0"/>
                    <a:cs typeface="Calibri" panose="020F0502020204030204" pitchFamily="34" charset="0"/>
                  </a:rPr>
                  <a:t>Βρείτε τη συνισταμένη </a:t>
                </a:r>
                <a:br>
                  <a:rPr lang="el-GR" sz="2000" dirty="0">
                    <a:latin typeface="Calibri" panose="020F0502020204030204" pitchFamily="34" charset="0"/>
                    <a:cs typeface="Calibri" panose="020F0502020204030204" pitchFamily="34" charset="0"/>
                  </a:rPr>
                </a:br>
                <a:r>
                  <a:rPr lang="el-GR" sz="2000" dirty="0">
                    <a:latin typeface="Calibri" panose="020F0502020204030204" pitchFamily="34" charset="0"/>
                    <a:cs typeface="Calibri" panose="020F0502020204030204" pitchFamily="34" charset="0"/>
                  </a:rPr>
                  <a:t>ηλεκτρική δύναμη στο </a:t>
                </a:r>
                <a14:m>
                  <m:oMath xmlns:m="http://schemas.openxmlformats.org/officeDocument/2006/math">
                    <m:sSub>
                      <m:sSubPr>
                        <m:ctrlPr>
                          <a:rPr lang="el-GR" sz="2000" i="1" smtClean="0">
                            <a:latin typeface="Cambria Math" panose="02040503050406030204" pitchFamily="18" charset="0"/>
                          </a:rPr>
                        </m:ctrlPr>
                      </m:sSubPr>
                      <m:e>
                        <m:r>
                          <a:rPr lang="en-US" sz="2000" b="0" i="1" smtClean="0">
                            <a:latin typeface="Cambria Math" panose="02040503050406030204" pitchFamily="18" charset="0"/>
                          </a:rPr>
                          <m:t>𝑞</m:t>
                        </m:r>
                      </m:e>
                      <m:sub>
                        <m:r>
                          <a:rPr lang="en-US" sz="2000" b="0" i="1" smtClean="0">
                            <a:latin typeface="Cambria Math" panose="02040503050406030204" pitchFamily="18" charset="0"/>
                          </a:rPr>
                          <m:t>3</m:t>
                        </m:r>
                      </m:sub>
                    </m:sSub>
                  </m:oMath>
                </a14:m>
                <a:r>
                  <a:rPr lang="en-US" sz="2000" dirty="0">
                    <a:latin typeface="Calibri" panose="020F0502020204030204" pitchFamily="34" charset="0"/>
                    <a:cs typeface="Calibri" panose="020F0502020204030204" pitchFamily="34" charset="0"/>
                  </a:rPr>
                  <a:t>.</a:t>
                </a:r>
                <a:endParaRPr lang="el-GR" sz="2000" dirty="0">
                  <a:latin typeface="Calibri" panose="020F0502020204030204" pitchFamily="34" charset="0"/>
                  <a:cs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8776"/>
                <a:ext cx="7872249" cy="4569730"/>
              </a:xfrm>
              <a:blipFill rotWithShape="0">
                <a:blip r:embed="rId4"/>
                <a:stretch>
                  <a:fillRect t="-1067"/>
                </a:stretch>
              </a:blipFill>
            </p:spPr>
            <p:txBody>
              <a:bodyPr/>
              <a:lstStyle/>
              <a:p>
                <a:r>
                  <a:rPr lang="el-GR">
                    <a:noFill/>
                  </a:rPr>
                  <a:t> </a:t>
                </a:r>
              </a:p>
            </p:txBody>
          </p:sp>
        </mc:Fallback>
      </mc:AlternateContent>
      <mc:AlternateContent xmlns:mc="http://schemas.openxmlformats.org/markup-compatibility/2006" xmlns:p14="http://schemas.microsoft.com/office/powerpoint/2010/main">
        <mc:Choice Requires="p14">
          <p:contentPart p14:bwMode="auto" r:id="rId5">
            <p14:nvContentPartPr>
              <p14:cNvPr id="6" name="Ink 5"/>
              <p14:cNvContentPartPr/>
              <p14:nvPr/>
            </p14:nvContentPartPr>
            <p14:xfrm>
              <a:off x="2512440" y="5817600"/>
              <a:ext cx="531720" cy="524520"/>
            </p14:xfrm>
          </p:contentPart>
        </mc:Choice>
        <mc:Fallback xmlns="">
          <p:pic>
            <p:nvPicPr>
              <p:cNvPr id="6" name="Ink 5"/>
              <p:cNvPicPr/>
              <p:nvPr/>
            </p:nvPicPr>
            <p:blipFill>
              <a:blip r:embed="rId10"/>
              <a:stretch>
                <a:fillRect/>
              </a:stretch>
            </p:blipFill>
            <p:spPr>
              <a:xfrm>
                <a:off x="2498040" y="5803200"/>
                <a:ext cx="558720" cy="549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4" name="Ink 3"/>
              <p14:cNvContentPartPr/>
              <p14:nvPr/>
            </p14:nvContentPartPr>
            <p14:xfrm>
              <a:off x="611640" y="611640"/>
              <a:ext cx="8009640" cy="4246920"/>
            </p14:xfrm>
          </p:contentPart>
        </mc:Choice>
        <mc:Fallback xmlns="">
          <p:pic>
            <p:nvPicPr>
              <p:cNvPr id="4" name="Ink 3"/>
              <p:cNvPicPr/>
              <p:nvPr/>
            </p:nvPicPr>
            <p:blipFill>
              <a:blip r:embed="rId12"/>
              <a:stretch>
                <a:fillRect/>
              </a:stretch>
            </p:blipFill>
            <p:spPr>
              <a:xfrm>
                <a:off x="604080" y="601560"/>
                <a:ext cx="8025840" cy="42656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5" name="Ink 4"/>
              <p14:cNvContentPartPr/>
              <p14:nvPr/>
            </p14:nvContentPartPr>
            <p14:xfrm>
              <a:off x="572760" y="1222200"/>
              <a:ext cx="8260200" cy="4996440"/>
            </p14:xfrm>
          </p:contentPart>
        </mc:Choice>
        <mc:Fallback xmlns="">
          <p:pic>
            <p:nvPicPr>
              <p:cNvPr id="5" name="Ink 4"/>
              <p:cNvPicPr/>
              <p:nvPr/>
            </p:nvPicPr>
            <p:blipFill>
              <a:blip r:embed="rId14"/>
              <a:stretch>
                <a:fillRect/>
              </a:stretch>
            </p:blipFill>
            <p:spPr>
              <a:xfrm>
                <a:off x="563760" y="1214640"/>
                <a:ext cx="8280360" cy="5013000"/>
              </a:xfrm>
              <a:prstGeom prst="rect">
                <a:avLst/>
              </a:prstGeom>
            </p:spPr>
          </p:pic>
        </mc:Fallback>
      </mc:AlternateContent>
    </p:spTree>
    <p:extLst>
      <p:ext uri="{BB962C8B-B14F-4D97-AF65-F5344CB8AC3E}">
        <p14:creationId xmlns:p14="http://schemas.microsoft.com/office/powerpoint/2010/main" val="1680984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5000" y="715817"/>
            <a:ext cx="2686422" cy="2580323"/>
          </a:xfrm>
          <a:prstGeom prst="rect">
            <a:avLst/>
          </a:prstGeom>
        </p:spPr>
      </p:pic>
      <p:sp>
        <p:nvSpPr>
          <p:cNvPr id="2" name="Title 1"/>
          <p:cNvSpPr>
            <a:spLocks noGrp="1"/>
          </p:cNvSpPr>
          <p:nvPr>
            <p:ph type="title"/>
          </p:nvPr>
        </p:nvSpPr>
        <p:spPr/>
        <p:txBody>
          <a:bodyPr>
            <a:normAutofit fontScale="90000"/>
          </a:bodyPr>
          <a:lstStyle/>
          <a:p>
            <a:r>
              <a:rPr lang="el-GR" dirty="0"/>
              <a:t>Ηλεκτρική Δύναμη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8776"/>
                <a:ext cx="7872249" cy="4569730"/>
              </a:xfrm>
            </p:spPr>
            <p:txBody>
              <a:bodyPr>
                <a:normAutofit/>
              </a:bodyPr>
              <a:lstStyle/>
              <a:p>
                <a:r>
                  <a:rPr lang="el-GR" b="1" dirty="0">
                    <a:latin typeface="Calibri" panose="020F0502020204030204" pitchFamily="34" charset="0"/>
                    <a:cs typeface="Calibri" panose="020F0502020204030204" pitchFamily="34" charset="0"/>
                  </a:rPr>
                  <a:t>Παράδειγμα</a:t>
                </a:r>
                <a:r>
                  <a:rPr lang="en-US" b="1" dirty="0">
                    <a:latin typeface="Calibri" panose="020F0502020204030204" pitchFamily="34" charset="0"/>
                    <a:cs typeface="Calibri" panose="020F0502020204030204" pitchFamily="34" charset="0"/>
                  </a:rPr>
                  <a:t> – </a:t>
                </a:r>
                <a:r>
                  <a:rPr lang="el-GR" b="1" dirty="0">
                    <a:latin typeface="Calibri" panose="020F0502020204030204" pitchFamily="34" charset="0"/>
                    <a:cs typeface="Calibri" panose="020F0502020204030204" pitchFamily="34" charset="0"/>
                  </a:rPr>
                  <a:t>Λύση:</a:t>
                </a:r>
              </a:p>
              <a:p>
                <a:r>
                  <a:rPr lang="el-GR" sz="2000" dirty="0">
                    <a:latin typeface="Calibri" panose="020F0502020204030204" pitchFamily="34" charset="0"/>
                    <a:cs typeface="Calibri" panose="020F0502020204030204" pitchFamily="34" charset="0"/>
                  </a:rPr>
                  <a:t>Δίδεται ότι </a:t>
                </a:r>
                <a14:m>
                  <m:oMath xmlns:m="http://schemas.openxmlformats.org/officeDocument/2006/math">
                    <m:sSub>
                      <m:sSubPr>
                        <m:ctrlPr>
                          <a:rPr lang="el-GR" sz="2000" i="1" smtClean="0">
                            <a:latin typeface="Cambria Math" panose="02040503050406030204" pitchFamily="18" charset="0"/>
                          </a:rPr>
                        </m:ctrlPr>
                      </m:sSubPr>
                      <m:e>
                        <m:r>
                          <a:rPr lang="en-US" sz="2000" b="0" i="1" smtClean="0">
                            <a:latin typeface="Cambria Math" panose="02040503050406030204" pitchFamily="18" charset="0"/>
                          </a:rPr>
                          <m:t>𝑞</m:t>
                        </m:r>
                      </m:e>
                      <m:sub>
                        <m:r>
                          <a:rPr lang="en-US" sz="2000" b="0" i="1" smtClean="0">
                            <a:latin typeface="Cambria Math" panose="02040503050406030204" pitchFamily="18" charset="0"/>
                          </a:rPr>
                          <m:t>1</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𝑞</m:t>
                        </m:r>
                      </m:e>
                      <m:sub>
                        <m:r>
                          <a:rPr lang="en-US" sz="2000" b="0" i="1" smtClean="0">
                            <a:latin typeface="Cambria Math" panose="02040503050406030204" pitchFamily="18" charset="0"/>
                          </a:rPr>
                          <m:t>3</m:t>
                        </m:r>
                      </m:sub>
                    </m:sSub>
                    <m:r>
                      <a:rPr lang="en-US" sz="2000" b="0" i="1" smtClean="0">
                        <a:latin typeface="Cambria Math" panose="02040503050406030204" pitchFamily="18" charset="0"/>
                      </a:rPr>
                      <m:t>=5 </m:t>
                    </m:r>
                    <m:r>
                      <a:rPr lang="el-GR" sz="2000" b="0" i="1" smtClean="0">
                        <a:latin typeface="Cambria Math" panose="02040503050406030204" pitchFamily="18" charset="0"/>
                      </a:rPr>
                      <m:t>𝜇</m:t>
                    </m:r>
                    <m:r>
                      <a:rPr lang="en-US" sz="2000" b="0" i="1" smtClean="0">
                        <a:latin typeface="Cambria Math" panose="02040503050406030204" pitchFamily="18" charset="0"/>
                      </a:rPr>
                      <m:t>𝐶</m:t>
                    </m:r>
                    <m:r>
                      <a:rPr lang="en-US" sz="2000" b="0" i="1" smtClean="0">
                        <a:latin typeface="Cambria Math" panose="02040503050406030204" pitchFamily="18" charset="0"/>
                      </a:rPr>
                      <m:t>,  </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𝑞</m:t>
                        </m:r>
                      </m:e>
                      <m:sub>
                        <m:r>
                          <a:rPr lang="en-US" sz="2000" b="0" i="1" smtClean="0">
                            <a:latin typeface="Cambria Math" panose="02040503050406030204" pitchFamily="18" charset="0"/>
                          </a:rPr>
                          <m:t>2</m:t>
                        </m:r>
                      </m:sub>
                    </m:sSub>
                    <m:r>
                      <a:rPr lang="en-US" sz="2000" b="0" i="1" smtClean="0">
                        <a:latin typeface="Cambria Math" panose="02040503050406030204" pitchFamily="18" charset="0"/>
                      </a:rPr>
                      <m:t>=−2 </m:t>
                    </m:r>
                    <m:r>
                      <a:rPr lang="el-GR" sz="2000" b="0" i="1" smtClean="0">
                        <a:latin typeface="Cambria Math" panose="02040503050406030204" pitchFamily="18" charset="0"/>
                      </a:rPr>
                      <m:t>𝜇</m:t>
                    </m:r>
                    <m:r>
                      <a:rPr lang="en-US" sz="2000" b="0" i="1" smtClean="0">
                        <a:latin typeface="Cambria Math" panose="02040503050406030204" pitchFamily="18" charset="0"/>
                      </a:rPr>
                      <m:t>𝐶</m:t>
                    </m:r>
                    <m:r>
                      <a:rPr lang="en-US" sz="2000" b="0" i="0" smtClean="0">
                        <a:latin typeface="Cambria Math" panose="02040503050406030204" pitchFamily="18" charset="0"/>
                      </a:rPr>
                      <m:t> </m:t>
                    </m:r>
                  </m:oMath>
                </a14:m>
                <a:r>
                  <a:rPr lang="en-US" sz="2000" dirty="0">
                    <a:latin typeface="Calibri" panose="020F0502020204030204" pitchFamily="34" charset="0"/>
                    <a:cs typeface="Calibri" panose="020F0502020204030204" pitchFamily="34" charset="0"/>
                  </a:rPr>
                  <a:t> </a:t>
                </a:r>
                <a:br>
                  <a:rPr lang="el-GR" sz="2000" dirty="0">
                    <a:latin typeface="Calibri" panose="020F0502020204030204" pitchFamily="34" charset="0"/>
                    <a:cs typeface="Calibri" panose="020F0502020204030204" pitchFamily="34" charset="0"/>
                  </a:rPr>
                </a:br>
                <a:r>
                  <a:rPr lang="el-GR" sz="2000" dirty="0">
                    <a:latin typeface="Calibri" panose="020F0502020204030204" pitchFamily="34" charset="0"/>
                    <a:cs typeface="Calibri" panose="020F0502020204030204" pitchFamily="34" charset="0"/>
                  </a:rPr>
                  <a:t>και </a:t>
                </a:r>
                <a14:m>
                  <m:oMath xmlns:m="http://schemas.openxmlformats.org/officeDocument/2006/math">
                    <m:r>
                      <a:rPr lang="el-GR" sz="2000" b="0" i="1" smtClean="0">
                        <a:latin typeface="Cambria Math" panose="02040503050406030204" pitchFamily="18" charset="0"/>
                      </a:rPr>
                      <m:t>𝛼</m:t>
                    </m:r>
                    <m:r>
                      <a:rPr lang="el-GR" sz="2000" b="0" i="1" smtClean="0">
                        <a:latin typeface="Cambria Math" panose="02040503050406030204" pitchFamily="18" charset="0"/>
                      </a:rPr>
                      <m:t>=0.1 </m:t>
                    </m:r>
                    <m:r>
                      <a:rPr lang="en-US" sz="2000" b="0" i="1" smtClean="0">
                        <a:latin typeface="Cambria Math" panose="02040503050406030204" pitchFamily="18" charset="0"/>
                      </a:rPr>
                      <m:t>𝑚</m:t>
                    </m:r>
                  </m:oMath>
                </a14:m>
                <a:r>
                  <a:rPr lang="en-US" sz="2000" dirty="0">
                    <a:latin typeface="Calibri" panose="020F0502020204030204" pitchFamily="34" charset="0"/>
                    <a:cs typeface="Calibri" panose="020F0502020204030204" pitchFamily="34" charset="0"/>
                  </a:rPr>
                  <a:t>. </a:t>
                </a:r>
                <a:r>
                  <a:rPr lang="el-GR" sz="2000" dirty="0">
                    <a:latin typeface="Calibri" panose="020F0502020204030204" pitchFamily="34" charset="0"/>
                    <a:cs typeface="Calibri" panose="020F0502020204030204" pitchFamily="34" charset="0"/>
                  </a:rPr>
                  <a:t>Βρείτε τη συνισταμένη </a:t>
                </a:r>
                <a:br>
                  <a:rPr lang="el-GR" sz="2000" dirty="0">
                    <a:latin typeface="Calibri" panose="020F0502020204030204" pitchFamily="34" charset="0"/>
                    <a:cs typeface="Calibri" panose="020F0502020204030204" pitchFamily="34" charset="0"/>
                  </a:rPr>
                </a:br>
                <a:r>
                  <a:rPr lang="el-GR" sz="2000" dirty="0">
                    <a:latin typeface="Calibri" panose="020F0502020204030204" pitchFamily="34" charset="0"/>
                    <a:cs typeface="Calibri" panose="020F0502020204030204" pitchFamily="34" charset="0"/>
                  </a:rPr>
                  <a:t>ηλεκτρική δύναμη στο </a:t>
                </a:r>
                <a14:m>
                  <m:oMath xmlns:m="http://schemas.openxmlformats.org/officeDocument/2006/math">
                    <m:sSub>
                      <m:sSubPr>
                        <m:ctrlPr>
                          <a:rPr lang="el-GR" sz="2000" i="1" smtClean="0">
                            <a:latin typeface="Cambria Math" panose="02040503050406030204" pitchFamily="18" charset="0"/>
                          </a:rPr>
                        </m:ctrlPr>
                      </m:sSubPr>
                      <m:e>
                        <m:r>
                          <a:rPr lang="en-US" sz="2000" b="0" i="1" smtClean="0">
                            <a:latin typeface="Cambria Math" panose="02040503050406030204" pitchFamily="18" charset="0"/>
                          </a:rPr>
                          <m:t>𝑞</m:t>
                        </m:r>
                      </m:e>
                      <m:sub>
                        <m:r>
                          <a:rPr lang="en-US" sz="2000" b="0" i="1" smtClean="0">
                            <a:latin typeface="Cambria Math" panose="02040503050406030204" pitchFamily="18" charset="0"/>
                          </a:rPr>
                          <m:t>3</m:t>
                        </m:r>
                      </m:sub>
                    </m:sSub>
                  </m:oMath>
                </a14:m>
                <a:r>
                  <a:rPr lang="en-US" sz="2000" dirty="0">
                    <a:latin typeface="Calibri" panose="020F0502020204030204" pitchFamily="34" charset="0"/>
                    <a:cs typeface="Calibri" panose="020F0502020204030204" pitchFamily="34" charset="0"/>
                  </a:rPr>
                  <a:t>.</a:t>
                </a:r>
                <a:endParaRPr lang="el-GR" sz="2000" dirty="0">
                  <a:latin typeface="Calibri" panose="020F0502020204030204" pitchFamily="34" charset="0"/>
                  <a:cs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8776"/>
                <a:ext cx="7872249" cy="4569730"/>
              </a:xfrm>
              <a:blipFill rotWithShape="0">
                <a:blip r:embed="rId4"/>
                <a:stretch>
                  <a:fillRect t="-1067"/>
                </a:stretch>
              </a:blipFill>
            </p:spPr>
            <p:txBody>
              <a:bodyPr/>
              <a:lstStyle/>
              <a:p>
                <a:r>
                  <a:rPr lang="el-GR">
                    <a:noFill/>
                  </a:rPr>
                  <a:t> </a:t>
                </a:r>
              </a:p>
            </p:txBody>
          </p:sp>
        </mc:Fallback>
      </mc:AlternateContent>
      <mc:AlternateContent xmlns:mc="http://schemas.openxmlformats.org/markup-compatibility/2006" xmlns:p14="http://schemas.microsoft.com/office/powerpoint/2010/main">
        <mc:Choice Requires="p14">
          <p:contentPart p14:bwMode="auto" r:id="rId5">
            <p14:nvContentPartPr>
              <p14:cNvPr id="4" name="Ink 3"/>
              <p14:cNvContentPartPr/>
              <p14:nvPr/>
            </p14:nvContentPartPr>
            <p14:xfrm>
              <a:off x="623520" y="3276600"/>
              <a:ext cx="7599960" cy="1993320"/>
            </p14:xfrm>
          </p:contentPart>
        </mc:Choice>
        <mc:Fallback xmlns="">
          <p:pic>
            <p:nvPicPr>
              <p:cNvPr id="4" name="Ink 3"/>
              <p:cNvPicPr/>
              <p:nvPr/>
            </p:nvPicPr>
            <p:blipFill>
              <a:blip r:embed="rId6"/>
              <a:stretch>
                <a:fillRect/>
              </a:stretch>
            </p:blipFill>
            <p:spPr>
              <a:xfrm>
                <a:off x="614880" y="3267600"/>
                <a:ext cx="7617600" cy="2009880"/>
              </a:xfrm>
              <a:prstGeom prst="rect">
                <a:avLst/>
              </a:prstGeom>
            </p:spPr>
          </p:pic>
        </mc:Fallback>
      </mc:AlternateContent>
    </p:spTree>
    <p:extLst>
      <p:ext uri="{BB962C8B-B14F-4D97-AF65-F5344CB8AC3E}">
        <p14:creationId xmlns:p14="http://schemas.microsoft.com/office/powerpoint/2010/main" val="24917408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l-GR" dirty="0"/>
              <a:t>Φυσική για Μηχανικούς</a:t>
            </a:r>
          </a:p>
        </p:txBody>
      </p:sp>
      <p:sp>
        <p:nvSpPr>
          <p:cNvPr id="3" name="Subtitle 2"/>
          <p:cNvSpPr>
            <a:spLocks noGrp="1"/>
          </p:cNvSpPr>
          <p:nvPr>
            <p:ph type="subTitle" idx="1"/>
          </p:nvPr>
        </p:nvSpPr>
        <p:spPr/>
        <p:txBody>
          <a:bodyPr>
            <a:normAutofit/>
          </a:bodyPr>
          <a:lstStyle/>
          <a:p>
            <a:r>
              <a:rPr lang="el-GR" dirty="0"/>
              <a:t>Ηλεκτρικά Πεδία</a:t>
            </a:r>
          </a:p>
          <a:p>
            <a:endParaRPr lang="el-GR" dirty="0"/>
          </a:p>
          <a:p>
            <a:endParaRPr lang="el-GR" dirty="0"/>
          </a:p>
        </p:txBody>
      </p:sp>
      <p:sp>
        <p:nvSpPr>
          <p:cNvPr id="5" name="TextBox 4"/>
          <p:cNvSpPr txBox="1"/>
          <p:nvPr/>
        </p:nvSpPr>
        <p:spPr>
          <a:xfrm>
            <a:off x="152400" y="4863405"/>
            <a:ext cx="4285172"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l-GR"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Εικόνα: Μητέρα και κόρη απολαμβάνουν την επίδραση της ηλεκτρικής φόρτισης των σωμάτων τους. Κάθε μια ξεχωριστή τρίχα των μαλλιών τους φορτίζεται και προκύπτει μια απωθητική δύναμη μεταξύ των τριχών, με αποτέλεσμα να «σηκώνονται οι τρίχες τους». </a:t>
            </a:r>
            <a:r>
              <a:rPr kumimoji="0" lang="el-GR"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sym typeface="Wingdings" panose="05000000000000000000" pitchFamily="2" charset="2"/>
              </a:rPr>
              <a:t> (</a:t>
            </a:r>
            <a:r>
              <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sym typeface="Wingdings" panose="05000000000000000000" pitchFamily="2" charset="2"/>
              </a:rPr>
              <a:t>Courtesy of Resonance Research Corporation)</a:t>
            </a:r>
            <a:endPar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415802"/>
            <a:ext cx="4191000" cy="3440343"/>
          </a:xfrm>
          <a:prstGeom prst="rect">
            <a:avLst/>
          </a:prstGeom>
          <a:ln>
            <a:noFill/>
          </a:ln>
          <a:effectLst>
            <a:softEdge rad="112500"/>
          </a:effectLst>
        </p:spPr>
      </p:pic>
    </p:spTree>
    <p:extLst>
      <p:ext uri="{BB962C8B-B14F-4D97-AF65-F5344CB8AC3E}">
        <p14:creationId xmlns:p14="http://schemas.microsoft.com/office/powerpoint/2010/main" val="6234158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l-GR" dirty="0"/>
              <a:t>Φυσική για Μηχανικούς</a:t>
            </a:r>
          </a:p>
        </p:txBody>
      </p:sp>
      <p:sp>
        <p:nvSpPr>
          <p:cNvPr id="3" name="Subtitle 2"/>
          <p:cNvSpPr>
            <a:spLocks noGrp="1"/>
          </p:cNvSpPr>
          <p:nvPr>
            <p:ph type="subTitle" idx="1"/>
          </p:nvPr>
        </p:nvSpPr>
        <p:spPr/>
        <p:txBody>
          <a:bodyPr>
            <a:normAutofit/>
          </a:bodyPr>
          <a:lstStyle/>
          <a:p>
            <a:r>
              <a:rPr lang="el-GR" b="1" dirty="0">
                <a:effectLst>
                  <a:outerShdw blurRad="38100" dist="38100" dir="2700000" algn="tl">
                    <a:srgbClr val="000000">
                      <a:alpha val="43137"/>
                    </a:srgbClr>
                  </a:outerShdw>
                </a:effectLst>
              </a:rPr>
              <a:t>Ηλεκτρικά Πεδία</a:t>
            </a:r>
          </a:p>
          <a:p>
            <a:endParaRPr lang="el-GR" dirty="0"/>
          </a:p>
          <a:p>
            <a:endParaRPr lang="el-GR" dirty="0"/>
          </a:p>
        </p:txBody>
      </p:sp>
      <p:sp>
        <p:nvSpPr>
          <p:cNvPr id="5" name="TextBox 4"/>
          <p:cNvSpPr txBox="1"/>
          <p:nvPr/>
        </p:nvSpPr>
        <p:spPr>
          <a:xfrm>
            <a:off x="152400" y="4863405"/>
            <a:ext cx="4285172"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l-GR"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Εικόνα: Μητέρα και κόρη απολαμβάνουν την επίδραση της ηλεκτρικής φόρτισης των σωμάτων τους. Κάθε μια ξεχωριστή τρίχα των μαλλιών τους φορτίζεται και προκύπτει μια απωθητική δύναμη μεταξύ των τριχών, με αποτέλεσμα να «σηκώνονται οι τρίχες τους». </a:t>
            </a:r>
            <a:r>
              <a:rPr kumimoji="0" lang="el-GR"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sym typeface="Wingdings" panose="05000000000000000000" pitchFamily="2" charset="2"/>
              </a:rPr>
              <a:t> (</a:t>
            </a:r>
            <a:r>
              <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sym typeface="Wingdings" panose="05000000000000000000" pitchFamily="2" charset="2"/>
              </a:rPr>
              <a:t>Courtesy of Resonance Research Corporation)</a:t>
            </a:r>
            <a:endPar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415802"/>
            <a:ext cx="4191000" cy="3440343"/>
          </a:xfrm>
          <a:prstGeom prst="rect">
            <a:avLst/>
          </a:prstGeom>
          <a:ln>
            <a:noFill/>
          </a:ln>
          <a:effectLst>
            <a:softEdge rad="112500"/>
          </a:effectLst>
        </p:spPr>
      </p:pic>
    </p:spTree>
    <p:extLst>
      <p:ext uri="{BB962C8B-B14F-4D97-AF65-F5344CB8AC3E}">
        <p14:creationId xmlns:p14="http://schemas.microsoft.com/office/powerpoint/2010/main" val="23019029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Ηλεκτρικά Πεδία</a:t>
            </a:r>
          </a:p>
        </p:txBody>
      </p:sp>
      <p:sp>
        <p:nvSpPr>
          <p:cNvPr id="3" name="Content Placeholder 2"/>
          <p:cNvSpPr>
            <a:spLocks noGrp="1"/>
          </p:cNvSpPr>
          <p:nvPr>
            <p:ph idx="1"/>
          </p:nvPr>
        </p:nvSpPr>
        <p:spPr>
          <a:xfrm>
            <a:off x="738350" y="1371600"/>
            <a:ext cx="7872249" cy="5257800"/>
          </a:xfrm>
        </p:spPr>
        <p:txBody>
          <a:bodyPr>
            <a:normAutofit/>
          </a:bodyPr>
          <a:lstStyle/>
          <a:p>
            <a:r>
              <a:rPr lang="el-GR" b="1" dirty="0">
                <a:latin typeface="Calibri" panose="020F0502020204030204" pitchFamily="34" charset="0"/>
                <a:cs typeface="Calibri" panose="020F0502020204030204" pitchFamily="34" charset="0"/>
              </a:rPr>
              <a:t>Ηλεκτρικό πεδίο</a:t>
            </a:r>
            <a:endParaRPr lang="en-US" b="1"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Πώς «γνωρίζει» ένα φορτισμένο σωματίδιο την παρουσία ενός άλλου φορτισμένου σωματιδίου ώστε να αναπτυχθεί δύναμη </a:t>
            </a:r>
            <a:r>
              <a:rPr lang="en-US" dirty="0">
                <a:latin typeface="Calibri" panose="020F0502020204030204" pitchFamily="34" charset="0"/>
                <a:cs typeface="Calibri" panose="020F0502020204030204" pitchFamily="34" charset="0"/>
              </a:rPr>
              <a:t>Coulomb </a:t>
            </a:r>
            <a:r>
              <a:rPr lang="el-GR" dirty="0">
                <a:latin typeface="Calibri" panose="020F0502020204030204" pitchFamily="34" charset="0"/>
                <a:cs typeface="Calibri" panose="020F0502020204030204" pitchFamily="34" charset="0"/>
              </a:rPr>
              <a:t>μεταξύ τους; </a:t>
            </a:r>
          </a:p>
          <a:p>
            <a:pPr lvl="2"/>
            <a:r>
              <a:rPr lang="el-GR" dirty="0">
                <a:latin typeface="Calibri" panose="020F0502020204030204" pitchFamily="34" charset="0"/>
                <a:cs typeface="Calibri" panose="020F0502020204030204" pitchFamily="34" charset="0"/>
              </a:rPr>
              <a:t>Για να απαντήσουμε σε αυτό χρειαζόμαστε την έννοια του </a:t>
            </a:r>
            <a:r>
              <a:rPr lang="el-GR" b="1" dirty="0">
                <a:latin typeface="Calibri" panose="020F0502020204030204" pitchFamily="34" charset="0"/>
                <a:cs typeface="Calibri" panose="020F0502020204030204" pitchFamily="34" charset="0"/>
              </a:rPr>
              <a:t>πεδίου</a:t>
            </a:r>
            <a:endParaRPr lang="en-US" b="1"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Η έννοια του πεδίου αναπτύχθηκε από τον </a:t>
            </a:r>
            <a:r>
              <a:rPr lang="en-US" dirty="0">
                <a:latin typeface="Calibri" panose="020F0502020204030204" pitchFamily="34" charset="0"/>
                <a:cs typeface="Calibri" panose="020F0502020204030204" pitchFamily="34" charset="0"/>
              </a:rPr>
              <a:t>M. Faraday</a:t>
            </a:r>
            <a:endParaRPr lang="el-GR" dirty="0">
              <a:latin typeface="Calibri" panose="020F0502020204030204" pitchFamily="34" charset="0"/>
              <a:cs typeface="Calibri" panose="020F0502020204030204" pitchFamily="34" charset="0"/>
            </a:endParaRPr>
          </a:p>
          <a:p>
            <a:pPr lvl="1"/>
            <a:r>
              <a:rPr lang="el-GR" b="1" dirty="0">
                <a:latin typeface="Calibri" panose="020F0502020204030204" pitchFamily="34" charset="0"/>
                <a:cs typeface="Calibri" panose="020F0502020204030204" pitchFamily="34" charset="0"/>
              </a:rPr>
              <a:t>Ηλεκτρικό πεδίο </a:t>
            </a:r>
            <a:r>
              <a:rPr lang="el-GR" dirty="0">
                <a:latin typeface="Calibri" panose="020F0502020204030204" pitchFamily="34" charset="0"/>
                <a:cs typeface="Calibri" panose="020F0502020204030204" pitchFamily="34" charset="0"/>
              </a:rPr>
              <a:t>υπάρχει σε μια περιοχή του χώρου γύρω από ένα φορτισμένο σωματίδιο…</a:t>
            </a:r>
          </a:p>
          <a:p>
            <a:pPr lvl="2"/>
            <a:r>
              <a:rPr lang="el-GR" dirty="0">
                <a:latin typeface="Calibri" panose="020F0502020204030204" pitchFamily="34" charset="0"/>
                <a:cs typeface="Calibri" panose="020F0502020204030204" pitchFamily="34" charset="0"/>
              </a:rPr>
              <a:t>…που λέγεται </a:t>
            </a:r>
            <a:r>
              <a:rPr lang="el-GR" b="1" i="1" dirty="0">
                <a:latin typeface="Calibri" panose="020F0502020204030204" pitchFamily="34" charset="0"/>
                <a:cs typeface="Calibri" panose="020F0502020204030204" pitchFamily="34" charset="0"/>
              </a:rPr>
              <a:t>πηγή φορτίου</a:t>
            </a:r>
            <a:endParaRPr lang="en-US" b="1" i="1"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Το αντιλαμβανόμαστε όταν ένα άλλο (αρκετά μικρότερου φορτίου) φορτισμένο σωματίδιο εισέρχεται στο ηλεκτρικό πεδίο και τότε μια ηλεκτρική δύναμη ασκείται πάνω του</a:t>
            </a:r>
          </a:p>
        </p:txBody>
      </p:sp>
    </p:spTree>
    <p:extLst>
      <p:ext uri="{BB962C8B-B14F-4D97-AF65-F5344CB8AC3E}">
        <p14:creationId xmlns:p14="http://schemas.microsoft.com/office/powerpoint/2010/main" val="110513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500"/>
                                        <p:tgtEl>
                                          <p:spTgt spid="3">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Ηλεκτρικά Πεδία</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872249" cy="5105400"/>
              </a:xfrm>
            </p:spPr>
            <p:txBody>
              <a:bodyPr>
                <a:normAutofit fontScale="92500"/>
              </a:bodyPr>
              <a:lstStyle/>
              <a:p>
                <a:r>
                  <a:rPr lang="el-GR" sz="2600" b="1" dirty="0">
                    <a:latin typeface="Calibri" panose="020F0502020204030204" pitchFamily="34" charset="0"/>
                    <a:cs typeface="Calibri" panose="020F0502020204030204" pitchFamily="34" charset="0"/>
                  </a:rPr>
                  <a:t>Ηλεκτρικό πεδίο</a:t>
                </a:r>
                <a:endParaRPr lang="en-US" sz="2600" b="1"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Ορίζουμε το </a:t>
                </a:r>
                <a:r>
                  <a:rPr lang="el-GR" b="1" dirty="0">
                    <a:latin typeface="Calibri" panose="020F0502020204030204" pitchFamily="34" charset="0"/>
                    <a:cs typeface="Calibri" panose="020F0502020204030204" pitchFamily="34" charset="0"/>
                  </a:rPr>
                  <a:t>διάνυσμα του ηλεκτρικού πεδίου </a:t>
                </a:r>
                <a14:m>
                  <m:oMath xmlns:m="http://schemas.openxmlformats.org/officeDocument/2006/math">
                    <m:acc>
                      <m:accPr>
                        <m:chr m:val="⃗"/>
                        <m:ctrlPr>
                          <a:rPr lang="el-GR" b="1" i="1" smtClean="0">
                            <a:latin typeface="Cambria Math" panose="02040503050406030204" pitchFamily="18" charset="0"/>
                          </a:rPr>
                        </m:ctrlPr>
                      </m:accPr>
                      <m:e>
                        <m:r>
                          <a:rPr lang="en-US" b="1" i="1" smtClean="0">
                            <a:latin typeface="Cambria Math" panose="02040503050406030204" pitchFamily="18" charset="0"/>
                          </a:rPr>
                          <m:t>𝑬</m:t>
                        </m:r>
                      </m:e>
                    </m:acc>
                  </m:oMath>
                </a14:m>
                <a:r>
                  <a:rPr lang="en-US" b="1" dirty="0">
                    <a:latin typeface="Calibri" panose="020F0502020204030204" pitchFamily="34" charset="0"/>
                    <a:cs typeface="Calibri" panose="020F0502020204030204" pitchFamily="34" charset="0"/>
                  </a:rPr>
                  <a:t> </a:t>
                </a:r>
                <a:r>
                  <a:rPr lang="el-GR" b="1" dirty="0">
                    <a:latin typeface="Calibri" panose="020F0502020204030204" pitchFamily="34" charset="0"/>
                    <a:cs typeface="Calibri" panose="020F0502020204030204" pitchFamily="34" charset="0"/>
                  </a:rPr>
                  <a:t>σε ένα σημείο του χώρου ως η ηλεκτρική δύναμη που ασκείται σε ένα μικρό φορτίο </a:t>
                </a:r>
                <a14:m>
                  <m:oMath xmlns:m="http://schemas.openxmlformats.org/officeDocument/2006/math">
                    <m:sSub>
                      <m:sSubPr>
                        <m:ctrlPr>
                          <a:rPr lang="el-GR" b="1" i="1" smtClean="0">
                            <a:latin typeface="Cambria Math" panose="02040503050406030204" pitchFamily="18" charset="0"/>
                          </a:rPr>
                        </m:ctrlPr>
                      </m:sSubPr>
                      <m:e>
                        <m:r>
                          <a:rPr lang="en-US" b="1" i="1" smtClean="0">
                            <a:latin typeface="Cambria Math" panose="02040503050406030204" pitchFamily="18" charset="0"/>
                          </a:rPr>
                          <m:t>𝒒</m:t>
                        </m:r>
                      </m:e>
                      <m:sub>
                        <m:r>
                          <a:rPr lang="en-US" b="1" i="1" smtClean="0">
                            <a:latin typeface="Cambria Math" panose="02040503050406030204" pitchFamily="18" charset="0"/>
                          </a:rPr>
                          <m:t>𝟎</m:t>
                        </m:r>
                      </m:sub>
                    </m:sSub>
                  </m:oMath>
                </a14:m>
                <a:r>
                  <a:rPr lang="en-US" b="1" dirty="0">
                    <a:latin typeface="Calibri" panose="020F0502020204030204" pitchFamily="34" charset="0"/>
                    <a:cs typeface="Calibri" panose="020F0502020204030204" pitchFamily="34" charset="0"/>
                  </a:rPr>
                  <a:t> </a:t>
                </a:r>
                <a:r>
                  <a:rPr lang="el-GR" b="1" dirty="0">
                    <a:latin typeface="Calibri" panose="020F0502020204030204" pitchFamily="34" charset="0"/>
                    <a:cs typeface="Calibri" panose="020F0502020204030204" pitchFamily="34" charset="0"/>
                  </a:rPr>
                  <a:t>που βρίσκεται στο σημείο αυτό</a:t>
                </a:r>
                <a:r>
                  <a:rPr lang="en-US" b="1" dirty="0">
                    <a:latin typeface="Calibri" panose="020F0502020204030204" pitchFamily="34" charset="0"/>
                    <a:cs typeface="Calibri" panose="020F0502020204030204" pitchFamily="34" charset="0"/>
                  </a:rPr>
                  <a:t>, </a:t>
                </a:r>
                <a:r>
                  <a:rPr lang="el-GR" b="1" dirty="0">
                    <a:latin typeface="Calibri" panose="020F0502020204030204" pitchFamily="34" charset="0"/>
                    <a:cs typeface="Calibri" panose="020F0502020204030204" pitchFamily="34" charset="0"/>
                  </a:rPr>
                  <a:t>δια το φορτίο αυτό </a:t>
                </a:r>
                <a:endParaRPr lang="en-US" b="1" i="1" dirty="0">
                  <a:latin typeface="Calibri" panose="020F0502020204030204" pitchFamily="34" charset="0"/>
                  <a:cs typeface="Calibri" panose="020F0502020204030204" pitchFamily="34" charset="0"/>
                </a:endParaRPr>
              </a:p>
              <a:p>
                <a:pPr marL="365760" lvl="1" indent="0">
                  <a:buNone/>
                </a:pPr>
                <a14:m>
                  <m:oMathPara xmlns:m="http://schemas.openxmlformats.org/officeDocument/2006/math">
                    <m:oMathParaPr>
                      <m:jc m:val="centerGroup"/>
                    </m:oMathParaPr>
                    <m:oMath xmlns:m="http://schemas.openxmlformats.org/officeDocument/2006/math">
                      <m:acc>
                        <m:accPr>
                          <m:chr m:val="⃗"/>
                          <m:ctrlPr>
                            <a:rPr lang="el-GR" i="1" smtClean="0">
                              <a:latin typeface="Cambria Math" panose="02040503050406030204" pitchFamily="18" charset="0"/>
                            </a:rPr>
                          </m:ctrlPr>
                        </m:accPr>
                        <m:e>
                          <m:r>
                            <a:rPr lang="en-US" b="0" i="1" smtClean="0">
                              <a:latin typeface="Cambria Math" panose="02040503050406030204" pitchFamily="18" charset="0"/>
                            </a:rPr>
                            <m:t>𝐸</m:t>
                          </m:r>
                        </m:e>
                      </m:acc>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𝐹</m:t>
                                  </m:r>
                                </m:e>
                              </m:acc>
                            </m:e>
                            <m:sub>
                              <m:r>
                                <a:rPr lang="en-US" b="0" i="1" smtClean="0">
                                  <a:latin typeface="Cambria Math" panose="02040503050406030204" pitchFamily="18" charset="0"/>
                                </a:rPr>
                                <m:t>𝑒</m:t>
                              </m:r>
                            </m:sub>
                          </m:sSub>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0</m:t>
                              </m:r>
                            </m:sub>
                          </m:sSub>
                        </m:den>
                      </m:f>
                    </m:oMath>
                  </m:oMathPara>
                </a14:m>
                <a:endParaRPr lang="en-US"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Άρα το διάνυσμα του ηλεκτρικού πεδίου έχει την </a:t>
                </a:r>
                <a:r>
                  <a:rPr lang="el-GR" b="1" dirty="0">
                    <a:latin typeface="Calibri" panose="020F0502020204030204" pitchFamily="34" charset="0"/>
                    <a:cs typeface="Calibri" panose="020F0502020204030204" pitchFamily="34" charset="0"/>
                  </a:rPr>
                  <a:t>ίδια κατεύθυνση με τη δύναμη </a:t>
                </a:r>
                <a:r>
                  <a:rPr lang="el-GR" dirty="0">
                    <a:latin typeface="Calibri" panose="020F0502020204030204" pitchFamily="34" charset="0"/>
                    <a:cs typeface="Calibri" panose="020F0502020204030204" pitchFamily="34" charset="0"/>
                  </a:rPr>
                  <a:t>που θα ασκούνταν σε ένα μικρό </a:t>
                </a:r>
                <a:r>
                  <a:rPr lang="el-GR" b="1" dirty="0">
                    <a:latin typeface="Calibri" panose="020F0502020204030204" pitchFamily="34" charset="0"/>
                    <a:cs typeface="Calibri" panose="020F0502020204030204" pitchFamily="34" charset="0"/>
                  </a:rPr>
                  <a:t>θετικό</a:t>
                </a:r>
                <a:r>
                  <a:rPr lang="el-GR" dirty="0">
                    <a:latin typeface="Calibri" panose="020F0502020204030204" pitchFamily="34" charset="0"/>
                    <a:cs typeface="Calibri" panose="020F0502020204030204" pitchFamily="34" charset="0"/>
                  </a:rPr>
                  <a:t> φορτίο </a:t>
                </a:r>
                <a14:m>
                  <m:oMath xmlns:m="http://schemas.openxmlformats.org/officeDocument/2006/math">
                    <m:sSub>
                      <m:sSubPr>
                        <m:ctrlPr>
                          <a:rPr lang="el-GR" i="1">
                            <a:latin typeface="Cambria Math" panose="02040503050406030204" pitchFamily="18" charset="0"/>
                          </a:rPr>
                        </m:ctrlPr>
                      </m:sSubPr>
                      <m:e>
                        <m:r>
                          <a:rPr lang="en-US" b="0" i="1">
                            <a:latin typeface="Cambria Math" panose="02040503050406030204" pitchFamily="18" charset="0"/>
                          </a:rPr>
                          <m:t>𝑞</m:t>
                        </m:r>
                      </m:e>
                      <m:sub>
                        <m:r>
                          <a:rPr lang="en-US" b="0" i="1">
                            <a:latin typeface="Cambria Math" panose="02040503050406030204" pitchFamily="18" charset="0"/>
                          </a:rPr>
                          <m:t>0</m:t>
                        </m:r>
                      </m:sub>
                    </m:sSub>
                  </m:oMath>
                </a14:m>
                <a:r>
                  <a:rPr lang="el-GR" dirty="0">
                    <a:latin typeface="Calibri" panose="020F0502020204030204" pitchFamily="34" charset="0"/>
                    <a:cs typeface="Calibri" panose="020F0502020204030204" pitchFamily="34" charset="0"/>
                  </a:rPr>
                  <a:t> </a:t>
                </a:r>
              </a:p>
              <a:p>
                <a:pPr lvl="1"/>
                <a:endParaRPr lang="en-US"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Ένα ηλεκτρικό πεδίο υπάρχει σε ένα σημείο του χώρου αν ένα φορτισμένο σωματίδιο (με μικρό φορτίο</a:t>
                </a:r>
                <a:r>
                  <a:rPr lang="en-US" dirty="0">
                    <a:latin typeface="Calibri" panose="020F0502020204030204" pitchFamily="34" charset="0"/>
                    <a:cs typeface="Calibri" panose="020F0502020204030204" pitchFamily="34" charset="0"/>
                  </a:rPr>
                  <a:t> </a:t>
                </a:r>
                <a14:m>
                  <m:oMath xmlns:m="http://schemas.openxmlformats.org/officeDocument/2006/math">
                    <m:sSub>
                      <m:sSubPr>
                        <m:ctrlPr>
                          <a:rPr lang="en-US" b="0" i="1" smtClean="0">
                            <a:latin typeface="Cambria Math" panose="02040503050406030204" pitchFamily="18" charset="0"/>
                          </a:rPr>
                        </m:ctrlPr>
                      </m:sSubPr>
                      <m:e>
                        <m:r>
                          <a:rPr lang="en-US" i="1">
                            <a:latin typeface="Cambria Math" panose="02040503050406030204" pitchFamily="18" charset="0"/>
                          </a:rPr>
                          <m:t>𝑞</m:t>
                        </m:r>
                      </m:e>
                      <m:sub>
                        <m:r>
                          <a:rPr lang="en-US" b="0" i="1" smtClean="0">
                            <a:latin typeface="Cambria Math" panose="02040503050406030204" pitchFamily="18" charset="0"/>
                          </a:rPr>
                          <m:t>0</m:t>
                        </m:r>
                      </m:sub>
                    </m:sSub>
                  </m:oMath>
                </a14:m>
                <a:r>
                  <a:rPr lang="el-GR" dirty="0">
                    <a:latin typeface="Calibri" panose="020F0502020204030204" pitchFamily="34" charset="0"/>
                    <a:cs typeface="Calibri" panose="020F0502020204030204" pitchFamily="34" charset="0"/>
                  </a:rPr>
                  <a:t>) υφίσταται μια ηλεκτρική δύναμη </a:t>
                </a:r>
                <a:br>
                  <a:rPr lang="en-US" i="1" dirty="0">
                    <a:latin typeface="Calibri" panose="020F0502020204030204" pitchFamily="34" charset="0"/>
                    <a:cs typeface="Calibri" panose="020F0502020204030204" pitchFamily="34" charset="0"/>
                  </a:rPr>
                </a:br>
                <a:endParaRPr lang="en-US" i="1" dirty="0">
                  <a:latin typeface="Calibri" panose="020F0502020204030204" pitchFamily="34" charset="0"/>
                  <a:cs typeface="Calibri" panose="020F0502020204030204" pitchFamily="34" charset="0"/>
                </a:endParaRPr>
              </a:p>
              <a:p>
                <a:pPr marL="365760" lvl="1" indent="0">
                  <a:buNone/>
                </a:pPr>
                <a14:m>
                  <m:oMathPara xmlns:m="http://schemas.openxmlformats.org/officeDocument/2006/math">
                    <m:oMathParaPr>
                      <m:jc m:val="centerGroup"/>
                    </m:oMathParaPr>
                    <m:oMath xmlns:m="http://schemas.openxmlformats.org/officeDocument/2006/math">
                      <m:sSub>
                        <m:sSubPr>
                          <m:ctrlPr>
                            <a:rPr lang="el-GR" i="1" smtClean="0">
                              <a:latin typeface="Cambria Math" panose="02040503050406030204" pitchFamily="18" charset="0"/>
                            </a:rPr>
                          </m:ctrlPr>
                        </m:sSubPr>
                        <m:e>
                          <m:acc>
                            <m:accPr>
                              <m:chr m:val="⃗"/>
                              <m:ctrlPr>
                                <a:rPr lang="el-GR" i="1" smtClean="0">
                                  <a:latin typeface="Cambria Math" panose="02040503050406030204" pitchFamily="18" charset="0"/>
                                </a:rPr>
                              </m:ctrlPr>
                            </m:accPr>
                            <m:e>
                              <m:r>
                                <a:rPr lang="en-US" b="0" i="1" smtClean="0">
                                  <a:latin typeface="Cambria Math" panose="02040503050406030204" pitchFamily="18" charset="0"/>
                                </a:rPr>
                                <m:t>𝐹</m:t>
                              </m:r>
                            </m:e>
                          </m:acc>
                        </m:e>
                        <m:sub>
                          <m:r>
                            <a:rPr lang="en-US" b="0" i="1" smtClean="0">
                              <a:latin typeface="Cambria Math" panose="02040503050406030204" pitchFamily="18" charset="0"/>
                            </a:rPr>
                            <m:t>𝑒</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0</m:t>
                          </m:r>
                        </m:sub>
                      </m:sSub>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𝐸</m:t>
                          </m:r>
                        </m:e>
                      </m:acc>
                    </m:oMath>
                  </m:oMathPara>
                </a14:m>
                <a:endParaRPr lang="el-GR" dirty="0">
                  <a:latin typeface="Calibri" panose="020F0502020204030204" pitchFamily="34" charset="0"/>
                  <a:cs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872249" cy="5105400"/>
              </a:xfrm>
              <a:blipFill>
                <a:blip r:embed="rId3"/>
                <a:stretch>
                  <a:fillRect t="-9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Horizontal Scroll 3"/>
              <p:cNvSpPr/>
              <p:nvPr/>
            </p:nvSpPr>
            <p:spPr>
              <a:xfrm>
                <a:off x="5638800" y="5334000"/>
                <a:ext cx="2971799" cy="1143000"/>
              </a:xfrm>
              <a:prstGeom prst="horizontalScroll">
                <a:avLst>
                  <a:gd name="adj" fmla="val 8779"/>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mbria" panose="02040503050406030204"/>
                    <a:ea typeface="+mn-ea"/>
                    <a:cs typeface="+mn-cs"/>
                  </a:rPr>
                  <a:t>Το </a:t>
                </a:r>
                <a14:m>
                  <m:oMath xmlns:m="http://schemas.openxmlformats.org/officeDocument/2006/math">
                    <m:sSub>
                      <m:sSubPr>
                        <m:ctrlPr>
                          <a:rPr kumimoji="0" lang="aa-ET" sz="1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ctrlPr>
                      </m:sSubPr>
                      <m:e>
                        <m:r>
                          <a:rPr kumimoji="0" lang="aa-ET" sz="1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𝑞</m:t>
                        </m:r>
                      </m:e>
                      <m:sub>
                        <m:r>
                          <a:rPr kumimoji="0" lang="aa-ET" sz="1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0</m:t>
                        </m:r>
                      </m:sub>
                    </m:sSub>
                  </m:oMath>
                </a14:m>
                <a:r>
                  <a:rPr kumimoji="0" lang="aa-ET" sz="1800" b="0" i="0" u="none" strike="noStrike" kern="1200" cap="none" spc="0" normalizeH="0" baseline="0" noProof="0" dirty="0">
                    <a:ln>
                      <a:noFill/>
                    </a:ln>
                    <a:solidFill>
                      <a:prstClr val="black"/>
                    </a:solidFill>
                    <a:effectLst/>
                    <a:uLnTx/>
                    <a:uFillTx/>
                    <a:latin typeface="Cambria" panose="02040503050406030204"/>
                    <a:ea typeface="+mn-ea"/>
                    <a:cs typeface="+mn-cs"/>
                  </a:rPr>
                  <a:t> </a:t>
                </a:r>
                <a:r>
                  <a:rPr kumimoji="0" lang="el-GR" sz="1800" b="0" i="0" u="none" strike="noStrike" kern="1200" cap="none" spc="0" normalizeH="0" baseline="0" noProof="0" dirty="0">
                    <a:ln>
                      <a:noFill/>
                    </a:ln>
                    <a:solidFill>
                      <a:prstClr val="black"/>
                    </a:solidFill>
                    <a:effectLst/>
                    <a:uLnTx/>
                    <a:uFillTx/>
                    <a:latin typeface="Cambria" panose="02040503050406030204"/>
                    <a:ea typeface="+mn-ea"/>
                    <a:cs typeface="+mn-cs"/>
                  </a:rPr>
                  <a:t>αποκαλείται συχνά και «δοκιμαστικό φορτίο»</a:t>
                </a:r>
                <a:endParaRPr kumimoji="0" lang="en-US" sz="1800" b="0" i="0" u="none" strike="noStrike" kern="1200" cap="none" spc="0" normalizeH="0" baseline="0" noProof="0" dirty="0">
                  <a:ln>
                    <a:noFill/>
                  </a:ln>
                  <a:solidFill>
                    <a:prstClr val="black"/>
                  </a:solidFill>
                  <a:effectLst/>
                  <a:uLnTx/>
                  <a:uFillTx/>
                  <a:latin typeface="Cambria" panose="02040503050406030204"/>
                  <a:ea typeface="+mn-ea"/>
                  <a:cs typeface="+mn-cs"/>
                </a:endParaRPr>
              </a:p>
            </p:txBody>
          </p:sp>
        </mc:Choice>
        <mc:Fallback xmlns="">
          <p:sp>
            <p:nvSpPr>
              <p:cNvPr id="4" name="Horizontal Scroll 3"/>
              <p:cNvSpPr>
                <a:spLocks noRot="1" noChangeAspect="1" noMove="1" noResize="1" noEditPoints="1" noAdjustHandles="1" noChangeArrowheads="1" noChangeShapeType="1" noTextEdit="1"/>
              </p:cNvSpPr>
              <p:nvPr/>
            </p:nvSpPr>
            <p:spPr>
              <a:xfrm>
                <a:off x="5638800" y="5334000"/>
                <a:ext cx="2971799" cy="1143000"/>
              </a:xfrm>
              <a:prstGeom prst="horizontalScroll">
                <a:avLst>
                  <a:gd name="adj" fmla="val 8779"/>
                </a:avLst>
              </a:prstGeom>
              <a:blipFill>
                <a:blip r:embed="rId4"/>
                <a:stretch>
                  <a:fillRect/>
                </a:stretch>
              </a:blipFill>
              <a:ln w="19050"/>
            </p:spPr>
            <p:txBody>
              <a:bodyPr/>
              <a:lstStyle/>
              <a:p>
                <a:r>
                  <a:rPr lang="en-US">
                    <a:noFill/>
                  </a:rPr>
                  <a:t> </a:t>
                </a:r>
              </a:p>
            </p:txBody>
          </p:sp>
        </mc:Fallback>
      </mc:AlternateContent>
    </p:spTree>
    <p:extLst>
      <p:ext uri="{BB962C8B-B14F-4D97-AF65-F5344CB8AC3E}">
        <p14:creationId xmlns:p14="http://schemas.microsoft.com/office/powerpoint/2010/main" val="1276985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fade">
                                      <p:cBhvr>
                                        <p:cTn id="20" dur="500"/>
                                        <p:tgtEl>
                                          <p:spTgt spid="3">
                                            <p:txEl>
                                              <p:pRg st="5" end="5"/>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500"/>
                                        <p:tgtEl>
                                          <p:spTgt spid="3">
                                            <p:txEl>
                                              <p:pRg st="6" end="6"/>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Ηλεκτρικά Πεδία</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872249" cy="5257800"/>
              </a:xfrm>
            </p:spPr>
            <p:txBody>
              <a:bodyPr>
                <a:normAutofit/>
              </a:bodyPr>
              <a:lstStyle/>
              <a:p>
                <a:r>
                  <a:rPr lang="el-GR" b="1" dirty="0">
                    <a:latin typeface="Calibri" panose="020F0502020204030204" pitchFamily="34" charset="0"/>
                    <a:cs typeface="Calibri" panose="020F0502020204030204" pitchFamily="34" charset="0"/>
                  </a:rPr>
                  <a:t>Ηλεκτρικό πεδίο</a:t>
                </a:r>
                <a:endParaRPr lang="en-US" sz="700"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Αν το </a:t>
                </a:r>
                <a14:m>
                  <m:oMath xmlns:m="http://schemas.openxmlformats.org/officeDocument/2006/math">
                    <m:sSub>
                      <m:sSubPr>
                        <m:ctrlPr>
                          <a:rPr lang="en-US" b="0" i="1" smtClean="0">
                            <a:latin typeface="Cambria Math" panose="02040503050406030204" pitchFamily="18" charset="0"/>
                          </a:rPr>
                        </m:ctrlPr>
                      </m:sSubPr>
                      <m:e>
                        <m:r>
                          <a:rPr lang="en-US" i="1">
                            <a:latin typeface="Cambria Math" panose="02040503050406030204" pitchFamily="18" charset="0"/>
                          </a:rPr>
                          <m:t>𝑞</m:t>
                        </m:r>
                      </m:e>
                      <m:sub>
                        <m:r>
                          <a:rPr lang="en-US" b="0" i="1" smtClean="0">
                            <a:latin typeface="Cambria Math" panose="02040503050406030204" pitchFamily="18" charset="0"/>
                          </a:rPr>
                          <m:t>0</m:t>
                        </m:r>
                      </m:sub>
                    </m:sSub>
                    <m:r>
                      <a:rPr lang="en-US" b="0" i="1" smtClean="0">
                        <a:latin typeface="Cambria Math" panose="02040503050406030204" pitchFamily="18" charset="0"/>
                      </a:rPr>
                      <m:t>&gt;0</m:t>
                    </m:r>
                  </m:oMath>
                </a14:m>
                <a:r>
                  <a:rPr lang="el-GR" dirty="0">
                    <a:latin typeface="Calibri" panose="020F0502020204030204" pitchFamily="34" charset="0"/>
                    <a:cs typeface="Calibri" panose="020F0502020204030204" pitchFamily="34" charset="0"/>
                  </a:rPr>
                  <a:t>, η ηλεκτρ. δύναμη έχει την ίδια κατεύθυνση με το διάνυσμα του ηλεκτρ. πεδίου στο σημείο του φορτίου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𝑞</m:t>
                        </m:r>
                      </m:e>
                      <m:sub>
                        <m:r>
                          <a:rPr lang="en-US" i="1">
                            <a:latin typeface="Cambria Math" panose="02040503050406030204" pitchFamily="18" charset="0"/>
                          </a:rPr>
                          <m:t>0</m:t>
                        </m:r>
                      </m:sub>
                    </m:sSub>
                  </m:oMath>
                </a14:m>
                <a:endParaRPr lang="el-GR"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Αν το </a:t>
                </a:r>
                <a14:m>
                  <m:oMath xmlns:m="http://schemas.openxmlformats.org/officeDocument/2006/math">
                    <m:sSub>
                      <m:sSubPr>
                        <m:ctrlPr>
                          <a:rPr lang="en-US" b="0" i="1" smtClean="0">
                            <a:latin typeface="Cambria Math" panose="02040503050406030204" pitchFamily="18" charset="0"/>
                          </a:rPr>
                        </m:ctrlPr>
                      </m:sSubPr>
                      <m:e>
                        <m:r>
                          <a:rPr lang="en-US" i="1">
                            <a:latin typeface="Cambria Math" panose="02040503050406030204" pitchFamily="18" charset="0"/>
                          </a:rPr>
                          <m:t>𝑞</m:t>
                        </m:r>
                      </m:e>
                      <m:sub>
                        <m:r>
                          <a:rPr lang="en-US" b="0" i="1" smtClean="0">
                            <a:latin typeface="Cambria Math" panose="02040503050406030204" pitchFamily="18" charset="0"/>
                          </a:rPr>
                          <m:t>0</m:t>
                        </m:r>
                      </m:sub>
                    </m:sSub>
                    <m:r>
                      <a:rPr lang="el-GR" b="0" i="1" smtClean="0">
                        <a:latin typeface="Cambria Math" panose="02040503050406030204" pitchFamily="18" charset="0"/>
                      </a:rPr>
                      <m:t>&lt;0</m:t>
                    </m:r>
                  </m:oMath>
                </a14:m>
                <a:r>
                  <a:rPr lang="el-GR" dirty="0">
                    <a:latin typeface="Calibri" panose="020F0502020204030204" pitchFamily="34" charset="0"/>
                    <a:cs typeface="Calibri" panose="020F0502020204030204" pitchFamily="34" charset="0"/>
                  </a:rPr>
                  <a:t>, το διάνυσμα του ηλεκτρ. πεδίου στο σημείο του φορτίου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𝑞</m:t>
                        </m:r>
                      </m:e>
                      <m:sub>
                        <m:r>
                          <a:rPr lang="en-US" i="1">
                            <a:latin typeface="Cambria Math" panose="02040503050406030204" pitchFamily="18" charset="0"/>
                          </a:rPr>
                          <m:t>0</m:t>
                        </m:r>
                      </m:sub>
                    </m:sSub>
                  </m:oMath>
                </a14:m>
                <a:r>
                  <a:rPr lang="el-GR" dirty="0">
                    <a:latin typeface="Calibri" panose="020F0502020204030204" pitchFamily="34" charset="0"/>
                    <a:cs typeface="Calibri" panose="020F0502020204030204" pitchFamily="34" charset="0"/>
                  </a:rPr>
                  <a:t> και η ηλεκτρική δύναμη έχουν αντίθετες κατευθύνσεις</a:t>
                </a:r>
              </a:p>
              <a:p>
                <a:pPr lvl="1"/>
                <a:r>
                  <a:rPr lang="el-GR" dirty="0">
                    <a:latin typeface="Calibri" panose="020F0502020204030204" pitchFamily="34" charset="0"/>
                    <a:cs typeface="Calibri" panose="020F0502020204030204" pitchFamily="34" charset="0"/>
                  </a:rPr>
                  <a:t>Το ηλεκτρικό πεδίο </a:t>
                </a:r>
                <a14:m>
                  <m:oMath xmlns:m="http://schemas.openxmlformats.org/officeDocument/2006/math">
                    <m:acc>
                      <m:accPr>
                        <m:chr m:val="⃗"/>
                        <m:ctrlPr>
                          <a:rPr lang="en-US" i="1">
                            <a:latin typeface="Cambria Math" panose="02040503050406030204" pitchFamily="18" charset="0"/>
                          </a:rPr>
                        </m:ctrlPr>
                      </m:accPr>
                      <m:e>
                        <m:r>
                          <a:rPr lang="en-US" i="1">
                            <a:latin typeface="Cambria Math" panose="02040503050406030204" pitchFamily="18" charset="0"/>
                          </a:rPr>
                          <m:t>𝐸</m:t>
                        </m:r>
                      </m:e>
                    </m:acc>
                  </m:oMath>
                </a14:m>
                <a:r>
                  <a:rPr lang="el-GR" dirty="0">
                    <a:latin typeface="Calibri" panose="020F0502020204030204" pitchFamily="34" charset="0"/>
                    <a:cs typeface="Calibri" panose="020F0502020204030204" pitchFamily="34" charset="0"/>
                  </a:rPr>
                  <a:t> σε ένα σημείο </a:t>
                </a:r>
                <a:r>
                  <a:rPr lang="en-US" dirty="0">
                    <a:latin typeface="Calibri" panose="020F0502020204030204" pitchFamily="34" charset="0"/>
                    <a:cs typeface="Calibri" panose="020F0502020204030204" pitchFamily="34" charset="0"/>
                  </a:rPr>
                  <a:t>P </a:t>
                </a:r>
                <a:r>
                  <a:rPr lang="el-GR" dirty="0">
                    <a:latin typeface="Calibri" panose="020F0502020204030204" pitchFamily="34" charset="0"/>
                    <a:cs typeface="Calibri" panose="020F0502020204030204" pitchFamily="34" charset="0"/>
                  </a:rPr>
                  <a:t>λόγω της παρουσίας </a:t>
                </a:r>
                <a:r>
                  <a:rPr lang="el-GR" b="1" dirty="0">
                    <a:latin typeface="Calibri" panose="020F0502020204030204" pitchFamily="34" charset="0"/>
                    <a:cs typeface="Calibri" panose="020F0502020204030204" pitchFamily="34" charset="0"/>
                  </a:rPr>
                  <a:t>πηγής φορτίου </a:t>
                </a:r>
                <a14:m>
                  <m:oMath xmlns:m="http://schemas.openxmlformats.org/officeDocument/2006/math">
                    <m:r>
                      <a:rPr lang="en-US" b="0" i="1" smtClean="0">
                        <a:latin typeface="Cambria Math" panose="02040503050406030204" pitchFamily="18" charset="0"/>
                      </a:rPr>
                      <m:t>𝑞</m:t>
                    </m:r>
                  </m:oMath>
                </a14:m>
                <a:r>
                  <a:rPr lang="en-US"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σε απόσταση </a:t>
                </a:r>
                <a14:m>
                  <m:oMath xmlns:m="http://schemas.openxmlformats.org/officeDocument/2006/math">
                    <m:r>
                      <a:rPr lang="aa-ET" i="1" dirty="0" smtClean="0">
                        <a:latin typeface="Cambria Math" panose="02040503050406030204" pitchFamily="18" charset="0"/>
                        <a:cs typeface="Calibri" panose="020F0502020204030204" pitchFamily="34" charset="0"/>
                      </a:rPr>
                      <m:t>𝑟</m:t>
                    </m:r>
                  </m:oMath>
                </a14:m>
                <a:r>
                  <a:rPr lang="el-GR" dirty="0">
                    <a:latin typeface="Calibri" panose="020F0502020204030204" pitchFamily="34" charset="0"/>
                    <a:cs typeface="Calibri" panose="020F0502020204030204" pitchFamily="34" charset="0"/>
                  </a:rPr>
                  <a:t> από το σημείο </a:t>
                </a:r>
                <a:r>
                  <a:rPr lang="aa-ET" dirty="0">
                    <a:latin typeface="Calibri" panose="020F0502020204030204" pitchFamily="34" charset="0"/>
                    <a:cs typeface="Calibri" panose="020F0502020204030204" pitchFamily="34" charset="0"/>
                  </a:rPr>
                  <a:t>P </a:t>
                </a:r>
                <a:r>
                  <a:rPr lang="el-GR" dirty="0">
                    <a:latin typeface="Calibri" panose="020F0502020204030204" pitchFamily="34" charset="0"/>
                    <a:cs typeface="Calibri" panose="020F0502020204030204" pitchFamily="34" charset="0"/>
                  </a:rPr>
                  <a:t>δίνεται ως </a:t>
                </a:r>
                <a:br>
                  <a:rPr lang="en-US" i="1" dirty="0">
                    <a:latin typeface="Calibri" panose="020F0502020204030204" pitchFamily="34" charset="0"/>
                    <a:cs typeface="Calibri" panose="020F0502020204030204" pitchFamily="34" charset="0"/>
                  </a:rPr>
                </a:br>
                <a14:m>
                  <m:oMath xmlns:m="http://schemas.openxmlformats.org/officeDocument/2006/math">
                    <m:acc>
                      <m:accPr>
                        <m:chr m:val="⃗"/>
                        <m:ctrlPr>
                          <a:rPr lang="el-GR" i="1" smtClean="0">
                            <a:latin typeface="Cambria Math" panose="02040503050406030204" pitchFamily="18" charset="0"/>
                          </a:rPr>
                        </m:ctrlPr>
                      </m:accPr>
                      <m:e>
                        <m:r>
                          <a:rPr lang="en-US" b="0" i="1" smtClean="0">
                            <a:latin typeface="Cambria Math" panose="02040503050406030204" pitchFamily="18" charset="0"/>
                          </a:rPr>
                          <m:t>𝐸</m:t>
                        </m:r>
                      </m:e>
                    </m:acc>
                    <m:sSub>
                      <m:sSubPr>
                        <m:ctrlPr>
                          <a:rPr lang="aa-ET" b="0" i="1" smtClean="0">
                            <a:latin typeface="Cambria Math" panose="02040503050406030204" pitchFamily="18" charset="0"/>
                          </a:rPr>
                        </m:ctrlPr>
                      </m:sSubPr>
                      <m:e>
                        <m:r>
                          <a:rPr lang="aa-ET" b="0" i="1" smtClean="0">
                            <a:latin typeface="Cambria Math" panose="02040503050406030204" pitchFamily="18" charset="0"/>
                          </a:rPr>
                          <m:t>𝑞</m:t>
                        </m:r>
                      </m:e>
                      <m:sub>
                        <m:r>
                          <a:rPr lang="aa-ET" b="0" i="1" smtClean="0">
                            <a:latin typeface="Cambria Math" panose="02040503050406030204" pitchFamily="18" charset="0"/>
                          </a:rPr>
                          <m:t>0</m:t>
                        </m:r>
                      </m:sub>
                    </m:sSub>
                    <m:r>
                      <a:rPr lang="en-US" b="0" i="1" smtClean="0">
                        <a:latin typeface="Cambria Math" panose="02040503050406030204" pitchFamily="18" charset="0"/>
                      </a:rPr>
                      <m:t>=</m:t>
                    </m:r>
                    <m:sSub>
                      <m:sSubPr>
                        <m:ctrlPr>
                          <a:rPr lang="aa-ET" b="0" i="1" smtClean="0">
                            <a:latin typeface="Cambria Math" panose="02040503050406030204" pitchFamily="18" charset="0"/>
                          </a:rPr>
                        </m:ctrlPr>
                      </m:sSubPr>
                      <m:e>
                        <m:acc>
                          <m:accPr>
                            <m:chr m:val="⃗"/>
                            <m:ctrlPr>
                              <a:rPr lang="aa-ET" b="0" i="1" smtClean="0">
                                <a:latin typeface="Cambria Math" panose="02040503050406030204" pitchFamily="18" charset="0"/>
                              </a:rPr>
                            </m:ctrlPr>
                          </m:accPr>
                          <m:e>
                            <m:r>
                              <a:rPr lang="aa-ET" b="0" i="1" smtClean="0">
                                <a:latin typeface="Cambria Math" panose="02040503050406030204" pitchFamily="18" charset="0"/>
                              </a:rPr>
                              <m:t>𝐹</m:t>
                            </m:r>
                          </m:e>
                        </m:acc>
                      </m:e>
                      <m:sub>
                        <m:r>
                          <a:rPr lang="aa-ET" b="0" i="1" smtClean="0">
                            <a:latin typeface="Cambria Math" panose="02040503050406030204" pitchFamily="18" charset="0"/>
                          </a:rPr>
                          <m:t>𝑒</m:t>
                        </m:r>
                      </m:sub>
                    </m:sSub>
                    <m:r>
                      <a:rPr lang="aa-ET" b="0" i="1" smtClean="0">
                        <a:latin typeface="Cambria Math" panose="02040503050406030204" pitchFamily="18" charset="0"/>
                      </a:rPr>
                      <m:t>⇒</m:t>
                    </m:r>
                    <m:acc>
                      <m:accPr>
                        <m:chr m:val="⃗"/>
                        <m:ctrlPr>
                          <a:rPr lang="aa-ET" b="0" i="1" smtClean="0">
                            <a:latin typeface="Cambria Math" panose="02040503050406030204" pitchFamily="18" charset="0"/>
                          </a:rPr>
                        </m:ctrlPr>
                      </m:accPr>
                      <m:e>
                        <m:r>
                          <a:rPr lang="aa-ET" b="0" i="1" smtClean="0">
                            <a:latin typeface="Cambria Math" panose="02040503050406030204" pitchFamily="18" charset="0"/>
                          </a:rPr>
                          <m:t>𝐸</m:t>
                        </m:r>
                      </m:e>
                    </m:acc>
                    <m:sSub>
                      <m:sSubPr>
                        <m:ctrlPr>
                          <a:rPr lang="aa-ET" i="1" dirty="0" smtClean="0">
                            <a:latin typeface="Cambria Math" panose="02040503050406030204" pitchFamily="18" charset="0"/>
                          </a:rPr>
                        </m:ctrlPr>
                      </m:sSubPr>
                      <m:e>
                        <m:r>
                          <a:rPr lang="aa-ET" b="0" i="1" dirty="0" smtClean="0">
                            <a:latin typeface="Cambria Math" panose="02040503050406030204" pitchFamily="18" charset="0"/>
                          </a:rPr>
                          <m:t>𝑞</m:t>
                        </m:r>
                      </m:e>
                      <m:sub>
                        <m:r>
                          <a:rPr lang="aa-ET" b="0" i="1" dirty="0" smtClean="0">
                            <a:latin typeface="Cambria Math" panose="02040503050406030204" pitchFamily="18" charset="0"/>
                          </a:rPr>
                          <m:t>0</m:t>
                        </m:r>
                      </m:sub>
                    </m:sSub>
                    <m:r>
                      <a:rPr lang="aa-ET" b="0" i="1" dirty="0"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𝑘</m:t>
                        </m:r>
                      </m:e>
                      <m:sub>
                        <m:r>
                          <a:rPr lang="en-US" b="0" i="1" smtClean="0">
                            <a:latin typeface="Cambria Math" panose="02040503050406030204" pitchFamily="18" charset="0"/>
                          </a:rPr>
                          <m:t>𝑒</m:t>
                        </m:r>
                      </m:sub>
                    </m:sSub>
                    <m:f>
                      <m:fPr>
                        <m:ctrlPr>
                          <a:rPr lang="en-US" i="1">
                            <a:latin typeface="Cambria Math" panose="02040503050406030204" pitchFamily="18" charset="0"/>
                          </a:rPr>
                        </m:ctrlPr>
                      </m:fPr>
                      <m:num>
                        <m:r>
                          <a:rPr lang="en-US" b="0" i="1" smtClean="0">
                            <a:latin typeface="Cambria Math" panose="02040503050406030204" pitchFamily="18" charset="0"/>
                          </a:rPr>
                          <m:t>𝑞</m:t>
                        </m:r>
                        <m:sSub>
                          <m:sSubPr>
                            <m:ctrlPr>
                              <a:rPr lang="aa-ET" b="0" i="1" smtClean="0">
                                <a:latin typeface="Cambria Math" panose="02040503050406030204" pitchFamily="18" charset="0"/>
                              </a:rPr>
                            </m:ctrlPr>
                          </m:sSubPr>
                          <m:e>
                            <m:r>
                              <a:rPr lang="aa-ET" b="0" i="1" smtClean="0">
                                <a:latin typeface="Cambria Math" panose="02040503050406030204" pitchFamily="18" charset="0"/>
                              </a:rPr>
                              <m:t>𝑞</m:t>
                            </m:r>
                          </m:e>
                          <m:sub>
                            <m:r>
                              <a:rPr lang="aa-ET" b="0" i="1" smtClean="0">
                                <a:latin typeface="Cambria Math" panose="02040503050406030204" pitchFamily="18" charset="0"/>
                              </a:rPr>
                              <m:t>0</m:t>
                            </m:r>
                          </m:sub>
                        </m:sSub>
                      </m:num>
                      <m:den>
                        <m:sSup>
                          <m:sSupPr>
                            <m:ctrlPr>
                              <a:rPr lang="en-US" i="1">
                                <a:latin typeface="Cambria Math" panose="02040503050406030204" pitchFamily="18" charset="0"/>
                              </a:rPr>
                            </m:ctrlPr>
                          </m:sSupPr>
                          <m:e>
                            <m:r>
                              <a:rPr lang="en-US" b="0" i="1">
                                <a:latin typeface="Cambria Math" panose="02040503050406030204" pitchFamily="18" charset="0"/>
                              </a:rPr>
                              <m:t>𝑟</m:t>
                            </m:r>
                          </m:e>
                          <m:sup>
                            <m:r>
                              <a:rPr lang="en-US" b="0" i="1">
                                <a:latin typeface="Cambria Math" panose="02040503050406030204" pitchFamily="18" charset="0"/>
                              </a:rPr>
                              <m:t>2</m:t>
                            </m:r>
                          </m:sup>
                        </m:sSup>
                      </m:den>
                    </m:f>
                    <m:acc>
                      <m:accPr>
                        <m:chr m:val="⃗"/>
                        <m:ctrlPr>
                          <a:rPr lang="en-US" i="1" smtClean="0">
                            <a:latin typeface="Cambria Math" panose="02040503050406030204" pitchFamily="18" charset="0"/>
                          </a:rPr>
                        </m:ctrlPr>
                      </m:accPr>
                      <m:e>
                        <m:r>
                          <a:rPr lang="en-US" b="1" i="0" smtClean="0">
                            <a:latin typeface="Cambria Math" panose="02040503050406030204" pitchFamily="18" charset="0"/>
                          </a:rPr>
                          <m:t>𝐫</m:t>
                        </m:r>
                      </m:e>
                    </m:acc>
                    <m:r>
                      <a:rPr lang="aa-ET" b="1" i="1" smtClean="0">
                        <a:latin typeface="Cambria Math" panose="02040503050406030204" pitchFamily="18" charset="0"/>
                      </a:rPr>
                      <m:t>⇒</m:t>
                    </m:r>
                    <m:acc>
                      <m:accPr>
                        <m:chr m:val="⃗"/>
                        <m:ctrlPr>
                          <a:rPr lang="aa-ET" b="1" i="1" smtClean="0">
                            <a:latin typeface="Cambria Math" panose="02040503050406030204" pitchFamily="18" charset="0"/>
                          </a:rPr>
                        </m:ctrlPr>
                      </m:accPr>
                      <m:e>
                        <m:r>
                          <a:rPr lang="aa-ET" b="0" i="1" smtClean="0">
                            <a:latin typeface="Cambria Math" panose="02040503050406030204" pitchFamily="18" charset="0"/>
                          </a:rPr>
                          <m:t>𝐸</m:t>
                        </m:r>
                      </m:e>
                    </m:acc>
                    <m:r>
                      <a:rPr lang="aa-ET" b="1"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𝑘</m:t>
                        </m:r>
                      </m:e>
                      <m:sub>
                        <m:r>
                          <a:rPr lang="en-US" i="1">
                            <a:latin typeface="Cambria Math" panose="02040503050406030204" pitchFamily="18" charset="0"/>
                          </a:rPr>
                          <m:t>𝑒</m:t>
                        </m:r>
                      </m:sub>
                    </m:sSub>
                    <m:f>
                      <m:fPr>
                        <m:ctrlPr>
                          <a:rPr lang="en-US" i="1">
                            <a:latin typeface="Cambria Math" panose="02040503050406030204" pitchFamily="18" charset="0"/>
                          </a:rPr>
                        </m:ctrlPr>
                      </m:fPr>
                      <m:num>
                        <m:r>
                          <a:rPr lang="en-US" i="1">
                            <a:latin typeface="Cambria Math" panose="02040503050406030204" pitchFamily="18" charset="0"/>
                          </a:rPr>
                          <m:t>𝑞</m:t>
                        </m:r>
                      </m:num>
                      <m:den>
                        <m:sSup>
                          <m:sSupPr>
                            <m:ctrlPr>
                              <a:rPr lang="en-US" i="1">
                                <a:latin typeface="Cambria Math" panose="02040503050406030204" pitchFamily="18" charset="0"/>
                              </a:rPr>
                            </m:ctrlPr>
                          </m:sSupPr>
                          <m:e>
                            <m:r>
                              <a:rPr lang="en-US" i="1">
                                <a:latin typeface="Cambria Math" panose="02040503050406030204" pitchFamily="18" charset="0"/>
                              </a:rPr>
                              <m:t>𝑟</m:t>
                            </m:r>
                          </m:e>
                          <m:sup>
                            <m:r>
                              <a:rPr lang="en-US" i="1">
                                <a:latin typeface="Cambria Math" panose="02040503050406030204" pitchFamily="18" charset="0"/>
                              </a:rPr>
                              <m:t>2</m:t>
                            </m:r>
                          </m:sup>
                        </m:sSup>
                      </m:den>
                    </m:f>
                    <m:acc>
                      <m:accPr>
                        <m:chr m:val="⃗"/>
                        <m:ctrlPr>
                          <a:rPr lang="en-US" i="1">
                            <a:latin typeface="Cambria Math" panose="02040503050406030204" pitchFamily="18" charset="0"/>
                          </a:rPr>
                        </m:ctrlPr>
                      </m:accPr>
                      <m:e>
                        <m:r>
                          <a:rPr lang="en-US" b="1">
                            <a:latin typeface="Cambria Math" panose="02040503050406030204" pitchFamily="18" charset="0"/>
                          </a:rPr>
                          <m:t>𝐫</m:t>
                        </m:r>
                      </m:e>
                    </m:acc>
                  </m:oMath>
                </a14:m>
                <a:br>
                  <a:rPr lang="en-US" dirty="0">
                    <a:latin typeface="Calibri" panose="020F0502020204030204" pitchFamily="34" charset="0"/>
                    <a:cs typeface="Calibri" panose="020F0502020204030204" pitchFamily="34" charset="0"/>
                  </a:rPr>
                </a:br>
                <a:r>
                  <a:rPr lang="el-GR" dirty="0">
                    <a:latin typeface="Calibri" panose="020F0502020204030204" pitchFamily="34" charset="0"/>
                    <a:cs typeface="Calibri" panose="020F0502020204030204" pitchFamily="34" charset="0"/>
                  </a:rPr>
                  <a:t>με </a:t>
                </a:r>
                <a14:m>
                  <m:oMath xmlns:m="http://schemas.openxmlformats.org/officeDocument/2006/math">
                    <m:acc>
                      <m:accPr>
                        <m:chr m:val="⃗"/>
                        <m:ctrlPr>
                          <a:rPr lang="el-GR" b="1" i="1" dirty="0" smtClean="0">
                            <a:latin typeface="Cambria Math" panose="02040503050406030204" pitchFamily="18" charset="0"/>
                            <a:cs typeface="Calibri" panose="020F0502020204030204" pitchFamily="34" charset="0"/>
                          </a:rPr>
                        </m:ctrlPr>
                      </m:accPr>
                      <m:e>
                        <m:r>
                          <a:rPr lang="aa-ET" b="1" i="0" dirty="0" smtClean="0">
                            <a:latin typeface="Cambria Math" panose="02040503050406030204" pitchFamily="18" charset="0"/>
                            <a:cs typeface="Calibri" panose="020F0502020204030204" pitchFamily="34" charset="0"/>
                          </a:rPr>
                          <m:t>𝐫</m:t>
                        </m:r>
                      </m:e>
                    </m:acc>
                    <m:r>
                      <a:rPr lang="aa-ET" i="1" dirty="0" smtClean="0">
                        <a:latin typeface="Cambria Math" panose="02040503050406030204" pitchFamily="18" charset="0"/>
                        <a:cs typeface="Calibri" panose="020F0502020204030204" pitchFamily="34" charset="0"/>
                      </a:rPr>
                      <m:t> </m:t>
                    </m:r>
                  </m:oMath>
                </a14:m>
                <a:r>
                  <a:rPr lang="el-GR" dirty="0">
                    <a:latin typeface="Calibri" panose="020F0502020204030204" pitchFamily="34" charset="0"/>
                    <a:cs typeface="Calibri" panose="020F0502020204030204" pitchFamily="34" charset="0"/>
                  </a:rPr>
                  <a:t>το γνωστό μοναδιαίο διάνυσμα που είδαμε νωρίτερα</a:t>
                </a:r>
                <a:endParaRPr lang="en-US"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Το </a:t>
                </a:r>
                <a:r>
                  <a:rPr lang="el-GR" b="1" dirty="0">
                    <a:latin typeface="Calibri" panose="020F0502020204030204" pitchFamily="34" charset="0"/>
                    <a:cs typeface="Calibri" panose="020F0502020204030204" pitchFamily="34" charset="0"/>
                  </a:rPr>
                  <a:t>μέτρο</a:t>
                </a:r>
                <a:r>
                  <a:rPr lang="el-GR" dirty="0">
                    <a:latin typeface="Calibri" panose="020F0502020204030204" pitchFamily="34" charset="0"/>
                    <a:cs typeface="Calibri" panose="020F0502020204030204" pitchFamily="34" charset="0"/>
                  </a:rPr>
                  <a:t> του ηλεκτρικού πεδίου στο σημείο </a:t>
                </a:r>
                <a:r>
                  <a:rPr lang="en-US" dirty="0">
                    <a:latin typeface="Calibri" panose="020F0502020204030204" pitchFamily="34" charset="0"/>
                    <a:cs typeface="Calibri" panose="020F0502020204030204" pitchFamily="34" charset="0"/>
                  </a:rPr>
                  <a:t>P </a:t>
                </a:r>
                <a:r>
                  <a:rPr lang="el-GR" dirty="0">
                    <a:latin typeface="Calibri" panose="020F0502020204030204" pitchFamily="34" charset="0"/>
                    <a:cs typeface="Calibri" panose="020F0502020204030204" pitchFamily="34" charset="0"/>
                  </a:rPr>
                  <a:t>δίνεται ως</a:t>
                </a:r>
                <a:endParaRPr lang="el-GR" sz="900" dirty="0">
                  <a:latin typeface="Calibri" panose="020F0502020204030204" pitchFamily="34" charset="0"/>
                  <a:cs typeface="Calibri" panose="020F0502020204030204" pitchFamily="34" charset="0"/>
                </a:endParaRPr>
              </a:p>
              <a:p>
                <a:pPr marL="365760" lvl="1" indent="0">
                  <a:buNone/>
                </a:pPr>
                <a14:m>
                  <m:oMathPara xmlns:m="http://schemas.openxmlformats.org/officeDocument/2006/math">
                    <m:oMathParaPr>
                      <m:jc m:val="centerGroup"/>
                    </m:oMathParaPr>
                    <m:oMath xmlns:m="http://schemas.openxmlformats.org/officeDocument/2006/math">
                      <m:d>
                        <m:dPr>
                          <m:begChr m:val="|"/>
                          <m:endChr m:val="|"/>
                          <m:ctrlPr>
                            <a:rPr lang="el-GR" b="0" i="1" smtClean="0">
                              <a:latin typeface="Cambria Math" panose="02040503050406030204" pitchFamily="18" charset="0"/>
                            </a:rPr>
                          </m:ctrlPr>
                        </m:dPr>
                        <m:e>
                          <m:acc>
                            <m:accPr>
                              <m:chr m:val="⃗"/>
                              <m:ctrlPr>
                                <a:rPr lang="en-US" b="0" i="1" smtClean="0">
                                  <a:latin typeface="Cambria Math" panose="02040503050406030204" pitchFamily="18" charset="0"/>
                                  <a:cs typeface="Calibri" panose="020F0502020204030204" pitchFamily="34" charset="0"/>
                                </a:rPr>
                              </m:ctrlPr>
                            </m:accPr>
                            <m:e>
                              <m:r>
                                <a:rPr lang="en-US" b="0" i="1" smtClean="0">
                                  <a:latin typeface="Cambria Math" panose="02040503050406030204" pitchFamily="18" charset="0"/>
                                  <a:cs typeface="Calibri" panose="020F0502020204030204" pitchFamily="34" charset="0"/>
                                </a:rPr>
                                <m:t>𝐸</m:t>
                              </m:r>
                            </m:e>
                          </m:acc>
                        </m:e>
                      </m:d>
                      <m:r>
                        <a:rPr lang="el-GR" b="0" i="1" smtClean="0">
                          <a:latin typeface="Cambria Math" panose="02040503050406030204" pitchFamily="18" charset="0"/>
                        </a:rPr>
                        <m:t>=</m:t>
                      </m:r>
                      <m:r>
                        <a:rPr lang="en-US" b="0" i="1" smtClean="0">
                          <a:latin typeface="Cambria Math" panose="02040503050406030204" pitchFamily="18" charset="0"/>
                        </a:rPr>
                        <m:t>𝐸</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𝑘</m:t>
                          </m:r>
                        </m:e>
                        <m:sub>
                          <m:r>
                            <a:rPr lang="en-US" i="1">
                              <a:latin typeface="Cambria Math" panose="02040503050406030204" pitchFamily="18" charset="0"/>
                            </a:rPr>
                            <m:t>𝑒</m:t>
                          </m:r>
                        </m:sub>
                      </m:sSub>
                      <m:f>
                        <m:fPr>
                          <m:ctrlPr>
                            <a:rPr lang="en-US" i="1">
                              <a:latin typeface="Cambria Math" panose="02040503050406030204" pitchFamily="18" charset="0"/>
                            </a:rPr>
                          </m:ctrlPr>
                        </m:fPr>
                        <m:num>
                          <m:d>
                            <m:dPr>
                              <m:begChr m:val="|"/>
                              <m:endChr m:val="|"/>
                              <m:ctrlPr>
                                <a:rPr lang="en-US" b="0" i="1" smtClean="0">
                                  <a:latin typeface="Cambria Math" panose="02040503050406030204" pitchFamily="18" charset="0"/>
                                </a:rPr>
                              </m:ctrlPr>
                            </m:dPr>
                            <m:e>
                              <m:r>
                                <a:rPr lang="en-US" i="1">
                                  <a:latin typeface="Cambria Math" panose="02040503050406030204" pitchFamily="18" charset="0"/>
                                </a:rPr>
                                <m:t>𝑞</m:t>
                              </m:r>
                            </m:e>
                          </m:d>
                        </m:num>
                        <m:den>
                          <m:sSup>
                            <m:sSupPr>
                              <m:ctrlPr>
                                <a:rPr lang="en-US" i="1">
                                  <a:latin typeface="Cambria Math" panose="02040503050406030204" pitchFamily="18" charset="0"/>
                                </a:rPr>
                              </m:ctrlPr>
                            </m:sSupPr>
                            <m:e>
                              <m:r>
                                <a:rPr lang="en-US" i="1">
                                  <a:latin typeface="Cambria Math" panose="02040503050406030204" pitchFamily="18" charset="0"/>
                                </a:rPr>
                                <m:t>𝑟</m:t>
                              </m:r>
                            </m:e>
                            <m:sup>
                              <m:r>
                                <a:rPr lang="en-US" i="1">
                                  <a:latin typeface="Cambria Math" panose="02040503050406030204" pitchFamily="18" charset="0"/>
                                </a:rPr>
                                <m:t>2</m:t>
                              </m:r>
                            </m:sup>
                          </m:sSup>
                        </m:den>
                      </m:f>
                    </m:oMath>
                  </m:oMathPara>
                </a14:m>
                <a:endParaRPr lang="el-GR" dirty="0">
                  <a:latin typeface="Calibri" panose="020F0502020204030204" pitchFamily="34" charset="0"/>
                  <a:cs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872249" cy="5257800"/>
              </a:xfrm>
              <a:blipFill>
                <a:blip r:embed="rId3"/>
                <a:stretch>
                  <a:fillRect t="-927" r="-31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Horizontal Scroll 3"/>
              <p:cNvSpPr/>
              <p:nvPr/>
            </p:nvSpPr>
            <p:spPr>
              <a:xfrm>
                <a:off x="6705600" y="762000"/>
                <a:ext cx="1752600" cy="813708"/>
              </a:xfrm>
              <a:prstGeom prst="horizontalScroll">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l-GR"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acc>
                            <m:accPr>
                              <m:chr m:val="⃗"/>
                              <m:ctrlPr>
                                <a:rPr kumimoji="0" lang="el-GR"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𝐹</m:t>
                              </m:r>
                            </m:e>
                          </m:acc>
                        </m:e>
                        <m:sub>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𝑒</m:t>
                          </m:r>
                        </m:sub>
                      </m:sSub>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𝑞</m:t>
                          </m:r>
                        </m:e>
                        <m:sub>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0</m:t>
                          </m:r>
                        </m:sub>
                      </m:sSub>
                      <m:acc>
                        <m:accPr>
                          <m:chr m:val="⃗"/>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𝐸</m:t>
                          </m:r>
                        </m:e>
                      </m:acc>
                    </m:oMath>
                  </m:oMathPara>
                </a14:m>
                <a:endParaRPr kumimoji="0" lang="el-GR" sz="2400" b="0" i="0" u="none" strike="noStrike" kern="1200" cap="none" spc="0" normalizeH="0" baseline="0" noProof="0">
                  <a:ln>
                    <a:noFill/>
                  </a:ln>
                  <a:solidFill>
                    <a:prstClr val="black"/>
                  </a:solidFill>
                  <a:effectLst/>
                  <a:uLnTx/>
                  <a:uFillTx/>
                  <a:latin typeface="Cambria" panose="02040503050406030204"/>
                  <a:ea typeface="+mn-ea"/>
                  <a:cs typeface="+mn-cs"/>
                </a:endParaRPr>
              </a:p>
            </p:txBody>
          </p:sp>
        </mc:Choice>
        <mc:Fallback xmlns="">
          <p:sp>
            <p:nvSpPr>
              <p:cNvPr id="4" name="Horizontal Scroll 3"/>
              <p:cNvSpPr>
                <a:spLocks noRot="1" noChangeAspect="1" noMove="1" noResize="1" noEditPoints="1" noAdjustHandles="1" noChangeArrowheads="1" noChangeShapeType="1" noTextEdit="1"/>
              </p:cNvSpPr>
              <p:nvPr/>
            </p:nvSpPr>
            <p:spPr>
              <a:xfrm>
                <a:off x="6705600" y="762000"/>
                <a:ext cx="1752600" cy="813708"/>
              </a:xfrm>
              <a:prstGeom prst="horizontalScroll">
                <a:avLst/>
              </a:prstGeom>
              <a:blipFill>
                <a:blip r:embed="rId4"/>
                <a:stretch>
                  <a:fillRect/>
                </a:stretch>
              </a:blipFill>
              <a:ln w="28575"/>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Horizontal Scroll 4"/>
              <p:cNvSpPr/>
              <p:nvPr/>
            </p:nvSpPr>
            <p:spPr>
              <a:xfrm>
                <a:off x="5638800" y="5638800"/>
                <a:ext cx="2971799" cy="1143000"/>
              </a:xfrm>
              <a:prstGeom prst="horizontalScroll">
                <a:avLst>
                  <a:gd name="adj" fmla="val 8779"/>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mbria" panose="02040503050406030204"/>
                    <a:ea typeface="+mn-ea"/>
                    <a:cs typeface="+mn-cs"/>
                  </a:rPr>
                  <a:t>Ηλεκτρικό πεδίο αποκλειστικά εξαρτώμενο από την πηγή φορτίου </a:t>
                </a:r>
                <a14:m>
                  <m:oMath xmlns:m="http://schemas.openxmlformats.org/officeDocument/2006/math">
                    <m:r>
                      <a:rPr kumimoji="0" lang="aa-ET" sz="1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𝑞</m:t>
                    </m:r>
                  </m:oMath>
                </a14:m>
                <a:r>
                  <a:rPr kumimoji="0" lang="el-GR" sz="1800" b="0" i="0" u="none" strike="noStrike" kern="1200" cap="none" spc="0" normalizeH="0" baseline="0" noProof="0" dirty="0">
                    <a:ln>
                      <a:noFill/>
                    </a:ln>
                    <a:solidFill>
                      <a:prstClr val="black"/>
                    </a:solidFill>
                    <a:effectLst/>
                    <a:uLnTx/>
                    <a:uFillTx/>
                    <a:latin typeface="Cambria" panose="02040503050406030204"/>
                    <a:ea typeface="+mn-ea"/>
                    <a:cs typeface="+mn-cs"/>
                  </a:rPr>
                  <a:t>!</a:t>
                </a:r>
                <a:endParaRPr kumimoji="0" lang="en-US" sz="1800" b="0" i="0" u="none" strike="noStrike" kern="1200" cap="none" spc="0" normalizeH="0" baseline="0" noProof="0" dirty="0">
                  <a:ln>
                    <a:noFill/>
                  </a:ln>
                  <a:solidFill>
                    <a:prstClr val="black"/>
                  </a:solidFill>
                  <a:effectLst/>
                  <a:uLnTx/>
                  <a:uFillTx/>
                  <a:latin typeface="Cambria" panose="02040503050406030204"/>
                  <a:ea typeface="+mn-ea"/>
                  <a:cs typeface="+mn-cs"/>
                </a:endParaRPr>
              </a:p>
            </p:txBody>
          </p:sp>
        </mc:Choice>
        <mc:Fallback xmlns="">
          <p:sp>
            <p:nvSpPr>
              <p:cNvPr id="5" name="Horizontal Scroll 4"/>
              <p:cNvSpPr>
                <a:spLocks noRot="1" noChangeAspect="1" noMove="1" noResize="1" noEditPoints="1" noAdjustHandles="1" noChangeArrowheads="1" noChangeShapeType="1" noTextEdit="1"/>
              </p:cNvSpPr>
              <p:nvPr/>
            </p:nvSpPr>
            <p:spPr>
              <a:xfrm>
                <a:off x="5638800" y="5638800"/>
                <a:ext cx="2971799" cy="1143000"/>
              </a:xfrm>
              <a:prstGeom prst="horizontalScroll">
                <a:avLst>
                  <a:gd name="adj" fmla="val 8779"/>
                </a:avLst>
              </a:prstGeom>
              <a:blipFill>
                <a:blip r:embed="rId5"/>
                <a:stretch>
                  <a:fillRect r="-408"/>
                </a:stretch>
              </a:blipFill>
              <a:ln w="19050"/>
            </p:spPr>
            <p:txBody>
              <a:bodyPr/>
              <a:lstStyle/>
              <a:p>
                <a:r>
                  <a:rPr lang="en-US">
                    <a:noFill/>
                  </a:rPr>
                  <a:t> </a:t>
                </a:r>
              </a:p>
            </p:txBody>
          </p:sp>
        </mc:Fallback>
      </mc:AlternateContent>
      <p:sp>
        <p:nvSpPr>
          <p:cNvPr id="7" name="Rounded Rectangle 6"/>
          <p:cNvSpPr/>
          <p:nvPr/>
        </p:nvSpPr>
        <p:spPr>
          <a:xfrm>
            <a:off x="5442856" y="4332514"/>
            <a:ext cx="1447800" cy="685800"/>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cxnSp>
        <p:nvCxnSpPr>
          <p:cNvPr id="9" name="Straight Connector 8"/>
          <p:cNvCxnSpPr/>
          <p:nvPr/>
        </p:nvCxnSpPr>
        <p:spPr>
          <a:xfrm flipV="1">
            <a:off x="3505200" y="4572000"/>
            <a:ext cx="304800" cy="22860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4572000" y="4332514"/>
            <a:ext cx="381000" cy="315686"/>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4438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500"/>
                                        <p:tgtEl>
                                          <p:spTgt spid="3">
                                            <p:txEl>
                                              <p:pRg st="4" end="4"/>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500"/>
                                        <p:tgtEl>
                                          <p:spTgt spid="3">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Ηλεκτρικά Πεδία</a:t>
            </a:r>
          </a:p>
        </p:txBody>
      </p:sp>
      <p:sp>
        <p:nvSpPr>
          <p:cNvPr id="3" name="Content Placeholder 2"/>
          <p:cNvSpPr>
            <a:spLocks noGrp="1"/>
          </p:cNvSpPr>
          <p:nvPr>
            <p:ph idx="1"/>
          </p:nvPr>
        </p:nvSpPr>
        <p:spPr>
          <a:xfrm>
            <a:off x="738350" y="1371600"/>
            <a:ext cx="7872249" cy="4493530"/>
          </a:xfrm>
        </p:spPr>
        <p:txBody>
          <a:bodyPr>
            <a:normAutofit/>
          </a:bodyPr>
          <a:lstStyle/>
          <a:p>
            <a:r>
              <a:rPr lang="el-GR" b="1" dirty="0">
                <a:latin typeface="Calibri" panose="020F0502020204030204" pitchFamily="34" charset="0"/>
                <a:cs typeface="Calibri" panose="020F0502020204030204" pitchFamily="34" charset="0"/>
              </a:rPr>
              <a:t>Ηλεκτρικό πεδίο</a:t>
            </a:r>
            <a:endParaRPr lang="en-US" b="1" dirty="0">
              <a:latin typeface="Calibri" panose="020F0502020204030204" pitchFamily="34" charset="0"/>
              <a:cs typeface="Calibri" panose="020F0502020204030204" pitchFamily="34" charset="0"/>
            </a:endParaRPr>
          </a:p>
          <a:p>
            <a:pPr marL="365760" lvl="1" indent="0">
              <a:buNone/>
            </a:pPr>
            <a:endParaRPr lang="el-GR" dirty="0">
              <a:latin typeface="Calibri" panose="020F0502020204030204" pitchFamily="34" charset="0"/>
              <a:cs typeface="Calibri" panose="020F0502020204030204" pitchFamily="34" charset="0"/>
            </a:endParaRPr>
          </a:p>
        </p:txBody>
      </p:sp>
      <p:grpSp>
        <p:nvGrpSpPr>
          <p:cNvPr id="11" name="Group 10"/>
          <p:cNvGrpSpPr/>
          <p:nvPr/>
        </p:nvGrpSpPr>
        <p:grpSpPr>
          <a:xfrm>
            <a:off x="533399" y="2032908"/>
            <a:ext cx="8077200" cy="4045492"/>
            <a:chOff x="533399" y="2032908"/>
            <a:chExt cx="8077200" cy="4045492"/>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399" y="2032908"/>
              <a:ext cx="8077200" cy="4045492"/>
            </a:xfrm>
            <a:prstGeom prst="rect">
              <a:avLst/>
            </a:prstGeom>
          </p:spPr>
        </p:pic>
        <p:cxnSp>
          <p:nvCxnSpPr>
            <p:cNvPr id="6" name="Straight Arrow Connector 5"/>
            <p:cNvCxnSpPr/>
            <p:nvPr/>
          </p:nvCxnSpPr>
          <p:spPr>
            <a:xfrm>
              <a:off x="2790825" y="3041650"/>
              <a:ext cx="152400" cy="0"/>
            </a:xfrm>
            <a:prstGeom prst="straightConnector1">
              <a:avLst/>
            </a:prstGeom>
            <a:ln w="28575">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5683250" y="3333750"/>
              <a:ext cx="152400" cy="0"/>
            </a:xfrm>
            <a:prstGeom prst="straightConnector1">
              <a:avLst/>
            </a:prstGeom>
            <a:ln w="28575">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2778125" y="5016500"/>
              <a:ext cx="152400" cy="0"/>
            </a:xfrm>
            <a:prstGeom prst="straightConnector1">
              <a:avLst/>
            </a:prstGeom>
            <a:ln w="28575">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5638800" y="5302250"/>
              <a:ext cx="152400" cy="0"/>
            </a:xfrm>
            <a:prstGeom prst="straightConnector1">
              <a:avLst/>
            </a:prstGeom>
            <a:ln w="28575">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p14="http://schemas.microsoft.com/office/powerpoint/2010/main">
        <mc:Choice Requires="p14">
          <p:contentPart p14:bwMode="auto" r:id="rId4">
            <p14:nvContentPartPr>
              <p14:cNvPr id="5" name="Ink 4"/>
              <p14:cNvContentPartPr/>
              <p14:nvPr/>
            </p14:nvContentPartPr>
            <p14:xfrm>
              <a:off x="6636960" y="3060360"/>
              <a:ext cx="360" cy="360"/>
            </p14:xfrm>
          </p:contentPart>
        </mc:Choice>
        <mc:Fallback xmlns="">
          <p:pic>
            <p:nvPicPr>
              <p:cNvPr id="5" name="Ink 4"/>
              <p:cNvPicPr/>
              <p:nvPr/>
            </p:nvPicPr>
            <p:blipFill>
              <a:blip r:embed="rId5"/>
              <a:stretch>
                <a:fillRect/>
              </a:stretch>
            </p:blipFill>
            <p:spPr>
              <a:xfrm>
                <a:off x="6633360" y="3056760"/>
                <a:ext cx="7560" cy="7560"/>
              </a:xfrm>
              <a:prstGeom prst="rect">
                <a:avLst/>
              </a:prstGeom>
            </p:spPr>
          </p:pic>
        </mc:Fallback>
      </mc:AlternateContent>
      <mc:AlternateContent xmlns:mc="http://schemas.openxmlformats.org/markup-compatibility/2006" xmlns:a14="http://schemas.microsoft.com/office/drawing/2010/main">
        <mc:Choice Requires="a14">
          <p:sp>
            <p:nvSpPr>
              <p:cNvPr id="12" name="Horizontal Scroll 11"/>
              <p:cNvSpPr/>
              <p:nvPr/>
            </p:nvSpPr>
            <p:spPr>
              <a:xfrm>
                <a:off x="6636960" y="762000"/>
                <a:ext cx="1821240" cy="813708"/>
              </a:xfrm>
              <a:prstGeom prst="horizontalScroll">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l-GR"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acc>
                            <m:accPr>
                              <m:chr m:val="⃗"/>
                              <m:ctrlPr>
                                <a:rPr kumimoji="0" lang="el-GR"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𝐹</m:t>
                              </m:r>
                            </m:e>
                          </m:acc>
                        </m:e>
                        <m:sub>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𝑒</m:t>
                          </m:r>
                        </m:sub>
                      </m:sSub>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𝑞</m:t>
                          </m:r>
                        </m:e>
                        <m:sub>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0</m:t>
                          </m:r>
                        </m:sub>
                      </m:sSub>
                      <m:acc>
                        <m:accPr>
                          <m:chr m:val="⃗"/>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𝐸</m:t>
                          </m:r>
                        </m:e>
                      </m:acc>
                    </m:oMath>
                  </m:oMathPara>
                </a14:m>
                <a:endParaRPr kumimoji="0" lang="el-GR" sz="2400" b="0" i="0" u="none" strike="noStrike" kern="1200" cap="none" spc="0" normalizeH="0" baseline="0" noProof="0">
                  <a:ln>
                    <a:noFill/>
                  </a:ln>
                  <a:solidFill>
                    <a:prstClr val="black"/>
                  </a:solidFill>
                  <a:effectLst/>
                  <a:uLnTx/>
                  <a:uFillTx/>
                  <a:latin typeface="Cambria" panose="02040503050406030204"/>
                  <a:ea typeface="+mn-ea"/>
                  <a:cs typeface="+mn-cs"/>
                </a:endParaRPr>
              </a:p>
            </p:txBody>
          </p:sp>
        </mc:Choice>
        <mc:Fallback xmlns="">
          <p:sp>
            <p:nvSpPr>
              <p:cNvPr id="12" name="Horizontal Scroll 11"/>
              <p:cNvSpPr>
                <a:spLocks noRot="1" noChangeAspect="1" noMove="1" noResize="1" noEditPoints="1" noAdjustHandles="1" noChangeArrowheads="1" noChangeShapeType="1" noTextEdit="1"/>
              </p:cNvSpPr>
              <p:nvPr/>
            </p:nvSpPr>
            <p:spPr>
              <a:xfrm>
                <a:off x="6636960" y="762000"/>
                <a:ext cx="1821240" cy="813708"/>
              </a:xfrm>
              <a:prstGeom prst="horizontalScroll">
                <a:avLst/>
              </a:prstGeom>
              <a:blipFill>
                <a:blip r:embed="rId6"/>
                <a:stretch>
                  <a:fillRect/>
                </a:stretch>
              </a:blipFill>
              <a:ln w="28575"/>
            </p:spPr>
            <p:txBody>
              <a:bodyPr/>
              <a:lstStyle/>
              <a:p>
                <a:r>
                  <a:rPr lang="en-US">
                    <a:noFill/>
                  </a:rPr>
                  <a:t> </a:t>
                </a:r>
              </a:p>
            </p:txBody>
          </p:sp>
        </mc:Fallback>
      </mc:AlternateContent>
      <p:sp>
        <p:nvSpPr>
          <p:cNvPr id="7" name="Horizontal Scroll 6"/>
          <p:cNvSpPr/>
          <p:nvPr/>
        </p:nvSpPr>
        <p:spPr>
          <a:xfrm>
            <a:off x="609600" y="6017530"/>
            <a:ext cx="3955311" cy="508908"/>
          </a:xfrm>
          <a:prstGeom prst="horizontalScroll">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400" b="0" i="0" u="none" strike="noStrike" kern="1200" cap="none" spc="0" normalizeH="0" baseline="0" noProof="0" dirty="0">
                <a:ln>
                  <a:noFill/>
                </a:ln>
                <a:solidFill>
                  <a:prstClr val="black"/>
                </a:solidFill>
                <a:effectLst/>
                <a:uLnTx/>
                <a:uFillTx/>
                <a:latin typeface="Cambria" panose="02040503050406030204"/>
                <a:ea typeface="+mn-ea"/>
                <a:cs typeface="+mn-cs"/>
              </a:rPr>
              <a:t>Θετική πηγή φορτίου </a:t>
            </a:r>
            <a:r>
              <a:rPr kumimoji="0" lang="el-GR" sz="1400" b="0" i="0" u="none" strike="noStrike" kern="1200" cap="none" spc="0" normalizeH="0" baseline="0" noProof="0" dirty="0">
                <a:ln>
                  <a:noFill/>
                </a:ln>
                <a:solidFill>
                  <a:prstClr val="black"/>
                </a:solidFill>
                <a:effectLst/>
                <a:uLnTx/>
                <a:uFillTx/>
                <a:latin typeface="Cambria" panose="02040503050406030204"/>
                <a:ea typeface="+mn-ea"/>
                <a:cs typeface="+mn-cs"/>
                <a:sym typeface="Wingdings" panose="05000000000000000000" pitchFamily="2" charset="2"/>
              </a:rPr>
              <a:t> φορά πεδίου ακτινικά «προς τα έξω»</a:t>
            </a:r>
            <a:endParaRPr kumimoji="0" lang="en-US" sz="1400" b="0" i="0" u="none" strike="noStrike" kern="1200" cap="none" spc="0" normalizeH="0" baseline="0" noProof="0" dirty="0">
              <a:ln>
                <a:noFill/>
              </a:ln>
              <a:solidFill>
                <a:prstClr val="black"/>
              </a:solidFill>
              <a:effectLst/>
              <a:uLnTx/>
              <a:uFillTx/>
              <a:latin typeface="Cambria" panose="02040503050406030204"/>
              <a:ea typeface="+mn-ea"/>
              <a:cs typeface="+mn-cs"/>
            </a:endParaRPr>
          </a:p>
        </p:txBody>
      </p:sp>
      <p:sp>
        <p:nvSpPr>
          <p:cNvPr id="13" name="Horizontal Scroll 12"/>
          <p:cNvSpPr/>
          <p:nvPr/>
        </p:nvSpPr>
        <p:spPr>
          <a:xfrm>
            <a:off x="4697817" y="6009945"/>
            <a:ext cx="3955311" cy="508908"/>
          </a:xfrm>
          <a:prstGeom prst="horizontalScroll">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400" b="0" i="0" u="none" strike="noStrike" kern="1200" cap="none" spc="0" normalizeH="0" baseline="0" noProof="0" dirty="0">
                <a:ln>
                  <a:noFill/>
                </a:ln>
                <a:solidFill>
                  <a:prstClr val="black"/>
                </a:solidFill>
                <a:effectLst/>
                <a:uLnTx/>
                <a:uFillTx/>
                <a:latin typeface="Cambria" panose="02040503050406030204"/>
                <a:ea typeface="+mn-ea"/>
                <a:cs typeface="+mn-cs"/>
              </a:rPr>
              <a:t>Αρνητική πηγή φορτίου </a:t>
            </a:r>
            <a:r>
              <a:rPr kumimoji="0" lang="el-GR" sz="1400" b="0" i="0" u="none" strike="noStrike" kern="1200" cap="none" spc="0" normalizeH="0" baseline="0" noProof="0" dirty="0">
                <a:ln>
                  <a:noFill/>
                </a:ln>
                <a:solidFill>
                  <a:prstClr val="black"/>
                </a:solidFill>
                <a:effectLst/>
                <a:uLnTx/>
                <a:uFillTx/>
                <a:latin typeface="Cambria" panose="02040503050406030204"/>
                <a:ea typeface="+mn-ea"/>
                <a:cs typeface="+mn-cs"/>
                <a:sym typeface="Wingdings" panose="05000000000000000000" pitchFamily="2" charset="2"/>
              </a:rPr>
              <a:t> φορά πεδίου ακτινικά «προς τα μέσα»</a:t>
            </a:r>
            <a:endParaRPr kumimoji="0" lang="en-US" sz="1400" b="0" i="0" u="none" strike="noStrike" kern="1200" cap="none" spc="0" normalizeH="0" baseline="0" noProof="0" dirty="0">
              <a:ln>
                <a:noFill/>
              </a:ln>
              <a:solidFill>
                <a:prstClr val="black"/>
              </a:solidFill>
              <a:effectLst/>
              <a:uLnTx/>
              <a:uFillTx/>
              <a:latin typeface="Cambria" panose="02040503050406030204"/>
              <a:ea typeface="+mn-ea"/>
              <a:cs typeface="+mn-cs"/>
            </a:endParaRPr>
          </a:p>
        </p:txBody>
      </p:sp>
      <mc:AlternateContent xmlns:mc="http://schemas.openxmlformats.org/markup-compatibility/2006" xmlns:p14="http://schemas.microsoft.com/office/powerpoint/2010/main">
        <mc:Choice Requires="p14">
          <p:contentPart p14:bwMode="auto" r:id="rId7">
            <p14:nvContentPartPr>
              <p14:cNvPr id="15" name="Ink 14"/>
              <p14:cNvContentPartPr/>
              <p14:nvPr/>
            </p14:nvContentPartPr>
            <p14:xfrm>
              <a:off x="2337480" y="3688834"/>
              <a:ext cx="4368120" cy="2483366"/>
            </p14:xfrm>
          </p:contentPart>
        </mc:Choice>
        <mc:Fallback xmlns="">
          <p:pic>
            <p:nvPicPr>
              <p:cNvPr id="15" name="Ink 14"/>
              <p:cNvPicPr/>
              <p:nvPr/>
            </p:nvPicPr>
            <p:blipFill>
              <a:blip r:embed="rId8"/>
              <a:stretch>
                <a:fillRect/>
              </a:stretch>
            </p:blipFill>
            <p:spPr>
              <a:xfrm>
                <a:off x="2332440" y="3679834"/>
                <a:ext cx="4381080" cy="2499927"/>
              </a:xfrm>
              <a:prstGeom prst="rect">
                <a:avLst/>
              </a:prstGeom>
            </p:spPr>
          </p:pic>
        </mc:Fallback>
      </mc:AlternateContent>
    </p:spTree>
    <p:extLst>
      <p:ext uri="{BB962C8B-B14F-4D97-AF65-F5344CB8AC3E}">
        <p14:creationId xmlns:p14="http://schemas.microsoft.com/office/powerpoint/2010/main" val="3289007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l-GR" dirty="0"/>
              <a:t>Φυσική για Μηχανικούς</a:t>
            </a:r>
          </a:p>
        </p:txBody>
      </p:sp>
      <p:sp>
        <p:nvSpPr>
          <p:cNvPr id="3" name="Subtitle 2"/>
          <p:cNvSpPr>
            <a:spLocks noGrp="1"/>
          </p:cNvSpPr>
          <p:nvPr>
            <p:ph type="subTitle" idx="1"/>
          </p:nvPr>
        </p:nvSpPr>
        <p:spPr/>
        <p:txBody>
          <a:bodyPr>
            <a:normAutofit/>
          </a:bodyPr>
          <a:lstStyle/>
          <a:p>
            <a:r>
              <a:rPr lang="el-GR" b="1" dirty="0"/>
              <a:t>Ηλεκτρομαγνητισμός</a:t>
            </a:r>
          </a:p>
          <a:p>
            <a:r>
              <a:rPr lang="el-GR" dirty="0"/>
              <a:t>Ηλεκτρική Δύναμη</a:t>
            </a:r>
          </a:p>
          <a:p>
            <a:endParaRPr lang="el-GR" dirty="0"/>
          </a:p>
          <a:p>
            <a:endParaRPr lang="el-GR" dirty="0"/>
          </a:p>
        </p:txBody>
      </p:sp>
      <p:sp>
        <p:nvSpPr>
          <p:cNvPr id="5" name="TextBox 4"/>
          <p:cNvSpPr txBox="1"/>
          <p:nvPr/>
        </p:nvSpPr>
        <p:spPr>
          <a:xfrm>
            <a:off x="152400" y="4863405"/>
            <a:ext cx="4285172" cy="1200329"/>
          </a:xfrm>
          <a:prstGeom prst="rect">
            <a:avLst/>
          </a:prstGeom>
          <a:noFill/>
        </p:spPr>
        <p:txBody>
          <a:bodyPr wrap="square" rtlCol="0">
            <a:spAutoFit/>
          </a:bodyPr>
          <a:lstStyle/>
          <a:p>
            <a:pPr algn="just"/>
            <a:r>
              <a:rPr lang="el-GR" sz="1200" b="1" dirty="0">
                <a:latin typeface="Cambria" panose="02040503050406030204" pitchFamily="18" charset="0"/>
              </a:rPr>
              <a:t>Εικόνα: Μητέρα και κόρη απολαμβάνουν την επίδραση της ηλεκτρικής φόρτισης των σωμάτων τους. Κάθε μια ξεχωριστή τρίχα των μαλλιών τους φορτίζεται και προκύπτει μια απωθητική δύναμη μεταξύ των τριχών, με αποτέλεσμα να «σηκώνονται οι τρίχες τους». </a:t>
            </a:r>
            <a:r>
              <a:rPr lang="el-GR" sz="1200" b="1" dirty="0">
                <a:latin typeface="Cambria" panose="02040503050406030204" pitchFamily="18" charset="0"/>
                <a:sym typeface="Wingdings" panose="05000000000000000000" pitchFamily="2" charset="2"/>
              </a:rPr>
              <a:t> (</a:t>
            </a:r>
            <a:r>
              <a:rPr lang="en-US" sz="1200" b="1" dirty="0">
                <a:latin typeface="Cambria" panose="02040503050406030204" pitchFamily="18" charset="0"/>
                <a:sym typeface="Wingdings" panose="05000000000000000000" pitchFamily="2" charset="2"/>
              </a:rPr>
              <a:t>Courtesy of Resonance Research Corporation)</a:t>
            </a:r>
            <a:endParaRPr lang="en-US" sz="1200" b="1" dirty="0">
              <a:latin typeface="Cambria" panose="020405030504060302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415802"/>
            <a:ext cx="4191000" cy="3440343"/>
          </a:xfrm>
          <a:prstGeom prst="rect">
            <a:avLst/>
          </a:prstGeom>
          <a:ln>
            <a:noFill/>
          </a:ln>
          <a:effectLst>
            <a:softEdge rad="112500"/>
          </a:effectLst>
        </p:spPr>
      </p:pic>
    </p:spTree>
    <p:extLst>
      <p:ext uri="{BB962C8B-B14F-4D97-AF65-F5344CB8AC3E}">
        <p14:creationId xmlns:p14="http://schemas.microsoft.com/office/powerpoint/2010/main" val="6151472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Ηλεκτρικά Πεδία</a:t>
            </a:r>
          </a:p>
        </p:txBody>
      </p:sp>
      <p:sp>
        <p:nvSpPr>
          <p:cNvPr id="3" name="Content Placeholder 2"/>
          <p:cNvSpPr>
            <a:spLocks noGrp="1"/>
          </p:cNvSpPr>
          <p:nvPr>
            <p:ph idx="1"/>
          </p:nvPr>
        </p:nvSpPr>
        <p:spPr>
          <a:xfrm>
            <a:off x="738350" y="1371600"/>
            <a:ext cx="7872249" cy="4493530"/>
          </a:xfrm>
        </p:spPr>
        <p:txBody>
          <a:bodyPr>
            <a:normAutofit/>
          </a:bodyPr>
          <a:lstStyle/>
          <a:p>
            <a:r>
              <a:rPr lang="el-GR" b="1" dirty="0">
                <a:latin typeface="Calibri" panose="020F0502020204030204" pitchFamily="34" charset="0"/>
                <a:cs typeface="Calibri" panose="020F0502020204030204" pitchFamily="34" charset="0"/>
              </a:rPr>
              <a:t>Ηλεκτρικό πεδίο</a:t>
            </a:r>
            <a:endParaRPr lang="aa-ET" b="1"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Για τρια τυχαία σημεία γύρω από την πηγή φορτίου, το διάνυσμα του ηλεκτρικού πεδίου φαίνεται παρακάτω</a:t>
            </a:r>
            <a:endParaRPr lang="en-US" dirty="0">
              <a:latin typeface="Calibri" panose="020F0502020204030204" pitchFamily="34" charset="0"/>
              <a:cs typeface="Calibri" panose="020F0502020204030204" pitchFamily="34" charset="0"/>
            </a:endParaRPr>
          </a:p>
          <a:p>
            <a:pPr marL="365760" lvl="1" indent="0">
              <a:buNone/>
            </a:pPr>
            <a:endParaRPr lang="el-GR" dirty="0">
              <a:latin typeface="Calibri" panose="020F0502020204030204" pitchFamily="34" charset="0"/>
              <a:cs typeface="Calibri" panose="020F0502020204030204" pitchFamily="34" charset="0"/>
            </a:endParaRPr>
          </a:p>
        </p:txBody>
      </p:sp>
      <p:pic>
        <p:nvPicPr>
          <p:cNvPr id="14" name="Picture 13"/>
          <p:cNvPicPr>
            <a:picLocks noChangeAspect="1"/>
          </p:cNvPicPr>
          <p:nvPr/>
        </p:nvPicPr>
        <p:blipFill>
          <a:blip r:embed="rId3"/>
          <a:stretch>
            <a:fillRect/>
          </a:stretch>
        </p:blipFill>
        <p:spPr>
          <a:xfrm>
            <a:off x="685800" y="2888564"/>
            <a:ext cx="7752507" cy="3131236"/>
          </a:xfrm>
          <a:prstGeom prst="rect">
            <a:avLst/>
          </a:prstGeom>
        </p:spPr>
      </p:pic>
      <mc:AlternateContent xmlns:mc="http://schemas.openxmlformats.org/markup-compatibility/2006" xmlns:p14="http://schemas.microsoft.com/office/powerpoint/2010/main">
        <mc:Choice Requires="p14">
          <p:contentPart p14:bwMode="auto" r:id="rId4">
            <p14:nvContentPartPr>
              <p14:cNvPr id="16" name="Ink 15"/>
              <p14:cNvContentPartPr/>
              <p14:nvPr/>
            </p14:nvContentPartPr>
            <p14:xfrm>
              <a:off x="1287720" y="3723840"/>
              <a:ext cx="6694200" cy="1849680"/>
            </p14:xfrm>
          </p:contentPart>
        </mc:Choice>
        <mc:Fallback xmlns="">
          <p:pic>
            <p:nvPicPr>
              <p:cNvPr id="16" name="Ink 15"/>
              <p:cNvPicPr/>
              <p:nvPr/>
            </p:nvPicPr>
            <p:blipFill>
              <a:blip r:embed="rId5"/>
              <a:stretch>
                <a:fillRect/>
              </a:stretch>
            </p:blipFill>
            <p:spPr>
              <a:xfrm>
                <a:off x="1276920" y="3714840"/>
                <a:ext cx="6715080" cy="1866960"/>
              </a:xfrm>
              <a:prstGeom prst="rect">
                <a:avLst/>
              </a:prstGeom>
            </p:spPr>
          </p:pic>
        </mc:Fallback>
      </mc:AlternateContent>
    </p:spTree>
    <p:extLst>
      <p:ext uri="{BB962C8B-B14F-4D97-AF65-F5344CB8AC3E}">
        <p14:creationId xmlns:p14="http://schemas.microsoft.com/office/powerpoint/2010/main" val="35868515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Ηλεκτρικά Πεδία</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872249" cy="5334000"/>
              </a:xfrm>
            </p:spPr>
            <p:txBody>
              <a:bodyPr>
                <a:normAutofit lnSpcReduction="10000"/>
              </a:bodyPr>
              <a:lstStyle/>
              <a:p>
                <a:r>
                  <a:rPr lang="el-GR" b="1" dirty="0">
                    <a:latin typeface="Calibri" panose="020F0502020204030204" pitchFamily="34" charset="0"/>
                    <a:cs typeface="Calibri" panose="020F0502020204030204" pitchFamily="34" charset="0"/>
                  </a:rPr>
                  <a:t>Ηλεκτρικό πεδίο</a:t>
                </a:r>
                <a:endParaRPr lang="en-US" b="1"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Τι συμβαίνει αν έχουμε πολλές πηγές φορτίου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𝑞</m:t>
                        </m:r>
                      </m:e>
                      <m:sub>
                        <m:r>
                          <a:rPr lang="en-US" i="1">
                            <a:latin typeface="Cambria Math" panose="02040503050406030204" pitchFamily="18" charset="0"/>
                          </a:rPr>
                          <m:t>𝑖</m:t>
                        </m:r>
                      </m:sub>
                    </m:sSub>
                  </m:oMath>
                </a14:m>
                <a:r>
                  <a:rPr lang="el-GR" dirty="0">
                    <a:latin typeface="Calibri" panose="020F0502020204030204" pitchFamily="34" charset="0"/>
                    <a:cs typeface="Calibri" panose="020F0502020204030204" pitchFamily="34" charset="0"/>
                  </a:rPr>
                  <a:t>;</a:t>
                </a:r>
                <a:endParaRPr lang="aa-ET"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Πως υπολογίζουμε το ηλεκτρικό πεδίο στο σημείο </a:t>
                </a:r>
                <a:r>
                  <a:rPr lang="aa-ET" dirty="0">
                    <a:latin typeface="Calibri" panose="020F0502020204030204" pitchFamily="34" charset="0"/>
                    <a:cs typeface="Calibri" panose="020F0502020204030204" pitchFamily="34" charset="0"/>
                  </a:rPr>
                  <a:t>P?</a:t>
                </a:r>
                <a:endParaRPr lang="el-GR" dirty="0">
                  <a:latin typeface="Calibri" panose="020F0502020204030204" pitchFamily="34" charset="0"/>
                  <a:cs typeface="Calibri" panose="020F0502020204030204" pitchFamily="34" charset="0"/>
                </a:endParaRPr>
              </a:p>
              <a:p>
                <a:pPr lvl="1"/>
                <a:endParaRPr lang="en-US" sz="1400"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Ηλεκτρικό πεδίο: διανυσματικό μέγεθος</a:t>
                </a:r>
                <a:br>
                  <a:rPr lang="el-GR" dirty="0">
                    <a:latin typeface="Calibri" panose="020F0502020204030204" pitchFamily="34" charset="0"/>
                    <a:cs typeface="Calibri" panose="020F0502020204030204" pitchFamily="34" charset="0"/>
                  </a:rPr>
                </a:br>
                <a:endParaRPr lang="en-US" dirty="0">
                  <a:latin typeface="Calibri" panose="020F0502020204030204" pitchFamily="34" charset="0"/>
                  <a:cs typeface="Calibri" panose="020F0502020204030204" pitchFamily="34" charset="0"/>
                </a:endParaRPr>
              </a:p>
              <a:p>
                <a:pPr marL="365760" lvl="1" indent="0">
                  <a:buNone/>
                </a:pPr>
                <a14:m>
                  <m:oMathPara xmlns:m="http://schemas.openxmlformats.org/officeDocument/2006/math">
                    <m:oMathParaPr>
                      <m:jc m:val="centerGroup"/>
                    </m:oMathParaPr>
                    <m:oMath xmlns:m="http://schemas.openxmlformats.org/officeDocument/2006/math">
                      <m:sSub>
                        <m:sSubPr>
                          <m:ctrlPr>
                            <a:rPr lang="el-GR" b="0" i="1" smtClean="0">
                              <a:latin typeface="Cambria Math" panose="02040503050406030204" pitchFamily="18" charset="0"/>
                            </a:rPr>
                          </m:ctrlPr>
                        </m:sSubPr>
                        <m:e>
                          <m:acc>
                            <m:accPr>
                              <m:chr m:val="⃗"/>
                              <m:ctrlPr>
                                <a:rPr lang="el-GR" i="1">
                                  <a:latin typeface="Cambria Math" panose="02040503050406030204" pitchFamily="18" charset="0"/>
                                </a:rPr>
                              </m:ctrlPr>
                            </m:accPr>
                            <m:e>
                              <m:r>
                                <a:rPr lang="en-US" i="1">
                                  <a:latin typeface="Cambria Math" panose="02040503050406030204" pitchFamily="18" charset="0"/>
                                </a:rPr>
                                <m:t>𝐸</m:t>
                              </m:r>
                            </m:e>
                          </m:acc>
                        </m:e>
                        <m:sub>
                          <m:r>
                            <a:rPr lang="en-US" b="0" i="1" smtClean="0">
                              <a:latin typeface="Cambria Math" panose="02040503050406030204" pitchFamily="18" charset="0"/>
                            </a:rPr>
                            <m:t>𝑃</m:t>
                          </m:r>
                        </m:sub>
                      </m:sSub>
                      <m:r>
                        <a:rPr lang="en-US" i="1">
                          <a:latin typeface="Cambria Math" panose="02040503050406030204" pitchFamily="18" charset="0"/>
                        </a:rPr>
                        <m:t>=</m:t>
                      </m:r>
                      <m:sSub>
                        <m:sSubPr>
                          <m:ctrlPr>
                            <a:rPr lang="aa-ET" b="0" i="1" smtClean="0">
                              <a:latin typeface="Cambria Math" panose="02040503050406030204" pitchFamily="18" charset="0"/>
                            </a:rPr>
                          </m:ctrlPr>
                        </m:sSubPr>
                        <m:e>
                          <m:acc>
                            <m:accPr>
                              <m:chr m:val="⃗"/>
                              <m:ctrlPr>
                                <a:rPr lang="aa-ET" b="0" i="1" smtClean="0">
                                  <a:latin typeface="Cambria Math" panose="02040503050406030204" pitchFamily="18" charset="0"/>
                                </a:rPr>
                              </m:ctrlPr>
                            </m:accPr>
                            <m:e>
                              <m:r>
                                <a:rPr lang="aa-ET" b="0" i="1" smtClean="0">
                                  <a:latin typeface="Cambria Math" panose="02040503050406030204" pitchFamily="18" charset="0"/>
                                </a:rPr>
                                <m:t>𝐸</m:t>
                              </m:r>
                            </m:e>
                          </m:acc>
                        </m:e>
                        <m:sub>
                          <m:sSub>
                            <m:sSubPr>
                              <m:ctrlPr>
                                <a:rPr lang="aa-ET" b="0" i="1" smtClean="0">
                                  <a:latin typeface="Cambria Math" panose="02040503050406030204" pitchFamily="18" charset="0"/>
                                </a:rPr>
                              </m:ctrlPr>
                            </m:sSubPr>
                            <m:e>
                              <m:r>
                                <a:rPr lang="aa-ET" b="0" i="1" smtClean="0">
                                  <a:latin typeface="Cambria Math" panose="02040503050406030204" pitchFamily="18" charset="0"/>
                                </a:rPr>
                                <m:t>𝑞</m:t>
                              </m:r>
                            </m:e>
                            <m:sub>
                              <m:r>
                                <a:rPr lang="aa-ET" b="0" i="1" smtClean="0">
                                  <a:latin typeface="Cambria Math" panose="02040503050406030204" pitchFamily="18" charset="0"/>
                                </a:rPr>
                                <m:t>1</m:t>
                              </m:r>
                            </m:sub>
                          </m:sSub>
                        </m:sub>
                      </m:sSub>
                      <m:r>
                        <a:rPr lang="aa-ET" b="0" i="1" smtClean="0">
                          <a:latin typeface="Cambria Math" panose="02040503050406030204" pitchFamily="18" charset="0"/>
                        </a:rPr>
                        <m:t>+</m:t>
                      </m:r>
                      <m:sSub>
                        <m:sSubPr>
                          <m:ctrlPr>
                            <a:rPr lang="aa-ET" b="1" i="1" dirty="0" smtClean="0">
                              <a:latin typeface="Cambria Math" panose="02040503050406030204" pitchFamily="18" charset="0"/>
                            </a:rPr>
                          </m:ctrlPr>
                        </m:sSubPr>
                        <m:e>
                          <m:acc>
                            <m:accPr>
                              <m:chr m:val="⃗"/>
                              <m:ctrlPr>
                                <a:rPr lang="aa-ET" b="0" i="1" smtClean="0">
                                  <a:latin typeface="Cambria Math" panose="02040503050406030204" pitchFamily="18" charset="0"/>
                                </a:rPr>
                              </m:ctrlPr>
                            </m:accPr>
                            <m:e>
                              <m:r>
                                <a:rPr lang="aa-ET" b="0" i="1" smtClean="0">
                                  <a:latin typeface="Cambria Math" panose="02040503050406030204" pitchFamily="18" charset="0"/>
                                </a:rPr>
                                <m:t>𝐸</m:t>
                              </m:r>
                            </m:e>
                          </m:acc>
                        </m:e>
                        <m:sub>
                          <m:sSub>
                            <m:sSubPr>
                              <m:ctrlPr>
                                <a:rPr lang="aa-ET" i="1" dirty="0" smtClean="0">
                                  <a:latin typeface="Cambria Math" panose="02040503050406030204" pitchFamily="18" charset="0"/>
                                </a:rPr>
                              </m:ctrlPr>
                            </m:sSubPr>
                            <m:e>
                              <m:r>
                                <a:rPr lang="aa-ET" b="0" i="1" dirty="0" smtClean="0">
                                  <a:latin typeface="Cambria Math" panose="02040503050406030204" pitchFamily="18" charset="0"/>
                                </a:rPr>
                                <m:t>𝑞</m:t>
                              </m:r>
                            </m:e>
                            <m:sub>
                              <m:r>
                                <a:rPr lang="aa-ET" b="0" i="1" dirty="0" smtClean="0">
                                  <a:latin typeface="Cambria Math" panose="02040503050406030204" pitchFamily="18" charset="0"/>
                                </a:rPr>
                                <m:t>2</m:t>
                              </m:r>
                            </m:sub>
                          </m:sSub>
                        </m:sub>
                      </m:sSub>
                      <m:r>
                        <a:rPr lang="aa-ET" b="1" i="1" dirty="0" smtClean="0">
                          <a:latin typeface="Cambria Math" panose="02040503050406030204" pitchFamily="18" charset="0"/>
                        </a:rPr>
                        <m:t>+</m:t>
                      </m:r>
                      <m:sSub>
                        <m:sSubPr>
                          <m:ctrlPr>
                            <a:rPr lang="aa-ET" b="1" i="1" dirty="0" smtClean="0">
                              <a:latin typeface="Cambria Math" panose="02040503050406030204" pitchFamily="18" charset="0"/>
                            </a:rPr>
                          </m:ctrlPr>
                        </m:sSubPr>
                        <m:e>
                          <m:acc>
                            <m:accPr>
                              <m:chr m:val="⃗"/>
                              <m:ctrlPr>
                                <a:rPr lang="aa-ET" b="0" i="1" dirty="0" smtClean="0">
                                  <a:latin typeface="Cambria Math" panose="02040503050406030204" pitchFamily="18" charset="0"/>
                                </a:rPr>
                              </m:ctrlPr>
                            </m:accPr>
                            <m:e>
                              <m:r>
                                <a:rPr lang="aa-ET" b="0" i="1" dirty="0" smtClean="0">
                                  <a:latin typeface="Cambria Math" panose="02040503050406030204" pitchFamily="18" charset="0"/>
                                </a:rPr>
                                <m:t>𝐸</m:t>
                              </m:r>
                            </m:e>
                          </m:acc>
                        </m:e>
                        <m:sub>
                          <m:sSub>
                            <m:sSubPr>
                              <m:ctrlPr>
                                <a:rPr lang="aa-ET" i="1" dirty="0" smtClean="0">
                                  <a:latin typeface="Cambria Math" panose="02040503050406030204" pitchFamily="18" charset="0"/>
                                </a:rPr>
                              </m:ctrlPr>
                            </m:sSubPr>
                            <m:e>
                              <m:r>
                                <a:rPr lang="aa-ET" b="0" i="1" dirty="0" smtClean="0">
                                  <a:latin typeface="Cambria Math" panose="02040503050406030204" pitchFamily="18" charset="0"/>
                                </a:rPr>
                                <m:t>𝑞</m:t>
                              </m:r>
                            </m:e>
                            <m:sub>
                              <m:r>
                                <a:rPr lang="aa-ET" b="0" i="1" dirty="0" smtClean="0">
                                  <a:latin typeface="Cambria Math" panose="02040503050406030204" pitchFamily="18" charset="0"/>
                                </a:rPr>
                                <m:t>3</m:t>
                              </m:r>
                            </m:sub>
                          </m:sSub>
                        </m:sub>
                      </m:sSub>
                      <m:r>
                        <a:rPr lang="aa-ET" b="1" i="1" dirty="0" smtClean="0">
                          <a:latin typeface="Cambria Math" panose="02040503050406030204" pitchFamily="18" charset="0"/>
                        </a:rPr>
                        <m:t>+⋯</m:t>
                      </m:r>
                      <m:r>
                        <a:rPr lang="aa-ET" b="0" i="1" smtClean="0">
                          <a:latin typeface="Cambria Math" panose="02040503050406030204" pitchFamily="18" charset="0"/>
                        </a:rPr>
                        <m:t>=</m:t>
                      </m:r>
                      <m:nary>
                        <m:naryPr>
                          <m:chr m:val="∑"/>
                          <m:supHide m:val="on"/>
                          <m:ctrlPr>
                            <a:rPr lang="aa-ET" b="0" i="1" smtClean="0">
                              <a:latin typeface="Cambria Math" panose="02040503050406030204" pitchFamily="18" charset="0"/>
                            </a:rPr>
                          </m:ctrlPr>
                        </m:naryPr>
                        <m:sub>
                          <m:r>
                            <a:rPr lang="aa-ET" b="0" i="1" smtClean="0">
                              <a:latin typeface="Cambria Math" panose="02040503050406030204" pitchFamily="18" charset="0"/>
                            </a:rPr>
                            <m:t>𝑖</m:t>
                          </m:r>
                        </m:sub>
                        <m:sup/>
                        <m:e>
                          <m:sSub>
                            <m:sSubPr>
                              <m:ctrlPr>
                                <a:rPr lang="aa-ET" b="0" i="1" smtClean="0">
                                  <a:latin typeface="Cambria Math" panose="02040503050406030204" pitchFamily="18" charset="0"/>
                                </a:rPr>
                              </m:ctrlPr>
                            </m:sSubPr>
                            <m:e>
                              <m:acc>
                                <m:accPr>
                                  <m:chr m:val="⃗"/>
                                  <m:ctrlPr>
                                    <a:rPr lang="aa-ET" b="0" i="1" smtClean="0">
                                      <a:latin typeface="Cambria Math" panose="02040503050406030204" pitchFamily="18" charset="0"/>
                                    </a:rPr>
                                  </m:ctrlPr>
                                </m:accPr>
                                <m:e>
                                  <m:r>
                                    <a:rPr lang="aa-ET" b="0" i="1" smtClean="0">
                                      <a:latin typeface="Cambria Math" panose="02040503050406030204" pitchFamily="18" charset="0"/>
                                    </a:rPr>
                                    <m:t>𝐸</m:t>
                                  </m:r>
                                </m:e>
                              </m:acc>
                            </m:e>
                            <m:sub>
                              <m:r>
                                <a:rPr lang="aa-ET" b="0" i="1" smtClean="0">
                                  <a:latin typeface="Cambria Math" panose="02040503050406030204" pitchFamily="18" charset="0"/>
                                </a:rPr>
                                <m:t> </m:t>
                              </m:r>
                              <m:sSub>
                                <m:sSubPr>
                                  <m:ctrlPr>
                                    <a:rPr lang="aa-ET" b="0" i="1" smtClean="0">
                                      <a:latin typeface="Cambria Math" panose="02040503050406030204" pitchFamily="18" charset="0"/>
                                    </a:rPr>
                                  </m:ctrlPr>
                                </m:sSubPr>
                                <m:e>
                                  <m:r>
                                    <a:rPr lang="aa-ET" b="0" i="1" smtClean="0">
                                      <a:latin typeface="Cambria Math" panose="02040503050406030204" pitchFamily="18" charset="0"/>
                                    </a:rPr>
                                    <m:t>𝑞</m:t>
                                  </m:r>
                                </m:e>
                                <m:sub>
                                  <m:r>
                                    <a:rPr lang="aa-ET" b="0" i="1" smtClean="0">
                                      <a:latin typeface="Cambria Math" panose="02040503050406030204" pitchFamily="18" charset="0"/>
                                    </a:rPr>
                                    <m:t>𝑖</m:t>
                                  </m:r>
                                </m:sub>
                              </m:sSub>
                            </m:sub>
                          </m:sSub>
                        </m:e>
                      </m:nary>
                      <m:r>
                        <a:rPr lang="aa-ET"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𝑘</m:t>
                          </m:r>
                        </m:e>
                        <m:sub>
                          <m:r>
                            <a:rPr lang="en-US" i="1">
                              <a:latin typeface="Cambria Math" panose="02040503050406030204" pitchFamily="18" charset="0"/>
                            </a:rPr>
                            <m:t>𝑒</m:t>
                          </m:r>
                        </m:sub>
                      </m:sSub>
                      <m:nary>
                        <m:naryPr>
                          <m:chr m:val="∑"/>
                          <m:supHide m:val="on"/>
                          <m:ctrlPr>
                            <a:rPr lang="en-US" i="1" smtClean="0">
                              <a:latin typeface="Cambria Math" panose="02040503050406030204" pitchFamily="18" charset="0"/>
                            </a:rPr>
                          </m:ctrlPr>
                        </m:naryPr>
                        <m:sub>
                          <m:r>
                            <m:rPr>
                              <m:brk m:alnAt="7"/>
                            </m:rPr>
                            <a:rPr lang="en-US" b="0" i="1" smtClean="0">
                              <a:latin typeface="Cambria Math" panose="02040503050406030204" pitchFamily="18" charset="0"/>
                            </a:rPr>
                            <m:t>𝑖</m:t>
                          </m:r>
                        </m:sub>
                        <m:sup/>
                        <m:e>
                          <m:f>
                            <m:fPr>
                              <m:ctrlPr>
                                <a:rPr lang="en-US" i="1">
                                  <a:latin typeface="Cambria Math" panose="02040503050406030204" pitchFamily="18" charset="0"/>
                                </a:rPr>
                              </m:ctrlPr>
                            </m:fPr>
                            <m:num>
                              <m:sSub>
                                <m:sSubPr>
                                  <m:ctrlPr>
                                    <a:rPr lang="en-US"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𝑖</m:t>
                                  </m:r>
                                </m:sub>
                              </m:sSub>
                            </m:num>
                            <m:den>
                              <m:sSubSup>
                                <m:sSubSupPr>
                                  <m:ctrlPr>
                                    <a:rPr lang="en-US" i="1" smtClean="0">
                                      <a:latin typeface="Cambria Math" panose="02040503050406030204" pitchFamily="18" charset="0"/>
                                    </a:rPr>
                                  </m:ctrlPr>
                                </m:sSubSupPr>
                                <m:e>
                                  <m:r>
                                    <a:rPr lang="en-US" b="0" i="1" smtClean="0">
                                      <a:latin typeface="Cambria Math" panose="02040503050406030204" pitchFamily="18" charset="0"/>
                                    </a:rPr>
                                    <m:t>𝑟</m:t>
                                  </m:r>
                                </m:e>
                                <m:sub>
                                  <m:r>
                                    <a:rPr lang="en-US" b="0" i="1" smtClean="0">
                                      <a:latin typeface="Cambria Math" panose="02040503050406030204" pitchFamily="18" charset="0"/>
                                    </a:rPr>
                                    <m:t>𝑖</m:t>
                                  </m:r>
                                </m:sub>
                                <m:sup>
                                  <m:r>
                                    <a:rPr lang="en-US" b="0" i="1" smtClean="0">
                                      <a:latin typeface="Cambria Math" panose="02040503050406030204" pitchFamily="18" charset="0"/>
                                    </a:rPr>
                                    <m:t>2</m:t>
                                  </m:r>
                                </m:sup>
                              </m:sSubSup>
                            </m:den>
                          </m:f>
                          <m:acc>
                            <m:accPr>
                              <m:chr m:val="⃗"/>
                              <m:ctrlPr>
                                <a:rPr lang="en-US" i="1">
                                  <a:latin typeface="Cambria Math" panose="02040503050406030204" pitchFamily="18" charset="0"/>
                                </a:rPr>
                              </m:ctrlPr>
                            </m:accPr>
                            <m:e>
                              <m:sSub>
                                <m:sSubPr>
                                  <m:ctrlPr>
                                    <a:rPr lang="en-US" b="1" i="1" smtClean="0">
                                      <a:latin typeface="Cambria Math" panose="02040503050406030204" pitchFamily="18" charset="0"/>
                                    </a:rPr>
                                  </m:ctrlPr>
                                </m:sSubPr>
                                <m:e>
                                  <m:r>
                                    <a:rPr lang="en-US" b="1" i="0" smtClean="0">
                                      <a:latin typeface="Cambria Math" panose="02040503050406030204" pitchFamily="18" charset="0"/>
                                    </a:rPr>
                                    <m:t>𝐫</m:t>
                                  </m:r>
                                </m:e>
                                <m:sub>
                                  <m:r>
                                    <a:rPr lang="en-US" b="1" i="0" smtClean="0">
                                      <a:latin typeface="Cambria Math" panose="02040503050406030204" pitchFamily="18" charset="0"/>
                                    </a:rPr>
                                    <m:t>𝐢</m:t>
                                  </m:r>
                                </m:sub>
                              </m:sSub>
                            </m:e>
                          </m:acc>
                        </m:e>
                      </m:nary>
                    </m:oMath>
                  </m:oMathPara>
                </a14:m>
                <a:endParaRPr lang="el-GR" dirty="0">
                  <a:latin typeface="Calibri" panose="020F0502020204030204" pitchFamily="34" charset="0"/>
                  <a:cs typeface="Calibri" panose="020F0502020204030204" pitchFamily="34" charset="0"/>
                </a:endParaRPr>
              </a:p>
              <a:p>
                <a:pPr marL="365760" lvl="1" indent="0">
                  <a:buNone/>
                </a:pPr>
                <a:endParaRPr lang="en-US" sz="1100" dirty="0">
                  <a:latin typeface="Calibri" panose="020F0502020204030204" pitchFamily="34" charset="0"/>
                  <a:cs typeface="Calibri" panose="020F0502020204030204" pitchFamily="34" charset="0"/>
                </a:endParaRPr>
              </a:p>
              <a:p>
                <a:pPr marL="365760" lvl="1" indent="0">
                  <a:buNone/>
                </a:pPr>
                <a:r>
                  <a:rPr lang="el-GR" dirty="0">
                    <a:latin typeface="Calibri" panose="020F0502020204030204" pitchFamily="34" charset="0"/>
                    <a:cs typeface="Calibri" panose="020F0502020204030204" pitchFamily="34" charset="0"/>
                  </a:rPr>
                  <a:t>όπου </a:t>
                </a:r>
                <a14:m>
                  <m:oMath xmlns:m="http://schemas.openxmlformats.org/officeDocument/2006/math">
                    <m:sSub>
                      <m:sSubPr>
                        <m:ctrlPr>
                          <a:rPr lang="el-GR" i="1" smtClean="0">
                            <a:latin typeface="Cambria Math" panose="02040503050406030204" pitchFamily="18" charset="0"/>
                          </a:rPr>
                        </m:ctrlPr>
                      </m:sSubPr>
                      <m:e>
                        <m:r>
                          <a:rPr lang="en-US" b="0" i="1" smtClean="0">
                            <a:latin typeface="Cambria Math" panose="02040503050406030204" pitchFamily="18" charset="0"/>
                          </a:rPr>
                          <m:t>𝑟</m:t>
                        </m:r>
                      </m:e>
                      <m:sub>
                        <m:r>
                          <a:rPr lang="en-US" b="0" i="1" smtClean="0">
                            <a:latin typeface="Cambria Math" panose="02040503050406030204" pitchFamily="18" charset="0"/>
                          </a:rPr>
                          <m:t>𝑖</m:t>
                        </m:r>
                      </m:sub>
                    </m:sSub>
                  </m:oMath>
                </a14:m>
                <a:r>
                  <a:rPr lang="el-GR" dirty="0">
                    <a:latin typeface="Calibri" panose="020F0502020204030204" pitchFamily="34" charset="0"/>
                    <a:cs typeface="Calibri" panose="020F0502020204030204" pitchFamily="34" charset="0"/>
                  </a:rPr>
                  <a:t> η απόσταση της </a:t>
                </a:r>
                <a14:m>
                  <m:oMath xmlns:m="http://schemas.openxmlformats.org/officeDocument/2006/math">
                    <m:r>
                      <a:rPr lang="aa-ET" i="1" dirty="0" smtClean="0">
                        <a:latin typeface="Cambria Math" panose="02040503050406030204" pitchFamily="18" charset="0"/>
                        <a:cs typeface="Calibri" panose="020F0502020204030204" pitchFamily="34" charset="0"/>
                      </a:rPr>
                      <m:t>𝑖</m:t>
                    </m:r>
                    <m:r>
                      <a:rPr lang="aa-ET" i="1" dirty="0" smtClean="0">
                        <a:latin typeface="Cambria Math" panose="02040503050406030204" pitchFamily="18" charset="0"/>
                        <a:cs typeface="Calibri" panose="020F0502020204030204" pitchFamily="34" charset="0"/>
                      </a:rPr>
                      <m:t>−</m:t>
                    </m:r>
                  </m:oMath>
                </a14:m>
                <a:r>
                  <a:rPr lang="el-GR" dirty="0">
                    <a:latin typeface="Calibri" panose="020F0502020204030204" pitchFamily="34" charset="0"/>
                    <a:cs typeface="Calibri" panose="020F0502020204030204" pitchFamily="34" charset="0"/>
                  </a:rPr>
                  <a:t>οστής πηγής φορτίου </a:t>
                </a:r>
                <a14:m>
                  <m:oMath xmlns:m="http://schemas.openxmlformats.org/officeDocument/2006/math">
                    <m:sSub>
                      <m:sSubPr>
                        <m:ctrlPr>
                          <a:rPr lang="aa-ET" i="1" dirty="0">
                            <a:latin typeface="Cambria Math" panose="02040503050406030204" pitchFamily="18" charset="0"/>
                          </a:rPr>
                        </m:ctrlPr>
                      </m:sSubPr>
                      <m:e>
                        <m:r>
                          <a:rPr lang="aa-ET" i="1" dirty="0">
                            <a:latin typeface="Cambria Math" panose="02040503050406030204" pitchFamily="18" charset="0"/>
                          </a:rPr>
                          <m:t>𝑞</m:t>
                        </m:r>
                      </m:e>
                      <m:sub>
                        <m:r>
                          <a:rPr lang="aa-ET" i="1" dirty="0">
                            <a:latin typeface="Cambria Math" panose="02040503050406030204" pitchFamily="18" charset="0"/>
                          </a:rPr>
                          <m:t>𝑖</m:t>
                        </m:r>
                      </m:sub>
                    </m:sSub>
                  </m:oMath>
                </a14:m>
                <a:r>
                  <a:rPr lang="el-GR" dirty="0">
                    <a:latin typeface="Calibri" panose="020F0502020204030204" pitchFamily="34" charset="0"/>
                    <a:cs typeface="Calibri" panose="020F0502020204030204" pitchFamily="34" charset="0"/>
                  </a:rPr>
                  <a:t> από ένα σημείο </a:t>
                </a:r>
                <a:r>
                  <a:rPr lang="en-US" dirty="0">
                    <a:latin typeface="Calibri" panose="020F0502020204030204" pitchFamily="34" charset="0"/>
                    <a:cs typeface="Calibri" panose="020F0502020204030204" pitchFamily="34" charset="0"/>
                  </a:rPr>
                  <a:t>P </a:t>
                </a:r>
                <a:r>
                  <a:rPr lang="el-GR" dirty="0">
                    <a:latin typeface="Calibri" panose="020F0502020204030204" pitchFamily="34" charset="0"/>
                    <a:cs typeface="Calibri" panose="020F0502020204030204" pitchFamily="34" charset="0"/>
                  </a:rPr>
                  <a:t>και </a:t>
                </a:r>
                <a14:m>
                  <m:oMath xmlns:m="http://schemas.openxmlformats.org/officeDocument/2006/math">
                    <m:acc>
                      <m:accPr>
                        <m:chr m:val="⃗"/>
                        <m:ctrlPr>
                          <a:rPr lang="en-US" i="1">
                            <a:latin typeface="Cambria Math" panose="02040503050406030204" pitchFamily="18" charset="0"/>
                          </a:rPr>
                        </m:ctrlPr>
                      </m:accPr>
                      <m:e>
                        <m:sSub>
                          <m:sSubPr>
                            <m:ctrlPr>
                              <a:rPr lang="en-US" b="1" i="1">
                                <a:latin typeface="Cambria Math" panose="02040503050406030204" pitchFamily="18" charset="0"/>
                              </a:rPr>
                            </m:ctrlPr>
                          </m:sSubPr>
                          <m:e>
                            <m:r>
                              <a:rPr lang="en-US" b="1">
                                <a:latin typeface="Cambria Math" panose="02040503050406030204" pitchFamily="18" charset="0"/>
                              </a:rPr>
                              <m:t>𝐫</m:t>
                            </m:r>
                          </m:e>
                          <m:sub>
                            <m:r>
                              <a:rPr lang="en-US" b="1">
                                <a:latin typeface="Cambria Math" panose="02040503050406030204" pitchFamily="18" charset="0"/>
                              </a:rPr>
                              <m:t>𝐢</m:t>
                            </m:r>
                          </m:sub>
                        </m:sSub>
                      </m:e>
                    </m:acc>
                  </m:oMath>
                </a14:m>
                <a:r>
                  <a:rPr lang="el-GR" dirty="0">
                    <a:latin typeface="Calibri" panose="020F0502020204030204" pitchFamily="34" charset="0"/>
                    <a:cs typeface="Calibri" panose="020F0502020204030204" pitchFamily="34" charset="0"/>
                  </a:rPr>
                  <a:t> το μοναδιαίο διάνυσμα από τη </a:t>
                </a:r>
                <a14:m>
                  <m:oMath xmlns:m="http://schemas.openxmlformats.org/officeDocument/2006/math">
                    <m:r>
                      <a:rPr lang="aa-ET" i="1" dirty="0">
                        <a:latin typeface="Cambria Math" panose="02040503050406030204" pitchFamily="18" charset="0"/>
                        <a:cs typeface="Calibri" panose="020F0502020204030204" pitchFamily="34" charset="0"/>
                      </a:rPr>
                      <m:t>𝑖</m:t>
                    </m:r>
                    <m:r>
                      <a:rPr lang="aa-ET" i="1" dirty="0">
                        <a:latin typeface="Cambria Math" panose="02040503050406030204" pitchFamily="18" charset="0"/>
                        <a:cs typeface="Calibri" panose="020F0502020204030204" pitchFamily="34" charset="0"/>
                      </a:rPr>
                      <m:t>−</m:t>
                    </m:r>
                  </m:oMath>
                </a14:m>
                <a:r>
                  <a:rPr lang="el-GR" dirty="0">
                    <a:latin typeface="Calibri" panose="020F0502020204030204" pitchFamily="34" charset="0"/>
                    <a:cs typeface="Calibri" panose="020F0502020204030204" pitchFamily="34" charset="0"/>
                  </a:rPr>
                  <a:t>οστή πηγή</a:t>
                </a:r>
                <a:r>
                  <a:rPr lang="aa-ET"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φορτίου </a:t>
                </a:r>
                <a14:m>
                  <m:oMath xmlns:m="http://schemas.openxmlformats.org/officeDocument/2006/math">
                    <m:sSub>
                      <m:sSubPr>
                        <m:ctrlPr>
                          <a:rPr lang="aa-ET" b="0" i="1" dirty="0" smtClean="0">
                            <a:latin typeface="Cambria Math" panose="02040503050406030204" pitchFamily="18" charset="0"/>
                          </a:rPr>
                        </m:ctrlPr>
                      </m:sSubPr>
                      <m:e>
                        <m:r>
                          <a:rPr lang="aa-ET" i="1" dirty="0" smtClean="0">
                            <a:latin typeface="Cambria Math" panose="02040503050406030204" pitchFamily="18" charset="0"/>
                          </a:rPr>
                          <m:t>𝑞</m:t>
                        </m:r>
                      </m:e>
                      <m:sub>
                        <m:r>
                          <a:rPr lang="aa-ET" b="0" i="1" dirty="0" smtClean="0">
                            <a:latin typeface="Cambria Math" panose="02040503050406030204" pitchFamily="18" charset="0"/>
                          </a:rPr>
                          <m:t>𝑖</m:t>
                        </m:r>
                      </m:sub>
                    </m:sSub>
                  </m:oMath>
                </a14:m>
                <a:r>
                  <a:rPr lang="en-US"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στο σημείο </a:t>
                </a:r>
                <a:r>
                  <a:rPr lang="en-US" dirty="0">
                    <a:latin typeface="Calibri" panose="020F0502020204030204" pitchFamily="34" charset="0"/>
                    <a:cs typeface="Calibri" panose="020F0502020204030204" pitchFamily="34" charset="0"/>
                  </a:rPr>
                  <a:t>P</a:t>
                </a:r>
                <a:endParaRPr lang="el-GR" dirty="0">
                  <a:latin typeface="Calibri" panose="020F0502020204030204" pitchFamily="34" charset="0"/>
                  <a:cs typeface="Calibri" panose="020F0502020204030204" pitchFamily="34" charset="0"/>
                </a:endParaRPr>
              </a:p>
              <a:p>
                <a:pPr lvl="1"/>
                <a:endParaRPr lang="el-GR" sz="1200"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Προσθέτουμε διανυσματικά τις επιμέρους συνεισφορές</a:t>
                </a:r>
                <a:endParaRPr lang="en-US"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Πολλές φορές, η ανάλυση σε συνιστώσες είναι πολύ βολική!</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872249" cy="5334000"/>
              </a:xfrm>
              <a:blipFill>
                <a:blip r:embed="rId3"/>
                <a:stretch>
                  <a:fillRect t="-1600"/>
                </a:stretch>
              </a:blipFill>
            </p:spPr>
            <p:txBody>
              <a:bodyPr/>
              <a:lstStyle/>
              <a:p>
                <a:r>
                  <a:rPr lang="en-US">
                    <a:noFill/>
                  </a:rPr>
                  <a:t> </a:t>
                </a:r>
              </a:p>
            </p:txBody>
          </p:sp>
        </mc:Fallback>
      </mc:AlternateContent>
    </p:spTree>
    <p:extLst>
      <p:ext uri="{BB962C8B-B14F-4D97-AF65-F5344CB8AC3E}">
        <p14:creationId xmlns:p14="http://schemas.microsoft.com/office/powerpoint/2010/main" val="3500940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fade">
                                      <p:cBhvr>
                                        <p:cTn id="18" dur="500"/>
                                        <p:tgtEl>
                                          <p:spTgt spid="3">
                                            <p:txEl>
                                              <p:pRg st="5" end="5"/>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Effect transition="in" filter="fade">
                                      <p:cBhvr>
                                        <p:cTn id="21" dur="500"/>
                                        <p:tgtEl>
                                          <p:spTgt spid="3">
                                            <p:txEl>
                                              <p:pRg st="7" end="7"/>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9" end="9"/>
                                            </p:txEl>
                                          </p:spTgt>
                                        </p:tgtEl>
                                        <p:attrNameLst>
                                          <p:attrName>style.visibility</p:attrName>
                                        </p:attrNameLst>
                                      </p:cBhvr>
                                      <p:to>
                                        <p:strVal val="visible"/>
                                      </p:to>
                                    </p:set>
                                    <p:animEffect transition="in" filter="fade">
                                      <p:cBhvr>
                                        <p:cTn id="26" dur="500"/>
                                        <p:tgtEl>
                                          <p:spTgt spid="3">
                                            <p:txEl>
                                              <p:pRg st="9" end="9"/>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animEffect transition="in" filter="fade">
                                      <p:cBhvr>
                                        <p:cTn id="29"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media.geeksforgeeks.org/wp-content/uploads/20210707200611/ZScascsZC.png"/>
          <p:cNvPicPr>
            <a:picLocks noChangeAspect="1" noChangeArrowheads="1"/>
          </p:cNvPicPr>
          <p:nvPr/>
        </p:nvPicPr>
        <p:blipFill rotWithShape="1">
          <a:blip r:embed="rId3">
            <a:extLst>
              <a:ext uri="{28A0092B-C50C-407E-A947-70E740481C1C}">
                <a14:useLocalDpi xmlns:a14="http://schemas.microsoft.com/office/drawing/2010/main" val="0"/>
              </a:ext>
            </a:extLst>
          </a:blip>
          <a:srcRect l="2323" t="1818" b="1818"/>
          <a:stretch/>
        </p:blipFill>
        <p:spPr bwMode="auto">
          <a:xfrm>
            <a:off x="1981200" y="2471058"/>
            <a:ext cx="5105400" cy="40386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fontScale="90000"/>
          </a:bodyPr>
          <a:lstStyle/>
          <a:p>
            <a:r>
              <a:rPr lang="el-GR" dirty="0"/>
              <a:t>Ηλεκτρικά Πεδία</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872249" cy="5334000"/>
              </a:xfrm>
            </p:spPr>
            <p:txBody>
              <a:bodyPr>
                <a:normAutofit/>
              </a:bodyPr>
              <a:lstStyle/>
              <a:p>
                <a:r>
                  <a:rPr lang="el-GR" b="1" dirty="0">
                    <a:latin typeface="Calibri" panose="020F0502020204030204" pitchFamily="34" charset="0"/>
                    <a:cs typeface="Calibri" panose="020F0502020204030204" pitchFamily="34" charset="0"/>
                  </a:rPr>
                  <a:t>Ηλεκτρικό πεδίο</a:t>
                </a:r>
                <a:endParaRPr lang="en-US" b="1"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Τι συμβαίνει αν έχουμε πολλές πηγές φορτίου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𝑞</m:t>
                        </m:r>
                      </m:e>
                      <m:sub>
                        <m:r>
                          <a:rPr lang="en-US" i="1">
                            <a:latin typeface="Cambria Math" panose="02040503050406030204" pitchFamily="18" charset="0"/>
                          </a:rPr>
                          <m:t>𝑖</m:t>
                        </m:r>
                      </m:sub>
                    </m:sSub>
                  </m:oMath>
                </a14:m>
                <a:r>
                  <a:rPr lang="el-GR" dirty="0">
                    <a:latin typeface="Calibri" panose="020F0502020204030204" pitchFamily="34" charset="0"/>
                    <a:cs typeface="Calibri" panose="020F0502020204030204" pitchFamily="34" charset="0"/>
                  </a:rPr>
                  <a:t>;</a:t>
                </a:r>
              </a:p>
              <a:p>
                <a:pPr lvl="1"/>
                <a:r>
                  <a:rPr lang="el-GR" dirty="0">
                    <a:latin typeface="Calibri" panose="020F0502020204030204" pitchFamily="34" charset="0"/>
                    <a:cs typeface="Calibri" panose="020F0502020204030204" pitchFamily="34" charset="0"/>
                  </a:rPr>
                  <a:t>Δείτε μια γεωμετρική προσέγγιση</a:t>
                </a:r>
                <a:endParaRPr lang="aa-ET" dirty="0">
                  <a:latin typeface="Calibri" panose="020F0502020204030204" pitchFamily="34" charset="0"/>
                  <a:cs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872249" cy="5334000"/>
              </a:xfrm>
              <a:blipFill>
                <a:blip r:embed="rId4"/>
                <a:stretch>
                  <a:fillRect t="-914"/>
                </a:stretch>
              </a:blipFill>
            </p:spPr>
            <p:txBody>
              <a:bodyPr/>
              <a:lstStyle/>
              <a:p>
                <a:r>
                  <a:rPr lang="en-US">
                    <a:noFill/>
                  </a:rPr>
                  <a:t> </a:t>
                </a:r>
              </a:p>
            </p:txBody>
          </p:sp>
        </mc:Fallback>
      </mc:AlternateContent>
      <p:sp>
        <p:nvSpPr>
          <p:cNvPr id="4" name="Arc 3"/>
          <p:cNvSpPr/>
          <p:nvPr/>
        </p:nvSpPr>
        <p:spPr>
          <a:xfrm>
            <a:off x="4800600" y="2514600"/>
            <a:ext cx="2590800" cy="762000"/>
          </a:xfrm>
          <a:prstGeom prst="arc">
            <a:avLst/>
          </a:prstGeom>
          <a:ln w="19050">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a:ea typeface="+mn-ea"/>
              <a:cs typeface="+mn-cs"/>
            </a:endParaRPr>
          </a:p>
        </p:txBody>
      </p:sp>
      <mc:AlternateContent xmlns:mc="http://schemas.openxmlformats.org/markup-compatibility/2006" xmlns:a14="http://schemas.microsoft.com/office/drawing/2010/main">
        <mc:Choice Requires="a14">
          <p:sp>
            <p:nvSpPr>
              <p:cNvPr id="5" name="TextBox 4"/>
              <p:cNvSpPr txBox="1"/>
              <p:nvPr/>
            </p:nvSpPr>
            <p:spPr>
              <a:xfrm>
                <a:off x="6887837" y="2895600"/>
                <a:ext cx="1509323" cy="530210"/>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aa-ET" sz="2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Σ</m:t>
                      </m:r>
                      <m:sSub>
                        <m:sSubPr>
                          <m:ctrlPr>
                            <a:rPr kumimoji="0" lang="aa-ET"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acc>
                            <m:accPr>
                              <m:chr m:val="⃗"/>
                              <m:ctrlPr>
                                <a:rPr kumimoji="0" lang="aa-ET"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aa-ET"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𝐸</m:t>
                              </m:r>
                            </m:e>
                          </m:acc>
                        </m:e>
                        <m:sub>
                          <m:sSub>
                            <m:sSubPr>
                              <m:ctrlPr>
                                <a:rPr kumimoji="0" lang="aa-ET"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aa-ET"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𝑖</m:t>
                              </m:r>
                            </m:e>
                            <m:sub>
                              <m:r>
                                <a:rPr kumimoji="0" lang="el-GR"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sub>
                          </m:sSub>
                        </m:sub>
                      </m:sSub>
                      <m:r>
                        <a:rPr kumimoji="0" lang="aa-ET"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aa-ET"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acc>
                            <m:accPr>
                              <m:chr m:val="⃗"/>
                              <m:ctrlPr>
                                <a:rPr kumimoji="0" lang="aa-ET"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aa-ET"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𝐸</m:t>
                              </m:r>
                            </m:e>
                          </m:acc>
                        </m:e>
                        <m:sub>
                          <m:r>
                            <a:rPr kumimoji="0" lang="aa-ET"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𝑃</m:t>
                          </m:r>
                        </m:sub>
                      </m:sSub>
                    </m:oMath>
                  </m:oMathPara>
                </a14:m>
                <a:endParaRPr kumimoji="0" lang="en-US" sz="2800" b="0" i="0" u="none" strike="noStrike" kern="1200" cap="none" spc="0" normalizeH="0" baseline="0" noProof="0" dirty="0">
                  <a:ln>
                    <a:noFill/>
                  </a:ln>
                  <a:solidFill>
                    <a:prstClr val="black"/>
                  </a:solidFill>
                  <a:effectLst/>
                  <a:uLnTx/>
                  <a:uFillTx/>
                  <a:latin typeface="Cambria" panose="02040503050406030204"/>
                  <a:ea typeface="+mn-ea"/>
                  <a:cs typeface="+mn-cs"/>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6887837" y="2895600"/>
                <a:ext cx="1509323" cy="530210"/>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81718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3600" y="2403644"/>
            <a:ext cx="2705098" cy="4073356"/>
          </a:xfrm>
          <a:prstGeom prst="rect">
            <a:avLst/>
          </a:prstGeom>
        </p:spPr>
      </p:pic>
      <p:sp>
        <p:nvSpPr>
          <p:cNvPr id="2" name="Title 1"/>
          <p:cNvSpPr>
            <a:spLocks noGrp="1"/>
          </p:cNvSpPr>
          <p:nvPr>
            <p:ph type="title"/>
          </p:nvPr>
        </p:nvSpPr>
        <p:spPr/>
        <p:txBody>
          <a:bodyPr>
            <a:normAutofit fontScale="90000"/>
          </a:bodyPr>
          <a:lstStyle/>
          <a:p>
            <a:r>
              <a:rPr lang="el-GR" dirty="0"/>
              <a:t>Ηλεκτρικά Πεδία</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3857368" cy="5105400"/>
              </a:xfrm>
            </p:spPr>
            <p:txBody>
              <a:bodyPr>
                <a:normAutofit/>
              </a:bodyPr>
              <a:lstStyle/>
              <a:p>
                <a:r>
                  <a:rPr lang="el-GR" b="1" dirty="0">
                    <a:latin typeface="Calibri" panose="020F0502020204030204" pitchFamily="34" charset="0"/>
                    <a:cs typeface="Calibri" panose="020F0502020204030204" pitchFamily="34" charset="0"/>
                  </a:rPr>
                  <a:t>Παράδειγμα:</a:t>
                </a:r>
              </a:p>
              <a:p>
                <a:r>
                  <a:rPr lang="el-GR" sz="2000" dirty="0">
                    <a:latin typeface="Calibri" panose="020F0502020204030204" pitchFamily="34" charset="0"/>
                    <a:cs typeface="Calibri" panose="020F0502020204030204" pitchFamily="34" charset="0"/>
                  </a:rPr>
                  <a:t>Φορτία </a:t>
                </a:r>
                <a14:m>
                  <m:oMath xmlns:m="http://schemas.openxmlformats.org/officeDocument/2006/math">
                    <m:sSub>
                      <m:sSubPr>
                        <m:ctrlPr>
                          <a:rPr lang="el-GR" sz="2000" i="1" smtClean="0">
                            <a:latin typeface="Cambria Math" panose="02040503050406030204" pitchFamily="18" charset="0"/>
                          </a:rPr>
                        </m:ctrlPr>
                      </m:sSubPr>
                      <m:e>
                        <m:r>
                          <a:rPr lang="en-US" sz="2000" b="0" i="1" smtClean="0">
                            <a:latin typeface="Cambria Math" panose="02040503050406030204" pitchFamily="18" charset="0"/>
                          </a:rPr>
                          <m:t>𝑞</m:t>
                        </m:r>
                      </m:e>
                      <m:sub>
                        <m:r>
                          <a:rPr lang="en-US" sz="2000" b="0" i="1" smtClean="0">
                            <a:latin typeface="Cambria Math" panose="02040503050406030204" pitchFamily="18" charset="0"/>
                          </a:rPr>
                          <m:t>1</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𝑞</m:t>
                        </m:r>
                      </m:e>
                      <m:sub>
                        <m:r>
                          <a:rPr lang="en-US" sz="2000" b="0" i="1" smtClean="0">
                            <a:latin typeface="Cambria Math" panose="02040503050406030204" pitchFamily="18" charset="0"/>
                          </a:rPr>
                          <m:t>2</m:t>
                        </m:r>
                      </m:sub>
                    </m:sSub>
                  </m:oMath>
                </a14:m>
                <a:r>
                  <a:rPr lang="en-US" sz="2000" dirty="0">
                    <a:latin typeface="Calibri" panose="020F0502020204030204" pitchFamily="34" charset="0"/>
                    <a:cs typeface="Calibri" panose="020F0502020204030204" pitchFamily="34" charset="0"/>
                  </a:rPr>
                  <a:t> </a:t>
                </a:r>
                <a:r>
                  <a:rPr lang="el-GR" sz="2000" dirty="0">
                    <a:latin typeface="Calibri" panose="020F0502020204030204" pitchFamily="34" charset="0"/>
                    <a:cs typeface="Calibri" panose="020F0502020204030204" pitchFamily="34" charset="0"/>
                  </a:rPr>
                  <a:t>βρίσκονται στον οριζόντιο άξονα, σε</a:t>
                </a:r>
                <a:r>
                  <a:rPr lang="en-US" sz="2000" dirty="0">
                    <a:latin typeface="Calibri" panose="020F0502020204030204" pitchFamily="34" charset="0"/>
                    <a:cs typeface="Calibri" panose="020F0502020204030204" pitchFamily="34" charset="0"/>
                  </a:rPr>
                  <a:t> </a:t>
                </a:r>
                <a:r>
                  <a:rPr lang="el-GR" sz="2000" dirty="0">
                    <a:latin typeface="Calibri" panose="020F0502020204030204" pitchFamily="34" charset="0"/>
                    <a:cs typeface="Calibri" panose="020F0502020204030204" pitchFamily="34" charset="0"/>
                  </a:rPr>
                  <a:t>αποστάσεις </a:t>
                </a:r>
                <a14:m>
                  <m:oMath xmlns:m="http://schemas.openxmlformats.org/officeDocument/2006/math">
                    <m:r>
                      <a:rPr lang="en-US" sz="2000" b="0" i="1" smtClean="0">
                        <a:latin typeface="Cambria Math" panose="02040503050406030204" pitchFamily="18" charset="0"/>
                      </a:rPr>
                      <m:t>𝑎</m:t>
                    </m:r>
                  </m:oMath>
                </a14:m>
                <a:r>
                  <a:rPr lang="en-US" sz="2000" dirty="0">
                    <a:latin typeface="Calibri" panose="020F0502020204030204" pitchFamily="34" charset="0"/>
                    <a:cs typeface="Calibri" panose="020F0502020204030204" pitchFamily="34" charset="0"/>
                  </a:rPr>
                  <a:t> </a:t>
                </a:r>
                <a:r>
                  <a:rPr lang="el-GR" sz="2000" dirty="0">
                    <a:latin typeface="Calibri" panose="020F0502020204030204" pitchFamily="34" charset="0"/>
                    <a:cs typeface="Calibri" panose="020F0502020204030204" pitchFamily="34" charset="0"/>
                  </a:rPr>
                  <a:t>και </a:t>
                </a:r>
                <a14:m>
                  <m:oMath xmlns:m="http://schemas.openxmlformats.org/officeDocument/2006/math">
                    <m:r>
                      <a:rPr lang="en-US" sz="2000" i="1" dirty="0" smtClean="0">
                        <a:latin typeface="Cambria Math" panose="02040503050406030204" pitchFamily="18" charset="0"/>
                      </a:rPr>
                      <m:t>𝑏</m:t>
                    </m:r>
                  </m:oMath>
                </a14:m>
                <a:r>
                  <a:rPr lang="en-US" sz="2000" dirty="0">
                    <a:latin typeface="Calibri" panose="020F0502020204030204" pitchFamily="34" charset="0"/>
                    <a:cs typeface="Calibri" panose="020F0502020204030204" pitchFamily="34" charset="0"/>
                  </a:rPr>
                  <a:t>, </a:t>
                </a:r>
                <a:r>
                  <a:rPr lang="el-GR" sz="2000" dirty="0">
                    <a:latin typeface="Calibri" panose="020F0502020204030204" pitchFamily="34" charset="0"/>
                    <a:cs typeface="Calibri" panose="020F0502020204030204" pitchFamily="34" charset="0"/>
                  </a:rPr>
                  <a:t>αντίστοιχα, από την αρχή των αξόνων, όπως στο σχήμα.</a:t>
                </a:r>
                <a:br>
                  <a:rPr lang="el-GR" sz="2000" dirty="0">
                    <a:latin typeface="Calibri" panose="020F0502020204030204" pitchFamily="34" charset="0"/>
                    <a:cs typeface="Calibri" panose="020F0502020204030204" pitchFamily="34" charset="0"/>
                  </a:rPr>
                </a:br>
                <a:r>
                  <a:rPr lang="el-GR" sz="2000" dirty="0">
                    <a:latin typeface="Calibri" panose="020F0502020204030204" pitchFamily="34" charset="0"/>
                    <a:cs typeface="Calibri" panose="020F0502020204030204" pitchFamily="34" charset="0"/>
                  </a:rPr>
                  <a:t>Α) Βρείτε τις συνιστώσες του ηλεκτρικού πεδίου στο</a:t>
                </a:r>
                <a:r>
                  <a:rPr lang="en-US" sz="2000" dirty="0">
                    <a:latin typeface="Calibri" panose="020F0502020204030204" pitchFamily="34" charset="0"/>
                    <a:cs typeface="Calibri" panose="020F0502020204030204" pitchFamily="34" charset="0"/>
                  </a:rPr>
                  <a:t> </a:t>
                </a:r>
                <a:r>
                  <a:rPr lang="el-GR" sz="2000" dirty="0">
                    <a:latin typeface="Calibri" panose="020F0502020204030204" pitchFamily="34" charset="0"/>
                    <a:cs typeface="Calibri" panose="020F0502020204030204" pitchFamily="34" charset="0"/>
                  </a:rPr>
                  <a:t>σημείο </a:t>
                </a:r>
                <a14:m>
                  <m:oMath xmlns:m="http://schemas.openxmlformats.org/officeDocument/2006/math">
                    <m:r>
                      <a:rPr lang="en-US" sz="2000" i="1" dirty="0" smtClean="0">
                        <a:latin typeface="Cambria Math" panose="02040503050406030204" pitchFamily="18" charset="0"/>
                      </a:rPr>
                      <m:t>𝑃</m:t>
                    </m:r>
                    <m:r>
                      <a:rPr lang="el-GR" sz="2000" i="1" dirty="0" smtClean="0">
                        <a:latin typeface="Cambria Math" panose="02040503050406030204" pitchFamily="18" charset="0"/>
                      </a:rPr>
                      <m:t> (0,</m:t>
                    </m:r>
                    <m:r>
                      <a:rPr lang="en-US" sz="2000" i="1" dirty="0" smtClean="0">
                        <a:latin typeface="Cambria Math" panose="02040503050406030204" pitchFamily="18" charset="0"/>
                      </a:rPr>
                      <m:t>𝑦</m:t>
                    </m:r>
                    <m:r>
                      <a:rPr lang="en-US" sz="2000" i="1" dirty="0" smtClean="0">
                        <a:latin typeface="Cambria Math" panose="02040503050406030204" pitchFamily="18" charset="0"/>
                      </a:rPr>
                      <m:t>).</m:t>
                    </m:r>
                  </m:oMath>
                </a14:m>
                <a:br>
                  <a:rPr lang="en-US" sz="2000" dirty="0">
                    <a:latin typeface="Calibri" panose="020F0502020204030204" pitchFamily="34" charset="0"/>
                    <a:cs typeface="Calibri" panose="020F0502020204030204" pitchFamily="34" charset="0"/>
                  </a:rPr>
                </a:br>
                <a:r>
                  <a:rPr lang="en-US" sz="2000" dirty="0">
                    <a:latin typeface="Calibri" panose="020F0502020204030204" pitchFamily="34" charset="0"/>
                    <a:cs typeface="Calibri" panose="020F0502020204030204" pitchFamily="34" charset="0"/>
                  </a:rPr>
                  <a:t>B) </a:t>
                </a:r>
                <a:r>
                  <a:rPr lang="el-GR" sz="2000" dirty="0">
                    <a:latin typeface="Calibri" panose="020F0502020204030204" pitchFamily="34" charset="0"/>
                    <a:cs typeface="Calibri" panose="020F0502020204030204" pitchFamily="34" charset="0"/>
                  </a:rPr>
                  <a:t>Βρείτε το ηλεκτρικό πεδίο στο </a:t>
                </a:r>
                <a:r>
                  <a:rPr lang="en-US" sz="2000" dirty="0">
                    <a:latin typeface="Calibri" panose="020F0502020204030204" pitchFamily="34" charset="0"/>
                    <a:cs typeface="Calibri" panose="020F0502020204030204" pitchFamily="34" charset="0"/>
                  </a:rPr>
                  <a:t>P </a:t>
                </a:r>
                <a:r>
                  <a:rPr lang="el-GR" sz="2000" dirty="0">
                    <a:latin typeface="Calibri" panose="020F0502020204030204" pitchFamily="34" charset="0"/>
                    <a:cs typeface="Calibri" panose="020F0502020204030204" pitchFamily="34" charset="0"/>
                  </a:rPr>
                  <a:t>στην ειδική περίπτωση που </a:t>
                </a:r>
                <a14:m>
                  <m:oMath xmlns:m="http://schemas.openxmlformats.org/officeDocument/2006/math">
                    <m:sSub>
                      <m:sSubPr>
                        <m:ctrlPr>
                          <a:rPr lang="el-GR" sz="2000" i="1">
                            <a:latin typeface="Cambria Math" panose="02040503050406030204" pitchFamily="18" charset="0"/>
                          </a:rPr>
                        </m:ctrlPr>
                      </m:sSubPr>
                      <m:e>
                        <m:r>
                          <a:rPr lang="el-GR" sz="2000" b="0" i="1" smtClean="0">
                            <a:latin typeface="Cambria Math" panose="02040503050406030204" pitchFamily="18" charset="0"/>
                          </a:rPr>
                          <m:t>|</m:t>
                        </m:r>
                        <m:r>
                          <a:rPr lang="en-US" sz="2000" i="1">
                            <a:latin typeface="Cambria Math" panose="02040503050406030204" pitchFamily="18" charset="0"/>
                          </a:rPr>
                          <m:t>𝑞</m:t>
                        </m:r>
                      </m:e>
                      <m:sub>
                        <m:r>
                          <a:rPr lang="en-US" sz="2000" i="1">
                            <a:latin typeface="Cambria Math" panose="02040503050406030204" pitchFamily="18" charset="0"/>
                          </a:rPr>
                          <m:t>1</m:t>
                        </m:r>
                      </m:sub>
                    </m:sSub>
                    <m:r>
                      <a:rPr lang="el-GR" sz="2000" b="0" i="1" smtClean="0">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𝑞</m:t>
                        </m:r>
                      </m:e>
                      <m:sub>
                        <m:r>
                          <a:rPr lang="en-US" sz="2000" i="1">
                            <a:latin typeface="Cambria Math" panose="02040503050406030204" pitchFamily="18" charset="0"/>
                          </a:rPr>
                          <m:t>2</m:t>
                        </m:r>
                      </m:sub>
                    </m:sSub>
                    <m:r>
                      <a:rPr lang="el-GR" sz="2000" b="0" i="1" smtClean="0">
                        <a:latin typeface="Cambria Math" panose="02040503050406030204" pitchFamily="18" charset="0"/>
                      </a:rPr>
                      <m:t>|</m:t>
                    </m:r>
                  </m:oMath>
                </a14:m>
                <a:r>
                  <a:rPr lang="el-GR" sz="2000" dirty="0">
                    <a:latin typeface="Calibri" panose="020F0502020204030204" pitchFamily="34" charset="0"/>
                    <a:cs typeface="Calibri" panose="020F0502020204030204" pitchFamily="34" charset="0"/>
                  </a:rPr>
                  <a:t> και </a:t>
                </a:r>
                <a14:m>
                  <m:oMath xmlns:m="http://schemas.openxmlformats.org/officeDocument/2006/math">
                    <m:r>
                      <a:rPr lang="en-US" sz="2000" b="0" i="1" smtClean="0">
                        <a:latin typeface="Cambria Math" panose="02040503050406030204" pitchFamily="18" charset="0"/>
                      </a:rPr>
                      <m:t>𝑎</m:t>
                    </m:r>
                    <m:r>
                      <a:rPr lang="en-US" sz="2000" b="0" i="1" smtClean="0">
                        <a:latin typeface="Cambria Math" panose="02040503050406030204" pitchFamily="18" charset="0"/>
                      </a:rPr>
                      <m:t>=</m:t>
                    </m:r>
                    <m:r>
                      <a:rPr lang="en-US" sz="2000" b="0" i="1" smtClean="0">
                        <a:latin typeface="Cambria Math" panose="02040503050406030204" pitchFamily="18" charset="0"/>
                      </a:rPr>
                      <m:t>𝑏</m:t>
                    </m:r>
                    <m:r>
                      <a:rPr lang="en-US" sz="2000" b="0" i="1" smtClean="0">
                        <a:latin typeface="Cambria Math" panose="02040503050406030204" pitchFamily="18" charset="0"/>
                      </a:rPr>
                      <m:t>.</m:t>
                    </m:r>
                  </m:oMath>
                </a14:m>
                <a:br>
                  <a:rPr lang="en-US" sz="2000" dirty="0">
                    <a:latin typeface="Calibri" panose="020F0502020204030204" pitchFamily="34" charset="0"/>
                    <a:cs typeface="Calibri" panose="020F0502020204030204" pitchFamily="34" charset="0"/>
                  </a:rPr>
                </a:br>
                <a:r>
                  <a:rPr lang="el-GR" sz="2000" dirty="0">
                    <a:latin typeface="Calibri" panose="020F0502020204030204" pitchFamily="34" charset="0"/>
                    <a:cs typeface="Calibri" panose="020F0502020204030204" pitchFamily="34" charset="0"/>
                  </a:rPr>
                  <a:t>Γ) Στο Β) ερώτημα, βρείτε το ηλεκτρικό πεδίο όταν </a:t>
                </a:r>
                <a14:m>
                  <m:oMath xmlns:m="http://schemas.openxmlformats.org/officeDocument/2006/math">
                    <m:r>
                      <a:rPr lang="en-US" sz="2000" i="1" dirty="0" smtClean="0">
                        <a:latin typeface="Cambria Math" panose="02040503050406030204" pitchFamily="18" charset="0"/>
                        <a:cs typeface="Calibri" panose="020F0502020204030204" pitchFamily="34" charset="0"/>
                      </a:rPr>
                      <m:t>𝑦</m:t>
                    </m:r>
                  </m:oMath>
                </a14:m>
                <a:r>
                  <a:rPr lang="el-GR" sz="2000" dirty="0">
                    <a:latin typeface="Calibri" panose="020F0502020204030204" pitchFamily="34" charset="0"/>
                    <a:cs typeface="Calibri" panose="020F0502020204030204" pitchFamily="34" charset="0"/>
                  </a:rPr>
                  <a:t> </a:t>
                </a:r>
                <a14:m>
                  <m:oMath xmlns:m="http://schemas.openxmlformats.org/officeDocument/2006/math">
                    <m:r>
                      <a:rPr lang="en-US" sz="2000" b="0" i="1" smtClean="0">
                        <a:latin typeface="Cambria Math" panose="02040503050406030204" pitchFamily="18" charset="0"/>
                      </a:rPr>
                      <m:t>≫</m:t>
                    </m:r>
                    <m:r>
                      <a:rPr lang="en-US" sz="2000" b="0" i="1" smtClean="0">
                        <a:latin typeface="Cambria Math" panose="02040503050406030204" pitchFamily="18" charset="0"/>
                      </a:rPr>
                      <m:t>𝑎</m:t>
                    </m:r>
                  </m:oMath>
                </a14:m>
                <a:r>
                  <a:rPr lang="en-US" sz="2000" dirty="0">
                    <a:latin typeface="Calibri" panose="020F0502020204030204" pitchFamily="34" charset="0"/>
                    <a:cs typeface="Calibri" panose="020F0502020204030204" pitchFamily="34" charset="0"/>
                  </a:rPr>
                  <a:t>.</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3857368" cy="5105400"/>
              </a:xfrm>
              <a:blipFill>
                <a:blip r:embed="rId4"/>
                <a:stretch>
                  <a:fillRect t="-955" r="-2528"/>
                </a:stretch>
              </a:blipFill>
            </p:spPr>
            <p:txBody>
              <a:bodyPr/>
              <a:lstStyle/>
              <a:p>
                <a:r>
                  <a:rPr lang="en-US">
                    <a:noFill/>
                  </a:rPr>
                  <a:t> </a:t>
                </a:r>
              </a:p>
            </p:txBody>
          </p:sp>
        </mc:Fallback>
      </mc:AlternateContent>
      <p:grpSp>
        <p:nvGrpSpPr>
          <p:cNvPr id="45" name="Group 44"/>
          <p:cNvGrpSpPr/>
          <p:nvPr/>
        </p:nvGrpSpPr>
        <p:grpSpPr>
          <a:xfrm>
            <a:off x="4595719" y="876600"/>
            <a:ext cx="1997502" cy="3085800"/>
            <a:chOff x="4037466" y="3657600"/>
            <a:chExt cx="1635109" cy="2743200"/>
          </a:xfrm>
        </p:grpSpPr>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99269" y="3657600"/>
              <a:ext cx="1573306" cy="2743200"/>
            </a:xfrm>
            <a:prstGeom prst="rect">
              <a:avLst/>
            </a:prstGeom>
          </p:spPr>
        </p:pic>
        <p:cxnSp>
          <p:nvCxnSpPr>
            <p:cNvPr id="10" name="Straight Arrow Connector 9"/>
            <p:cNvCxnSpPr/>
            <p:nvPr/>
          </p:nvCxnSpPr>
          <p:spPr>
            <a:xfrm flipV="1">
              <a:off x="4467223" y="4093373"/>
              <a:ext cx="0" cy="1364456"/>
            </a:xfrm>
            <a:prstGeom prst="straightConnector1">
              <a:avLst/>
            </a:prstGeom>
            <a:ln w="38100">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p:cNvCxnSpPr/>
            <p:nvPr/>
          </p:nvCxnSpPr>
          <p:spPr>
            <a:xfrm flipV="1">
              <a:off x="4467223" y="5484018"/>
              <a:ext cx="377362" cy="238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4467223" y="5481637"/>
              <a:ext cx="383867" cy="2381"/>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4467223" y="5476875"/>
              <a:ext cx="0" cy="769144"/>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9" name="TextBox 28"/>
                <p:cNvSpPr txBox="1"/>
                <p:nvPr/>
              </p:nvSpPr>
              <p:spPr>
                <a:xfrm>
                  <a:off x="4044437" y="3924300"/>
                  <a:ext cx="386773" cy="33002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𝐸</m:t>
                            </m:r>
                          </m:e>
                          <m:sub>
                            <m:sSub>
                              <m:sSubPr>
                                <m:ctrlP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1</m:t>
                                </m:r>
                              </m:e>
                              <m:sub>
                                <m: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𝑦</m:t>
                                </m:r>
                              </m:sub>
                            </m:sSub>
                          </m:sub>
                        </m:sSub>
                      </m:oMath>
                    </m:oMathPara>
                  </a14:m>
                  <a:endParaRPr kumimoji="0" lang="el-GR" sz="1800" b="0" i="0" u="none" strike="noStrike" kern="1200" cap="none" spc="0" normalizeH="0" baseline="0" noProof="0" dirty="0">
                    <a:ln>
                      <a:noFill/>
                    </a:ln>
                    <a:solidFill>
                      <a:srgbClr val="FF0000"/>
                    </a:solidFill>
                    <a:effectLst/>
                    <a:uLnTx/>
                    <a:uFillTx/>
                    <a:latin typeface="Cambria" panose="02040503050406030204"/>
                    <a:ea typeface="+mn-ea"/>
                    <a:cs typeface="+mn-cs"/>
                  </a:endParaRPr>
                </a:p>
              </p:txBody>
            </p:sp>
          </mc:Choice>
          <mc:Fallback xmlns="">
            <p:sp>
              <p:nvSpPr>
                <p:cNvPr id="29" name="TextBox 28"/>
                <p:cNvSpPr txBox="1">
                  <a:spLocks noRot="1" noChangeAspect="1" noMove="1" noResize="1" noEditPoints="1" noAdjustHandles="1" noChangeArrowheads="1" noChangeShapeType="1" noTextEdit="1"/>
                </p:cNvSpPr>
                <p:nvPr/>
              </p:nvSpPr>
              <p:spPr>
                <a:xfrm>
                  <a:off x="4044437" y="3924300"/>
                  <a:ext cx="386773" cy="330027"/>
                </a:xfrm>
                <a:prstGeom prst="rect">
                  <a:avLst/>
                </a:prstGeom>
                <a:blipFill rotWithShape="0">
                  <a:blip r:embed="rId6"/>
                  <a:stretch>
                    <a:fillRect l="-14063" r="-3125" b="-18519"/>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30" name="TextBox 29"/>
                <p:cNvSpPr txBox="1"/>
                <p:nvPr/>
              </p:nvSpPr>
              <p:spPr>
                <a:xfrm>
                  <a:off x="4927005" y="5186590"/>
                  <a:ext cx="380361" cy="3021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𝐸</m:t>
                            </m:r>
                          </m:e>
                          <m:sub>
                            <m:sSub>
                              <m:sSubPr>
                                <m:ctrlP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1</m:t>
                                </m:r>
                              </m:e>
                              <m:sub>
                                <m: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𝑥</m:t>
                                </m:r>
                              </m:sub>
                            </m:sSub>
                          </m:sub>
                        </m:sSub>
                      </m:oMath>
                    </m:oMathPara>
                  </a14:m>
                  <a:endParaRPr kumimoji="0" lang="el-GR" sz="1800" b="0" i="0" u="none" strike="noStrike" kern="1200" cap="none" spc="0" normalizeH="0" baseline="0" noProof="0" dirty="0">
                    <a:ln>
                      <a:noFill/>
                    </a:ln>
                    <a:solidFill>
                      <a:srgbClr val="FF0000"/>
                    </a:solidFill>
                    <a:effectLst/>
                    <a:uLnTx/>
                    <a:uFillTx/>
                    <a:latin typeface="Cambria" panose="02040503050406030204"/>
                    <a:ea typeface="+mn-ea"/>
                    <a:cs typeface="+mn-cs"/>
                  </a:endParaRPr>
                </a:p>
              </p:txBody>
            </p:sp>
          </mc:Choice>
          <mc:Fallback xmlns="">
            <p:sp>
              <p:nvSpPr>
                <p:cNvPr id="30" name="TextBox 29"/>
                <p:cNvSpPr txBox="1">
                  <a:spLocks noRot="1" noChangeAspect="1" noMove="1" noResize="1" noEditPoints="1" noAdjustHandles="1" noChangeArrowheads="1" noChangeShapeType="1" noTextEdit="1"/>
                </p:cNvSpPr>
                <p:nvPr/>
              </p:nvSpPr>
              <p:spPr>
                <a:xfrm>
                  <a:off x="4927005" y="5186590"/>
                  <a:ext cx="380361" cy="302199"/>
                </a:xfrm>
                <a:prstGeom prst="rect">
                  <a:avLst/>
                </a:prstGeom>
                <a:blipFill rotWithShape="0">
                  <a:blip r:embed="rId7"/>
                  <a:stretch>
                    <a:fillRect l="-14286" b="-14286"/>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31" name="TextBox 30"/>
                <p:cNvSpPr txBox="1"/>
                <p:nvPr/>
              </p:nvSpPr>
              <p:spPr>
                <a:xfrm>
                  <a:off x="4920499" y="5488789"/>
                  <a:ext cx="385683" cy="3021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𝐸</m:t>
                            </m:r>
                          </m:e>
                          <m:sub>
                            <m:sSub>
                              <m:sSubPr>
                                <m:ctrlPr>
                                  <a:rPr kumimoji="0" lang="en-US" sz="18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2</m:t>
                                </m:r>
                              </m:e>
                              <m:sub>
                                <m:r>
                                  <a:rPr kumimoji="0" lang="en-US" sz="18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𝑥</m:t>
                                </m:r>
                              </m:sub>
                            </m:sSub>
                          </m:sub>
                        </m:sSub>
                      </m:oMath>
                    </m:oMathPara>
                  </a14:m>
                  <a:endParaRPr kumimoji="0" lang="el-GR" sz="1800" b="0" i="0" u="none" strike="noStrike" kern="1200" cap="none" spc="0" normalizeH="0" baseline="0" noProof="0" dirty="0">
                    <a:ln>
                      <a:noFill/>
                    </a:ln>
                    <a:solidFill>
                      <a:srgbClr val="0070C0"/>
                    </a:solidFill>
                    <a:effectLst/>
                    <a:uLnTx/>
                    <a:uFillTx/>
                    <a:latin typeface="Cambria" panose="02040503050406030204"/>
                    <a:ea typeface="+mn-ea"/>
                    <a:cs typeface="+mn-cs"/>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4920499" y="5488789"/>
                  <a:ext cx="385683" cy="302199"/>
                </a:xfrm>
                <a:prstGeom prst="rect">
                  <a:avLst/>
                </a:prstGeom>
                <a:blipFill rotWithShape="0">
                  <a:blip r:embed="rId8"/>
                  <a:stretch>
                    <a:fillRect l="-14286" r="-1587" b="-14000"/>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4037466" y="5943860"/>
                  <a:ext cx="392094" cy="33002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𝐸</m:t>
                            </m:r>
                          </m:e>
                          <m:sub>
                            <m:sSub>
                              <m:sSubPr>
                                <m:ctrlPr>
                                  <a:rPr kumimoji="0" lang="en-US" sz="18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2</m:t>
                                </m:r>
                              </m:e>
                              <m:sub>
                                <m:r>
                                  <a:rPr kumimoji="0" lang="en-US" sz="18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𝑦</m:t>
                                </m:r>
                              </m:sub>
                            </m:sSub>
                          </m:sub>
                        </m:sSub>
                      </m:oMath>
                    </m:oMathPara>
                  </a14:m>
                  <a:endParaRPr kumimoji="0" lang="el-GR" sz="1800" b="0" i="0" u="none" strike="noStrike" kern="1200" cap="none" spc="0" normalizeH="0" baseline="0" noProof="0" dirty="0">
                    <a:ln>
                      <a:noFill/>
                    </a:ln>
                    <a:solidFill>
                      <a:srgbClr val="0070C0"/>
                    </a:solidFill>
                    <a:effectLst/>
                    <a:uLnTx/>
                    <a:uFillTx/>
                    <a:latin typeface="Cambria" panose="02040503050406030204"/>
                    <a:ea typeface="+mn-ea"/>
                    <a:cs typeface="+mn-cs"/>
                  </a:endParaRPr>
                </a:p>
              </p:txBody>
            </p:sp>
          </mc:Choice>
          <mc:Fallback xmlns="">
            <p:sp>
              <p:nvSpPr>
                <p:cNvPr id="32" name="TextBox 31"/>
                <p:cNvSpPr txBox="1">
                  <a:spLocks noRot="1" noChangeAspect="1" noMove="1" noResize="1" noEditPoints="1" noAdjustHandles="1" noChangeArrowheads="1" noChangeShapeType="1" noTextEdit="1"/>
                </p:cNvSpPr>
                <p:nvPr/>
              </p:nvSpPr>
              <p:spPr>
                <a:xfrm>
                  <a:off x="4037466" y="5943860"/>
                  <a:ext cx="392094" cy="330027"/>
                </a:xfrm>
                <a:prstGeom prst="rect">
                  <a:avLst/>
                </a:prstGeom>
                <a:blipFill rotWithShape="0">
                  <a:blip r:embed="rId9"/>
                  <a:stretch>
                    <a:fillRect l="-13846" r="-3077" b="-18519"/>
                  </a:stretch>
                </a:blipFill>
              </p:spPr>
              <p:txBody>
                <a:bodyPr/>
                <a:lstStyle/>
                <a:p>
                  <a:r>
                    <a:rPr lang="el-GR">
                      <a:noFill/>
                    </a:rPr>
                    <a:t> </a:t>
                  </a:r>
                </a:p>
              </p:txBody>
            </p:sp>
          </mc:Fallback>
        </mc:AlternateContent>
        <p:cxnSp>
          <p:nvCxnSpPr>
            <p:cNvPr id="34" name="Straight Connector 33"/>
            <p:cNvCxnSpPr/>
            <p:nvPr/>
          </p:nvCxnSpPr>
          <p:spPr>
            <a:xfrm>
              <a:off x="4838079" y="4110745"/>
              <a:ext cx="0" cy="1368516"/>
            </a:xfrm>
            <a:prstGeom prst="line">
              <a:avLst/>
            </a:prstGeom>
            <a:ln>
              <a:prstDash val="dash"/>
            </a:ln>
          </p:spPr>
          <p:style>
            <a:lnRef idx="2">
              <a:schemeClr val="dk1"/>
            </a:lnRef>
            <a:fillRef idx="0">
              <a:schemeClr val="dk1"/>
            </a:fillRef>
            <a:effectRef idx="1">
              <a:schemeClr val="dk1"/>
            </a:effectRef>
            <a:fontRef idx="minor">
              <a:schemeClr val="tx1"/>
            </a:fontRef>
          </p:style>
        </p:cxnSp>
        <p:cxnSp>
          <p:nvCxnSpPr>
            <p:cNvPr id="36" name="Straight Connector 35"/>
            <p:cNvCxnSpPr/>
            <p:nvPr/>
          </p:nvCxnSpPr>
          <p:spPr>
            <a:xfrm>
              <a:off x="4849348" y="5479255"/>
              <a:ext cx="0" cy="762001"/>
            </a:xfrm>
            <a:prstGeom prst="line">
              <a:avLst/>
            </a:prstGeom>
            <a:ln>
              <a:prstDash val="dash"/>
            </a:ln>
          </p:spPr>
          <p:style>
            <a:lnRef idx="2">
              <a:schemeClr val="dk1"/>
            </a:lnRef>
            <a:fillRef idx="0">
              <a:schemeClr val="dk1"/>
            </a:fillRef>
            <a:effectRef idx="1">
              <a:schemeClr val="dk1"/>
            </a:effectRef>
            <a:fontRef idx="minor">
              <a:schemeClr val="tx1"/>
            </a:fontRef>
          </p:style>
        </p:cxnSp>
        <p:cxnSp>
          <p:nvCxnSpPr>
            <p:cNvPr id="41" name="Straight Connector 40"/>
            <p:cNvCxnSpPr/>
            <p:nvPr/>
          </p:nvCxnSpPr>
          <p:spPr>
            <a:xfrm>
              <a:off x="4495800" y="6241256"/>
              <a:ext cx="348785" cy="0"/>
            </a:xfrm>
            <a:prstGeom prst="line">
              <a:avLst/>
            </a:prstGeom>
            <a:ln>
              <a:prstDash val="dash"/>
            </a:ln>
          </p:spPr>
          <p:style>
            <a:lnRef idx="2">
              <a:schemeClr val="dk1"/>
            </a:lnRef>
            <a:fillRef idx="0">
              <a:schemeClr val="dk1"/>
            </a:fillRef>
            <a:effectRef idx="1">
              <a:schemeClr val="dk1"/>
            </a:effectRef>
            <a:fontRef idx="minor">
              <a:schemeClr val="tx1"/>
            </a:fontRef>
          </p:style>
        </p:cxnSp>
        <p:cxnSp>
          <p:nvCxnSpPr>
            <p:cNvPr id="44" name="Straight Connector 43"/>
            <p:cNvCxnSpPr/>
            <p:nvPr/>
          </p:nvCxnSpPr>
          <p:spPr>
            <a:xfrm>
              <a:off x="4481511" y="4089313"/>
              <a:ext cx="348785" cy="0"/>
            </a:xfrm>
            <a:prstGeom prst="line">
              <a:avLst/>
            </a:prstGeom>
            <a:ln>
              <a:prstDash val="dash"/>
            </a:ln>
          </p:spPr>
          <p:style>
            <a:lnRef idx="2">
              <a:schemeClr val="dk1"/>
            </a:lnRef>
            <a:fillRef idx="0">
              <a:schemeClr val="dk1"/>
            </a:fillRef>
            <a:effectRef idx="1">
              <a:schemeClr val="dk1"/>
            </a:effectRef>
            <a:fontRef idx="minor">
              <a:schemeClr val="tx1"/>
            </a:fontRef>
          </p:style>
        </p:cxnSp>
      </p:grpSp>
      <p:cxnSp>
        <p:nvCxnSpPr>
          <p:cNvPr id="7" name="Straight Arrow Connector 6"/>
          <p:cNvCxnSpPr>
            <a:cxnSpLocks/>
          </p:cNvCxnSpPr>
          <p:nvPr/>
        </p:nvCxnSpPr>
        <p:spPr>
          <a:xfrm flipH="1" flipV="1">
            <a:off x="6135459" y="2403644"/>
            <a:ext cx="737546" cy="1330156"/>
          </a:xfrm>
          <a:prstGeom prst="straightConnector1">
            <a:avLst/>
          </a:prstGeom>
          <a:ln w="38100">
            <a:prstDash val="dash"/>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p14="http://schemas.microsoft.com/office/powerpoint/2010/main">
        <mc:Choice Requires="p14">
          <p:contentPart p14:bwMode="auto" r:id="rId10">
            <p14:nvContentPartPr>
              <p14:cNvPr id="5" name="Ink 4"/>
              <p14:cNvContentPartPr/>
              <p14:nvPr/>
            </p14:nvContentPartPr>
            <p14:xfrm>
              <a:off x="5414040" y="3619800"/>
              <a:ext cx="2129760" cy="2781360"/>
            </p14:xfrm>
          </p:contentPart>
        </mc:Choice>
        <mc:Fallback xmlns="">
          <p:pic>
            <p:nvPicPr>
              <p:cNvPr id="5" name="Ink 4"/>
              <p:cNvPicPr/>
              <p:nvPr/>
            </p:nvPicPr>
            <p:blipFill>
              <a:blip r:embed="rId11"/>
              <a:stretch>
                <a:fillRect/>
              </a:stretch>
            </p:blipFill>
            <p:spPr>
              <a:xfrm>
                <a:off x="5411160" y="3616920"/>
                <a:ext cx="2135160" cy="27867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9" name="Ink 8"/>
              <p14:cNvContentPartPr/>
              <p14:nvPr/>
            </p14:nvContentPartPr>
            <p14:xfrm>
              <a:off x="7010400" y="5181600"/>
              <a:ext cx="93960" cy="212400"/>
            </p14:xfrm>
          </p:contentPart>
        </mc:Choice>
        <mc:Fallback xmlns="">
          <p:pic>
            <p:nvPicPr>
              <p:cNvPr id="9" name="Ink 8"/>
              <p:cNvPicPr/>
              <p:nvPr/>
            </p:nvPicPr>
            <p:blipFill>
              <a:blip r:embed="rId13"/>
              <a:stretch>
                <a:fillRect/>
              </a:stretch>
            </p:blipFill>
            <p:spPr>
              <a:xfrm>
                <a:off x="7001040" y="5172240"/>
                <a:ext cx="112680" cy="231120"/>
              </a:xfrm>
              <a:prstGeom prst="rect">
                <a:avLst/>
              </a:prstGeom>
            </p:spPr>
          </p:pic>
        </mc:Fallback>
      </mc:AlternateContent>
    </p:spTree>
    <p:extLst>
      <p:ext uri="{BB962C8B-B14F-4D97-AF65-F5344CB8AC3E}">
        <p14:creationId xmlns:p14="http://schemas.microsoft.com/office/powerpoint/2010/main" val="1362052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00" y="710292"/>
            <a:ext cx="3796429" cy="5716690"/>
          </a:xfrm>
          <a:prstGeom prst="rect">
            <a:avLst/>
          </a:prstGeom>
        </p:spPr>
      </p:pic>
      <p:sp>
        <p:nvSpPr>
          <p:cNvPr id="2" name="Title 1"/>
          <p:cNvSpPr>
            <a:spLocks noGrp="1"/>
          </p:cNvSpPr>
          <p:nvPr>
            <p:ph type="title"/>
          </p:nvPr>
        </p:nvSpPr>
        <p:spPr/>
        <p:txBody>
          <a:bodyPr>
            <a:normAutofit fontScale="90000"/>
          </a:bodyPr>
          <a:lstStyle/>
          <a:p>
            <a:r>
              <a:rPr lang="el-GR" dirty="0"/>
              <a:t>Ηλεκτρικά Πεδία</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872249" cy="4493530"/>
              </a:xfrm>
            </p:spPr>
            <p:txBody>
              <a:bodyPr>
                <a:normAutofit/>
              </a:bodyPr>
              <a:lstStyle/>
              <a:p>
                <a:r>
                  <a:rPr lang="el-GR" b="1" dirty="0">
                    <a:latin typeface="Calibri" panose="020F0502020204030204" pitchFamily="34" charset="0"/>
                    <a:cs typeface="Calibri" panose="020F0502020204030204" pitchFamily="34" charset="0"/>
                  </a:rPr>
                  <a:t>Παράδειγμα</a:t>
                </a:r>
                <a:r>
                  <a:rPr lang="en-US" b="1" dirty="0">
                    <a:latin typeface="Calibri" panose="020F0502020204030204" pitchFamily="34" charset="0"/>
                    <a:cs typeface="Calibri" panose="020F0502020204030204" pitchFamily="34" charset="0"/>
                  </a:rPr>
                  <a:t> – </a:t>
                </a:r>
                <a:r>
                  <a:rPr lang="el-GR" b="1" dirty="0">
                    <a:latin typeface="Calibri" panose="020F0502020204030204" pitchFamily="34" charset="0"/>
                    <a:cs typeface="Calibri" panose="020F0502020204030204" pitchFamily="34" charset="0"/>
                  </a:rPr>
                  <a:t>Λύση:</a:t>
                </a:r>
              </a:p>
              <a:p>
                <a:r>
                  <a:rPr lang="el-GR" sz="1800" dirty="0">
                    <a:latin typeface="Calibri" panose="020F0502020204030204" pitchFamily="34" charset="0"/>
                    <a:cs typeface="Calibri" panose="020F0502020204030204" pitchFamily="34" charset="0"/>
                  </a:rPr>
                  <a:t>Α) Βρείτε τις συνιστώσες του ηλεκτρικού πεδίου </a:t>
                </a:r>
                <a:br>
                  <a:rPr lang="el-GR" sz="1800" dirty="0">
                    <a:latin typeface="Calibri" panose="020F0502020204030204" pitchFamily="34" charset="0"/>
                    <a:cs typeface="Calibri" panose="020F0502020204030204" pitchFamily="34" charset="0"/>
                  </a:rPr>
                </a:br>
                <a:r>
                  <a:rPr lang="el-GR" sz="1800" dirty="0">
                    <a:latin typeface="Calibri" panose="020F0502020204030204" pitchFamily="34" charset="0"/>
                    <a:cs typeface="Calibri" panose="020F0502020204030204" pitchFamily="34" charset="0"/>
                  </a:rPr>
                  <a:t>στο σημείο </a:t>
                </a:r>
                <a14:m>
                  <m:oMath xmlns:m="http://schemas.openxmlformats.org/officeDocument/2006/math">
                    <m:r>
                      <a:rPr lang="en-US" sz="1800" i="1" dirty="0" smtClean="0">
                        <a:latin typeface="Cambria Math" panose="02040503050406030204" pitchFamily="18" charset="0"/>
                      </a:rPr>
                      <m:t>𝑃</m:t>
                    </m:r>
                    <m:r>
                      <a:rPr lang="el-GR" sz="1800" i="1" dirty="0" smtClean="0">
                        <a:latin typeface="Cambria Math" panose="02040503050406030204" pitchFamily="18" charset="0"/>
                      </a:rPr>
                      <m:t> (0,</m:t>
                    </m:r>
                    <m:r>
                      <a:rPr lang="en-US" sz="1800" i="1" dirty="0" smtClean="0">
                        <a:latin typeface="Cambria Math" panose="02040503050406030204" pitchFamily="18" charset="0"/>
                      </a:rPr>
                      <m:t>𝑦</m:t>
                    </m:r>
                    <m:r>
                      <a:rPr lang="en-US" sz="1800" i="1" dirty="0" smtClean="0">
                        <a:latin typeface="Cambria Math" panose="02040503050406030204" pitchFamily="18" charset="0"/>
                      </a:rPr>
                      <m:t>).</m:t>
                    </m:r>
                  </m:oMath>
                </a14:m>
                <a:br>
                  <a:rPr lang="en-US" dirty="0">
                    <a:latin typeface="Calibri" panose="020F0502020204030204" pitchFamily="34" charset="0"/>
                    <a:cs typeface="Calibri" panose="020F0502020204030204" pitchFamily="34" charset="0"/>
                  </a:rPr>
                </a:br>
                <a:endParaRPr lang="en-US" dirty="0">
                  <a:latin typeface="Calibri" panose="020F0502020204030204" pitchFamily="34" charset="0"/>
                  <a:cs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872249" cy="4493530"/>
              </a:xfrm>
              <a:blipFill>
                <a:blip r:embed="rId4"/>
                <a:stretch>
                  <a:fillRect t="-1085"/>
                </a:stretch>
              </a:blipFill>
            </p:spPr>
            <p:txBody>
              <a:bodyPr/>
              <a:lstStyle/>
              <a:p>
                <a:r>
                  <a:rPr lang="en-US">
                    <a:noFill/>
                  </a:rPr>
                  <a:t> </a:t>
                </a:r>
              </a:p>
            </p:txBody>
          </p:sp>
        </mc:Fallback>
      </mc:AlternateContent>
      <mc:AlternateContent xmlns:mc="http://schemas.openxmlformats.org/markup-compatibility/2006" xmlns:p14="http://schemas.microsoft.com/office/powerpoint/2010/main">
        <mc:Choice Requires="p14">
          <p:contentPart p14:bwMode="auto" r:id="rId5">
            <p14:nvContentPartPr>
              <p14:cNvPr id="20" name="Ink 19"/>
              <p14:cNvContentPartPr/>
              <p14:nvPr/>
            </p14:nvContentPartPr>
            <p14:xfrm>
              <a:off x="6324600" y="4419600"/>
              <a:ext cx="96480" cy="239400"/>
            </p14:xfrm>
          </p:contentPart>
        </mc:Choice>
        <mc:Fallback xmlns="">
          <p:pic>
            <p:nvPicPr>
              <p:cNvPr id="20" name="Ink 19"/>
              <p:cNvPicPr/>
              <p:nvPr/>
            </p:nvPicPr>
            <p:blipFill>
              <a:blip r:embed="rId6"/>
              <a:stretch>
                <a:fillRect/>
              </a:stretch>
            </p:blipFill>
            <p:spPr>
              <a:xfrm>
                <a:off x="6315240" y="4410240"/>
                <a:ext cx="115200" cy="258120"/>
              </a:xfrm>
              <a:prstGeom prst="rect">
                <a:avLst/>
              </a:prstGeom>
            </p:spPr>
          </p:pic>
        </mc:Fallback>
      </mc:AlternateContent>
      <p:grpSp>
        <p:nvGrpSpPr>
          <p:cNvPr id="6" name="Group 5"/>
          <p:cNvGrpSpPr/>
          <p:nvPr/>
        </p:nvGrpSpPr>
        <p:grpSpPr>
          <a:xfrm>
            <a:off x="5708291" y="705376"/>
            <a:ext cx="1997502" cy="3085800"/>
            <a:chOff x="4037466" y="3657600"/>
            <a:chExt cx="1635109" cy="2743200"/>
          </a:xfrm>
        </p:grpSpPr>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99269" y="3657600"/>
              <a:ext cx="1573306" cy="2743200"/>
            </a:xfrm>
            <a:prstGeom prst="rect">
              <a:avLst/>
            </a:prstGeom>
          </p:spPr>
        </p:pic>
        <p:cxnSp>
          <p:nvCxnSpPr>
            <p:cNvPr id="8" name="Straight Arrow Connector 7"/>
            <p:cNvCxnSpPr/>
            <p:nvPr/>
          </p:nvCxnSpPr>
          <p:spPr>
            <a:xfrm flipV="1">
              <a:off x="4467223" y="4093373"/>
              <a:ext cx="0" cy="1364456"/>
            </a:xfrm>
            <a:prstGeom prst="straightConnector1">
              <a:avLst/>
            </a:prstGeom>
            <a:ln w="38100">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9" name="Straight Arrow Connector 8"/>
            <p:cNvCxnSpPr/>
            <p:nvPr/>
          </p:nvCxnSpPr>
          <p:spPr>
            <a:xfrm flipV="1">
              <a:off x="4467223" y="5484018"/>
              <a:ext cx="377362" cy="238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4467223" y="5481637"/>
              <a:ext cx="383867" cy="2381"/>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4467223" y="5476875"/>
              <a:ext cx="0" cy="769144"/>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TextBox 11"/>
                <p:cNvSpPr txBox="1"/>
                <p:nvPr/>
              </p:nvSpPr>
              <p:spPr>
                <a:xfrm>
                  <a:off x="4044437" y="3924300"/>
                  <a:ext cx="386773" cy="33002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𝐸</m:t>
                            </m:r>
                          </m:e>
                          <m:sub>
                            <m:sSub>
                              <m:sSubPr>
                                <m:ctrlP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1</m:t>
                                </m:r>
                              </m:e>
                              <m:sub>
                                <m: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𝑦</m:t>
                                </m:r>
                              </m:sub>
                            </m:sSub>
                          </m:sub>
                        </m:sSub>
                      </m:oMath>
                    </m:oMathPara>
                  </a14:m>
                  <a:endParaRPr kumimoji="0" lang="el-GR" sz="1800" b="0" i="0" u="none" strike="noStrike" kern="1200" cap="none" spc="0" normalizeH="0" baseline="0" noProof="0" dirty="0">
                    <a:ln>
                      <a:noFill/>
                    </a:ln>
                    <a:solidFill>
                      <a:srgbClr val="FF0000"/>
                    </a:solidFill>
                    <a:effectLst/>
                    <a:uLnTx/>
                    <a:uFillTx/>
                    <a:latin typeface="Cambria" panose="02040503050406030204"/>
                    <a:ea typeface="+mn-ea"/>
                    <a:cs typeface="+mn-cs"/>
                  </a:endParaRPr>
                </a:p>
              </p:txBody>
            </p:sp>
          </mc:Choice>
          <mc:Fallback xmlns="">
            <p:sp>
              <p:nvSpPr>
                <p:cNvPr id="29" name="TextBox 28"/>
                <p:cNvSpPr txBox="1">
                  <a:spLocks noRot="1" noChangeAspect="1" noMove="1" noResize="1" noEditPoints="1" noAdjustHandles="1" noChangeArrowheads="1" noChangeShapeType="1" noTextEdit="1"/>
                </p:cNvSpPr>
                <p:nvPr/>
              </p:nvSpPr>
              <p:spPr>
                <a:xfrm>
                  <a:off x="4044437" y="3924300"/>
                  <a:ext cx="386773" cy="330027"/>
                </a:xfrm>
                <a:prstGeom prst="rect">
                  <a:avLst/>
                </a:prstGeom>
                <a:blipFill rotWithShape="0">
                  <a:blip r:embed="rId8"/>
                  <a:stretch>
                    <a:fillRect l="-14063" r="-3125" b="-18519"/>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4927005" y="5186590"/>
                  <a:ext cx="380361" cy="3021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𝐸</m:t>
                            </m:r>
                          </m:e>
                          <m:sub>
                            <m:sSub>
                              <m:sSubPr>
                                <m:ctrlP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1</m:t>
                                </m:r>
                              </m:e>
                              <m:sub>
                                <m: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𝑥</m:t>
                                </m:r>
                              </m:sub>
                            </m:sSub>
                          </m:sub>
                        </m:sSub>
                      </m:oMath>
                    </m:oMathPara>
                  </a14:m>
                  <a:endParaRPr kumimoji="0" lang="el-GR" sz="1800" b="0" i="0" u="none" strike="noStrike" kern="1200" cap="none" spc="0" normalizeH="0" baseline="0" noProof="0" dirty="0">
                    <a:ln>
                      <a:noFill/>
                    </a:ln>
                    <a:solidFill>
                      <a:srgbClr val="FF0000"/>
                    </a:solidFill>
                    <a:effectLst/>
                    <a:uLnTx/>
                    <a:uFillTx/>
                    <a:latin typeface="Cambria" panose="02040503050406030204"/>
                    <a:ea typeface="+mn-ea"/>
                    <a:cs typeface="+mn-cs"/>
                  </a:endParaRPr>
                </a:p>
              </p:txBody>
            </p:sp>
          </mc:Choice>
          <mc:Fallback xmlns="">
            <p:sp>
              <p:nvSpPr>
                <p:cNvPr id="30" name="TextBox 29"/>
                <p:cNvSpPr txBox="1">
                  <a:spLocks noRot="1" noChangeAspect="1" noMove="1" noResize="1" noEditPoints="1" noAdjustHandles="1" noChangeArrowheads="1" noChangeShapeType="1" noTextEdit="1"/>
                </p:cNvSpPr>
                <p:nvPr/>
              </p:nvSpPr>
              <p:spPr>
                <a:xfrm>
                  <a:off x="4927005" y="5186590"/>
                  <a:ext cx="380361" cy="302199"/>
                </a:xfrm>
                <a:prstGeom prst="rect">
                  <a:avLst/>
                </a:prstGeom>
                <a:blipFill rotWithShape="0">
                  <a:blip r:embed="rId9"/>
                  <a:stretch>
                    <a:fillRect l="-14286" b="-14286"/>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4920499" y="5488789"/>
                  <a:ext cx="385683" cy="3021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𝐸</m:t>
                            </m:r>
                          </m:e>
                          <m:sub>
                            <m:sSub>
                              <m:sSubPr>
                                <m:ctrlPr>
                                  <a:rPr kumimoji="0" lang="en-US" sz="18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2</m:t>
                                </m:r>
                              </m:e>
                              <m:sub>
                                <m:r>
                                  <a:rPr kumimoji="0" lang="en-US" sz="18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𝑥</m:t>
                                </m:r>
                              </m:sub>
                            </m:sSub>
                          </m:sub>
                        </m:sSub>
                      </m:oMath>
                    </m:oMathPara>
                  </a14:m>
                  <a:endParaRPr kumimoji="0" lang="el-GR" sz="1800" b="0" i="0" u="none" strike="noStrike" kern="1200" cap="none" spc="0" normalizeH="0" baseline="0" noProof="0" dirty="0">
                    <a:ln>
                      <a:noFill/>
                    </a:ln>
                    <a:solidFill>
                      <a:srgbClr val="0070C0"/>
                    </a:solidFill>
                    <a:effectLst/>
                    <a:uLnTx/>
                    <a:uFillTx/>
                    <a:latin typeface="Cambria" panose="02040503050406030204"/>
                    <a:ea typeface="+mn-ea"/>
                    <a:cs typeface="+mn-cs"/>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4920499" y="5488789"/>
                  <a:ext cx="385683" cy="302199"/>
                </a:xfrm>
                <a:prstGeom prst="rect">
                  <a:avLst/>
                </a:prstGeom>
                <a:blipFill rotWithShape="0">
                  <a:blip r:embed="rId10"/>
                  <a:stretch>
                    <a:fillRect l="-14286" r="-1587" b="-14000"/>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4037466" y="5943860"/>
                  <a:ext cx="392094" cy="33002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𝐸</m:t>
                            </m:r>
                          </m:e>
                          <m:sub>
                            <m:sSub>
                              <m:sSubPr>
                                <m:ctrlPr>
                                  <a:rPr kumimoji="0" lang="en-US" sz="18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2</m:t>
                                </m:r>
                              </m:e>
                              <m:sub>
                                <m:r>
                                  <a:rPr kumimoji="0" lang="en-US" sz="18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𝑦</m:t>
                                </m:r>
                              </m:sub>
                            </m:sSub>
                          </m:sub>
                        </m:sSub>
                      </m:oMath>
                    </m:oMathPara>
                  </a14:m>
                  <a:endParaRPr kumimoji="0" lang="el-GR" sz="1800" b="0" i="0" u="none" strike="noStrike" kern="1200" cap="none" spc="0" normalizeH="0" baseline="0" noProof="0" dirty="0">
                    <a:ln>
                      <a:noFill/>
                    </a:ln>
                    <a:solidFill>
                      <a:srgbClr val="0070C0"/>
                    </a:solidFill>
                    <a:effectLst/>
                    <a:uLnTx/>
                    <a:uFillTx/>
                    <a:latin typeface="Cambria" panose="02040503050406030204"/>
                    <a:ea typeface="+mn-ea"/>
                    <a:cs typeface="+mn-cs"/>
                  </a:endParaRPr>
                </a:p>
              </p:txBody>
            </p:sp>
          </mc:Choice>
          <mc:Fallback xmlns="">
            <p:sp>
              <p:nvSpPr>
                <p:cNvPr id="32" name="TextBox 31"/>
                <p:cNvSpPr txBox="1">
                  <a:spLocks noRot="1" noChangeAspect="1" noMove="1" noResize="1" noEditPoints="1" noAdjustHandles="1" noChangeArrowheads="1" noChangeShapeType="1" noTextEdit="1"/>
                </p:cNvSpPr>
                <p:nvPr/>
              </p:nvSpPr>
              <p:spPr>
                <a:xfrm>
                  <a:off x="4037466" y="5943860"/>
                  <a:ext cx="392094" cy="330027"/>
                </a:xfrm>
                <a:prstGeom prst="rect">
                  <a:avLst/>
                </a:prstGeom>
                <a:blipFill rotWithShape="0">
                  <a:blip r:embed="rId11"/>
                  <a:stretch>
                    <a:fillRect l="-13846" r="-3077" b="-18519"/>
                  </a:stretch>
                </a:blipFill>
              </p:spPr>
              <p:txBody>
                <a:bodyPr/>
                <a:lstStyle/>
                <a:p>
                  <a:r>
                    <a:rPr lang="el-GR">
                      <a:noFill/>
                    </a:rPr>
                    <a:t> </a:t>
                  </a:r>
                </a:p>
              </p:txBody>
            </p:sp>
          </mc:Fallback>
        </mc:AlternateContent>
        <p:cxnSp>
          <p:nvCxnSpPr>
            <p:cNvPr id="16" name="Straight Connector 15"/>
            <p:cNvCxnSpPr/>
            <p:nvPr/>
          </p:nvCxnSpPr>
          <p:spPr>
            <a:xfrm>
              <a:off x="4838079" y="4110745"/>
              <a:ext cx="0" cy="1368516"/>
            </a:xfrm>
            <a:prstGeom prst="line">
              <a:avLst/>
            </a:prstGeom>
            <a:ln>
              <a:prstDash val="dash"/>
            </a:ln>
          </p:spPr>
          <p:style>
            <a:lnRef idx="2">
              <a:schemeClr val="dk1"/>
            </a:lnRef>
            <a:fillRef idx="0">
              <a:schemeClr val="dk1"/>
            </a:fillRef>
            <a:effectRef idx="1">
              <a:schemeClr val="dk1"/>
            </a:effectRef>
            <a:fontRef idx="minor">
              <a:schemeClr val="tx1"/>
            </a:fontRef>
          </p:style>
        </p:cxnSp>
        <p:cxnSp>
          <p:nvCxnSpPr>
            <p:cNvPr id="17" name="Straight Connector 16"/>
            <p:cNvCxnSpPr/>
            <p:nvPr/>
          </p:nvCxnSpPr>
          <p:spPr>
            <a:xfrm>
              <a:off x="4849348" y="5479255"/>
              <a:ext cx="0" cy="762001"/>
            </a:xfrm>
            <a:prstGeom prst="line">
              <a:avLst/>
            </a:prstGeom>
            <a:ln>
              <a:prstDash val="dash"/>
            </a:ln>
          </p:spPr>
          <p:style>
            <a:lnRef idx="2">
              <a:schemeClr val="dk1"/>
            </a:lnRef>
            <a:fillRef idx="0">
              <a:schemeClr val="dk1"/>
            </a:fillRef>
            <a:effectRef idx="1">
              <a:schemeClr val="dk1"/>
            </a:effectRef>
            <a:fontRef idx="minor">
              <a:schemeClr val="tx1"/>
            </a:fontRef>
          </p:style>
        </p:cxnSp>
        <p:cxnSp>
          <p:nvCxnSpPr>
            <p:cNvPr id="18" name="Straight Connector 17"/>
            <p:cNvCxnSpPr/>
            <p:nvPr/>
          </p:nvCxnSpPr>
          <p:spPr>
            <a:xfrm>
              <a:off x="4495800" y="6241256"/>
              <a:ext cx="348785" cy="0"/>
            </a:xfrm>
            <a:prstGeom prst="line">
              <a:avLst/>
            </a:prstGeom>
            <a:ln>
              <a:prstDash val="dash"/>
            </a:ln>
          </p:spPr>
          <p:style>
            <a:lnRef idx="2">
              <a:schemeClr val="dk1"/>
            </a:lnRef>
            <a:fillRef idx="0">
              <a:schemeClr val="dk1"/>
            </a:fillRef>
            <a:effectRef idx="1">
              <a:schemeClr val="dk1"/>
            </a:effectRef>
            <a:fontRef idx="minor">
              <a:schemeClr val="tx1"/>
            </a:fontRef>
          </p:style>
        </p:cxnSp>
        <p:cxnSp>
          <p:nvCxnSpPr>
            <p:cNvPr id="19" name="Straight Connector 18"/>
            <p:cNvCxnSpPr/>
            <p:nvPr/>
          </p:nvCxnSpPr>
          <p:spPr>
            <a:xfrm>
              <a:off x="4481511" y="4089313"/>
              <a:ext cx="348785" cy="0"/>
            </a:xfrm>
            <a:prstGeom prst="line">
              <a:avLst/>
            </a:prstGeom>
            <a:ln>
              <a:prstDash val="dash"/>
            </a:ln>
          </p:spPr>
          <p:style>
            <a:lnRef idx="2">
              <a:schemeClr val="dk1"/>
            </a:lnRef>
            <a:fillRef idx="0">
              <a:schemeClr val="dk1"/>
            </a:fillRef>
            <a:effectRef idx="1">
              <a:schemeClr val="dk1"/>
            </a:effectRef>
            <a:fontRef idx="minor">
              <a:schemeClr val="tx1"/>
            </a:fontRef>
          </p:style>
        </p:cxnSp>
      </p:grpSp>
      <mc:AlternateContent xmlns:mc="http://schemas.openxmlformats.org/markup-compatibility/2006" xmlns:p14="http://schemas.microsoft.com/office/powerpoint/2010/main">
        <mc:Choice Requires="p14">
          <p:contentPart p14:bwMode="auto" r:id="rId12">
            <p14:nvContentPartPr>
              <p14:cNvPr id="5" name="Ink 4"/>
              <p14:cNvContentPartPr/>
              <p14:nvPr/>
            </p14:nvContentPartPr>
            <p14:xfrm>
              <a:off x="608400" y="619560"/>
              <a:ext cx="7992360" cy="5123520"/>
            </p14:xfrm>
          </p:contentPart>
        </mc:Choice>
        <mc:Fallback xmlns="">
          <p:pic>
            <p:nvPicPr>
              <p:cNvPr id="5" name="Ink 4"/>
              <p:cNvPicPr/>
              <p:nvPr/>
            </p:nvPicPr>
            <p:blipFill>
              <a:blip r:embed="rId13"/>
              <a:stretch>
                <a:fillRect/>
              </a:stretch>
            </p:blipFill>
            <p:spPr>
              <a:xfrm>
                <a:off x="603000" y="611280"/>
                <a:ext cx="8004240" cy="51426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1" name="Ink 20"/>
              <p14:cNvContentPartPr/>
              <p14:nvPr/>
            </p14:nvContentPartPr>
            <p14:xfrm>
              <a:off x="1684440" y="5094000"/>
              <a:ext cx="4541400" cy="1400040"/>
            </p14:xfrm>
          </p:contentPart>
        </mc:Choice>
        <mc:Fallback xmlns="">
          <p:pic>
            <p:nvPicPr>
              <p:cNvPr id="21" name="Ink 20"/>
              <p:cNvPicPr/>
              <p:nvPr/>
            </p:nvPicPr>
            <p:blipFill>
              <a:blip r:embed="rId15"/>
              <a:stretch>
                <a:fillRect/>
              </a:stretch>
            </p:blipFill>
            <p:spPr>
              <a:xfrm>
                <a:off x="1675800" y="5085720"/>
                <a:ext cx="4560840" cy="1418400"/>
              </a:xfrm>
              <a:prstGeom prst="rect">
                <a:avLst/>
              </a:prstGeom>
            </p:spPr>
          </p:pic>
        </mc:Fallback>
      </mc:AlternateContent>
    </p:spTree>
    <p:extLst>
      <p:ext uri="{BB962C8B-B14F-4D97-AF65-F5344CB8AC3E}">
        <p14:creationId xmlns:p14="http://schemas.microsoft.com/office/powerpoint/2010/main" val="2584637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00" y="710292"/>
            <a:ext cx="3796429" cy="5716690"/>
          </a:xfrm>
          <a:prstGeom prst="rect">
            <a:avLst/>
          </a:prstGeom>
        </p:spPr>
      </p:pic>
      <p:sp>
        <p:nvSpPr>
          <p:cNvPr id="2" name="Title 1"/>
          <p:cNvSpPr>
            <a:spLocks noGrp="1"/>
          </p:cNvSpPr>
          <p:nvPr>
            <p:ph type="title"/>
          </p:nvPr>
        </p:nvSpPr>
        <p:spPr/>
        <p:txBody>
          <a:bodyPr>
            <a:normAutofit fontScale="90000"/>
          </a:bodyPr>
          <a:lstStyle/>
          <a:p>
            <a:r>
              <a:rPr lang="el-GR" dirty="0"/>
              <a:t>Ηλεκτρικά Πεδία</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872249" cy="4493530"/>
              </a:xfrm>
            </p:spPr>
            <p:txBody>
              <a:bodyPr>
                <a:normAutofit/>
              </a:bodyPr>
              <a:lstStyle/>
              <a:p>
                <a:r>
                  <a:rPr lang="el-GR" b="1" dirty="0">
                    <a:latin typeface="Calibri" panose="020F0502020204030204" pitchFamily="34" charset="0"/>
                    <a:cs typeface="Calibri" panose="020F0502020204030204" pitchFamily="34" charset="0"/>
                  </a:rPr>
                  <a:t>Παράδειγμα</a:t>
                </a:r>
                <a:r>
                  <a:rPr lang="en-US" b="1" dirty="0">
                    <a:latin typeface="Calibri" panose="020F0502020204030204" pitchFamily="34" charset="0"/>
                    <a:cs typeface="Calibri" panose="020F0502020204030204" pitchFamily="34" charset="0"/>
                  </a:rPr>
                  <a:t> – </a:t>
                </a:r>
                <a:r>
                  <a:rPr lang="el-GR" b="1" dirty="0">
                    <a:latin typeface="Calibri" panose="020F0502020204030204" pitchFamily="34" charset="0"/>
                    <a:cs typeface="Calibri" panose="020F0502020204030204" pitchFamily="34" charset="0"/>
                  </a:rPr>
                  <a:t>Λύση:</a:t>
                </a:r>
              </a:p>
              <a:p>
                <a:r>
                  <a:rPr lang="el-GR" sz="1800" dirty="0">
                    <a:latin typeface="Calibri" panose="020F0502020204030204" pitchFamily="34" charset="0"/>
                    <a:cs typeface="Calibri" panose="020F0502020204030204" pitchFamily="34" charset="0"/>
                  </a:rPr>
                  <a:t>Α) Βρείτε τις συνιστώσες του ηλεκτρικού πεδίου </a:t>
                </a:r>
                <a:br>
                  <a:rPr lang="el-GR" sz="1800" dirty="0">
                    <a:latin typeface="Calibri" panose="020F0502020204030204" pitchFamily="34" charset="0"/>
                    <a:cs typeface="Calibri" panose="020F0502020204030204" pitchFamily="34" charset="0"/>
                  </a:rPr>
                </a:br>
                <a:r>
                  <a:rPr lang="el-GR" sz="1800" dirty="0">
                    <a:latin typeface="Calibri" panose="020F0502020204030204" pitchFamily="34" charset="0"/>
                    <a:cs typeface="Calibri" panose="020F0502020204030204" pitchFamily="34" charset="0"/>
                  </a:rPr>
                  <a:t>στο σημείο </a:t>
                </a:r>
                <a14:m>
                  <m:oMath xmlns:m="http://schemas.openxmlformats.org/officeDocument/2006/math">
                    <m:r>
                      <a:rPr lang="en-US" sz="1800" i="1" dirty="0" smtClean="0">
                        <a:latin typeface="Cambria Math" panose="02040503050406030204" pitchFamily="18" charset="0"/>
                      </a:rPr>
                      <m:t>𝑃</m:t>
                    </m:r>
                    <m:r>
                      <a:rPr lang="el-GR" sz="1800" i="1" dirty="0" smtClean="0">
                        <a:latin typeface="Cambria Math" panose="02040503050406030204" pitchFamily="18" charset="0"/>
                      </a:rPr>
                      <m:t> (0,</m:t>
                    </m:r>
                    <m:r>
                      <a:rPr lang="en-US" sz="1800" i="1" dirty="0" smtClean="0">
                        <a:latin typeface="Cambria Math" panose="02040503050406030204" pitchFamily="18" charset="0"/>
                      </a:rPr>
                      <m:t>𝑦</m:t>
                    </m:r>
                    <m:r>
                      <a:rPr lang="en-US" sz="1800" i="1" dirty="0" smtClean="0">
                        <a:latin typeface="Cambria Math" panose="02040503050406030204" pitchFamily="18" charset="0"/>
                      </a:rPr>
                      <m:t>).</m:t>
                    </m:r>
                  </m:oMath>
                </a14:m>
                <a:br>
                  <a:rPr lang="en-US" dirty="0">
                    <a:latin typeface="Calibri" panose="020F0502020204030204" pitchFamily="34" charset="0"/>
                    <a:cs typeface="Calibri" panose="020F0502020204030204" pitchFamily="34" charset="0"/>
                  </a:rPr>
                </a:br>
                <a:endParaRPr lang="en-US" dirty="0">
                  <a:latin typeface="Calibri" panose="020F0502020204030204" pitchFamily="34" charset="0"/>
                  <a:cs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872249" cy="4493530"/>
              </a:xfrm>
              <a:blipFill>
                <a:blip r:embed="rId4"/>
                <a:stretch>
                  <a:fillRect t="-1085"/>
                </a:stretch>
              </a:blipFill>
            </p:spPr>
            <p:txBody>
              <a:bodyPr/>
              <a:lstStyle/>
              <a:p>
                <a:r>
                  <a:rPr lang="en-US">
                    <a:noFill/>
                  </a:rPr>
                  <a:t> </a:t>
                </a:r>
              </a:p>
            </p:txBody>
          </p:sp>
        </mc:Fallback>
      </mc:AlternateContent>
      <mc:AlternateContent xmlns:mc="http://schemas.openxmlformats.org/markup-compatibility/2006" xmlns:p14="http://schemas.microsoft.com/office/powerpoint/2010/main">
        <mc:Choice Requires="p14">
          <p:contentPart p14:bwMode="auto" r:id="rId5">
            <p14:nvContentPartPr>
              <p14:cNvPr id="5" name="Ink 4"/>
              <p14:cNvContentPartPr/>
              <p14:nvPr/>
            </p14:nvContentPartPr>
            <p14:xfrm>
              <a:off x="6324600" y="4419600"/>
              <a:ext cx="96480" cy="239400"/>
            </p14:xfrm>
          </p:contentPart>
        </mc:Choice>
        <mc:Fallback xmlns="">
          <p:pic>
            <p:nvPicPr>
              <p:cNvPr id="5" name="Ink 4"/>
              <p:cNvPicPr/>
              <p:nvPr/>
            </p:nvPicPr>
            <p:blipFill>
              <a:blip r:embed="rId6"/>
              <a:stretch>
                <a:fillRect/>
              </a:stretch>
            </p:blipFill>
            <p:spPr>
              <a:xfrm>
                <a:off x="6317400" y="4411320"/>
                <a:ext cx="112320" cy="257760"/>
              </a:xfrm>
              <a:prstGeom prst="rect">
                <a:avLst/>
              </a:prstGeom>
            </p:spPr>
          </p:pic>
        </mc:Fallback>
      </mc:AlternateContent>
      <p:grpSp>
        <p:nvGrpSpPr>
          <p:cNvPr id="6" name="Group 5"/>
          <p:cNvGrpSpPr/>
          <p:nvPr/>
        </p:nvGrpSpPr>
        <p:grpSpPr>
          <a:xfrm>
            <a:off x="5708291" y="705376"/>
            <a:ext cx="1997502" cy="3085800"/>
            <a:chOff x="4037466" y="3657600"/>
            <a:chExt cx="1635109" cy="2743200"/>
          </a:xfrm>
        </p:grpSpPr>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99269" y="3657600"/>
              <a:ext cx="1573306" cy="2743200"/>
            </a:xfrm>
            <a:prstGeom prst="rect">
              <a:avLst/>
            </a:prstGeom>
          </p:spPr>
        </p:pic>
        <p:cxnSp>
          <p:nvCxnSpPr>
            <p:cNvPr id="8" name="Straight Arrow Connector 7"/>
            <p:cNvCxnSpPr/>
            <p:nvPr/>
          </p:nvCxnSpPr>
          <p:spPr>
            <a:xfrm flipV="1">
              <a:off x="4467223" y="4093373"/>
              <a:ext cx="0" cy="1364456"/>
            </a:xfrm>
            <a:prstGeom prst="straightConnector1">
              <a:avLst/>
            </a:prstGeom>
            <a:ln w="38100">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9" name="Straight Arrow Connector 8"/>
            <p:cNvCxnSpPr/>
            <p:nvPr/>
          </p:nvCxnSpPr>
          <p:spPr>
            <a:xfrm flipV="1">
              <a:off x="4467223" y="5484018"/>
              <a:ext cx="377362" cy="238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4467223" y="5481637"/>
              <a:ext cx="383867" cy="2381"/>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4467223" y="5476875"/>
              <a:ext cx="0" cy="769144"/>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TextBox 11"/>
                <p:cNvSpPr txBox="1"/>
                <p:nvPr/>
              </p:nvSpPr>
              <p:spPr>
                <a:xfrm>
                  <a:off x="4044437" y="3924300"/>
                  <a:ext cx="386773" cy="33002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𝐸</m:t>
                            </m:r>
                          </m:e>
                          <m:sub>
                            <m:sSub>
                              <m:sSubPr>
                                <m:ctrlP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1</m:t>
                                </m:r>
                              </m:e>
                              <m:sub>
                                <m: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𝑦</m:t>
                                </m:r>
                              </m:sub>
                            </m:sSub>
                          </m:sub>
                        </m:sSub>
                      </m:oMath>
                    </m:oMathPara>
                  </a14:m>
                  <a:endParaRPr kumimoji="0" lang="el-GR" sz="1800" b="0" i="0" u="none" strike="noStrike" kern="1200" cap="none" spc="0" normalizeH="0" baseline="0" noProof="0" dirty="0">
                    <a:ln>
                      <a:noFill/>
                    </a:ln>
                    <a:solidFill>
                      <a:srgbClr val="FF0000"/>
                    </a:solidFill>
                    <a:effectLst/>
                    <a:uLnTx/>
                    <a:uFillTx/>
                    <a:latin typeface="Cambria" panose="02040503050406030204"/>
                    <a:ea typeface="+mn-ea"/>
                    <a:cs typeface="+mn-cs"/>
                  </a:endParaRPr>
                </a:p>
              </p:txBody>
            </p:sp>
          </mc:Choice>
          <mc:Fallback xmlns="">
            <p:sp>
              <p:nvSpPr>
                <p:cNvPr id="29" name="TextBox 28"/>
                <p:cNvSpPr txBox="1">
                  <a:spLocks noRot="1" noChangeAspect="1" noMove="1" noResize="1" noEditPoints="1" noAdjustHandles="1" noChangeArrowheads="1" noChangeShapeType="1" noTextEdit="1"/>
                </p:cNvSpPr>
                <p:nvPr/>
              </p:nvSpPr>
              <p:spPr>
                <a:xfrm>
                  <a:off x="4044437" y="3924300"/>
                  <a:ext cx="386773" cy="330027"/>
                </a:xfrm>
                <a:prstGeom prst="rect">
                  <a:avLst/>
                </a:prstGeom>
                <a:blipFill rotWithShape="0">
                  <a:blip r:embed="rId8"/>
                  <a:stretch>
                    <a:fillRect l="-14063" r="-3125" b="-18519"/>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4927005" y="5186590"/>
                  <a:ext cx="380361" cy="3021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𝐸</m:t>
                            </m:r>
                          </m:e>
                          <m:sub>
                            <m:sSub>
                              <m:sSubPr>
                                <m:ctrlP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1</m:t>
                                </m:r>
                              </m:e>
                              <m:sub>
                                <m: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𝑥</m:t>
                                </m:r>
                              </m:sub>
                            </m:sSub>
                          </m:sub>
                        </m:sSub>
                      </m:oMath>
                    </m:oMathPara>
                  </a14:m>
                  <a:endParaRPr kumimoji="0" lang="el-GR" sz="1800" b="0" i="0" u="none" strike="noStrike" kern="1200" cap="none" spc="0" normalizeH="0" baseline="0" noProof="0" dirty="0">
                    <a:ln>
                      <a:noFill/>
                    </a:ln>
                    <a:solidFill>
                      <a:srgbClr val="FF0000"/>
                    </a:solidFill>
                    <a:effectLst/>
                    <a:uLnTx/>
                    <a:uFillTx/>
                    <a:latin typeface="Cambria" panose="02040503050406030204"/>
                    <a:ea typeface="+mn-ea"/>
                    <a:cs typeface="+mn-cs"/>
                  </a:endParaRPr>
                </a:p>
              </p:txBody>
            </p:sp>
          </mc:Choice>
          <mc:Fallback xmlns="">
            <p:sp>
              <p:nvSpPr>
                <p:cNvPr id="30" name="TextBox 29"/>
                <p:cNvSpPr txBox="1">
                  <a:spLocks noRot="1" noChangeAspect="1" noMove="1" noResize="1" noEditPoints="1" noAdjustHandles="1" noChangeArrowheads="1" noChangeShapeType="1" noTextEdit="1"/>
                </p:cNvSpPr>
                <p:nvPr/>
              </p:nvSpPr>
              <p:spPr>
                <a:xfrm>
                  <a:off x="4927005" y="5186590"/>
                  <a:ext cx="380361" cy="302199"/>
                </a:xfrm>
                <a:prstGeom prst="rect">
                  <a:avLst/>
                </a:prstGeom>
                <a:blipFill rotWithShape="0">
                  <a:blip r:embed="rId9"/>
                  <a:stretch>
                    <a:fillRect l="-14286" b="-14286"/>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4920499" y="5488789"/>
                  <a:ext cx="385683" cy="3021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𝐸</m:t>
                            </m:r>
                          </m:e>
                          <m:sub>
                            <m:sSub>
                              <m:sSubPr>
                                <m:ctrlPr>
                                  <a:rPr kumimoji="0" lang="en-US" sz="18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2</m:t>
                                </m:r>
                              </m:e>
                              <m:sub>
                                <m:r>
                                  <a:rPr kumimoji="0" lang="en-US" sz="18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𝑥</m:t>
                                </m:r>
                              </m:sub>
                            </m:sSub>
                          </m:sub>
                        </m:sSub>
                      </m:oMath>
                    </m:oMathPara>
                  </a14:m>
                  <a:endParaRPr kumimoji="0" lang="el-GR" sz="1800" b="0" i="0" u="none" strike="noStrike" kern="1200" cap="none" spc="0" normalizeH="0" baseline="0" noProof="0" dirty="0">
                    <a:ln>
                      <a:noFill/>
                    </a:ln>
                    <a:solidFill>
                      <a:srgbClr val="0070C0"/>
                    </a:solidFill>
                    <a:effectLst/>
                    <a:uLnTx/>
                    <a:uFillTx/>
                    <a:latin typeface="Cambria" panose="02040503050406030204"/>
                    <a:ea typeface="+mn-ea"/>
                    <a:cs typeface="+mn-cs"/>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4920499" y="5488789"/>
                  <a:ext cx="385683" cy="302199"/>
                </a:xfrm>
                <a:prstGeom prst="rect">
                  <a:avLst/>
                </a:prstGeom>
                <a:blipFill rotWithShape="0">
                  <a:blip r:embed="rId10"/>
                  <a:stretch>
                    <a:fillRect l="-14286" r="-1587" b="-14000"/>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4037466" y="5943860"/>
                  <a:ext cx="392094" cy="33002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𝐸</m:t>
                            </m:r>
                          </m:e>
                          <m:sub>
                            <m:sSub>
                              <m:sSubPr>
                                <m:ctrlPr>
                                  <a:rPr kumimoji="0" lang="en-US" sz="18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2</m:t>
                                </m:r>
                              </m:e>
                              <m:sub>
                                <m:r>
                                  <a:rPr kumimoji="0" lang="en-US" sz="18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𝑦</m:t>
                                </m:r>
                              </m:sub>
                            </m:sSub>
                          </m:sub>
                        </m:sSub>
                      </m:oMath>
                    </m:oMathPara>
                  </a14:m>
                  <a:endParaRPr kumimoji="0" lang="el-GR" sz="1800" b="0" i="0" u="none" strike="noStrike" kern="1200" cap="none" spc="0" normalizeH="0" baseline="0" noProof="0" dirty="0">
                    <a:ln>
                      <a:noFill/>
                    </a:ln>
                    <a:solidFill>
                      <a:srgbClr val="0070C0"/>
                    </a:solidFill>
                    <a:effectLst/>
                    <a:uLnTx/>
                    <a:uFillTx/>
                    <a:latin typeface="Cambria" panose="02040503050406030204"/>
                    <a:ea typeface="+mn-ea"/>
                    <a:cs typeface="+mn-cs"/>
                  </a:endParaRPr>
                </a:p>
              </p:txBody>
            </p:sp>
          </mc:Choice>
          <mc:Fallback xmlns="">
            <p:sp>
              <p:nvSpPr>
                <p:cNvPr id="32" name="TextBox 31"/>
                <p:cNvSpPr txBox="1">
                  <a:spLocks noRot="1" noChangeAspect="1" noMove="1" noResize="1" noEditPoints="1" noAdjustHandles="1" noChangeArrowheads="1" noChangeShapeType="1" noTextEdit="1"/>
                </p:cNvSpPr>
                <p:nvPr/>
              </p:nvSpPr>
              <p:spPr>
                <a:xfrm>
                  <a:off x="4037466" y="5943860"/>
                  <a:ext cx="392094" cy="330027"/>
                </a:xfrm>
                <a:prstGeom prst="rect">
                  <a:avLst/>
                </a:prstGeom>
                <a:blipFill rotWithShape="0">
                  <a:blip r:embed="rId11"/>
                  <a:stretch>
                    <a:fillRect l="-13846" r="-3077" b="-18519"/>
                  </a:stretch>
                </a:blipFill>
              </p:spPr>
              <p:txBody>
                <a:bodyPr/>
                <a:lstStyle/>
                <a:p>
                  <a:r>
                    <a:rPr lang="el-GR">
                      <a:noFill/>
                    </a:rPr>
                    <a:t> </a:t>
                  </a:r>
                </a:p>
              </p:txBody>
            </p:sp>
          </mc:Fallback>
        </mc:AlternateContent>
        <p:cxnSp>
          <p:nvCxnSpPr>
            <p:cNvPr id="16" name="Straight Connector 15"/>
            <p:cNvCxnSpPr/>
            <p:nvPr/>
          </p:nvCxnSpPr>
          <p:spPr>
            <a:xfrm>
              <a:off x="4838079" y="4110745"/>
              <a:ext cx="0" cy="1368516"/>
            </a:xfrm>
            <a:prstGeom prst="line">
              <a:avLst/>
            </a:prstGeom>
            <a:ln>
              <a:prstDash val="dash"/>
            </a:ln>
          </p:spPr>
          <p:style>
            <a:lnRef idx="2">
              <a:schemeClr val="dk1"/>
            </a:lnRef>
            <a:fillRef idx="0">
              <a:schemeClr val="dk1"/>
            </a:fillRef>
            <a:effectRef idx="1">
              <a:schemeClr val="dk1"/>
            </a:effectRef>
            <a:fontRef idx="minor">
              <a:schemeClr val="tx1"/>
            </a:fontRef>
          </p:style>
        </p:cxnSp>
        <p:cxnSp>
          <p:nvCxnSpPr>
            <p:cNvPr id="17" name="Straight Connector 16"/>
            <p:cNvCxnSpPr/>
            <p:nvPr/>
          </p:nvCxnSpPr>
          <p:spPr>
            <a:xfrm>
              <a:off x="4849348" y="5479255"/>
              <a:ext cx="0" cy="762001"/>
            </a:xfrm>
            <a:prstGeom prst="line">
              <a:avLst/>
            </a:prstGeom>
            <a:ln>
              <a:prstDash val="dash"/>
            </a:ln>
          </p:spPr>
          <p:style>
            <a:lnRef idx="2">
              <a:schemeClr val="dk1"/>
            </a:lnRef>
            <a:fillRef idx="0">
              <a:schemeClr val="dk1"/>
            </a:fillRef>
            <a:effectRef idx="1">
              <a:schemeClr val="dk1"/>
            </a:effectRef>
            <a:fontRef idx="minor">
              <a:schemeClr val="tx1"/>
            </a:fontRef>
          </p:style>
        </p:cxnSp>
        <p:cxnSp>
          <p:nvCxnSpPr>
            <p:cNvPr id="18" name="Straight Connector 17"/>
            <p:cNvCxnSpPr/>
            <p:nvPr/>
          </p:nvCxnSpPr>
          <p:spPr>
            <a:xfrm>
              <a:off x="4495800" y="6241256"/>
              <a:ext cx="348785" cy="0"/>
            </a:xfrm>
            <a:prstGeom prst="line">
              <a:avLst/>
            </a:prstGeom>
            <a:ln>
              <a:prstDash val="dash"/>
            </a:ln>
          </p:spPr>
          <p:style>
            <a:lnRef idx="2">
              <a:schemeClr val="dk1"/>
            </a:lnRef>
            <a:fillRef idx="0">
              <a:schemeClr val="dk1"/>
            </a:fillRef>
            <a:effectRef idx="1">
              <a:schemeClr val="dk1"/>
            </a:effectRef>
            <a:fontRef idx="minor">
              <a:schemeClr val="tx1"/>
            </a:fontRef>
          </p:style>
        </p:cxnSp>
        <p:cxnSp>
          <p:nvCxnSpPr>
            <p:cNvPr id="19" name="Straight Connector 18"/>
            <p:cNvCxnSpPr/>
            <p:nvPr/>
          </p:nvCxnSpPr>
          <p:spPr>
            <a:xfrm>
              <a:off x="4481511" y="4089313"/>
              <a:ext cx="348785" cy="0"/>
            </a:xfrm>
            <a:prstGeom prst="line">
              <a:avLst/>
            </a:prstGeom>
            <a:ln>
              <a:prstDash val="dash"/>
            </a:ln>
          </p:spPr>
          <p:style>
            <a:lnRef idx="2">
              <a:schemeClr val="dk1"/>
            </a:lnRef>
            <a:fillRef idx="0">
              <a:schemeClr val="dk1"/>
            </a:fillRef>
            <a:effectRef idx="1">
              <a:schemeClr val="dk1"/>
            </a:effectRef>
            <a:fontRef idx="minor">
              <a:schemeClr val="tx1"/>
            </a:fontRef>
          </p:style>
        </p:cxnSp>
      </p:grpSp>
      <mc:AlternateContent xmlns:mc="http://schemas.openxmlformats.org/markup-compatibility/2006" xmlns:p14="http://schemas.microsoft.com/office/powerpoint/2010/main">
        <mc:Choice Requires="p14">
          <p:contentPart p14:bwMode="auto" r:id="rId12">
            <p14:nvContentPartPr>
              <p14:cNvPr id="20" name="Ink 19"/>
              <p14:cNvContentPartPr/>
              <p14:nvPr/>
            </p14:nvContentPartPr>
            <p14:xfrm>
              <a:off x="559440" y="1240920"/>
              <a:ext cx="8055360" cy="5261760"/>
            </p14:xfrm>
          </p:contentPart>
        </mc:Choice>
        <mc:Fallback xmlns="">
          <p:pic>
            <p:nvPicPr>
              <p:cNvPr id="20" name="Ink 19"/>
              <p:cNvPicPr/>
              <p:nvPr/>
            </p:nvPicPr>
            <p:blipFill>
              <a:blip r:embed="rId13"/>
              <a:stretch>
                <a:fillRect/>
              </a:stretch>
            </p:blipFill>
            <p:spPr>
              <a:xfrm>
                <a:off x="556200" y="1233360"/>
                <a:ext cx="8063640" cy="5279040"/>
              </a:xfrm>
              <a:prstGeom prst="rect">
                <a:avLst/>
              </a:prstGeom>
            </p:spPr>
          </p:pic>
        </mc:Fallback>
      </mc:AlternateContent>
    </p:spTree>
    <p:extLst>
      <p:ext uri="{BB962C8B-B14F-4D97-AF65-F5344CB8AC3E}">
        <p14:creationId xmlns:p14="http://schemas.microsoft.com/office/powerpoint/2010/main" val="5966455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00" y="710292"/>
            <a:ext cx="3796429" cy="5716690"/>
          </a:xfrm>
          <a:prstGeom prst="rect">
            <a:avLst/>
          </a:prstGeom>
        </p:spPr>
      </p:pic>
      <p:sp>
        <p:nvSpPr>
          <p:cNvPr id="2" name="Title 1"/>
          <p:cNvSpPr>
            <a:spLocks noGrp="1"/>
          </p:cNvSpPr>
          <p:nvPr>
            <p:ph type="title"/>
          </p:nvPr>
        </p:nvSpPr>
        <p:spPr/>
        <p:txBody>
          <a:bodyPr>
            <a:normAutofit fontScale="90000"/>
          </a:bodyPr>
          <a:lstStyle/>
          <a:p>
            <a:r>
              <a:rPr lang="el-GR" dirty="0"/>
              <a:t>Ηλεκτρικά Πεδία</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872249" cy="4493530"/>
              </a:xfrm>
            </p:spPr>
            <p:txBody>
              <a:bodyPr>
                <a:normAutofit/>
              </a:bodyPr>
              <a:lstStyle/>
              <a:p>
                <a:r>
                  <a:rPr lang="el-GR" b="1" dirty="0">
                    <a:latin typeface="Calibri" panose="020F0502020204030204" pitchFamily="34" charset="0"/>
                    <a:cs typeface="Calibri" panose="020F0502020204030204" pitchFamily="34" charset="0"/>
                  </a:rPr>
                  <a:t>Παράδειγμα</a:t>
                </a:r>
                <a:r>
                  <a:rPr lang="en-US" b="1" dirty="0">
                    <a:latin typeface="Calibri" panose="020F0502020204030204" pitchFamily="34" charset="0"/>
                    <a:cs typeface="Calibri" panose="020F0502020204030204" pitchFamily="34" charset="0"/>
                  </a:rPr>
                  <a:t> – </a:t>
                </a:r>
                <a:r>
                  <a:rPr lang="el-GR" b="1" dirty="0">
                    <a:latin typeface="Calibri" panose="020F0502020204030204" pitchFamily="34" charset="0"/>
                    <a:cs typeface="Calibri" panose="020F0502020204030204" pitchFamily="34" charset="0"/>
                  </a:rPr>
                  <a:t>Λύση:</a:t>
                </a:r>
              </a:p>
              <a:p>
                <a:r>
                  <a:rPr lang="el-GR" sz="1800" dirty="0">
                    <a:latin typeface="Calibri" panose="020F0502020204030204" pitchFamily="34" charset="0"/>
                    <a:cs typeface="Calibri" panose="020F0502020204030204" pitchFamily="34" charset="0"/>
                  </a:rPr>
                  <a:t>Α) Βρείτε τις συνιστώσες του ηλεκτρικού πεδίου </a:t>
                </a:r>
                <a:br>
                  <a:rPr lang="el-GR" sz="1800" dirty="0">
                    <a:latin typeface="Calibri" panose="020F0502020204030204" pitchFamily="34" charset="0"/>
                    <a:cs typeface="Calibri" panose="020F0502020204030204" pitchFamily="34" charset="0"/>
                  </a:rPr>
                </a:br>
                <a:r>
                  <a:rPr lang="el-GR" sz="1800" dirty="0">
                    <a:latin typeface="Calibri" panose="020F0502020204030204" pitchFamily="34" charset="0"/>
                    <a:cs typeface="Calibri" panose="020F0502020204030204" pitchFamily="34" charset="0"/>
                  </a:rPr>
                  <a:t>στο σημείο </a:t>
                </a:r>
                <a14:m>
                  <m:oMath xmlns:m="http://schemas.openxmlformats.org/officeDocument/2006/math">
                    <m:r>
                      <a:rPr lang="en-US" sz="1800" i="1" dirty="0" smtClean="0">
                        <a:latin typeface="Cambria Math" panose="02040503050406030204" pitchFamily="18" charset="0"/>
                      </a:rPr>
                      <m:t>𝑃</m:t>
                    </m:r>
                    <m:r>
                      <a:rPr lang="el-GR" sz="1800" i="1" dirty="0" smtClean="0">
                        <a:latin typeface="Cambria Math" panose="02040503050406030204" pitchFamily="18" charset="0"/>
                      </a:rPr>
                      <m:t> (0,</m:t>
                    </m:r>
                    <m:r>
                      <a:rPr lang="en-US" sz="1800" i="1" dirty="0" smtClean="0">
                        <a:latin typeface="Cambria Math" panose="02040503050406030204" pitchFamily="18" charset="0"/>
                      </a:rPr>
                      <m:t>𝑦</m:t>
                    </m:r>
                    <m:r>
                      <a:rPr lang="en-US" sz="1800" i="1" dirty="0" smtClean="0">
                        <a:latin typeface="Cambria Math" panose="02040503050406030204" pitchFamily="18" charset="0"/>
                      </a:rPr>
                      <m:t>).</m:t>
                    </m:r>
                  </m:oMath>
                </a14:m>
                <a:br>
                  <a:rPr lang="en-US" dirty="0">
                    <a:latin typeface="Calibri" panose="020F0502020204030204" pitchFamily="34" charset="0"/>
                    <a:cs typeface="Calibri" panose="020F0502020204030204" pitchFamily="34" charset="0"/>
                  </a:rPr>
                </a:br>
                <a:endParaRPr lang="en-US" dirty="0">
                  <a:latin typeface="Calibri" panose="020F0502020204030204" pitchFamily="34" charset="0"/>
                  <a:cs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872249" cy="4493530"/>
              </a:xfrm>
              <a:blipFill>
                <a:blip r:embed="rId4"/>
                <a:stretch>
                  <a:fillRect t="-1085"/>
                </a:stretch>
              </a:blipFill>
            </p:spPr>
            <p:txBody>
              <a:bodyPr/>
              <a:lstStyle/>
              <a:p>
                <a:r>
                  <a:rPr lang="en-US">
                    <a:noFill/>
                  </a:rPr>
                  <a:t> </a:t>
                </a:r>
              </a:p>
            </p:txBody>
          </p:sp>
        </mc:Fallback>
      </mc:AlternateContent>
      <mc:AlternateContent xmlns:mc="http://schemas.openxmlformats.org/markup-compatibility/2006" xmlns:p14="http://schemas.microsoft.com/office/powerpoint/2010/main">
        <mc:Choice Requires="p14">
          <p:contentPart p14:bwMode="auto" r:id="rId5">
            <p14:nvContentPartPr>
              <p14:cNvPr id="5" name="Ink 4"/>
              <p14:cNvContentPartPr/>
              <p14:nvPr/>
            </p14:nvContentPartPr>
            <p14:xfrm>
              <a:off x="6324600" y="4419600"/>
              <a:ext cx="96480" cy="239400"/>
            </p14:xfrm>
          </p:contentPart>
        </mc:Choice>
        <mc:Fallback xmlns="">
          <p:pic>
            <p:nvPicPr>
              <p:cNvPr id="5" name="Ink 4"/>
              <p:cNvPicPr/>
              <p:nvPr/>
            </p:nvPicPr>
            <p:blipFill>
              <a:blip r:embed="rId6"/>
              <a:stretch>
                <a:fillRect/>
              </a:stretch>
            </p:blipFill>
            <p:spPr>
              <a:xfrm>
                <a:off x="6315240" y="4410240"/>
                <a:ext cx="115200" cy="258120"/>
              </a:xfrm>
              <a:prstGeom prst="rect">
                <a:avLst/>
              </a:prstGeom>
            </p:spPr>
          </p:pic>
        </mc:Fallback>
      </mc:AlternateContent>
      <p:grpSp>
        <p:nvGrpSpPr>
          <p:cNvPr id="6" name="Group 5"/>
          <p:cNvGrpSpPr/>
          <p:nvPr/>
        </p:nvGrpSpPr>
        <p:grpSpPr>
          <a:xfrm>
            <a:off x="5708291" y="705376"/>
            <a:ext cx="1997502" cy="3085800"/>
            <a:chOff x="4037466" y="3657600"/>
            <a:chExt cx="1635109" cy="2743200"/>
          </a:xfrm>
        </p:grpSpPr>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99269" y="3657600"/>
              <a:ext cx="1573306" cy="2743200"/>
            </a:xfrm>
            <a:prstGeom prst="rect">
              <a:avLst/>
            </a:prstGeom>
          </p:spPr>
        </p:pic>
        <p:cxnSp>
          <p:nvCxnSpPr>
            <p:cNvPr id="8" name="Straight Arrow Connector 7"/>
            <p:cNvCxnSpPr/>
            <p:nvPr/>
          </p:nvCxnSpPr>
          <p:spPr>
            <a:xfrm flipV="1">
              <a:off x="4467223" y="4093373"/>
              <a:ext cx="0" cy="1364456"/>
            </a:xfrm>
            <a:prstGeom prst="straightConnector1">
              <a:avLst/>
            </a:prstGeom>
            <a:ln w="38100">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9" name="Straight Arrow Connector 8"/>
            <p:cNvCxnSpPr/>
            <p:nvPr/>
          </p:nvCxnSpPr>
          <p:spPr>
            <a:xfrm flipV="1">
              <a:off x="4467223" y="5484018"/>
              <a:ext cx="377362" cy="238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4467223" y="5481637"/>
              <a:ext cx="383867" cy="2381"/>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4467223" y="5476875"/>
              <a:ext cx="0" cy="769144"/>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TextBox 11"/>
                <p:cNvSpPr txBox="1"/>
                <p:nvPr/>
              </p:nvSpPr>
              <p:spPr>
                <a:xfrm>
                  <a:off x="4044437" y="3924300"/>
                  <a:ext cx="386773" cy="33002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𝐸</m:t>
                            </m:r>
                          </m:e>
                          <m:sub>
                            <m:sSub>
                              <m:sSubPr>
                                <m:ctrlP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1</m:t>
                                </m:r>
                              </m:e>
                              <m:sub>
                                <m: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𝑦</m:t>
                                </m:r>
                              </m:sub>
                            </m:sSub>
                          </m:sub>
                        </m:sSub>
                      </m:oMath>
                    </m:oMathPara>
                  </a14:m>
                  <a:endParaRPr kumimoji="0" lang="el-GR" sz="1800" b="0" i="0" u="none" strike="noStrike" kern="1200" cap="none" spc="0" normalizeH="0" baseline="0" noProof="0" dirty="0">
                    <a:ln>
                      <a:noFill/>
                    </a:ln>
                    <a:solidFill>
                      <a:srgbClr val="FF0000"/>
                    </a:solidFill>
                    <a:effectLst/>
                    <a:uLnTx/>
                    <a:uFillTx/>
                    <a:latin typeface="Cambria" panose="02040503050406030204"/>
                    <a:ea typeface="+mn-ea"/>
                    <a:cs typeface="+mn-cs"/>
                  </a:endParaRPr>
                </a:p>
              </p:txBody>
            </p:sp>
          </mc:Choice>
          <mc:Fallback xmlns="">
            <p:sp>
              <p:nvSpPr>
                <p:cNvPr id="29" name="TextBox 28"/>
                <p:cNvSpPr txBox="1">
                  <a:spLocks noRot="1" noChangeAspect="1" noMove="1" noResize="1" noEditPoints="1" noAdjustHandles="1" noChangeArrowheads="1" noChangeShapeType="1" noTextEdit="1"/>
                </p:cNvSpPr>
                <p:nvPr/>
              </p:nvSpPr>
              <p:spPr>
                <a:xfrm>
                  <a:off x="4044437" y="3924300"/>
                  <a:ext cx="386773" cy="330027"/>
                </a:xfrm>
                <a:prstGeom prst="rect">
                  <a:avLst/>
                </a:prstGeom>
                <a:blipFill rotWithShape="0">
                  <a:blip r:embed="rId8"/>
                  <a:stretch>
                    <a:fillRect l="-14063" r="-3125" b="-18519"/>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4927005" y="5186590"/>
                  <a:ext cx="380361" cy="3021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𝐸</m:t>
                            </m:r>
                          </m:e>
                          <m:sub>
                            <m:sSub>
                              <m:sSubPr>
                                <m:ctrlP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1</m:t>
                                </m:r>
                              </m:e>
                              <m:sub>
                                <m: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𝑥</m:t>
                                </m:r>
                              </m:sub>
                            </m:sSub>
                          </m:sub>
                        </m:sSub>
                      </m:oMath>
                    </m:oMathPara>
                  </a14:m>
                  <a:endParaRPr kumimoji="0" lang="el-GR" sz="1800" b="0" i="0" u="none" strike="noStrike" kern="1200" cap="none" spc="0" normalizeH="0" baseline="0" noProof="0" dirty="0">
                    <a:ln>
                      <a:noFill/>
                    </a:ln>
                    <a:solidFill>
                      <a:srgbClr val="FF0000"/>
                    </a:solidFill>
                    <a:effectLst/>
                    <a:uLnTx/>
                    <a:uFillTx/>
                    <a:latin typeface="Cambria" panose="02040503050406030204"/>
                    <a:ea typeface="+mn-ea"/>
                    <a:cs typeface="+mn-cs"/>
                  </a:endParaRPr>
                </a:p>
              </p:txBody>
            </p:sp>
          </mc:Choice>
          <mc:Fallback xmlns="">
            <p:sp>
              <p:nvSpPr>
                <p:cNvPr id="30" name="TextBox 29"/>
                <p:cNvSpPr txBox="1">
                  <a:spLocks noRot="1" noChangeAspect="1" noMove="1" noResize="1" noEditPoints="1" noAdjustHandles="1" noChangeArrowheads="1" noChangeShapeType="1" noTextEdit="1"/>
                </p:cNvSpPr>
                <p:nvPr/>
              </p:nvSpPr>
              <p:spPr>
                <a:xfrm>
                  <a:off x="4927005" y="5186590"/>
                  <a:ext cx="380361" cy="302199"/>
                </a:xfrm>
                <a:prstGeom prst="rect">
                  <a:avLst/>
                </a:prstGeom>
                <a:blipFill rotWithShape="0">
                  <a:blip r:embed="rId9"/>
                  <a:stretch>
                    <a:fillRect l="-14286" b="-14286"/>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4920499" y="5488789"/>
                  <a:ext cx="385683" cy="3021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𝐸</m:t>
                            </m:r>
                          </m:e>
                          <m:sub>
                            <m:sSub>
                              <m:sSubPr>
                                <m:ctrlPr>
                                  <a:rPr kumimoji="0" lang="en-US" sz="18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2</m:t>
                                </m:r>
                              </m:e>
                              <m:sub>
                                <m:r>
                                  <a:rPr kumimoji="0" lang="en-US" sz="18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𝑥</m:t>
                                </m:r>
                              </m:sub>
                            </m:sSub>
                          </m:sub>
                        </m:sSub>
                      </m:oMath>
                    </m:oMathPara>
                  </a14:m>
                  <a:endParaRPr kumimoji="0" lang="el-GR" sz="1800" b="0" i="0" u="none" strike="noStrike" kern="1200" cap="none" spc="0" normalizeH="0" baseline="0" noProof="0" dirty="0">
                    <a:ln>
                      <a:noFill/>
                    </a:ln>
                    <a:solidFill>
                      <a:srgbClr val="0070C0"/>
                    </a:solidFill>
                    <a:effectLst/>
                    <a:uLnTx/>
                    <a:uFillTx/>
                    <a:latin typeface="Cambria" panose="02040503050406030204"/>
                    <a:ea typeface="+mn-ea"/>
                    <a:cs typeface="+mn-cs"/>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4920499" y="5488789"/>
                  <a:ext cx="385683" cy="302199"/>
                </a:xfrm>
                <a:prstGeom prst="rect">
                  <a:avLst/>
                </a:prstGeom>
                <a:blipFill rotWithShape="0">
                  <a:blip r:embed="rId10"/>
                  <a:stretch>
                    <a:fillRect l="-14286" r="-1587" b="-14000"/>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4037466" y="5943860"/>
                  <a:ext cx="392094" cy="33002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𝐸</m:t>
                            </m:r>
                          </m:e>
                          <m:sub>
                            <m:sSub>
                              <m:sSubPr>
                                <m:ctrlPr>
                                  <a:rPr kumimoji="0" lang="en-US" sz="18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2</m:t>
                                </m:r>
                              </m:e>
                              <m:sub>
                                <m:r>
                                  <a:rPr kumimoji="0" lang="en-US" sz="18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𝑦</m:t>
                                </m:r>
                              </m:sub>
                            </m:sSub>
                          </m:sub>
                        </m:sSub>
                      </m:oMath>
                    </m:oMathPara>
                  </a14:m>
                  <a:endParaRPr kumimoji="0" lang="el-GR" sz="1800" b="0" i="0" u="none" strike="noStrike" kern="1200" cap="none" spc="0" normalizeH="0" baseline="0" noProof="0" dirty="0">
                    <a:ln>
                      <a:noFill/>
                    </a:ln>
                    <a:solidFill>
                      <a:srgbClr val="0070C0"/>
                    </a:solidFill>
                    <a:effectLst/>
                    <a:uLnTx/>
                    <a:uFillTx/>
                    <a:latin typeface="Cambria" panose="02040503050406030204"/>
                    <a:ea typeface="+mn-ea"/>
                    <a:cs typeface="+mn-cs"/>
                  </a:endParaRPr>
                </a:p>
              </p:txBody>
            </p:sp>
          </mc:Choice>
          <mc:Fallback xmlns="">
            <p:sp>
              <p:nvSpPr>
                <p:cNvPr id="32" name="TextBox 31"/>
                <p:cNvSpPr txBox="1">
                  <a:spLocks noRot="1" noChangeAspect="1" noMove="1" noResize="1" noEditPoints="1" noAdjustHandles="1" noChangeArrowheads="1" noChangeShapeType="1" noTextEdit="1"/>
                </p:cNvSpPr>
                <p:nvPr/>
              </p:nvSpPr>
              <p:spPr>
                <a:xfrm>
                  <a:off x="4037466" y="5943860"/>
                  <a:ext cx="392094" cy="330027"/>
                </a:xfrm>
                <a:prstGeom prst="rect">
                  <a:avLst/>
                </a:prstGeom>
                <a:blipFill rotWithShape="0">
                  <a:blip r:embed="rId11"/>
                  <a:stretch>
                    <a:fillRect l="-13846" r="-3077" b="-18519"/>
                  </a:stretch>
                </a:blipFill>
              </p:spPr>
              <p:txBody>
                <a:bodyPr/>
                <a:lstStyle/>
                <a:p>
                  <a:r>
                    <a:rPr lang="el-GR">
                      <a:noFill/>
                    </a:rPr>
                    <a:t> </a:t>
                  </a:r>
                </a:p>
              </p:txBody>
            </p:sp>
          </mc:Fallback>
        </mc:AlternateContent>
        <p:cxnSp>
          <p:nvCxnSpPr>
            <p:cNvPr id="16" name="Straight Connector 15"/>
            <p:cNvCxnSpPr/>
            <p:nvPr/>
          </p:nvCxnSpPr>
          <p:spPr>
            <a:xfrm>
              <a:off x="4838079" y="4110745"/>
              <a:ext cx="0" cy="1368516"/>
            </a:xfrm>
            <a:prstGeom prst="line">
              <a:avLst/>
            </a:prstGeom>
            <a:ln>
              <a:prstDash val="dash"/>
            </a:ln>
          </p:spPr>
          <p:style>
            <a:lnRef idx="2">
              <a:schemeClr val="dk1"/>
            </a:lnRef>
            <a:fillRef idx="0">
              <a:schemeClr val="dk1"/>
            </a:fillRef>
            <a:effectRef idx="1">
              <a:schemeClr val="dk1"/>
            </a:effectRef>
            <a:fontRef idx="minor">
              <a:schemeClr val="tx1"/>
            </a:fontRef>
          </p:style>
        </p:cxnSp>
        <p:cxnSp>
          <p:nvCxnSpPr>
            <p:cNvPr id="17" name="Straight Connector 16"/>
            <p:cNvCxnSpPr/>
            <p:nvPr/>
          </p:nvCxnSpPr>
          <p:spPr>
            <a:xfrm>
              <a:off x="4849348" y="5479255"/>
              <a:ext cx="0" cy="762001"/>
            </a:xfrm>
            <a:prstGeom prst="line">
              <a:avLst/>
            </a:prstGeom>
            <a:ln>
              <a:prstDash val="dash"/>
            </a:ln>
          </p:spPr>
          <p:style>
            <a:lnRef idx="2">
              <a:schemeClr val="dk1"/>
            </a:lnRef>
            <a:fillRef idx="0">
              <a:schemeClr val="dk1"/>
            </a:fillRef>
            <a:effectRef idx="1">
              <a:schemeClr val="dk1"/>
            </a:effectRef>
            <a:fontRef idx="minor">
              <a:schemeClr val="tx1"/>
            </a:fontRef>
          </p:style>
        </p:cxnSp>
        <p:cxnSp>
          <p:nvCxnSpPr>
            <p:cNvPr id="18" name="Straight Connector 17"/>
            <p:cNvCxnSpPr/>
            <p:nvPr/>
          </p:nvCxnSpPr>
          <p:spPr>
            <a:xfrm>
              <a:off x="4495800" y="6241256"/>
              <a:ext cx="348785" cy="0"/>
            </a:xfrm>
            <a:prstGeom prst="line">
              <a:avLst/>
            </a:prstGeom>
            <a:ln>
              <a:prstDash val="dash"/>
            </a:ln>
          </p:spPr>
          <p:style>
            <a:lnRef idx="2">
              <a:schemeClr val="dk1"/>
            </a:lnRef>
            <a:fillRef idx="0">
              <a:schemeClr val="dk1"/>
            </a:fillRef>
            <a:effectRef idx="1">
              <a:schemeClr val="dk1"/>
            </a:effectRef>
            <a:fontRef idx="minor">
              <a:schemeClr val="tx1"/>
            </a:fontRef>
          </p:style>
        </p:cxnSp>
        <p:cxnSp>
          <p:nvCxnSpPr>
            <p:cNvPr id="19" name="Straight Connector 18"/>
            <p:cNvCxnSpPr/>
            <p:nvPr/>
          </p:nvCxnSpPr>
          <p:spPr>
            <a:xfrm>
              <a:off x="4481511" y="4089313"/>
              <a:ext cx="348785" cy="0"/>
            </a:xfrm>
            <a:prstGeom prst="line">
              <a:avLst/>
            </a:prstGeom>
            <a:ln>
              <a:prstDash val="dash"/>
            </a:ln>
          </p:spPr>
          <p:style>
            <a:lnRef idx="2">
              <a:schemeClr val="dk1"/>
            </a:lnRef>
            <a:fillRef idx="0">
              <a:schemeClr val="dk1"/>
            </a:fillRef>
            <a:effectRef idx="1">
              <a:schemeClr val="dk1"/>
            </a:effectRef>
            <a:fontRef idx="minor">
              <a:schemeClr val="tx1"/>
            </a:fontRef>
          </p:style>
        </p:cxnSp>
      </p:grpSp>
      <mc:AlternateContent xmlns:mc="http://schemas.openxmlformats.org/markup-compatibility/2006" xmlns:p14="http://schemas.microsoft.com/office/powerpoint/2010/main">
        <mc:Choice Requires="p14">
          <p:contentPart p14:bwMode="auto" r:id="rId12">
            <p14:nvContentPartPr>
              <p14:cNvPr id="20" name="Ink 19"/>
              <p14:cNvContentPartPr/>
              <p14:nvPr/>
            </p14:nvContentPartPr>
            <p14:xfrm>
              <a:off x="567720" y="1694160"/>
              <a:ext cx="7820640" cy="4857480"/>
            </p14:xfrm>
          </p:contentPart>
        </mc:Choice>
        <mc:Fallback xmlns="">
          <p:pic>
            <p:nvPicPr>
              <p:cNvPr id="20" name="Ink 19"/>
              <p:cNvPicPr/>
              <p:nvPr/>
            </p:nvPicPr>
            <p:blipFill>
              <a:blip r:embed="rId13"/>
              <a:stretch>
                <a:fillRect/>
              </a:stretch>
            </p:blipFill>
            <p:spPr>
              <a:xfrm>
                <a:off x="563400" y="1686240"/>
                <a:ext cx="7831440" cy="4875120"/>
              </a:xfrm>
              <a:prstGeom prst="rect">
                <a:avLst/>
              </a:prstGeom>
            </p:spPr>
          </p:pic>
        </mc:Fallback>
      </mc:AlternateContent>
    </p:spTree>
    <p:extLst>
      <p:ext uri="{BB962C8B-B14F-4D97-AF65-F5344CB8AC3E}">
        <p14:creationId xmlns:p14="http://schemas.microsoft.com/office/powerpoint/2010/main" val="23893962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00" y="710292"/>
            <a:ext cx="3796429" cy="5716690"/>
          </a:xfrm>
          <a:prstGeom prst="rect">
            <a:avLst/>
          </a:prstGeom>
        </p:spPr>
      </p:pic>
      <p:sp>
        <p:nvSpPr>
          <p:cNvPr id="2" name="Title 1"/>
          <p:cNvSpPr>
            <a:spLocks noGrp="1"/>
          </p:cNvSpPr>
          <p:nvPr>
            <p:ph type="title"/>
          </p:nvPr>
        </p:nvSpPr>
        <p:spPr/>
        <p:txBody>
          <a:bodyPr>
            <a:normAutofit fontScale="90000"/>
          </a:bodyPr>
          <a:lstStyle/>
          <a:p>
            <a:r>
              <a:rPr lang="el-GR" dirty="0"/>
              <a:t>Ηλεκτρικά Πεδία</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872249" cy="4493530"/>
              </a:xfrm>
            </p:spPr>
            <p:txBody>
              <a:bodyPr>
                <a:normAutofit/>
              </a:bodyPr>
              <a:lstStyle/>
              <a:p>
                <a:r>
                  <a:rPr lang="el-GR" b="1" dirty="0">
                    <a:latin typeface="Calibri" panose="020F0502020204030204" pitchFamily="34" charset="0"/>
                    <a:cs typeface="Calibri" panose="020F0502020204030204" pitchFamily="34" charset="0"/>
                  </a:rPr>
                  <a:t>Παράδειγμα</a:t>
                </a:r>
                <a:r>
                  <a:rPr lang="en-US" b="1" dirty="0">
                    <a:latin typeface="Calibri" panose="020F0502020204030204" pitchFamily="34" charset="0"/>
                    <a:cs typeface="Calibri" panose="020F0502020204030204" pitchFamily="34" charset="0"/>
                  </a:rPr>
                  <a:t> – </a:t>
                </a:r>
                <a:r>
                  <a:rPr lang="el-GR" b="1" dirty="0">
                    <a:latin typeface="Calibri" panose="020F0502020204030204" pitchFamily="34" charset="0"/>
                    <a:cs typeface="Calibri" panose="020F0502020204030204" pitchFamily="34" charset="0"/>
                  </a:rPr>
                  <a:t>Λύση:</a:t>
                </a:r>
              </a:p>
              <a:p>
                <a:r>
                  <a:rPr lang="el-GR" sz="1800" dirty="0">
                    <a:latin typeface="Calibri" panose="020F0502020204030204" pitchFamily="34" charset="0"/>
                    <a:cs typeface="Calibri" panose="020F0502020204030204" pitchFamily="34" charset="0"/>
                  </a:rPr>
                  <a:t>Α) Βρείτε τις συνιστώσες του ηλεκτρικού πεδίου </a:t>
                </a:r>
                <a:br>
                  <a:rPr lang="el-GR" sz="1800" dirty="0">
                    <a:latin typeface="Calibri" panose="020F0502020204030204" pitchFamily="34" charset="0"/>
                    <a:cs typeface="Calibri" panose="020F0502020204030204" pitchFamily="34" charset="0"/>
                  </a:rPr>
                </a:br>
                <a:r>
                  <a:rPr lang="el-GR" sz="1800" dirty="0">
                    <a:latin typeface="Calibri" panose="020F0502020204030204" pitchFamily="34" charset="0"/>
                    <a:cs typeface="Calibri" panose="020F0502020204030204" pitchFamily="34" charset="0"/>
                  </a:rPr>
                  <a:t>στο σημείο </a:t>
                </a:r>
                <a14:m>
                  <m:oMath xmlns:m="http://schemas.openxmlformats.org/officeDocument/2006/math">
                    <m:r>
                      <a:rPr lang="en-US" sz="1800" i="1" dirty="0" smtClean="0">
                        <a:latin typeface="Cambria Math" panose="02040503050406030204" pitchFamily="18" charset="0"/>
                      </a:rPr>
                      <m:t>𝑃</m:t>
                    </m:r>
                    <m:r>
                      <a:rPr lang="el-GR" sz="1800" i="1" dirty="0" smtClean="0">
                        <a:latin typeface="Cambria Math" panose="02040503050406030204" pitchFamily="18" charset="0"/>
                      </a:rPr>
                      <m:t> (0,</m:t>
                    </m:r>
                    <m:r>
                      <a:rPr lang="en-US" sz="1800" i="1" dirty="0" smtClean="0">
                        <a:latin typeface="Cambria Math" panose="02040503050406030204" pitchFamily="18" charset="0"/>
                      </a:rPr>
                      <m:t>𝑦</m:t>
                    </m:r>
                    <m:r>
                      <a:rPr lang="en-US" sz="1800" i="1" dirty="0" smtClean="0">
                        <a:latin typeface="Cambria Math" panose="02040503050406030204" pitchFamily="18" charset="0"/>
                      </a:rPr>
                      <m:t>).</m:t>
                    </m:r>
                  </m:oMath>
                </a14:m>
                <a:br>
                  <a:rPr lang="en-US" dirty="0">
                    <a:latin typeface="Calibri" panose="020F0502020204030204" pitchFamily="34" charset="0"/>
                    <a:cs typeface="Calibri" panose="020F0502020204030204" pitchFamily="34" charset="0"/>
                  </a:rPr>
                </a:br>
                <a:endParaRPr lang="en-US" dirty="0">
                  <a:latin typeface="Calibri" panose="020F0502020204030204" pitchFamily="34" charset="0"/>
                  <a:cs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872249" cy="4493530"/>
              </a:xfrm>
              <a:blipFill>
                <a:blip r:embed="rId4"/>
                <a:stretch>
                  <a:fillRect t="-1085"/>
                </a:stretch>
              </a:blipFill>
            </p:spPr>
            <p:txBody>
              <a:bodyPr/>
              <a:lstStyle/>
              <a:p>
                <a:r>
                  <a:rPr lang="en-US">
                    <a:noFill/>
                  </a:rPr>
                  <a:t> </a:t>
                </a:r>
              </a:p>
            </p:txBody>
          </p:sp>
        </mc:Fallback>
      </mc:AlternateContent>
      <mc:AlternateContent xmlns:mc="http://schemas.openxmlformats.org/markup-compatibility/2006" xmlns:p14="http://schemas.microsoft.com/office/powerpoint/2010/main">
        <mc:Choice Requires="p14">
          <p:contentPart p14:bwMode="auto" r:id="rId5">
            <p14:nvContentPartPr>
              <p14:cNvPr id="5" name="Ink 4"/>
              <p14:cNvContentPartPr/>
              <p14:nvPr/>
            </p14:nvContentPartPr>
            <p14:xfrm>
              <a:off x="6324600" y="4419600"/>
              <a:ext cx="96480" cy="239400"/>
            </p14:xfrm>
          </p:contentPart>
        </mc:Choice>
        <mc:Fallback xmlns="">
          <p:pic>
            <p:nvPicPr>
              <p:cNvPr id="5" name="Ink 4"/>
              <p:cNvPicPr/>
              <p:nvPr/>
            </p:nvPicPr>
            <p:blipFill>
              <a:blip r:embed="rId6"/>
              <a:stretch>
                <a:fillRect/>
              </a:stretch>
            </p:blipFill>
            <p:spPr>
              <a:xfrm>
                <a:off x="6317400" y="4411320"/>
                <a:ext cx="112320" cy="257760"/>
              </a:xfrm>
              <a:prstGeom prst="rect">
                <a:avLst/>
              </a:prstGeom>
            </p:spPr>
          </p:pic>
        </mc:Fallback>
      </mc:AlternateContent>
      <p:grpSp>
        <p:nvGrpSpPr>
          <p:cNvPr id="6" name="Group 5"/>
          <p:cNvGrpSpPr/>
          <p:nvPr/>
        </p:nvGrpSpPr>
        <p:grpSpPr>
          <a:xfrm>
            <a:off x="5708291" y="705376"/>
            <a:ext cx="1997502" cy="3085800"/>
            <a:chOff x="4037466" y="3657600"/>
            <a:chExt cx="1635109" cy="2743200"/>
          </a:xfrm>
        </p:grpSpPr>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99269" y="3657600"/>
              <a:ext cx="1573306" cy="2743200"/>
            </a:xfrm>
            <a:prstGeom prst="rect">
              <a:avLst/>
            </a:prstGeom>
          </p:spPr>
        </p:pic>
        <p:cxnSp>
          <p:nvCxnSpPr>
            <p:cNvPr id="8" name="Straight Arrow Connector 7"/>
            <p:cNvCxnSpPr/>
            <p:nvPr/>
          </p:nvCxnSpPr>
          <p:spPr>
            <a:xfrm flipV="1">
              <a:off x="4467223" y="4093373"/>
              <a:ext cx="0" cy="1364456"/>
            </a:xfrm>
            <a:prstGeom prst="straightConnector1">
              <a:avLst/>
            </a:prstGeom>
            <a:ln w="38100">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9" name="Straight Arrow Connector 8"/>
            <p:cNvCxnSpPr/>
            <p:nvPr/>
          </p:nvCxnSpPr>
          <p:spPr>
            <a:xfrm flipV="1">
              <a:off x="4467223" y="5484018"/>
              <a:ext cx="377362" cy="238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4467223" y="5481637"/>
              <a:ext cx="383867" cy="2381"/>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4467223" y="5476875"/>
              <a:ext cx="0" cy="769144"/>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TextBox 11"/>
                <p:cNvSpPr txBox="1"/>
                <p:nvPr/>
              </p:nvSpPr>
              <p:spPr>
                <a:xfrm>
                  <a:off x="4044437" y="3924300"/>
                  <a:ext cx="386773" cy="33002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𝐸</m:t>
                            </m:r>
                          </m:e>
                          <m:sub>
                            <m:sSub>
                              <m:sSubPr>
                                <m:ctrlP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1</m:t>
                                </m:r>
                              </m:e>
                              <m:sub>
                                <m: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𝑦</m:t>
                                </m:r>
                              </m:sub>
                            </m:sSub>
                          </m:sub>
                        </m:sSub>
                      </m:oMath>
                    </m:oMathPara>
                  </a14:m>
                  <a:endParaRPr kumimoji="0" lang="el-GR" sz="1800" b="0" i="0" u="none" strike="noStrike" kern="1200" cap="none" spc="0" normalizeH="0" baseline="0" noProof="0" dirty="0">
                    <a:ln>
                      <a:noFill/>
                    </a:ln>
                    <a:solidFill>
                      <a:srgbClr val="FF0000"/>
                    </a:solidFill>
                    <a:effectLst/>
                    <a:uLnTx/>
                    <a:uFillTx/>
                    <a:latin typeface="Cambria" panose="02040503050406030204"/>
                    <a:ea typeface="+mn-ea"/>
                    <a:cs typeface="+mn-cs"/>
                  </a:endParaRPr>
                </a:p>
              </p:txBody>
            </p:sp>
          </mc:Choice>
          <mc:Fallback xmlns="">
            <p:sp>
              <p:nvSpPr>
                <p:cNvPr id="29" name="TextBox 28"/>
                <p:cNvSpPr txBox="1">
                  <a:spLocks noRot="1" noChangeAspect="1" noMove="1" noResize="1" noEditPoints="1" noAdjustHandles="1" noChangeArrowheads="1" noChangeShapeType="1" noTextEdit="1"/>
                </p:cNvSpPr>
                <p:nvPr/>
              </p:nvSpPr>
              <p:spPr>
                <a:xfrm>
                  <a:off x="4044437" y="3924300"/>
                  <a:ext cx="386773" cy="330027"/>
                </a:xfrm>
                <a:prstGeom prst="rect">
                  <a:avLst/>
                </a:prstGeom>
                <a:blipFill rotWithShape="0">
                  <a:blip r:embed="rId8"/>
                  <a:stretch>
                    <a:fillRect l="-14063" r="-3125" b="-18519"/>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4927005" y="5186590"/>
                  <a:ext cx="380361" cy="3021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𝐸</m:t>
                            </m:r>
                          </m:e>
                          <m:sub>
                            <m:sSub>
                              <m:sSubPr>
                                <m:ctrlP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1</m:t>
                                </m:r>
                              </m:e>
                              <m:sub>
                                <m: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𝑥</m:t>
                                </m:r>
                              </m:sub>
                            </m:sSub>
                          </m:sub>
                        </m:sSub>
                      </m:oMath>
                    </m:oMathPara>
                  </a14:m>
                  <a:endParaRPr kumimoji="0" lang="el-GR" sz="1800" b="0" i="0" u="none" strike="noStrike" kern="1200" cap="none" spc="0" normalizeH="0" baseline="0" noProof="0" dirty="0">
                    <a:ln>
                      <a:noFill/>
                    </a:ln>
                    <a:solidFill>
                      <a:srgbClr val="FF0000"/>
                    </a:solidFill>
                    <a:effectLst/>
                    <a:uLnTx/>
                    <a:uFillTx/>
                    <a:latin typeface="Cambria" panose="02040503050406030204"/>
                    <a:ea typeface="+mn-ea"/>
                    <a:cs typeface="+mn-cs"/>
                  </a:endParaRPr>
                </a:p>
              </p:txBody>
            </p:sp>
          </mc:Choice>
          <mc:Fallback xmlns="">
            <p:sp>
              <p:nvSpPr>
                <p:cNvPr id="30" name="TextBox 29"/>
                <p:cNvSpPr txBox="1">
                  <a:spLocks noRot="1" noChangeAspect="1" noMove="1" noResize="1" noEditPoints="1" noAdjustHandles="1" noChangeArrowheads="1" noChangeShapeType="1" noTextEdit="1"/>
                </p:cNvSpPr>
                <p:nvPr/>
              </p:nvSpPr>
              <p:spPr>
                <a:xfrm>
                  <a:off x="4927005" y="5186590"/>
                  <a:ext cx="380361" cy="302199"/>
                </a:xfrm>
                <a:prstGeom prst="rect">
                  <a:avLst/>
                </a:prstGeom>
                <a:blipFill rotWithShape="0">
                  <a:blip r:embed="rId9"/>
                  <a:stretch>
                    <a:fillRect l="-14286" b="-14286"/>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4920499" y="5488789"/>
                  <a:ext cx="385683" cy="3021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𝐸</m:t>
                            </m:r>
                          </m:e>
                          <m:sub>
                            <m:sSub>
                              <m:sSubPr>
                                <m:ctrlPr>
                                  <a:rPr kumimoji="0" lang="en-US" sz="18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2</m:t>
                                </m:r>
                              </m:e>
                              <m:sub>
                                <m:r>
                                  <a:rPr kumimoji="0" lang="en-US" sz="18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𝑥</m:t>
                                </m:r>
                              </m:sub>
                            </m:sSub>
                          </m:sub>
                        </m:sSub>
                      </m:oMath>
                    </m:oMathPara>
                  </a14:m>
                  <a:endParaRPr kumimoji="0" lang="el-GR" sz="1800" b="0" i="0" u="none" strike="noStrike" kern="1200" cap="none" spc="0" normalizeH="0" baseline="0" noProof="0" dirty="0">
                    <a:ln>
                      <a:noFill/>
                    </a:ln>
                    <a:solidFill>
                      <a:srgbClr val="0070C0"/>
                    </a:solidFill>
                    <a:effectLst/>
                    <a:uLnTx/>
                    <a:uFillTx/>
                    <a:latin typeface="Cambria" panose="02040503050406030204"/>
                    <a:ea typeface="+mn-ea"/>
                    <a:cs typeface="+mn-cs"/>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4920499" y="5488789"/>
                  <a:ext cx="385683" cy="302199"/>
                </a:xfrm>
                <a:prstGeom prst="rect">
                  <a:avLst/>
                </a:prstGeom>
                <a:blipFill rotWithShape="0">
                  <a:blip r:embed="rId10"/>
                  <a:stretch>
                    <a:fillRect l="-14286" r="-1587" b="-14000"/>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4037466" y="5943860"/>
                  <a:ext cx="392094" cy="33002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𝐸</m:t>
                            </m:r>
                          </m:e>
                          <m:sub>
                            <m:sSub>
                              <m:sSubPr>
                                <m:ctrlPr>
                                  <a:rPr kumimoji="0" lang="en-US" sz="18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2</m:t>
                                </m:r>
                              </m:e>
                              <m:sub>
                                <m:r>
                                  <a:rPr kumimoji="0" lang="en-US" sz="18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𝑦</m:t>
                                </m:r>
                              </m:sub>
                            </m:sSub>
                          </m:sub>
                        </m:sSub>
                      </m:oMath>
                    </m:oMathPara>
                  </a14:m>
                  <a:endParaRPr kumimoji="0" lang="el-GR" sz="1800" b="0" i="0" u="none" strike="noStrike" kern="1200" cap="none" spc="0" normalizeH="0" baseline="0" noProof="0" dirty="0">
                    <a:ln>
                      <a:noFill/>
                    </a:ln>
                    <a:solidFill>
                      <a:srgbClr val="0070C0"/>
                    </a:solidFill>
                    <a:effectLst/>
                    <a:uLnTx/>
                    <a:uFillTx/>
                    <a:latin typeface="Cambria" panose="02040503050406030204"/>
                    <a:ea typeface="+mn-ea"/>
                    <a:cs typeface="+mn-cs"/>
                  </a:endParaRPr>
                </a:p>
              </p:txBody>
            </p:sp>
          </mc:Choice>
          <mc:Fallback xmlns="">
            <p:sp>
              <p:nvSpPr>
                <p:cNvPr id="32" name="TextBox 31"/>
                <p:cNvSpPr txBox="1">
                  <a:spLocks noRot="1" noChangeAspect="1" noMove="1" noResize="1" noEditPoints="1" noAdjustHandles="1" noChangeArrowheads="1" noChangeShapeType="1" noTextEdit="1"/>
                </p:cNvSpPr>
                <p:nvPr/>
              </p:nvSpPr>
              <p:spPr>
                <a:xfrm>
                  <a:off x="4037466" y="5943860"/>
                  <a:ext cx="392094" cy="330027"/>
                </a:xfrm>
                <a:prstGeom prst="rect">
                  <a:avLst/>
                </a:prstGeom>
                <a:blipFill rotWithShape="0">
                  <a:blip r:embed="rId11"/>
                  <a:stretch>
                    <a:fillRect l="-13846" r="-3077" b="-18519"/>
                  </a:stretch>
                </a:blipFill>
              </p:spPr>
              <p:txBody>
                <a:bodyPr/>
                <a:lstStyle/>
                <a:p>
                  <a:r>
                    <a:rPr lang="el-GR">
                      <a:noFill/>
                    </a:rPr>
                    <a:t> </a:t>
                  </a:r>
                </a:p>
              </p:txBody>
            </p:sp>
          </mc:Fallback>
        </mc:AlternateContent>
        <p:cxnSp>
          <p:nvCxnSpPr>
            <p:cNvPr id="16" name="Straight Connector 15"/>
            <p:cNvCxnSpPr/>
            <p:nvPr/>
          </p:nvCxnSpPr>
          <p:spPr>
            <a:xfrm>
              <a:off x="4838079" y="4110745"/>
              <a:ext cx="0" cy="1368516"/>
            </a:xfrm>
            <a:prstGeom prst="line">
              <a:avLst/>
            </a:prstGeom>
            <a:ln>
              <a:prstDash val="dash"/>
            </a:ln>
          </p:spPr>
          <p:style>
            <a:lnRef idx="2">
              <a:schemeClr val="dk1"/>
            </a:lnRef>
            <a:fillRef idx="0">
              <a:schemeClr val="dk1"/>
            </a:fillRef>
            <a:effectRef idx="1">
              <a:schemeClr val="dk1"/>
            </a:effectRef>
            <a:fontRef idx="minor">
              <a:schemeClr val="tx1"/>
            </a:fontRef>
          </p:style>
        </p:cxnSp>
        <p:cxnSp>
          <p:nvCxnSpPr>
            <p:cNvPr id="17" name="Straight Connector 16"/>
            <p:cNvCxnSpPr/>
            <p:nvPr/>
          </p:nvCxnSpPr>
          <p:spPr>
            <a:xfrm>
              <a:off x="4849348" y="5479255"/>
              <a:ext cx="0" cy="762001"/>
            </a:xfrm>
            <a:prstGeom prst="line">
              <a:avLst/>
            </a:prstGeom>
            <a:ln>
              <a:prstDash val="dash"/>
            </a:ln>
          </p:spPr>
          <p:style>
            <a:lnRef idx="2">
              <a:schemeClr val="dk1"/>
            </a:lnRef>
            <a:fillRef idx="0">
              <a:schemeClr val="dk1"/>
            </a:fillRef>
            <a:effectRef idx="1">
              <a:schemeClr val="dk1"/>
            </a:effectRef>
            <a:fontRef idx="minor">
              <a:schemeClr val="tx1"/>
            </a:fontRef>
          </p:style>
        </p:cxnSp>
        <p:cxnSp>
          <p:nvCxnSpPr>
            <p:cNvPr id="18" name="Straight Connector 17"/>
            <p:cNvCxnSpPr/>
            <p:nvPr/>
          </p:nvCxnSpPr>
          <p:spPr>
            <a:xfrm>
              <a:off x="4495800" y="6241256"/>
              <a:ext cx="348785" cy="0"/>
            </a:xfrm>
            <a:prstGeom prst="line">
              <a:avLst/>
            </a:prstGeom>
            <a:ln>
              <a:prstDash val="dash"/>
            </a:ln>
          </p:spPr>
          <p:style>
            <a:lnRef idx="2">
              <a:schemeClr val="dk1"/>
            </a:lnRef>
            <a:fillRef idx="0">
              <a:schemeClr val="dk1"/>
            </a:fillRef>
            <a:effectRef idx="1">
              <a:schemeClr val="dk1"/>
            </a:effectRef>
            <a:fontRef idx="minor">
              <a:schemeClr val="tx1"/>
            </a:fontRef>
          </p:style>
        </p:cxnSp>
        <p:cxnSp>
          <p:nvCxnSpPr>
            <p:cNvPr id="19" name="Straight Connector 18"/>
            <p:cNvCxnSpPr/>
            <p:nvPr/>
          </p:nvCxnSpPr>
          <p:spPr>
            <a:xfrm>
              <a:off x="4481511" y="4089313"/>
              <a:ext cx="348785" cy="0"/>
            </a:xfrm>
            <a:prstGeom prst="line">
              <a:avLst/>
            </a:prstGeom>
            <a:ln>
              <a:prstDash val="dash"/>
            </a:ln>
          </p:spPr>
          <p:style>
            <a:lnRef idx="2">
              <a:schemeClr val="dk1"/>
            </a:lnRef>
            <a:fillRef idx="0">
              <a:schemeClr val="dk1"/>
            </a:fillRef>
            <a:effectRef idx="1">
              <a:schemeClr val="dk1"/>
            </a:effectRef>
            <a:fontRef idx="minor">
              <a:schemeClr val="tx1"/>
            </a:fontRef>
          </p:style>
        </p:cxnSp>
      </p:grpSp>
      <mc:AlternateContent xmlns:mc="http://schemas.openxmlformats.org/markup-compatibility/2006" xmlns:p14="http://schemas.microsoft.com/office/powerpoint/2010/main">
        <mc:Choice Requires="p14">
          <p:contentPart p14:bwMode="auto" r:id="rId12">
            <p14:nvContentPartPr>
              <p14:cNvPr id="20" name="Ink 19"/>
              <p14:cNvContentPartPr/>
              <p14:nvPr/>
            </p14:nvContentPartPr>
            <p14:xfrm>
              <a:off x="689040" y="2504880"/>
              <a:ext cx="4230720" cy="1643040"/>
            </p14:xfrm>
          </p:contentPart>
        </mc:Choice>
        <mc:Fallback xmlns="">
          <p:pic>
            <p:nvPicPr>
              <p:cNvPr id="20" name="Ink 19"/>
              <p:cNvPicPr/>
              <p:nvPr/>
            </p:nvPicPr>
            <p:blipFill>
              <a:blip r:embed="rId13"/>
              <a:stretch>
                <a:fillRect/>
              </a:stretch>
            </p:blipFill>
            <p:spPr>
              <a:xfrm>
                <a:off x="679320" y="2500560"/>
                <a:ext cx="4248360" cy="165492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1" name="Ink 20"/>
              <p14:cNvContentPartPr/>
              <p14:nvPr/>
            </p14:nvContentPartPr>
            <p14:xfrm>
              <a:off x="1031400" y="4232880"/>
              <a:ext cx="3859920" cy="1607040"/>
            </p14:xfrm>
          </p:contentPart>
        </mc:Choice>
        <mc:Fallback xmlns="">
          <p:pic>
            <p:nvPicPr>
              <p:cNvPr id="21" name="Ink 20"/>
              <p:cNvPicPr/>
              <p:nvPr/>
            </p:nvPicPr>
            <p:blipFill>
              <a:blip r:embed="rId15"/>
              <a:stretch>
                <a:fillRect/>
              </a:stretch>
            </p:blipFill>
            <p:spPr>
              <a:xfrm>
                <a:off x="1024920" y="4225680"/>
                <a:ext cx="3873600" cy="1623240"/>
              </a:xfrm>
              <a:prstGeom prst="rect">
                <a:avLst/>
              </a:prstGeom>
            </p:spPr>
          </p:pic>
        </mc:Fallback>
      </mc:AlternateContent>
    </p:spTree>
    <p:extLst>
      <p:ext uri="{BB962C8B-B14F-4D97-AF65-F5344CB8AC3E}">
        <p14:creationId xmlns:p14="http://schemas.microsoft.com/office/powerpoint/2010/main" val="31504849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92174" y="690977"/>
            <a:ext cx="2293581" cy="4318908"/>
          </a:xfrm>
          <a:prstGeom prst="rect">
            <a:avLst/>
          </a:prstGeom>
        </p:spPr>
      </p:pic>
      <p:sp>
        <p:nvSpPr>
          <p:cNvPr id="2" name="Title 1"/>
          <p:cNvSpPr>
            <a:spLocks noGrp="1"/>
          </p:cNvSpPr>
          <p:nvPr>
            <p:ph type="title"/>
          </p:nvPr>
        </p:nvSpPr>
        <p:spPr/>
        <p:txBody>
          <a:bodyPr>
            <a:normAutofit fontScale="90000"/>
          </a:bodyPr>
          <a:lstStyle/>
          <a:p>
            <a:r>
              <a:rPr lang="el-GR" dirty="0"/>
              <a:t>Ηλεκτρικά Πεδία</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872249" cy="4493530"/>
              </a:xfrm>
            </p:spPr>
            <p:txBody>
              <a:bodyPr>
                <a:normAutofit/>
              </a:bodyPr>
              <a:lstStyle/>
              <a:p>
                <a:r>
                  <a:rPr lang="el-GR" b="1" dirty="0">
                    <a:latin typeface="Calibri" panose="020F0502020204030204" pitchFamily="34" charset="0"/>
                    <a:cs typeface="Calibri" panose="020F0502020204030204" pitchFamily="34" charset="0"/>
                  </a:rPr>
                  <a:t>Παράδειγμα – Λύση:</a:t>
                </a:r>
              </a:p>
              <a:p>
                <a:r>
                  <a:rPr lang="en-US" sz="1800" dirty="0">
                    <a:latin typeface="Calibri" panose="020F0502020204030204" pitchFamily="34" charset="0"/>
                    <a:cs typeface="Calibri" panose="020F0502020204030204" pitchFamily="34" charset="0"/>
                  </a:rPr>
                  <a:t>B) </a:t>
                </a:r>
                <a:r>
                  <a:rPr lang="el-GR" sz="1800" dirty="0">
                    <a:latin typeface="Calibri" panose="020F0502020204030204" pitchFamily="34" charset="0"/>
                    <a:cs typeface="Calibri" panose="020F0502020204030204" pitchFamily="34" charset="0"/>
                  </a:rPr>
                  <a:t>Βρείτε το ηλεκτρικό πεδίο στο σημείο </a:t>
                </a:r>
                <a:r>
                  <a:rPr lang="en-US" sz="1800" dirty="0">
                    <a:latin typeface="Calibri" panose="020F0502020204030204" pitchFamily="34" charset="0"/>
                    <a:cs typeface="Calibri" panose="020F0502020204030204" pitchFamily="34" charset="0"/>
                  </a:rPr>
                  <a:t>P </a:t>
                </a:r>
                <a:r>
                  <a:rPr lang="el-GR" sz="1800" dirty="0">
                    <a:latin typeface="Calibri" panose="020F0502020204030204" pitchFamily="34" charset="0"/>
                    <a:cs typeface="Calibri" panose="020F0502020204030204" pitchFamily="34" charset="0"/>
                  </a:rPr>
                  <a:t>στην ειδική περίπτωση</a:t>
                </a:r>
                <a:r>
                  <a:rPr lang="en-US" sz="1800" dirty="0">
                    <a:latin typeface="Calibri" panose="020F0502020204030204" pitchFamily="34" charset="0"/>
                    <a:cs typeface="Calibri" panose="020F0502020204030204" pitchFamily="34" charset="0"/>
                  </a:rPr>
                  <a:t> </a:t>
                </a:r>
                <a:br>
                  <a:rPr lang="en-US" sz="1800" dirty="0">
                    <a:latin typeface="Calibri" panose="020F0502020204030204" pitchFamily="34" charset="0"/>
                    <a:cs typeface="Calibri" panose="020F0502020204030204" pitchFamily="34" charset="0"/>
                  </a:rPr>
                </a:br>
                <a:r>
                  <a:rPr lang="el-GR" sz="1800" dirty="0">
                    <a:latin typeface="Calibri" panose="020F0502020204030204" pitchFamily="34" charset="0"/>
                    <a:cs typeface="Calibri" panose="020F0502020204030204" pitchFamily="34" charset="0"/>
                  </a:rPr>
                  <a:t>που </a:t>
                </a:r>
                <a14:m>
                  <m:oMath xmlns:m="http://schemas.openxmlformats.org/officeDocument/2006/math">
                    <m:sSub>
                      <m:sSubPr>
                        <m:ctrlPr>
                          <a:rPr lang="el-GR" sz="1800" i="1">
                            <a:latin typeface="Cambria Math" panose="02040503050406030204" pitchFamily="18" charset="0"/>
                          </a:rPr>
                        </m:ctrlPr>
                      </m:sSubPr>
                      <m:e>
                        <m:r>
                          <a:rPr lang="el-GR" sz="1800" b="0" i="1" smtClean="0">
                            <a:latin typeface="Cambria Math" panose="02040503050406030204" pitchFamily="18" charset="0"/>
                          </a:rPr>
                          <m:t>|</m:t>
                        </m:r>
                        <m:r>
                          <a:rPr lang="en-US" sz="1800" i="1">
                            <a:latin typeface="Cambria Math" panose="02040503050406030204" pitchFamily="18" charset="0"/>
                          </a:rPr>
                          <m:t>𝑞</m:t>
                        </m:r>
                      </m:e>
                      <m:sub>
                        <m:r>
                          <a:rPr lang="en-US" sz="1800" i="1">
                            <a:latin typeface="Cambria Math" panose="02040503050406030204" pitchFamily="18" charset="0"/>
                          </a:rPr>
                          <m:t>1</m:t>
                        </m:r>
                      </m:sub>
                    </m:sSub>
                    <m:r>
                      <a:rPr lang="el-GR" sz="1800" b="0" i="1" smtClean="0">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𝑞</m:t>
                        </m:r>
                      </m:e>
                      <m:sub>
                        <m:r>
                          <a:rPr lang="en-US" sz="1800" i="1">
                            <a:latin typeface="Cambria Math" panose="02040503050406030204" pitchFamily="18" charset="0"/>
                          </a:rPr>
                          <m:t>2</m:t>
                        </m:r>
                      </m:sub>
                    </m:sSub>
                    <m:r>
                      <a:rPr lang="el-GR" sz="1800" b="0" i="1" smtClean="0">
                        <a:latin typeface="Cambria Math" panose="02040503050406030204" pitchFamily="18" charset="0"/>
                      </a:rPr>
                      <m:t>|</m:t>
                    </m:r>
                  </m:oMath>
                </a14:m>
                <a:r>
                  <a:rPr lang="el-GR" sz="1800" dirty="0">
                    <a:latin typeface="Calibri" panose="020F0502020204030204" pitchFamily="34" charset="0"/>
                    <a:cs typeface="Calibri" panose="020F0502020204030204" pitchFamily="34" charset="0"/>
                  </a:rPr>
                  <a:t> και </a:t>
                </a:r>
                <a14:m>
                  <m:oMath xmlns:m="http://schemas.openxmlformats.org/officeDocument/2006/math">
                    <m:r>
                      <a:rPr lang="en-US" sz="1800" b="0" i="1" smtClean="0">
                        <a:latin typeface="Cambria Math" panose="02040503050406030204" pitchFamily="18" charset="0"/>
                      </a:rPr>
                      <m:t>𝑎</m:t>
                    </m:r>
                    <m:r>
                      <a:rPr lang="en-US" sz="1800" b="0" i="1" smtClean="0">
                        <a:latin typeface="Cambria Math" panose="02040503050406030204" pitchFamily="18" charset="0"/>
                      </a:rPr>
                      <m:t>=</m:t>
                    </m:r>
                    <m:r>
                      <a:rPr lang="en-US" sz="1800" b="0" i="1" smtClean="0">
                        <a:latin typeface="Cambria Math" panose="02040503050406030204" pitchFamily="18" charset="0"/>
                      </a:rPr>
                      <m:t>𝑏</m:t>
                    </m:r>
                    <m:r>
                      <a:rPr lang="en-US" sz="1800" b="0" i="1" smtClean="0">
                        <a:latin typeface="Cambria Math" panose="02040503050406030204" pitchFamily="18" charset="0"/>
                      </a:rPr>
                      <m:t>.</m:t>
                    </m:r>
                  </m:oMath>
                </a14:m>
                <a:endParaRPr lang="en-US" sz="1800" dirty="0">
                  <a:latin typeface="Calibri" panose="020F0502020204030204" pitchFamily="34" charset="0"/>
                  <a:cs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872249" cy="4493530"/>
              </a:xfrm>
              <a:blipFill>
                <a:blip r:embed="rId4"/>
                <a:stretch>
                  <a:fillRect t="-1085"/>
                </a:stretch>
              </a:blipFill>
            </p:spPr>
            <p:txBody>
              <a:bodyPr/>
              <a:lstStyle/>
              <a:p>
                <a:r>
                  <a:rPr lang="en-US">
                    <a:noFill/>
                  </a:rPr>
                  <a:t> </a:t>
                </a:r>
              </a:p>
            </p:txBody>
          </p:sp>
        </mc:Fallback>
      </mc:AlternateContent>
      <mc:AlternateContent xmlns:mc="http://schemas.openxmlformats.org/markup-compatibility/2006" xmlns:p14="http://schemas.microsoft.com/office/powerpoint/2010/main">
        <mc:Choice Requires="p14">
          <p:contentPart p14:bwMode="auto" r:id="rId5">
            <p14:nvContentPartPr>
              <p14:cNvPr id="5" name="Ink 4"/>
              <p14:cNvContentPartPr/>
              <p14:nvPr/>
            </p14:nvContentPartPr>
            <p14:xfrm>
              <a:off x="7447320" y="3657600"/>
              <a:ext cx="96480" cy="239400"/>
            </p14:xfrm>
          </p:contentPart>
        </mc:Choice>
        <mc:Fallback xmlns="">
          <p:pic>
            <p:nvPicPr>
              <p:cNvPr id="5" name="Ink 4"/>
              <p:cNvPicPr/>
              <p:nvPr/>
            </p:nvPicPr>
            <p:blipFill>
              <a:blip r:embed="rId6"/>
              <a:stretch>
                <a:fillRect/>
              </a:stretch>
            </p:blipFill>
            <p:spPr>
              <a:xfrm>
                <a:off x="7440120" y="3649320"/>
                <a:ext cx="112320" cy="2577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p14:cNvContentPartPr/>
              <p14:nvPr/>
            </p14:nvContentPartPr>
            <p14:xfrm>
              <a:off x="600120" y="2506320"/>
              <a:ext cx="6243120" cy="4021560"/>
            </p14:xfrm>
          </p:contentPart>
        </mc:Choice>
        <mc:Fallback xmlns="">
          <p:pic>
            <p:nvPicPr>
              <p:cNvPr id="6" name="Ink 5"/>
              <p:cNvPicPr/>
              <p:nvPr/>
            </p:nvPicPr>
            <p:blipFill>
              <a:blip r:embed="rId8"/>
              <a:stretch>
                <a:fillRect/>
              </a:stretch>
            </p:blipFill>
            <p:spPr>
              <a:xfrm>
                <a:off x="591120" y="2496960"/>
                <a:ext cx="6261480" cy="4041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Ink 6"/>
              <p14:cNvContentPartPr/>
              <p14:nvPr/>
            </p14:nvContentPartPr>
            <p14:xfrm>
              <a:off x="2493360" y="3067560"/>
              <a:ext cx="1841400" cy="1157040"/>
            </p14:xfrm>
          </p:contentPart>
        </mc:Choice>
        <mc:Fallback xmlns="">
          <p:pic>
            <p:nvPicPr>
              <p:cNvPr id="7" name="Ink 6"/>
              <p:cNvPicPr/>
              <p:nvPr/>
            </p:nvPicPr>
            <p:blipFill>
              <a:blip r:embed="rId10"/>
              <a:stretch>
                <a:fillRect/>
              </a:stretch>
            </p:blipFill>
            <p:spPr>
              <a:xfrm>
                <a:off x="2481480" y="3054600"/>
                <a:ext cx="1865880" cy="1181160"/>
              </a:xfrm>
              <a:prstGeom prst="rect">
                <a:avLst/>
              </a:prstGeom>
            </p:spPr>
          </p:pic>
        </mc:Fallback>
      </mc:AlternateContent>
    </p:spTree>
    <p:extLst>
      <p:ext uri="{BB962C8B-B14F-4D97-AF65-F5344CB8AC3E}">
        <p14:creationId xmlns:p14="http://schemas.microsoft.com/office/powerpoint/2010/main" val="25230646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9648" y="704290"/>
            <a:ext cx="2293581" cy="4318908"/>
          </a:xfrm>
          <a:prstGeom prst="rect">
            <a:avLst/>
          </a:prstGeom>
        </p:spPr>
      </p:pic>
      <p:sp>
        <p:nvSpPr>
          <p:cNvPr id="2" name="Title 1"/>
          <p:cNvSpPr>
            <a:spLocks noGrp="1"/>
          </p:cNvSpPr>
          <p:nvPr>
            <p:ph type="title"/>
          </p:nvPr>
        </p:nvSpPr>
        <p:spPr/>
        <p:txBody>
          <a:bodyPr>
            <a:normAutofit fontScale="90000"/>
          </a:bodyPr>
          <a:lstStyle/>
          <a:p>
            <a:r>
              <a:rPr lang="el-GR" dirty="0"/>
              <a:t>Ηλεκτρικά Πεδία</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62075"/>
                <a:ext cx="7872249" cy="4493530"/>
              </a:xfrm>
            </p:spPr>
            <p:txBody>
              <a:bodyPr>
                <a:normAutofit/>
              </a:bodyPr>
              <a:lstStyle/>
              <a:p>
                <a:r>
                  <a:rPr lang="el-GR" b="1" dirty="0">
                    <a:latin typeface="Calibri" panose="020F0502020204030204" pitchFamily="34" charset="0"/>
                    <a:cs typeface="Calibri" panose="020F0502020204030204" pitchFamily="34" charset="0"/>
                  </a:rPr>
                  <a:t>Παράδειγμα </a:t>
                </a:r>
                <a:r>
                  <a:rPr lang="en-US" b="1" dirty="0">
                    <a:latin typeface="Calibri" panose="020F0502020204030204" pitchFamily="34" charset="0"/>
                    <a:cs typeface="Calibri" panose="020F0502020204030204" pitchFamily="34" charset="0"/>
                  </a:rPr>
                  <a:t>– </a:t>
                </a:r>
                <a:r>
                  <a:rPr lang="el-GR" b="1" dirty="0">
                    <a:latin typeface="Calibri" panose="020F0502020204030204" pitchFamily="34" charset="0"/>
                    <a:cs typeface="Calibri" panose="020F0502020204030204" pitchFamily="34" charset="0"/>
                  </a:rPr>
                  <a:t>Λύση:</a:t>
                </a:r>
              </a:p>
              <a:p>
                <a:r>
                  <a:rPr lang="el-GR" sz="1800" dirty="0">
                    <a:latin typeface="Calibri" panose="020F0502020204030204" pitchFamily="34" charset="0"/>
                    <a:cs typeface="Calibri" panose="020F0502020204030204" pitchFamily="34" charset="0"/>
                  </a:rPr>
                  <a:t>Γ) Στο Β) ερώτημα, βρείτε το ηλεκτρικό πεδίο όταν </a:t>
                </a:r>
                <a14:m>
                  <m:oMath xmlns:m="http://schemas.openxmlformats.org/officeDocument/2006/math">
                    <m:r>
                      <a:rPr lang="en-US" sz="1800" b="0" i="1" smtClean="0">
                        <a:latin typeface="Cambria Math" panose="02040503050406030204" pitchFamily="18" charset="0"/>
                      </a:rPr>
                      <m:t>𝑦</m:t>
                    </m:r>
                    <m:r>
                      <a:rPr lang="en-US" sz="1800" b="0" i="1" smtClean="0">
                        <a:latin typeface="Cambria Math" panose="02040503050406030204" pitchFamily="18" charset="0"/>
                      </a:rPr>
                      <m:t>≫</m:t>
                    </m:r>
                    <m:r>
                      <a:rPr lang="en-US" sz="1800" b="0" i="1" smtClean="0">
                        <a:latin typeface="Cambria Math" panose="02040503050406030204" pitchFamily="18" charset="0"/>
                      </a:rPr>
                      <m:t>𝑎</m:t>
                    </m:r>
                  </m:oMath>
                </a14:m>
                <a:r>
                  <a:rPr lang="en-US" sz="1800" dirty="0">
                    <a:latin typeface="Calibri" panose="020F0502020204030204" pitchFamily="34" charset="0"/>
                    <a:cs typeface="Calibri" panose="020F0502020204030204" pitchFamily="34" charset="0"/>
                  </a:rPr>
                  <a:t>.</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62075"/>
                <a:ext cx="7872249" cy="4493530"/>
              </a:xfrm>
              <a:blipFill>
                <a:blip r:embed="rId4"/>
                <a:stretch>
                  <a:fillRect t="-1084"/>
                </a:stretch>
              </a:blipFill>
            </p:spPr>
            <p:txBody>
              <a:bodyPr/>
              <a:lstStyle/>
              <a:p>
                <a:r>
                  <a:rPr lang="en-US">
                    <a:noFill/>
                  </a:rPr>
                  <a:t> </a:t>
                </a:r>
              </a:p>
            </p:txBody>
          </p:sp>
        </mc:Fallback>
      </mc:AlternateContent>
      <mc:AlternateContent xmlns:mc="http://schemas.openxmlformats.org/markup-compatibility/2006" xmlns:p14="http://schemas.microsoft.com/office/powerpoint/2010/main">
        <mc:Choice Requires="p14">
          <p:contentPart p14:bwMode="auto" r:id="rId5">
            <p14:nvContentPartPr>
              <p14:cNvPr id="5" name="Ink 4"/>
              <p14:cNvContentPartPr/>
              <p14:nvPr/>
            </p14:nvContentPartPr>
            <p14:xfrm>
              <a:off x="7447320" y="3657600"/>
              <a:ext cx="96480" cy="239400"/>
            </p14:xfrm>
          </p:contentPart>
        </mc:Choice>
        <mc:Fallback xmlns="">
          <p:pic>
            <p:nvPicPr>
              <p:cNvPr id="5" name="Ink 4"/>
              <p:cNvPicPr/>
              <p:nvPr/>
            </p:nvPicPr>
            <p:blipFill>
              <a:blip r:embed="rId6"/>
              <a:stretch>
                <a:fillRect/>
              </a:stretch>
            </p:blipFill>
            <p:spPr>
              <a:xfrm>
                <a:off x="7440120" y="3649320"/>
                <a:ext cx="112320" cy="2577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p14:cNvContentPartPr/>
              <p14:nvPr/>
            </p14:nvContentPartPr>
            <p14:xfrm>
              <a:off x="659880" y="942840"/>
              <a:ext cx="6301440" cy="4740120"/>
            </p14:xfrm>
          </p:contentPart>
        </mc:Choice>
        <mc:Fallback xmlns="">
          <p:pic>
            <p:nvPicPr>
              <p:cNvPr id="6" name="Ink 5"/>
              <p:cNvPicPr/>
              <p:nvPr/>
            </p:nvPicPr>
            <p:blipFill>
              <a:blip r:embed="rId8"/>
              <a:stretch>
                <a:fillRect/>
              </a:stretch>
            </p:blipFill>
            <p:spPr>
              <a:xfrm>
                <a:off x="654480" y="933840"/>
                <a:ext cx="6315840" cy="47595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Ink 6"/>
              <p14:cNvContentPartPr/>
              <p14:nvPr/>
            </p14:nvContentPartPr>
            <p14:xfrm>
              <a:off x="3313800" y="3346920"/>
              <a:ext cx="2716200" cy="1796040"/>
            </p14:xfrm>
          </p:contentPart>
        </mc:Choice>
        <mc:Fallback xmlns="">
          <p:pic>
            <p:nvPicPr>
              <p:cNvPr id="7" name="Ink 6"/>
              <p:cNvPicPr/>
              <p:nvPr/>
            </p:nvPicPr>
            <p:blipFill>
              <a:blip r:embed="rId10"/>
              <a:stretch>
                <a:fillRect/>
              </a:stretch>
            </p:blipFill>
            <p:spPr>
              <a:xfrm>
                <a:off x="3304800" y="3338280"/>
                <a:ext cx="2737080" cy="1816200"/>
              </a:xfrm>
              <a:prstGeom prst="rect">
                <a:avLst/>
              </a:prstGeom>
            </p:spPr>
          </p:pic>
        </mc:Fallback>
      </mc:AlternateContent>
    </p:spTree>
    <p:extLst>
      <p:ext uri="{BB962C8B-B14F-4D97-AF65-F5344CB8AC3E}">
        <p14:creationId xmlns:p14="http://schemas.microsoft.com/office/powerpoint/2010/main" val="38109000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FBD324-E575-6C9C-238C-4FAFE832EA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196845-FE4C-4E5C-97E4-1756562B4EF8}"/>
              </a:ext>
            </a:extLst>
          </p:cNvPr>
          <p:cNvSpPr>
            <a:spLocks noGrp="1"/>
          </p:cNvSpPr>
          <p:nvPr>
            <p:ph type="ctrTitle"/>
          </p:nvPr>
        </p:nvSpPr>
        <p:spPr/>
        <p:txBody>
          <a:bodyPr/>
          <a:lstStyle/>
          <a:p>
            <a:r>
              <a:rPr lang="el-GR" dirty="0"/>
              <a:t>Φυσική για Μηχανικούς</a:t>
            </a:r>
          </a:p>
        </p:txBody>
      </p:sp>
      <p:sp>
        <p:nvSpPr>
          <p:cNvPr id="3" name="Subtitle 2">
            <a:extLst>
              <a:ext uri="{FF2B5EF4-FFF2-40B4-BE49-F238E27FC236}">
                <a16:creationId xmlns:a16="http://schemas.microsoft.com/office/drawing/2014/main" id="{FE477C72-93A1-2F0B-0551-82F77957DB95}"/>
              </a:ext>
            </a:extLst>
          </p:cNvPr>
          <p:cNvSpPr>
            <a:spLocks noGrp="1"/>
          </p:cNvSpPr>
          <p:nvPr>
            <p:ph type="subTitle" idx="1"/>
          </p:nvPr>
        </p:nvSpPr>
        <p:spPr/>
        <p:txBody>
          <a:bodyPr>
            <a:normAutofit/>
          </a:bodyPr>
          <a:lstStyle/>
          <a:p>
            <a:r>
              <a:rPr lang="el-GR" b="1" dirty="0">
                <a:effectLst>
                  <a:outerShdw blurRad="38100" dist="38100" dir="2700000" algn="tl">
                    <a:srgbClr val="000000">
                      <a:alpha val="43137"/>
                    </a:srgbClr>
                  </a:outerShdw>
                </a:effectLst>
              </a:rPr>
              <a:t>Ηλεκτρομαγνητισμός</a:t>
            </a:r>
          </a:p>
          <a:p>
            <a:r>
              <a:rPr lang="el-GR" dirty="0"/>
              <a:t>Ηλεκτρική Δύναμη</a:t>
            </a:r>
          </a:p>
          <a:p>
            <a:endParaRPr lang="el-GR" dirty="0"/>
          </a:p>
          <a:p>
            <a:endParaRPr lang="el-GR" dirty="0"/>
          </a:p>
        </p:txBody>
      </p:sp>
      <p:sp>
        <p:nvSpPr>
          <p:cNvPr id="5" name="TextBox 4">
            <a:extLst>
              <a:ext uri="{FF2B5EF4-FFF2-40B4-BE49-F238E27FC236}">
                <a16:creationId xmlns:a16="http://schemas.microsoft.com/office/drawing/2014/main" id="{3BFB1BBF-2618-E982-1290-1B4B992AEEBB}"/>
              </a:ext>
            </a:extLst>
          </p:cNvPr>
          <p:cNvSpPr txBox="1"/>
          <p:nvPr/>
        </p:nvSpPr>
        <p:spPr>
          <a:xfrm>
            <a:off x="152400" y="4863405"/>
            <a:ext cx="4285172" cy="1200329"/>
          </a:xfrm>
          <a:prstGeom prst="rect">
            <a:avLst/>
          </a:prstGeom>
          <a:noFill/>
        </p:spPr>
        <p:txBody>
          <a:bodyPr wrap="square" rtlCol="0">
            <a:spAutoFit/>
          </a:bodyPr>
          <a:lstStyle/>
          <a:p>
            <a:pPr algn="just"/>
            <a:r>
              <a:rPr lang="el-GR" sz="1200" b="1" dirty="0">
                <a:latin typeface="Cambria" panose="02040503050406030204" pitchFamily="18" charset="0"/>
              </a:rPr>
              <a:t>Εικόνα: Μητέρα και κόρη απολαμβάνουν την επίδραση της ηλεκτρικής φόρτισης των σωμάτων τους. Κάθε μια ξεχωριστή τρίχα των μαλλιών τους φορτίζεται και προκύπτει μια απωθητική δύναμη μεταξύ των τριχών, με αποτέλεσμα να «σηκώνονται οι τρίχες τους». </a:t>
            </a:r>
            <a:r>
              <a:rPr lang="el-GR" sz="1200" b="1" dirty="0">
                <a:latin typeface="Cambria" panose="02040503050406030204" pitchFamily="18" charset="0"/>
                <a:sym typeface="Wingdings" panose="05000000000000000000" pitchFamily="2" charset="2"/>
              </a:rPr>
              <a:t> (</a:t>
            </a:r>
            <a:r>
              <a:rPr lang="en-US" sz="1200" b="1" dirty="0">
                <a:latin typeface="Cambria" panose="02040503050406030204" pitchFamily="18" charset="0"/>
                <a:sym typeface="Wingdings" panose="05000000000000000000" pitchFamily="2" charset="2"/>
              </a:rPr>
              <a:t>Courtesy of Resonance Research Corporation)</a:t>
            </a:r>
            <a:endParaRPr lang="en-US" sz="1200" b="1" dirty="0">
              <a:latin typeface="Cambria" panose="02040503050406030204" pitchFamily="18" charset="0"/>
            </a:endParaRPr>
          </a:p>
        </p:txBody>
      </p:sp>
      <p:pic>
        <p:nvPicPr>
          <p:cNvPr id="4" name="Picture 3">
            <a:extLst>
              <a:ext uri="{FF2B5EF4-FFF2-40B4-BE49-F238E27FC236}">
                <a16:creationId xmlns:a16="http://schemas.microsoft.com/office/drawing/2014/main" id="{19120245-C22D-2623-07E9-B6FB4D8988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415802"/>
            <a:ext cx="4191000" cy="3440343"/>
          </a:xfrm>
          <a:prstGeom prst="rect">
            <a:avLst/>
          </a:prstGeom>
          <a:ln>
            <a:noFill/>
          </a:ln>
          <a:effectLst>
            <a:softEdge rad="112500"/>
          </a:effectLst>
        </p:spPr>
      </p:pic>
    </p:spTree>
    <p:extLst>
      <p:ext uri="{BB962C8B-B14F-4D97-AF65-F5344CB8AC3E}">
        <p14:creationId xmlns:p14="http://schemas.microsoft.com/office/powerpoint/2010/main" val="4189209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Ηλεκτρικά Πεδία</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948449" cy="5105400"/>
              </a:xfrm>
            </p:spPr>
            <p:txBody>
              <a:bodyPr>
                <a:normAutofit/>
              </a:bodyPr>
              <a:lstStyle/>
              <a:p>
                <a:r>
                  <a:rPr lang="el-GR" b="1" dirty="0">
                    <a:latin typeface="Calibri" panose="020F0502020204030204" pitchFamily="34" charset="0"/>
                    <a:cs typeface="Calibri" panose="020F0502020204030204" pitchFamily="34" charset="0"/>
                  </a:rPr>
                  <a:t>Δυναμικές Γραμμές Ηλεκτρικού Πεδίου</a:t>
                </a:r>
              </a:p>
              <a:p>
                <a:pPr lvl="1"/>
                <a:r>
                  <a:rPr lang="el-GR" dirty="0">
                    <a:latin typeface="Calibri" panose="020F0502020204030204" pitchFamily="34" charset="0"/>
                    <a:cs typeface="Calibri" panose="020F0502020204030204" pitchFamily="34" charset="0"/>
                  </a:rPr>
                  <a:t>Δεν μπορούμε να δούμε ένα ηλεκτρικό πεδίο</a:t>
                </a:r>
              </a:p>
              <a:p>
                <a:pPr lvl="1"/>
                <a:r>
                  <a:rPr lang="el-GR" dirty="0">
                    <a:latin typeface="Calibri" panose="020F0502020204030204" pitchFamily="34" charset="0"/>
                    <a:cs typeface="Calibri" panose="020F0502020204030204" pitchFamily="34" charset="0"/>
                  </a:rPr>
                  <a:t>Ένας βολικός τρόπος αναπαράστασης είναι οι </a:t>
                </a:r>
                <a:r>
                  <a:rPr lang="el-GR" b="1" dirty="0">
                    <a:latin typeface="Calibri" panose="020F0502020204030204" pitchFamily="34" charset="0"/>
                    <a:cs typeface="Calibri" panose="020F0502020204030204" pitchFamily="34" charset="0"/>
                  </a:rPr>
                  <a:t>δυναμικές γραμμές </a:t>
                </a:r>
                <a:r>
                  <a:rPr lang="el-GR" dirty="0">
                    <a:latin typeface="Calibri" panose="020F0502020204030204" pitchFamily="34" charset="0"/>
                    <a:cs typeface="Calibri" panose="020F0502020204030204" pitchFamily="34" charset="0"/>
                  </a:rPr>
                  <a:t>ηλεκτρικού πεδίου</a:t>
                </a:r>
              </a:p>
              <a:p>
                <a:pPr lvl="2">
                  <a:buFont typeface="Wingdings" panose="05000000000000000000" pitchFamily="2" charset="2"/>
                  <a:buChar char="q"/>
                </a:pPr>
                <a:r>
                  <a:rPr lang="el-GR" dirty="0">
                    <a:latin typeface="Calibri" panose="020F0502020204030204" pitchFamily="34" charset="0"/>
                    <a:cs typeface="Calibri" panose="020F0502020204030204" pitchFamily="34" charset="0"/>
                  </a:rPr>
                  <a:t>Το διάνυσμα του ηλεκτρικού πεδίου </a:t>
                </a:r>
                <a14:m>
                  <m:oMath xmlns:m="http://schemas.openxmlformats.org/officeDocument/2006/math">
                    <m:acc>
                      <m:accPr>
                        <m:chr m:val="⃗"/>
                        <m:ctrlPr>
                          <a:rPr lang="el-GR" i="1" smtClean="0">
                            <a:latin typeface="Cambria Math" panose="02040503050406030204" pitchFamily="18" charset="0"/>
                          </a:rPr>
                        </m:ctrlPr>
                      </m:accPr>
                      <m:e>
                        <m:r>
                          <a:rPr lang="en-US" b="0" i="1" smtClean="0">
                            <a:latin typeface="Cambria Math" panose="02040503050406030204" pitchFamily="18" charset="0"/>
                          </a:rPr>
                          <m:t>𝐸</m:t>
                        </m:r>
                      </m:e>
                    </m:acc>
                  </m:oMath>
                </a14:m>
                <a:r>
                  <a:rPr lang="el-GR" dirty="0">
                    <a:latin typeface="Calibri" panose="020F0502020204030204" pitchFamily="34" charset="0"/>
                    <a:cs typeface="Calibri" panose="020F0502020204030204" pitchFamily="34" charset="0"/>
                  </a:rPr>
                  <a:t> είναι εφαπτόμενο σε μια δυναμική γραμμή που διέρχεται από κάθε σημείο</a:t>
                </a:r>
                <a:r>
                  <a:rPr lang="en-US"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του χώρου</a:t>
                </a:r>
              </a:p>
              <a:p>
                <a:pPr lvl="2">
                  <a:buFont typeface="Wingdings" panose="05000000000000000000" pitchFamily="2" charset="2"/>
                  <a:buChar char="q"/>
                </a:pPr>
                <a:r>
                  <a:rPr lang="el-GR" dirty="0">
                    <a:latin typeface="Calibri" panose="020F0502020204030204" pitchFamily="34" charset="0"/>
                    <a:cs typeface="Calibri" panose="020F0502020204030204" pitchFamily="34" charset="0"/>
                  </a:rPr>
                  <a:t>Η κατεύθυνση του διανύσματος είναι όμοια με αυτή της ηλεκτρικής δύναμης που ασκείται σε ένα </a:t>
                </a:r>
                <a:r>
                  <a:rPr lang="el-GR" b="1" dirty="0">
                    <a:latin typeface="Calibri" panose="020F0502020204030204" pitchFamily="34" charset="0"/>
                    <a:cs typeface="Calibri" panose="020F0502020204030204" pitchFamily="34" charset="0"/>
                  </a:rPr>
                  <a:t>θετικά</a:t>
                </a:r>
                <a:r>
                  <a:rPr lang="el-GR" dirty="0">
                    <a:latin typeface="Calibri" panose="020F0502020204030204" pitchFamily="34" charset="0"/>
                    <a:cs typeface="Calibri" panose="020F0502020204030204" pitchFamily="34" charset="0"/>
                  </a:rPr>
                  <a:t> φορτισμένο σωματίδιο που βρίσκεται στο πεδίο</a:t>
                </a:r>
              </a:p>
              <a:p>
                <a:pPr lvl="2">
                  <a:buFont typeface="Wingdings" panose="05000000000000000000" pitchFamily="2" charset="2"/>
                  <a:buChar char="q"/>
                </a:pPr>
                <a:r>
                  <a:rPr lang="el-GR" dirty="0">
                    <a:latin typeface="Calibri" panose="020F0502020204030204" pitchFamily="34" charset="0"/>
                    <a:cs typeface="Calibri" panose="020F0502020204030204" pitchFamily="34" charset="0"/>
                  </a:rPr>
                  <a:t>Ο αριθμός των γραμμών διαμέσου μιας επιφάνειας που είναι κάθετη στις δυναμικές γραμμές είναι ανάλογη του μέτρου του ηλεκτρικού πεδίου</a:t>
                </a:r>
              </a:p>
              <a:p>
                <a:pPr lvl="3">
                  <a:buFont typeface="Wingdings" panose="05000000000000000000" pitchFamily="2" charset="2"/>
                  <a:buChar char="§"/>
                </a:pPr>
                <a:r>
                  <a:rPr lang="el-GR" dirty="0">
                    <a:latin typeface="Calibri" panose="020F0502020204030204" pitchFamily="34" charset="0"/>
                    <a:cs typeface="Calibri" panose="020F0502020204030204" pitchFamily="34" charset="0"/>
                  </a:rPr>
                  <a:t>Με άλλα λόγια, οι δυναμικές γραμμές είναι πιο πυκνές όπου η «δύναμη» του πεδίου είναι μεγαλύτερη</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948449" cy="5105400"/>
              </a:xfrm>
              <a:blipFill>
                <a:blip r:embed="rId2"/>
                <a:stretch>
                  <a:fillRect t="-955"/>
                </a:stretch>
              </a:blipFill>
            </p:spPr>
            <p:txBody>
              <a:bodyPr/>
              <a:lstStyle/>
              <a:p>
                <a:r>
                  <a:rPr lang="en-US">
                    <a:noFill/>
                  </a:rPr>
                  <a:t> </a:t>
                </a:r>
              </a:p>
            </p:txBody>
          </p:sp>
        </mc:Fallback>
      </mc:AlternateContent>
    </p:spTree>
    <p:extLst>
      <p:ext uri="{BB962C8B-B14F-4D97-AF65-F5344CB8AC3E}">
        <p14:creationId xmlns:p14="http://schemas.microsoft.com/office/powerpoint/2010/main" val="1014909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Ηλεκτρικά Πεδία</a:t>
            </a:r>
          </a:p>
        </p:txBody>
      </p:sp>
      <p:sp>
        <p:nvSpPr>
          <p:cNvPr id="3" name="Content Placeholder 2"/>
          <p:cNvSpPr>
            <a:spLocks noGrp="1"/>
          </p:cNvSpPr>
          <p:nvPr>
            <p:ph idx="1"/>
          </p:nvPr>
        </p:nvSpPr>
        <p:spPr>
          <a:xfrm>
            <a:off x="738350" y="1371600"/>
            <a:ext cx="7948449" cy="4569730"/>
          </a:xfrm>
        </p:spPr>
        <p:txBody>
          <a:bodyPr>
            <a:normAutofit/>
          </a:bodyPr>
          <a:lstStyle/>
          <a:p>
            <a:r>
              <a:rPr lang="el-GR" b="1" dirty="0">
                <a:latin typeface="Calibri" panose="020F0502020204030204" pitchFamily="34" charset="0"/>
                <a:cs typeface="Calibri" panose="020F0502020204030204" pitchFamily="34" charset="0"/>
              </a:rPr>
              <a:t>Δυναμικές Γραμμές Ηλεκτρικού Πεδίου</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0" y="1828800"/>
            <a:ext cx="5257799" cy="4609265"/>
          </a:xfrm>
          <a:prstGeom prst="rect">
            <a:avLst/>
          </a:prstGeom>
        </p:spPr>
      </p:pic>
    </p:spTree>
    <p:extLst>
      <p:ext uri="{BB962C8B-B14F-4D97-AF65-F5344CB8AC3E}">
        <p14:creationId xmlns:p14="http://schemas.microsoft.com/office/powerpoint/2010/main" val="21859309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Ηλεκτρικά Πεδία</a:t>
            </a:r>
          </a:p>
        </p:txBody>
      </p:sp>
      <p:sp>
        <p:nvSpPr>
          <p:cNvPr id="3" name="Content Placeholder 2"/>
          <p:cNvSpPr>
            <a:spLocks noGrp="1"/>
          </p:cNvSpPr>
          <p:nvPr>
            <p:ph idx="1"/>
          </p:nvPr>
        </p:nvSpPr>
        <p:spPr>
          <a:xfrm>
            <a:off x="738350" y="1371600"/>
            <a:ext cx="8024650" cy="5105400"/>
          </a:xfrm>
        </p:spPr>
        <p:txBody>
          <a:bodyPr>
            <a:normAutofit fontScale="92500" lnSpcReduction="10000"/>
          </a:bodyPr>
          <a:lstStyle/>
          <a:p>
            <a:r>
              <a:rPr lang="el-GR" b="1" dirty="0">
                <a:latin typeface="Calibri" panose="020F0502020204030204" pitchFamily="34" charset="0"/>
                <a:cs typeface="Calibri" panose="020F0502020204030204" pitchFamily="34" charset="0"/>
              </a:rPr>
              <a:t>Δυναμικές Γραμμές Ηλεκτρικού Πεδίου</a:t>
            </a:r>
          </a:p>
          <a:p>
            <a:pPr lvl="1"/>
            <a:r>
              <a:rPr lang="el-GR" dirty="0">
                <a:latin typeface="Calibri" panose="020F0502020204030204" pitchFamily="34" charset="0"/>
                <a:cs typeface="Calibri" panose="020F0502020204030204" pitchFamily="34" charset="0"/>
              </a:rPr>
              <a:t>Πώς τις σχεδιάζουμε;</a:t>
            </a:r>
          </a:p>
          <a:p>
            <a:pPr lvl="2"/>
            <a:endParaRPr lang="el-GR" sz="1700"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Για </a:t>
            </a:r>
            <a:r>
              <a:rPr lang="el-GR" b="1" dirty="0">
                <a:latin typeface="Calibri" panose="020F0502020204030204" pitchFamily="34" charset="0"/>
                <a:cs typeface="Calibri" panose="020F0502020204030204" pitchFamily="34" charset="0"/>
              </a:rPr>
              <a:t>μεμονωμένα σημειακά φορτία</a:t>
            </a:r>
            <a:r>
              <a:rPr lang="el-GR" dirty="0">
                <a:latin typeface="Calibri" panose="020F0502020204030204" pitchFamily="34" charset="0"/>
                <a:cs typeface="Calibri" panose="020F0502020204030204" pitchFamily="34" charset="0"/>
              </a:rPr>
              <a:t>, οι γραμμές κατευθύνονται </a:t>
            </a:r>
            <a:r>
              <a:rPr lang="el-GR" b="1" dirty="0">
                <a:latin typeface="Calibri" panose="020F0502020204030204" pitchFamily="34" charset="0"/>
                <a:cs typeface="Calibri" panose="020F0502020204030204" pitchFamily="34" charset="0"/>
              </a:rPr>
              <a:t>ακτινικά προς τα «έξω» (θετικό φορτίο) </a:t>
            </a:r>
            <a:r>
              <a:rPr lang="el-GR" dirty="0">
                <a:latin typeface="Calibri" panose="020F0502020204030204" pitchFamily="34" charset="0"/>
                <a:cs typeface="Calibri" panose="020F0502020204030204" pitchFamily="34" charset="0"/>
              </a:rPr>
              <a:t>ή προς τα </a:t>
            </a:r>
            <a:r>
              <a:rPr lang="el-GR" b="1" dirty="0">
                <a:latin typeface="Calibri" panose="020F0502020204030204" pitchFamily="34" charset="0"/>
                <a:cs typeface="Calibri" panose="020F0502020204030204" pitchFamily="34" charset="0"/>
              </a:rPr>
              <a:t>«μέσα» (αρνητικό φορτίο)</a:t>
            </a:r>
          </a:p>
          <a:p>
            <a:pPr lvl="1"/>
            <a:endParaRPr lang="en-US" sz="1700"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Για δύο </a:t>
            </a:r>
            <a:r>
              <a:rPr lang="el-GR" b="1" dirty="0">
                <a:latin typeface="Calibri" panose="020F0502020204030204" pitchFamily="34" charset="0"/>
                <a:cs typeface="Calibri" panose="020F0502020204030204" pitchFamily="34" charset="0"/>
              </a:rPr>
              <a:t>αντίθετου </a:t>
            </a:r>
            <a:r>
              <a:rPr lang="el-GR" b="1" dirty="0" err="1">
                <a:latin typeface="Calibri" panose="020F0502020204030204" pitchFamily="34" charset="0"/>
                <a:cs typeface="Calibri" panose="020F0502020204030204" pitchFamily="34" charset="0"/>
              </a:rPr>
              <a:t>προσήμου</a:t>
            </a:r>
            <a:r>
              <a:rPr lang="el-GR" dirty="0">
                <a:latin typeface="Calibri" panose="020F0502020204030204" pitchFamily="34" charset="0"/>
                <a:cs typeface="Calibri" panose="020F0502020204030204" pitchFamily="34" charset="0"/>
              </a:rPr>
              <a:t> φορτία, οι γραμμές πρέπει </a:t>
            </a:r>
            <a:r>
              <a:rPr lang="el-GR" b="1" dirty="0">
                <a:latin typeface="Calibri" panose="020F0502020204030204" pitchFamily="34" charset="0"/>
                <a:cs typeface="Calibri" panose="020F0502020204030204" pitchFamily="34" charset="0"/>
              </a:rPr>
              <a:t>να ξεκινούν από θετικό φορτίο και να καταλήγουν σε αρνητικό φορτίο</a:t>
            </a:r>
            <a:r>
              <a:rPr lang="el-GR" dirty="0">
                <a:latin typeface="Calibri" panose="020F0502020204030204" pitchFamily="34" charset="0"/>
                <a:cs typeface="Calibri" panose="020F0502020204030204" pitchFamily="34" charset="0"/>
              </a:rPr>
              <a:t>. Αν υπάρχει </a:t>
            </a:r>
            <a:r>
              <a:rPr lang="el-GR" b="1" dirty="0">
                <a:latin typeface="Calibri" panose="020F0502020204030204" pitchFamily="34" charset="0"/>
                <a:cs typeface="Calibri" panose="020F0502020204030204" pitchFamily="34" charset="0"/>
              </a:rPr>
              <a:t>πλεόνασμα</a:t>
            </a:r>
            <a:r>
              <a:rPr lang="el-GR" dirty="0">
                <a:latin typeface="Calibri" panose="020F0502020204030204" pitchFamily="34" charset="0"/>
                <a:cs typeface="Calibri" panose="020F0502020204030204" pitchFamily="34" charset="0"/>
              </a:rPr>
              <a:t> κάποιου φορτίου, τότε κάποιες δυναμικές γραμμές θα ξεκινούν ή θα τελειώνουν απειροστά </a:t>
            </a:r>
            <a:r>
              <a:rPr lang="el-GR" b="1" dirty="0">
                <a:latin typeface="Calibri" panose="020F0502020204030204" pitchFamily="34" charset="0"/>
                <a:cs typeface="Calibri" panose="020F0502020204030204" pitchFamily="34" charset="0"/>
              </a:rPr>
              <a:t>μακριά</a:t>
            </a:r>
            <a:r>
              <a:rPr lang="el-GR" dirty="0">
                <a:latin typeface="Calibri" panose="020F0502020204030204" pitchFamily="34" charset="0"/>
                <a:cs typeface="Calibri" panose="020F0502020204030204" pitchFamily="34" charset="0"/>
              </a:rPr>
              <a:t>.</a:t>
            </a:r>
          </a:p>
          <a:p>
            <a:pPr lvl="1"/>
            <a:endParaRPr lang="en-US" sz="1700"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Ο </a:t>
            </a:r>
            <a:r>
              <a:rPr lang="el-GR" b="1" dirty="0">
                <a:latin typeface="Calibri" panose="020F0502020204030204" pitchFamily="34" charset="0"/>
                <a:cs typeface="Calibri" panose="020F0502020204030204" pitchFamily="34" charset="0"/>
              </a:rPr>
              <a:t>αριθμός</a:t>
            </a:r>
            <a:r>
              <a:rPr lang="el-GR" dirty="0">
                <a:latin typeface="Calibri" panose="020F0502020204030204" pitchFamily="34" charset="0"/>
                <a:cs typeface="Calibri" panose="020F0502020204030204" pitchFamily="34" charset="0"/>
              </a:rPr>
              <a:t> των </a:t>
            </a:r>
            <a:r>
              <a:rPr lang="el-GR" b="1" dirty="0">
                <a:latin typeface="Calibri" panose="020F0502020204030204" pitchFamily="34" charset="0"/>
                <a:cs typeface="Calibri" panose="020F0502020204030204" pitchFamily="34" charset="0"/>
              </a:rPr>
              <a:t>γραμμών</a:t>
            </a:r>
            <a:r>
              <a:rPr lang="el-GR" dirty="0">
                <a:latin typeface="Calibri" panose="020F0502020204030204" pitchFamily="34" charset="0"/>
                <a:cs typeface="Calibri" panose="020F0502020204030204" pitchFamily="34" charset="0"/>
              </a:rPr>
              <a:t> που ξεκινούν από ένα θετικό φορτίο ή πλησιάζουν ένα αρνητικό φορτίο είναι </a:t>
            </a:r>
            <a:r>
              <a:rPr lang="el-GR" b="1" dirty="0">
                <a:latin typeface="Calibri" panose="020F0502020204030204" pitchFamily="34" charset="0"/>
                <a:cs typeface="Calibri" panose="020F0502020204030204" pitchFamily="34" charset="0"/>
              </a:rPr>
              <a:t>ανάλογη του μέτρου του φορτίου.</a:t>
            </a:r>
          </a:p>
          <a:p>
            <a:pPr lvl="1"/>
            <a:endParaRPr lang="en-US" sz="1700"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Οι δυναμικές γραμμές </a:t>
            </a:r>
            <a:r>
              <a:rPr lang="el-GR" b="1" dirty="0">
                <a:latin typeface="Calibri" panose="020F0502020204030204" pitchFamily="34" charset="0"/>
                <a:cs typeface="Calibri" panose="020F0502020204030204" pitchFamily="34" charset="0"/>
              </a:rPr>
              <a:t>δεν τέμνονται.</a:t>
            </a:r>
          </a:p>
        </p:txBody>
      </p:sp>
    </p:spTree>
    <p:extLst>
      <p:ext uri="{BB962C8B-B14F-4D97-AF65-F5344CB8AC3E}">
        <p14:creationId xmlns:p14="http://schemas.microsoft.com/office/powerpoint/2010/main" val="3736444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fade">
                                      <p:cBhvr>
                                        <p:cTn id="22" dur="500"/>
                                        <p:tgtEl>
                                          <p:spTgt spid="3">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animEffect transition="in" filter="fade">
                                      <p:cBhvr>
                                        <p:cTn id="27"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Ηλεκτρικά Πεδία</a:t>
            </a:r>
          </a:p>
        </p:txBody>
      </p:sp>
      <p:sp>
        <p:nvSpPr>
          <p:cNvPr id="3" name="Content Placeholder 2"/>
          <p:cNvSpPr>
            <a:spLocks noGrp="1"/>
          </p:cNvSpPr>
          <p:nvPr>
            <p:ph idx="1"/>
          </p:nvPr>
        </p:nvSpPr>
        <p:spPr>
          <a:xfrm>
            <a:off x="738350" y="1371600"/>
            <a:ext cx="7948449" cy="4569730"/>
          </a:xfrm>
        </p:spPr>
        <p:txBody>
          <a:bodyPr>
            <a:normAutofit/>
          </a:bodyPr>
          <a:lstStyle/>
          <a:p>
            <a:r>
              <a:rPr lang="el-GR" b="1" dirty="0">
                <a:latin typeface="Calibri" panose="020F0502020204030204" pitchFamily="34" charset="0"/>
                <a:cs typeface="Calibri" panose="020F0502020204030204" pitchFamily="34" charset="0"/>
              </a:rPr>
              <a:t>Δυναμικές Γραμμές Ηλεκτρικού Πεδίου</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1828800"/>
            <a:ext cx="6729250" cy="4647140"/>
          </a:xfrm>
          <a:prstGeom prst="rect">
            <a:avLst/>
          </a:prstGeom>
        </p:spPr>
      </p:pic>
    </p:spTree>
    <p:extLst>
      <p:ext uri="{BB962C8B-B14F-4D97-AF65-F5344CB8AC3E}">
        <p14:creationId xmlns:p14="http://schemas.microsoft.com/office/powerpoint/2010/main" val="7765137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Ηλεκτρικά Πεδία</a:t>
            </a:r>
          </a:p>
        </p:txBody>
      </p:sp>
      <p:sp>
        <p:nvSpPr>
          <p:cNvPr id="3" name="Content Placeholder 2"/>
          <p:cNvSpPr>
            <a:spLocks noGrp="1"/>
          </p:cNvSpPr>
          <p:nvPr>
            <p:ph idx="1"/>
          </p:nvPr>
        </p:nvSpPr>
        <p:spPr>
          <a:xfrm>
            <a:off x="738350" y="1371600"/>
            <a:ext cx="7948449" cy="4569730"/>
          </a:xfrm>
        </p:spPr>
        <p:txBody>
          <a:bodyPr>
            <a:normAutofit/>
          </a:bodyPr>
          <a:lstStyle/>
          <a:p>
            <a:r>
              <a:rPr lang="el-GR" b="1" dirty="0">
                <a:latin typeface="Calibri" panose="020F0502020204030204" pitchFamily="34" charset="0"/>
                <a:cs typeface="Calibri" panose="020F0502020204030204" pitchFamily="34" charset="0"/>
              </a:rPr>
              <a:t>Δυναμικές Γραμμές Ηλεκτρικού Πεδίου</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1814547"/>
            <a:ext cx="3429000" cy="466245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5868" y="1831961"/>
            <a:ext cx="3726132" cy="4669762"/>
          </a:xfrm>
          <a:prstGeom prst="rect">
            <a:avLst/>
          </a:prstGeom>
        </p:spPr>
      </p:pic>
    </p:spTree>
    <p:extLst>
      <p:ext uri="{BB962C8B-B14F-4D97-AF65-F5344CB8AC3E}">
        <p14:creationId xmlns:p14="http://schemas.microsoft.com/office/powerpoint/2010/main" val="2122757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Ηλεκτρικά Πεδία</a:t>
            </a:r>
          </a:p>
        </p:txBody>
      </p:sp>
      <p:sp>
        <p:nvSpPr>
          <p:cNvPr id="3" name="Content Placeholder 2"/>
          <p:cNvSpPr>
            <a:spLocks noGrp="1"/>
          </p:cNvSpPr>
          <p:nvPr>
            <p:ph idx="1"/>
          </p:nvPr>
        </p:nvSpPr>
        <p:spPr>
          <a:xfrm>
            <a:off x="738350" y="1371600"/>
            <a:ext cx="7948449" cy="4569730"/>
          </a:xfrm>
        </p:spPr>
        <p:txBody>
          <a:bodyPr>
            <a:normAutofit/>
          </a:bodyPr>
          <a:lstStyle/>
          <a:p>
            <a:r>
              <a:rPr lang="el-GR" b="1" dirty="0">
                <a:latin typeface="Calibri" panose="020F0502020204030204" pitchFamily="34" charset="0"/>
                <a:cs typeface="Calibri" panose="020F0502020204030204" pitchFamily="34" charset="0"/>
              </a:rPr>
              <a:t>Δυναμικές Γραμμές Ηλεκτρικού Πεδίου</a:t>
            </a:r>
          </a:p>
        </p:txBody>
      </p:sp>
      <mc:AlternateContent xmlns:mc="http://schemas.openxmlformats.org/markup-compatibility/2006" xmlns:p14="http://schemas.microsoft.com/office/powerpoint/2010/main">
        <mc:Choice Requires="p14">
          <p:contentPart p14:bwMode="auto" r:id="rId2">
            <p14:nvContentPartPr>
              <p14:cNvPr id="6" name="Ink 5"/>
              <p14:cNvContentPartPr/>
              <p14:nvPr/>
            </p14:nvContentPartPr>
            <p14:xfrm>
              <a:off x="2034720" y="4761720"/>
              <a:ext cx="1233360" cy="57240"/>
            </p14:xfrm>
          </p:contentPart>
        </mc:Choice>
        <mc:Fallback xmlns="">
          <p:pic>
            <p:nvPicPr>
              <p:cNvPr id="6" name="Ink 5"/>
              <p:cNvPicPr/>
              <p:nvPr/>
            </p:nvPicPr>
            <p:blipFill>
              <a:blip r:embed="rId5"/>
              <a:stretch>
                <a:fillRect/>
              </a:stretch>
            </p:blipFill>
            <p:spPr>
              <a:xfrm>
                <a:off x="2027160" y="4754160"/>
                <a:ext cx="1248480" cy="72360"/>
              </a:xfrm>
              <a:prstGeom prst="rect">
                <a:avLst/>
              </a:prstGeom>
            </p:spPr>
          </p:pic>
        </mc:Fallback>
      </mc:AlternateContent>
      <p:pic>
        <p:nvPicPr>
          <p:cNvPr id="7" name="Picture 6"/>
          <p:cNvPicPr>
            <a:picLocks noChangeAspect="1"/>
          </p:cNvPicPr>
          <p:nvPr/>
        </p:nvPicPr>
        <p:blipFill>
          <a:blip r:embed="rId6"/>
          <a:stretch>
            <a:fillRect/>
          </a:stretch>
        </p:blipFill>
        <p:spPr>
          <a:xfrm>
            <a:off x="712950" y="2037988"/>
            <a:ext cx="3864349" cy="3981450"/>
          </a:xfrm>
          <a:prstGeom prst="rect">
            <a:avLst/>
          </a:prstGeom>
        </p:spPr>
      </p:pic>
      <p:pic>
        <p:nvPicPr>
          <p:cNvPr id="8" name="Picture 7"/>
          <p:cNvPicPr>
            <a:picLocks noChangeAspect="1"/>
          </p:cNvPicPr>
          <p:nvPr/>
        </p:nvPicPr>
        <p:blipFill>
          <a:blip r:embed="rId7"/>
          <a:stretch>
            <a:fillRect/>
          </a:stretch>
        </p:blipFill>
        <p:spPr>
          <a:xfrm>
            <a:off x="4784234" y="2103887"/>
            <a:ext cx="3695630" cy="3915551"/>
          </a:xfrm>
          <a:prstGeom prst="rect">
            <a:avLst/>
          </a:prstGeom>
        </p:spPr>
      </p:pic>
      <mc:AlternateContent xmlns:mc="http://schemas.openxmlformats.org/markup-compatibility/2006" xmlns:p14="http://schemas.microsoft.com/office/powerpoint/2010/main">
        <mc:Choice Requires="p14">
          <p:contentPart p14:bwMode="auto" r:id="rId8">
            <p14:nvContentPartPr>
              <p14:cNvPr id="4" name="Ink 3"/>
              <p14:cNvContentPartPr/>
              <p14:nvPr/>
            </p14:nvContentPartPr>
            <p14:xfrm>
              <a:off x="1177200" y="2608200"/>
              <a:ext cx="3445200" cy="1397520"/>
            </p14:xfrm>
          </p:contentPart>
        </mc:Choice>
        <mc:Fallback xmlns="">
          <p:pic>
            <p:nvPicPr>
              <p:cNvPr id="4" name="Ink 3"/>
              <p:cNvPicPr/>
              <p:nvPr/>
            </p:nvPicPr>
            <p:blipFill>
              <a:blip r:embed="rId9"/>
              <a:stretch>
                <a:fillRect/>
              </a:stretch>
            </p:blipFill>
            <p:spPr>
              <a:xfrm>
                <a:off x="1173960" y="2600280"/>
                <a:ext cx="3457080" cy="1413720"/>
              </a:xfrm>
              <a:prstGeom prst="rect">
                <a:avLst/>
              </a:prstGeom>
            </p:spPr>
          </p:pic>
        </mc:Fallback>
      </mc:AlternateContent>
    </p:spTree>
    <p:extLst>
      <p:ext uri="{BB962C8B-B14F-4D97-AF65-F5344CB8AC3E}">
        <p14:creationId xmlns:p14="http://schemas.microsoft.com/office/powerpoint/2010/main" val="305432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Ηλεκτρικά Πεδία</a:t>
            </a:r>
          </a:p>
        </p:txBody>
      </p:sp>
      <p:sp>
        <p:nvSpPr>
          <p:cNvPr id="3" name="Content Placeholder 2"/>
          <p:cNvSpPr>
            <a:spLocks noGrp="1"/>
          </p:cNvSpPr>
          <p:nvPr>
            <p:ph idx="1"/>
          </p:nvPr>
        </p:nvSpPr>
        <p:spPr>
          <a:xfrm>
            <a:off x="738350" y="1371600"/>
            <a:ext cx="7948449" cy="5105400"/>
          </a:xfrm>
        </p:spPr>
        <p:txBody>
          <a:bodyPr>
            <a:normAutofit/>
          </a:bodyPr>
          <a:lstStyle/>
          <a:p>
            <a:r>
              <a:rPr lang="el-GR" b="1" dirty="0">
                <a:latin typeface="Calibri" panose="020F0502020204030204" pitchFamily="34" charset="0"/>
                <a:cs typeface="Calibri" panose="020F0502020204030204" pitchFamily="34" charset="0"/>
              </a:rPr>
              <a:t>Δυναμικές Γραμμές Ηλεκτρικού Πεδίου</a:t>
            </a:r>
            <a:r>
              <a:rPr lang="en-US" b="1" dirty="0">
                <a:latin typeface="Calibri" panose="020F0502020204030204" pitchFamily="34" charset="0"/>
                <a:cs typeface="Calibri" panose="020F0502020204030204" pitchFamily="34" charset="0"/>
              </a:rPr>
              <a:t> - </a:t>
            </a:r>
            <a:r>
              <a:rPr lang="el-GR" b="1" dirty="0">
                <a:latin typeface="Calibri" panose="020F0502020204030204" pitchFamily="34" charset="0"/>
                <a:cs typeface="Calibri" panose="020F0502020204030204" pitchFamily="34" charset="0"/>
              </a:rPr>
              <a:t>Σύνοψη</a:t>
            </a:r>
            <a:endParaRPr lang="en-US" b="1" dirty="0">
              <a:latin typeface="Calibri" panose="020F0502020204030204" pitchFamily="34" charset="0"/>
              <a:cs typeface="Calibri" panose="020F0502020204030204" pitchFamily="34" charset="0"/>
            </a:endParaRPr>
          </a:p>
          <a:p>
            <a:r>
              <a:rPr lang="el-GR" dirty="0">
                <a:latin typeface="Calibri" panose="020F0502020204030204" pitchFamily="34" charset="0"/>
                <a:cs typeface="Calibri" panose="020F0502020204030204" pitchFamily="34" charset="0"/>
              </a:rPr>
              <a:t>Οι ηλεκτρικές δυναμικές γραμμές αποτελούν φανταστικές «καμπύλες» γραμμές που σχεδιάζουμε σε έναν χώρο για να περιγράψουμε ένα ηλεκτρικό πεδίο</a:t>
            </a:r>
          </a:p>
          <a:p>
            <a:r>
              <a:rPr lang="el-GR" dirty="0">
                <a:latin typeface="Calibri" panose="020F0502020204030204" pitchFamily="34" charset="0"/>
                <a:cs typeface="Calibri" panose="020F0502020204030204" pitchFamily="34" charset="0"/>
              </a:rPr>
              <a:t>Η εφαπτομένη σε οποιοδήποτε σημείο των καμπυλών αυτών μας δείχνει την κατεύθυνση του διανύσματος του ηλεκτρικού πεδίου</a:t>
            </a:r>
          </a:p>
          <a:p>
            <a:r>
              <a:rPr lang="el-GR" dirty="0">
                <a:latin typeface="Calibri" panose="020F0502020204030204" pitchFamily="34" charset="0"/>
                <a:cs typeface="Calibri" panose="020F0502020204030204" pitchFamily="34" charset="0"/>
              </a:rPr>
              <a:t>Η πυκνότητα των δυναμικών γραμμών σε κάποια περιοχή του χώρου μας δίνει μια ιδέα για την «ένταση» του ηλεκτρικού πεδίου</a:t>
            </a:r>
          </a:p>
          <a:p>
            <a:pPr lvl="1"/>
            <a:r>
              <a:rPr lang="el-GR" dirty="0">
                <a:latin typeface="Calibri" panose="020F0502020204030204" pitchFamily="34" charset="0"/>
                <a:cs typeface="Calibri" panose="020F0502020204030204" pitchFamily="34" charset="0"/>
              </a:rPr>
              <a:t>Πυκνές γραμμές </a:t>
            </a:r>
            <a:r>
              <a:rPr lang="el-GR" dirty="0">
                <a:latin typeface="Calibri" panose="020F0502020204030204" pitchFamily="34" charset="0"/>
                <a:cs typeface="Calibri" panose="020F0502020204030204" pitchFamily="34" charset="0"/>
                <a:sym typeface="Wingdings" panose="05000000000000000000" pitchFamily="2" charset="2"/>
              </a:rPr>
              <a:t> υψηλή «ένταση»</a:t>
            </a:r>
          </a:p>
          <a:p>
            <a:pPr lvl="1"/>
            <a:r>
              <a:rPr lang="el-GR" dirty="0">
                <a:latin typeface="Calibri" panose="020F0502020204030204" pitchFamily="34" charset="0"/>
                <a:cs typeface="Calibri" panose="020F0502020204030204" pitchFamily="34" charset="0"/>
                <a:sym typeface="Wingdings" panose="05000000000000000000" pitchFamily="2" charset="2"/>
              </a:rPr>
              <a:t>Αραιές γραμμές  χαμηλή «ένταση»</a:t>
            </a:r>
            <a:endParaRPr lang="el-GR" dirty="0">
              <a:latin typeface="Calibri" panose="020F0502020204030204" pitchFamily="34" charset="0"/>
              <a:cs typeface="Calibri" panose="020F0502020204030204" pitchFamily="34" charset="0"/>
            </a:endParaRPr>
          </a:p>
        </p:txBody>
      </p:sp>
      <mc:AlternateContent xmlns:mc="http://schemas.openxmlformats.org/markup-compatibility/2006" xmlns:p14="http://schemas.microsoft.com/office/powerpoint/2010/main">
        <mc:Choice Requires="p14">
          <p:contentPart p14:bwMode="auto" r:id="rId2">
            <p14:nvContentPartPr>
              <p14:cNvPr id="6" name="Ink 5"/>
              <p14:cNvContentPartPr/>
              <p14:nvPr/>
            </p14:nvContentPartPr>
            <p14:xfrm>
              <a:off x="2034720" y="4761720"/>
              <a:ext cx="1233360" cy="57240"/>
            </p14:xfrm>
          </p:contentPart>
        </mc:Choice>
        <mc:Fallback xmlns="">
          <p:pic>
            <p:nvPicPr>
              <p:cNvPr id="6" name="Ink 5"/>
              <p:cNvPicPr/>
              <p:nvPr/>
            </p:nvPicPr>
            <p:blipFill>
              <a:blip r:embed="rId5"/>
              <a:stretch>
                <a:fillRect/>
              </a:stretch>
            </p:blipFill>
            <p:spPr>
              <a:xfrm>
                <a:off x="2027160" y="4754160"/>
                <a:ext cx="1248480" cy="72360"/>
              </a:xfrm>
              <a:prstGeom prst="rect">
                <a:avLst/>
              </a:prstGeom>
            </p:spPr>
          </p:pic>
        </mc:Fallback>
      </mc:AlternateContent>
    </p:spTree>
    <p:extLst>
      <p:ext uri="{BB962C8B-B14F-4D97-AF65-F5344CB8AC3E}">
        <p14:creationId xmlns:p14="http://schemas.microsoft.com/office/powerpoint/2010/main" val="2998350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Ηλεκτρικά Πεδία</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948449" cy="5257800"/>
              </a:xfrm>
            </p:spPr>
            <p:txBody>
              <a:bodyPr>
                <a:normAutofit/>
              </a:bodyPr>
              <a:lstStyle/>
              <a:p>
                <a:r>
                  <a:rPr lang="el-GR" b="1" dirty="0">
                    <a:latin typeface="Calibri" panose="020F0502020204030204" pitchFamily="34" charset="0"/>
                    <a:cs typeface="Calibri" panose="020F0502020204030204" pitchFamily="34" charset="0"/>
                  </a:rPr>
                  <a:t>Κίνηση σωματιδίου σε ομογενές ηλεκτρικό πεδίο</a:t>
                </a:r>
              </a:p>
              <a:p>
                <a:pPr lvl="1"/>
                <a:endParaRPr lang="en-US"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Ομογενές ηλεκτρικό πεδίο </a:t>
                </a:r>
                <a14:m>
                  <m:oMath xmlns:m="http://schemas.openxmlformats.org/officeDocument/2006/math">
                    <m:acc>
                      <m:accPr>
                        <m:chr m:val="⃗"/>
                        <m:ctrlPr>
                          <a:rPr lang="el-GR" i="1" smtClean="0">
                            <a:latin typeface="Cambria Math" panose="02040503050406030204" pitchFamily="18" charset="0"/>
                          </a:rPr>
                        </m:ctrlPr>
                      </m:accPr>
                      <m:e>
                        <m:r>
                          <a:rPr lang="en-US" b="0" i="1" smtClean="0">
                            <a:latin typeface="Cambria Math" panose="02040503050406030204" pitchFamily="18" charset="0"/>
                          </a:rPr>
                          <m:t>𝐸</m:t>
                        </m:r>
                      </m:e>
                    </m:acc>
                  </m:oMath>
                </a14:m>
                <a:endParaRPr lang="en-US" dirty="0">
                  <a:latin typeface="Calibri" panose="020F0502020204030204" pitchFamily="34" charset="0"/>
                  <a:cs typeface="Calibri" panose="020F0502020204030204" pitchFamily="34" charset="0"/>
                </a:endParaRPr>
              </a:p>
              <a:p>
                <a:pPr lvl="1"/>
                <a:endParaRPr lang="el-GR" b="1" dirty="0">
                  <a:latin typeface="Calibri" panose="020F0502020204030204" pitchFamily="34" charset="0"/>
                  <a:cs typeface="Calibri" panose="020F0502020204030204" pitchFamily="34" charset="0"/>
                </a:endParaRPr>
              </a:p>
              <a:p>
                <a:pPr lvl="1"/>
                <a:r>
                  <a:rPr lang="el-GR" b="1" dirty="0">
                    <a:latin typeface="Calibri" panose="020F0502020204030204" pitchFamily="34" charset="0"/>
                    <a:cs typeface="Calibri" panose="020F0502020204030204" pitchFamily="34" charset="0"/>
                  </a:rPr>
                  <a:t>Ομογενές</a:t>
                </a:r>
                <a:r>
                  <a:rPr lang="el-GR" dirty="0">
                    <a:latin typeface="Calibri" panose="020F0502020204030204" pitchFamily="34" charset="0"/>
                    <a:cs typeface="Calibri" panose="020F0502020204030204" pitchFamily="34" charset="0"/>
                  </a:rPr>
                  <a:t>: </a:t>
                </a:r>
                <a:r>
                  <a:rPr lang="el-GR" b="1" dirty="0">
                    <a:latin typeface="Calibri" panose="020F0502020204030204" pitchFamily="34" charset="0"/>
                    <a:cs typeface="Calibri" panose="020F0502020204030204" pitchFamily="34" charset="0"/>
                  </a:rPr>
                  <a:t>σταθερό</a:t>
                </a:r>
                <a:r>
                  <a:rPr lang="el-GR" dirty="0">
                    <a:latin typeface="Calibri" panose="020F0502020204030204" pitchFamily="34" charset="0"/>
                    <a:cs typeface="Calibri" panose="020F0502020204030204" pitchFamily="34" charset="0"/>
                  </a:rPr>
                  <a:t> μέτρο, </a:t>
                </a:r>
                <a:r>
                  <a:rPr lang="el-GR" b="1" dirty="0">
                    <a:latin typeface="Calibri" panose="020F0502020204030204" pitchFamily="34" charset="0"/>
                    <a:cs typeface="Calibri" panose="020F0502020204030204" pitchFamily="34" charset="0"/>
                  </a:rPr>
                  <a:t>παράλληλες</a:t>
                </a:r>
                <a:r>
                  <a:rPr lang="el-GR" dirty="0">
                    <a:latin typeface="Calibri" panose="020F0502020204030204" pitchFamily="34" charset="0"/>
                    <a:cs typeface="Calibri" panose="020F0502020204030204" pitchFamily="34" charset="0"/>
                  </a:rPr>
                  <a:t> δυναμικές γραμμές που ξεκινούν από θετικά φορτισμένη περιοχή και καταλήγουν σε αρνητικά φορτισμένη περιοχή</a:t>
                </a:r>
              </a:p>
              <a:p>
                <a:pPr lvl="1"/>
                <a:endParaRPr lang="el-GR"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Οι φορτισμένες περιοχές μπορεί να είναι κάποιες φορτισμένες επιφάνειες (π.χ. φορτισμένες πλάκες ή φορτισμένοι δίσκοι)</a:t>
                </a:r>
                <a:endParaRPr lang="en-US" dirty="0">
                  <a:latin typeface="Calibri" panose="020F0502020204030204" pitchFamily="34" charset="0"/>
                  <a:cs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948449" cy="5257800"/>
              </a:xfrm>
              <a:blipFill>
                <a:blip r:embed="rId2"/>
                <a:stretch>
                  <a:fillRect t="-927" r="-1074"/>
                </a:stretch>
              </a:blipFill>
            </p:spPr>
            <p:txBody>
              <a:bodyPr/>
              <a:lstStyle/>
              <a:p>
                <a:r>
                  <a:rPr lang="en-US">
                    <a:noFill/>
                  </a:rPr>
                  <a:t> </a:t>
                </a:r>
              </a:p>
            </p:txBody>
          </p:sp>
        </mc:Fallback>
      </mc:AlternateContent>
    </p:spTree>
    <p:extLst>
      <p:ext uri="{BB962C8B-B14F-4D97-AF65-F5344CB8AC3E}">
        <p14:creationId xmlns:p14="http://schemas.microsoft.com/office/powerpoint/2010/main" val="2577897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Ηλεκτρικά Πεδία</a:t>
            </a:r>
          </a:p>
        </p:txBody>
      </p:sp>
      <p:sp>
        <p:nvSpPr>
          <p:cNvPr id="3" name="Content Placeholder 2"/>
          <p:cNvSpPr>
            <a:spLocks noGrp="1"/>
          </p:cNvSpPr>
          <p:nvPr>
            <p:ph idx="1"/>
          </p:nvPr>
        </p:nvSpPr>
        <p:spPr>
          <a:xfrm>
            <a:off x="738350" y="1371600"/>
            <a:ext cx="7948449" cy="5257800"/>
          </a:xfrm>
        </p:spPr>
        <p:txBody>
          <a:bodyPr>
            <a:normAutofit/>
          </a:bodyPr>
          <a:lstStyle/>
          <a:p>
            <a:r>
              <a:rPr lang="el-GR" b="1" dirty="0">
                <a:latin typeface="Calibri" panose="020F0502020204030204" pitchFamily="34" charset="0"/>
                <a:cs typeface="Calibri" panose="020F0502020204030204" pitchFamily="34" charset="0"/>
              </a:rPr>
              <a:t>Κίνηση σωματιδίου σε ομογενές ηλεκτρικό πεδίο</a:t>
            </a:r>
          </a:p>
        </p:txBody>
      </p:sp>
      <p:pic>
        <p:nvPicPr>
          <p:cNvPr id="1026" name="Picture 2" descr="https://slideplayer.com/15898309/88/images/slide_1.jpg"/>
          <p:cNvPicPr>
            <a:picLocks noChangeAspect="1" noChangeArrowheads="1"/>
          </p:cNvPicPr>
          <p:nvPr/>
        </p:nvPicPr>
        <p:blipFill rotWithShape="1">
          <a:blip r:embed="rId2">
            <a:extLst>
              <a:ext uri="{28A0092B-C50C-407E-A947-70E740481C1C}">
                <a14:useLocalDpi xmlns:a14="http://schemas.microsoft.com/office/drawing/2010/main" val="0"/>
              </a:ext>
            </a:extLst>
          </a:blip>
          <a:srcRect t="8333" b="23958"/>
          <a:stretch/>
        </p:blipFill>
        <p:spPr bwMode="auto">
          <a:xfrm>
            <a:off x="533400" y="2133600"/>
            <a:ext cx="8031482" cy="388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42069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Ηλεκτρικά Πεδία</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948449" cy="5257800"/>
              </a:xfrm>
            </p:spPr>
            <p:txBody>
              <a:bodyPr>
                <a:normAutofit/>
              </a:bodyPr>
              <a:lstStyle/>
              <a:p>
                <a:r>
                  <a:rPr lang="el-GR" b="1" dirty="0">
                    <a:latin typeface="Calibri" panose="020F0502020204030204" pitchFamily="34" charset="0"/>
                    <a:cs typeface="Calibri" panose="020F0502020204030204" pitchFamily="34" charset="0"/>
                  </a:rPr>
                  <a:t>Κίνηση σωματιδίου σε ομογενές ηλεκτρικό πεδίο</a:t>
                </a:r>
              </a:p>
              <a:p>
                <a:pPr lvl="1"/>
                <a:r>
                  <a:rPr lang="el-GR" dirty="0">
                    <a:latin typeface="Calibri" panose="020F0502020204030204" pitchFamily="34" charset="0"/>
                    <a:cs typeface="Calibri" panose="020F0502020204030204" pitchFamily="34" charset="0"/>
                  </a:rPr>
                  <a:t>Σωματίδιο μάζας </a:t>
                </a:r>
                <a14:m>
                  <m:oMath xmlns:m="http://schemas.openxmlformats.org/officeDocument/2006/math">
                    <m:r>
                      <a:rPr lang="en-US" i="1" dirty="0">
                        <a:latin typeface="Cambria Math" panose="02040503050406030204" pitchFamily="18" charset="0"/>
                      </a:rPr>
                      <m:t>𝑚</m:t>
                    </m:r>
                  </m:oMath>
                </a14:m>
                <a:r>
                  <a:rPr lang="en-US"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και φορτίου </a:t>
                </a:r>
                <a14:m>
                  <m:oMath xmlns:m="http://schemas.openxmlformats.org/officeDocument/2006/math">
                    <m:r>
                      <a:rPr lang="en-US" i="1" dirty="0">
                        <a:latin typeface="Cambria Math" panose="02040503050406030204" pitchFamily="18" charset="0"/>
                      </a:rPr>
                      <m:t>𝑞</m:t>
                    </m:r>
                  </m:oMath>
                </a14:m>
                <a:endParaRPr lang="en-BS" dirty="0">
                  <a:latin typeface="Calibri" panose="020F0502020204030204" pitchFamily="34" charset="0"/>
                  <a:cs typeface="Calibri" panose="020F0502020204030204" pitchFamily="34" charset="0"/>
                </a:endParaRPr>
              </a:p>
              <a:p>
                <a:pPr lvl="2"/>
                <a:r>
                  <a:rPr lang="el-GR" dirty="0">
                    <a:latin typeface="Calibri" panose="020F0502020204030204" pitchFamily="34" charset="0"/>
                    <a:cs typeface="Calibri" panose="020F0502020204030204" pitchFamily="34" charset="0"/>
                  </a:rPr>
                  <a:t>Το σωματίδιο βρίσκεται μέσα στο ηλεκτρικό πεδίο</a:t>
                </a:r>
              </a:p>
              <a:p>
                <a:pPr lvl="1"/>
                <a:endParaRPr lang="en-US"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Εκτελεί επιταχυνόμενη κίνηση λόγω ηλεκτρικής δύναμης</a:t>
                </a:r>
                <a:r>
                  <a:rPr lang="en-US" dirty="0">
                    <a:latin typeface="Calibri" panose="020F0502020204030204" pitchFamily="34" charset="0"/>
                    <a:cs typeface="Calibri" panose="020F0502020204030204" pitchFamily="34" charset="0"/>
                  </a:rPr>
                  <a:t> </a:t>
                </a:r>
                <a:br>
                  <a:rPr lang="en-US" i="1" dirty="0">
                    <a:latin typeface="Calibri" panose="020F0502020204030204" pitchFamily="34" charset="0"/>
                    <a:cs typeface="Calibri" panose="020F0502020204030204" pitchFamily="34" charset="0"/>
                  </a:rPr>
                </a:br>
                <a14:m>
                  <m:oMath xmlns:m="http://schemas.openxmlformats.org/officeDocument/2006/math">
                    <m:r>
                      <a:rPr lang="el-GR" b="0" i="1" smtClean="0">
                        <a:latin typeface="Cambria Math" panose="02040503050406030204" pitchFamily="18" charset="0"/>
                      </a:rPr>
                      <m:t>∑</m:t>
                    </m:r>
                    <m:acc>
                      <m:accPr>
                        <m:chr m:val="⃗"/>
                        <m:ctrlPr>
                          <a:rPr lang="aa-ET" b="0" i="1" smtClean="0">
                            <a:latin typeface="Cambria Math" panose="02040503050406030204" pitchFamily="18" charset="0"/>
                          </a:rPr>
                        </m:ctrlPr>
                      </m:accPr>
                      <m:e>
                        <m:r>
                          <a:rPr lang="aa-ET" b="0" i="1" smtClean="0">
                            <a:latin typeface="Cambria Math" panose="02040503050406030204" pitchFamily="18" charset="0"/>
                          </a:rPr>
                          <m:t>𝐹</m:t>
                        </m:r>
                      </m:e>
                    </m:acc>
                    <m:r>
                      <a:rPr lang="aa-ET" b="0" i="1" smtClean="0">
                        <a:latin typeface="Cambria Math" panose="02040503050406030204" pitchFamily="18" charset="0"/>
                      </a:rPr>
                      <m:t>=</m:t>
                    </m:r>
                    <m:r>
                      <a:rPr lang="aa-ET" b="0" i="1" smtClean="0">
                        <a:latin typeface="Cambria Math" panose="02040503050406030204" pitchFamily="18" charset="0"/>
                      </a:rPr>
                      <m:t>𝑚</m:t>
                    </m:r>
                    <m:acc>
                      <m:accPr>
                        <m:chr m:val="⃗"/>
                        <m:ctrlPr>
                          <a:rPr lang="aa-ET" b="0" i="1" smtClean="0">
                            <a:latin typeface="Cambria Math" panose="02040503050406030204" pitchFamily="18" charset="0"/>
                          </a:rPr>
                        </m:ctrlPr>
                      </m:accPr>
                      <m:e>
                        <m:r>
                          <a:rPr lang="aa-ET" b="0" i="1" smtClean="0">
                            <a:latin typeface="Cambria Math" panose="02040503050406030204" pitchFamily="18" charset="0"/>
                          </a:rPr>
                          <m:t>𝑎</m:t>
                        </m:r>
                      </m:e>
                    </m:acc>
                    <m:r>
                      <a:rPr lang="aa-ET" b="0" i="1" smtClean="0">
                        <a:latin typeface="Cambria Math" panose="02040503050406030204" pitchFamily="18" charset="0"/>
                      </a:rPr>
                      <m:t>⇒</m:t>
                    </m:r>
                    <m:sSub>
                      <m:sSubPr>
                        <m:ctrlPr>
                          <a:rPr lang="en-US" i="1" smtClean="0">
                            <a:latin typeface="Cambria Math" panose="02040503050406030204" pitchFamily="18" charset="0"/>
                          </a:rPr>
                        </m:ctrlPr>
                      </m:sSubPr>
                      <m:e>
                        <m:acc>
                          <m:accPr>
                            <m:chr m:val="⃗"/>
                            <m:ctrlPr>
                              <a:rPr lang="en-US" i="1" smtClean="0">
                                <a:latin typeface="Cambria Math" panose="02040503050406030204" pitchFamily="18" charset="0"/>
                              </a:rPr>
                            </m:ctrlPr>
                          </m:accPr>
                          <m:e>
                            <m:r>
                              <a:rPr lang="en-US" b="0" i="1" smtClean="0">
                                <a:latin typeface="Cambria Math" panose="02040503050406030204" pitchFamily="18" charset="0"/>
                              </a:rPr>
                              <m:t>𝐹</m:t>
                            </m:r>
                          </m:e>
                        </m:acc>
                      </m:e>
                      <m:sub>
                        <m:r>
                          <a:rPr lang="en-US" b="0" i="1" smtClean="0">
                            <a:latin typeface="Cambria Math" panose="02040503050406030204" pitchFamily="18" charset="0"/>
                          </a:rPr>
                          <m:t>𝑒</m:t>
                        </m:r>
                      </m:sub>
                    </m:sSub>
                    <m:r>
                      <a:rPr lang="en-US" b="0" i="1" smtClean="0">
                        <a:latin typeface="Cambria Math" panose="02040503050406030204" pitchFamily="18" charset="0"/>
                      </a:rPr>
                      <m:t>=</m:t>
                    </m:r>
                    <m:r>
                      <a:rPr lang="en-US" b="0" i="1" smtClean="0">
                        <a:latin typeface="Cambria Math" panose="02040503050406030204" pitchFamily="18" charset="0"/>
                      </a:rPr>
                      <m:t>𝑚</m:t>
                    </m:r>
                    <m:acc>
                      <m:accPr>
                        <m:chr m:val="⃗"/>
                        <m:ctrlPr>
                          <a:rPr lang="en-US" i="1">
                            <a:latin typeface="Cambria Math" panose="02040503050406030204" pitchFamily="18" charset="0"/>
                          </a:rPr>
                        </m:ctrlPr>
                      </m:accPr>
                      <m:e>
                        <m:r>
                          <a:rPr lang="en-US" i="1">
                            <a:latin typeface="Cambria Math" panose="02040503050406030204" pitchFamily="18" charset="0"/>
                          </a:rPr>
                          <m:t>𝑎</m:t>
                        </m:r>
                      </m:e>
                    </m:acc>
                    <m:r>
                      <a:rPr lang="aa-ET" b="0" i="1" smtClean="0">
                        <a:latin typeface="Cambria Math" panose="02040503050406030204" pitchFamily="18" charset="0"/>
                      </a:rPr>
                      <m:t>⇒</m:t>
                    </m:r>
                    <m:r>
                      <a:rPr lang="en-US" i="1">
                        <a:latin typeface="Cambria Math" panose="02040503050406030204" pitchFamily="18" charset="0"/>
                      </a:rPr>
                      <m:t>𝑞</m:t>
                    </m:r>
                    <m:acc>
                      <m:accPr>
                        <m:chr m:val="⃗"/>
                        <m:ctrlPr>
                          <a:rPr lang="en-US" i="1">
                            <a:latin typeface="Cambria Math" panose="02040503050406030204" pitchFamily="18" charset="0"/>
                          </a:rPr>
                        </m:ctrlPr>
                      </m:accPr>
                      <m:e>
                        <m:r>
                          <a:rPr lang="en-US" i="1">
                            <a:latin typeface="Cambria Math" panose="02040503050406030204" pitchFamily="18" charset="0"/>
                          </a:rPr>
                          <m:t>𝐸</m:t>
                        </m:r>
                      </m:e>
                    </m:acc>
                    <m:r>
                      <a:rPr lang="en-US" i="1">
                        <a:latin typeface="Cambria Math" panose="02040503050406030204" pitchFamily="18" charset="0"/>
                      </a:rPr>
                      <m:t>=</m:t>
                    </m:r>
                    <m:r>
                      <a:rPr lang="en-US" i="1">
                        <a:latin typeface="Cambria Math" panose="02040503050406030204" pitchFamily="18" charset="0"/>
                      </a:rPr>
                      <m:t>𝑚</m:t>
                    </m:r>
                    <m:acc>
                      <m:accPr>
                        <m:chr m:val="⃗"/>
                        <m:ctrlPr>
                          <a:rPr lang="en-US" i="1">
                            <a:latin typeface="Cambria Math" panose="02040503050406030204" pitchFamily="18" charset="0"/>
                          </a:rPr>
                        </m:ctrlPr>
                      </m:accPr>
                      <m:e>
                        <m:r>
                          <a:rPr lang="en-US" i="1">
                            <a:latin typeface="Cambria Math" panose="02040503050406030204" pitchFamily="18" charset="0"/>
                          </a:rPr>
                          <m:t>𝑎</m:t>
                        </m:r>
                      </m:e>
                    </m:acc>
                    <m:r>
                      <a:rPr lang="el-GR" b="0" i="1" smtClean="0">
                        <a:latin typeface="Cambria Math" panose="02040503050406030204" pitchFamily="18" charset="0"/>
                      </a:rPr>
                      <m:t>⇒</m:t>
                    </m:r>
                    <m:r>
                      <a:rPr lang="en-US" b="0" i="1" smtClean="0">
                        <a:latin typeface="Cambria Math" panose="02040503050406030204" pitchFamily="18" charset="0"/>
                      </a:rPr>
                      <m:t> </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𝑎</m:t>
                        </m:r>
                      </m:e>
                    </m:acc>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𝑞</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𝐸</m:t>
                            </m:r>
                          </m:e>
                        </m:acc>
                      </m:num>
                      <m:den>
                        <m:r>
                          <a:rPr lang="en-US" b="0" i="1" smtClean="0">
                            <a:latin typeface="Cambria Math" panose="02040503050406030204" pitchFamily="18" charset="0"/>
                          </a:rPr>
                          <m:t>𝑚</m:t>
                        </m:r>
                      </m:den>
                    </m:f>
                  </m:oMath>
                </a14:m>
                <a:endParaRPr lang="en-US" sz="1700" dirty="0">
                  <a:latin typeface="Calibri" panose="020F0502020204030204" pitchFamily="34" charset="0"/>
                  <a:cs typeface="Calibri" panose="020F0502020204030204" pitchFamily="34" charset="0"/>
                </a:endParaRPr>
              </a:p>
              <a:p>
                <a:pPr lvl="1"/>
                <a:endParaRPr lang="el-GR" sz="1050"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Αν το σωματίδιο έχει </a:t>
                </a:r>
                <a:r>
                  <a:rPr lang="el-GR" b="1" dirty="0">
                    <a:latin typeface="Calibri" panose="020F0502020204030204" pitchFamily="34" charset="0"/>
                    <a:cs typeface="Calibri" panose="020F0502020204030204" pitchFamily="34" charset="0"/>
                  </a:rPr>
                  <a:t>θετικό</a:t>
                </a:r>
                <a:r>
                  <a:rPr lang="el-GR" dirty="0">
                    <a:latin typeface="Calibri" panose="020F0502020204030204" pitchFamily="34" charset="0"/>
                    <a:cs typeface="Calibri" panose="020F0502020204030204" pitchFamily="34" charset="0"/>
                  </a:rPr>
                  <a:t> φορτίο, η κίνησή του ακολουθεί την κατεύθυνση</a:t>
                </a:r>
                <a:r>
                  <a:rPr lang="el-GR" b="1"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των δυναμικών γραμμών του ηλεκτρικού πεδίου</a:t>
                </a:r>
                <a:endParaRPr lang="en-US" dirty="0">
                  <a:latin typeface="Calibri" panose="020F0502020204030204" pitchFamily="34" charset="0"/>
                  <a:cs typeface="Calibri" panose="020F0502020204030204" pitchFamily="34" charset="0"/>
                </a:endParaRPr>
              </a:p>
              <a:p>
                <a:pPr lvl="1"/>
                <a:endParaRPr lang="el-GR"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Αλλιώς, η κίνηση είναι αντίθετη της κατεύθυνσης των γραμμών του ηλεκτρικού πεδίου</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948449" cy="5257800"/>
              </a:xfrm>
              <a:blipFill>
                <a:blip r:embed="rId2"/>
                <a:stretch>
                  <a:fillRect t="-927" b="-232"/>
                </a:stretch>
              </a:blipFill>
            </p:spPr>
            <p:txBody>
              <a:bodyPr/>
              <a:lstStyle/>
              <a:p>
                <a:r>
                  <a:rPr lang="en-US">
                    <a:noFill/>
                  </a:rPr>
                  <a:t> </a:t>
                </a:r>
              </a:p>
            </p:txBody>
          </p:sp>
        </mc:Fallback>
      </mc:AlternateContent>
    </p:spTree>
    <p:extLst>
      <p:ext uri="{BB962C8B-B14F-4D97-AF65-F5344CB8AC3E}">
        <p14:creationId xmlns:p14="http://schemas.microsoft.com/office/powerpoint/2010/main" val="3860952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fade">
                                      <p:cBhvr>
                                        <p:cTn id="12" dur="500"/>
                                        <p:tgtEl>
                                          <p:spTgt spid="3">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animEffect transition="in" filter="fade">
                                      <p:cBhvr>
                                        <p:cTn id="1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Ηλεκτρομαγνητισμός</a:t>
            </a:r>
          </a:p>
        </p:txBody>
      </p:sp>
      <p:sp>
        <p:nvSpPr>
          <p:cNvPr id="3" name="Content Placeholder 2"/>
          <p:cNvSpPr>
            <a:spLocks noGrp="1"/>
          </p:cNvSpPr>
          <p:nvPr>
            <p:ph idx="1"/>
          </p:nvPr>
        </p:nvSpPr>
        <p:spPr>
          <a:xfrm>
            <a:off x="738350" y="1371600"/>
            <a:ext cx="7719850" cy="5181600"/>
          </a:xfrm>
        </p:spPr>
        <p:txBody>
          <a:bodyPr>
            <a:normAutofit/>
          </a:bodyPr>
          <a:lstStyle/>
          <a:p>
            <a:r>
              <a:rPr lang="el-GR" dirty="0">
                <a:latin typeface="Calibri" panose="020F0502020204030204" pitchFamily="34" charset="0"/>
                <a:cs typeface="Calibri" panose="020F0502020204030204" pitchFamily="34" charset="0"/>
              </a:rPr>
              <a:t>Μελέτη των φαινομένων που σχετίζονται με τον </a:t>
            </a:r>
            <a:r>
              <a:rPr lang="el-GR" b="1" dirty="0">
                <a:latin typeface="Calibri" panose="020F0502020204030204" pitchFamily="34" charset="0"/>
                <a:cs typeface="Calibri" panose="020F0502020204030204" pitchFamily="34" charset="0"/>
              </a:rPr>
              <a:t>ηλεκτρισμό</a:t>
            </a:r>
            <a:r>
              <a:rPr lang="el-GR" dirty="0">
                <a:latin typeface="Calibri" panose="020F0502020204030204" pitchFamily="34" charset="0"/>
                <a:cs typeface="Calibri" panose="020F0502020204030204" pitchFamily="34" charset="0"/>
              </a:rPr>
              <a:t> και το </a:t>
            </a:r>
            <a:r>
              <a:rPr lang="el-GR" b="1" dirty="0">
                <a:latin typeface="Calibri" panose="020F0502020204030204" pitchFamily="34" charset="0"/>
                <a:cs typeface="Calibri" panose="020F0502020204030204" pitchFamily="34" charset="0"/>
              </a:rPr>
              <a:t>μαγνητισμό</a:t>
            </a:r>
          </a:p>
          <a:p>
            <a:r>
              <a:rPr lang="el-GR" dirty="0">
                <a:latin typeface="Calibri" panose="020F0502020204030204" pitchFamily="34" charset="0"/>
                <a:cs typeface="Calibri" panose="020F0502020204030204" pitchFamily="34" charset="0"/>
              </a:rPr>
              <a:t>Νόμοι του Ηλεκτρομαγνητισμού</a:t>
            </a:r>
          </a:p>
          <a:p>
            <a:pPr lvl="1"/>
            <a:r>
              <a:rPr lang="el-GR" dirty="0">
                <a:latin typeface="Calibri" panose="020F0502020204030204" pitchFamily="34" charset="0"/>
                <a:cs typeface="Calibri" panose="020F0502020204030204" pitchFamily="34" charset="0"/>
              </a:rPr>
              <a:t>Πανταχού παρόντες: </a:t>
            </a:r>
            <a:r>
              <a:rPr lang="en-US" dirty="0">
                <a:latin typeface="Calibri" panose="020F0502020204030204" pitchFamily="34" charset="0"/>
                <a:cs typeface="Calibri" panose="020F0502020204030204" pitchFamily="34" charset="0"/>
              </a:rPr>
              <a:t>smartphones, </a:t>
            </a:r>
            <a:r>
              <a:rPr lang="el-GR" dirty="0">
                <a:latin typeface="Calibri" panose="020F0502020204030204" pitchFamily="34" charset="0"/>
                <a:cs typeface="Calibri" panose="020F0502020204030204" pitchFamily="34" charset="0"/>
              </a:rPr>
              <a:t>τηλεοράσεις, ηλεκτροκινητήρες, Η/Υ, επιταχυντές σωματιδίων, κ.α.</a:t>
            </a:r>
          </a:p>
          <a:p>
            <a:r>
              <a:rPr lang="el-GR" dirty="0">
                <a:latin typeface="Calibri" panose="020F0502020204030204" pitchFamily="34" charset="0"/>
                <a:cs typeface="Calibri" panose="020F0502020204030204" pitchFamily="34" charset="0"/>
              </a:rPr>
              <a:t>Ηλεκτρικός </a:t>
            </a:r>
            <a:r>
              <a:rPr lang="el-GR" dirty="0">
                <a:latin typeface="Calibri" panose="020F0502020204030204" pitchFamily="34" charset="0"/>
                <a:cs typeface="Calibri" panose="020F0502020204030204" pitchFamily="34" charset="0"/>
                <a:sym typeface="Wingdings" panose="05000000000000000000" pitchFamily="2" charset="2"/>
              </a:rPr>
              <a:t> ήλεκτρο</a:t>
            </a:r>
            <a:r>
              <a:rPr lang="en-US" dirty="0">
                <a:latin typeface="Calibri" panose="020F0502020204030204" pitchFamily="34" charset="0"/>
                <a:cs typeface="Calibri" panose="020F0502020204030204" pitchFamily="34" charset="0"/>
                <a:sym typeface="Wingdings" panose="05000000000000000000" pitchFamily="2" charset="2"/>
              </a:rPr>
              <a:t> (</a:t>
            </a:r>
            <a:r>
              <a:rPr lang="el-GR" dirty="0">
                <a:latin typeface="Calibri" panose="020F0502020204030204" pitchFamily="34" charset="0"/>
                <a:cs typeface="Calibri" panose="020F0502020204030204" pitchFamily="34" charset="0"/>
                <a:sym typeface="Wingdings" panose="05000000000000000000" pitchFamily="2" charset="2"/>
              </a:rPr>
              <a:t>αρχ. Ελλ.) </a:t>
            </a:r>
            <a:r>
              <a:rPr lang="en-US" dirty="0">
                <a:latin typeface="Calibri" panose="020F0502020204030204" pitchFamily="34" charset="0"/>
                <a:cs typeface="Calibri" panose="020F0502020204030204" pitchFamily="34" charset="0"/>
                <a:sym typeface="Wingdings" panose="05000000000000000000" pitchFamily="2" charset="2"/>
              </a:rPr>
              <a:t>=</a:t>
            </a:r>
            <a:r>
              <a:rPr lang="el-GR" dirty="0">
                <a:latin typeface="Calibri" panose="020F0502020204030204" pitchFamily="34" charset="0"/>
                <a:cs typeface="Calibri" panose="020F0502020204030204" pitchFamily="34" charset="0"/>
                <a:sym typeface="Wingdings" panose="05000000000000000000" pitchFamily="2" charset="2"/>
              </a:rPr>
              <a:t> κεχριμπάρι (απολιθωμένη ρητίνη, παράγωγο των κωνοφόρων δένδρων)</a:t>
            </a:r>
          </a:p>
          <a:p>
            <a:r>
              <a:rPr lang="el-GR" dirty="0">
                <a:latin typeface="Calibri" panose="020F0502020204030204" pitchFamily="34" charset="0"/>
                <a:cs typeface="Calibri" panose="020F0502020204030204" pitchFamily="34" charset="0"/>
                <a:sym typeface="Wingdings" panose="05000000000000000000" pitchFamily="2" charset="2"/>
              </a:rPr>
              <a:t>Μαγνητικός  Μαγνησία Μ. Ασίας (σημερινή </a:t>
            </a:r>
            <a:r>
              <a:rPr lang="el-GR" dirty="0" err="1">
                <a:latin typeface="Calibri" panose="020F0502020204030204" pitchFamily="34" charset="0"/>
                <a:cs typeface="Calibri" panose="020F0502020204030204" pitchFamily="34" charset="0"/>
                <a:sym typeface="Wingdings" panose="05000000000000000000" pitchFamily="2" charset="2"/>
              </a:rPr>
              <a:t>Μανίσα</a:t>
            </a:r>
            <a:r>
              <a:rPr lang="el-GR" dirty="0">
                <a:latin typeface="Calibri" panose="020F0502020204030204" pitchFamily="34" charset="0"/>
                <a:cs typeface="Calibri" panose="020F0502020204030204" pitchFamily="34" charset="0"/>
                <a:sym typeface="Wingdings" panose="05000000000000000000" pitchFamily="2" charset="2"/>
              </a:rPr>
              <a:t>, κοντά στη Σμύρνη)  περιοχή που βρέθηκε για πρώτη φορά ο μαγνητίτης</a:t>
            </a:r>
          </a:p>
          <a:p>
            <a:r>
              <a:rPr lang="el-GR" u="sng" dirty="0">
                <a:latin typeface="Calibri" panose="020F0502020204030204" pitchFamily="34" charset="0"/>
                <a:cs typeface="Calibri" panose="020F0502020204030204" pitchFamily="34" charset="0"/>
                <a:sym typeface="Wingdings" panose="05000000000000000000" pitchFamily="2" charset="2"/>
              </a:rPr>
              <a:t>Στόχος μας</a:t>
            </a:r>
            <a:r>
              <a:rPr lang="el-GR" dirty="0">
                <a:latin typeface="Calibri" panose="020F0502020204030204" pitchFamily="34" charset="0"/>
                <a:cs typeface="Calibri" panose="020F0502020204030204" pitchFamily="34" charset="0"/>
                <a:sym typeface="Wingdings" panose="05000000000000000000" pitchFamily="2" charset="2"/>
              </a:rPr>
              <a:t>: να αναπτύξουμε μοντέλα κατανόησης των ηλεκτρικών φαινομένων μέσω </a:t>
            </a:r>
            <a:r>
              <a:rPr lang="el-GR" b="1" dirty="0">
                <a:latin typeface="Calibri" panose="020F0502020204030204" pitchFamily="34" charset="0"/>
                <a:cs typeface="Calibri" panose="020F0502020204030204" pitchFamily="34" charset="0"/>
                <a:sym typeface="Wingdings" panose="05000000000000000000" pitchFamily="2" charset="2"/>
              </a:rPr>
              <a:t>φορτίων και δυνάμεων</a:t>
            </a:r>
          </a:p>
        </p:txBody>
      </p:sp>
    </p:spTree>
    <p:extLst>
      <p:ext uri="{BB962C8B-B14F-4D97-AF65-F5344CB8AC3E}">
        <p14:creationId xmlns:p14="http://schemas.microsoft.com/office/powerpoint/2010/main" val="371309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53000" y="710292"/>
            <a:ext cx="3645408" cy="3149029"/>
          </a:xfrm>
          <a:prstGeom prst="rect">
            <a:avLst/>
          </a:prstGeom>
        </p:spPr>
      </p:pic>
      <p:sp>
        <p:nvSpPr>
          <p:cNvPr id="2" name="Title 1"/>
          <p:cNvSpPr>
            <a:spLocks noGrp="1"/>
          </p:cNvSpPr>
          <p:nvPr>
            <p:ph type="title"/>
          </p:nvPr>
        </p:nvSpPr>
        <p:spPr/>
        <p:txBody>
          <a:bodyPr>
            <a:normAutofit fontScale="90000"/>
          </a:bodyPr>
          <a:lstStyle/>
          <a:p>
            <a:r>
              <a:rPr lang="el-GR" dirty="0"/>
              <a:t>Ηλεκτρικά Πεδία</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8100850" cy="5105400"/>
              </a:xfrm>
            </p:spPr>
            <p:txBody>
              <a:bodyPr>
                <a:normAutofit/>
              </a:bodyPr>
              <a:lstStyle/>
              <a:p>
                <a:r>
                  <a:rPr lang="el-GR" b="1" dirty="0">
                    <a:latin typeface="Calibri" panose="020F0502020204030204" pitchFamily="34" charset="0"/>
                    <a:cs typeface="Calibri" panose="020F0502020204030204" pitchFamily="34" charset="0"/>
                  </a:rPr>
                  <a:t>Παράδειγμα:</a:t>
                </a:r>
              </a:p>
              <a:p>
                <a:pPr lvl="1"/>
                <a:r>
                  <a:rPr lang="el-GR" sz="1800" dirty="0">
                    <a:latin typeface="Calibri" panose="020F0502020204030204" pitchFamily="34" charset="0"/>
                    <a:cs typeface="Calibri" panose="020F0502020204030204" pitchFamily="34" charset="0"/>
                  </a:rPr>
                  <a:t>Ένα ηλεκτρόνιο μπαίνει σε μια περιοχή </a:t>
                </a:r>
                <a:br>
                  <a:rPr lang="en-US" sz="1800" dirty="0">
                    <a:latin typeface="Calibri" panose="020F0502020204030204" pitchFamily="34" charset="0"/>
                    <a:cs typeface="Calibri" panose="020F0502020204030204" pitchFamily="34" charset="0"/>
                  </a:rPr>
                </a:br>
                <a:r>
                  <a:rPr lang="el-GR" sz="1800" dirty="0">
                    <a:latin typeface="Calibri" panose="020F0502020204030204" pitchFamily="34" charset="0"/>
                    <a:cs typeface="Calibri" panose="020F0502020204030204" pitchFamily="34" charset="0"/>
                  </a:rPr>
                  <a:t>ομογενούς ηλεκτρικού πεδίου όπως </a:t>
                </a:r>
                <a:br>
                  <a:rPr lang="el-GR" sz="1800" dirty="0">
                    <a:latin typeface="Calibri" panose="020F0502020204030204" pitchFamily="34" charset="0"/>
                    <a:cs typeface="Calibri" panose="020F0502020204030204" pitchFamily="34" charset="0"/>
                  </a:rPr>
                </a:br>
                <a:r>
                  <a:rPr lang="el-GR" sz="1800" dirty="0">
                    <a:latin typeface="Calibri" panose="020F0502020204030204" pitchFamily="34" charset="0"/>
                    <a:cs typeface="Calibri" panose="020F0502020204030204" pitchFamily="34" charset="0"/>
                  </a:rPr>
                  <a:t>στο σχήμα. Η αρχική ταχύτητά </a:t>
                </a:r>
                <a:br>
                  <a:rPr lang="el-GR" sz="1800" dirty="0">
                    <a:latin typeface="Calibri" panose="020F0502020204030204" pitchFamily="34" charset="0"/>
                    <a:cs typeface="Calibri" panose="020F0502020204030204" pitchFamily="34" charset="0"/>
                  </a:rPr>
                </a:br>
                <a:r>
                  <a:rPr lang="el-GR" sz="1800" dirty="0">
                    <a:latin typeface="Calibri" panose="020F0502020204030204" pitchFamily="34" charset="0"/>
                    <a:cs typeface="Calibri" panose="020F0502020204030204" pitchFamily="34" charset="0"/>
                  </a:rPr>
                  <a:t>του είναι οριζόντιας κατεύθυνσης και </a:t>
                </a:r>
                <a:br>
                  <a:rPr lang="el-GR" sz="1800" dirty="0">
                    <a:latin typeface="Calibri" panose="020F0502020204030204" pitchFamily="34" charset="0"/>
                    <a:cs typeface="Calibri" panose="020F0502020204030204" pitchFamily="34" charset="0"/>
                  </a:rPr>
                </a:br>
                <a:r>
                  <a:rPr lang="el-GR" sz="1800" dirty="0">
                    <a:latin typeface="Calibri" panose="020F0502020204030204" pitchFamily="34" charset="0"/>
                    <a:cs typeface="Calibri" panose="020F0502020204030204" pitchFamily="34" charset="0"/>
                  </a:rPr>
                  <a:t>μέτρου </a:t>
                </a:r>
                <a14:m>
                  <m:oMath xmlns:m="http://schemas.openxmlformats.org/officeDocument/2006/math">
                    <m:sSub>
                      <m:sSubPr>
                        <m:ctrlPr>
                          <a:rPr lang="el-GR" sz="1800" i="1" smtClean="0">
                            <a:latin typeface="Cambria Math" panose="02040503050406030204" pitchFamily="18" charset="0"/>
                          </a:rPr>
                        </m:ctrlPr>
                      </m:sSubPr>
                      <m:e>
                        <m:r>
                          <a:rPr lang="en-US" sz="1800" b="0" i="1" smtClean="0">
                            <a:latin typeface="Cambria Math" panose="02040503050406030204" pitchFamily="18" charset="0"/>
                          </a:rPr>
                          <m:t>𝑢</m:t>
                        </m:r>
                      </m:e>
                      <m:sub>
                        <m:r>
                          <a:rPr lang="en-US" sz="1800" b="0" i="1" smtClean="0">
                            <a:latin typeface="Cambria Math" panose="02040503050406030204" pitchFamily="18" charset="0"/>
                          </a:rPr>
                          <m:t>𝑖</m:t>
                        </m:r>
                      </m:sub>
                    </m:sSub>
                    <m:r>
                      <a:rPr lang="en-US" sz="1800" b="0" i="1" smtClean="0">
                        <a:latin typeface="Cambria Math" panose="02040503050406030204" pitchFamily="18" charset="0"/>
                      </a:rPr>
                      <m:t>=3</m:t>
                    </m:r>
                    <m:r>
                      <a:rPr lang="en-US" sz="1800" b="0" i="1" smtClean="0">
                        <a:latin typeface="Cambria Math" panose="02040503050406030204" pitchFamily="18" charset="0"/>
                        <a:ea typeface="Cambria Math" panose="02040503050406030204" pitchFamily="18" charset="0"/>
                      </a:rPr>
                      <m:t>×</m:t>
                    </m:r>
                    <m:sSup>
                      <m:sSupPr>
                        <m:ctrlPr>
                          <a:rPr lang="en-US" sz="1800" b="0" i="1" smtClean="0">
                            <a:latin typeface="Cambria Math" panose="02040503050406030204" pitchFamily="18" charset="0"/>
                            <a:ea typeface="Cambria Math" panose="02040503050406030204" pitchFamily="18" charset="0"/>
                          </a:rPr>
                        </m:ctrlPr>
                      </m:sSupPr>
                      <m:e>
                        <m:r>
                          <a:rPr lang="en-US" sz="1800" b="0" i="1" smtClean="0">
                            <a:latin typeface="Cambria Math" panose="02040503050406030204" pitchFamily="18" charset="0"/>
                            <a:ea typeface="Cambria Math" panose="02040503050406030204" pitchFamily="18" charset="0"/>
                          </a:rPr>
                          <m:t>10</m:t>
                        </m:r>
                      </m:e>
                      <m:sup>
                        <m:r>
                          <a:rPr lang="en-US" sz="1800" b="0" i="1" smtClean="0">
                            <a:latin typeface="Cambria Math" panose="02040503050406030204" pitchFamily="18" charset="0"/>
                            <a:ea typeface="Cambria Math" panose="02040503050406030204" pitchFamily="18" charset="0"/>
                          </a:rPr>
                          <m:t>6</m:t>
                        </m:r>
                      </m:sup>
                    </m:sSup>
                  </m:oMath>
                </a14:m>
                <a:r>
                  <a:rPr lang="en-US" sz="1800" dirty="0">
                    <a:latin typeface="Calibri" panose="020F0502020204030204" pitchFamily="34" charset="0"/>
                    <a:cs typeface="Calibri" panose="020F0502020204030204" pitchFamily="34" charset="0"/>
                  </a:rPr>
                  <a:t> m/s</a:t>
                </a:r>
                <a:r>
                  <a:rPr lang="el-GR" sz="1800" dirty="0">
                    <a:latin typeface="Calibri" panose="020F0502020204030204" pitchFamily="34" charset="0"/>
                    <a:cs typeface="Calibri" panose="020F0502020204030204" pitchFamily="34" charset="0"/>
                  </a:rPr>
                  <a:t>. Επίσης, ισχύει </a:t>
                </a:r>
                <a:br>
                  <a:rPr lang="el-GR" sz="1800" dirty="0">
                    <a:latin typeface="Calibri" panose="020F0502020204030204" pitchFamily="34" charset="0"/>
                    <a:cs typeface="Calibri" panose="020F0502020204030204" pitchFamily="34" charset="0"/>
                  </a:rPr>
                </a:br>
                <a14:m>
                  <m:oMath xmlns:m="http://schemas.openxmlformats.org/officeDocument/2006/math">
                    <m:r>
                      <a:rPr lang="en-US" sz="1800" b="0" i="1" smtClean="0">
                        <a:latin typeface="Cambria Math" panose="02040503050406030204" pitchFamily="18" charset="0"/>
                      </a:rPr>
                      <m:t>𝐸</m:t>
                    </m:r>
                    <m:r>
                      <a:rPr lang="en-US" sz="1800" b="0" i="1" smtClean="0">
                        <a:latin typeface="Cambria Math" panose="02040503050406030204" pitchFamily="18" charset="0"/>
                      </a:rPr>
                      <m:t>=200</m:t>
                    </m:r>
                  </m:oMath>
                </a14:m>
                <a:r>
                  <a:rPr lang="en-US" sz="1800" dirty="0">
                    <a:latin typeface="Calibri" panose="020F0502020204030204" pitchFamily="34" charset="0"/>
                    <a:cs typeface="Calibri" panose="020F0502020204030204" pitchFamily="34" charset="0"/>
                  </a:rPr>
                  <a:t> N/C. </a:t>
                </a:r>
                <a:r>
                  <a:rPr lang="el-GR" sz="1800" dirty="0">
                    <a:latin typeface="Calibri" panose="020F0502020204030204" pitchFamily="34" charset="0"/>
                    <a:cs typeface="Calibri" panose="020F0502020204030204" pitchFamily="34" charset="0"/>
                  </a:rPr>
                  <a:t>Το οριζόντιο μήκος των </a:t>
                </a:r>
                <a:br>
                  <a:rPr lang="en-US" sz="1800" dirty="0">
                    <a:latin typeface="Calibri" panose="020F0502020204030204" pitchFamily="34" charset="0"/>
                    <a:cs typeface="Calibri" panose="020F0502020204030204" pitchFamily="34" charset="0"/>
                  </a:rPr>
                </a:br>
                <a:r>
                  <a:rPr lang="el-GR" sz="1800" dirty="0">
                    <a:latin typeface="Calibri" panose="020F0502020204030204" pitchFamily="34" charset="0"/>
                    <a:cs typeface="Calibri" panose="020F0502020204030204" pitchFamily="34" charset="0"/>
                  </a:rPr>
                  <a:t>πλακών είναι </a:t>
                </a:r>
                <a14:m>
                  <m:oMath xmlns:m="http://schemas.openxmlformats.org/officeDocument/2006/math">
                    <m:r>
                      <a:rPr lang="en-US" sz="1800" b="0" i="1" smtClean="0">
                        <a:latin typeface="Cambria Math" panose="02040503050406030204" pitchFamily="18" charset="0"/>
                      </a:rPr>
                      <m:t>𝑙</m:t>
                    </m:r>
                    <m:r>
                      <a:rPr lang="en-US" sz="1800" b="0" i="1" smtClean="0">
                        <a:latin typeface="Cambria Math" panose="02040503050406030204" pitchFamily="18" charset="0"/>
                      </a:rPr>
                      <m:t>=0.1</m:t>
                    </m:r>
                  </m:oMath>
                </a14:m>
                <a:r>
                  <a:rPr lang="en-US" sz="1800" dirty="0">
                    <a:latin typeface="Calibri" panose="020F0502020204030204" pitchFamily="34" charset="0"/>
                    <a:cs typeface="Calibri" panose="020F0502020204030204" pitchFamily="34" charset="0"/>
                  </a:rPr>
                  <a:t> m. </a:t>
                </a:r>
                <a:r>
                  <a:rPr lang="el-GR" sz="1800" dirty="0">
                    <a:latin typeface="Calibri" panose="020F0502020204030204" pitchFamily="34" charset="0"/>
                    <a:cs typeface="Calibri" panose="020F0502020204030204" pitchFamily="34" charset="0"/>
                  </a:rPr>
                  <a:t>Θεωρήστε </a:t>
                </a:r>
                <a:br>
                  <a:rPr lang="en-US" sz="1800" dirty="0">
                    <a:latin typeface="Calibri" panose="020F0502020204030204" pitchFamily="34" charset="0"/>
                    <a:cs typeface="Calibri" panose="020F0502020204030204" pitchFamily="34" charset="0"/>
                  </a:rPr>
                </a:br>
                <a:r>
                  <a:rPr lang="el-GR" sz="1800" dirty="0">
                    <a:latin typeface="Calibri" panose="020F0502020204030204" pitchFamily="34" charset="0"/>
                    <a:cs typeface="Calibri" panose="020F0502020204030204" pitchFamily="34" charset="0"/>
                  </a:rPr>
                  <a:t>γνωστή τη μάζα του ηλεκτρονίου </a:t>
                </a:r>
                <a14:m>
                  <m:oMath xmlns:m="http://schemas.openxmlformats.org/officeDocument/2006/math">
                    <m:sSub>
                      <m:sSubPr>
                        <m:ctrlPr>
                          <a:rPr lang="el-GR" sz="1800" i="1">
                            <a:latin typeface="Cambria Math" panose="02040503050406030204" pitchFamily="18" charset="0"/>
                          </a:rPr>
                        </m:ctrlPr>
                      </m:sSubPr>
                      <m:e>
                        <m:r>
                          <a:rPr lang="en-US" sz="1800" b="0" i="1" smtClean="0">
                            <a:latin typeface="Cambria Math" panose="02040503050406030204" pitchFamily="18" charset="0"/>
                          </a:rPr>
                          <m:t>𝑚</m:t>
                        </m:r>
                      </m:e>
                      <m:sub>
                        <m:r>
                          <a:rPr lang="en-US" sz="1800" b="0" i="1" smtClean="0">
                            <a:latin typeface="Cambria Math" panose="02040503050406030204" pitchFamily="18" charset="0"/>
                          </a:rPr>
                          <m:t>𝑒</m:t>
                        </m:r>
                      </m:sub>
                    </m:sSub>
                  </m:oMath>
                </a14:m>
                <a:r>
                  <a:rPr lang="el-GR" sz="1800" dirty="0">
                    <a:latin typeface="Calibri" panose="020F0502020204030204" pitchFamily="34" charset="0"/>
                    <a:cs typeface="Calibri" panose="020F0502020204030204" pitchFamily="34" charset="0"/>
                  </a:rPr>
                  <a:t>, </a:t>
                </a:r>
                <a:br>
                  <a:rPr lang="en-US" sz="1800" dirty="0">
                    <a:latin typeface="Calibri" panose="020F0502020204030204" pitchFamily="34" charset="0"/>
                    <a:cs typeface="Calibri" panose="020F0502020204030204" pitchFamily="34" charset="0"/>
                  </a:rPr>
                </a:br>
                <a:r>
                  <a:rPr lang="el-GR" sz="1800" dirty="0">
                    <a:latin typeface="Calibri" panose="020F0502020204030204" pitchFamily="34" charset="0"/>
                    <a:cs typeface="Calibri" panose="020F0502020204030204" pitchFamily="34" charset="0"/>
                  </a:rPr>
                  <a:t>καθώς και το φορτίο του</a:t>
                </a:r>
                <a:r>
                  <a:rPr lang="en-US" sz="1800" dirty="0">
                    <a:latin typeface="Calibri" panose="020F0502020204030204" pitchFamily="34" charset="0"/>
                    <a:cs typeface="Calibri" panose="020F0502020204030204" pitchFamily="34" charset="0"/>
                  </a:rPr>
                  <a:t>, </a:t>
                </a:r>
                <a14:m>
                  <m:oMath xmlns:m="http://schemas.openxmlformats.org/officeDocument/2006/math">
                    <m:r>
                      <a:rPr lang="en-US" sz="1800" i="1" smtClean="0">
                        <a:latin typeface="Cambria Math" panose="02040503050406030204" pitchFamily="18" charset="0"/>
                      </a:rPr>
                      <m:t>𝑒</m:t>
                    </m:r>
                  </m:oMath>
                </a14:m>
                <a:r>
                  <a:rPr lang="el-GR" sz="1800" dirty="0">
                    <a:latin typeface="Calibri" panose="020F0502020204030204" pitchFamily="34" charset="0"/>
                    <a:cs typeface="Calibri" panose="020F0502020204030204" pitchFamily="34" charset="0"/>
                  </a:rPr>
                  <a:t>.</a:t>
                </a:r>
                <a:br>
                  <a:rPr lang="en-US" dirty="0">
                    <a:latin typeface="Calibri" panose="020F0502020204030204" pitchFamily="34" charset="0"/>
                    <a:cs typeface="Calibri" panose="020F0502020204030204" pitchFamily="34" charset="0"/>
                  </a:rPr>
                </a:br>
                <a:r>
                  <a:rPr lang="en-US" sz="1800" dirty="0">
                    <a:latin typeface="Calibri" panose="020F0502020204030204" pitchFamily="34" charset="0"/>
                    <a:cs typeface="Calibri" panose="020F0502020204030204" pitchFamily="34" charset="0"/>
                  </a:rPr>
                  <a:t>A) </a:t>
                </a:r>
                <a:r>
                  <a:rPr lang="el-GR" sz="1800" dirty="0">
                    <a:latin typeface="Calibri" panose="020F0502020204030204" pitchFamily="34" charset="0"/>
                    <a:cs typeface="Calibri" panose="020F0502020204030204" pitchFamily="34" charset="0"/>
                  </a:rPr>
                  <a:t>Βρείτε την επιτάχυνση του ηλεκτρονίου όσο βρίσκεται ανάμεσα στις πλάκες.</a:t>
                </a:r>
                <a:br>
                  <a:rPr lang="el-GR" sz="1800" dirty="0">
                    <a:latin typeface="Calibri" panose="020F0502020204030204" pitchFamily="34" charset="0"/>
                    <a:cs typeface="Calibri" panose="020F0502020204030204" pitchFamily="34" charset="0"/>
                  </a:rPr>
                </a:br>
                <a:r>
                  <a:rPr lang="el-GR" sz="1800" dirty="0">
                    <a:latin typeface="Calibri" panose="020F0502020204030204" pitchFamily="34" charset="0"/>
                    <a:cs typeface="Calibri" panose="020F0502020204030204" pitchFamily="34" charset="0"/>
                  </a:rPr>
                  <a:t>Β) Υποθέτοντας ότι το ηλεκτρόνιο μπαίνει στο πεδίο τη χρονική στιγμή </a:t>
                </a:r>
                <a14:m>
                  <m:oMath xmlns:m="http://schemas.openxmlformats.org/officeDocument/2006/math">
                    <m:r>
                      <m:rPr>
                        <m:sty m:val="p"/>
                      </m:rPr>
                      <a:rPr lang="en-US" sz="1800" b="0" i="0" smtClean="0">
                        <a:latin typeface="Cambria Math" panose="02040503050406030204" pitchFamily="18" charset="0"/>
                      </a:rPr>
                      <m:t>t</m:t>
                    </m:r>
                    <m:r>
                      <a:rPr lang="en-US" sz="1800" b="0" i="0" smtClean="0">
                        <a:latin typeface="Cambria Math" panose="02040503050406030204" pitchFamily="18" charset="0"/>
                      </a:rPr>
                      <m:t>=0</m:t>
                    </m:r>
                  </m:oMath>
                </a14:m>
                <a:r>
                  <a:rPr lang="en-US" sz="1800" dirty="0">
                    <a:latin typeface="Calibri" panose="020F0502020204030204" pitchFamily="34" charset="0"/>
                    <a:cs typeface="Calibri" panose="020F0502020204030204" pitchFamily="34" charset="0"/>
                  </a:rPr>
                  <a:t>, </a:t>
                </a:r>
                <a:r>
                  <a:rPr lang="el-GR" sz="1800" dirty="0">
                    <a:latin typeface="Calibri" panose="020F0502020204030204" pitchFamily="34" charset="0"/>
                    <a:cs typeface="Calibri" panose="020F0502020204030204" pitchFamily="34" charset="0"/>
                  </a:rPr>
                  <a:t>βρείτε το χρόνο που εγκαταλείπει το πεδίο.</a:t>
                </a:r>
                <a:br>
                  <a:rPr lang="el-GR" sz="1800" dirty="0">
                    <a:latin typeface="Calibri" panose="020F0502020204030204" pitchFamily="34" charset="0"/>
                    <a:cs typeface="Calibri" panose="020F0502020204030204" pitchFamily="34" charset="0"/>
                  </a:rPr>
                </a:br>
                <a:r>
                  <a:rPr lang="el-GR" sz="1800" dirty="0">
                    <a:latin typeface="Calibri" panose="020F0502020204030204" pitchFamily="34" charset="0"/>
                    <a:cs typeface="Calibri" panose="020F0502020204030204" pitchFamily="34" charset="0"/>
                  </a:rPr>
                  <a:t>Γ) Υποθέτοντας ότι η </a:t>
                </a:r>
                <a:r>
                  <a:rPr lang="en-US" sz="1800" dirty="0">
                    <a:latin typeface="Calibri" panose="020F0502020204030204" pitchFamily="34" charset="0"/>
                    <a:cs typeface="Calibri" panose="020F0502020204030204" pitchFamily="34" charset="0"/>
                  </a:rPr>
                  <a:t>y</a:t>
                </a:r>
                <a:r>
                  <a:rPr lang="el-GR" sz="1800" dirty="0">
                    <a:latin typeface="Calibri" panose="020F0502020204030204" pitchFamily="34" charset="0"/>
                    <a:cs typeface="Calibri" panose="020F0502020204030204" pitchFamily="34" charset="0"/>
                  </a:rPr>
                  <a:t>-συνιστώσα του ηλεκτρονίου όταν μπαίνει στο ηλεκτρικό πεδίο είναι </a:t>
                </a:r>
                <a14:m>
                  <m:oMath xmlns:m="http://schemas.openxmlformats.org/officeDocument/2006/math">
                    <m:r>
                      <m:rPr>
                        <m:sty m:val="p"/>
                      </m:rPr>
                      <a:rPr lang="en-US" sz="1800" b="0" i="0" smtClean="0">
                        <a:latin typeface="Cambria Math" panose="02040503050406030204" pitchFamily="18" charset="0"/>
                      </a:rPr>
                      <m:t>y</m:t>
                    </m:r>
                    <m:r>
                      <a:rPr lang="en-US" sz="1800" i="0">
                        <a:latin typeface="Cambria Math" panose="02040503050406030204" pitchFamily="18" charset="0"/>
                      </a:rPr>
                      <m:t>=0</m:t>
                    </m:r>
                  </m:oMath>
                </a14:m>
                <a:r>
                  <a:rPr lang="en-US" sz="1800" dirty="0">
                    <a:latin typeface="Calibri" panose="020F0502020204030204" pitchFamily="34" charset="0"/>
                    <a:cs typeface="Calibri" panose="020F0502020204030204" pitchFamily="34" charset="0"/>
                  </a:rPr>
                  <a:t>, </a:t>
                </a:r>
                <a:r>
                  <a:rPr lang="el-GR" sz="1800" dirty="0">
                    <a:latin typeface="Calibri" panose="020F0502020204030204" pitchFamily="34" charset="0"/>
                    <a:cs typeface="Calibri" panose="020F0502020204030204" pitchFamily="34" charset="0"/>
                  </a:rPr>
                  <a:t>ποια είναι αυτή με την οποία εγκαταλείπει το πεδίο;</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8100850" cy="5105400"/>
              </a:xfrm>
              <a:blipFill>
                <a:blip r:embed="rId3"/>
                <a:stretch>
                  <a:fillRect t="-955" r="-451"/>
                </a:stretch>
              </a:blipFill>
            </p:spPr>
            <p:txBody>
              <a:bodyPr/>
              <a:lstStyle/>
              <a:p>
                <a:r>
                  <a:rPr lang="en-US">
                    <a:noFill/>
                  </a:rPr>
                  <a:t> </a:t>
                </a:r>
              </a:p>
            </p:txBody>
          </p:sp>
        </mc:Fallback>
      </mc:AlternateContent>
      <mc:AlternateContent xmlns:mc="http://schemas.openxmlformats.org/markup-compatibility/2006" xmlns:p14="http://schemas.microsoft.com/office/powerpoint/2010/main">
        <mc:Choice Requires="p14">
          <p:contentPart p14:bwMode="auto" r:id="rId4">
            <p14:nvContentPartPr>
              <p14:cNvPr id="5" name="Ink 4"/>
              <p14:cNvContentPartPr/>
              <p14:nvPr/>
            </p14:nvContentPartPr>
            <p14:xfrm>
              <a:off x="8134200" y="3060360"/>
              <a:ext cx="368280" cy="233640"/>
            </p14:xfrm>
          </p:contentPart>
        </mc:Choice>
        <mc:Fallback xmlns="">
          <p:pic>
            <p:nvPicPr>
              <p:cNvPr id="5" name="Ink 4"/>
              <p:cNvPicPr/>
              <p:nvPr/>
            </p:nvPicPr>
            <p:blipFill>
              <a:blip r:embed="rId5"/>
              <a:stretch>
                <a:fillRect/>
              </a:stretch>
            </p:blipFill>
            <p:spPr>
              <a:xfrm>
                <a:off x="8124120" y="3052800"/>
                <a:ext cx="389520" cy="252360"/>
              </a:xfrm>
              <a:prstGeom prst="rect">
                <a:avLst/>
              </a:prstGeom>
            </p:spPr>
          </p:pic>
        </mc:Fallback>
      </mc:AlternateContent>
    </p:spTree>
    <p:extLst>
      <p:ext uri="{BB962C8B-B14F-4D97-AF65-F5344CB8AC3E}">
        <p14:creationId xmlns:p14="http://schemas.microsoft.com/office/powerpoint/2010/main" val="27967639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5462" y="710292"/>
            <a:ext cx="3852946" cy="3328308"/>
          </a:xfrm>
          <a:prstGeom prst="rect">
            <a:avLst/>
          </a:prstGeom>
        </p:spPr>
      </p:pic>
      <p:sp>
        <p:nvSpPr>
          <p:cNvPr id="2" name="Title 1"/>
          <p:cNvSpPr>
            <a:spLocks noGrp="1"/>
          </p:cNvSpPr>
          <p:nvPr>
            <p:ph type="title"/>
          </p:nvPr>
        </p:nvSpPr>
        <p:spPr/>
        <p:txBody>
          <a:bodyPr>
            <a:normAutofit fontScale="90000"/>
          </a:bodyPr>
          <a:lstStyle/>
          <a:p>
            <a:r>
              <a:rPr lang="el-GR" dirty="0"/>
              <a:t>Ηλεκτρικά Πεδία</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860058" cy="4569730"/>
              </a:xfrm>
            </p:spPr>
            <p:txBody>
              <a:bodyPr>
                <a:normAutofit/>
              </a:bodyPr>
              <a:lstStyle/>
              <a:p>
                <a:r>
                  <a:rPr lang="el-GR" b="1" dirty="0">
                    <a:latin typeface="Calibri" panose="020F0502020204030204" pitchFamily="34" charset="0"/>
                    <a:cs typeface="Calibri" panose="020F0502020204030204" pitchFamily="34" charset="0"/>
                  </a:rPr>
                  <a:t>Παράδειγμα – Λύση:</a:t>
                </a:r>
              </a:p>
              <a:p>
                <a:pPr lvl="1"/>
                <a:r>
                  <a:rPr lang="el-GR" sz="1600" dirty="0">
                    <a:latin typeface="Calibri" panose="020F0502020204030204" pitchFamily="34" charset="0"/>
                    <a:cs typeface="Calibri" panose="020F0502020204030204" pitchFamily="34" charset="0"/>
                  </a:rPr>
                  <a:t>Η αρχική ταχύτητά του </a:t>
                </a:r>
                <a:r>
                  <a:rPr lang="en-US" sz="1600" dirty="0">
                    <a:latin typeface="Calibri" panose="020F0502020204030204" pitchFamily="34" charset="0"/>
                    <a:cs typeface="Calibri" panose="020F0502020204030204" pitchFamily="34" charset="0"/>
                  </a:rPr>
                  <a:t> </a:t>
                </a:r>
                <a:r>
                  <a:rPr lang="el-GR" sz="1600" dirty="0">
                    <a:latin typeface="Calibri" panose="020F0502020204030204" pitchFamily="34" charset="0"/>
                    <a:cs typeface="Calibri" panose="020F0502020204030204" pitchFamily="34" charset="0"/>
                  </a:rPr>
                  <a:t>είναι </a:t>
                </a:r>
                <a14:m>
                  <m:oMath xmlns:m="http://schemas.openxmlformats.org/officeDocument/2006/math">
                    <m:sSub>
                      <m:sSubPr>
                        <m:ctrlPr>
                          <a:rPr lang="el-GR" sz="1600" i="1" smtClean="0">
                            <a:latin typeface="Cambria Math" panose="02040503050406030204" pitchFamily="18" charset="0"/>
                          </a:rPr>
                        </m:ctrlPr>
                      </m:sSubPr>
                      <m:e>
                        <m:r>
                          <a:rPr lang="en-US" sz="1600" b="0" i="1" smtClean="0">
                            <a:latin typeface="Cambria Math" panose="02040503050406030204" pitchFamily="18" charset="0"/>
                          </a:rPr>
                          <m:t>𝑢</m:t>
                        </m:r>
                      </m:e>
                      <m:sub>
                        <m:r>
                          <a:rPr lang="en-US" sz="1600" b="0" i="1" smtClean="0">
                            <a:latin typeface="Cambria Math" panose="02040503050406030204" pitchFamily="18" charset="0"/>
                          </a:rPr>
                          <m:t>𝑖</m:t>
                        </m:r>
                      </m:sub>
                    </m:sSub>
                    <m:r>
                      <a:rPr lang="en-US" sz="1600" b="0" i="1" smtClean="0">
                        <a:latin typeface="Cambria Math" panose="02040503050406030204" pitchFamily="18" charset="0"/>
                      </a:rPr>
                      <m:t>=3</m:t>
                    </m:r>
                    <m:r>
                      <a:rPr lang="en-US" sz="1600" b="0" i="1" smtClean="0">
                        <a:latin typeface="Cambria Math" panose="02040503050406030204" pitchFamily="18" charset="0"/>
                        <a:ea typeface="Cambria Math" panose="02040503050406030204" pitchFamily="18" charset="0"/>
                      </a:rPr>
                      <m:t>×</m:t>
                    </m:r>
                    <m:sSup>
                      <m:sSupPr>
                        <m:ctrlPr>
                          <a:rPr lang="en-US" sz="1600" b="0" i="1" smtClean="0">
                            <a:latin typeface="Cambria Math" panose="02040503050406030204" pitchFamily="18" charset="0"/>
                            <a:ea typeface="Cambria Math" panose="02040503050406030204" pitchFamily="18" charset="0"/>
                          </a:rPr>
                        </m:ctrlPr>
                      </m:sSupPr>
                      <m:e>
                        <m:r>
                          <a:rPr lang="en-US" sz="1600" b="0" i="1" smtClean="0">
                            <a:latin typeface="Cambria Math" panose="02040503050406030204" pitchFamily="18" charset="0"/>
                            <a:ea typeface="Cambria Math" panose="02040503050406030204" pitchFamily="18" charset="0"/>
                          </a:rPr>
                          <m:t>10</m:t>
                        </m:r>
                      </m:e>
                      <m:sup>
                        <m:r>
                          <a:rPr lang="en-US" sz="1600" b="0" i="1" smtClean="0">
                            <a:latin typeface="Cambria Math" panose="02040503050406030204" pitchFamily="18" charset="0"/>
                            <a:ea typeface="Cambria Math" panose="02040503050406030204" pitchFamily="18" charset="0"/>
                          </a:rPr>
                          <m:t>6</m:t>
                        </m:r>
                      </m:sup>
                    </m:sSup>
                  </m:oMath>
                </a14:m>
                <a:r>
                  <a:rPr lang="en-US" sz="1600" dirty="0">
                    <a:latin typeface="Calibri" panose="020F0502020204030204" pitchFamily="34" charset="0"/>
                    <a:cs typeface="Calibri" panose="020F0502020204030204" pitchFamily="34" charset="0"/>
                  </a:rPr>
                  <a:t> m/s </a:t>
                </a:r>
                <a:br>
                  <a:rPr lang="en-US" sz="1600" dirty="0">
                    <a:latin typeface="Calibri" panose="020F0502020204030204" pitchFamily="34" charset="0"/>
                    <a:cs typeface="Calibri" panose="020F0502020204030204" pitchFamily="34" charset="0"/>
                  </a:rPr>
                </a:br>
                <a:r>
                  <a:rPr lang="el-GR" sz="1600" dirty="0">
                    <a:latin typeface="Calibri" panose="020F0502020204030204" pitchFamily="34" charset="0"/>
                    <a:cs typeface="Calibri" panose="020F0502020204030204" pitchFamily="34" charset="0"/>
                  </a:rPr>
                  <a:t>και </a:t>
                </a:r>
                <a14:m>
                  <m:oMath xmlns:m="http://schemas.openxmlformats.org/officeDocument/2006/math">
                    <m:r>
                      <a:rPr lang="en-US" sz="1600" b="0" i="1" smtClean="0">
                        <a:latin typeface="Cambria Math" panose="02040503050406030204" pitchFamily="18" charset="0"/>
                      </a:rPr>
                      <m:t>𝐸</m:t>
                    </m:r>
                    <m:r>
                      <a:rPr lang="en-US" sz="1600" b="0" i="1" smtClean="0">
                        <a:latin typeface="Cambria Math" panose="02040503050406030204" pitchFamily="18" charset="0"/>
                      </a:rPr>
                      <m:t>=200</m:t>
                    </m:r>
                  </m:oMath>
                </a14:m>
                <a:r>
                  <a:rPr lang="en-US" sz="1600" dirty="0">
                    <a:latin typeface="Calibri" panose="020F0502020204030204" pitchFamily="34" charset="0"/>
                    <a:cs typeface="Calibri" panose="020F0502020204030204" pitchFamily="34" charset="0"/>
                  </a:rPr>
                  <a:t> N/C. </a:t>
                </a:r>
                <a:r>
                  <a:rPr lang="el-GR" sz="1600" dirty="0">
                    <a:latin typeface="Calibri" panose="020F0502020204030204" pitchFamily="34" charset="0"/>
                    <a:cs typeface="Calibri" panose="020F0502020204030204" pitchFamily="34" charset="0"/>
                  </a:rPr>
                  <a:t>Το οριζόντιο μήκος </a:t>
                </a:r>
                <a:br>
                  <a:rPr lang="en-US" sz="1600" dirty="0">
                    <a:latin typeface="Calibri" panose="020F0502020204030204" pitchFamily="34" charset="0"/>
                    <a:cs typeface="Calibri" panose="020F0502020204030204" pitchFamily="34" charset="0"/>
                  </a:rPr>
                </a:br>
                <a:r>
                  <a:rPr lang="el-GR" sz="1600" dirty="0">
                    <a:latin typeface="Calibri" panose="020F0502020204030204" pitchFamily="34" charset="0"/>
                    <a:cs typeface="Calibri" panose="020F0502020204030204" pitchFamily="34" charset="0"/>
                  </a:rPr>
                  <a:t>των πλακών είναι </a:t>
                </a:r>
                <a14:m>
                  <m:oMath xmlns:m="http://schemas.openxmlformats.org/officeDocument/2006/math">
                    <m:r>
                      <a:rPr lang="en-US" sz="1600" b="0" i="1" smtClean="0">
                        <a:latin typeface="Cambria Math" panose="02040503050406030204" pitchFamily="18" charset="0"/>
                      </a:rPr>
                      <m:t>𝑙</m:t>
                    </m:r>
                    <m:r>
                      <a:rPr lang="en-US" sz="1600" b="0" i="1" smtClean="0">
                        <a:latin typeface="Cambria Math" panose="02040503050406030204" pitchFamily="18" charset="0"/>
                      </a:rPr>
                      <m:t>=0.1</m:t>
                    </m:r>
                  </m:oMath>
                </a14:m>
                <a:r>
                  <a:rPr lang="en-US" sz="1600" dirty="0">
                    <a:latin typeface="Calibri" panose="020F0502020204030204" pitchFamily="34" charset="0"/>
                    <a:cs typeface="Calibri" panose="020F0502020204030204" pitchFamily="34" charset="0"/>
                  </a:rPr>
                  <a:t> m.</a:t>
                </a:r>
                <a:br>
                  <a:rPr lang="en-US" sz="1600" dirty="0">
                    <a:latin typeface="Calibri" panose="020F0502020204030204" pitchFamily="34" charset="0"/>
                    <a:cs typeface="Calibri" panose="020F0502020204030204" pitchFamily="34" charset="0"/>
                  </a:rPr>
                </a:br>
                <a:r>
                  <a:rPr lang="en-US" sz="1400" dirty="0">
                    <a:latin typeface="Calibri" panose="020F0502020204030204" pitchFamily="34" charset="0"/>
                    <a:cs typeface="Calibri" panose="020F0502020204030204" pitchFamily="34" charset="0"/>
                  </a:rPr>
                  <a:t>A) </a:t>
                </a:r>
                <a:r>
                  <a:rPr lang="el-GR" sz="1400" dirty="0">
                    <a:latin typeface="Calibri" panose="020F0502020204030204" pitchFamily="34" charset="0"/>
                    <a:cs typeface="Calibri" panose="020F0502020204030204" pitchFamily="34" charset="0"/>
                  </a:rPr>
                  <a:t>Βρείτε την επιτάχυνση του </a:t>
                </a:r>
                <a:br>
                  <a:rPr lang="en-US" sz="1400" dirty="0">
                    <a:latin typeface="Calibri" panose="020F0502020204030204" pitchFamily="34" charset="0"/>
                    <a:cs typeface="Calibri" panose="020F0502020204030204" pitchFamily="34" charset="0"/>
                  </a:rPr>
                </a:br>
                <a:r>
                  <a:rPr lang="el-GR" sz="1400" dirty="0">
                    <a:latin typeface="Calibri" panose="020F0502020204030204" pitchFamily="34" charset="0"/>
                    <a:cs typeface="Calibri" panose="020F0502020204030204" pitchFamily="34" charset="0"/>
                  </a:rPr>
                  <a:t>ηλεκτρονίου όσο βρίσκεται ανάμεσα στις πλάκες</a:t>
                </a:r>
                <a:r>
                  <a:rPr lang="el-GR" sz="1600" dirty="0">
                    <a:latin typeface="Calibri" panose="020F0502020204030204" pitchFamily="34" charset="0"/>
                    <a:cs typeface="Calibri" panose="020F0502020204030204" pitchFamily="34" charset="0"/>
                  </a:rPr>
                  <a:t>.</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860058" cy="4569730"/>
              </a:xfrm>
              <a:blipFill rotWithShape="0">
                <a:blip r:embed="rId3"/>
                <a:stretch>
                  <a:fillRect t="-1067"/>
                </a:stretch>
              </a:blipFill>
            </p:spPr>
            <p:txBody>
              <a:bodyPr/>
              <a:lstStyle/>
              <a:p>
                <a:r>
                  <a:rPr lang="el-GR">
                    <a:noFill/>
                  </a:rPr>
                  <a:t> </a:t>
                </a:r>
              </a:p>
            </p:txBody>
          </p:sp>
        </mc:Fallback>
      </mc:AlternateContent>
      <mc:AlternateContent xmlns:mc="http://schemas.openxmlformats.org/markup-compatibility/2006" xmlns:p14="http://schemas.microsoft.com/office/powerpoint/2010/main">
        <mc:Choice Requires="p14">
          <p:contentPart p14:bwMode="auto" r:id="rId4">
            <p14:nvContentPartPr>
              <p14:cNvPr id="5" name="Ink 4"/>
              <p14:cNvContentPartPr/>
              <p14:nvPr/>
            </p14:nvContentPartPr>
            <p14:xfrm>
              <a:off x="602280" y="2391120"/>
              <a:ext cx="8015400" cy="3782160"/>
            </p14:xfrm>
          </p:contentPart>
        </mc:Choice>
        <mc:Fallback xmlns="">
          <p:pic>
            <p:nvPicPr>
              <p:cNvPr id="5" name="Ink 4"/>
              <p:cNvPicPr/>
              <p:nvPr/>
            </p:nvPicPr>
            <p:blipFill>
              <a:blip r:embed="rId5"/>
              <a:stretch>
                <a:fillRect/>
              </a:stretch>
            </p:blipFill>
            <p:spPr>
              <a:xfrm>
                <a:off x="596520" y="2383200"/>
                <a:ext cx="8030520" cy="3800520"/>
              </a:xfrm>
              <a:prstGeom prst="rect">
                <a:avLst/>
              </a:prstGeom>
            </p:spPr>
          </p:pic>
        </mc:Fallback>
      </mc:AlternateContent>
    </p:spTree>
    <p:extLst>
      <p:ext uri="{BB962C8B-B14F-4D97-AF65-F5344CB8AC3E}">
        <p14:creationId xmlns:p14="http://schemas.microsoft.com/office/powerpoint/2010/main" val="24467863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5462" y="710292"/>
            <a:ext cx="3852946" cy="3328308"/>
          </a:xfrm>
          <a:prstGeom prst="rect">
            <a:avLst/>
          </a:prstGeom>
        </p:spPr>
      </p:pic>
      <p:sp>
        <p:nvSpPr>
          <p:cNvPr id="2" name="Title 1"/>
          <p:cNvSpPr>
            <a:spLocks noGrp="1"/>
          </p:cNvSpPr>
          <p:nvPr>
            <p:ph type="title"/>
          </p:nvPr>
        </p:nvSpPr>
        <p:spPr/>
        <p:txBody>
          <a:bodyPr>
            <a:normAutofit fontScale="90000"/>
          </a:bodyPr>
          <a:lstStyle/>
          <a:p>
            <a:r>
              <a:rPr lang="el-GR" dirty="0"/>
              <a:t>Ηλεκτρικά Πεδία</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860058" cy="4569730"/>
              </a:xfrm>
            </p:spPr>
            <p:txBody>
              <a:bodyPr>
                <a:normAutofit/>
              </a:bodyPr>
              <a:lstStyle/>
              <a:p>
                <a:r>
                  <a:rPr lang="el-GR" b="1" dirty="0">
                    <a:latin typeface="Calibri" panose="020F0502020204030204" pitchFamily="34" charset="0"/>
                    <a:cs typeface="Calibri" panose="020F0502020204030204" pitchFamily="34" charset="0"/>
                  </a:rPr>
                  <a:t>Παράδειγμα – Λύση:</a:t>
                </a:r>
              </a:p>
              <a:p>
                <a:pPr lvl="1"/>
                <a:r>
                  <a:rPr lang="el-GR" sz="1600" dirty="0">
                    <a:latin typeface="Calibri" panose="020F0502020204030204" pitchFamily="34" charset="0"/>
                    <a:cs typeface="Calibri" panose="020F0502020204030204" pitchFamily="34" charset="0"/>
                  </a:rPr>
                  <a:t>Η αρχική ταχύτητά του είναι </a:t>
                </a:r>
                <a14:m>
                  <m:oMath xmlns:m="http://schemas.openxmlformats.org/officeDocument/2006/math">
                    <m:sSub>
                      <m:sSubPr>
                        <m:ctrlPr>
                          <a:rPr lang="el-GR" sz="1600" i="1" smtClean="0">
                            <a:latin typeface="Cambria Math" panose="02040503050406030204" pitchFamily="18" charset="0"/>
                          </a:rPr>
                        </m:ctrlPr>
                      </m:sSubPr>
                      <m:e>
                        <m:r>
                          <a:rPr lang="en-US" sz="1600" b="0" i="1" smtClean="0">
                            <a:latin typeface="Cambria Math" panose="02040503050406030204" pitchFamily="18" charset="0"/>
                          </a:rPr>
                          <m:t>𝑢</m:t>
                        </m:r>
                      </m:e>
                      <m:sub>
                        <m:r>
                          <a:rPr lang="en-US" sz="1600" b="0" i="1" smtClean="0">
                            <a:latin typeface="Cambria Math" panose="02040503050406030204" pitchFamily="18" charset="0"/>
                          </a:rPr>
                          <m:t>𝑖</m:t>
                        </m:r>
                      </m:sub>
                    </m:sSub>
                    <m:r>
                      <a:rPr lang="en-US" sz="1600" b="0" i="1" smtClean="0">
                        <a:latin typeface="Cambria Math" panose="02040503050406030204" pitchFamily="18" charset="0"/>
                      </a:rPr>
                      <m:t>=3</m:t>
                    </m:r>
                    <m:r>
                      <a:rPr lang="en-US" sz="1600" b="0" i="1" smtClean="0">
                        <a:latin typeface="Cambria Math" panose="02040503050406030204" pitchFamily="18" charset="0"/>
                        <a:ea typeface="Cambria Math" panose="02040503050406030204" pitchFamily="18" charset="0"/>
                      </a:rPr>
                      <m:t>×</m:t>
                    </m:r>
                    <m:sSup>
                      <m:sSupPr>
                        <m:ctrlPr>
                          <a:rPr lang="en-US" sz="1600" b="0" i="1" smtClean="0">
                            <a:latin typeface="Cambria Math" panose="02040503050406030204" pitchFamily="18" charset="0"/>
                            <a:ea typeface="Cambria Math" panose="02040503050406030204" pitchFamily="18" charset="0"/>
                          </a:rPr>
                        </m:ctrlPr>
                      </m:sSupPr>
                      <m:e>
                        <m:r>
                          <a:rPr lang="en-US" sz="1600" b="0" i="1" smtClean="0">
                            <a:latin typeface="Cambria Math" panose="02040503050406030204" pitchFamily="18" charset="0"/>
                            <a:ea typeface="Cambria Math" panose="02040503050406030204" pitchFamily="18" charset="0"/>
                          </a:rPr>
                          <m:t>10</m:t>
                        </m:r>
                      </m:e>
                      <m:sup>
                        <m:r>
                          <a:rPr lang="en-US" sz="1600" b="0" i="1" smtClean="0">
                            <a:latin typeface="Cambria Math" panose="02040503050406030204" pitchFamily="18" charset="0"/>
                            <a:ea typeface="Cambria Math" panose="02040503050406030204" pitchFamily="18" charset="0"/>
                          </a:rPr>
                          <m:t>6</m:t>
                        </m:r>
                      </m:sup>
                    </m:sSup>
                  </m:oMath>
                </a14:m>
                <a:r>
                  <a:rPr lang="en-US" sz="1600" dirty="0">
                    <a:latin typeface="Calibri" panose="020F0502020204030204" pitchFamily="34" charset="0"/>
                    <a:cs typeface="Calibri" panose="020F0502020204030204" pitchFamily="34" charset="0"/>
                  </a:rPr>
                  <a:t> m/s </a:t>
                </a:r>
                <a:br>
                  <a:rPr lang="en-US" sz="1600" dirty="0">
                    <a:latin typeface="Calibri" panose="020F0502020204030204" pitchFamily="34" charset="0"/>
                    <a:cs typeface="Calibri" panose="020F0502020204030204" pitchFamily="34" charset="0"/>
                  </a:rPr>
                </a:br>
                <a:r>
                  <a:rPr lang="el-GR" sz="1600" dirty="0">
                    <a:latin typeface="Calibri" panose="020F0502020204030204" pitchFamily="34" charset="0"/>
                    <a:cs typeface="Calibri" panose="020F0502020204030204" pitchFamily="34" charset="0"/>
                  </a:rPr>
                  <a:t>και</a:t>
                </a:r>
                <a:r>
                  <a:rPr lang="en-US" sz="1600" dirty="0">
                    <a:latin typeface="Calibri" panose="020F0502020204030204" pitchFamily="34" charset="0"/>
                    <a:cs typeface="Calibri" panose="020F0502020204030204" pitchFamily="34" charset="0"/>
                  </a:rPr>
                  <a:t> </a:t>
                </a:r>
                <a14:m>
                  <m:oMath xmlns:m="http://schemas.openxmlformats.org/officeDocument/2006/math">
                    <m:r>
                      <a:rPr lang="en-US" sz="1600" b="0" i="1" smtClean="0">
                        <a:latin typeface="Cambria Math" panose="02040503050406030204" pitchFamily="18" charset="0"/>
                      </a:rPr>
                      <m:t>𝐸</m:t>
                    </m:r>
                    <m:r>
                      <a:rPr lang="en-US" sz="1600" b="0" i="1" smtClean="0">
                        <a:latin typeface="Cambria Math" panose="02040503050406030204" pitchFamily="18" charset="0"/>
                      </a:rPr>
                      <m:t>=200</m:t>
                    </m:r>
                  </m:oMath>
                </a14:m>
                <a:r>
                  <a:rPr lang="en-US" sz="1600" dirty="0">
                    <a:latin typeface="Calibri" panose="020F0502020204030204" pitchFamily="34" charset="0"/>
                    <a:cs typeface="Calibri" panose="020F0502020204030204" pitchFamily="34" charset="0"/>
                  </a:rPr>
                  <a:t> N/C. </a:t>
                </a:r>
                <a:r>
                  <a:rPr lang="el-GR" sz="1600" dirty="0">
                    <a:latin typeface="Calibri" panose="020F0502020204030204" pitchFamily="34" charset="0"/>
                    <a:cs typeface="Calibri" panose="020F0502020204030204" pitchFamily="34" charset="0"/>
                  </a:rPr>
                  <a:t>Το οριζόντιο μήκος </a:t>
                </a:r>
                <a:br>
                  <a:rPr lang="en-US" sz="1600" dirty="0">
                    <a:latin typeface="Calibri" panose="020F0502020204030204" pitchFamily="34" charset="0"/>
                    <a:cs typeface="Calibri" panose="020F0502020204030204" pitchFamily="34" charset="0"/>
                  </a:rPr>
                </a:br>
                <a:r>
                  <a:rPr lang="el-GR" sz="1600" dirty="0">
                    <a:latin typeface="Calibri" panose="020F0502020204030204" pitchFamily="34" charset="0"/>
                    <a:cs typeface="Calibri" panose="020F0502020204030204" pitchFamily="34" charset="0"/>
                  </a:rPr>
                  <a:t>των πλακών είναι </a:t>
                </a:r>
                <a14:m>
                  <m:oMath xmlns:m="http://schemas.openxmlformats.org/officeDocument/2006/math">
                    <m:r>
                      <a:rPr lang="en-US" sz="1600" b="0" i="1" smtClean="0">
                        <a:latin typeface="Cambria Math" panose="02040503050406030204" pitchFamily="18" charset="0"/>
                      </a:rPr>
                      <m:t>𝑙</m:t>
                    </m:r>
                    <m:r>
                      <a:rPr lang="en-US" sz="1600" b="0" i="1" smtClean="0">
                        <a:latin typeface="Cambria Math" panose="02040503050406030204" pitchFamily="18" charset="0"/>
                      </a:rPr>
                      <m:t>=0.1</m:t>
                    </m:r>
                  </m:oMath>
                </a14:m>
                <a:r>
                  <a:rPr lang="en-US" sz="1600" dirty="0">
                    <a:latin typeface="Calibri" panose="020F0502020204030204" pitchFamily="34" charset="0"/>
                    <a:cs typeface="Calibri" panose="020F0502020204030204" pitchFamily="34" charset="0"/>
                  </a:rPr>
                  <a:t> m.</a:t>
                </a:r>
                <a:br>
                  <a:rPr lang="en-US" sz="1600" dirty="0">
                    <a:latin typeface="Calibri" panose="020F0502020204030204" pitchFamily="34" charset="0"/>
                    <a:cs typeface="Calibri" panose="020F0502020204030204" pitchFamily="34" charset="0"/>
                  </a:rPr>
                </a:br>
                <a:r>
                  <a:rPr lang="el-GR" sz="1400" dirty="0">
                    <a:latin typeface="Calibri" panose="020F0502020204030204" pitchFamily="34" charset="0"/>
                    <a:cs typeface="Calibri" panose="020F0502020204030204" pitchFamily="34" charset="0"/>
                  </a:rPr>
                  <a:t>Β) Υποθέτοντας ότι το ηλεκτρόνιο μπαίνει </a:t>
                </a:r>
                <a:br>
                  <a:rPr lang="en-US" sz="1400" dirty="0">
                    <a:latin typeface="Calibri" panose="020F0502020204030204" pitchFamily="34" charset="0"/>
                    <a:cs typeface="Calibri" panose="020F0502020204030204" pitchFamily="34" charset="0"/>
                  </a:rPr>
                </a:br>
                <a:r>
                  <a:rPr lang="el-GR" sz="1400" dirty="0">
                    <a:latin typeface="Calibri" panose="020F0502020204030204" pitchFamily="34" charset="0"/>
                    <a:cs typeface="Calibri" panose="020F0502020204030204" pitchFamily="34" charset="0"/>
                  </a:rPr>
                  <a:t>στο πεδίο τη χρονική στιγμή </a:t>
                </a:r>
                <a14:m>
                  <m:oMath xmlns:m="http://schemas.openxmlformats.org/officeDocument/2006/math">
                    <m:r>
                      <a:rPr lang="en-US" sz="1400" i="1">
                        <a:latin typeface="Cambria Math" panose="02040503050406030204" pitchFamily="18" charset="0"/>
                      </a:rPr>
                      <m:t>𝑡</m:t>
                    </m:r>
                    <m:r>
                      <a:rPr lang="en-US" sz="1400" i="1">
                        <a:latin typeface="Cambria Math" panose="02040503050406030204" pitchFamily="18" charset="0"/>
                      </a:rPr>
                      <m:t>=0</m:t>
                    </m:r>
                  </m:oMath>
                </a14:m>
                <a:r>
                  <a:rPr lang="en-US" sz="1400" dirty="0">
                    <a:latin typeface="Calibri" panose="020F0502020204030204" pitchFamily="34" charset="0"/>
                    <a:cs typeface="Calibri" panose="020F0502020204030204" pitchFamily="34" charset="0"/>
                  </a:rPr>
                  <a:t>, </a:t>
                </a:r>
                <a:r>
                  <a:rPr lang="el-GR" sz="1400" dirty="0">
                    <a:latin typeface="Calibri" panose="020F0502020204030204" pitchFamily="34" charset="0"/>
                    <a:cs typeface="Calibri" panose="020F0502020204030204" pitchFamily="34" charset="0"/>
                  </a:rPr>
                  <a:t>βρείτε το χρόνο </a:t>
                </a:r>
                <a:br>
                  <a:rPr lang="en-US" sz="1400" dirty="0">
                    <a:latin typeface="Calibri" panose="020F0502020204030204" pitchFamily="34" charset="0"/>
                    <a:cs typeface="Calibri" panose="020F0502020204030204" pitchFamily="34" charset="0"/>
                  </a:rPr>
                </a:br>
                <a:r>
                  <a:rPr lang="el-GR" sz="1400" dirty="0">
                    <a:latin typeface="Calibri" panose="020F0502020204030204" pitchFamily="34" charset="0"/>
                    <a:cs typeface="Calibri" panose="020F0502020204030204" pitchFamily="34" charset="0"/>
                  </a:rPr>
                  <a:t>που εγκαταλείπει το πεδίο.</a:t>
                </a:r>
                <a:br>
                  <a:rPr lang="el-GR" sz="1600" dirty="0">
                    <a:latin typeface="Calibri" panose="020F0502020204030204" pitchFamily="34" charset="0"/>
                    <a:cs typeface="Calibri" panose="020F0502020204030204" pitchFamily="34" charset="0"/>
                  </a:rPr>
                </a:br>
                <a:endParaRPr lang="el-GR" sz="1400" dirty="0">
                  <a:latin typeface="Calibri" panose="020F0502020204030204" pitchFamily="34" charset="0"/>
                  <a:cs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860058" cy="4569730"/>
              </a:xfrm>
              <a:blipFill rotWithShape="0">
                <a:blip r:embed="rId3"/>
                <a:stretch>
                  <a:fillRect t="-1067"/>
                </a:stretch>
              </a:blipFill>
            </p:spPr>
            <p:txBody>
              <a:bodyPr/>
              <a:lstStyle/>
              <a:p>
                <a:r>
                  <a:rPr lang="el-GR">
                    <a:noFill/>
                  </a:rPr>
                  <a:t> </a:t>
                </a:r>
              </a:p>
            </p:txBody>
          </p:sp>
        </mc:Fallback>
      </mc:AlternateContent>
      <mc:AlternateContent xmlns:mc="http://schemas.openxmlformats.org/markup-compatibility/2006" xmlns:p14="http://schemas.microsoft.com/office/powerpoint/2010/main">
        <mc:Choice Requires="p14">
          <p:contentPart p14:bwMode="auto" r:id="rId4">
            <p14:nvContentPartPr>
              <p14:cNvPr id="5" name="Ink 4"/>
              <p14:cNvContentPartPr/>
              <p14:nvPr/>
            </p14:nvContentPartPr>
            <p14:xfrm>
              <a:off x="609480" y="2318040"/>
              <a:ext cx="7817760" cy="4119840"/>
            </p14:xfrm>
          </p:contentPart>
        </mc:Choice>
        <mc:Fallback xmlns="">
          <p:pic>
            <p:nvPicPr>
              <p:cNvPr id="5" name="Ink 4"/>
              <p:cNvPicPr/>
              <p:nvPr/>
            </p:nvPicPr>
            <p:blipFill>
              <a:blip r:embed="rId5"/>
              <a:stretch>
                <a:fillRect/>
              </a:stretch>
            </p:blipFill>
            <p:spPr>
              <a:xfrm>
                <a:off x="603360" y="2308320"/>
                <a:ext cx="7834320" cy="4139640"/>
              </a:xfrm>
              <a:prstGeom prst="rect">
                <a:avLst/>
              </a:prstGeom>
            </p:spPr>
          </p:pic>
        </mc:Fallback>
      </mc:AlternateContent>
    </p:spTree>
    <p:extLst>
      <p:ext uri="{BB962C8B-B14F-4D97-AF65-F5344CB8AC3E}">
        <p14:creationId xmlns:p14="http://schemas.microsoft.com/office/powerpoint/2010/main" val="35163474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5462" y="710292"/>
            <a:ext cx="3852946" cy="3328308"/>
          </a:xfrm>
          <a:prstGeom prst="rect">
            <a:avLst/>
          </a:prstGeom>
        </p:spPr>
      </p:pic>
      <p:sp>
        <p:nvSpPr>
          <p:cNvPr id="2" name="Title 1"/>
          <p:cNvSpPr>
            <a:spLocks noGrp="1"/>
          </p:cNvSpPr>
          <p:nvPr>
            <p:ph type="title"/>
          </p:nvPr>
        </p:nvSpPr>
        <p:spPr/>
        <p:txBody>
          <a:bodyPr>
            <a:normAutofit fontScale="90000"/>
          </a:bodyPr>
          <a:lstStyle/>
          <a:p>
            <a:r>
              <a:rPr lang="el-GR" dirty="0"/>
              <a:t>Ηλεκτρικά Πεδία</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860058" cy="4569730"/>
              </a:xfrm>
            </p:spPr>
            <p:txBody>
              <a:bodyPr>
                <a:normAutofit/>
              </a:bodyPr>
              <a:lstStyle/>
              <a:p>
                <a:r>
                  <a:rPr lang="el-GR" b="1" dirty="0">
                    <a:latin typeface="Calibri" panose="020F0502020204030204" pitchFamily="34" charset="0"/>
                    <a:cs typeface="Calibri" panose="020F0502020204030204" pitchFamily="34" charset="0"/>
                  </a:rPr>
                  <a:t>Παράδειγμα – Λύση:</a:t>
                </a:r>
              </a:p>
              <a:p>
                <a:pPr lvl="1"/>
                <a:r>
                  <a:rPr lang="el-GR" sz="1600" dirty="0">
                    <a:latin typeface="Calibri" panose="020F0502020204030204" pitchFamily="34" charset="0"/>
                    <a:cs typeface="Calibri" panose="020F0502020204030204" pitchFamily="34" charset="0"/>
                  </a:rPr>
                  <a:t>Η αρχική ταχύτητά του είναι </a:t>
                </a:r>
                <a14:m>
                  <m:oMath xmlns:m="http://schemas.openxmlformats.org/officeDocument/2006/math">
                    <m:sSub>
                      <m:sSubPr>
                        <m:ctrlPr>
                          <a:rPr lang="el-GR" sz="1600" i="1" smtClean="0">
                            <a:latin typeface="Cambria Math" panose="02040503050406030204" pitchFamily="18" charset="0"/>
                          </a:rPr>
                        </m:ctrlPr>
                      </m:sSubPr>
                      <m:e>
                        <m:r>
                          <a:rPr lang="en-US" sz="1600" b="0" i="1" smtClean="0">
                            <a:latin typeface="Cambria Math" panose="02040503050406030204" pitchFamily="18" charset="0"/>
                          </a:rPr>
                          <m:t>𝑢</m:t>
                        </m:r>
                      </m:e>
                      <m:sub>
                        <m:r>
                          <a:rPr lang="en-US" sz="1600" b="0" i="1" smtClean="0">
                            <a:latin typeface="Cambria Math" panose="02040503050406030204" pitchFamily="18" charset="0"/>
                          </a:rPr>
                          <m:t>𝑖</m:t>
                        </m:r>
                      </m:sub>
                    </m:sSub>
                    <m:r>
                      <a:rPr lang="en-US" sz="1600" b="0" i="1" smtClean="0">
                        <a:latin typeface="Cambria Math" panose="02040503050406030204" pitchFamily="18" charset="0"/>
                      </a:rPr>
                      <m:t>=3</m:t>
                    </m:r>
                    <m:r>
                      <a:rPr lang="en-US" sz="1600" b="0" i="1" smtClean="0">
                        <a:latin typeface="Cambria Math" panose="02040503050406030204" pitchFamily="18" charset="0"/>
                        <a:ea typeface="Cambria Math" panose="02040503050406030204" pitchFamily="18" charset="0"/>
                      </a:rPr>
                      <m:t>×</m:t>
                    </m:r>
                    <m:sSup>
                      <m:sSupPr>
                        <m:ctrlPr>
                          <a:rPr lang="en-US" sz="1600" b="0" i="1" smtClean="0">
                            <a:latin typeface="Cambria Math" panose="02040503050406030204" pitchFamily="18" charset="0"/>
                            <a:ea typeface="Cambria Math" panose="02040503050406030204" pitchFamily="18" charset="0"/>
                          </a:rPr>
                        </m:ctrlPr>
                      </m:sSupPr>
                      <m:e>
                        <m:r>
                          <a:rPr lang="en-US" sz="1600" b="0" i="1" smtClean="0">
                            <a:latin typeface="Cambria Math" panose="02040503050406030204" pitchFamily="18" charset="0"/>
                            <a:ea typeface="Cambria Math" panose="02040503050406030204" pitchFamily="18" charset="0"/>
                          </a:rPr>
                          <m:t>10</m:t>
                        </m:r>
                      </m:e>
                      <m:sup>
                        <m:r>
                          <a:rPr lang="en-US" sz="1600" b="0" i="1" smtClean="0">
                            <a:latin typeface="Cambria Math" panose="02040503050406030204" pitchFamily="18" charset="0"/>
                            <a:ea typeface="Cambria Math" panose="02040503050406030204" pitchFamily="18" charset="0"/>
                          </a:rPr>
                          <m:t>6</m:t>
                        </m:r>
                      </m:sup>
                    </m:sSup>
                  </m:oMath>
                </a14:m>
                <a:r>
                  <a:rPr lang="en-US" sz="1600" dirty="0">
                    <a:latin typeface="Calibri" panose="020F0502020204030204" pitchFamily="34" charset="0"/>
                    <a:cs typeface="Calibri" panose="020F0502020204030204" pitchFamily="34" charset="0"/>
                  </a:rPr>
                  <a:t> m/s </a:t>
                </a:r>
                <a:br>
                  <a:rPr lang="en-US" sz="1600" dirty="0">
                    <a:latin typeface="Calibri" panose="020F0502020204030204" pitchFamily="34" charset="0"/>
                    <a:cs typeface="Calibri" panose="020F0502020204030204" pitchFamily="34" charset="0"/>
                  </a:rPr>
                </a:br>
                <a:r>
                  <a:rPr lang="el-GR" sz="1600" dirty="0">
                    <a:latin typeface="Calibri" panose="020F0502020204030204" pitchFamily="34" charset="0"/>
                    <a:cs typeface="Calibri" panose="020F0502020204030204" pitchFamily="34" charset="0"/>
                  </a:rPr>
                  <a:t>και </a:t>
                </a:r>
                <a14:m>
                  <m:oMath xmlns:m="http://schemas.openxmlformats.org/officeDocument/2006/math">
                    <m:r>
                      <a:rPr lang="en-US" sz="1600" b="0" i="1" smtClean="0">
                        <a:latin typeface="Cambria Math" panose="02040503050406030204" pitchFamily="18" charset="0"/>
                      </a:rPr>
                      <m:t>𝐸</m:t>
                    </m:r>
                    <m:r>
                      <a:rPr lang="en-US" sz="1600" b="0" i="1" smtClean="0">
                        <a:latin typeface="Cambria Math" panose="02040503050406030204" pitchFamily="18" charset="0"/>
                      </a:rPr>
                      <m:t>=200</m:t>
                    </m:r>
                  </m:oMath>
                </a14:m>
                <a:r>
                  <a:rPr lang="en-US" sz="1600" dirty="0">
                    <a:latin typeface="Calibri" panose="020F0502020204030204" pitchFamily="34" charset="0"/>
                    <a:cs typeface="Calibri" panose="020F0502020204030204" pitchFamily="34" charset="0"/>
                  </a:rPr>
                  <a:t> N/C. </a:t>
                </a:r>
                <a:r>
                  <a:rPr lang="el-GR" sz="1600" dirty="0">
                    <a:latin typeface="Calibri" panose="020F0502020204030204" pitchFamily="34" charset="0"/>
                    <a:cs typeface="Calibri" panose="020F0502020204030204" pitchFamily="34" charset="0"/>
                  </a:rPr>
                  <a:t>Το οριζόντιο μήκος </a:t>
                </a:r>
                <a:br>
                  <a:rPr lang="en-US" sz="1600" dirty="0">
                    <a:latin typeface="Calibri" panose="020F0502020204030204" pitchFamily="34" charset="0"/>
                    <a:cs typeface="Calibri" panose="020F0502020204030204" pitchFamily="34" charset="0"/>
                  </a:rPr>
                </a:br>
                <a:r>
                  <a:rPr lang="el-GR" sz="1600" dirty="0">
                    <a:latin typeface="Calibri" panose="020F0502020204030204" pitchFamily="34" charset="0"/>
                    <a:cs typeface="Calibri" panose="020F0502020204030204" pitchFamily="34" charset="0"/>
                  </a:rPr>
                  <a:t>των πλακών είναι </a:t>
                </a:r>
                <a14:m>
                  <m:oMath xmlns:m="http://schemas.openxmlformats.org/officeDocument/2006/math">
                    <m:r>
                      <a:rPr lang="en-US" sz="1600" b="0" i="1" smtClean="0">
                        <a:latin typeface="Cambria Math" panose="02040503050406030204" pitchFamily="18" charset="0"/>
                      </a:rPr>
                      <m:t>𝑙</m:t>
                    </m:r>
                    <m:r>
                      <a:rPr lang="en-US" sz="1600" b="0" i="1" smtClean="0">
                        <a:latin typeface="Cambria Math" panose="02040503050406030204" pitchFamily="18" charset="0"/>
                      </a:rPr>
                      <m:t>=0.1</m:t>
                    </m:r>
                  </m:oMath>
                </a14:m>
                <a:r>
                  <a:rPr lang="en-US" sz="1600" dirty="0">
                    <a:latin typeface="Calibri" panose="020F0502020204030204" pitchFamily="34" charset="0"/>
                    <a:cs typeface="Calibri" panose="020F0502020204030204" pitchFamily="34" charset="0"/>
                  </a:rPr>
                  <a:t> m.</a:t>
                </a:r>
                <a:br>
                  <a:rPr lang="en-US" sz="1600" dirty="0">
                    <a:latin typeface="Calibri" panose="020F0502020204030204" pitchFamily="34" charset="0"/>
                    <a:cs typeface="Calibri" panose="020F0502020204030204" pitchFamily="34" charset="0"/>
                  </a:rPr>
                </a:br>
                <a:r>
                  <a:rPr lang="el-GR" sz="1400" dirty="0">
                    <a:latin typeface="Calibri" panose="020F0502020204030204" pitchFamily="34" charset="0"/>
                    <a:cs typeface="Calibri" panose="020F0502020204030204" pitchFamily="34" charset="0"/>
                  </a:rPr>
                  <a:t>Γ) Υποθέτοντας ότι η </a:t>
                </a:r>
                <a14:m>
                  <m:oMath xmlns:m="http://schemas.openxmlformats.org/officeDocument/2006/math">
                    <m:r>
                      <a:rPr lang="en-US" sz="1400" i="1" dirty="0" smtClean="0">
                        <a:latin typeface="Cambria Math" panose="02040503050406030204" pitchFamily="18" charset="0"/>
                        <a:cs typeface="Calibri" panose="020F0502020204030204" pitchFamily="34" charset="0"/>
                      </a:rPr>
                      <m:t>𝑦</m:t>
                    </m:r>
                  </m:oMath>
                </a14:m>
                <a:r>
                  <a:rPr lang="el-GR" sz="1400" dirty="0">
                    <a:latin typeface="Calibri" panose="020F0502020204030204" pitchFamily="34" charset="0"/>
                    <a:cs typeface="Calibri" panose="020F0502020204030204" pitchFamily="34" charset="0"/>
                  </a:rPr>
                  <a:t>-συνιστώσα του </a:t>
                </a:r>
                <a:br>
                  <a:rPr lang="en-US" sz="1400" dirty="0">
                    <a:latin typeface="Calibri" panose="020F0502020204030204" pitchFamily="34" charset="0"/>
                    <a:cs typeface="Calibri" panose="020F0502020204030204" pitchFamily="34" charset="0"/>
                  </a:rPr>
                </a:br>
                <a:r>
                  <a:rPr lang="el-GR" sz="1400" dirty="0">
                    <a:latin typeface="Calibri" panose="020F0502020204030204" pitchFamily="34" charset="0"/>
                    <a:cs typeface="Calibri" panose="020F0502020204030204" pitchFamily="34" charset="0"/>
                  </a:rPr>
                  <a:t>ηλεκτρονίου όταν μπαίνει στο ηλεκτρικό πεδίο </a:t>
                </a:r>
                <a:br>
                  <a:rPr lang="en-US" sz="1400" dirty="0">
                    <a:latin typeface="Calibri" panose="020F0502020204030204" pitchFamily="34" charset="0"/>
                    <a:cs typeface="Calibri" panose="020F0502020204030204" pitchFamily="34" charset="0"/>
                  </a:rPr>
                </a:br>
                <a:r>
                  <a:rPr lang="el-GR" sz="1400" dirty="0">
                    <a:latin typeface="Calibri" panose="020F0502020204030204" pitchFamily="34" charset="0"/>
                    <a:cs typeface="Calibri" panose="020F0502020204030204" pitchFamily="34" charset="0"/>
                  </a:rPr>
                  <a:t>είναι </a:t>
                </a:r>
                <a14:m>
                  <m:oMath xmlns:m="http://schemas.openxmlformats.org/officeDocument/2006/math">
                    <m:r>
                      <a:rPr lang="en-US" sz="1400" i="1">
                        <a:latin typeface="Cambria Math" panose="02040503050406030204" pitchFamily="18" charset="0"/>
                      </a:rPr>
                      <m:t>𝑦</m:t>
                    </m:r>
                    <m:r>
                      <a:rPr lang="en-US" sz="1400" i="1">
                        <a:latin typeface="Cambria Math" panose="02040503050406030204" pitchFamily="18" charset="0"/>
                      </a:rPr>
                      <m:t>=0</m:t>
                    </m:r>
                  </m:oMath>
                </a14:m>
                <a:r>
                  <a:rPr lang="en-US" sz="1400" dirty="0">
                    <a:latin typeface="Calibri" panose="020F0502020204030204" pitchFamily="34" charset="0"/>
                    <a:cs typeface="Calibri" panose="020F0502020204030204" pitchFamily="34" charset="0"/>
                  </a:rPr>
                  <a:t>, </a:t>
                </a:r>
                <a:r>
                  <a:rPr lang="el-GR" sz="1400" dirty="0">
                    <a:latin typeface="Calibri" panose="020F0502020204030204" pitchFamily="34" charset="0"/>
                    <a:cs typeface="Calibri" panose="020F0502020204030204" pitchFamily="34" charset="0"/>
                  </a:rPr>
                  <a:t>ποια είναι αυτή με την οποία </a:t>
                </a:r>
                <a:br>
                  <a:rPr lang="en-US" sz="1400" dirty="0">
                    <a:latin typeface="Calibri" panose="020F0502020204030204" pitchFamily="34" charset="0"/>
                    <a:cs typeface="Calibri" panose="020F0502020204030204" pitchFamily="34" charset="0"/>
                  </a:rPr>
                </a:br>
                <a:r>
                  <a:rPr lang="el-GR" sz="1400" dirty="0">
                    <a:latin typeface="Calibri" panose="020F0502020204030204" pitchFamily="34" charset="0"/>
                    <a:cs typeface="Calibri" panose="020F0502020204030204" pitchFamily="34" charset="0"/>
                  </a:rPr>
                  <a:t>εγκαταλείπει το πεδίο;</a:t>
                </a:r>
              </a:p>
              <a:p>
                <a:pPr marL="365760" lvl="1" indent="0">
                  <a:buNone/>
                </a:pPr>
                <a:br>
                  <a:rPr lang="el-GR" dirty="0">
                    <a:latin typeface="Calibri" panose="020F0502020204030204" pitchFamily="34" charset="0"/>
                    <a:cs typeface="Calibri" panose="020F0502020204030204" pitchFamily="34" charset="0"/>
                  </a:rPr>
                </a:br>
                <a:endParaRPr lang="el-GR" dirty="0">
                  <a:latin typeface="Calibri" panose="020F0502020204030204" pitchFamily="34" charset="0"/>
                  <a:cs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860058" cy="4569730"/>
              </a:xfrm>
              <a:blipFill rotWithShape="0">
                <a:blip r:embed="rId3"/>
                <a:stretch>
                  <a:fillRect t="-1067"/>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7" name="Horizontal Scroll 6"/>
              <p:cNvSpPr/>
              <p:nvPr/>
            </p:nvSpPr>
            <p:spPr>
              <a:xfrm>
                <a:off x="591120" y="5638800"/>
                <a:ext cx="2456880" cy="838200"/>
              </a:xfrm>
              <a:prstGeom prst="horizontalScroll">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𝑚</m:t>
                          </m:r>
                        </m:e>
                        <m:sub>
                          <m: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𝑒</m:t>
                          </m:r>
                        </m:sub>
                      </m:sSub>
                      <m: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=9.1×</m:t>
                      </m:r>
                      <m:sSup>
                        <m:sSupPr>
                          <m:ctrlP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10</m:t>
                          </m:r>
                        </m:e>
                        <m:sup>
                          <m: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−31</m:t>
                          </m:r>
                        </m:sup>
                      </m:sSup>
                      <m: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 </m:t>
                      </m:r>
                      <m:r>
                        <m:rPr>
                          <m:sty m:val="p"/>
                        </m:rPr>
                        <a:rPr kumimoji="0" lang="en-US" sz="1800" b="0" i="0"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kg</m:t>
                      </m:r>
                    </m:oMath>
                    <m:oMath xmlns:m="http://schemas.openxmlformats.org/officeDocument/2006/math">
                      <m:sSub>
                        <m:sSubPr>
                          <m:ctrlP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𝑞</m:t>
                          </m:r>
                        </m:e>
                        <m:sub>
                          <m: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𝑒</m:t>
                          </m:r>
                        </m:sub>
                      </m:sSub>
                      <m: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=1.6×</m:t>
                      </m:r>
                      <m:sSup>
                        <m:sSupPr>
                          <m:ctrlP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10</m:t>
                          </m:r>
                        </m:e>
                        <m:sup>
                          <m: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−19</m:t>
                          </m:r>
                        </m:sup>
                      </m:sSup>
                      <m: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 </m:t>
                      </m:r>
                      <m:r>
                        <m:rPr>
                          <m:sty m:val="p"/>
                        </m:rPr>
                        <a:rPr kumimoji="0" lang="en-US" sz="1800" b="0" i="0"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C</m:t>
                      </m:r>
                    </m:oMath>
                  </m:oMathPara>
                </a14:m>
                <a:endParaRPr kumimoji="0" lang="en-US" sz="1800" b="0" i="0" u="none" strike="noStrike" kern="1200" cap="none" spc="0" normalizeH="0" baseline="0" noProof="0" dirty="0">
                  <a:ln>
                    <a:noFill/>
                  </a:ln>
                  <a:solidFill>
                    <a:prstClr val="white"/>
                  </a:solidFill>
                  <a:effectLst/>
                  <a:uLnTx/>
                  <a:uFillTx/>
                  <a:latin typeface="Cambria" panose="02040503050406030204"/>
                  <a:ea typeface="+mn-ea"/>
                  <a:cs typeface="+mn-cs"/>
                </a:endParaRPr>
              </a:p>
            </p:txBody>
          </p:sp>
        </mc:Choice>
        <mc:Fallback xmlns="">
          <p:sp>
            <p:nvSpPr>
              <p:cNvPr id="7" name="Horizontal Scroll 6"/>
              <p:cNvSpPr>
                <a:spLocks noRot="1" noChangeAspect="1" noMove="1" noResize="1" noEditPoints="1" noAdjustHandles="1" noChangeArrowheads="1" noChangeShapeType="1" noTextEdit="1"/>
              </p:cNvSpPr>
              <p:nvPr/>
            </p:nvSpPr>
            <p:spPr>
              <a:xfrm>
                <a:off x="591120" y="5638800"/>
                <a:ext cx="2456880" cy="838200"/>
              </a:xfrm>
              <a:prstGeom prst="horizontalScroll">
                <a:avLst/>
              </a:prstGeom>
              <a:blipFill>
                <a:blip r:embed="rId8"/>
                <a:stretch>
                  <a:fillRect/>
                </a:stretch>
              </a:blipFill>
              <a:ln>
                <a:solidFill>
                  <a:srgbClr val="FF0000"/>
                </a:solidFill>
              </a:ln>
            </p:spPr>
            <p:txBody>
              <a:bodyPr/>
              <a:lstStyle/>
              <a:p>
                <a:r>
                  <a:rPr lang="en-US">
                    <a:noFill/>
                  </a:rPr>
                  <a:t> </a:t>
                </a:r>
              </a:p>
            </p:txBody>
          </p:sp>
        </mc:Fallback>
      </mc:AlternateContent>
      <mc:AlternateContent xmlns:mc="http://schemas.openxmlformats.org/markup-compatibility/2006" xmlns:p14="http://schemas.microsoft.com/office/powerpoint/2010/main">
        <mc:Choice Requires="p14">
          <p:contentPart p14:bwMode="auto" r:id="rId9">
            <p14:nvContentPartPr>
              <p14:cNvPr id="5" name="Ink 4"/>
              <p14:cNvContentPartPr/>
              <p14:nvPr/>
            </p14:nvContentPartPr>
            <p14:xfrm>
              <a:off x="677160" y="2390760"/>
              <a:ext cx="7918920" cy="3544920"/>
            </p14:xfrm>
          </p:contentPart>
        </mc:Choice>
        <mc:Fallback xmlns="">
          <p:pic>
            <p:nvPicPr>
              <p:cNvPr id="5" name="Ink 4"/>
              <p:cNvPicPr/>
              <p:nvPr/>
            </p:nvPicPr>
            <p:blipFill>
              <a:blip r:embed="rId10"/>
              <a:stretch>
                <a:fillRect/>
              </a:stretch>
            </p:blipFill>
            <p:spPr>
              <a:xfrm>
                <a:off x="667800" y="2384280"/>
                <a:ext cx="7937640" cy="3559680"/>
              </a:xfrm>
              <a:prstGeom prst="rect">
                <a:avLst/>
              </a:prstGeom>
            </p:spPr>
          </p:pic>
        </mc:Fallback>
      </mc:AlternateContent>
    </p:spTree>
    <p:extLst>
      <p:ext uri="{BB962C8B-B14F-4D97-AF65-F5344CB8AC3E}">
        <p14:creationId xmlns:p14="http://schemas.microsoft.com/office/powerpoint/2010/main" val="22398453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l-GR" dirty="0"/>
              <a:t>Φυσική για Μηχανικούς</a:t>
            </a:r>
          </a:p>
        </p:txBody>
      </p:sp>
      <p:sp>
        <p:nvSpPr>
          <p:cNvPr id="3" name="Subtitle 2"/>
          <p:cNvSpPr>
            <a:spLocks noGrp="1"/>
          </p:cNvSpPr>
          <p:nvPr>
            <p:ph type="subTitle" idx="1"/>
          </p:nvPr>
        </p:nvSpPr>
        <p:spPr/>
        <p:txBody>
          <a:bodyPr>
            <a:normAutofit/>
          </a:bodyPr>
          <a:lstStyle/>
          <a:p>
            <a:r>
              <a:rPr lang="el-GR" dirty="0"/>
              <a:t>Ηλεκτρικό Δυναμικό</a:t>
            </a:r>
          </a:p>
          <a:p>
            <a:endParaRPr lang="el-GR" dirty="0"/>
          </a:p>
          <a:p>
            <a:endParaRPr lang="el-GR" dirty="0"/>
          </a:p>
        </p:txBody>
      </p:sp>
      <p:sp>
        <p:nvSpPr>
          <p:cNvPr id="5" name="TextBox 4"/>
          <p:cNvSpPr txBox="1"/>
          <p:nvPr/>
        </p:nvSpPr>
        <p:spPr>
          <a:xfrm>
            <a:off x="152400" y="4863405"/>
            <a:ext cx="4285172"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l-GR"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Εικόνα: Οι διαδικασίες που συμβαίνουν κατά τη διάρκεια μιας καταιγίδας προκαλούν μεγάλες διαφορές ηλεκτρικού δυναμικού ανάμεσα στα σύννεφα και στο έδαφος. Το αποτέλεσμα αυτής της διαφοράς είναι μια ηλεκτρική </a:t>
            </a:r>
            <a:r>
              <a:rPr kumimoji="0" lang="el-GR" sz="1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εκφόρτιση</a:t>
            </a:r>
            <a:r>
              <a:rPr kumimoji="0" lang="el-GR"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που τη λέμε «κεραυνό», όπως στην εικόνα. </a:t>
            </a:r>
            <a:endPar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924688"/>
            <a:ext cx="4191000" cy="2938717"/>
          </a:xfrm>
          <a:prstGeom prst="rect">
            <a:avLst/>
          </a:prstGeom>
          <a:ln>
            <a:noFill/>
          </a:ln>
          <a:effectLst>
            <a:softEdge rad="112500"/>
          </a:effectLst>
        </p:spPr>
      </p:pic>
      <p:pic>
        <p:nvPicPr>
          <p:cNvPr id="6" name="Picture 2" descr="http://photos1.blogger.com/x/blogger/3569/2389/1600/760725/Decorated_tree.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89149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l-GR" dirty="0"/>
              <a:t>Φυσική για Μηχανικούς</a:t>
            </a:r>
          </a:p>
        </p:txBody>
      </p:sp>
      <p:sp>
        <p:nvSpPr>
          <p:cNvPr id="3" name="Subtitle 2"/>
          <p:cNvSpPr>
            <a:spLocks noGrp="1"/>
          </p:cNvSpPr>
          <p:nvPr>
            <p:ph type="subTitle" idx="1"/>
          </p:nvPr>
        </p:nvSpPr>
        <p:spPr/>
        <p:txBody>
          <a:bodyPr>
            <a:normAutofit/>
          </a:bodyPr>
          <a:lstStyle/>
          <a:p>
            <a:r>
              <a:rPr lang="el-GR" b="1" dirty="0">
                <a:effectLst>
                  <a:outerShdw blurRad="38100" dist="38100" dir="2700000" algn="tl">
                    <a:srgbClr val="000000">
                      <a:alpha val="43137"/>
                    </a:srgbClr>
                  </a:outerShdw>
                </a:effectLst>
              </a:rPr>
              <a:t>Ηλεκτρικό Δυναμικό</a:t>
            </a:r>
          </a:p>
          <a:p>
            <a:endParaRPr lang="el-GR" dirty="0"/>
          </a:p>
          <a:p>
            <a:endParaRPr lang="el-GR" dirty="0"/>
          </a:p>
        </p:txBody>
      </p:sp>
      <p:sp>
        <p:nvSpPr>
          <p:cNvPr id="5" name="TextBox 4"/>
          <p:cNvSpPr txBox="1"/>
          <p:nvPr/>
        </p:nvSpPr>
        <p:spPr>
          <a:xfrm>
            <a:off x="152400" y="4863405"/>
            <a:ext cx="4285172"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l-GR"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Εικόνα: Οι διαδικασίες που συμβαίνουν κατά τη διάρκεια μιας καταιγίδας προκαλούν μεγάλες διαφορές ηλεκτρικού δυναμικού ανάμεσα στα σύννεφα και στο έδαφος. Το αποτέλεσμα αυτής της διαφοράς είναι μια ηλεκτρική </a:t>
            </a:r>
            <a:r>
              <a:rPr kumimoji="0" lang="el-GR" sz="1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εκφόρτιση</a:t>
            </a:r>
            <a:r>
              <a:rPr kumimoji="0" lang="el-GR"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που τη λέμε «κεραυνό», όπως στην εικόνα. </a:t>
            </a:r>
            <a:endPar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924688"/>
            <a:ext cx="4191000" cy="2938717"/>
          </a:xfrm>
          <a:prstGeom prst="rect">
            <a:avLst/>
          </a:prstGeom>
          <a:ln>
            <a:noFill/>
          </a:ln>
          <a:effectLst>
            <a:softEdge rad="112500"/>
          </a:effectLst>
        </p:spPr>
      </p:pic>
      <p:pic>
        <p:nvPicPr>
          <p:cNvPr id="7" name="Picture 2" descr="http://photos1.blogger.com/x/blogger/3569/2389/1600/760725/Decorated_tree.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43463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Ηλεκτρικό Δυναμικό</a:t>
            </a:r>
          </a:p>
        </p:txBody>
      </p:sp>
      <p:sp>
        <p:nvSpPr>
          <p:cNvPr id="3" name="Content Placeholder 2"/>
          <p:cNvSpPr>
            <a:spLocks noGrp="1"/>
          </p:cNvSpPr>
          <p:nvPr>
            <p:ph idx="1"/>
          </p:nvPr>
        </p:nvSpPr>
        <p:spPr>
          <a:xfrm>
            <a:off x="738350" y="1371600"/>
            <a:ext cx="7872249" cy="5181600"/>
          </a:xfrm>
        </p:spPr>
        <p:txBody>
          <a:bodyPr>
            <a:normAutofit/>
          </a:bodyPr>
          <a:lstStyle/>
          <a:p>
            <a:r>
              <a:rPr lang="el-GR" b="1" dirty="0">
                <a:latin typeface="Calibri" panose="020F0502020204030204" pitchFamily="34" charset="0"/>
                <a:cs typeface="Calibri" panose="020F0502020204030204" pitchFamily="34" charset="0"/>
              </a:rPr>
              <a:t>Εισαγωγή</a:t>
            </a:r>
            <a:endParaRPr lang="en-US" sz="1200"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Στη μελέτη του ηλεκτρισμού ως τώρα, τον σχετίσαμε με την έννοια της ηλεκτρικής </a:t>
            </a:r>
            <a:r>
              <a:rPr lang="el-GR" i="1" dirty="0">
                <a:latin typeface="Calibri" panose="020F0502020204030204" pitchFamily="34" charset="0"/>
                <a:cs typeface="Calibri" panose="020F0502020204030204" pitchFamily="34" charset="0"/>
              </a:rPr>
              <a:t>δύναμης</a:t>
            </a:r>
          </a:p>
          <a:p>
            <a:pPr lvl="1"/>
            <a:r>
              <a:rPr lang="el-GR" dirty="0">
                <a:latin typeface="Calibri" panose="020F0502020204030204" pitchFamily="34" charset="0"/>
                <a:cs typeface="Calibri" panose="020F0502020204030204" pitchFamily="34" charset="0"/>
              </a:rPr>
              <a:t>Τώρα θα συσχετίσουμε τα ηλεκτρικά φαινόμενα με την έννοια της </a:t>
            </a:r>
            <a:r>
              <a:rPr lang="el-GR" b="1" i="1" dirty="0">
                <a:latin typeface="Calibri" panose="020F0502020204030204" pitchFamily="34" charset="0"/>
                <a:cs typeface="Calibri" panose="020F0502020204030204" pitchFamily="34" charset="0"/>
              </a:rPr>
              <a:t>ενέργειας</a:t>
            </a:r>
          </a:p>
          <a:p>
            <a:pPr lvl="1"/>
            <a:r>
              <a:rPr lang="el-GR" dirty="0">
                <a:latin typeface="Calibri" panose="020F0502020204030204" pitchFamily="34" charset="0"/>
                <a:cs typeface="Calibri" panose="020F0502020204030204" pitchFamily="34" charset="0"/>
              </a:rPr>
              <a:t>Θα ορίσουμε την έννοια του </a:t>
            </a:r>
            <a:r>
              <a:rPr lang="el-GR" b="1" dirty="0">
                <a:latin typeface="Calibri" panose="020F0502020204030204" pitchFamily="34" charset="0"/>
                <a:cs typeface="Calibri" panose="020F0502020204030204" pitchFamily="34" charset="0"/>
              </a:rPr>
              <a:t>ηλεκτρικού δυναμικού και της ηλεκτρικής δυναμικής ενέργειας</a:t>
            </a:r>
          </a:p>
          <a:p>
            <a:pPr lvl="2"/>
            <a:r>
              <a:rPr lang="el-GR" dirty="0">
                <a:latin typeface="Calibri" panose="020F0502020204030204" pitchFamily="34" charset="0"/>
                <a:cs typeface="Calibri" panose="020F0502020204030204" pitchFamily="34" charset="0"/>
              </a:rPr>
              <a:t>Το ηλεκτρικό δυναμικό έχει μεγάλη εφαρμογή στη λειτουργία των ηλεκτρικών κυκλωμάτων και συσκευών</a:t>
            </a:r>
            <a:endParaRPr lang="el-GR" b="1"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Θα περιγράψουμε φαινόμενα με </a:t>
            </a:r>
            <a:r>
              <a:rPr lang="el-GR" b="1" dirty="0">
                <a:latin typeface="Calibri" panose="020F0502020204030204" pitchFamily="34" charset="0"/>
                <a:cs typeface="Calibri" panose="020F0502020204030204" pitchFamily="34" charset="0"/>
              </a:rPr>
              <a:t>μεγαλύτερη ευκολία </a:t>
            </a:r>
            <a:r>
              <a:rPr lang="el-GR" dirty="0">
                <a:latin typeface="Calibri" panose="020F0502020204030204" pitchFamily="34" charset="0"/>
                <a:cs typeface="Calibri" panose="020F0502020204030204" pitchFamily="34" charset="0"/>
              </a:rPr>
              <a:t>απ’ ότι με χρήση πεδίων και δυνάμεων</a:t>
            </a:r>
          </a:p>
          <a:p>
            <a:pPr lvl="2"/>
            <a:r>
              <a:rPr lang="el-GR" dirty="0">
                <a:latin typeface="Calibri" panose="020F0502020204030204" pitchFamily="34" charset="0"/>
                <a:cs typeface="Calibri" panose="020F0502020204030204" pitchFamily="34" charset="0"/>
              </a:rPr>
              <a:t>…όπως περιγράψαμε πιο εύκολα τα φαινόμενα της Μηχανικής με ενεργειακά θεωρήματα σε σχέση με την περιγραφή μέσω δυνάμεων και εξισώσεων κινηματικής</a:t>
            </a:r>
          </a:p>
        </p:txBody>
      </p:sp>
      <p:pic>
        <p:nvPicPr>
          <p:cNvPr id="4" name="Picture 2" descr="http://photos1.blogger.com/x/blogger/3569/2389/1600/760725/Decorated_tree.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5506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fade">
                                      <p:cBhvr>
                                        <p:cTn id="26"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Ηλεκτρικό Δυναμικό</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872249" cy="5029200"/>
              </a:xfrm>
            </p:spPr>
            <p:txBody>
              <a:bodyPr>
                <a:normAutofit/>
              </a:bodyPr>
              <a:lstStyle/>
              <a:p>
                <a:r>
                  <a:rPr lang="el-GR" b="1" dirty="0">
                    <a:latin typeface="Calibri" panose="020F0502020204030204" pitchFamily="34" charset="0"/>
                    <a:cs typeface="Calibri" panose="020F0502020204030204" pitchFamily="34" charset="0"/>
                  </a:rPr>
                  <a:t>Ηλεκτρικό Δυναμικό </a:t>
                </a:r>
              </a:p>
              <a:p>
                <a:r>
                  <a:rPr lang="el-GR" dirty="0">
                    <a:latin typeface="Calibri" panose="020F0502020204030204" pitchFamily="34" charset="0"/>
                    <a:cs typeface="Calibri" panose="020F0502020204030204" pitchFamily="34" charset="0"/>
                  </a:rPr>
                  <a:t>Έστω ένα φορτίο </a:t>
                </a:r>
                <a14:m>
                  <m:oMath xmlns:m="http://schemas.openxmlformats.org/officeDocument/2006/math">
                    <m:r>
                      <a:rPr lang="en-US" i="1" dirty="0" smtClean="0">
                        <a:latin typeface="Cambria Math" panose="02040503050406030204" pitchFamily="18" charset="0"/>
                      </a:rPr>
                      <m:t>𝑞</m:t>
                    </m:r>
                  </m:oMath>
                </a14:m>
                <a:r>
                  <a:rPr lang="en-US"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που τοποθετείται σε ηλεκτρικό πεδίο </a:t>
                </a:r>
                <a14:m>
                  <m:oMath xmlns:m="http://schemas.openxmlformats.org/officeDocument/2006/math">
                    <m:acc>
                      <m:accPr>
                        <m:chr m:val="⃗"/>
                        <m:ctrlPr>
                          <a:rPr lang="el-GR" i="1" smtClean="0">
                            <a:latin typeface="Cambria Math" panose="02040503050406030204" pitchFamily="18" charset="0"/>
                          </a:rPr>
                        </m:ctrlPr>
                      </m:accPr>
                      <m:e>
                        <m:r>
                          <a:rPr lang="en-US" b="0" i="1" smtClean="0">
                            <a:latin typeface="Cambria Math" panose="02040503050406030204" pitchFamily="18" charset="0"/>
                          </a:rPr>
                          <m:t>𝐸</m:t>
                        </m:r>
                      </m:e>
                    </m:acc>
                  </m:oMath>
                </a14:m>
                <a:endParaRPr lang="en-US" b="0" dirty="0">
                  <a:latin typeface="Calibri" panose="020F0502020204030204" pitchFamily="34" charset="0"/>
                  <a:cs typeface="Calibri" panose="020F0502020204030204" pitchFamily="34" charset="0"/>
                </a:endParaRPr>
              </a:p>
              <a:p>
                <a:r>
                  <a:rPr lang="el-GR" dirty="0">
                    <a:latin typeface="Calibri" panose="020F0502020204030204" pitchFamily="34" charset="0"/>
                    <a:cs typeface="Calibri" panose="020F0502020204030204" pitchFamily="34" charset="0"/>
                  </a:rPr>
                  <a:t>Έστω το </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			</a:t>
                </a:r>
                <a:r>
                  <a:rPr lang="aa-ET" b="1" dirty="0">
                    <a:latin typeface="Calibri" panose="020F0502020204030204" pitchFamily="34" charset="0"/>
                    <a:cs typeface="Calibri" panose="020F0502020204030204" pitchFamily="34" charset="0"/>
                  </a:rPr>
                  <a:t>{</a:t>
                </a:r>
                <a:r>
                  <a:rPr lang="el-GR" b="1" dirty="0">
                    <a:latin typeface="Calibri" panose="020F0502020204030204" pitchFamily="34" charset="0"/>
                    <a:cs typeface="Calibri" panose="020F0502020204030204" pitchFamily="34" charset="0"/>
                  </a:rPr>
                  <a:t>φορτίο</a:t>
                </a:r>
                <a:r>
                  <a:rPr lang="aa-ET" b="1" dirty="0">
                    <a:latin typeface="Calibri" panose="020F0502020204030204" pitchFamily="34" charset="0"/>
                    <a:cs typeface="Calibri" panose="020F0502020204030204" pitchFamily="34" charset="0"/>
                  </a:rPr>
                  <a:t>, </a:t>
                </a:r>
                <a:r>
                  <a:rPr lang="el-GR" b="1" dirty="0">
                    <a:latin typeface="Calibri" panose="020F0502020204030204" pitchFamily="34" charset="0"/>
                    <a:cs typeface="Calibri" panose="020F0502020204030204" pitchFamily="34" charset="0"/>
                  </a:rPr>
                  <a:t>πεδίο</a:t>
                </a:r>
                <a:r>
                  <a:rPr lang="aa-ET" b="1" dirty="0">
                    <a:latin typeface="Calibri" panose="020F0502020204030204" pitchFamily="34" charset="0"/>
                    <a:cs typeface="Calibri" panose="020F0502020204030204" pitchFamily="34" charset="0"/>
                  </a:rPr>
                  <a:t>}</a:t>
                </a:r>
                <a:r>
                  <a:rPr lang="el-GR" b="1" dirty="0">
                    <a:latin typeface="Calibri" panose="020F0502020204030204" pitchFamily="34" charset="0"/>
                    <a:cs typeface="Calibri" panose="020F0502020204030204" pitchFamily="34" charset="0"/>
                  </a:rPr>
                  <a:t> </a:t>
                </a:r>
                <a:endParaRPr lang="en-US" b="1" dirty="0">
                  <a:latin typeface="Calibri" panose="020F0502020204030204" pitchFamily="34" charset="0"/>
                  <a:cs typeface="Calibri" panose="020F0502020204030204" pitchFamily="34" charset="0"/>
                </a:endParaRPr>
              </a:p>
              <a:p>
                <a:pPr marL="68580" indent="0">
                  <a:buNone/>
                </a:pPr>
                <a:r>
                  <a:rPr lang="el-GR" dirty="0">
                    <a:latin typeface="Calibri" panose="020F0502020204030204" pitchFamily="34" charset="0"/>
                    <a:cs typeface="Calibri" panose="020F0502020204030204" pitchFamily="34" charset="0"/>
                  </a:rPr>
                  <a:t>    ως ένα</a:t>
                </a:r>
                <a:r>
                  <a:rPr lang="el-GR" b="1" i="1" dirty="0">
                    <a:latin typeface="Calibri" panose="020F0502020204030204" pitchFamily="34" charset="0"/>
                    <a:cs typeface="Calibri" panose="020F0502020204030204" pitchFamily="34" charset="0"/>
                  </a:rPr>
                  <a:t> απομονωμένο σύστημα</a:t>
                </a:r>
                <a:endParaRPr lang="en-US" dirty="0">
                  <a:latin typeface="Calibri" panose="020F0502020204030204" pitchFamily="34" charset="0"/>
                  <a:cs typeface="Calibri" panose="020F0502020204030204" pitchFamily="34" charset="0"/>
                </a:endParaRPr>
              </a:p>
              <a:p>
                <a:r>
                  <a:rPr lang="el-GR" dirty="0">
                    <a:latin typeface="Calibri" panose="020F0502020204030204" pitchFamily="34" charset="0"/>
                    <a:cs typeface="Calibri" panose="020F0502020204030204" pitchFamily="34" charset="0"/>
                  </a:rPr>
                  <a:t>Δύναμη </a:t>
                </a:r>
                <a14:m>
                  <m:oMath xmlns:m="http://schemas.openxmlformats.org/officeDocument/2006/math">
                    <m:sSub>
                      <m:sSubPr>
                        <m:ctrlPr>
                          <a:rPr lang="el-GR"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𝐹</m:t>
                            </m:r>
                          </m:e>
                        </m:acc>
                      </m:e>
                      <m:sub>
                        <m:r>
                          <a:rPr lang="en-US" b="0" i="1" smtClean="0">
                            <a:latin typeface="Cambria Math" panose="02040503050406030204" pitchFamily="18" charset="0"/>
                          </a:rPr>
                          <m:t>𝑒</m:t>
                        </m:r>
                      </m:sub>
                    </m:sSub>
                    <m:r>
                      <a:rPr lang="en-US" b="0" i="1" smtClean="0">
                        <a:latin typeface="Cambria Math" panose="02040503050406030204" pitchFamily="18" charset="0"/>
                      </a:rPr>
                      <m:t>=</m:t>
                    </m:r>
                    <m:r>
                      <a:rPr lang="en-US" b="0" i="1" smtClean="0">
                        <a:latin typeface="Cambria Math" panose="02040503050406030204" pitchFamily="18" charset="0"/>
                      </a:rPr>
                      <m:t>𝑞</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𝐸</m:t>
                        </m:r>
                      </m:e>
                    </m:acc>
                  </m:oMath>
                </a14:m>
                <a:r>
                  <a:rPr lang="en-US" i="1"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ασκείται στο φορτίο</a:t>
                </a:r>
                <a:r>
                  <a:rPr lang="en-US" dirty="0">
                    <a:latin typeface="Calibri" panose="020F0502020204030204" pitchFamily="34" charset="0"/>
                    <a:cs typeface="Calibri" panose="020F0502020204030204" pitchFamily="34" charset="0"/>
                  </a:rPr>
                  <a:t> </a:t>
                </a:r>
                <a14:m>
                  <m:oMath xmlns:m="http://schemas.openxmlformats.org/officeDocument/2006/math">
                    <m:r>
                      <a:rPr lang="en-US" i="1">
                        <a:latin typeface="Cambria Math" panose="02040503050406030204" pitchFamily="18" charset="0"/>
                      </a:rPr>
                      <m:t>𝑞</m:t>
                    </m:r>
                  </m:oMath>
                </a14:m>
                <a:endParaRPr lang="el-GR" dirty="0">
                  <a:latin typeface="Calibri" panose="020F0502020204030204" pitchFamily="34" charset="0"/>
                  <a:cs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872249" cy="5029200"/>
              </a:xfrm>
              <a:blipFill rotWithShape="0">
                <a:blip r:embed="rId2"/>
                <a:stretch>
                  <a:fillRect t="-970"/>
                </a:stretch>
              </a:blipFill>
            </p:spPr>
            <p:txBody>
              <a:bodyPr/>
              <a:lstStyle/>
              <a:p>
                <a:r>
                  <a:rPr lang="el-GR">
                    <a:noFill/>
                  </a:rPr>
                  <a:t> </a:t>
                </a:r>
              </a:p>
            </p:txBody>
          </p:sp>
        </mc:Fallback>
      </mc:AlternateContent>
      <p:grpSp>
        <p:nvGrpSpPr>
          <p:cNvPr id="34" name="Group 33"/>
          <p:cNvGrpSpPr/>
          <p:nvPr/>
        </p:nvGrpSpPr>
        <p:grpSpPr>
          <a:xfrm>
            <a:off x="3810000" y="3866535"/>
            <a:ext cx="4191000" cy="2362200"/>
            <a:chOff x="3810000" y="3866535"/>
            <a:chExt cx="4191000" cy="2362200"/>
          </a:xfrm>
        </p:grpSpPr>
        <p:grpSp>
          <p:nvGrpSpPr>
            <p:cNvPr id="32" name="Group 31"/>
            <p:cNvGrpSpPr/>
            <p:nvPr/>
          </p:nvGrpSpPr>
          <p:grpSpPr>
            <a:xfrm>
              <a:off x="3810000" y="3866535"/>
              <a:ext cx="4191000" cy="2362200"/>
              <a:chOff x="1219200" y="3581400"/>
              <a:chExt cx="4191000" cy="2362200"/>
            </a:xfrm>
          </p:grpSpPr>
          <p:grpSp>
            <p:nvGrpSpPr>
              <p:cNvPr id="27" name="Group 26"/>
              <p:cNvGrpSpPr/>
              <p:nvPr/>
            </p:nvGrpSpPr>
            <p:grpSpPr>
              <a:xfrm>
                <a:off x="1219200" y="3581400"/>
                <a:ext cx="4191000" cy="2362200"/>
                <a:chOff x="1219200" y="3581400"/>
                <a:chExt cx="4191000" cy="2362200"/>
              </a:xfrm>
            </p:grpSpPr>
            <p:cxnSp>
              <p:nvCxnSpPr>
                <p:cNvPr id="5" name="Straight Arrow Connector 4"/>
                <p:cNvCxnSpPr/>
                <p:nvPr/>
              </p:nvCxnSpPr>
              <p:spPr>
                <a:xfrm flipV="1">
                  <a:off x="1219200" y="3581400"/>
                  <a:ext cx="4114800" cy="990600"/>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V="1">
                  <a:off x="1219200" y="4419600"/>
                  <a:ext cx="4191000" cy="455972"/>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1219200" y="5105400"/>
                  <a:ext cx="4191000" cy="2"/>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1219200" y="5331542"/>
                  <a:ext cx="4191000" cy="612058"/>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sp>
            <p:nvSpPr>
              <p:cNvPr id="28" name="Oval 27"/>
              <p:cNvSpPr/>
              <p:nvPr/>
            </p:nvSpPr>
            <p:spPr>
              <a:xfrm>
                <a:off x="4038600" y="4191000"/>
                <a:ext cx="228600" cy="228600"/>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cxnSp>
            <p:nvCxnSpPr>
              <p:cNvPr id="30" name="Straight Arrow Connector 29"/>
              <p:cNvCxnSpPr/>
              <p:nvPr/>
            </p:nvCxnSpPr>
            <p:spPr>
              <a:xfrm flipV="1">
                <a:off x="4267200" y="4171336"/>
                <a:ext cx="685800" cy="1143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Rectangle 30"/>
                  <p:cNvSpPr/>
                  <p:nvPr/>
                </p:nvSpPr>
                <p:spPr>
                  <a:xfrm>
                    <a:off x="4743660" y="3760934"/>
                    <a:ext cx="437940" cy="4029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l-GR"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acc>
                                <m:accPr>
                                  <m:chr m:val="⃗"/>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𝐹</m:t>
                                  </m:r>
                                </m:e>
                              </m:acc>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𝑒</m:t>
                              </m:r>
                            </m:sub>
                          </m:sSub>
                        </m:oMath>
                      </m:oMathPara>
                    </a14:m>
                    <a:endParaRPr kumimoji="0" lang="el-GR" sz="1800" b="0" i="0" u="none" strike="noStrike" kern="1200" cap="none" spc="0" normalizeH="0" baseline="0" noProof="0" dirty="0">
                      <a:ln>
                        <a:noFill/>
                      </a:ln>
                      <a:solidFill>
                        <a:prstClr val="black"/>
                      </a:solidFill>
                      <a:effectLst/>
                      <a:uLnTx/>
                      <a:uFillTx/>
                      <a:latin typeface="Cambria" panose="02040503050406030204"/>
                      <a:ea typeface="+mn-ea"/>
                      <a:cs typeface="+mn-cs"/>
                    </a:endParaRPr>
                  </a:p>
                </p:txBody>
              </p:sp>
            </mc:Choice>
            <mc:Fallback xmlns="">
              <p:sp>
                <p:nvSpPr>
                  <p:cNvPr id="31" name="Rectangle 30"/>
                  <p:cNvSpPr>
                    <a:spLocks noRot="1" noChangeAspect="1" noMove="1" noResize="1" noEditPoints="1" noAdjustHandles="1" noChangeArrowheads="1" noChangeShapeType="1" noTextEdit="1"/>
                  </p:cNvSpPr>
                  <p:nvPr/>
                </p:nvSpPr>
                <p:spPr>
                  <a:xfrm>
                    <a:off x="4743660" y="3760934"/>
                    <a:ext cx="437940" cy="402931"/>
                  </a:xfrm>
                  <a:prstGeom prst="rect">
                    <a:avLst/>
                  </a:prstGeom>
                  <a:blipFill rotWithShape="0">
                    <a:blip r:embed="rId3"/>
                    <a:stretch>
                      <a:fillRect t="-21212" r="-26389"/>
                    </a:stretch>
                  </a:blipFill>
                </p:spPr>
                <p:txBody>
                  <a:bodyPr/>
                  <a:lstStyle/>
                  <a:p>
                    <a:r>
                      <a:rPr lang="el-GR">
                        <a:noFill/>
                      </a:rPr>
                      <a:t> </a:t>
                    </a:r>
                  </a:p>
                </p:txBody>
              </p:sp>
            </mc:Fallback>
          </mc:AlternateContent>
        </p:grpSp>
        <mc:AlternateContent xmlns:mc="http://schemas.openxmlformats.org/markup-compatibility/2006" xmlns:a14="http://schemas.microsoft.com/office/drawing/2010/main">
          <mc:Choice Requires="a14">
            <p:sp>
              <p:nvSpPr>
                <p:cNvPr id="33" name="Rectangle 32"/>
                <p:cNvSpPr/>
                <p:nvPr/>
              </p:nvSpPr>
              <p:spPr>
                <a:xfrm>
                  <a:off x="6292206" y="4335403"/>
                  <a:ext cx="36958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𝑞</m:t>
                        </m:r>
                      </m:oMath>
                    </m:oMathPara>
                  </a14:m>
                  <a:endParaRPr kumimoji="0" lang="el-GR"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mc:Choice>
          <mc:Fallback xmlns="">
            <p:sp>
              <p:nvSpPr>
                <p:cNvPr id="33" name="Rectangle 32"/>
                <p:cNvSpPr>
                  <a:spLocks noRot="1" noChangeAspect="1" noMove="1" noResize="1" noEditPoints="1" noAdjustHandles="1" noChangeArrowheads="1" noChangeShapeType="1" noTextEdit="1"/>
                </p:cNvSpPr>
                <p:nvPr/>
              </p:nvSpPr>
              <p:spPr>
                <a:xfrm>
                  <a:off x="6292206" y="4335403"/>
                  <a:ext cx="369588" cy="369332"/>
                </a:xfrm>
                <a:prstGeom prst="rect">
                  <a:avLst/>
                </a:prstGeom>
                <a:blipFill rotWithShape="0">
                  <a:blip r:embed="rId4"/>
                  <a:stretch>
                    <a:fillRect b="-6557"/>
                  </a:stretch>
                </a:blipFill>
              </p:spPr>
              <p:txBody>
                <a:bodyPr/>
                <a:lstStyle/>
                <a:p>
                  <a:r>
                    <a:rPr lang="el-GR">
                      <a:noFill/>
                    </a:rPr>
                    <a:t> </a:t>
                  </a:r>
                </a:p>
              </p:txBody>
            </p:sp>
          </mc:Fallback>
        </mc:AlternateContent>
      </p:grpSp>
      <p:pic>
        <p:nvPicPr>
          <p:cNvPr id="35" name="Picture 2" descr="http://photos1.blogger.com/x/blogger/3569/2389/1600/760725/Decorated_tree.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9203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Ηλεκτρικό Δυναμικό</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948450" cy="5257800"/>
              </a:xfrm>
            </p:spPr>
            <p:txBody>
              <a:bodyPr>
                <a:normAutofit/>
              </a:bodyPr>
              <a:lstStyle/>
              <a:p>
                <a:r>
                  <a:rPr lang="el-GR" b="1" dirty="0">
                    <a:latin typeface="Calibri" panose="020F0502020204030204" pitchFamily="34" charset="0"/>
                    <a:cs typeface="Calibri" panose="020F0502020204030204" pitchFamily="34" charset="0"/>
                  </a:rPr>
                  <a:t>Ηλεκτρικό Δυναμικό </a:t>
                </a:r>
              </a:p>
              <a:p>
                <a:r>
                  <a:rPr lang="el-GR" dirty="0">
                    <a:latin typeface="Calibri" panose="020F0502020204030204" pitchFamily="34" charset="0"/>
                    <a:cs typeface="Calibri" panose="020F0502020204030204" pitchFamily="34" charset="0"/>
                  </a:rPr>
                  <a:t>Δύναμη </a:t>
                </a:r>
                <a14:m>
                  <m:oMath xmlns:m="http://schemas.openxmlformats.org/officeDocument/2006/math">
                    <m:sSub>
                      <m:sSubPr>
                        <m:ctrlPr>
                          <a:rPr lang="el-GR"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𝐹</m:t>
                            </m:r>
                          </m:e>
                        </m:acc>
                      </m:e>
                      <m:sub>
                        <m:r>
                          <a:rPr lang="en-US" b="0" i="1" smtClean="0">
                            <a:latin typeface="Cambria Math" panose="02040503050406030204" pitchFamily="18" charset="0"/>
                          </a:rPr>
                          <m:t>𝑒</m:t>
                        </m:r>
                      </m:sub>
                    </m:sSub>
                    <m:r>
                      <a:rPr lang="en-US" b="0" i="1" smtClean="0">
                        <a:latin typeface="Cambria Math" panose="02040503050406030204" pitchFamily="18" charset="0"/>
                      </a:rPr>
                      <m:t>=</m:t>
                    </m:r>
                    <m:r>
                      <a:rPr lang="en-US" b="0" i="1" smtClean="0">
                        <a:latin typeface="Cambria Math" panose="02040503050406030204" pitchFamily="18" charset="0"/>
                      </a:rPr>
                      <m:t>𝑞</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𝐸</m:t>
                        </m:r>
                      </m:e>
                    </m:acc>
                  </m:oMath>
                </a14:m>
                <a:r>
                  <a:rPr lang="en-US" i="1"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ασκείται στο </a:t>
                </a:r>
                <a:br>
                  <a:rPr lang="el-GR" dirty="0">
                    <a:latin typeface="Calibri" panose="020F0502020204030204" pitchFamily="34" charset="0"/>
                    <a:cs typeface="Calibri" panose="020F0502020204030204" pitchFamily="34" charset="0"/>
                  </a:rPr>
                </a:br>
                <a:r>
                  <a:rPr lang="el-GR" dirty="0">
                    <a:latin typeface="Calibri" panose="020F0502020204030204" pitchFamily="34" charset="0"/>
                    <a:cs typeface="Calibri" panose="020F0502020204030204" pitchFamily="34" charset="0"/>
                  </a:rPr>
                  <a:t>φορτίο </a:t>
                </a:r>
                <a14:m>
                  <m:oMath xmlns:m="http://schemas.openxmlformats.org/officeDocument/2006/math">
                    <m:r>
                      <a:rPr lang="en-US" i="1">
                        <a:latin typeface="Cambria Math" panose="02040503050406030204" pitchFamily="18" charset="0"/>
                      </a:rPr>
                      <m:t>𝑞</m:t>
                    </m:r>
                  </m:oMath>
                </a14:m>
                <a:endParaRPr lang="el-GR"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Η δύναμη οφείλεται στο </a:t>
                </a:r>
                <a:r>
                  <a:rPr lang="el-GR" b="1" dirty="0">
                    <a:latin typeface="Calibri" panose="020F0502020204030204" pitchFamily="34" charset="0"/>
                    <a:cs typeface="Calibri" panose="020F0502020204030204" pitchFamily="34" charset="0"/>
                  </a:rPr>
                  <a:t>πεδίο</a:t>
                </a:r>
              </a:p>
              <a:p>
                <a:pPr lvl="1"/>
                <a:r>
                  <a:rPr lang="el-GR" dirty="0">
                    <a:latin typeface="Calibri" panose="020F0502020204030204" pitchFamily="34" charset="0"/>
                    <a:cs typeface="Calibri" panose="020F0502020204030204" pitchFamily="34" charset="0"/>
                  </a:rPr>
                  <a:t>Το φορτίο θα κινηθεί λόγω της ηλεκτρικής δύναμης</a:t>
                </a:r>
              </a:p>
              <a:p>
                <a:pPr lvl="1"/>
                <a:r>
                  <a:rPr lang="el-GR" dirty="0">
                    <a:latin typeface="Calibri" panose="020F0502020204030204" pitchFamily="34" charset="0"/>
                    <a:cs typeface="Calibri" panose="020F0502020204030204" pitchFamily="34" charset="0"/>
                  </a:rPr>
                  <a:t>Η ηλεκτρική δύναμη είναι </a:t>
                </a:r>
                <a:r>
                  <a:rPr lang="el-GR" b="1" i="1" dirty="0">
                    <a:latin typeface="Calibri" panose="020F0502020204030204" pitchFamily="34" charset="0"/>
                    <a:cs typeface="Calibri" panose="020F0502020204030204" pitchFamily="34" charset="0"/>
                  </a:rPr>
                  <a:t>συντηρητική</a:t>
                </a:r>
                <a:r>
                  <a:rPr lang="el-GR" sz="1600"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αποδεικνύεται πειραματικά) και</a:t>
                </a:r>
                <a:r>
                  <a:rPr lang="el-GR" b="1" dirty="0">
                    <a:latin typeface="Calibri" panose="020F0502020204030204" pitchFamily="34" charset="0"/>
                    <a:cs typeface="Calibri" panose="020F0502020204030204" pitchFamily="34" charset="0"/>
                  </a:rPr>
                  <a:t> </a:t>
                </a:r>
                <a:r>
                  <a:rPr lang="el-GR" b="1" i="1" dirty="0">
                    <a:latin typeface="Calibri" panose="020F0502020204030204" pitchFamily="34" charset="0"/>
                    <a:cs typeface="Calibri" panose="020F0502020204030204" pitchFamily="34" charset="0"/>
                  </a:rPr>
                  <a:t>εσωτερική</a:t>
                </a:r>
                <a:r>
                  <a:rPr lang="el-GR" dirty="0">
                    <a:latin typeface="Calibri" panose="020F0502020204030204" pitchFamily="34" charset="0"/>
                    <a:cs typeface="Calibri" panose="020F0502020204030204" pitchFamily="34" charset="0"/>
                  </a:rPr>
                  <a:t> δύναμη του συστήματος</a:t>
                </a:r>
              </a:p>
              <a:p>
                <a:pPr lvl="1"/>
                <a:r>
                  <a:rPr lang="el-GR" dirty="0">
                    <a:latin typeface="Calibri" panose="020F0502020204030204" pitchFamily="34" charset="0"/>
                    <a:cs typeface="Calibri" panose="020F0502020204030204" pitchFamily="34" charset="0"/>
                  </a:rPr>
                  <a:t>Άρα το έργο της, </a:t>
                </a:r>
                <a14:m>
                  <m:oMath xmlns:m="http://schemas.openxmlformats.org/officeDocument/2006/math">
                    <m:sSub>
                      <m:sSubPr>
                        <m:ctrlPr>
                          <a:rPr lang="en-US" b="0" i="1" smtClean="0">
                            <a:latin typeface="Cambria Math" panose="02040503050406030204" pitchFamily="18" charset="0"/>
                            <a:cs typeface="Calibri" panose="020F0502020204030204" pitchFamily="34" charset="0"/>
                          </a:rPr>
                        </m:ctrlPr>
                      </m:sSubPr>
                      <m:e>
                        <m:r>
                          <a:rPr lang="en-US" b="0" i="1" smtClean="0">
                            <a:latin typeface="Cambria Math" panose="02040503050406030204" pitchFamily="18" charset="0"/>
                            <a:cs typeface="Calibri" panose="020F0502020204030204" pitchFamily="34" charset="0"/>
                          </a:rPr>
                          <m:t>𝑊</m:t>
                        </m:r>
                      </m:e>
                      <m:sub>
                        <m:sSub>
                          <m:sSubPr>
                            <m:ctrlPr>
                              <a:rPr lang="en-US" b="0" i="1" smtClean="0">
                                <a:latin typeface="Cambria Math" panose="02040503050406030204" pitchFamily="18" charset="0"/>
                                <a:cs typeface="Calibri" panose="020F0502020204030204" pitchFamily="34" charset="0"/>
                              </a:rPr>
                            </m:ctrlPr>
                          </m:sSubPr>
                          <m:e>
                            <m:r>
                              <a:rPr lang="en-US" b="0" i="1" smtClean="0">
                                <a:latin typeface="Cambria Math" panose="02040503050406030204" pitchFamily="18" charset="0"/>
                                <a:cs typeface="Calibri" panose="020F0502020204030204" pitchFamily="34" charset="0"/>
                              </a:rPr>
                              <m:t>𝐹</m:t>
                            </m:r>
                          </m:e>
                          <m:sub>
                            <m:r>
                              <a:rPr lang="en-US" b="0" i="1" smtClean="0">
                                <a:latin typeface="Cambria Math" panose="02040503050406030204" pitchFamily="18" charset="0"/>
                                <a:cs typeface="Calibri" panose="020F0502020204030204" pitchFamily="34" charset="0"/>
                              </a:rPr>
                              <m:t>𝑒</m:t>
                            </m:r>
                          </m:sub>
                        </m:sSub>
                      </m:sub>
                    </m:sSub>
                  </m:oMath>
                </a14:m>
                <a:r>
                  <a:rPr lang="en-US" dirty="0">
                    <a:latin typeface="Calibri" panose="020F0502020204030204" pitchFamily="34" charset="0"/>
                    <a:cs typeface="Calibri" panose="020F0502020204030204" pitchFamily="34" charset="0"/>
                  </a:rPr>
                  <a:t>,</a:t>
                </a:r>
                <a:r>
                  <a:rPr lang="el-GR" dirty="0">
                    <a:latin typeface="Calibri" panose="020F0502020204030204" pitchFamily="34" charset="0"/>
                    <a:cs typeface="Calibri" panose="020F0502020204030204" pitchFamily="34" charset="0"/>
                  </a:rPr>
                  <a:t> είναι </a:t>
                </a:r>
                <a:r>
                  <a:rPr lang="el-GR" b="1" dirty="0">
                    <a:latin typeface="Calibri" panose="020F0502020204030204" pitchFamily="34" charset="0"/>
                    <a:cs typeface="Calibri" panose="020F0502020204030204" pitchFamily="34" charset="0"/>
                  </a:rPr>
                  <a:t>εσωτερικό</a:t>
                </a:r>
                <a:r>
                  <a:rPr lang="el-GR" dirty="0">
                    <a:latin typeface="Calibri" panose="020F0502020204030204" pitchFamily="34" charset="0"/>
                    <a:cs typeface="Calibri" panose="020F0502020204030204" pitchFamily="34" charset="0"/>
                  </a:rPr>
                  <a:t> στο σύστημα</a:t>
                </a:r>
              </a:p>
              <a:p>
                <a:pPr lvl="1"/>
                <a:endParaRPr lang="el-GR" dirty="0">
                  <a:latin typeface="Calibri" panose="020F0502020204030204" pitchFamily="34" charset="0"/>
                  <a:cs typeface="Calibri" panose="020F0502020204030204" pitchFamily="34" charset="0"/>
                </a:endParaRPr>
              </a:p>
              <a:p>
                <a:r>
                  <a:rPr lang="el-GR" dirty="0">
                    <a:latin typeface="Calibri" panose="020F0502020204030204" pitchFamily="34" charset="0"/>
                    <a:cs typeface="Calibri" panose="020F0502020204030204" pitchFamily="34" charset="0"/>
                  </a:rPr>
                  <a:t>Άρα το </a:t>
                </a:r>
                <a:r>
                  <a:rPr lang="el-GR" b="1" dirty="0">
                    <a:latin typeface="Calibri" panose="020F0502020204030204" pitchFamily="34" charset="0"/>
                    <a:cs typeface="Calibri" panose="020F0502020204030204" pitchFamily="34" charset="0"/>
                  </a:rPr>
                  <a:t>πεδίο παράγει εσωτερικό έργο στο σύστημα</a:t>
                </a:r>
              </a:p>
              <a:p>
                <a:pPr lvl="1"/>
                <a:r>
                  <a:rPr lang="el-GR" dirty="0">
                    <a:latin typeface="Calibri" panose="020F0502020204030204" pitchFamily="34" charset="0"/>
                    <a:cs typeface="Calibri" panose="020F0502020204030204" pitchFamily="34" charset="0"/>
                  </a:rPr>
                  <a:t>Όπως ακριβώς η βαρυτική δύναμη (βαρυτικό πεδίο) στο σύστημα </a:t>
                </a:r>
                <a:r>
                  <a:rPr lang="en-US" dirty="0">
                    <a:latin typeface="Calibri" panose="020F0502020204030204" pitchFamily="34" charset="0"/>
                    <a:cs typeface="Calibri" panose="020F0502020204030204" pitchFamily="34" charset="0"/>
                  </a:rPr>
                  <a:t>{</a:t>
                </a:r>
                <a:r>
                  <a:rPr lang="el-GR" dirty="0">
                    <a:latin typeface="Calibri" panose="020F0502020204030204" pitchFamily="34" charset="0"/>
                    <a:cs typeface="Calibri" panose="020F0502020204030204" pitchFamily="34" charset="0"/>
                  </a:rPr>
                  <a:t>Γη</a:t>
                </a:r>
                <a:r>
                  <a:rPr lang="en-US" dirty="0">
                    <a:latin typeface="Calibri" panose="020F0502020204030204" pitchFamily="34" charset="0"/>
                    <a:cs typeface="Calibri" panose="020F0502020204030204" pitchFamily="34" charset="0"/>
                  </a:rPr>
                  <a:t>,</a:t>
                </a:r>
                <a:r>
                  <a:rPr lang="el-GR" dirty="0">
                    <a:latin typeface="Calibri" panose="020F0502020204030204" pitchFamily="34" charset="0"/>
                    <a:cs typeface="Calibri" panose="020F0502020204030204" pitchFamily="34" charset="0"/>
                  </a:rPr>
                  <a:t>βιβλίο</a:t>
                </a:r>
                <a:r>
                  <a:rPr lang="en-US" dirty="0">
                    <a:latin typeface="Calibri" panose="020F0502020204030204" pitchFamily="34" charset="0"/>
                    <a:cs typeface="Calibri" panose="020F0502020204030204" pitchFamily="34" charset="0"/>
                  </a:rPr>
                  <a:t>}</a:t>
                </a:r>
                <a:r>
                  <a:rPr lang="el-GR" dirty="0">
                    <a:latin typeface="Calibri" panose="020F0502020204030204" pitchFamily="34" charset="0"/>
                    <a:cs typeface="Calibri" panose="020F0502020204030204" pitchFamily="34" charset="0"/>
                  </a:rPr>
                  <a:t>, όταν το βιβλίο αφήνεται να πέσει από ύψος</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948450" cy="5257800"/>
              </a:xfrm>
              <a:blipFill rotWithShape="0">
                <a:blip r:embed="rId2"/>
                <a:stretch>
                  <a:fillRect t="-927" b="-1390"/>
                </a:stretch>
              </a:blipFill>
            </p:spPr>
            <p:txBody>
              <a:bodyPr/>
              <a:lstStyle/>
              <a:p>
                <a:r>
                  <a:rPr lang="el-GR">
                    <a:noFill/>
                  </a:rPr>
                  <a:t> </a:t>
                </a:r>
              </a:p>
            </p:txBody>
          </p:sp>
        </mc:Fallback>
      </mc:AlternateContent>
      <p:grpSp>
        <p:nvGrpSpPr>
          <p:cNvPr id="4" name="Group 3"/>
          <p:cNvGrpSpPr/>
          <p:nvPr/>
        </p:nvGrpSpPr>
        <p:grpSpPr>
          <a:xfrm>
            <a:off x="5257800" y="990600"/>
            <a:ext cx="3200400" cy="1696065"/>
            <a:chOff x="1219200" y="3581400"/>
            <a:chExt cx="4191000" cy="2362200"/>
          </a:xfrm>
        </p:grpSpPr>
        <p:grpSp>
          <p:nvGrpSpPr>
            <p:cNvPr id="5" name="Group 4"/>
            <p:cNvGrpSpPr/>
            <p:nvPr/>
          </p:nvGrpSpPr>
          <p:grpSpPr>
            <a:xfrm>
              <a:off x="1219200" y="3581400"/>
              <a:ext cx="4191000" cy="2362200"/>
              <a:chOff x="1219200" y="3581400"/>
              <a:chExt cx="4191000" cy="2362200"/>
            </a:xfrm>
          </p:grpSpPr>
          <p:cxnSp>
            <p:nvCxnSpPr>
              <p:cNvPr id="9" name="Straight Arrow Connector 8"/>
              <p:cNvCxnSpPr/>
              <p:nvPr/>
            </p:nvCxnSpPr>
            <p:spPr>
              <a:xfrm flipV="1">
                <a:off x="1219200" y="3581400"/>
                <a:ext cx="4114800" cy="990600"/>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1219200" y="4419600"/>
                <a:ext cx="4191000" cy="455972"/>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1219200" y="5105400"/>
                <a:ext cx="4191000" cy="2"/>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1219200" y="5331542"/>
                <a:ext cx="4191000" cy="612058"/>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sp>
          <p:nvSpPr>
            <p:cNvPr id="6" name="Oval 5"/>
            <p:cNvSpPr/>
            <p:nvPr/>
          </p:nvSpPr>
          <p:spPr>
            <a:xfrm>
              <a:off x="4038600" y="4191000"/>
              <a:ext cx="228600" cy="228600"/>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cxnSp>
          <p:nvCxnSpPr>
            <p:cNvPr id="7" name="Straight Arrow Connector 6"/>
            <p:cNvCxnSpPr/>
            <p:nvPr/>
          </p:nvCxnSpPr>
          <p:spPr>
            <a:xfrm flipV="1">
              <a:off x="4267200" y="4171336"/>
              <a:ext cx="685800" cy="1143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Rectangle 7"/>
                <p:cNvSpPr/>
                <p:nvPr/>
              </p:nvSpPr>
              <p:spPr>
                <a:xfrm>
                  <a:off x="4825244" y="3666297"/>
                  <a:ext cx="437940" cy="4029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l-GR"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acc>
                              <m:accPr>
                                <m:chr m:val="⃗"/>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𝐹</m:t>
                                </m:r>
                              </m:e>
                            </m:acc>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𝑒</m:t>
                            </m:r>
                          </m:sub>
                        </m:sSub>
                      </m:oMath>
                    </m:oMathPara>
                  </a14:m>
                  <a:endParaRPr kumimoji="0" lang="el-GR" sz="1800" b="0" i="0" u="none" strike="noStrike" kern="1200" cap="none" spc="0" normalizeH="0" baseline="0" noProof="0" dirty="0">
                    <a:ln>
                      <a:noFill/>
                    </a:ln>
                    <a:solidFill>
                      <a:prstClr val="black"/>
                    </a:solidFill>
                    <a:effectLst/>
                    <a:uLnTx/>
                    <a:uFillTx/>
                    <a:latin typeface="Cambria" panose="02040503050406030204"/>
                    <a:ea typeface="+mn-ea"/>
                    <a:cs typeface="+mn-cs"/>
                  </a:endParaRPr>
                </a:p>
              </p:txBody>
            </p:sp>
          </mc:Choice>
          <mc:Fallback xmlns="">
            <p:sp>
              <p:nvSpPr>
                <p:cNvPr id="8" name="Rectangle 7"/>
                <p:cNvSpPr>
                  <a:spLocks noRot="1" noChangeAspect="1" noMove="1" noResize="1" noEditPoints="1" noAdjustHandles="1" noChangeArrowheads="1" noChangeShapeType="1" noTextEdit="1"/>
                </p:cNvSpPr>
                <p:nvPr/>
              </p:nvSpPr>
              <p:spPr>
                <a:xfrm>
                  <a:off x="4825244" y="3666297"/>
                  <a:ext cx="437940" cy="402930"/>
                </a:xfrm>
                <a:prstGeom prst="rect">
                  <a:avLst/>
                </a:prstGeom>
                <a:blipFill rotWithShape="0">
                  <a:blip r:embed="rId3"/>
                  <a:stretch>
                    <a:fillRect t="-27083" r="-27273" b="-35417"/>
                  </a:stretch>
                </a:blipFill>
              </p:spPr>
              <p:txBody>
                <a:bodyPr/>
                <a:lstStyle/>
                <a:p>
                  <a:r>
                    <a:rPr lang="el-GR">
                      <a:noFill/>
                    </a:rPr>
                    <a:t> </a:t>
                  </a:r>
                </a:p>
              </p:txBody>
            </p:sp>
          </mc:Fallback>
        </mc:AlternateContent>
      </p:grpSp>
      <p:pic>
        <p:nvPicPr>
          <p:cNvPr id="13" name="Picture 2" descr="http://photos1.blogger.com/x/blogger/3569/2389/1600/760725/Decorated_tree.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7125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animEffect transition="in" filter="fade">
                                      <p:cBhvr>
                                        <p:cTn id="30"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Ηλεκτρικό Δυναμικό</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49" y="1371600"/>
                <a:ext cx="8024651" cy="5181600"/>
              </a:xfrm>
            </p:spPr>
            <p:txBody>
              <a:bodyPr>
                <a:normAutofit/>
              </a:bodyPr>
              <a:lstStyle/>
              <a:p>
                <a:r>
                  <a:rPr lang="el-GR" b="1" dirty="0">
                    <a:latin typeface="Calibri" panose="020F0502020204030204" pitchFamily="34" charset="0"/>
                    <a:cs typeface="Calibri" panose="020F0502020204030204" pitchFamily="34" charset="0"/>
                  </a:rPr>
                  <a:t>Ηλεκτρικό Δυναμικό </a:t>
                </a:r>
              </a:p>
              <a:p>
                <a:r>
                  <a:rPr lang="el-GR" sz="2200" dirty="0">
                    <a:latin typeface="Calibri" panose="020F0502020204030204" pitchFamily="34" charset="0"/>
                    <a:cs typeface="Calibri" panose="020F0502020204030204" pitchFamily="34" charset="0"/>
                  </a:rPr>
                  <a:t>Για μια </a:t>
                </a:r>
                <a:r>
                  <a:rPr lang="el-GR" sz="2200" b="1" dirty="0">
                    <a:latin typeface="Calibri" panose="020F0502020204030204" pitchFamily="34" charset="0"/>
                    <a:cs typeface="Calibri" panose="020F0502020204030204" pitchFamily="34" charset="0"/>
                  </a:rPr>
                  <a:t>απειροστά μικρή </a:t>
                </a:r>
                <a:r>
                  <a:rPr lang="el-GR" sz="2200" dirty="0">
                    <a:latin typeface="Calibri" panose="020F0502020204030204" pitchFamily="34" charset="0"/>
                    <a:cs typeface="Calibri" panose="020F0502020204030204" pitchFamily="34" charset="0"/>
                  </a:rPr>
                  <a:t>μετατόπιση </a:t>
                </a:r>
                <a14:m>
                  <m:oMath xmlns:m="http://schemas.openxmlformats.org/officeDocument/2006/math">
                    <m:r>
                      <a:rPr lang="en-US" sz="2200" b="0" i="1" smtClean="0">
                        <a:latin typeface="Cambria Math" panose="02040503050406030204" pitchFamily="18" charset="0"/>
                      </a:rPr>
                      <m:t>𝑑</m:t>
                    </m:r>
                    <m:acc>
                      <m:accPr>
                        <m:chr m:val="⃗"/>
                        <m:ctrlPr>
                          <a:rPr lang="en-US" sz="2200" b="0" i="1" smtClean="0">
                            <a:latin typeface="Cambria Math" panose="02040503050406030204" pitchFamily="18" charset="0"/>
                          </a:rPr>
                        </m:ctrlPr>
                      </m:accPr>
                      <m:e>
                        <m:r>
                          <a:rPr lang="en-US" sz="2200" b="0" i="1" smtClean="0">
                            <a:latin typeface="Cambria Math" panose="02040503050406030204" pitchFamily="18" charset="0"/>
                          </a:rPr>
                          <m:t>𝑠</m:t>
                        </m:r>
                      </m:e>
                    </m:acc>
                  </m:oMath>
                </a14:m>
                <a:r>
                  <a:rPr lang="en-US" sz="2200" dirty="0">
                    <a:latin typeface="Calibri" panose="020F0502020204030204" pitchFamily="34" charset="0"/>
                    <a:cs typeface="Calibri" panose="020F0502020204030204" pitchFamily="34" charset="0"/>
                  </a:rPr>
                  <a:t> </a:t>
                </a:r>
                <a:r>
                  <a:rPr lang="el-GR" sz="2200" dirty="0">
                    <a:latin typeface="Calibri" panose="020F0502020204030204" pitchFamily="34" charset="0"/>
                    <a:cs typeface="Calibri" panose="020F0502020204030204" pitchFamily="34" charset="0"/>
                  </a:rPr>
                  <a:t>ενός σημειακού φορτίου </a:t>
                </a:r>
                <a14:m>
                  <m:oMath xmlns:m="http://schemas.openxmlformats.org/officeDocument/2006/math">
                    <m:r>
                      <a:rPr lang="en-US" sz="2200" i="1">
                        <a:latin typeface="Cambria Math" panose="02040503050406030204" pitchFamily="18" charset="0"/>
                      </a:rPr>
                      <m:t>𝑞</m:t>
                    </m:r>
                    <m:r>
                      <a:rPr lang="en-US" sz="2200" i="1">
                        <a:latin typeface="Cambria Math" panose="02040503050406030204" pitchFamily="18" charset="0"/>
                      </a:rPr>
                      <m:t> </m:t>
                    </m:r>
                  </m:oMath>
                </a14:m>
                <a:r>
                  <a:rPr lang="el-GR" sz="2200" dirty="0">
                    <a:latin typeface="Calibri" panose="020F0502020204030204" pitchFamily="34" charset="0"/>
                    <a:cs typeface="Calibri" panose="020F0502020204030204" pitchFamily="34" charset="0"/>
                  </a:rPr>
                  <a:t>στο ηλεκτρικό πεδίο…</a:t>
                </a:r>
              </a:p>
              <a:p>
                <a:pPr lvl="1"/>
                <a:r>
                  <a:rPr lang="en-US" sz="2000" dirty="0">
                    <a:latin typeface="Calibri" panose="020F0502020204030204" pitchFamily="34" charset="0"/>
                    <a:cs typeface="Calibri" panose="020F0502020204030204" pitchFamily="34" charset="0"/>
                  </a:rPr>
                  <a:t>…</a:t>
                </a:r>
                <a:r>
                  <a:rPr lang="el-GR" sz="2000" dirty="0">
                    <a:latin typeface="Calibri" panose="020F0502020204030204" pitchFamily="34" charset="0"/>
                    <a:cs typeface="Calibri" panose="020F0502020204030204" pitchFamily="34" charset="0"/>
                  </a:rPr>
                  <a:t>το έργο της ηλεκτρικής δύναμης που παράγεται στο φορτίο είναι </a:t>
                </a:r>
                <a:br>
                  <a:rPr lang="en-US" dirty="0">
                    <a:latin typeface="Calibri" panose="020F0502020204030204" pitchFamily="34" charset="0"/>
                    <a:cs typeface="Calibri" panose="020F0502020204030204" pitchFamily="34" charset="0"/>
                  </a:rPr>
                </a:br>
                <a:endParaRPr lang="el-GR" b="0" i="1" dirty="0">
                  <a:latin typeface="Calibri" panose="020F0502020204030204" pitchFamily="34" charset="0"/>
                  <a:cs typeface="Calibri" panose="020F0502020204030204" pitchFamily="34" charset="0"/>
                </a:endParaRPr>
              </a:p>
              <a:p>
                <a:pPr marL="411480" lvl="1" indent="0">
                  <a:buNone/>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𝑑</m:t>
                      </m:r>
                      <m:sSub>
                        <m:sSubPr>
                          <m:ctrlPr>
                            <a:rPr lang="el-GR" sz="2400" i="1" smtClean="0">
                              <a:latin typeface="Cambria Math" panose="02040503050406030204" pitchFamily="18" charset="0"/>
                            </a:rPr>
                          </m:ctrlPr>
                        </m:sSubPr>
                        <m:e>
                          <m:r>
                            <a:rPr lang="en-US" sz="2400" b="0" i="1" smtClean="0">
                              <a:latin typeface="Cambria Math" panose="02040503050406030204" pitchFamily="18" charset="0"/>
                            </a:rPr>
                            <m:t>𝑊</m:t>
                          </m:r>
                        </m:e>
                        <m:sub>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𝐹</m:t>
                              </m:r>
                            </m:e>
                            <m:sub>
                              <m:r>
                                <a:rPr lang="en-US" sz="2400" b="0" i="1" smtClean="0">
                                  <a:latin typeface="Cambria Math" panose="02040503050406030204" pitchFamily="18" charset="0"/>
                                </a:rPr>
                                <m:t>𝑒</m:t>
                              </m:r>
                            </m:sub>
                          </m:sSub>
                        </m:sub>
                      </m:sSub>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acc>
                            <m:accPr>
                              <m:chr m:val="⃗"/>
                              <m:ctrlPr>
                                <a:rPr lang="en-US" sz="2400" b="0" i="1" smtClean="0">
                                  <a:latin typeface="Cambria Math" panose="02040503050406030204" pitchFamily="18" charset="0"/>
                                </a:rPr>
                              </m:ctrlPr>
                            </m:accPr>
                            <m:e>
                              <m:r>
                                <a:rPr lang="en-US" sz="2400" b="0" i="1" smtClean="0">
                                  <a:latin typeface="Cambria Math" panose="02040503050406030204" pitchFamily="18" charset="0"/>
                                </a:rPr>
                                <m:t>𝐹</m:t>
                              </m:r>
                            </m:e>
                          </m:acc>
                        </m:e>
                        <m:sub>
                          <m:r>
                            <a:rPr lang="en-US" sz="2400" b="0" i="1" smtClean="0">
                              <a:latin typeface="Cambria Math" panose="02040503050406030204" pitchFamily="18" charset="0"/>
                            </a:rPr>
                            <m:t>𝑒</m:t>
                          </m:r>
                        </m:sub>
                      </m:sSub>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𝑑</m:t>
                      </m:r>
                      <m:acc>
                        <m:accPr>
                          <m:chr m:val="⃗"/>
                          <m:ctrlPr>
                            <a:rPr lang="en-US" sz="2400" b="0" i="1" smtClean="0">
                              <a:latin typeface="Cambria Math" panose="02040503050406030204" pitchFamily="18" charset="0"/>
                              <a:ea typeface="Cambria Math" panose="02040503050406030204" pitchFamily="18" charset="0"/>
                            </a:rPr>
                          </m:ctrlPr>
                        </m:accPr>
                        <m:e>
                          <m:r>
                            <a:rPr lang="en-US" sz="2400" b="0" i="1" smtClean="0">
                              <a:latin typeface="Cambria Math" panose="02040503050406030204" pitchFamily="18" charset="0"/>
                              <a:ea typeface="Cambria Math" panose="02040503050406030204" pitchFamily="18" charset="0"/>
                            </a:rPr>
                            <m:t>𝑠</m:t>
                          </m:r>
                        </m:e>
                      </m:acc>
                      <m:r>
                        <a:rPr lang="en-US" sz="2400" b="0" i="1" smtClean="0">
                          <a:latin typeface="Cambria Math" panose="02040503050406030204" pitchFamily="18" charset="0"/>
                        </a:rPr>
                        <m:t>=</m:t>
                      </m:r>
                      <m:r>
                        <a:rPr lang="en-US" sz="2400" b="0" i="1" smtClean="0">
                          <a:latin typeface="Cambria Math" panose="02040503050406030204" pitchFamily="18" charset="0"/>
                        </a:rPr>
                        <m:t>𝑞</m:t>
                      </m:r>
                      <m:acc>
                        <m:accPr>
                          <m:chr m:val="⃗"/>
                          <m:ctrlPr>
                            <a:rPr lang="en-US" sz="2400" b="0" i="1" smtClean="0">
                              <a:latin typeface="Cambria Math" panose="02040503050406030204" pitchFamily="18" charset="0"/>
                            </a:rPr>
                          </m:ctrlPr>
                        </m:accPr>
                        <m:e>
                          <m:r>
                            <a:rPr lang="en-US" sz="2400" b="0" i="1" smtClean="0">
                              <a:latin typeface="Cambria Math" panose="02040503050406030204" pitchFamily="18" charset="0"/>
                            </a:rPr>
                            <m:t>𝐸</m:t>
                          </m:r>
                        </m:e>
                      </m:acc>
                      <m:r>
                        <a:rPr lang="el-GR" sz="240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𝑑</m:t>
                      </m:r>
                      <m:acc>
                        <m:accPr>
                          <m:chr m:val="⃗"/>
                          <m:ctrlPr>
                            <a:rPr lang="en-US" sz="2400" b="0" i="1" smtClean="0">
                              <a:latin typeface="Cambria Math" panose="02040503050406030204" pitchFamily="18" charset="0"/>
                              <a:ea typeface="Cambria Math" panose="02040503050406030204" pitchFamily="18" charset="0"/>
                            </a:rPr>
                          </m:ctrlPr>
                        </m:accPr>
                        <m:e>
                          <m:r>
                            <a:rPr lang="en-US" sz="2400" b="0" i="1" smtClean="0">
                              <a:latin typeface="Cambria Math" panose="02040503050406030204" pitchFamily="18" charset="0"/>
                              <a:ea typeface="Cambria Math" panose="02040503050406030204" pitchFamily="18" charset="0"/>
                            </a:rPr>
                            <m:t>𝑠</m:t>
                          </m:r>
                        </m:e>
                      </m:acc>
                    </m:oMath>
                  </m:oMathPara>
                </a14:m>
                <a:endParaRPr lang="en-US" sz="2400" dirty="0">
                  <a:latin typeface="Calibri" panose="020F0502020204030204" pitchFamily="34" charset="0"/>
                  <a:cs typeface="Calibri" panose="020F0502020204030204" pitchFamily="34" charset="0"/>
                </a:endParaRPr>
              </a:p>
              <a:p>
                <a:pPr lvl="1"/>
                <a:endParaRPr lang="el-GR" dirty="0">
                  <a:latin typeface="Calibri" panose="020F0502020204030204" pitchFamily="34" charset="0"/>
                  <a:cs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49" y="1371600"/>
                <a:ext cx="8024651" cy="5181600"/>
              </a:xfrm>
              <a:blipFill>
                <a:blip r:embed="rId3"/>
                <a:stretch>
                  <a:fillRect t="-941"/>
                </a:stretch>
              </a:blipFill>
            </p:spPr>
            <p:txBody>
              <a:bodyPr/>
              <a:lstStyle/>
              <a:p>
                <a:r>
                  <a:rPr lang="en-US">
                    <a:noFill/>
                  </a:rPr>
                  <a:t> </a:t>
                </a:r>
              </a:p>
            </p:txBody>
          </p:sp>
        </mc:Fallback>
      </mc:AlternateContent>
      <p:grpSp>
        <p:nvGrpSpPr>
          <p:cNvPr id="25" name="Group 24"/>
          <p:cNvGrpSpPr/>
          <p:nvPr/>
        </p:nvGrpSpPr>
        <p:grpSpPr>
          <a:xfrm>
            <a:off x="2189513" y="3957486"/>
            <a:ext cx="4549099" cy="2362200"/>
            <a:chOff x="1841530" y="3735028"/>
            <a:chExt cx="4549099" cy="2362200"/>
          </a:xfrm>
        </p:grpSpPr>
        <p:grpSp>
          <p:nvGrpSpPr>
            <p:cNvPr id="7" name="Group 6"/>
            <p:cNvGrpSpPr/>
            <p:nvPr/>
          </p:nvGrpSpPr>
          <p:grpSpPr>
            <a:xfrm>
              <a:off x="1841530" y="3735028"/>
              <a:ext cx="4549099" cy="2362200"/>
              <a:chOff x="3810000" y="3866535"/>
              <a:chExt cx="4549099" cy="2362200"/>
            </a:xfrm>
          </p:grpSpPr>
          <p:grpSp>
            <p:nvGrpSpPr>
              <p:cNvPr id="8" name="Group 7"/>
              <p:cNvGrpSpPr/>
              <p:nvPr/>
            </p:nvGrpSpPr>
            <p:grpSpPr>
              <a:xfrm>
                <a:off x="3810000" y="3866535"/>
                <a:ext cx="4549099" cy="2362200"/>
                <a:chOff x="1219200" y="3581400"/>
                <a:chExt cx="4549099" cy="2362200"/>
              </a:xfrm>
            </p:grpSpPr>
            <p:grpSp>
              <p:nvGrpSpPr>
                <p:cNvPr id="10" name="Group 9"/>
                <p:cNvGrpSpPr/>
                <p:nvPr/>
              </p:nvGrpSpPr>
              <p:grpSpPr>
                <a:xfrm>
                  <a:off x="1219200" y="3581400"/>
                  <a:ext cx="4191000" cy="2362200"/>
                  <a:chOff x="1219200" y="3581400"/>
                  <a:chExt cx="4191000" cy="2362200"/>
                </a:xfrm>
              </p:grpSpPr>
              <p:cxnSp>
                <p:nvCxnSpPr>
                  <p:cNvPr id="14" name="Straight Arrow Connector 13"/>
                  <p:cNvCxnSpPr/>
                  <p:nvPr/>
                </p:nvCxnSpPr>
                <p:spPr>
                  <a:xfrm flipV="1">
                    <a:off x="1219200" y="3581400"/>
                    <a:ext cx="4114800" cy="990600"/>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1219200" y="4419600"/>
                    <a:ext cx="4191000" cy="455972"/>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1219200" y="5105400"/>
                    <a:ext cx="4191000" cy="2"/>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1219200" y="5331542"/>
                    <a:ext cx="4191000" cy="612058"/>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sp>
              <p:nvSpPr>
                <p:cNvPr id="11" name="Oval 10"/>
                <p:cNvSpPr/>
                <p:nvPr/>
              </p:nvSpPr>
              <p:spPr>
                <a:xfrm>
                  <a:off x="2785002" y="4372283"/>
                  <a:ext cx="228600" cy="228600"/>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cxnSp>
              <p:nvCxnSpPr>
                <p:cNvPr id="12" name="Straight Arrow Connector 11"/>
                <p:cNvCxnSpPr/>
                <p:nvPr/>
              </p:nvCxnSpPr>
              <p:spPr>
                <a:xfrm flipV="1">
                  <a:off x="4267200" y="4171336"/>
                  <a:ext cx="685800" cy="1143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Rectangle 12"/>
                    <p:cNvSpPr/>
                    <p:nvPr/>
                  </p:nvSpPr>
                  <p:spPr>
                    <a:xfrm>
                      <a:off x="4743660" y="3760934"/>
                      <a:ext cx="1024639" cy="4029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l-GR"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acc>
                                  <m:accPr>
                                    <m:chr m:val="⃗"/>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𝐹</m:t>
                                    </m:r>
                                  </m:e>
                                </m:acc>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𝑒</m:t>
                                </m:r>
                              </m:sub>
                            </m:s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𝑞</m:t>
                            </m:r>
                            <m:acc>
                              <m:accPr>
                                <m: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𝐸</m:t>
                                </m:r>
                              </m:e>
                            </m:acc>
                          </m:oMath>
                        </m:oMathPara>
                      </a14:m>
                      <a:endParaRPr kumimoji="0" lang="el-GR" sz="1800" b="0" i="0" u="none" strike="noStrike" kern="1200" cap="none" spc="0" normalizeH="0" baseline="0" noProof="0" dirty="0">
                        <a:ln>
                          <a:noFill/>
                        </a:ln>
                        <a:solidFill>
                          <a:prstClr val="black"/>
                        </a:solidFill>
                        <a:effectLst/>
                        <a:uLnTx/>
                        <a:uFillTx/>
                        <a:latin typeface="Cambria" panose="02040503050406030204"/>
                        <a:ea typeface="+mn-ea"/>
                        <a:cs typeface="+mn-cs"/>
                      </a:endParaRPr>
                    </a:p>
                  </p:txBody>
                </p:sp>
              </mc:Choice>
              <mc:Fallback xmlns="">
                <p:sp>
                  <p:nvSpPr>
                    <p:cNvPr id="13" name="Rectangle 12"/>
                    <p:cNvSpPr>
                      <a:spLocks noRot="1" noChangeAspect="1" noMove="1" noResize="1" noEditPoints="1" noAdjustHandles="1" noChangeArrowheads="1" noChangeShapeType="1" noTextEdit="1"/>
                    </p:cNvSpPr>
                    <p:nvPr/>
                  </p:nvSpPr>
                  <p:spPr>
                    <a:xfrm>
                      <a:off x="4743660" y="3760934"/>
                      <a:ext cx="1024639" cy="402931"/>
                    </a:xfrm>
                    <a:prstGeom prst="rect">
                      <a:avLst/>
                    </a:prstGeom>
                    <a:blipFill>
                      <a:blip r:embed="rId4"/>
                      <a:stretch>
                        <a:fillRect t="-21212" b="-7576"/>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9" name="Rectangle 8"/>
                  <p:cNvSpPr/>
                  <p:nvPr/>
                </p:nvSpPr>
                <p:spPr>
                  <a:xfrm>
                    <a:off x="5286235" y="4553652"/>
                    <a:ext cx="36958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𝑞</m:t>
                          </m:r>
                        </m:oMath>
                      </m:oMathPara>
                    </a14:m>
                    <a:endParaRPr kumimoji="0" lang="el-GR"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5286235" y="4553652"/>
                    <a:ext cx="369588" cy="369332"/>
                  </a:xfrm>
                  <a:prstGeom prst="rect">
                    <a:avLst/>
                  </a:prstGeom>
                  <a:blipFill rotWithShape="0">
                    <a:blip r:embed="rId5"/>
                    <a:stretch>
                      <a:fillRect b="-6667"/>
                    </a:stretch>
                  </a:blipFill>
                </p:spPr>
                <p:txBody>
                  <a:bodyPr/>
                  <a:lstStyle/>
                  <a:p>
                    <a:r>
                      <a:rPr lang="el-GR">
                        <a:noFill/>
                      </a:rPr>
                      <a:t> </a:t>
                    </a:r>
                  </a:p>
                </p:txBody>
              </p:sp>
            </mc:Fallback>
          </mc:AlternateContent>
        </p:grpSp>
        <p:grpSp>
          <p:nvGrpSpPr>
            <p:cNvPr id="24" name="Group 23"/>
            <p:cNvGrpSpPr/>
            <p:nvPr/>
          </p:nvGrpSpPr>
          <p:grpSpPr>
            <a:xfrm>
              <a:off x="3638340" y="4104448"/>
              <a:ext cx="914400" cy="524702"/>
              <a:chOff x="3638340" y="4104448"/>
              <a:chExt cx="914400" cy="524702"/>
            </a:xfrm>
          </p:grpSpPr>
          <p:cxnSp>
            <p:nvCxnSpPr>
              <p:cNvPr id="18" name="Straight Arrow Connector 17"/>
              <p:cNvCxnSpPr/>
              <p:nvPr/>
            </p:nvCxnSpPr>
            <p:spPr>
              <a:xfrm flipV="1">
                <a:off x="3638340" y="4514850"/>
                <a:ext cx="685800" cy="1143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Rectangle 18"/>
                  <p:cNvSpPr/>
                  <p:nvPr/>
                </p:nvSpPr>
                <p:spPr>
                  <a:xfrm>
                    <a:off x="4114800" y="4104448"/>
                    <a:ext cx="437940" cy="4029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l-GR"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acc>
                                <m:accPr>
                                  <m:chr m:val="⃗"/>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𝐹</m:t>
                                  </m:r>
                                </m:e>
                              </m:acc>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𝑒</m:t>
                              </m:r>
                            </m:sub>
                          </m:sSub>
                        </m:oMath>
                      </m:oMathPara>
                    </a14:m>
                    <a:endParaRPr kumimoji="0" lang="el-GR" sz="1800" b="0" i="0" u="none" strike="noStrike" kern="1200" cap="none" spc="0" normalizeH="0" baseline="0" noProof="0" dirty="0">
                      <a:ln>
                        <a:noFill/>
                      </a:ln>
                      <a:solidFill>
                        <a:prstClr val="black"/>
                      </a:solidFill>
                      <a:effectLst/>
                      <a:uLnTx/>
                      <a:uFillTx/>
                      <a:latin typeface="Cambria" panose="02040503050406030204"/>
                      <a:ea typeface="+mn-ea"/>
                      <a:cs typeface="+mn-cs"/>
                    </a:endParaRPr>
                  </a:p>
                </p:txBody>
              </p:sp>
            </mc:Choice>
            <mc:Fallback xmlns="">
              <p:sp>
                <p:nvSpPr>
                  <p:cNvPr id="19" name="Rectangle 18"/>
                  <p:cNvSpPr>
                    <a:spLocks noRot="1" noChangeAspect="1" noMove="1" noResize="1" noEditPoints="1" noAdjustHandles="1" noChangeArrowheads="1" noChangeShapeType="1" noTextEdit="1"/>
                  </p:cNvSpPr>
                  <p:nvPr/>
                </p:nvSpPr>
                <p:spPr>
                  <a:xfrm>
                    <a:off x="4114800" y="4104448"/>
                    <a:ext cx="437940" cy="402931"/>
                  </a:xfrm>
                  <a:prstGeom prst="rect">
                    <a:avLst/>
                  </a:prstGeom>
                  <a:blipFill rotWithShape="0">
                    <a:blip r:embed="rId6"/>
                    <a:stretch>
                      <a:fillRect t="-21212" r="-26389"/>
                    </a:stretch>
                  </a:blipFill>
                </p:spPr>
                <p:txBody>
                  <a:bodyPr/>
                  <a:lstStyle/>
                  <a:p>
                    <a:r>
                      <a:rPr lang="el-GR">
                        <a:noFill/>
                      </a:rPr>
                      <a:t> </a:t>
                    </a:r>
                  </a:p>
                </p:txBody>
              </p:sp>
            </mc:Fallback>
          </mc:AlternateContent>
        </p:grpSp>
        <p:sp>
          <p:nvSpPr>
            <p:cNvPr id="20" name="Oval 19"/>
            <p:cNvSpPr/>
            <p:nvPr/>
          </p:nvSpPr>
          <p:spPr>
            <a:xfrm>
              <a:off x="4658522" y="4343400"/>
              <a:ext cx="228600" cy="228600"/>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cxnSp>
          <p:nvCxnSpPr>
            <p:cNvPr id="21" name="Straight Arrow Connector 20"/>
            <p:cNvCxnSpPr/>
            <p:nvPr/>
          </p:nvCxnSpPr>
          <p:spPr>
            <a:xfrm flipV="1">
              <a:off x="3521632" y="4810227"/>
              <a:ext cx="1365490" cy="141541"/>
            </a:xfrm>
            <a:prstGeom prst="straightConnector1">
              <a:avLst/>
            </a:prstGeom>
            <a:ln w="19050">
              <a:headEnd type="non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 name="TextBox 21"/>
                <p:cNvSpPr txBox="1"/>
                <p:nvPr/>
              </p:nvSpPr>
              <p:spPr>
                <a:xfrm>
                  <a:off x="4165656" y="4946622"/>
                  <a:ext cx="303801"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𝑑</m:t>
                        </m:r>
                        <m:acc>
                          <m:accPr>
                            <m: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𝑠</m:t>
                            </m:r>
                          </m:e>
                        </m:acc>
                      </m:oMath>
                    </m:oMathPara>
                  </a14:m>
                  <a:endParaRPr kumimoji="0" lang="el-GR" sz="1800" b="0" i="0" u="none" strike="noStrike" kern="1200" cap="none" spc="0" normalizeH="0" baseline="0" noProof="0" dirty="0">
                    <a:ln>
                      <a:noFill/>
                    </a:ln>
                    <a:solidFill>
                      <a:prstClr val="black"/>
                    </a:solidFill>
                    <a:effectLst/>
                    <a:uLnTx/>
                    <a:uFillTx/>
                    <a:latin typeface="Cambria" panose="02040503050406030204"/>
                    <a:ea typeface="+mn-ea"/>
                    <a:cs typeface="+mn-cs"/>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4165656" y="4946622"/>
                  <a:ext cx="303801" cy="276999"/>
                </a:xfrm>
                <a:prstGeom prst="rect">
                  <a:avLst/>
                </a:prstGeom>
                <a:blipFill rotWithShape="0">
                  <a:blip r:embed="rId7"/>
                  <a:stretch>
                    <a:fillRect l="-20000" t="-46667" r="-106000" b="-11111"/>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23" name="Rectangle 22"/>
                <p:cNvSpPr/>
                <p:nvPr/>
              </p:nvSpPr>
              <p:spPr>
                <a:xfrm>
                  <a:off x="4595702" y="4229100"/>
                  <a:ext cx="36958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𝑞</m:t>
                        </m:r>
                      </m:oMath>
                    </m:oMathPara>
                  </a14:m>
                  <a:endParaRPr kumimoji="0" lang="el-GR"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mc:Choice>
          <mc:Fallback xmlns="">
            <p:sp>
              <p:nvSpPr>
                <p:cNvPr id="23" name="Rectangle 22"/>
                <p:cNvSpPr>
                  <a:spLocks noRot="1" noChangeAspect="1" noMove="1" noResize="1" noEditPoints="1" noAdjustHandles="1" noChangeArrowheads="1" noChangeShapeType="1" noTextEdit="1"/>
                </p:cNvSpPr>
                <p:nvPr/>
              </p:nvSpPr>
              <p:spPr>
                <a:xfrm>
                  <a:off x="4595702" y="4229100"/>
                  <a:ext cx="369588" cy="369332"/>
                </a:xfrm>
                <a:prstGeom prst="rect">
                  <a:avLst/>
                </a:prstGeom>
                <a:blipFill rotWithShape="0">
                  <a:blip r:embed="rId8"/>
                  <a:stretch>
                    <a:fillRect b="-6557"/>
                  </a:stretch>
                </a:blipFill>
              </p:spPr>
              <p:txBody>
                <a:bodyPr/>
                <a:lstStyle/>
                <a:p>
                  <a:r>
                    <a:rPr lang="el-GR">
                      <a:noFill/>
                    </a:rPr>
                    <a:t> </a:t>
                  </a:r>
                </a:p>
              </p:txBody>
            </p:sp>
          </mc:Fallback>
        </mc:AlternateContent>
      </p:grpSp>
      <p:pic>
        <p:nvPicPr>
          <p:cNvPr id="28" name="Picture 2" descr="http://photos1.blogger.com/x/blogger/3569/2389/1600/760725/Decorated_tree.gif"/>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971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l-GR" dirty="0"/>
              <a:t>Φυσική για Μηχανικούς</a:t>
            </a:r>
          </a:p>
        </p:txBody>
      </p:sp>
      <p:sp>
        <p:nvSpPr>
          <p:cNvPr id="3" name="Subtitle 2"/>
          <p:cNvSpPr>
            <a:spLocks noGrp="1"/>
          </p:cNvSpPr>
          <p:nvPr>
            <p:ph type="subTitle" idx="1"/>
          </p:nvPr>
        </p:nvSpPr>
        <p:spPr/>
        <p:txBody>
          <a:bodyPr>
            <a:normAutofit/>
          </a:bodyPr>
          <a:lstStyle/>
          <a:p>
            <a:r>
              <a:rPr lang="el-GR" dirty="0"/>
              <a:t>Ηλεκτρομαγνητισμός</a:t>
            </a:r>
          </a:p>
          <a:p>
            <a:r>
              <a:rPr lang="el-GR" dirty="0"/>
              <a:t>Ηλεκτρική Δύναμη</a:t>
            </a:r>
          </a:p>
          <a:p>
            <a:endParaRPr lang="el-GR" dirty="0"/>
          </a:p>
          <a:p>
            <a:endParaRPr lang="el-GR" dirty="0"/>
          </a:p>
        </p:txBody>
      </p:sp>
      <p:sp>
        <p:nvSpPr>
          <p:cNvPr id="5" name="TextBox 4"/>
          <p:cNvSpPr txBox="1"/>
          <p:nvPr/>
        </p:nvSpPr>
        <p:spPr>
          <a:xfrm>
            <a:off x="152400" y="4863405"/>
            <a:ext cx="4285172" cy="1200329"/>
          </a:xfrm>
          <a:prstGeom prst="rect">
            <a:avLst/>
          </a:prstGeom>
          <a:noFill/>
        </p:spPr>
        <p:txBody>
          <a:bodyPr wrap="square" rtlCol="0">
            <a:spAutoFit/>
          </a:bodyPr>
          <a:lstStyle/>
          <a:p>
            <a:pPr algn="just"/>
            <a:r>
              <a:rPr lang="el-GR" sz="1200" b="1" dirty="0">
                <a:latin typeface="Cambria" panose="02040503050406030204" pitchFamily="18" charset="0"/>
              </a:rPr>
              <a:t>Εικόνα: Μητέρα και κόρη απολαμβάνουν την επίδραση της ηλεκτρικής φόρτισης των σωμάτων τους. Κάθε μια ξεχωριστή τρίχα των μαλλιών τους φορτίζεται και προκύπτει μια απωθητική δύναμη μεταξύ των τριχών, με αποτέλεσμα να «σηκώνονται οι τρίχες τους». </a:t>
            </a:r>
            <a:r>
              <a:rPr lang="el-GR" sz="1200" b="1" dirty="0">
                <a:latin typeface="Cambria" panose="02040503050406030204" pitchFamily="18" charset="0"/>
                <a:sym typeface="Wingdings" panose="05000000000000000000" pitchFamily="2" charset="2"/>
              </a:rPr>
              <a:t> (</a:t>
            </a:r>
            <a:r>
              <a:rPr lang="en-US" sz="1200" b="1" dirty="0">
                <a:latin typeface="Cambria" panose="02040503050406030204" pitchFamily="18" charset="0"/>
                <a:sym typeface="Wingdings" panose="05000000000000000000" pitchFamily="2" charset="2"/>
              </a:rPr>
              <a:t>Courtesy of Resonance Research Corporation)</a:t>
            </a:r>
            <a:endParaRPr lang="en-US" sz="1200" b="1" dirty="0">
              <a:latin typeface="Cambria" panose="020405030504060302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415802"/>
            <a:ext cx="4191000" cy="3440343"/>
          </a:xfrm>
          <a:prstGeom prst="rect">
            <a:avLst/>
          </a:prstGeom>
          <a:ln>
            <a:noFill/>
          </a:ln>
          <a:effectLst>
            <a:softEdge rad="112500"/>
          </a:effectLst>
        </p:spPr>
      </p:pic>
    </p:spTree>
    <p:extLst>
      <p:ext uri="{BB962C8B-B14F-4D97-AF65-F5344CB8AC3E}">
        <p14:creationId xmlns:p14="http://schemas.microsoft.com/office/powerpoint/2010/main" val="258304738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Ηλεκτρικό Δυναμικό</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49" y="1371600"/>
                <a:ext cx="7948451" cy="5334000"/>
              </a:xfrm>
            </p:spPr>
            <p:txBody>
              <a:bodyPr>
                <a:normAutofit/>
              </a:bodyPr>
              <a:lstStyle/>
              <a:p>
                <a:r>
                  <a:rPr lang="el-GR" b="1" dirty="0">
                    <a:latin typeface="Calibri" panose="020F0502020204030204" pitchFamily="34" charset="0"/>
                    <a:cs typeface="Calibri" panose="020F0502020204030204" pitchFamily="34" charset="0"/>
                  </a:rPr>
                  <a:t>Ηλεκτρικό Δυναμικό </a:t>
                </a:r>
                <a:endParaRPr lang="en-US" dirty="0">
                  <a:latin typeface="Calibri" panose="020F0502020204030204" pitchFamily="34" charset="0"/>
                  <a:cs typeface="Calibri" panose="020F0502020204030204" pitchFamily="34" charset="0"/>
                </a:endParaRPr>
              </a:p>
              <a:p>
                <a:pPr lvl="1"/>
                <a:r>
                  <a:rPr lang="el-GR" sz="2100" dirty="0">
                    <a:latin typeface="Calibri" panose="020F0502020204030204" pitchFamily="34" charset="0"/>
                    <a:cs typeface="Calibri" panose="020F0502020204030204" pitchFamily="34" charset="0"/>
                  </a:rPr>
                  <a:t>Θυμηθείτε: το έργο μιας </a:t>
                </a:r>
                <a:r>
                  <a:rPr lang="el-GR" sz="2100" b="1" dirty="0">
                    <a:latin typeface="Calibri" panose="020F0502020204030204" pitchFamily="34" charset="0"/>
                    <a:cs typeface="Calibri" panose="020F0502020204030204" pitchFamily="34" charset="0"/>
                  </a:rPr>
                  <a:t>εσωτερικής</a:t>
                </a:r>
                <a:r>
                  <a:rPr lang="el-GR" sz="2100" dirty="0">
                    <a:latin typeface="Calibri" panose="020F0502020204030204" pitchFamily="34" charset="0"/>
                    <a:cs typeface="Calibri" panose="020F0502020204030204" pitchFamily="34" charset="0"/>
                  </a:rPr>
                  <a:t> </a:t>
                </a:r>
                <a:r>
                  <a:rPr lang="el-GR" sz="2100" b="1" dirty="0">
                    <a:latin typeface="Calibri" panose="020F0502020204030204" pitchFamily="34" charset="0"/>
                    <a:cs typeface="Calibri" panose="020F0502020204030204" pitchFamily="34" charset="0"/>
                  </a:rPr>
                  <a:t>συντηρητικής</a:t>
                </a:r>
                <a:r>
                  <a:rPr lang="el-GR" sz="2100" dirty="0">
                    <a:latin typeface="Calibri" panose="020F0502020204030204" pitchFamily="34" charset="0"/>
                    <a:cs typeface="Calibri" panose="020F0502020204030204" pitchFamily="34" charset="0"/>
                  </a:rPr>
                  <a:t> δύναμης σε ένα σύστημα ισούται με την αρνητική μεταβολή της </a:t>
                </a:r>
                <a:r>
                  <a:rPr lang="el-GR" sz="2100" b="1" dirty="0">
                    <a:latin typeface="Calibri" panose="020F0502020204030204" pitchFamily="34" charset="0"/>
                    <a:cs typeface="Calibri" panose="020F0502020204030204" pitchFamily="34" charset="0"/>
                  </a:rPr>
                  <a:t>δυναμικής του ενέργειας: της </a:t>
                </a:r>
                <a:r>
                  <a:rPr lang="el-GR" sz="2100" b="1" dirty="0">
                    <a:solidFill>
                      <a:srgbClr val="EA328E"/>
                    </a:solidFill>
                    <a:latin typeface="Calibri" panose="020F0502020204030204" pitchFamily="34" charset="0"/>
                    <a:cs typeface="Calibri" panose="020F0502020204030204" pitchFamily="34" charset="0"/>
                  </a:rPr>
                  <a:t>ηλεκτρικής</a:t>
                </a:r>
                <a:r>
                  <a:rPr lang="el-GR" sz="2100" b="1" dirty="0">
                    <a:latin typeface="Calibri" panose="020F0502020204030204" pitchFamily="34" charset="0"/>
                    <a:cs typeface="Calibri" panose="020F0502020204030204" pitchFamily="34" charset="0"/>
                  </a:rPr>
                  <a:t> δυναμικής του ενέργειας!</a:t>
                </a:r>
                <a:endParaRPr lang="en-US" sz="2100" b="1" dirty="0">
                  <a:latin typeface="Calibri" panose="020F0502020204030204" pitchFamily="34" charset="0"/>
                  <a:cs typeface="Calibri" panose="020F0502020204030204" pitchFamily="34" charset="0"/>
                </a:endParaRPr>
              </a:p>
              <a:p>
                <a:pPr lvl="1"/>
                <a:endParaRPr lang="en-US" sz="700" i="1" dirty="0">
                  <a:latin typeface="Calibri" panose="020F0502020204030204" pitchFamily="34" charset="0"/>
                  <a:cs typeface="Calibri" panose="020F0502020204030204" pitchFamily="34" charset="0"/>
                </a:endParaRPr>
              </a:p>
              <a:p>
                <a:pPr marL="411480" lvl="1" indent="0">
                  <a:buNone/>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𝑑</m:t>
                      </m:r>
                      <m:sSub>
                        <m:sSubPr>
                          <m:ctrlPr>
                            <a:rPr lang="el-GR" sz="2400" i="1" smtClean="0">
                              <a:latin typeface="Cambria Math" panose="02040503050406030204" pitchFamily="18" charset="0"/>
                            </a:rPr>
                          </m:ctrlPr>
                        </m:sSubPr>
                        <m:e>
                          <m:r>
                            <a:rPr lang="en-US" sz="2400" b="0" i="1" smtClean="0">
                              <a:latin typeface="Cambria Math" panose="02040503050406030204" pitchFamily="18" charset="0"/>
                            </a:rPr>
                            <m:t>𝑊</m:t>
                          </m:r>
                        </m:e>
                        <m:sub>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𝐹</m:t>
                              </m:r>
                            </m:e>
                            <m:sub>
                              <m:r>
                                <a:rPr lang="en-US" sz="2400" b="0" i="1" smtClean="0">
                                  <a:latin typeface="Cambria Math" panose="02040503050406030204" pitchFamily="18" charset="0"/>
                                </a:rPr>
                                <m:t>𝑒</m:t>
                              </m:r>
                            </m:sub>
                          </m:sSub>
                        </m:sub>
                      </m:sSub>
                      <m:r>
                        <a:rPr lang="en-US" sz="2400" b="0" i="1" smtClean="0">
                          <a:latin typeface="Cambria Math" panose="02040503050406030204" pitchFamily="18" charset="0"/>
                        </a:rPr>
                        <m:t>=−</m:t>
                      </m:r>
                      <m:r>
                        <a:rPr lang="en-US" sz="2400" b="0" i="1" smtClean="0">
                          <a:latin typeface="Cambria Math" panose="02040503050406030204" pitchFamily="18" charset="0"/>
                        </a:rPr>
                        <m:t>𝑑</m:t>
                      </m:r>
                      <m:sSub>
                        <m:sSubPr>
                          <m:ctrlPr>
                            <a:rPr lang="el-GR" sz="2400" b="0" i="1" smtClean="0">
                              <a:latin typeface="Cambria Math" panose="02040503050406030204" pitchFamily="18" charset="0"/>
                            </a:rPr>
                          </m:ctrlPr>
                        </m:sSubPr>
                        <m:e>
                          <m:r>
                            <a:rPr lang="en-US" sz="2400" b="0" i="1" smtClean="0">
                              <a:latin typeface="Cambria Math" panose="02040503050406030204" pitchFamily="18" charset="0"/>
                            </a:rPr>
                            <m:t>𝑈</m:t>
                          </m:r>
                        </m:e>
                        <m:sub>
                          <m:r>
                            <a:rPr lang="en-US" sz="2400" b="0" i="1" smtClean="0">
                              <a:latin typeface="Cambria Math" panose="02040503050406030204" pitchFamily="18" charset="0"/>
                            </a:rPr>
                            <m:t>𝑒</m:t>
                          </m:r>
                        </m:sub>
                      </m:sSub>
                    </m:oMath>
                  </m:oMathPara>
                </a14:m>
                <a:endParaRPr lang="en-US" sz="2400" b="0"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Άρα </a:t>
                </a:r>
                <a:endParaRPr lang="en-US" b="0" i="1" dirty="0">
                  <a:latin typeface="Calibri" panose="020F0502020204030204" pitchFamily="34" charset="0"/>
                  <a:cs typeface="Calibri" panose="020F0502020204030204" pitchFamily="34" charset="0"/>
                </a:endParaRPr>
              </a:p>
              <a:p>
                <a:pPr marL="411480" lvl="1"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𝑑</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𝑈</m:t>
                          </m:r>
                        </m:e>
                        <m:sub>
                          <m:r>
                            <a:rPr lang="en-US" b="0" i="1" smtClean="0">
                              <a:latin typeface="Cambria Math" panose="02040503050406030204" pitchFamily="18" charset="0"/>
                            </a:rPr>
                            <m:t>𝑒</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𝑑𝑊</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𝐹</m:t>
                              </m:r>
                            </m:e>
                            <m:sub>
                              <m:r>
                                <a:rPr lang="en-US" b="0" i="1" smtClean="0">
                                  <a:latin typeface="Cambria Math" panose="02040503050406030204" pitchFamily="18" charset="0"/>
                                </a:rPr>
                                <m:t>𝑒</m:t>
                              </m:r>
                            </m:sub>
                          </m:sSub>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𝐹</m:t>
                              </m:r>
                            </m:e>
                          </m:acc>
                        </m:e>
                        <m:sub>
                          <m:r>
                            <a:rPr lang="en-US" b="0" i="1" smtClean="0">
                              <a:latin typeface="Cambria Math" panose="02040503050406030204" pitchFamily="18" charset="0"/>
                            </a:rPr>
                            <m:t>𝑒</m:t>
                          </m:r>
                        </m:sub>
                      </m:sSub>
                      <m:r>
                        <a:rPr lang="en-US" b="0" i="1" smtClean="0">
                          <a:latin typeface="Cambria Math" panose="02040503050406030204" pitchFamily="18" charset="0"/>
                        </a:rPr>
                        <m:t>⋅</m:t>
                      </m:r>
                      <m:r>
                        <a:rPr lang="en-US" b="0" i="1" smtClean="0">
                          <a:latin typeface="Cambria Math" panose="02040503050406030204" pitchFamily="18" charset="0"/>
                        </a:rPr>
                        <m:t>𝑑</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𝑠</m:t>
                          </m:r>
                        </m:e>
                      </m:acc>
                      <m:r>
                        <a:rPr lang="en-US" b="0" i="1" smtClean="0">
                          <a:latin typeface="Cambria Math" panose="02040503050406030204" pitchFamily="18" charset="0"/>
                        </a:rPr>
                        <m:t>=−</m:t>
                      </m:r>
                      <m:r>
                        <a:rPr lang="en-US" i="1">
                          <a:latin typeface="Cambria Math" panose="02040503050406030204" pitchFamily="18" charset="0"/>
                        </a:rPr>
                        <m:t>𝑞</m:t>
                      </m:r>
                      <m:acc>
                        <m:accPr>
                          <m:chr m:val="⃗"/>
                          <m:ctrlPr>
                            <a:rPr lang="en-US" i="1">
                              <a:latin typeface="Cambria Math" panose="02040503050406030204" pitchFamily="18" charset="0"/>
                            </a:rPr>
                          </m:ctrlPr>
                        </m:accPr>
                        <m:e>
                          <m:r>
                            <a:rPr lang="en-US" i="1">
                              <a:latin typeface="Cambria Math" panose="02040503050406030204" pitchFamily="18" charset="0"/>
                            </a:rPr>
                            <m:t>𝐸</m:t>
                          </m:r>
                        </m:e>
                      </m:acc>
                      <m:r>
                        <a:rPr lang="el-GR"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𝑑</m:t>
                      </m:r>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𝑠</m:t>
                          </m:r>
                        </m:e>
                      </m:acc>
                    </m:oMath>
                  </m:oMathPara>
                </a14:m>
                <a:endParaRPr lang="el-GR"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Για πεπερασμένη μετατόπιση από</a:t>
                </a:r>
                <a:r>
                  <a:rPr lang="en-US"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ένα σημείο (Α) στο (Β) είναι</a:t>
                </a:r>
                <a:endParaRPr lang="en-US" b="0" i="0" dirty="0">
                  <a:latin typeface="Calibri" panose="020F0502020204030204" pitchFamily="34" charset="0"/>
                  <a:cs typeface="Calibri" panose="020F0502020204030204" pitchFamily="34" charset="0"/>
                </a:endParaRPr>
              </a:p>
              <a:p>
                <a:pPr marL="411480" lvl="1" indent="0">
                  <a:buNone/>
                </a:pPr>
                <a14:m>
                  <m:oMathPara xmlns:m="http://schemas.openxmlformats.org/officeDocument/2006/math">
                    <m:oMathParaPr>
                      <m:jc m:val="centerGroup"/>
                    </m:oMathParaPr>
                    <m:oMath xmlns:m="http://schemas.openxmlformats.org/officeDocument/2006/math">
                      <m:r>
                        <a:rPr lang="el-GR" b="0" i="1" smtClean="0">
                          <a:latin typeface="Cambria Math" panose="02040503050406030204" pitchFamily="18" charset="0"/>
                        </a:rPr>
                        <m:t>𝛥</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𝑈</m:t>
                          </m:r>
                        </m:e>
                        <m:sub>
                          <m:r>
                            <a:rPr lang="en-US" b="0" i="1" smtClean="0">
                              <a:latin typeface="Cambria Math" panose="02040503050406030204" pitchFamily="18" charset="0"/>
                            </a:rPr>
                            <m:t>𝑒</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𝑊</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𝐹</m:t>
                              </m:r>
                            </m:e>
                            <m:sub>
                              <m:r>
                                <a:rPr lang="en-US" b="0" i="1" smtClean="0">
                                  <a:latin typeface="Cambria Math" panose="02040503050406030204" pitchFamily="18" charset="0"/>
                                </a:rPr>
                                <m:t>𝑒</m:t>
                              </m:r>
                            </m:sub>
                          </m:sSub>
                        </m:sub>
                      </m:sSub>
                      <m:r>
                        <a:rPr lang="en-US" b="0" i="0" smtClean="0">
                          <a:latin typeface="Cambria Math" panose="02040503050406030204" pitchFamily="18" charset="0"/>
                        </a:rPr>
                        <m:t>=</m:t>
                      </m:r>
                      <m:nary>
                        <m:naryPr>
                          <m:subHide m:val="on"/>
                          <m:supHide m:val="on"/>
                          <m:ctrlPr>
                            <a:rPr lang="el-GR" b="0" i="1" smtClean="0">
                              <a:latin typeface="Cambria Math" panose="02040503050406030204" pitchFamily="18" charset="0"/>
                            </a:rPr>
                          </m:ctrlPr>
                        </m:naryPr>
                        <m:sub/>
                        <m:sup/>
                        <m:e>
                          <m:r>
                            <a:rPr lang="en-US" b="0" i="1" smtClean="0">
                              <a:latin typeface="Cambria Math" panose="02040503050406030204" pitchFamily="18" charset="0"/>
                            </a:rPr>
                            <m:t>𝑑</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𝑊</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𝐹</m:t>
                                  </m:r>
                                </m:e>
                                <m:sub>
                                  <m:r>
                                    <a:rPr lang="en-US" b="0" i="1" smtClean="0">
                                      <a:latin typeface="Cambria Math" panose="02040503050406030204" pitchFamily="18" charset="0"/>
                                    </a:rPr>
                                    <m:t>𝑒</m:t>
                                  </m:r>
                                </m:sub>
                              </m:sSub>
                            </m:sub>
                          </m:sSub>
                        </m:e>
                      </m:nary>
                      <m:r>
                        <a:rPr lang="en-US" b="0" i="1" smtClean="0">
                          <a:latin typeface="Cambria Math" panose="02040503050406030204" pitchFamily="18" charset="0"/>
                        </a:rPr>
                        <m:t>=</m:t>
                      </m:r>
                      <m:nary>
                        <m:naryPr>
                          <m:subHide m:val="on"/>
                          <m:supHide m:val="on"/>
                          <m:ctrlPr>
                            <a:rPr lang="en-US" b="0" i="1" smtClean="0">
                              <a:latin typeface="Cambria Math" panose="02040503050406030204" pitchFamily="18" charset="0"/>
                            </a:rPr>
                          </m:ctrlPr>
                        </m:naryPr>
                        <m:sub/>
                        <m:sup/>
                        <m:e>
                          <m:r>
                            <a:rPr lang="en-US" i="1">
                              <a:latin typeface="Cambria Math" panose="02040503050406030204" pitchFamily="18" charset="0"/>
                            </a:rPr>
                            <m:t>−</m:t>
                          </m:r>
                          <m:r>
                            <a:rPr lang="en-US" i="1">
                              <a:latin typeface="Cambria Math" panose="02040503050406030204" pitchFamily="18" charset="0"/>
                            </a:rPr>
                            <m:t>𝑞</m:t>
                          </m:r>
                          <m:acc>
                            <m:accPr>
                              <m:chr m:val="⃗"/>
                              <m:ctrlPr>
                                <a:rPr lang="en-US" i="1">
                                  <a:latin typeface="Cambria Math" panose="02040503050406030204" pitchFamily="18" charset="0"/>
                                </a:rPr>
                              </m:ctrlPr>
                            </m:accPr>
                            <m:e>
                              <m:r>
                                <a:rPr lang="en-US" i="1">
                                  <a:latin typeface="Cambria Math" panose="02040503050406030204" pitchFamily="18" charset="0"/>
                                </a:rPr>
                                <m:t>𝐸</m:t>
                              </m:r>
                            </m:e>
                          </m:acc>
                          <m:r>
                            <a:rPr lang="el-GR"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𝑑</m:t>
                          </m:r>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𝑠</m:t>
                              </m:r>
                            </m:e>
                          </m:acc>
                        </m:e>
                      </m:nary>
                      <m:r>
                        <a:rPr lang="en-US" b="0" i="1" smtClean="0">
                          <a:latin typeface="Cambria Math" panose="02040503050406030204" pitchFamily="18" charset="0"/>
                        </a:rPr>
                        <m:t>=</m:t>
                      </m:r>
                      <m:r>
                        <a:rPr lang="en-US" b="0" i="0" smtClean="0">
                          <a:latin typeface="Cambria Math" panose="02040503050406030204" pitchFamily="18" charset="0"/>
                        </a:rPr>
                        <m:t>−</m:t>
                      </m:r>
                      <m:r>
                        <a:rPr lang="en-US" b="0" i="1" smtClean="0">
                          <a:latin typeface="Cambria Math" panose="02040503050406030204" pitchFamily="18" charset="0"/>
                        </a:rPr>
                        <m:t>𝑞</m:t>
                      </m:r>
                      <m:nary>
                        <m:naryPr>
                          <m:limLoc m:val="undOvr"/>
                          <m:ctrlPr>
                            <a:rPr lang="en-US" b="0" i="1" smtClean="0">
                              <a:latin typeface="Cambria Math" panose="02040503050406030204" pitchFamily="18" charset="0"/>
                            </a:rPr>
                          </m:ctrlPr>
                        </m:naryPr>
                        <m:sub>
                          <m:r>
                            <m:rPr>
                              <m:brk m:alnAt="24"/>
                            </m:rPr>
                            <a:rPr lang="en-US" b="0" i="1" smtClean="0">
                              <a:latin typeface="Cambria Math" panose="02040503050406030204" pitchFamily="18" charset="0"/>
                            </a:rPr>
                            <m:t>𝐴</m:t>
                          </m:r>
                        </m:sub>
                        <m:sup>
                          <m:r>
                            <a:rPr lang="en-US" b="0" i="1" smtClean="0">
                              <a:latin typeface="Cambria Math" panose="02040503050406030204" pitchFamily="18" charset="0"/>
                            </a:rPr>
                            <m:t>𝐵</m:t>
                          </m:r>
                        </m:sup>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𝐸</m:t>
                              </m:r>
                            </m:e>
                          </m:acc>
                          <m:r>
                            <a:rPr lang="el-GR"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𝑑</m:t>
                          </m:r>
                          <m:acc>
                            <m:accPr>
                              <m:chr m:val="⃗"/>
                              <m:ctrlPr>
                                <a:rPr lang="en-US" b="0"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𝑠</m:t>
                              </m:r>
                            </m:e>
                          </m:acc>
                        </m:e>
                      </m:nary>
                    </m:oMath>
                    <m:oMath xmlns:m="http://schemas.openxmlformats.org/officeDocument/2006/math">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𝑊</m:t>
                          </m:r>
                        </m:e>
                        <m:sub>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𝐹</m:t>
                              </m:r>
                            </m:e>
                            <m:sub>
                              <m:r>
                                <a:rPr lang="en-US" b="0" i="1" smtClean="0">
                                  <a:latin typeface="Cambria Math" panose="02040503050406030204" pitchFamily="18" charset="0"/>
                                  <a:ea typeface="Cambria Math" panose="02040503050406030204" pitchFamily="18" charset="0"/>
                                </a:rPr>
                                <m:t>𝑒</m:t>
                              </m:r>
                            </m:sub>
                          </m:sSub>
                        </m:sub>
                      </m:sSub>
                      <m:r>
                        <a:rPr lang="en-US" b="0" i="1" smtClean="0">
                          <a:latin typeface="Cambria Math" panose="02040503050406030204" pitchFamily="18" charset="0"/>
                          <a:ea typeface="Cambria Math" panose="02040503050406030204" pitchFamily="18" charset="0"/>
                        </a:rPr>
                        <m:t>=</m:t>
                      </m:r>
                      <m:r>
                        <a:rPr lang="en-US" i="1">
                          <a:latin typeface="Cambria Math" panose="02040503050406030204" pitchFamily="18" charset="0"/>
                        </a:rPr>
                        <m:t>𝑞</m:t>
                      </m:r>
                      <m:nary>
                        <m:naryPr>
                          <m:ctrlPr>
                            <a:rPr lang="en-US" i="1" smtClean="0">
                              <a:latin typeface="Cambria Math" panose="02040503050406030204" pitchFamily="18" charset="0"/>
                            </a:rPr>
                          </m:ctrlPr>
                        </m:naryPr>
                        <m:sub>
                          <m:r>
                            <m:rPr>
                              <m:brk m:alnAt="23"/>
                            </m:rPr>
                            <a:rPr lang="en-US" b="0" i="1" smtClean="0">
                              <a:latin typeface="Cambria Math" panose="02040503050406030204" pitchFamily="18" charset="0"/>
                            </a:rPr>
                            <m:t>𝐴</m:t>
                          </m:r>
                        </m:sub>
                        <m:sup>
                          <m:r>
                            <a:rPr lang="en-US" b="0" i="1" smtClean="0">
                              <a:latin typeface="Cambria Math" panose="02040503050406030204" pitchFamily="18" charset="0"/>
                            </a:rPr>
                            <m:t>𝐵</m:t>
                          </m:r>
                        </m:sup>
                        <m:e>
                          <m:acc>
                            <m:accPr>
                              <m:chr m:val="⃗"/>
                              <m:ctrlPr>
                                <a:rPr lang="en-US" i="1">
                                  <a:latin typeface="Cambria Math" panose="02040503050406030204" pitchFamily="18" charset="0"/>
                                </a:rPr>
                              </m:ctrlPr>
                            </m:accPr>
                            <m:e>
                              <m:r>
                                <a:rPr lang="en-US" i="1">
                                  <a:latin typeface="Cambria Math" panose="02040503050406030204" pitchFamily="18" charset="0"/>
                                </a:rPr>
                                <m:t>𝐸</m:t>
                              </m:r>
                            </m:e>
                          </m:acc>
                          <m:r>
                            <a:rPr lang="el-GR"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𝑑</m:t>
                          </m:r>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𝑠</m:t>
                              </m:r>
                            </m:e>
                          </m:acc>
                        </m:e>
                      </m:nary>
                    </m:oMath>
                  </m:oMathPara>
                </a14:m>
                <a:endParaRPr lang="el-GR" dirty="0">
                  <a:latin typeface="Calibri" panose="020F0502020204030204" pitchFamily="34" charset="0"/>
                  <a:cs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49" y="1371600"/>
                <a:ext cx="7948451" cy="5334000"/>
              </a:xfrm>
              <a:blipFill>
                <a:blip r:embed="rId3"/>
                <a:stretch>
                  <a:fillRect t="-914" r="-92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p:cNvSpPr txBox="1"/>
              <p:nvPr/>
            </p:nvSpPr>
            <p:spPr>
              <a:xfrm>
                <a:off x="5211596" y="5572634"/>
                <a:ext cx="3404812" cy="834688"/>
              </a:xfrm>
              <a:prstGeom prst="horizontalScroll">
                <a:avLst>
                  <a:gd name="adj" fmla="val 13338"/>
                </a:avLst>
              </a:prstGeom>
              <a:ln>
                <a:solidFill>
                  <a:schemeClr val="accent1"/>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l-GR" sz="1600" b="1" i="0" u="none" strike="noStrike" kern="1200" cap="none" spc="0" normalizeH="0" baseline="0" noProof="0" dirty="0">
                    <a:ln>
                      <a:noFill/>
                    </a:ln>
                    <a:solidFill>
                      <a:srgbClr val="FF0000"/>
                    </a:solidFill>
                    <a:effectLst/>
                    <a:uLnTx/>
                    <a:uFillTx/>
                    <a:latin typeface="Cambria" panose="02040503050406030204"/>
                    <a:ea typeface="+mn-ea"/>
                    <a:cs typeface="+mn-cs"/>
                  </a:rPr>
                  <a:t>Δεν εξαρτάται </a:t>
                </a:r>
                <a:r>
                  <a:rPr kumimoji="0" lang="el-GR" sz="1600" b="1" i="0" u="none" strike="noStrike" kern="1200" cap="none" spc="0" normalizeH="0" baseline="0" noProof="0" dirty="0" err="1">
                    <a:ln>
                      <a:noFill/>
                    </a:ln>
                    <a:solidFill>
                      <a:srgbClr val="FF0000"/>
                    </a:solidFill>
                    <a:effectLst/>
                    <a:uLnTx/>
                    <a:uFillTx/>
                    <a:latin typeface="Cambria" panose="02040503050406030204"/>
                    <a:ea typeface="+mn-ea"/>
                    <a:cs typeface="+mn-cs"/>
                  </a:rPr>
                  <a:t>απ</a:t>
                </a:r>
                <a:r>
                  <a:rPr kumimoji="0" lang="en-US" sz="1600" b="1" i="0" u="none" strike="noStrike" kern="1200" cap="none" spc="0" normalizeH="0" baseline="0" noProof="0" dirty="0">
                    <a:ln>
                      <a:noFill/>
                    </a:ln>
                    <a:solidFill>
                      <a:srgbClr val="FF0000"/>
                    </a:solidFill>
                    <a:effectLst/>
                    <a:uLnTx/>
                    <a:uFillTx/>
                    <a:latin typeface="Cambria" panose="02040503050406030204"/>
                    <a:ea typeface="+mn-ea"/>
                    <a:cs typeface="+mn-cs"/>
                  </a:rPr>
                  <a:t>’</a:t>
                </a:r>
                <a:r>
                  <a:rPr kumimoji="0" lang="el-GR" sz="1600" b="1" i="0" u="none" strike="noStrike" kern="1200" cap="none" spc="0" normalizeH="0" baseline="0" noProof="0" dirty="0">
                    <a:ln>
                      <a:noFill/>
                    </a:ln>
                    <a:solidFill>
                      <a:srgbClr val="FF0000"/>
                    </a:solidFill>
                    <a:effectLst/>
                    <a:uLnTx/>
                    <a:uFillTx/>
                    <a:latin typeface="Cambria" panose="02040503050406030204"/>
                    <a:ea typeface="+mn-ea"/>
                    <a:cs typeface="+mn-cs"/>
                  </a:rPr>
                  <a:t>το μονοπάτι:</a:t>
                </a:r>
                <a:r>
                  <a:rPr kumimoji="0" lang="en-US" sz="1600" b="1" i="0" u="none" strike="noStrike" kern="1200" cap="none" spc="0" normalizeH="0" baseline="0" noProof="0" dirty="0">
                    <a:ln>
                      <a:noFill/>
                    </a:ln>
                    <a:solidFill>
                      <a:srgbClr val="FF0000"/>
                    </a:solidFill>
                    <a:effectLst/>
                    <a:uLnTx/>
                    <a:uFillTx/>
                    <a:latin typeface="Cambria" panose="02040503050406030204"/>
                    <a:ea typeface="+mn-ea"/>
                    <a:cs typeface="+mn-cs"/>
                  </a:rPr>
                  <a:t> </a:t>
                </a:r>
                <a14:m>
                  <m:oMath xmlns:m="http://schemas.openxmlformats.org/officeDocument/2006/math">
                    <m:acc>
                      <m:accPr>
                        <m:chr m:val="⃗"/>
                        <m:ctrlPr>
                          <a:rPr kumimoji="0" lang="en-US" sz="1600" b="1" i="1" u="none" strike="noStrike" kern="1200" cap="none" spc="0" normalizeH="0" baseline="0" noProof="0" dirty="0" smtClean="0">
                            <a:ln>
                              <a:noFill/>
                            </a:ln>
                            <a:solidFill>
                              <a:srgbClr val="FF0000"/>
                            </a:solidFill>
                            <a:effectLst/>
                            <a:uLnTx/>
                            <a:uFillTx/>
                            <a:latin typeface="Cambria Math" panose="02040503050406030204" pitchFamily="18" charset="0"/>
                            <a:ea typeface="+mn-ea"/>
                            <a:cs typeface="+mn-cs"/>
                          </a:rPr>
                        </m:ctrlPr>
                      </m:accPr>
                      <m:e>
                        <m:sSub>
                          <m:sSubPr>
                            <m:ctrlPr>
                              <a:rPr kumimoji="0" lang="en-US" sz="1600" b="1" i="1" u="none" strike="noStrike" kern="1200" cap="none" spc="0" normalizeH="0" baseline="0" noProof="0" dirty="0" smtClean="0">
                                <a:ln>
                                  <a:noFill/>
                                </a:ln>
                                <a:solidFill>
                                  <a:srgbClr val="FF0000"/>
                                </a:solidFill>
                                <a:effectLst/>
                                <a:uLnTx/>
                                <a:uFillTx/>
                                <a:latin typeface="Cambria Math" panose="02040503050406030204" pitchFamily="18" charset="0"/>
                                <a:ea typeface="+mn-ea"/>
                                <a:cs typeface="+mn-cs"/>
                              </a:rPr>
                            </m:ctrlPr>
                          </m:sSubPr>
                          <m:e>
                            <m:r>
                              <a:rPr kumimoji="0" lang="en-US" sz="1600" b="1" i="0" u="none" strike="noStrike" kern="1200" cap="none" spc="0" normalizeH="0" baseline="0" noProof="0" dirty="0" smtClean="0">
                                <a:ln>
                                  <a:noFill/>
                                </a:ln>
                                <a:solidFill>
                                  <a:srgbClr val="FF0000"/>
                                </a:solidFill>
                                <a:effectLst/>
                                <a:uLnTx/>
                                <a:uFillTx/>
                                <a:latin typeface="Cambria Math" panose="02040503050406030204" pitchFamily="18" charset="0"/>
                                <a:ea typeface="+mn-ea"/>
                                <a:cs typeface="+mn-cs"/>
                              </a:rPr>
                              <m:t>𝐅</m:t>
                            </m:r>
                          </m:e>
                          <m:sub>
                            <m:r>
                              <a:rPr kumimoji="0" lang="en-US" sz="1600" b="1" i="0" u="none" strike="noStrike" kern="1200" cap="none" spc="0" normalizeH="0" baseline="0" noProof="0" dirty="0" smtClean="0">
                                <a:ln>
                                  <a:noFill/>
                                </a:ln>
                                <a:solidFill>
                                  <a:srgbClr val="FF0000"/>
                                </a:solidFill>
                                <a:effectLst/>
                                <a:uLnTx/>
                                <a:uFillTx/>
                                <a:latin typeface="Cambria Math" panose="02040503050406030204" pitchFamily="18" charset="0"/>
                                <a:ea typeface="+mn-ea"/>
                                <a:cs typeface="+mn-cs"/>
                              </a:rPr>
                              <m:t>𝐞</m:t>
                            </m:r>
                          </m:sub>
                        </m:sSub>
                      </m:e>
                    </m:acc>
                    <m:r>
                      <a:rPr kumimoji="0" lang="en-US" sz="1600" b="1" i="0" u="none" strike="noStrike" kern="1200" cap="none" spc="0" normalizeH="0" baseline="0" noProof="0" dirty="0" smtClean="0">
                        <a:ln>
                          <a:noFill/>
                        </a:ln>
                        <a:solidFill>
                          <a:srgbClr val="FF0000"/>
                        </a:solidFill>
                        <a:effectLst/>
                        <a:uLnTx/>
                        <a:uFillTx/>
                        <a:latin typeface="Cambria Math" panose="02040503050406030204" pitchFamily="18" charset="0"/>
                        <a:ea typeface="+mn-ea"/>
                        <a:cs typeface="+mn-cs"/>
                      </a:rPr>
                      <m:t>=</m:t>
                    </m:r>
                    <m:r>
                      <a:rPr kumimoji="0" lang="en-US" sz="1600" b="1" i="1" u="none" strike="noStrike" kern="1200" cap="none" spc="0" normalizeH="0" baseline="0" noProof="0" dirty="0" smtClean="0">
                        <a:ln>
                          <a:noFill/>
                        </a:ln>
                        <a:solidFill>
                          <a:srgbClr val="FF0000"/>
                        </a:solidFill>
                        <a:effectLst/>
                        <a:uLnTx/>
                        <a:uFillTx/>
                        <a:latin typeface="Cambria Math" panose="02040503050406030204" pitchFamily="18" charset="0"/>
                        <a:ea typeface="+mn-ea"/>
                        <a:cs typeface="+mn-cs"/>
                      </a:rPr>
                      <m:t>𝒒</m:t>
                    </m:r>
                    <m:acc>
                      <m:accPr>
                        <m:chr m:val="⃗"/>
                        <m:ctrlPr>
                          <a:rPr kumimoji="0" lang="el-GR" sz="1600" b="1" i="1" u="none" strike="noStrike" kern="1200" cap="none" spc="0" normalizeH="0" baseline="0" noProof="0" dirty="0" smtClean="0">
                            <a:ln>
                              <a:noFill/>
                            </a:ln>
                            <a:solidFill>
                              <a:srgbClr val="FF0000"/>
                            </a:solidFill>
                            <a:effectLst/>
                            <a:uLnTx/>
                            <a:uFillTx/>
                            <a:latin typeface="Cambria Math" panose="02040503050406030204" pitchFamily="18" charset="0"/>
                            <a:ea typeface="+mn-ea"/>
                            <a:cs typeface="+mn-cs"/>
                          </a:rPr>
                        </m:ctrlPr>
                      </m:accPr>
                      <m:e>
                        <m:r>
                          <a:rPr kumimoji="0" lang="en-US" sz="1600" b="1" i="1" u="none" strike="noStrike" kern="1200" cap="none" spc="0" normalizeH="0" baseline="0" noProof="0" dirty="0" smtClean="0">
                            <a:ln>
                              <a:noFill/>
                            </a:ln>
                            <a:solidFill>
                              <a:srgbClr val="FF0000"/>
                            </a:solidFill>
                            <a:effectLst/>
                            <a:uLnTx/>
                            <a:uFillTx/>
                            <a:latin typeface="Cambria Math" panose="02040503050406030204" pitchFamily="18" charset="0"/>
                            <a:ea typeface="+mn-ea"/>
                            <a:cs typeface="+mn-cs"/>
                          </a:rPr>
                          <m:t>𝑬</m:t>
                        </m:r>
                      </m:e>
                    </m:acc>
                  </m:oMath>
                </a14:m>
                <a:r>
                  <a:rPr kumimoji="0" lang="en-US" sz="1600" b="1" i="0" u="none" strike="noStrike" kern="1200" cap="none" spc="0" normalizeH="0" baseline="0" noProof="0" dirty="0">
                    <a:ln>
                      <a:noFill/>
                    </a:ln>
                    <a:solidFill>
                      <a:srgbClr val="FF0000"/>
                    </a:solidFill>
                    <a:effectLst/>
                    <a:uLnTx/>
                    <a:uFillTx/>
                    <a:latin typeface="Cambria" panose="02040503050406030204"/>
                    <a:ea typeface="+mn-ea"/>
                    <a:cs typeface="+mn-cs"/>
                  </a:rPr>
                  <a:t> </a:t>
                </a:r>
                <a:r>
                  <a:rPr kumimoji="0" lang="el-GR" sz="1600" b="1" i="0" u="none" strike="noStrike" kern="1200" cap="none" spc="0" normalizeH="0" baseline="0" noProof="0" dirty="0">
                    <a:ln>
                      <a:noFill/>
                    </a:ln>
                    <a:solidFill>
                      <a:srgbClr val="FF0000"/>
                    </a:solidFill>
                    <a:effectLst/>
                    <a:uLnTx/>
                    <a:uFillTx/>
                    <a:latin typeface="Cambria" panose="02040503050406030204"/>
                    <a:ea typeface="+mn-ea"/>
                    <a:cs typeface="+mn-cs"/>
                  </a:rPr>
                  <a:t>συντηρητική δύναμη!</a:t>
                </a:r>
              </a:p>
            </p:txBody>
          </p:sp>
        </mc:Choice>
        <mc:Fallback xmlns="">
          <p:sp>
            <p:nvSpPr>
              <p:cNvPr id="4" name="TextBox 3"/>
              <p:cNvSpPr txBox="1">
                <a:spLocks noRot="1" noChangeAspect="1" noMove="1" noResize="1" noEditPoints="1" noAdjustHandles="1" noChangeArrowheads="1" noChangeShapeType="1" noTextEdit="1"/>
              </p:cNvSpPr>
              <p:nvPr/>
            </p:nvSpPr>
            <p:spPr>
              <a:xfrm>
                <a:off x="5211596" y="5572634"/>
                <a:ext cx="3404812" cy="834688"/>
              </a:xfrm>
              <a:prstGeom prst="horizontalScroll">
                <a:avLst>
                  <a:gd name="adj" fmla="val 13338"/>
                </a:avLst>
              </a:prstGeom>
              <a:blipFill>
                <a:blip r:embed="rId4"/>
                <a:stretch>
                  <a:fillRect/>
                </a:stretch>
              </a:blipFill>
              <a:ln>
                <a:solidFill>
                  <a:schemeClr val="accent1"/>
                </a:solidFill>
              </a:ln>
            </p:spPr>
            <p:txBody>
              <a:bodyPr/>
              <a:lstStyle/>
              <a:p>
                <a:r>
                  <a:rPr lang="en-US">
                    <a:noFill/>
                  </a:rPr>
                  <a:t> </a:t>
                </a:r>
              </a:p>
            </p:txBody>
          </p:sp>
        </mc:Fallback>
      </mc:AlternateContent>
      <p:grpSp>
        <p:nvGrpSpPr>
          <p:cNvPr id="7" name="Group 6"/>
          <p:cNvGrpSpPr/>
          <p:nvPr/>
        </p:nvGrpSpPr>
        <p:grpSpPr>
          <a:xfrm>
            <a:off x="4981766" y="672192"/>
            <a:ext cx="3112726" cy="1185626"/>
            <a:chOff x="1841530" y="3735028"/>
            <a:chExt cx="4233446" cy="2021852"/>
          </a:xfrm>
        </p:grpSpPr>
        <p:grpSp>
          <p:nvGrpSpPr>
            <p:cNvPr id="16" name="Group 15"/>
            <p:cNvGrpSpPr/>
            <p:nvPr/>
          </p:nvGrpSpPr>
          <p:grpSpPr>
            <a:xfrm>
              <a:off x="1841530" y="3735028"/>
              <a:ext cx="4233446" cy="2021852"/>
              <a:chOff x="1219200" y="3581400"/>
              <a:chExt cx="4233446" cy="2021852"/>
            </a:xfrm>
          </p:grpSpPr>
          <p:grpSp>
            <p:nvGrpSpPr>
              <p:cNvPr id="18" name="Group 17"/>
              <p:cNvGrpSpPr/>
              <p:nvPr/>
            </p:nvGrpSpPr>
            <p:grpSpPr>
              <a:xfrm>
                <a:off x="1219200" y="3581400"/>
                <a:ext cx="4191000" cy="2021852"/>
                <a:chOff x="1219200" y="3581400"/>
                <a:chExt cx="4191000" cy="2021852"/>
              </a:xfrm>
            </p:grpSpPr>
            <p:cxnSp>
              <p:nvCxnSpPr>
                <p:cNvPr id="22" name="Straight Arrow Connector 21"/>
                <p:cNvCxnSpPr/>
                <p:nvPr/>
              </p:nvCxnSpPr>
              <p:spPr>
                <a:xfrm flipV="1">
                  <a:off x="1219200" y="3581400"/>
                  <a:ext cx="4114800" cy="990600"/>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1219200" y="4419600"/>
                  <a:ext cx="4191000" cy="455972"/>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1219200" y="5105400"/>
                  <a:ext cx="4191000" cy="2"/>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1219200" y="5243535"/>
                  <a:ext cx="4191000" cy="359717"/>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sp>
            <p:nvSpPr>
              <p:cNvPr id="19" name="Oval 18"/>
              <p:cNvSpPr/>
              <p:nvPr/>
            </p:nvSpPr>
            <p:spPr>
              <a:xfrm>
                <a:off x="2785002" y="4372283"/>
                <a:ext cx="228600" cy="228600"/>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cxnSp>
            <p:nvCxnSpPr>
              <p:cNvPr id="20" name="Straight Arrow Connector 19"/>
              <p:cNvCxnSpPr/>
              <p:nvPr/>
            </p:nvCxnSpPr>
            <p:spPr>
              <a:xfrm flipV="1">
                <a:off x="4267200" y="4171336"/>
                <a:ext cx="685800" cy="1143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 name="Rectangle 20"/>
                  <p:cNvSpPr/>
                  <p:nvPr/>
                </p:nvSpPr>
                <p:spPr>
                  <a:xfrm>
                    <a:off x="4743659" y="3760934"/>
                    <a:ext cx="708987" cy="6871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a:ea typeface="+mn-ea"/>
                        <a:cs typeface="+mn-cs"/>
                      </a:rPr>
                      <a:t> </a:t>
                    </a: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𝑞</m:t>
                        </m:r>
                        <m:acc>
                          <m:accPr>
                            <m: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𝐸</m:t>
                            </m:r>
                          </m:e>
                        </m:acc>
                      </m:oMath>
                    </a14:m>
                    <a:endParaRPr kumimoji="0" lang="el-GR" sz="1800" b="0" i="0" u="none" strike="noStrike" kern="1200" cap="none" spc="0" normalizeH="0" baseline="0" noProof="0" dirty="0">
                      <a:ln>
                        <a:noFill/>
                      </a:ln>
                      <a:solidFill>
                        <a:prstClr val="black"/>
                      </a:solidFill>
                      <a:effectLst/>
                      <a:uLnTx/>
                      <a:uFillTx/>
                      <a:latin typeface="Cambria" panose="02040503050406030204"/>
                      <a:ea typeface="+mn-ea"/>
                      <a:cs typeface="+mn-cs"/>
                    </a:endParaRPr>
                  </a:p>
                </p:txBody>
              </p:sp>
            </mc:Choice>
            <mc:Fallback xmlns="">
              <p:sp>
                <p:nvSpPr>
                  <p:cNvPr id="21" name="Rectangle 20"/>
                  <p:cNvSpPr>
                    <a:spLocks noRot="1" noChangeAspect="1" noMove="1" noResize="1" noEditPoints="1" noAdjustHandles="1" noChangeArrowheads="1" noChangeShapeType="1" noTextEdit="1"/>
                  </p:cNvSpPr>
                  <p:nvPr/>
                </p:nvSpPr>
                <p:spPr>
                  <a:xfrm>
                    <a:off x="4743659" y="3760934"/>
                    <a:ext cx="708987" cy="687120"/>
                  </a:xfrm>
                  <a:prstGeom prst="rect">
                    <a:avLst/>
                  </a:prstGeom>
                  <a:blipFill>
                    <a:blip r:embed="rId5"/>
                    <a:stretch>
                      <a:fillRect b="-7576"/>
                    </a:stretch>
                  </a:blipFill>
                </p:spPr>
                <p:txBody>
                  <a:bodyPr/>
                  <a:lstStyle/>
                  <a:p>
                    <a:r>
                      <a:rPr lang="en-US">
                        <a:noFill/>
                      </a:rPr>
                      <a:t> </a:t>
                    </a:r>
                  </a:p>
                </p:txBody>
              </p:sp>
            </mc:Fallback>
          </mc:AlternateContent>
        </p:grpSp>
        <p:cxnSp>
          <p:nvCxnSpPr>
            <p:cNvPr id="14" name="Straight Arrow Connector 13"/>
            <p:cNvCxnSpPr/>
            <p:nvPr/>
          </p:nvCxnSpPr>
          <p:spPr>
            <a:xfrm flipV="1">
              <a:off x="3638341" y="4514850"/>
              <a:ext cx="685800" cy="1143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4658522" y="4343400"/>
              <a:ext cx="228600" cy="228600"/>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cxnSp>
          <p:nvCxnSpPr>
            <p:cNvPr id="11" name="Straight Arrow Connector 10"/>
            <p:cNvCxnSpPr/>
            <p:nvPr/>
          </p:nvCxnSpPr>
          <p:spPr>
            <a:xfrm flipV="1">
              <a:off x="3521632" y="4635357"/>
              <a:ext cx="1365490" cy="141540"/>
            </a:xfrm>
            <a:prstGeom prst="straightConnector1">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TextBox 11"/>
                <p:cNvSpPr txBox="1"/>
                <p:nvPr/>
              </p:nvSpPr>
              <p:spPr>
                <a:xfrm>
                  <a:off x="4165656" y="4780676"/>
                  <a:ext cx="303801"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𝑑</m:t>
                        </m:r>
                        <m:acc>
                          <m:accPr>
                            <m: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𝑠</m:t>
                            </m:r>
                          </m:e>
                        </m:acc>
                      </m:oMath>
                    </m:oMathPara>
                  </a14:m>
                  <a:endParaRPr kumimoji="0" lang="el-GR" sz="1800" b="0" i="0" u="none" strike="noStrike" kern="1200" cap="none" spc="0" normalizeH="0" baseline="0" noProof="0" dirty="0">
                    <a:ln>
                      <a:noFill/>
                    </a:ln>
                    <a:solidFill>
                      <a:prstClr val="black"/>
                    </a:solidFill>
                    <a:effectLst/>
                    <a:uLnTx/>
                    <a:uFillTx/>
                    <a:latin typeface="Cambria" panose="02040503050406030204"/>
                    <a:ea typeface="+mn-ea"/>
                    <a:cs typeface="+mn-cs"/>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4165656" y="4780676"/>
                  <a:ext cx="303801" cy="276999"/>
                </a:xfrm>
                <a:prstGeom prst="rect">
                  <a:avLst/>
                </a:prstGeom>
                <a:blipFill rotWithShape="0">
                  <a:blip r:embed="rId6"/>
                  <a:stretch>
                    <a:fillRect l="-38889" t="-77778" r="-133333" b="-85185"/>
                  </a:stretch>
                </a:blipFill>
              </p:spPr>
              <p:txBody>
                <a:bodyPr/>
                <a:lstStyle/>
                <a:p>
                  <a:r>
                    <a:rPr lang="el-GR">
                      <a:noFill/>
                    </a:rPr>
                    <a:t> </a:t>
                  </a:r>
                </a:p>
              </p:txBody>
            </p:sp>
          </mc:Fallback>
        </mc:AlternateContent>
      </p:grpSp>
      <p:pic>
        <p:nvPicPr>
          <p:cNvPr id="27" name="Picture 2" descr="http://photos1.blogger.com/x/blogger/3569/2389/1600/760725/Decorated_tree.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4511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 calcmode="lin" valueType="num">
                                      <p:cBhvr additive="base">
                                        <p:cTn id="1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Ηλεκτρικό Δυναμικό</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948450" cy="5257800"/>
              </a:xfrm>
            </p:spPr>
            <p:txBody>
              <a:bodyPr>
                <a:normAutofit/>
              </a:bodyPr>
              <a:lstStyle/>
              <a:p>
                <a:r>
                  <a:rPr lang="el-GR" b="1" dirty="0">
                    <a:latin typeface="Calibri" panose="020F0502020204030204" pitchFamily="34" charset="0"/>
                    <a:cs typeface="Calibri" panose="020F0502020204030204" pitchFamily="34" charset="0"/>
                  </a:rPr>
                  <a:t>Ηλεκτρικό Δυναμικό </a:t>
                </a:r>
              </a:p>
              <a:p>
                <a:r>
                  <a:rPr lang="el-GR" sz="2200" dirty="0">
                    <a:latin typeface="Calibri" panose="020F0502020204030204" pitchFamily="34" charset="0"/>
                    <a:cs typeface="Calibri" panose="020F0502020204030204" pitchFamily="34" charset="0"/>
                  </a:rPr>
                  <a:t>Για μια </a:t>
                </a:r>
                <a:r>
                  <a:rPr lang="el-GR" sz="2200" b="1" dirty="0">
                    <a:latin typeface="Calibri" panose="020F0502020204030204" pitchFamily="34" charset="0"/>
                    <a:cs typeface="Calibri" panose="020F0502020204030204" pitchFamily="34" charset="0"/>
                  </a:rPr>
                  <a:t>συγκεκριμένη θέση </a:t>
                </a:r>
                <a:r>
                  <a:rPr lang="en-US" sz="2200" dirty="0">
                    <a:latin typeface="Calibri" panose="020F0502020204030204" pitchFamily="34" charset="0"/>
                    <a:cs typeface="Calibri" panose="020F0502020204030204" pitchFamily="34" charset="0"/>
                  </a:rPr>
                  <a:t>(A)</a:t>
                </a:r>
                <a:r>
                  <a:rPr lang="en-US" sz="2200" b="1" dirty="0">
                    <a:latin typeface="Calibri" panose="020F0502020204030204" pitchFamily="34" charset="0"/>
                    <a:cs typeface="Calibri" panose="020F0502020204030204" pitchFamily="34" charset="0"/>
                  </a:rPr>
                  <a:t> </a:t>
                </a:r>
                <a:r>
                  <a:rPr lang="el-GR" sz="2200" dirty="0">
                    <a:latin typeface="Calibri" panose="020F0502020204030204" pitchFamily="34" charset="0"/>
                    <a:cs typeface="Calibri" panose="020F0502020204030204" pitchFamily="34" charset="0"/>
                  </a:rPr>
                  <a:t>του φορτίου στο πεδίο, το σύστημα έχει μια δυναμική ενέργεια </a:t>
                </a:r>
                <a14:m>
                  <m:oMath xmlns:m="http://schemas.openxmlformats.org/officeDocument/2006/math">
                    <m:sSubSup>
                      <m:sSubSupPr>
                        <m:ctrlPr>
                          <a:rPr lang="en-US" sz="2200" b="0" i="1" smtClean="0">
                            <a:latin typeface="Cambria Math" panose="02040503050406030204" pitchFamily="18" charset="0"/>
                          </a:rPr>
                        </m:ctrlPr>
                      </m:sSubSupPr>
                      <m:e>
                        <m:r>
                          <a:rPr lang="en-US" sz="2200" b="0" i="1" smtClean="0">
                            <a:latin typeface="Cambria Math" panose="02040503050406030204" pitchFamily="18" charset="0"/>
                          </a:rPr>
                          <m:t>𝑈</m:t>
                        </m:r>
                      </m:e>
                      <m:sub>
                        <m:r>
                          <a:rPr lang="en-US" sz="2200" b="0" i="1" smtClean="0">
                            <a:latin typeface="Cambria Math" panose="02040503050406030204" pitchFamily="18" charset="0"/>
                          </a:rPr>
                          <m:t>𝑒</m:t>
                        </m:r>
                      </m:sub>
                      <m:sup>
                        <m:r>
                          <a:rPr lang="en-US" sz="2200" b="0" i="1" smtClean="0">
                            <a:latin typeface="Cambria Math" panose="02040503050406030204" pitchFamily="18" charset="0"/>
                          </a:rPr>
                          <m:t>𝐴</m:t>
                        </m:r>
                      </m:sup>
                    </m:sSubSup>
                  </m:oMath>
                </a14:m>
                <a:r>
                  <a:rPr lang="en-US" sz="2200" dirty="0">
                    <a:latin typeface="Calibri" panose="020F0502020204030204" pitchFamily="34" charset="0"/>
                    <a:cs typeface="Calibri" panose="020F0502020204030204" pitchFamily="34" charset="0"/>
                  </a:rPr>
                  <a:t>, </a:t>
                </a:r>
                <a:r>
                  <a:rPr lang="el-GR" sz="2200" dirty="0">
                    <a:latin typeface="Calibri" panose="020F0502020204030204" pitchFamily="34" charset="0"/>
                    <a:cs typeface="Calibri" panose="020F0502020204030204" pitchFamily="34" charset="0"/>
                  </a:rPr>
                  <a:t>σε σχέση με μια θέση </a:t>
                </a:r>
                <a:r>
                  <a:rPr lang="en-US" sz="2200" dirty="0">
                    <a:latin typeface="Calibri" panose="020F0502020204030204" pitchFamily="34" charset="0"/>
                    <a:cs typeface="Calibri" panose="020F0502020204030204" pitchFamily="34" charset="0"/>
                  </a:rPr>
                  <a:t>(B) </a:t>
                </a:r>
                <a:r>
                  <a:rPr lang="el-GR" sz="2200" dirty="0">
                    <a:latin typeface="Calibri" panose="020F0502020204030204" pitchFamily="34" charset="0"/>
                    <a:cs typeface="Calibri" panose="020F0502020204030204" pitchFamily="34" charset="0"/>
                  </a:rPr>
                  <a:t>όπου έχει δυναμική ενέργεια </a:t>
                </a:r>
                <a14:m>
                  <m:oMath xmlns:m="http://schemas.openxmlformats.org/officeDocument/2006/math">
                    <m:sSubSup>
                      <m:sSubSupPr>
                        <m:ctrlPr>
                          <a:rPr lang="en-US" sz="2200" b="0" i="1" smtClean="0">
                            <a:latin typeface="Cambria Math" panose="02040503050406030204" pitchFamily="18" charset="0"/>
                          </a:rPr>
                        </m:ctrlPr>
                      </m:sSubSupPr>
                      <m:e>
                        <m:r>
                          <a:rPr lang="en-US" sz="2200" b="0" i="1" smtClean="0">
                            <a:latin typeface="Cambria Math" panose="02040503050406030204" pitchFamily="18" charset="0"/>
                          </a:rPr>
                          <m:t>𝑈</m:t>
                        </m:r>
                      </m:e>
                      <m:sub>
                        <m:r>
                          <a:rPr lang="en-US" sz="2200" b="0" i="1" smtClean="0">
                            <a:latin typeface="Cambria Math" panose="02040503050406030204" pitchFamily="18" charset="0"/>
                          </a:rPr>
                          <m:t>𝑒</m:t>
                        </m:r>
                      </m:sub>
                      <m:sup>
                        <m:r>
                          <a:rPr lang="en-US" sz="2200" b="0" i="1" smtClean="0">
                            <a:latin typeface="Cambria Math" panose="02040503050406030204" pitchFamily="18" charset="0"/>
                          </a:rPr>
                          <m:t>𝐵</m:t>
                        </m:r>
                      </m:sup>
                    </m:sSubSup>
                    <m:r>
                      <a:rPr lang="en-US" sz="2200" b="0" i="1" smtClean="0">
                        <a:latin typeface="Cambria Math" panose="02040503050406030204" pitchFamily="18" charset="0"/>
                      </a:rPr>
                      <m:t>=0</m:t>
                    </m:r>
                  </m:oMath>
                </a14:m>
                <a:r>
                  <a:rPr lang="el-GR" sz="2200" b="0" dirty="0">
                    <a:latin typeface="Calibri" panose="020F0502020204030204" pitchFamily="34" charset="0"/>
                    <a:cs typeface="Calibri" panose="020F0502020204030204" pitchFamily="34" charset="0"/>
                  </a:rPr>
                  <a:t> (διάταξη αναφοράς)</a:t>
                </a:r>
              </a:p>
              <a:p>
                <a:pPr lvl="1"/>
                <a:r>
                  <a:rPr lang="el-GR" sz="2000" b="0" dirty="0">
                    <a:latin typeface="Calibri" panose="020F0502020204030204" pitchFamily="34" charset="0"/>
                    <a:cs typeface="Calibri" panose="020F0502020204030204" pitchFamily="34" charset="0"/>
                  </a:rPr>
                  <a:t>Για παράδειγμα, όταν το φορτίο βρίσκεται </a:t>
                </a:r>
                <a:r>
                  <a:rPr lang="el-GR" sz="2000" dirty="0">
                    <a:latin typeface="Calibri" panose="020F0502020204030204" pitchFamily="34" charset="0"/>
                    <a:cs typeface="Calibri" panose="020F0502020204030204" pitchFamily="34" charset="0"/>
                  </a:rPr>
                  <a:t>μακριά, </a:t>
                </a:r>
                <a:r>
                  <a:rPr lang="el-GR" sz="2000" b="0" dirty="0">
                    <a:latin typeface="Calibri" panose="020F0502020204030204" pitchFamily="34" charset="0"/>
                    <a:cs typeface="Calibri" panose="020F0502020204030204" pitchFamily="34" charset="0"/>
                  </a:rPr>
                  <a:t>στο άπειρο</a:t>
                </a:r>
                <a:endParaRPr lang="en-US" sz="2000" b="0" dirty="0">
                  <a:latin typeface="Calibri" panose="020F0502020204030204" pitchFamily="34" charset="0"/>
                  <a:cs typeface="Calibri" panose="020F0502020204030204" pitchFamily="34" charset="0"/>
                </a:endParaRPr>
              </a:p>
              <a:p>
                <a:endParaRPr lang="el-GR" sz="2200" dirty="0">
                  <a:latin typeface="Calibri" panose="020F0502020204030204" pitchFamily="34" charset="0"/>
                  <a:cs typeface="Calibri" panose="020F0502020204030204" pitchFamily="34" charset="0"/>
                </a:endParaRPr>
              </a:p>
              <a:p>
                <a:r>
                  <a:rPr lang="el-GR" sz="2200" dirty="0">
                    <a:latin typeface="Calibri" panose="020F0502020204030204" pitchFamily="34" charset="0"/>
                    <a:cs typeface="Calibri" panose="020F0502020204030204" pitchFamily="34" charset="0"/>
                  </a:rPr>
                  <a:t>Έστω ότι το σύστημα </a:t>
                </a:r>
                <a:r>
                  <a:rPr lang="el-GR" sz="2200" b="1" dirty="0">
                    <a:latin typeface="Calibri" panose="020F0502020204030204" pitchFamily="34" charset="0"/>
                    <a:cs typeface="Calibri" panose="020F0502020204030204" pitchFamily="34" charset="0"/>
                  </a:rPr>
                  <a:t>{πεδίο, φορτίο} </a:t>
                </a:r>
                <a:r>
                  <a:rPr lang="el-GR" sz="2200" dirty="0">
                    <a:latin typeface="Calibri" panose="020F0502020204030204" pitchFamily="34" charset="0"/>
                    <a:cs typeface="Calibri" panose="020F0502020204030204" pitchFamily="34" charset="0"/>
                  </a:rPr>
                  <a:t>βρίσκεται σε μια διάταξη που έχει ηλεκτρική δυναμική ενέργεια </a:t>
                </a:r>
                <a14:m>
                  <m:oMath xmlns:m="http://schemas.openxmlformats.org/officeDocument/2006/math">
                    <m:sSub>
                      <m:sSubPr>
                        <m:ctrlPr>
                          <a:rPr lang="en-US" sz="2200" i="1">
                            <a:latin typeface="Cambria Math" panose="02040503050406030204" pitchFamily="18" charset="0"/>
                          </a:rPr>
                        </m:ctrlPr>
                      </m:sSubPr>
                      <m:e>
                        <m:r>
                          <a:rPr lang="en-US" sz="2200" i="1">
                            <a:latin typeface="Cambria Math" panose="02040503050406030204" pitchFamily="18" charset="0"/>
                          </a:rPr>
                          <m:t>𝑈</m:t>
                        </m:r>
                      </m:e>
                      <m:sub>
                        <m:r>
                          <a:rPr lang="en-US" sz="2200" i="1">
                            <a:latin typeface="Cambria Math" panose="02040503050406030204" pitchFamily="18" charset="0"/>
                          </a:rPr>
                          <m:t>𝑒</m:t>
                        </m:r>
                      </m:sub>
                    </m:sSub>
                  </m:oMath>
                </a14:m>
                <a:endParaRPr lang="en-US" sz="2200" b="0" dirty="0">
                  <a:latin typeface="Calibri" panose="020F0502020204030204" pitchFamily="34" charset="0"/>
                  <a:cs typeface="Calibri" panose="020F0502020204030204" pitchFamily="34" charset="0"/>
                </a:endParaRPr>
              </a:p>
              <a:p>
                <a:r>
                  <a:rPr lang="el-GR" sz="2200" dirty="0">
                    <a:latin typeface="Calibri" panose="020F0502020204030204" pitchFamily="34" charset="0"/>
                    <a:cs typeface="Calibri" panose="020F0502020204030204" pitchFamily="34" charset="0"/>
                  </a:rPr>
                  <a:t>Διαιρώντας την ηλεκτρική δυναμική ενέργεια </a:t>
                </a:r>
                <a14:m>
                  <m:oMath xmlns:m="http://schemas.openxmlformats.org/officeDocument/2006/math">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𝑈</m:t>
                        </m:r>
                      </m:e>
                      <m:sub>
                        <m:r>
                          <a:rPr lang="en-US" sz="2200" b="0" i="1" smtClean="0">
                            <a:latin typeface="Cambria Math" panose="02040503050406030204" pitchFamily="18" charset="0"/>
                          </a:rPr>
                          <m:t>𝑒</m:t>
                        </m:r>
                      </m:sub>
                    </m:sSub>
                  </m:oMath>
                </a14:m>
                <a:r>
                  <a:rPr lang="en-US" sz="2200" dirty="0">
                    <a:latin typeface="Calibri" panose="020F0502020204030204" pitchFamily="34" charset="0"/>
                    <a:cs typeface="Calibri" panose="020F0502020204030204" pitchFamily="34" charset="0"/>
                  </a:rPr>
                  <a:t> </a:t>
                </a:r>
                <a:r>
                  <a:rPr lang="el-GR" sz="2200" dirty="0">
                    <a:latin typeface="Calibri" panose="020F0502020204030204" pitchFamily="34" charset="0"/>
                    <a:cs typeface="Calibri" panose="020F0502020204030204" pitchFamily="34" charset="0"/>
                  </a:rPr>
                  <a:t>με το</a:t>
                </a:r>
                <a:r>
                  <a:rPr lang="en-US" sz="2200" dirty="0">
                    <a:latin typeface="Calibri" panose="020F0502020204030204" pitchFamily="34" charset="0"/>
                    <a:cs typeface="Calibri" panose="020F0502020204030204" pitchFamily="34" charset="0"/>
                  </a:rPr>
                  <a:t> </a:t>
                </a:r>
                <a:r>
                  <a:rPr lang="el-GR" sz="2200" dirty="0">
                    <a:latin typeface="Calibri" panose="020F0502020204030204" pitchFamily="34" charset="0"/>
                    <a:cs typeface="Calibri" panose="020F0502020204030204" pitchFamily="34" charset="0"/>
                  </a:rPr>
                  <a:t>φορτίο </a:t>
                </a:r>
                <a14:m>
                  <m:oMath xmlns:m="http://schemas.openxmlformats.org/officeDocument/2006/math">
                    <m:r>
                      <a:rPr lang="en-US" sz="2200" i="1" dirty="0" smtClean="0">
                        <a:latin typeface="Cambria Math" panose="02040503050406030204" pitchFamily="18" charset="0"/>
                      </a:rPr>
                      <m:t>𝑞</m:t>
                    </m:r>
                  </m:oMath>
                </a14:m>
                <a:r>
                  <a:rPr lang="el-GR" sz="2200" dirty="0">
                    <a:latin typeface="Calibri" panose="020F0502020204030204" pitchFamily="34" charset="0"/>
                    <a:cs typeface="Calibri" panose="020F0502020204030204" pitchFamily="34" charset="0"/>
                  </a:rPr>
                  <a:t> λαμβάνουμε: </a:t>
                </a:r>
                <a:br>
                  <a:rPr lang="en-US" b="0" i="1" dirty="0">
                    <a:latin typeface="Calibri" panose="020F0502020204030204" pitchFamily="34" charset="0"/>
                    <a:cs typeface="Calibri" panose="020F0502020204030204" pitchFamily="34" charset="0"/>
                  </a:rPr>
                </a:br>
                <a14:m>
                  <m:oMath xmlns:m="http://schemas.openxmlformats.org/officeDocument/2006/math">
                    <m:r>
                      <a:rPr lang="en-US" b="0" i="1" smtClean="0">
                        <a:latin typeface="Cambria Math" panose="02040503050406030204" pitchFamily="18" charset="0"/>
                      </a:rPr>
                      <m:t>𝑉</m:t>
                    </m:r>
                    <m:r>
                      <a:rPr lang="en-US" b="0" i="1" smtClean="0">
                        <a:latin typeface="Cambria Math" panose="02040503050406030204" pitchFamily="18" charset="0"/>
                      </a:rPr>
                      <m:t>= </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𝑈</m:t>
                            </m:r>
                          </m:e>
                          <m:sub>
                            <m:r>
                              <a:rPr lang="en-US" b="0" i="1" smtClean="0">
                                <a:latin typeface="Cambria Math" panose="02040503050406030204" pitchFamily="18" charset="0"/>
                              </a:rPr>
                              <m:t>𝑒</m:t>
                            </m:r>
                          </m:sub>
                        </m:sSub>
                      </m:num>
                      <m:den>
                        <m:r>
                          <a:rPr lang="en-US" b="0" i="1" smtClean="0">
                            <a:latin typeface="Cambria Math" panose="02040503050406030204" pitchFamily="18" charset="0"/>
                          </a:rPr>
                          <m:t>𝑞</m:t>
                        </m:r>
                      </m:den>
                    </m:f>
                  </m:oMath>
                </a14:m>
                <a:br>
                  <a:rPr lang="el-GR" dirty="0">
                    <a:latin typeface="Calibri" panose="020F0502020204030204" pitchFamily="34" charset="0"/>
                    <a:cs typeface="Calibri" panose="020F0502020204030204" pitchFamily="34" charset="0"/>
                  </a:rPr>
                </a:br>
                <a:br>
                  <a:rPr lang="el-GR" sz="1000" dirty="0">
                    <a:latin typeface="Calibri" panose="020F0502020204030204" pitchFamily="34" charset="0"/>
                    <a:cs typeface="Calibri" panose="020F0502020204030204" pitchFamily="34" charset="0"/>
                  </a:rPr>
                </a:br>
                <a:r>
                  <a:rPr lang="el-GR" sz="2200" dirty="0">
                    <a:latin typeface="Calibri" panose="020F0502020204030204" pitchFamily="34" charset="0"/>
                    <a:cs typeface="Calibri" panose="020F0502020204030204" pitchFamily="34" charset="0"/>
                  </a:rPr>
                  <a:t>το οποίο ονομάζεται </a:t>
                </a:r>
                <a:r>
                  <a:rPr lang="el-GR" sz="2200" b="1" i="1" dirty="0">
                    <a:latin typeface="Calibri" panose="020F0502020204030204" pitchFamily="34" charset="0"/>
                    <a:cs typeface="Calibri" panose="020F0502020204030204" pitchFamily="34" charset="0"/>
                  </a:rPr>
                  <a:t>ηλεκτρικό δυναμικό (</a:t>
                </a:r>
                <a:r>
                  <a:rPr lang="en-US" sz="2200" b="1" i="1" dirty="0">
                    <a:latin typeface="Calibri" panose="020F0502020204030204" pitchFamily="34" charset="0"/>
                    <a:cs typeface="Calibri" panose="020F0502020204030204" pitchFamily="34" charset="0"/>
                  </a:rPr>
                  <a:t>voltage)</a:t>
                </a:r>
                <a:r>
                  <a:rPr lang="el-GR" sz="2200" b="1" i="1" dirty="0">
                    <a:latin typeface="Calibri" panose="020F0502020204030204" pitchFamily="34" charset="0"/>
                    <a:cs typeface="Calibri" panose="020F0502020204030204" pitchFamily="34" charset="0"/>
                  </a:rPr>
                  <a:t> </a:t>
                </a:r>
                <a14:m>
                  <m:oMath xmlns:m="http://schemas.openxmlformats.org/officeDocument/2006/math">
                    <m:r>
                      <a:rPr lang="en-US" sz="2200" i="1">
                        <a:latin typeface="Cambria Math" panose="02040503050406030204" pitchFamily="18" charset="0"/>
                      </a:rPr>
                      <m:t>𝑉</m:t>
                    </m:r>
                  </m:oMath>
                </a14:m>
                <a:endParaRPr lang="el-GR" sz="2200" b="1" i="1" dirty="0">
                  <a:latin typeface="Calibri" panose="020F0502020204030204" pitchFamily="34" charset="0"/>
                  <a:cs typeface="Calibri" panose="020F0502020204030204" pitchFamily="34" charset="0"/>
                </a:endParaRPr>
              </a:p>
              <a:p>
                <a:pPr marL="365760" lvl="1" indent="0">
                  <a:buNone/>
                </a:pPr>
                <a:endParaRPr lang="el-GR" dirty="0">
                  <a:latin typeface="Calibri" panose="020F0502020204030204" pitchFamily="34" charset="0"/>
                  <a:cs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948450" cy="5257800"/>
              </a:xfrm>
              <a:blipFill>
                <a:blip r:embed="rId2"/>
                <a:stretch>
                  <a:fillRect t="-927"/>
                </a:stretch>
              </a:blipFill>
            </p:spPr>
            <p:txBody>
              <a:bodyPr/>
              <a:lstStyle/>
              <a:p>
                <a:r>
                  <a:rPr lang="en-US">
                    <a:noFill/>
                  </a:rPr>
                  <a:t> </a:t>
                </a:r>
              </a:p>
            </p:txBody>
          </p:sp>
        </mc:Fallback>
      </mc:AlternateContent>
      <p:pic>
        <p:nvPicPr>
          <p:cNvPr id="4" name="Picture 2" descr="http://photos1.blogger.com/x/blogger/3569/2389/1600/760725/Decorated_tree.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9106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Ηλεκτρικό Δυναμικό</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948450" cy="5257800"/>
              </a:xfrm>
            </p:spPr>
            <p:txBody>
              <a:bodyPr>
                <a:normAutofit/>
              </a:bodyPr>
              <a:lstStyle/>
              <a:p>
                <a:r>
                  <a:rPr lang="el-GR" b="1" dirty="0">
                    <a:latin typeface="Calibri" panose="020F0502020204030204" pitchFamily="34" charset="0"/>
                    <a:cs typeface="Calibri" panose="020F0502020204030204" pitchFamily="34" charset="0"/>
                  </a:rPr>
                  <a:t>Ηλεκτρικό Δυναμικό </a:t>
                </a:r>
                <a:endParaRPr lang="en-US" b="1" dirty="0">
                  <a:latin typeface="Calibri" panose="020F0502020204030204" pitchFamily="34" charset="0"/>
                  <a:cs typeface="Calibri" panose="020F0502020204030204" pitchFamily="34" charset="0"/>
                </a:endParaRPr>
              </a:p>
              <a:p>
                <a:r>
                  <a:rPr lang="el-GR" sz="2200" dirty="0">
                    <a:latin typeface="Calibri" panose="020F0502020204030204" pitchFamily="34" charset="0"/>
                    <a:cs typeface="Calibri" panose="020F0502020204030204" pitchFamily="34" charset="0"/>
                  </a:rPr>
                  <a:t>Πριν λίγο ορίσαμε τη διαφορά δυναμικής ενέργειας </a:t>
                </a:r>
                <a14:m>
                  <m:oMath xmlns:m="http://schemas.openxmlformats.org/officeDocument/2006/math">
                    <m:r>
                      <m:rPr>
                        <m:sty m:val="p"/>
                      </m:rPr>
                      <a:rPr lang="el-GR" sz="2200" b="0" i="0" smtClean="0">
                        <a:latin typeface="Cambria Math" panose="02040503050406030204" pitchFamily="18" charset="0"/>
                        <a:cs typeface="Calibri" panose="020F0502020204030204" pitchFamily="34" charset="0"/>
                      </a:rPr>
                      <m:t>Δ</m:t>
                    </m:r>
                    <m:sSub>
                      <m:sSubPr>
                        <m:ctrlPr>
                          <a:rPr lang="en-US" sz="2200" b="0" i="1" smtClean="0">
                            <a:latin typeface="Cambria Math" panose="02040503050406030204" pitchFamily="18" charset="0"/>
                            <a:cs typeface="Calibri" panose="020F0502020204030204" pitchFamily="34" charset="0"/>
                          </a:rPr>
                        </m:ctrlPr>
                      </m:sSubPr>
                      <m:e>
                        <m:r>
                          <a:rPr lang="en-US" sz="2200" b="0" i="1" smtClean="0">
                            <a:latin typeface="Cambria Math" panose="02040503050406030204" pitchFamily="18" charset="0"/>
                            <a:cs typeface="Calibri" panose="020F0502020204030204" pitchFamily="34" charset="0"/>
                          </a:rPr>
                          <m:t>𝑈</m:t>
                        </m:r>
                      </m:e>
                      <m:sub>
                        <m:r>
                          <a:rPr lang="en-US" sz="2200" b="0" i="1" smtClean="0">
                            <a:latin typeface="Cambria Math" panose="02040503050406030204" pitchFamily="18" charset="0"/>
                            <a:cs typeface="Calibri" panose="020F0502020204030204" pitchFamily="34" charset="0"/>
                          </a:rPr>
                          <m:t>𝑒</m:t>
                        </m:r>
                      </m:sub>
                    </m:sSub>
                  </m:oMath>
                </a14:m>
                <a:r>
                  <a:rPr lang="en-US" sz="2200" dirty="0">
                    <a:latin typeface="Calibri" panose="020F0502020204030204" pitchFamily="34" charset="0"/>
                    <a:cs typeface="Calibri" panose="020F0502020204030204" pitchFamily="34" charset="0"/>
                  </a:rPr>
                  <a:t> </a:t>
                </a:r>
                <a:r>
                  <a:rPr lang="el-GR" sz="2200" dirty="0">
                    <a:latin typeface="Calibri" panose="020F0502020204030204" pitchFamily="34" charset="0"/>
                    <a:cs typeface="Calibri" panose="020F0502020204030204" pitchFamily="34" charset="0"/>
                  </a:rPr>
                  <a:t>μεταξύ δυο σημείων</a:t>
                </a:r>
              </a:p>
              <a:p>
                <a:r>
                  <a:rPr lang="el-GR" sz="2200" dirty="0">
                    <a:latin typeface="Calibri" panose="020F0502020204030204" pitchFamily="34" charset="0"/>
                    <a:cs typeface="Calibri" panose="020F0502020204030204" pitchFamily="34" charset="0"/>
                  </a:rPr>
                  <a:t>Η </a:t>
                </a:r>
                <a:r>
                  <a:rPr lang="el-GR" sz="2200" b="1" dirty="0">
                    <a:latin typeface="Calibri" panose="020F0502020204030204" pitchFamily="34" charset="0"/>
                    <a:cs typeface="Calibri" panose="020F0502020204030204" pitchFamily="34" charset="0"/>
                  </a:rPr>
                  <a:t>διαφορά δυναμικού</a:t>
                </a:r>
                <a:r>
                  <a:rPr lang="el-GR" sz="2200" dirty="0">
                    <a:latin typeface="Calibri" panose="020F0502020204030204" pitchFamily="34" charset="0"/>
                    <a:cs typeface="Calibri" panose="020F0502020204030204" pitchFamily="34" charset="0"/>
                  </a:rPr>
                  <a:t> μεταξύ δυο σημείων (Α) και (Β) ορίζεται ως: η </a:t>
                </a:r>
                <a:r>
                  <a:rPr lang="el-GR" sz="2200" b="1" dirty="0">
                    <a:latin typeface="Calibri" panose="020F0502020204030204" pitchFamily="34" charset="0"/>
                    <a:cs typeface="Calibri" panose="020F0502020204030204" pitchFamily="34" charset="0"/>
                  </a:rPr>
                  <a:t>μεταβολή</a:t>
                </a:r>
                <a:r>
                  <a:rPr lang="el-GR" sz="2200" dirty="0">
                    <a:latin typeface="Calibri" panose="020F0502020204030204" pitchFamily="34" charset="0"/>
                    <a:cs typeface="Calibri" panose="020F0502020204030204" pitchFamily="34" charset="0"/>
                  </a:rPr>
                  <a:t> στην ηλεκτρική δυναμική ενέργεια του συστήματος {πεδίο-φορτίο} όταν ένα φορτίο </a:t>
                </a:r>
                <a14:m>
                  <m:oMath xmlns:m="http://schemas.openxmlformats.org/officeDocument/2006/math">
                    <m:r>
                      <a:rPr lang="en-US" sz="2200" i="1" dirty="0" smtClean="0">
                        <a:latin typeface="Cambria Math" panose="02040503050406030204" pitchFamily="18" charset="0"/>
                      </a:rPr>
                      <m:t>𝑞</m:t>
                    </m:r>
                  </m:oMath>
                </a14:m>
                <a:r>
                  <a:rPr lang="en-US" sz="2200" dirty="0">
                    <a:latin typeface="Calibri" panose="020F0502020204030204" pitchFamily="34" charset="0"/>
                    <a:cs typeface="Calibri" panose="020F0502020204030204" pitchFamily="34" charset="0"/>
                  </a:rPr>
                  <a:t> </a:t>
                </a:r>
                <a:r>
                  <a:rPr lang="el-GR" sz="2200" dirty="0">
                    <a:latin typeface="Calibri" panose="020F0502020204030204" pitchFamily="34" charset="0"/>
                    <a:cs typeface="Calibri" panose="020F0502020204030204" pitchFamily="34" charset="0"/>
                  </a:rPr>
                  <a:t>μετακινείται μεταξύ δυο σημείων (Α) και (Β), δια το φορτίο αυτό: </a:t>
                </a:r>
                <a:endParaRPr lang="en-US" sz="2200" dirty="0">
                  <a:latin typeface="Calibri" panose="020F0502020204030204" pitchFamily="34" charset="0"/>
                  <a:cs typeface="Calibri" panose="020F0502020204030204" pitchFamily="34" charset="0"/>
                </a:endParaRPr>
              </a:p>
              <a:p>
                <a:pPr marL="68580" indent="0">
                  <a:buNone/>
                </a:pPr>
                <a:br>
                  <a:rPr lang="en-US" i="1" dirty="0">
                    <a:latin typeface="Cambria Math" panose="02040503050406030204" pitchFamily="18" charset="0"/>
                    <a:ea typeface="Cambria Math" panose="02040503050406030204" pitchFamily="18" charset="0"/>
                  </a:rPr>
                </a:b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              </m:t>
                      </m:r>
                    </m:oMath>
                  </m:oMathPara>
                </a14:m>
                <a:endParaRPr lang="en-US" dirty="0">
                  <a:latin typeface="Calibri" panose="020F0502020204030204" pitchFamily="34" charset="0"/>
                  <a:cs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948450" cy="5257800"/>
              </a:xfrm>
              <a:blipFill>
                <a:blip r:embed="rId2"/>
                <a:stretch>
                  <a:fillRect t="-927" r="-383"/>
                </a:stretch>
              </a:blipFill>
            </p:spPr>
            <p:txBody>
              <a:bodyPr/>
              <a:lstStyle/>
              <a:p>
                <a:r>
                  <a:rPr lang="en-US">
                    <a:noFill/>
                  </a:rPr>
                  <a:t> </a:t>
                </a:r>
              </a:p>
            </p:txBody>
          </p:sp>
        </mc:Fallback>
      </mc:AlternateContent>
      <p:pic>
        <p:nvPicPr>
          <p:cNvPr id="8" name="Picture 2" descr="http://photos1.blogger.com/x/blogger/3569/2389/1600/760725/Decorated_tree.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7" name="Cloud Callout 3">
                <a:extLst>
                  <a:ext uri="{FF2B5EF4-FFF2-40B4-BE49-F238E27FC236}">
                    <a16:creationId xmlns:a16="http://schemas.microsoft.com/office/drawing/2014/main" id="{585EB7CC-2160-110F-ABA9-AC5C928EF950}"/>
                  </a:ext>
                </a:extLst>
              </p:cNvPr>
              <p:cNvSpPr/>
              <p:nvPr/>
            </p:nvSpPr>
            <p:spPr>
              <a:xfrm>
                <a:off x="6019800" y="4036900"/>
                <a:ext cx="2590799" cy="990600"/>
              </a:xfrm>
              <a:prstGeom prst="cloudCallout">
                <a:avLst>
                  <a:gd name="adj1" fmla="val -112950"/>
                  <a:gd name="adj2" fmla="val 4649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Παρατηρήστε ότι </a:t>
                </a:r>
                <a14:m>
                  <m:oMath xmlns:m="http://schemas.openxmlformats.org/officeDocument/2006/math">
                    <m:r>
                      <a:rPr kumimoji="0" lang="en-US" sz="1800" b="0" i="0" u="none" strike="noStrike" kern="1200" cap="none" spc="0" normalizeH="0" baseline="0" noProof="0" dirty="0" smtClean="0">
                        <a:ln>
                          <a:noFill/>
                        </a:ln>
                        <a:solidFill>
                          <a:prstClr val="white"/>
                        </a:solidFill>
                        <a:effectLst/>
                        <a:uLnTx/>
                        <a:uFillTx/>
                        <a:latin typeface="Cambria Math" panose="02040503050406030204" pitchFamily="18" charset="0"/>
                        <a:ea typeface="+mn-ea"/>
                        <a:cs typeface="Calibri" panose="020F0502020204030204" pitchFamily="34" charset="0"/>
                      </a:rPr>
                      <m:t>1 </m:t>
                    </m:r>
                    <m:r>
                      <a:rPr kumimoji="0" lang="en-US" sz="1800" b="0" i="1" u="none" strike="noStrike" kern="1200" cap="none" spc="0" normalizeH="0" baseline="0" noProof="0" dirty="0" smtClean="0">
                        <a:ln>
                          <a:noFill/>
                        </a:ln>
                        <a:solidFill>
                          <a:prstClr val="white"/>
                        </a:solidFill>
                        <a:effectLst/>
                        <a:uLnTx/>
                        <a:uFillTx/>
                        <a:latin typeface="Cambria Math" panose="02040503050406030204" pitchFamily="18" charset="0"/>
                        <a:ea typeface="+mn-ea"/>
                        <a:cs typeface="Calibri" panose="020F0502020204030204" pitchFamily="34" charset="0"/>
                      </a:rPr>
                      <m:t>𝑉</m:t>
                    </m:r>
                    <m:r>
                      <a:rPr kumimoji="0" lang="en-US" sz="1800" b="0" i="1" u="none" strike="noStrike" kern="1200" cap="none" spc="0" normalizeH="0" baseline="0" noProof="0" dirty="0">
                        <a:ln>
                          <a:noFill/>
                        </a:ln>
                        <a:solidFill>
                          <a:prstClr val="white"/>
                        </a:solidFill>
                        <a:effectLst/>
                        <a:uLnTx/>
                        <a:uFillTx/>
                        <a:latin typeface="Cambria Math" panose="02040503050406030204" pitchFamily="18" charset="0"/>
                        <a:ea typeface="+mn-ea"/>
                        <a:cs typeface="Calibri" panose="020F0502020204030204" pitchFamily="34" charset="0"/>
                      </a:rPr>
                      <m:t>=</m:t>
                    </m:r>
                    <m:r>
                      <a:rPr kumimoji="0" lang="en-US" sz="1800" b="0" i="1" u="none" strike="noStrike" kern="1200" cap="none" spc="0" normalizeH="0" baseline="0" noProof="0" dirty="0" smtClean="0">
                        <a:ln>
                          <a:noFill/>
                        </a:ln>
                        <a:solidFill>
                          <a:prstClr val="white"/>
                        </a:solidFill>
                        <a:effectLst/>
                        <a:uLnTx/>
                        <a:uFillTx/>
                        <a:latin typeface="Cambria Math" panose="02040503050406030204" pitchFamily="18" charset="0"/>
                        <a:ea typeface="+mn-ea"/>
                        <a:cs typeface="Calibri" panose="020F0502020204030204" pitchFamily="34" charset="0"/>
                      </a:rPr>
                      <m:t>1 </m:t>
                    </m:r>
                    <m:f>
                      <m:fPr>
                        <m:ctrlPr>
                          <a:rPr kumimoji="0" lang="en-US" sz="1800" b="0" i="1" u="none" strike="noStrike" kern="1200" cap="none" spc="0" normalizeH="0" baseline="0" noProof="0" dirty="0">
                            <a:ln>
                              <a:noFill/>
                            </a:ln>
                            <a:solidFill>
                              <a:prstClr val="white"/>
                            </a:solidFill>
                            <a:effectLst/>
                            <a:uLnTx/>
                            <a:uFillTx/>
                            <a:latin typeface="Cambria Math" panose="02040503050406030204" pitchFamily="18" charset="0"/>
                            <a:ea typeface="+mn-ea"/>
                            <a:cs typeface="Calibri" panose="020F0502020204030204" pitchFamily="34" charset="0"/>
                          </a:rPr>
                        </m:ctrlPr>
                      </m:fPr>
                      <m:num>
                        <m:r>
                          <a:rPr kumimoji="0" lang="en-US" sz="1800" b="0" i="1" u="none" strike="noStrike" kern="1200" cap="none" spc="0" normalizeH="0" baseline="0" noProof="0" dirty="0">
                            <a:ln>
                              <a:noFill/>
                            </a:ln>
                            <a:solidFill>
                              <a:prstClr val="white"/>
                            </a:solidFill>
                            <a:effectLst/>
                            <a:uLnTx/>
                            <a:uFillTx/>
                            <a:latin typeface="Cambria Math" panose="02040503050406030204" pitchFamily="18" charset="0"/>
                            <a:ea typeface="+mn-ea"/>
                            <a:cs typeface="Calibri" panose="020F0502020204030204" pitchFamily="34" charset="0"/>
                          </a:rPr>
                          <m:t>𝐽</m:t>
                        </m:r>
                      </m:num>
                      <m:den>
                        <m:r>
                          <a:rPr kumimoji="0" lang="en-US" sz="1800" b="0" i="1" u="none" strike="noStrike" kern="1200" cap="none" spc="0" normalizeH="0" baseline="0" noProof="0" dirty="0">
                            <a:ln>
                              <a:noFill/>
                            </a:ln>
                            <a:solidFill>
                              <a:prstClr val="white"/>
                            </a:solidFill>
                            <a:effectLst/>
                            <a:uLnTx/>
                            <a:uFillTx/>
                            <a:latin typeface="Cambria Math" panose="02040503050406030204" pitchFamily="18" charset="0"/>
                            <a:ea typeface="+mn-ea"/>
                            <a:cs typeface="Calibri" panose="020F0502020204030204" pitchFamily="34" charset="0"/>
                          </a:rPr>
                          <m:t>𝐶</m:t>
                        </m:r>
                      </m:den>
                    </m:f>
                  </m:oMath>
                </a14:m>
                <a:endParaRPr kumimoji="0" lang="el-GR" sz="1800" b="0" i="0" u="none" strike="noStrike" kern="1200" cap="none" spc="0" normalizeH="0" baseline="0" noProof="0" dirty="0">
                  <a:ln>
                    <a:noFill/>
                  </a:ln>
                  <a:solidFill>
                    <a:prstClr val="white"/>
                  </a:solidFill>
                  <a:effectLst/>
                  <a:uLnTx/>
                  <a:uFillTx/>
                  <a:latin typeface="Cambria" panose="02040503050406030204"/>
                  <a:ea typeface="+mn-ea"/>
                  <a:cs typeface="+mn-cs"/>
                </a:endParaRPr>
              </a:p>
            </p:txBody>
          </p:sp>
        </mc:Choice>
        <mc:Fallback xmlns="">
          <p:sp>
            <p:nvSpPr>
              <p:cNvPr id="7" name="Cloud Callout 3">
                <a:extLst>
                  <a:ext uri="{FF2B5EF4-FFF2-40B4-BE49-F238E27FC236}">
                    <a16:creationId xmlns:a16="http://schemas.microsoft.com/office/drawing/2014/main" id="{585EB7CC-2160-110F-ABA9-AC5C928EF950}"/>
                  </a:ext>
                </a:extLst>
              </p:cNvPr>
              <p:cNvSpPr>
                <a:spLocks noRot="1" noChangeAspect="1" noMove="1" noResize="1" noEditPoints="1" noAdjustHandles="1" noChangeArrowheads="1" noChangeShapeType="1" noTextEdit="1"/>
              </p:cNvSpPr>
              <p:nvPr/>
            </p:nvSpPr>
            <p:spPr>
              <a:xfrm>
                <a:off x="6019800" y="4036900"/>
                <a:ext cx="2590799" cy="990600"/>
              </a:xfrm>
              <a:prstGeom prst="cloudCallout">
                <a:avLst>
                  <a:gd name="adj1" fmla="val -112950"/>
                  <a:gd name="adj2" fmla="val 46495"/>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DDBE8AB5-9291-EC9D-BE9E-D05A448D7C0E}"/>
                  </a:ext>
                </a:extLst>
              </p:cNvPr>
              <p:cNvSpPr txBox="1"/>
              <p:nvPr/>
            </p:nvSpPr>
            <p:spPr>
              <a:xfrm>
                <a:off x="952706" y="4101313"/>
                <a:ext cx="2397493"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l-GR"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𝛥</m:t>
                      </m:r>
                      <m:sSub>
                        <m:sSubPr>
                          <m:ctrlPr>
                            <a:rPr kumimoji="0" lang="el-GR"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𝑉</m:t>
                          </m:r>
                        </m:e>
                        <m:sub>
                          <m:r>
                            <a:rPr kumimoji="0" lang="el-GR"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𝛢</m:t>
                          </m:r>
                          <m:r>
                            <a:rPr kumimoji="0" lang="el-GR"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l-GR"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𝛣</m:t>
                          </m:r>
                        </m:sub>
                      </m:sSub>
                      <m:r>
                        <a:rPr kumimoji="0" lang="en-US" sz="22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𝑉</m:t>
                          </m:r>
                        </m:e>
                        <m:sub>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𝐵</m:t>
                          </m:r>
                        </m:sub>
                      </m:sSub>
                      <m:r>
                        <a:rPr kumimoji="0" lang="en-US" sz="22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𝑉</m:t>
                          </m:r>
                        </m:e>
                        <m:sub>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𝐴</m:t>
                          </m:r>
                        </m:sub>
                      </m:sSub>
                    </m:oMath>
                  </m:oMathPara>
                </a14:m>
                <a:endParaRPr kumimoji="0" lang="en-US" sz="2200" b="0" i="0" u="none" strike="noStrike" kern="1200" cap="none" spc="0" normalizeH="0" baseline="0" noProof="0" dirty="0">
                  <a:ln>
                    <a:noFill/>
                  </a:ln>
                  <a:solidFill>
                    <a:prstClr val="black"/>
                  </a:solidFill>
                  <a:effectLst/>
                  <a:uLnTx/>
                  <a:uFillTx/>
                  <a:latin typeface="Cambria" panose="02040503050406030204"/>
                  <a:ea typeface="+mn-ea"/>
                  <a:cs typeface="+mn-cs"/>
                </a:endParaRPr>
              </a:p>
            </p:txBody>
          </p:sp>
        </mc:Choice>
        <mc:Fallback xmlns="">
          <p:sp>
            <p:nvSpPr>
              <p:cNvPr id="11" name="TextBox 10">
                <a:extLst>
                  <a:ext uri="{FF2B5EF4-FFF2-40B4-BE49-F238E27FC236}">
                    <a16:creationId xmlns:a16="http://schemas.microsoft.com/office/drawing/2014/main" id="{DDBE8AB5-9291-EC9D-BE9E-D05A448D7C0E}"/>
                  </a:ext>
                </a:extLst>
              </p:cNvPr>
              <p:cNvSpPr txBox="1">
                <a:spLocks noRot="1" noChangeAspect="1" noMove="1" noResize="1" noEditPoints="1" noAdjustHandles="1" noChangeArrowheads="1" noChangeShapeType="1" noTextEdit="1"/>
              </p:cNvSpPr>
              <p:nvPr/>
            </p:nvSpPr>
            <p:spPr>
              <a:xfrm>
                <a:off x="952706" y="4101313"/>
                <a:ext cx="2397493" cy="430887"/>
              </a:xfrm>
              <a:prstGeom prst="rect">
                <a:avLst/>
              </a:prstGeom>
              <a:blipFill>
                <a:blip r:embed="rId5"/>
                <a:stretch>
                  <a:fillRect b="-42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993DA151-1636-2991-9085-2BB918489C5D}"/>
                  </a:ext>
                </a:extLst>
              </p:cNvPr>
              <p:cNvSpPr txBox="1"/>
              <p:nvPr/>
            </p:nvSpPr>
            <p:spPr>
              <a:xfrm>
                <a:off x="762218" y="4562680"/>
                <a:ext cx="4687502" cy="83061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f>
                        <m:fPr>
                          <m:ctrlP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sSubSup>
                            <m:sSubSup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SupPr>
                            <m:e>
                              <m: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𝑈</m:t>
                              </m:r>
                            </m:e>
                            <m:sub>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𝑒</m:t>
                              </m:r>
                            </m:sub>
                            <m:sup>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𝐵</m:t>
                              </m:r>
                            </m:sup>
                          </m:sSubSup>
                        </m:num>
                        <m:den>
                          <m: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𝑞</m:t>
                          </m:r>
                        </m:den>
                      </m:f>
                      <m:r>
                        <a:rPr kumimoji="0" lang="el-GR"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f>
                        <m:fPr>
                          <m:ctrlP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sSubSup>
                            <m:sSubSup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SupPr>
                            <m:e>
                              <m: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𝑈</m:t>
                              </m:r>
                            </m:e>
                            <m:sub>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𝑒</m:t>
                              </m:r>
                            </m:sub>
                            <m:sup>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𝐴</m:t>
                              </m:r>
                            </m:sup>
                          </m:sSubSup>
                        </m:num>
                        <m:den>
                          <m: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𝑞</m:t>
                          </m:r>
                        </m:den>
                      </m:f>
                      <m:r>
                        <a:rPr kumimoji="0" lang="el-GR"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f>
                        <m:f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l-GR"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𝛥</m:t>
                          </m:r>
                          <m:sSub>
                            <m:sSub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𝑈</m:t>
                              </m:r>
                            </m:e>
                            <m:sub>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𝑒</m:t>
                              </m:r>
                            </m:sub>
                          </m:sSub>
                        </m:num>
                        <m:den>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𝑞</m:t>
                          </m:r>
                        </m:den>
                      </m:f>
                    </m:oMath>
                  </m:oMathPara>
                </a14:m>
                <a:endParaRPr kumimoji="0" lang="en-US" sz="2200" b="0" i="0" u="none" strike="noStrike" kern="1200" cap="none" spc="0" normalizeH="0" baseline="0" noProof="0" dirty="0">
                  <a:ln>
                    <a:noFill/>
                  </a:ln>
                  <a:solidFill>
                    <a:prstClr val="black"/>
                  </a:solidFill>
                  <a:effectLst/>
                  <a:uLnTx/>
                  <a:uFillTx/>
                  <a:latin typeface="Cambria" panose="02040503050406030204"/>
                  <a:ea typeface="+mn-ea"/>
                  <a:cs typeface="+mn-cs"/>
                </a:endParaRPr>
              </a:p>
            </p:txBody>
          </p:sp>
        </mc:Choice>
        <mc:Fallback xmlns="">
          <p:sp>
            <p:nvSpPr>
              <p:cNvPr id="14" name="TextBox 13">
                <a:extLst>
                  <a:ext uri="{FF2B5EF4-FFF2-40B4-BE49-F238E27FC236}">
                    <a16:creationId xmlns:a16="http://schemas.microsoft.com/office/drawing/2014/main" id="{993DA151-1636-2991-9085-2BB918489C5D}"/>
                  </a:ext>
                </a:extLst>
              </p:cNvPr>
              <p:cNvSpPr txBox="1">
                <a:spLocks noRot="1" noChangeAspect="1" noMove="1" noResize="1" noEditPoints="1" noAdjustHandles="1" noChangeArrowheads="1" noChangeShapeType="1" noTextEdit="1"/>
              </p:cNvSpPr>
              <p:nvPr/>
            </p:nvSpPr>
            <p:spPr>
              <a:xfrm>
                <a:off x="762218" y="4562680"/>
                <a:ext cx="4687502" cy="83061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9F2EF91C-07DB-4DB4-9424-824FE6DA1DBB}"/>
                  </a:ext>
                </a:extLst>
              </p:cNvPr>
              <p:cNvSpPr txBox="1"/>
              <p:nvPr/>
            </p:nvSpPr>
            <p:spPr>
              <a:xfrm>
                <a:off x="649705" y="5366311"/>
                <a:ext cx="4687502" cy="111068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l-GR"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f>
                        <m:f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l-GR"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num>
                        <m:den>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𝑞</m:t>
                          </m:r>
                        </m:den>
                      </m:f>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𝑞</m:t>
                      </m:r>
                      <m:nary>
                        <m:naryPr>
                          <m:limLoc m:val="undOvr"/>
                          <m:ctrlP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naryPr>
                        <m:sub>
                          <m:r>
                            <m:rPr>
                              <m:brk m:alnAt="24"/>
                            </m:rP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𝐴</m:t>
                          </m:r>
                        </m:sub>
                        <m:sup>
                          <m: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𝐵</m:t>
                          </m:r>
                        </m:sup>
                        <m:e>
                          <m:acc>
                            <m:accPr>
                              <m:chr m:val="⃗"/>
                              <m:ctrlP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𝐸</m:t>
                              </m:r>
                            </m:e>
                          </m:acc>
                          <m:r>
                            <a:rPr kumimoji="0" lang="el-GR"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𝑑</m:t>
                          </m:r>
                          <m:acc>
                            <m:accPr>
                              <m:chr m:val="⃗"/>
                              <m:ctrlP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accPr>
                            <m:e>
                              <m: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𝑠</m:t>
                              </m:r>
                            </m:e>
                          </m:acc>
                        </m:e>
                      </m:nary>
                    </m:oMath>
                  </m:oMathPara>
                </a14:m>
                <a:endParaRPr kumimoji="0" lang="en-US" sz="2200" b="0" i="0" u="none" strike="noStrike" kern="1200" cap="none" spc="0" normalizeH="0" baseline="0" noProof="0" dirty="0">
                  <a:ln>
                    <a:noFill/>
                  </a:ln>
                  <a:solidFill>
                    <a:prstClr val="black"/>
                  </a:solidFill>
                  <a:effectLst/>
                  <a:uLnTx/>
                  <a:uFillTx/>
                  <a:latin typeface="Cambria" panose="02040503050406030204"/>
                  <a:ea typeface="+mn-ea"/>
                  <a:cs typeface="+mn-cs"/>
                </a:endParaRPr>
              </a:p>
            </p:txBody>
          </p:sp>
        </mc:Choice>
        <mc:Fallback xmlns="">
          <p:sp>
            <p:nvSpPr>
              <p:cNvPr id="18" name="TextBox 17">
                <a:extLst>
                  <a:ext uri="{FF2B5EF4-FFF2-40B4-BE49-F238E27FC236}">
                    <a16:creationId xmlns:a16="http://schemas.microsoft.com/office/drawing/2014/main" id="{9F2EF91C-07DB-4DB4-9424-824FE6DA1DBB}"/>
                  </a:ext>
                </a:extLst>
              </p:cNvPr>
              <p:cNvSpPr txBox="1">
                <a:spLocks noRot="1" noChangeAspect="1" noMove="1" noResize="1" noEditPoints="1" noAdjustHandles="1" noChangeArrowheads="1" noChangeShapeType="1" noTextEdit="1"/>
              </p:cNvSpPr>
              <p:nvPr/>
            </p:nvSpPr>
            <p:spPr>
              <a:xfrm>
                <a:off x="649705" y="5366311"/>
                <a:ext cx="4687502" cy="1110689"/>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FE093BF8-A310-63A8-1688-CF9844145144}"/>
                  </a:ext>
                </a:extLst>
              </p:cNvPr>
              <p:cNvSpPr txBox="1"/>
              <p:nvPr/>
            </p:nvSpPr>
            <p:spPr>
              <a:xfrm>
                <a:off x="2209800" y="5366311"/>
                <a:ext cx="5322770" cy="111068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nary>
                        <m:naryPr>
                          <m:limLoc m:val="undOv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naryPr>
                        <m:sub>
                          <m:r>
                            <m:rPr>
                              <m:brk m:alnAt="24"/>
                            </m:r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𝐴</m:t>
                          </m:r>
                        </m:sub>
                        <m:sup>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𝐵</m:t>
                          </m:r>
                        </m:sup>
                        <m:e>
                          <m:acc>
                            <m:accPr>
                              <m:chr m:val="⃗"/>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𝐸</m:t>
                              </m:r>
                            </m:e>
                          </m:acc>
                          <m:r>
                            <a:rPr kumimoji="0" lang="el-GR" sz="2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𝑑</m:t>
                          </m:r>
                          <m:acc>
                            <m:accPr>
                              <m:chr m:val="⃗"/>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accPr>
                            <m:e>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𝑠</m:t>
                              </m:r>
                            </m:e>
                          </m:acc>
                        </m:e>
                      </m:nary>
                    </m:oMath>
                  </m:oMathPara>
                </a14:m>
                <a:endParaRPr kumimoji="0" lang="en-US" sz="2200" b="0" i="0" u="none" strike="noStrike" kern="1200" cap="none" spc="0" normalizeH="0" baseline="0" noProof="0" dirty="0">
                  <a:ln>
                    <a:noFill/>
                  </a:ln>
                  <a:solidFill>
                    <a:prstClr val="black"/>
                  </a:solidFill>
                  <a:effectLst/>
                  <a:uLnTx/>
                  <a:uFillTx/>
                  <a:latin typeface="Cambria" panose="02040503050406030204"/>
                  <a:ea typeface="+mn-ea"/>
                  <a:cs typeface="+mn-cs"/>
                </a:endParaRPr>
              </a:p>
            </p:txBody>
          </p:sp>
        </mc:Choice>
        <mc:Fallback xmlns="">
          <p:sp>
            <p:nvSpPr>
              <p:cNvPr id="20" name="TextBox 19">
                <a:extLst>
                  <a:ext uri="{FF2B5EF4-FFF2-40B4-BE49-F238E27FC236}">
                    <a16:creationId xmlns:a16="http://schemas.microsoft.com/office/drawing/2014/main" id="{FE093BF8-A310-63A8-1688-CF9844145144}"/>
                  </a:ext>
                </a:extLst>
              </p:cNvPr>
              <p:cNvSpPr txBox="1">
                <a:spLocks noRot="1" noChangeAspect="1" noMove="1" noResize="1" noEditPoints="1" noAdjustHandles="1" noChangeArrowheads="1" noChangeShapeType="1" noTextEdit="1"/>
              </p:cNvSpPr>
              <p:nvPr/>
            </p:nvSpPr>
            <p:spPr>
              <a:xfrm>
                <a:off x="2209800" y="5366311"/>
                <a:ext cx="5322770" cy="1110689"/>
              </a:xfrm>
              <a:prstGeom prst="rect">
                <a:avLst/>
              </a:prstGeom>
              <a:blipFill>
                <a:blip r:embed="rId8"/>
                <a:stretch>
                  <a:fillRect/>
                </a:stretch>
              </a:blipFill>
            </p:spPr>
            <p:txBody>
              <a:bodyPr/>
              <a:lstStyle/>
              <a:p>
                <a:r>
                  <a:rPr lang="en-US">
                    <a:noFill/>
                  </a:rPr>
                  <a:t> </a:t>
                </a:r>
              </a:p>
            </p:txBody>
          </p:sp>
        </mc:Fallback>
      </mc:AlternateContent>
      <p:sp>
        <p:nvSpPr>
          <p:cNvPr id="21" name="Πάπυρος: Οριζόντιος 20">
            <a:extLst>
              <a:ext uri="{FF2B5EF4-FFF2-40B4-BE49-F238E27FC236}">
                <a16:creationId xmlns:a16="http://schemas.microsoft.com/office/drawing/2014/main" id="{64F1BC31-958A-25DA-55F5-F6DB26CC9B9E}"/>
              </a:ext>
            </a:extLst>
          </p:cNvPr>
          <p:cNvSpPr/>
          <p:nvPr/>
        </p:nvSpPr>
        <p:spPr>
          <a:xfrm>
            <a:off x="6019800" y="5486400"/>
            <a:ext cx="2590799" cy="990600"/>
          </a:xfrm>
          <a:prstGeom prst="horizontalScrol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white"/>
                </a:solidFill>
                <a:effectLst/>
                <a:uLnTx/>
                <a:uFillTx/>
                <a:latin typeface="Cambria" panose="02040503050406030204"/>
                <a:ea typeface="+mn-ea"/>
                <a:cs typeface="+mn-cs"/>
              </a:rPr>
              <a:t>Μονάδα μέτρησης δυναμικού: 1 </a:t>
            </a:r>
            <a:r>
              <a:rPr kumimoji="0" lang="en-US" sz="1800" b="0" i="0" u="none" strike="noStrike" kern="1200" cap="none" spc="0" normalizeH="0" baseline="0" noProof="0" dirty="0">
                <a:ln>
                  <a:noFill/>
                </a:ln>
                <a:solidFill>
                  <a:prstClr val="white"/>
                </a:solidFill>
                <a:effectLst/>
                <a:uLnTx/>
                <a:uFillTx/>
                <a:latin typeface="Cambria" panose="02040503050406030204"/>
                <a:ea typeface="+mn-ea"/>
                <a:cs typeface="+mn-cs"/>
              </a:rPr>
              <a:t>Volt </a:t>
            </a:r>
          </a:p>
        </p:txBody>
      </p:sp>
      <mc:AlternateContent xmlns:mc="http://schemas.openxmlformats.org/markup-compatibility/2006" xmlns:a14="http://schemas.microsoft.com/office/drawing/2010/main">
        <mc:Choice Requires="a14">
          <p:sp>
            <p:nvSpPr>
              <p:cNvPr id="22" name="Horizontal Scroll 3">
                <a:extLst>
                  <a:ext uri="{FF2B5EF4-FFF2-40B4-BE49-F238E27FC236}">
                    <a16:creationId xmlns:a16="http://schemas.microsoft.com/office/drawing/2014/main" id="{8559EEEA-1BFF-F069-2710-0B13F3EF1DCA}"/>
                  </a:ext>
                </a:extLst>
              </p:cNvPr>
              <p:cNvSpPr/>
              <p:nvPr/>
            </p:nvSpPr>
            <p:spPr>
              <a:xfrm>
                <a:off x="6019799" y="706209"/>
                <a:ext cx="2590799" cy="1086624"/>
              </a:xfrm>
              <a:prstGeom prst="horizontalScroll">
                <a:avLst>
                  <a:gd name="adj" fmla="val 7504"/>
                </a:avLst>
              </a:prstGeom>
              <a:ln w="28575">
                <a:solidFill>
                  <a:srgbClr val="0070C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1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Δ</m:t>
                      </m:r>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𝑈</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𝑒</m:t>
                          </m:r>
                        </m:sub>
                      </m:sSub>
                      <m:r>
                        <a:rPr kumimoji="0" lang="el-GR"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𝑞</m:t>
                      </m:r>
                      <m:nary>
                        <m:naryPr>
                          <m:limLoc m:val="undOv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naryPr>
                        <m:sub>
                          <m:r>
                            <m:rPr>
                              <m:brk m:alnAt="24"/>
                            </m:r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𝐴</m:t>
                          </m:r>
                        </m:sub>
                        <m:sup>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𝐵</m:t>
                          </m:r>
                        </m:sup>
                        <m:e>
                          <m:acc>
                            <m:accPr>
                              <m:chr m:val="⃗"/>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𝐸</m:t>
                              </m:r>
                            </m:e>
                          </m:acc>
                          <m:r>
                            <a:rPr kumimoji="0" lang="el-GR"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𝑑</m:t>
                          </m:r>
                          <m:acc>
                            <m:accPr>
                              <m:chr m:val="⃗"/>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acc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𝑠</m:t>
                              </m:r>
                            </m:e>
                          </m:acc>
                        </m:e>
                      </m:nary>
                    </m:oMath>
                  </m:oMathPara>
                </a14:m>
                <a:endParaRPr kumimoji="0" lang="el-GR" sz="1800" b="0" i="0" u="none" strike="noStrike" kern="1200" cap="none" spc="0" normalizeH="0" baseline="0" noProof="0" dirty="0">
                  <a:ln>
                    <a:noFill/>
                  </a:ln>
                  <a:solidFill>
                    <a:prstClr val="black"/>
                  </a:solidFill>
                  <a:effectLst/>
                  <a:uLnTx/>
                  <a:uFillTx/>
                  <a:latin typeface="Cambria" panose="02040503050406030204"/>
                  <a:ea typeface="+mn-ea"/>
                  <a:cs typeface="+mn-cs"/>
                </a:endParaRPr>
              </a:p>
            </p:txBody>
          </p:sp>
        </mc:Choice>
        <mc:Fallback xmlns="">
          <p:sp>
            <p:nvSpPr>
              <p:cNvPr id="22" name="Horizontal Scroll 3">
                <a:extLst>
                  <a:ext uri="{FF2B5EF4-FFF2-40B4-BE49-F238E27FC236}">
                    <a16:creationId xmlns:a16="http://schemas.microsoft.com/office/drawing/2014/main" id="{8559EEEA-1BFF-F069-2710-0B13F3EF1DCA}"/>
                  </a:ext>
                </a:extLst>
              </p:cNvPr>
              <p:cNvSpPr>
                <a:spLocks noRot="1" noChangeAspect="1" noMove="1" noResize="1" noEditPoints="1" noAdjustHandles="1" noChangeArrowheads="1" noChangeShapeType="1" noTextEdit="1"/>
              </p:cNvSpPr>
              <p:nvPr/>
            </p:nvSpPr>
            <p:spPr>
              <a:xfrm>
                <a:off x="6019799" y="706209"/>
                <a:ext cx="2590799" cy="1086624"/>
              </a:xfrm>
              <a:prstGeom prst="horizontalScroll">
                <a:avLst>
                  <a:gd name="adj" fmla="val 7504"/>
                </a:avLst>
              </a:prstGeom>
              <a:blipFill>
                <a:blip r:embed="rId9"/>
                <a:stretch>
                  <a:fillRect/>
                </a:stretch>
              </a:blipFill>
              <a:ln w="28575">
                <a:solidFill>
                  <a:srgbClr val="0070C0"/>
                </a:solidFill>
              </a:ln>
            </p:spPr>
            <p:txBody>
              <a:bodyPr/>
              <a:lstStyle/>
              <a:p>
                <a:r>
                  <a:rPr lang="en-US">
                    <a:noFill/>
                  </a:rPr>
                  <a:t> </a:t>
                </a:r>
              </a:p>
            </p:txBody>
          </p:sp>
        </mc:Fallback>
      </mc:AlternateContent>
    </p:spTree>
    <p:extLst>
      <p:ext uri="{BB962C8B-B14F-4D97-AF65-F5344CB8AC3E}">
        <p14:creationId xmlns:p14="http://schemas.microsoft.com/office/powerpoint/2010/main" val="3667845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P spid="14" grpId="0"/>
      <p:bldP spid="18" grpId="0"/>
      <p:bldP spid="20" grpId="0"/>
      <p:bldP spid="21"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Ηλεκτρικό Δυναμικό</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872249" cy="5181600"/>
              </a:xfrm>
            </p:spPr>
            <p:txBody>
              <a:bodyPr>
                <a:normAutofit fontScale="92500" lnSpcReduction="10000"/>
              </a:bodyPr>
              <a:lstStyle/>
              <a:p>
                <a:r>
                  <a:rPr lang="el-GR" b="1" dirty="0">
                    <a:latin typeface="Calibri" panose="020F0502020204030204" pitchFamily="34" charset="0"/>
                    <a:cs typeface="Calibri" panose="020F0502020204030204" pitchFamily="34" charset="0"/>
                  </a:rPr>
                  <a:t>Ηλεκτρικό Δυναμικό </a:t>
                </a:r>
              </a:p>
              <a:p>
                <a:pPr marL="68580" indent="0">
                  <a:buNone/>
                </a:pPr>
                <a14:m>
                  <m:oMathPara xmlns:m="http://schemas.openxmlformats.org/officeDocument/2006/math">
                    <m:oMathParaPr>
                      <m:jc m:val="centerGroup"/>
                    </m:oMathParaPr>
                    <m:oMath xmlns:m="http://schemas.openxmlformats.org/officeDocument/2006/math">
                      <m:r>
                        <m:rPr>
                          <m:sty m:val="p"/>
                        </m:rPr>
                        <a:rPr lang="el-GR">
                          <a:latin typeface="Cambria Math" panose="02040503050406030204" pitchFamily="18" charset="0"/>
                        </a:rPr>
                        <m:t>Δ</m:t>
                      </m:r>
                      <m:sSub>
                        <m:sSubPr>
                          <m:ctrlPr>
                            <a:rPr lang="el-GR" b="0" i="1" smtClean="0">
                              <a:latin typeface="Cambria Math" panose="02040503050406030204" pitchFamily="18" charset="0"/>
                            </a:rPr>
                          </m:ctrlPr>
                        </m:sSubPr>
                        <m:e>
                          <m:r>
                            <m:rPr>
                              <m:sty m:val="p"/>
                            </m:rPr>
                            <a:rPr lang="en-US">
                              <a:latin typeface="Cambria Math" panose="02040503050406030204" pitchFamily="18" charset="0"/>
                            </a:rPr>
                            <m:t>V</m:t>
                          </m:r>
                        </m:e>
                        <m:sub>
                          <m:r>
                            <m:rPr>
                              <m:sty m:val="p"/>
                            </m:rPr>
                            <a:rPr lang="en-US" b="0" i="0" smtClean="0">
                              <a:latin typeface="Cambria Math" panose="02040503050406030204" pitchFamily="18" charset="0"/>
                            </a:rPr>
                            <m:t>A</m:t>
                          </m:r>
                          <m:r>
                            <a:rPr lang="en-US" b="0" i="1" smtClean="0">
                              <a:latin typeface="Cambria Math" panose="02040503050406030204" pitchFamily="18" charset="0"/>
                            </a:rPr>
                            <m:t>→</m:t>
                          </m:r>
                          <m:r>
                            <a:rPr lang="en-US" b="0" i="1" smtClean="0">
                              <a:latin typeface="Cambria Math" panose="02040503050406030204" pitchFamily="18" charset="0"/>
                            </a:rPr>
                            <m:t>𝐵</m:t>
                          </m:r>
                        </m:sub>
                      </m:sSub>
                      <m:r>
                        <a:rPr lang="en-US">
                          <a:latin typeface="Cambria Math" panose="02040503050406030204" pitchFamily="18" charset="0"/>
                        </a:rPr>
                        <m:t>=</m:t>
                      </m:r>
                      <m:r>
                        <a:rPr lang="en-US" i="1">
                          <a:latin typeface="Cambria Math" panose="02040503050406030204" pitchFamily="18" charset="0"/>
                        </a:rPr>
                        <m:t>−</m:t>
                      </m:r>
                      <m:nary>
                        <m:naryPr>
                          <m:limLoc m:val="undOvr"/>
                          <m:ctrlPr>
                            <a:rPr lang="en-US" i="1">
                              <a:latin typeface="Cambria Math" panose="02040503050406030204" pitchFamily="18" charset="0"/>
                            </a:rPr>
                          </m:ctrlPr>
                        </m:naryPr>
                        <m:sub>
                          <m:r>
                            <m:rPr>
                              <m:brk m:alnAt="24"/>
                            </m:rPr>
                            <a:rPr lang="en-US" i="1">
                              <a:latin typeface="Cambria Math" panose="02040503050406030204" pitchFamily="18" charset="0"/>
                            </a:rPr>
                            <m:t>𝐴</m:t>
                          </m:r>
                        </m:sub>
                        <m:sup>
                          <m:r>
                            <a:rPr lang="en-US" i="1">
                              <a:latin typeface="Cambria Math" panose="02040503050406030204" pitchFamily="18" charset="0"/>
                            </a:rPr>
                            <m:t>𝐵</m:t>
                          </m:r>
                        </m:sup>
                        <m:e>
                          <m:acc>
                            <m:accPr>
                              <m:chr m:val="⃗"/>
                              <m:ctrlPr>
                                <a:rPr lang="en-US" i="1">
                                  <a:latin typeface="Cambria Math" panose="02040503050406030204" pitchFamily="18" charset="0"/>
                                </a:rPr>
                              </m:ctrlPr>
                            </m:accPr>
                            <m:e>
                              <m:r>
                                <a:rPr lang="en-US" i="1">
                                  <a:latin typeface="Cambria Math" panose="02040503050406030204" pitchFamily="18" charset="0"/>
                                </a:rPr>
                                <m:t>𝐸</m:t>
                              </m:r>
                            </m:e>
                          </m:acc>
                          <m:r>
                            <a:rPr lang="el-GR"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𝑑</m:t>
                          </m:r>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𝑠</m:t>
                              </m:r>
                            </m:e>
                          </m:acc>
                        </m:e>
                      </m:nary>
                    </m:oMath>
                  </m:oMathPara>
                </a14:m>
                <a:endParaRPr lang="el-GR" b="1" dirty="0">
                  <a:latin typeface="Calibri" panose="020F0502020204030204" pitchFamily="34" charset="0"/>
                  <a:cs typeface="Calibri" panose="020F0502020204030204" pitchFamily="34" charset="0"/>
                </a:endParaRPr>
              </a:p>
              <a:p>
                <a:r>
                  <a:rPr lang="el-GR" b="1" dirty="0">
                    <a:latin typeface="Calibri" panose="020F0502020204030204" pitchFamily="34" charset="0"/>
                    <a:cs typeface="Calibri" panose="020F0502020204030204" pitchFamily="34" charset="0"/>
                  </a:rPr>
                  <a:t>Δεν εξαρτάται από το φορτίο </a:t>
                </a:r>
                <a14:m>
                  <m:oMath xmlns:m="http://schemas.openxmlformats.org/officeDocument/2006/math">
                    <m:r>
                      <a:rPr lang="en-US" b="1" i="1" dirty="0" smtClean="0">
                        <a:latin typeface="Cambria Math" panose="02040503050406030204" pitchFamily="18" charset="0"/>
                      </a:rPr>
                      <m:t>𝒒</m:t>
                    </m:r>
                  </m:oMath>
                </a14:m>
                <a:r>
                  <a:rPr lang="en-US" b="1" dirty="0">
                    <a:latin typeface="Calibri" panose="020F0502020204030204" pitchFamily="34" charset="0"/>
                    <a:cs typeface="Calibri" panose="020F0502020204030204" pitchFamily="34" charset="0"/>
                  </a:rPr>
                  <a:t>, </a:t>
                </a:r>
                <a:r>
                  <a:rPr lang="el-GR" b="1" dirty="0">
                    <a:latin typeface="Calibri" panose="020F0502020204030204" pitchFamily="34" charset="0"/>
                    <a:cs typeface="Calibri" panose="020F0502020204030204" pitchFamily="34" charset="0"/>
                  </a:rPr>
                  <a:t>παρά μόνο από το ηλεκτρικό πεδίο</a:t>
                </a:r>
                <a:r>
                  <a:rPr lang="en-US" b="1" dirty="0">
                    <a:latin typeface="Calibri" panose="020F0502020204030204" pitchFamily="34" charset="0"/>
                    <a:cs typeface="Calibri" panose="020F0502020204030204" pitchFamily="34" charset="0"/>
                  </a:rPr>
                  <a:t> </a:t>
                </a:r>
                <a14:m>
                  <m:oMath xmlns:m="http://schemas.openxmlformats.org/officeDocument/2006/math">
                    <m:acc>
                      <m:accPr>
                        <m:chr m:val="⃗"/>
                        <m:ctrlPr>
                          <a:rPr lang="en-US" b="1" i="1">
                            <a:latin typeface="Cambria Math" panose="02040503050406030204" pitchFamily="18" charset="0"/>
                          </a:rPr>
                        </m:ctrlPr>
                      </m:accPr>
                      <m:e>
                        <m:r>
                          <a:rPr lang="en-US" b="1" i="1">
                            <a:latin typeface="Cambria Math" panose="02040503050406030204" pitchFamily="18" charset="0"/>
                          </a:rPr>
                          <m:t>𝑬</m:t>
                        </m:r>
                      </m:e>
                    </m:acc>
                  </m:oMath>
                </a14:m>
                <a:r>
                  <a:rPr lang="en-US" dirty="0">
                    <a:latin typeface="Calibri" panose="020F0502020204030204" pitchFamily="34" charset="0"/>
                    <a:cs typeface="Calibri" panose="020F0502020204030204" pitchFamily="34" charset="0"/>
                  </a:rPr>
                  <a:t>!</a:t>
                </a:r>
                <a:endParaRPr lang="el-GR" dirty="0">
                  <a:latin typeface="Calibri" panose="020F0502020204030204" pitchFamily="34" charset="0"/>
                  <a:cs typeface="Calibri" panose="020F0502020204030204" pitchFamily="34" charset="0"/>
                </a:endParaRPr>
              </a:p>
              <a:p>
                <a:r>
                  <a:rPr lang="el-GR" dirty="0">
                    <a:latin typeface="Calibri" panose="020F0502020204030204" pitchFamily="34" charset="0"/>
                    <a:cs typeface="Calibri" panose="020F0502020204030204" pitchFamily="34" charset="0"/>
                  </a:rPr>
                  <a:t>Άρα η διαφορά δυναμικού αποτελεί ένα </a:t>
                </a:r>
                <a:r>
                  <a:rPr lang="el-GR" b="1" dirty="0">
                    <a:latin typeface="Calibri" panose="020F0502020204030204" pitchFamily="34" charset="0"/>
                    <a:cs typeface="Calibri" panose="020F0502020204030204" pitchFamily="34" charset="0"/>
                  </a:rPr>
                  <a:t>χαρακτηριστικό του πεδίου</a:t>
                </a:r>
                <a:r>
                  <a:rPr lang="el-GR" dirty="0">
                    <a:latin typeface="Calibri" panose="020F0502020204030204" pitchFamily="34" charset="0"/>
                    <a:cs typeface="Calibri" panose="020F0502020204030204" pitchFamily="34" charset="0"/>
                  </a:rPr>
                  <a:t>!</a:t>
                </a:r>
                <a:endParaRPr lang="en-US" dirty="0">
                  <a:latin typeface="Calibri" panose="020F0502020204030204" pitchFamily="34" charset="0"/>
                  <a:cs typeface="Calibri" panose="020F0502020204030204" pitchFamily="34" charset="0"/>
                </a:endParaRPr>
              </a:p>
              <a:p>
                <a:endParaRPr lang="el-GR" sz="1600" i="1" dirty="0">
                  <a:latin typeface="Calibri" panose="020F0502020204030204" pitchFamily="34" charset="0"/>
                  <a:cs typeface="Calibri" panose="020F0502020204030204" pitchFamily="34" charset="0"/>
                </a:endParaRPr>
              </a:p>
              <a:p>
                <a:r>
                  <a:rPr lang="el-GR" dirty="0">
                    <a:latin typeface="Calibri" panose="020F0502020204030204" pitchFamily="34" charset="0"/>
                    <a:cs typeface="Calibri" panose="020F0502020204030204" pitchFamily="34" charset="0"/>
                  </a:rPr>
                  <a:t>Όπως και με τη δυναμική ενέργεια που έχουμε δει ως τώρα</a:t>
                </a:r>
                <a:r>
                  <a:rPr lang="en-US" dirty="0">
                    <a:latin typeface="Calibri" panose="020F0502020204030204" pitchFamily="34" charset="0"/>
                    <a:cs typeface="Calibri" panose="020F0502020204030204" pitchFamily="34" charset="0"/>
                  </a:rPr>
                  <a:t> (</a:t>
                </a:r>
                <a:r>
                  <a:rPr lang="el-GR" dirty="0" err="1">
                    <a:latin typeface="Calibri" panose="020F0502020204030204" pitchFamily="34" charset="0"/>
                    <a:cs typeface="Calibri" panose="020F0502020204030204" pitchFamily="34" charset="0"/>
                  </a:rPr>
                  <a:t>βαρυτική</a:t>
                </a:r>
                <a:r>
                  <a:rPr lang="el-GR" dirty="0">
                    <a:latin typeface="Calibri" panose="020F0502020204030204" pitchFamily="34" charset="0"/>
                    <a:cs typeface="Calibri" panose="020F0502020204030204" pitchFamily="34" charset="0"/>
                  </a:rPr>
                  <a:t>, ελαστική, ηλεκτρική), μόνο </a:t>
                </a:r>
                <a:r>
                  <a:rPr lang="el-GR" b="1" i="1" u="sng" dirty="0">
                    <a:latin typeface="Calibri" panose="020F0502020204030204" pitchFamily="34" charset="0"/>
                    <a:cs typeface="Calibri" panose="020F0502020204030204" pitchFamily="34" charset="0"/>
                  </a:rPr>
                  <a:t>διαφορές</a:t>
                </a:r>
                <a:r>
                  <a:rPr lang="el-GR" dirty="0">
                    <a:latin typeface="Calibri" panose="020F0502020204030204" pitchFamily="34" charset="0"/>
                    <a:cs typeface="Calibri" panose="020F0502020204030204" pitchFamily="34" charset="0"/>
                  </a:rPr>
                  <a:t> δυναμικού έχουν νόημα</a:t>
                </a:r>
              </a:p>
              <a:p>
                <a:pPr lvl="1"/>
                <a:endParaRPr lang="en-US" sz="1800" dirty="0">
                  <a:latin typeface="Calibri" panose="020F0502020204030204" pitchFamily="34" charset="0"/>
                  <a:cs typeface="Calibri" panose="020F0502020204030204" pitchFamily="34" charset="0"/>
                </a:endParaRPr>
              </a:p>
              <a:p>
                <a:r>
                  <a:rPr lang="el-GR" dirty="0">
                    <a:latin typeface="Calibri" panose="020F0502020204030204" pitchFamily="34" charset="0"/>
                    <a:cs typeface="Calibri" panose="020F0502020204030204" pitchFamily="34" charset="0"/>
                  </a:rPr>
                  <a:t>Πολλές φορές ορίζουμε εμείς ένα σημείο/μια περιοχή/μια διάταξη του συστήματος ως </a:t>
                </a:r>
                <a:r>
                  <a:rPr lang="el-GR" b="1" dirty="0">
                    <a:latin typeface="Calibri" panose="020F0502020204030204" pitchFamily="34" charset="0"/>
                    <a:cs typeface="Calibri" panose="020F0502020204030204" pitchFamily="34" charset="0"/>
                  </a:rPr>
                  <a:t>μηδενικού δυναμικού</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872249" cy="5181600"/>
              </a:xfrm>
              <a:blipFill>
                <a:blip r:embed="rId2"/>
                <a:stretch>
                  <a:fillRect t="-15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Cloud Callout 3"/>
              <p:cNvSpPr/>
              <p:nvPr/>
            </p:nvSpPr>
            <p:spPr>
              <a:xfrm>
                <a:off x="5943601" y="762000"/>
                <a:ext cx="2666998" cy="990600"/>
              </a:xfrm>
              <a:prstGeom prst="cloudCallout">
                <a:avLst>
                  <a:gd name="adj1" fmla="val -49247"/>
                  <a:gd name="adj2" fmla="val 8824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Παρατηρήστε ότι </a:t>
                </a:r>
                <a14:m>
                  <m:oMath xmlns:m="http://schemas.openxmlformats.org/officeDocument/2006/math">
                    <m:r>
                      <a:rPr kumimoji="0" lang="en-US" sz="1800" b="0" i="0" u="none" strike="noStrike" kern="1200" cap="none" spc="0" normalizeH="0" baseline="0" noProof="0" dirty="0" smtClean="0">
                        <a:ln>
                          <a:noFill/>
                        </a:ln>
                        <a:solidFill>
                          <a:prstClr val="white"/>
                        </a:solidFill>
                        <a:effectLst/>
                        <a:uLnTx/>
                        <a:uFillTx/>
                        <a:latin typeface="Cambria Math" panose="02040503050406030204" pitchFamily="18" charset="0"/>
                        <a:ea typeface="+mn-ea"/>
                        <a:cs typeface="Calibri" panose="020F0502020204030204" pitchFamily="34" charset="0"/>
                      </a:rPr>
                      <m:t>1 </m:t>
                    </m:r>
                    <m:r>
                      <a:rPr kumimoji="0" lang="en-US" sz="1800" b="0" i="1" u="none" strike="noStrike" kern="1200" cap="none" spc="0" normalizeH="0" baseline="0" noProof="0" dirty="0" smtClean="0">
                        <a:ln>
                          <a:noFill/>
                        </a:ln>
                        <a:solidFill>
                          <a:prstClr val="white"/>
                        </a:solidFill>
                        <a:effectLst/>
                        <a:uLnTx/>
                        <a:uFillTx/>
                        <a:latin typeface="Cambria Math" panose="02040503050406030204" pitchFamily="18" charset="0"/>
                        <a:ea typeface="+mn-ea"/>
                        <a:cs typeface="Calibri" panose="020F0502020204030204" pitchFamily="34" charset="0"/>
                      </a:rPr>
                      <m:t>𝑉</m:t>
                    </m:r>
                    <m:r>
                      <a:rPr kumimoji="0" lang="en-US" sz="1800" b="0" i="1" u="none" strike="noStrike" kern="1200" cap="none" spc="0" normalizeH="0" baseline="0" noProof="0" dirty="0">
                        <a:ln>
                          <a:noFill/>
                        </a:ln>
                        <a:solidFill>
                          <a:prstClr val="white"/>
                        </a:solidFill>
                        <a:effectLst/>
                        <a:uLnTx/>
                        <a:uFillTx/>
                        <a:latin typeface="Cambria Math" panose="02040503050406030204" pitchFamily="18" charset="0"/>
                        <a:ea typeface="+mn-ea"/>
                        <a:cs typeface="Calibri" panose="020F0502020204030204" pitchFamily="34" charset="0"/>
                      </a:rPr>
                      <m:t>=</m:t>
                    </m:r>
                    <m:r>
                      <a:rPr kumimoji="0" lang="en-US" sz="1800" b="0" i="1" u="none" strike="noStrike" kern="1200" cap="none" spc="0" normalizeH="0" baseline="0" noProof="0" dirty="0" smtClean="0">
                        <a:ln>
                          <a:noFill/>
                        </a:ln>
                        <a:solidFill>
                          <a:prstClr val="white"/>
                        </a:solidFill>
                        <a:effectLst/>
                        <a:uLnTx/>
                        <a:uFillTx/>
                        <a:latin typeface="Cambria Math" panose="02040503050406030204" pitchFamily="18" charset="0"/>
                        <a:ea typeface="+mn-ea"/>
                        <a:cs typeface="Calibri" panose="020F0502020204030204" pitchFamily="34" charset="0"/>
                      </a:rPr>
                      <m:t>1 </m:t>
                    </m:r>
                    <m:f>
                      <m:fPr>
                        <m:ctrlPr>
                          <a:rPr kumimoji="0" lang="en-US" sz="1800" b="0" i="1" u="none" strike="noStrike" kern="1200" cap="none" spc="0" normalizeH="0" baseline="0" noProof="0" dirty="0">
                            <a:ln>
                              <a:noFill/>
                            </a:ln>
                            <a:solidFill>
                              <a:prstClr val="white"/>
                            </a:solidFill>
                            <a:effectLst/>
                            <a:uLnTx/>
                            <a:uFillTx/>
                            <a:latin typeface="Cambria Math" panose="02040503050406030204" pitchFamily="18" charset="0"/>
                            <a:ea typeface="+mn-ea"/>
                            <a:cs typeface="+mn-cs"/>
                          </a:rPr>
                        </m:ctrlPr>
                      </m:fPr>
                      <m:num>
                        <m:r>
                          <a:rPr kumimoji="0" lang="en-US" sz="1800" b="0" i="1" u="none" strike="noStrike" kern="1200" cap="none" spc="0" normalizeH="0" baseline="0" noProof="0" dirty="0">
                            <a:ln>
                              <a:noFill/>
                            </a:ln>
                            <a:solidFill>
                              <a:prstClr val="white"/>
                            </a:solidFill>
                            <a:effectLst/>
                            <a:uLnTx/>
                            <a:uFillTx/>
                            <a:latin typeface="Cambria Math" panose="02040503050406030204" pitchFamily="18" charset="0"/>
                            <a:ea typeface="+mn-ea"/>
                            <a:cs typeface="+mn-cs"/>
                          </a:rPr>
                          <m:t>𝑁</m:t>
                        </m:r>
                      </m:num>
                      <m:den>
                        <m:r>
                          <a:rPr kumimoji="0" lang="en-US" sz="1800" b="0" i="1" u="none" strike="noStrike" kern="1200" cap="none" spc="0" normalizeH="0" baseline="0" noProof="0" dirty="0">
                            <a:ln>
                              <a:noFill/>
                            </a:ln>
                            <a:solidFill>
                              <a:prstClr val="white"/>
                            </a:solidFill>
                            <a:effectLst/>
                            <a:uLnTx/>
                            <a:uFillTx/>
                            <a:latin typeface="Cambria Math" panose="02040503050406030204" pitchFamily="18" charset="0"/>
                            <a:ea typeface="+mn-ea"/>
                            <a:cs typeface="+mn-cs"/>
                          </a:rPr>
                          <m:t>𝐶</m:t>
                        </m:r>
                      </m:den>
                    </m:f>
                    <m:r>
                      <a:rPr kumimoji="0" lang="en-US" sz="1800" b="0" i="1" u="none" strike="noStrike" kern="1200" cap="none" spc="0" normalizeH="0" baseline="0" noProof="0" dirty="0" smtClean="0">
                        <a:ln>
                          <a:noFill/>
                        </a:ln>
                        <a:solidFill>
                          <a:prstClr val="white"/>
                        </a:solidFill>
                        <a:effectLst/>
                        <a:uLnTx/>
                        <a:uFillTx/>
                        <a:latin typeface="Cambria Math" panose="02040503050406030204" pitchFamily="18" charset="0"/>
                        <a:ea typeface="+mn-ea"/>
                        <a:cs typeface="+mn-cs"/>
                      </a:rPr>
                      <m:t>𝑚</m:t>
                    </m:r>
                  </m:oMath>
                </a14:m>
                <a:endParaRPr kumimoji="0" lang="el-GR" sz="1800" b="0" i="0" u="none" strike="noStrike" kern="1200" cap="none" spc="0" normalizeH="0" baseline="0" noProof="0" dirty="0">
                  <a:ln>
                    <a:noFill/>
                  </a:ln>
                  <a:solidFill>
                    <a:prstClr val="white"/>
                  </a:solidFill>
                  <a:effectLst/>
                  <a:uLnTx/>
                  <a:uFillTx/>
                  <a:latin typeface="Cambria" panose="02040503050406030204"/>
                  <a:ea typeface="+mn-ea"/>
                  <a:cs typeface="+mn-cs"/>
                </a:endParaRPr>
              </a:p>
            </p:txBody>
          </p:sp>
        </mc:Choice>
        <mc:Fallback xmlns="">
          <p:sp>
            <p:nvSpPr>
              <p:cNvPr id="4" name="Cloud Callout 3"/>
              <p:cNvSpPr>
                <a:spLocks noRot="1" noChangeAspect="1" noMove="1" noResize="1" noEditPoints="1" noAdjustHandles="1" noChangeArrowheads="1" noChangeShapeType="1" noTextEdit="1"/>
              </p:cNvSpPr>
              <p:nvPr/>
            </p:nvSpPr>
            <p:spPr>
              <a:xfrm>
                <a:off x="5943601" y="762000"/>
                <a:ext cx="2666998" cy="990600"/>
              </a:xfrm>
              <a:prstGeom prst="cloudCallout">
                <a:avLst>
                  <a:gd name="adj1" fmla="val -49247"/>
                  <a:gd name="adj2" fmla="val 88247"/>
                </a:avLst>
              </a:prstGeom>
              <a:blipFill>
                <a:blip r:embed="rId3"/>
                <a:stretch>
                  <a:fillRect/>
                </a:stretch>
              </a:blipFill>
            </p:spPr>
            <p:txBody>
              <a:bodyPr/>
              <a:lstStyle/>
              <a:p>
                <a:r>
                  <a:rPr lang="en-US">
                    <a:noFill/>
                  </a:rPr>
                  <a:t> </a:t>
                </a:r>
              </a:p>
            </p:txBody>
          </p:sp>
        </mc:Fallback>
      </mc:AlternateContent>
      <p:pic>
        <p:nvPicPr>
          <p:cNvPr id="5" name="Picture 2" descr="http://photos1.blogger.com/x/blogger/3569/2389/1600/760725/Decorated_tree.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028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Ηλεκτρικό Δυναμικό</a:t>
            </a:r>
          </a:p>
        </p:txBody>
      </p:sp>
      <p:sp>
        <p:nvSpPr>
          <p:cNvPr id="3" name="Content Placeholder 2"/>
          <p:cNvSpPr>
            <a:spLocks noGrp="1"/>
          </p:cNvSpPr>
          <p:nvPr>
            <p:ph idx="1"/>
          </p:nvPr>
        </p:nvSpPr>
        <p:spPr>
          <a:xfrm>
            <a:off x="738350" y="1371600"/>
            <a:ext cx="7872249" cy="5181600"/>
          </a:xfrm>
        </p:spPr>
        <p:txBody>
          <a:bodyPr>
            <a:normAutofit fontScale="92500"/>
          </a:bodyPr>
          <a:lstStyle/>
          <a:p>
            <a:r>
              <a:rPr lang="el-GR" b="1" dirty="0">
                <a:latin typeface="Calibri" panose="020F0502020204030204" pitchFamily="34" charset="0"/>
                <a:cs typeface="Calibri" panose="020F0502020204030204" pitchFamily="34" charset="0"/>
              </a:rPr>
              <a:t>Ηλεκτρικό Δυναμικό </a:t>
            </a:r>
          </a:p>
          <a:p>
            <a:pPr lvl="1"/>
            <a:r>
              <a:rPr lang="el-GR" b="1" u="sng" dirty="0">
                <a:latin typeface="Calibri" panose="020F0502020204030204" pitchFamily="34" charset="0"/>
                <a:cs typeface="Calibri" panose="020F0502020204030204" pitchFamily="34" charset="0"/>
              </a:rPr>
              <a:t>Προσοχή</a:t>
            </a:r>
            <a:r>
              <a:rPr lang="el-GR" dirty="0">
                <a:latin typeface="Calibri" panose="020F0502020204030204" pitchFamily="34" charset="0"/>
                <a:cs typeface="Calibri" panose="020F0502020204030204" pitchFamily="34" charset="0"/>
              </a:rPr>
              <a:t>: η διαφορά δυναμικού δεν είναι το ίδιο με τη διαφορά δυναμικής ενέργειας</a:t>
            </a:r>
          </a:p>
          <a:p>
            <a:pPr lvl="2"/>
            <a:r>
              <a:rPr lang="el-GR" dirty="0">
                <a:latin typeface="Calibri" panose="020F0502020204030204" pitchFamily="34" charset="0"/>
                <a:cs typeface="Calibri" panose="020F0502020204030204" pitchFamily="34" charset="0"/>
              </a:rPr>
              <a:t>Η διαφορά δυναμικού μεταξύ (Α) και (Β) υπάρχει αποκλειστικά λόγω </a:t>
            </a:r>
            <a:r>
              <a:rPr lang="el-GR" b="1" dirty="0">
                <a:latin typeface="Calibri" panose="020F0502020204030204" pitchFamily="34" charset="0"/>
                <a:cs typeface="Calibri" panose="020F0502020204030204" pitchFamily="34" charset="0"/>
              </a:rPr>
              <a:t>μιας</a:t>
            </a:r>
            <a:r>
              <a:rPr lang="el-GR" dirty="0">
                <a:latin typeface="Calibri" panose="020F0502020204030204" pitchFamily="34" charset="0"/>
                <a:cs typeface="Calibri" panose="020F0502020204030204" pitchFamily="34" charset="0"/>
              </a:rPr>
              <a:t> </a:t>
            </a:r>
            <a:r>
              <a:rPr lang="el-GR" b="1" dirty="0">
                <a:latin typeface="Calibri" panose="020F0502020204030204" pitchFamily="34" charset="0"/>
                <a:cs typeface="Calibri" panose="020F0502020204030204" pitchFamily="34" charset="0"/>
              </a:rPr>
              <a:t>πηγής φορτίου, δηλ. ενός ηλεκτρικού πεδίου, </a:t>
            </a:r>
            <a:r>
              <a:rPr lang="el-GR" dirty="0">
                <a:latin typeface="Calibri" panose="020F0502020204030204" pitchFamily="34" charset="0"/>
                <a:cs typeface="Calibri" panose="020F0502020204030204" pitchFamily="34" charset="0"/>
              </a:rPr>
              <a:t>και εξαρτάται από την κατανομή αυτής</a:t>
            </a:r>
          </a:p>
          <a:p>
            <a:pPr lvl="2"/>
            <a:r>
              <a:rPr lang="el-GR" dirty="0">
                <a:latin typeface="Calibri" panose="020F0502020204030204" pitchFamily="34" charset="0"/>
                <a:cs typeface="Calibri" panose="020F0502020204030204" pitchFamily="34" charset="0"/>
              </a:rPr>
              <a:t>Για να υπάρχει διαφορά δυναμικής ενέργειας, πρέπει να υπάρχει ένα σύστημα με τουλάχιστον </a:t>
            </a:r>
            <a:r>
              <a:rPr lang="el-GR" b="1" dirty="0">
                <a:latin typeface="Calibri" panose="020F0502020204030204" pitchFamily="34" charset="0"/>
                <a:cs typeface="Calibri" panose="020F0502020204030204" pitchFamily="34" charset="0"/>
              </a:rPr>
              <a:t>δυο</a:t>
            </a:r>
            <a:r>
              <a:rPr lang="el-GR" dirty="0">
                <a:latin typeface="Calibri" panose="020F0502020204030204" pitchFamily="34" charset="0"/>
                <a:cs typeface="Calibri" panose="020F0502020204030204" pitchFamily="34" charset="0"/>
              </a:rPr>
              <a:t> μέλη (δυο φορτία ή ένα φορτίο και ένα πεδίο)!</a:t>
            </a:r>
          </a:p>
          <a:p>
            <a:pPr lvl="3"/>
            <a:r>
              <a:rPr lang="el-GR" dirty="0">
                <a:latin typeface="Calibri" panose="020F0502020204030204" pitchFamily="34" charset="0"/>
                <a:cs typeface="Calibri" panose="020F0502020204030204" pitchFamily="34" charset="0"/>
              </a:rPr>
              <a:t>Η δυναμική ενέργεια ανήκει στο σύστημα και αλλάζει μόνον αν ένα φορτίο μετακινηθεί σε σχέση με τη διάταξη αναφοράς του συστήματος!</a:t>
            </a:r>
          </a:p>
          <a:p>
            <a:pPr lvl="1"/>
            <a:r>
              <a:rPr lang="el-GR" dirty="0">
                <a:latin typeface="Calibri" panose="020F0502020204030204" pitchFamily="34" charset="0"/>
                <a:cs typeface="Calibri" panose="020F0502020204030204" pitchFamily="34" charset="0"/>
              </a:rPr>
              <a:t>Σκεφτείτε το όμοια με το </a:t>
            </a:r>
            <a:r>
              <a:rPr lang="el-GR" dirty="0" err="1">
                <a:latin typeface="Calibri" panose="020F0502020204030204" pitchFamily="34" charset="0"/>
                <a:cs typeface="Calibri" panose="020F0502020204030204" pitchFamily="34" charset="0"/>
              </a:rPr>
              <a:t>ηλεκτρ</a:t>
            </a:r>
            <a:r>
              <a:rPr lang="en-US" dirty="0">
                <a:latin typeface="Calibri" panose="020F0502020204030204" pitchFamily="34" charset="0"/>
                <a:cs typeface="Calibri" panose="020F0502020204030204" pitchFamily="34" charset="0"/>
              </a:rPr>
              <a:t>.</a:t>
            </a:r>
            <a:r>
              <a:rPr lang="el-GR" dirty="0">
                <a:latin typeface="Calibri" panose="020F0502020204030204" pitchFamily="34" charset="0"/>
                <a:cs typeface="Calibri" panose="020F0502020204030204" pitchFamily="34" charset="0"/>
              </a:rPr>
              <a:t> πεδίο</a:t>
            </a:r>
            <a:r>
              <a:rPr lang="en-US"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και την ηλεκτρ. δύναμη…</a:t>
            </a:r>
          </a:p>
          <a:p>
            <a:pPr lvl="2"/>
            <a:r>
              <a:rPr lang="el-GR" dirty="0">
                <a:latin typeface="Calibri" panose="020F0502020204030204" pitchFamily="34" charset="0"/>
                <a:cs typeface="Calibri" panose="020F0502020204030204" pitchFamily="34" charset="0"/>
              </a:rPr>
              <a:t>Το πεδίο υπάρχει λόγω μιας </a:t>
            </a:r>
            <a:r>
              <a:rPr lang="el-GR" b="1" dirty="0">
                <a:latin typeface="Calibri" panose="020F0502020204030204" pitchFamily="34" charset="0"/>
                <a:cs typeface="Calibri" panose="020F0502020204030204" pitchFamily="34" charset="0"/>
              </a:rPr>
              <a:t>πηγής φορτίου</a:t>
            </a:r>
          </a:p>
          <a:p>
            <a:pPr lvl="2"/>
            <a:r>
              <a:rPr lang="el-GR" dirty="0">
                <a:latin typeface="Calibri" panose="020F0502020204030204" pitchFamily="34" charset="0"/>
                <a:cs typeface="Calibri" panose="020F0502020204030204" pitchFamily="34" charset="0"/>
              </a:rPr>
              <a:t>Η ηλεκτρ. δύναμη εγείρεται σε </a:t>
            </a:r>
            <a:r>
              <a:rPr lang="el-GR" u="sng" dirty="0">
                <a:latin typeface="Calibri" panose="020F0502020204030204" pitchFamily="34" charset="0"/>
                <a:cs typeface="Calibri" panose="020F0502020204030204" pitchFamily="34" charset="0"/>
              </a:rPr>
              <a:t>άλλο</a:t>
            </a:r>
            <a:r>
              <a:rPr lang="el-GR" dirty="0">
                <a:latin typeface="Calibri" panose="020F0502020204030204" pitchFamily="34" charset="0"/>
                <a:cs typeface="Calibri" panose="020F0502020204030204" pitchFamily="34" charset="0"/>
              </a:rPr>
              <a:t> φορτίο στο χώρο του πεδίου</a:t>
            </a:r>
          </a:p>
          <a:p>
            <a:pPr lvl="3"/>
            <a:r>
              <a:rPr lang="el-GR" dirty="0">
                <a:latin typeface="Calibri" panose="020F0502020204030204" pitchFamily="34" charset="0"/>
                <a:cs typeface="Calibri" panose="020F0502020204030204" pitchFamily="34" charset="0"/>
              </a:rPr>
              <a:t>Απαιτούνται δηλαδή τουλάχιστον δυο φορτία</a:t>
            </a:r>
            <a:r>
              <a:rPr lang="en-US"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ή φορτίο και πεδίο) για την ηλεκτρική δύναμη!</a:t>
            </a:r>
          </a:p>
        </p:txBody>
      </p:sp>
      <mc:AlternateContent xmlns:mc="http://schemas.openxmlformats.org/markup-compatibility/2006" xmlns:a14="http://schemas.microsoft.com/office/drawing/2010/main">
        <mc:Choice Requires="a14">
          <p:sp>
            <p:nvSpPr>
              <p:cNvPr id="4" name="Horizontal Scroll 3"/>
              <p:cNvSpPr/>
              <p:nvPr/>
            </p:nvSpPr>
            <p:spPr>
              <a:xfrm>
                <a:off x="4952999" y="706209"/>
                <a:ext cx="3657599" cy="977992"/>
              </a:xfrm>
              <a:prstGeom prst="horizontalScroll">
                <a:avLst>
                  <a:gd name="adj" fmla="val 7504"/>
                </a:avLst>
              </a:prstGeom>
              <a:ln w="28575">
                <a:solidFill>
                  <a:srgbClr val="0070C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l-GR"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𝛥</m:t>
                      </m:r>
                      <m:sSub>
                        <m:sSubPr>
                          <m:ctrlPr>
                            <a:rPr kumimoji="0" lang="el-GR"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𝑉</m:t>
                          </m:r>
                        </m:e>
                        <m:sub>
                          <m:r>
                            <a:rPr kumimoji="0" lang="el-GR"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𝛢</m:t>
                          </m:r>
                          <m:r>
                            <a:rPr kumimoji="0" lang="el-GR"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l-GR"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𝛣</m:t>
                          </m:r>
                        </m:sub>
                      </m:sSub>
                      <m:r>
                        <a:rPr kumimoji="0" lang="en-US" sz="16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𝑉</m:t>
                          </m:r>
                        </m:e>
                        <m:sub>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𝐵</m:t>
                          </m:r>
                        </m:sub>
                      </m:sSub>
                      <m:r>
                        <a:rPr kumimoji="0" lang="en-US" sz="16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𝑉</m:t>
                          </m:r>
                        </m:e>
                        <m:sub>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𝐴</m:t>
                          </m:r>
                        </m:sub>
                      </m:sSub>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l-GR"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𝛥</m:t>
                          </m:r>
                          <m:sSub>
                            <m:sSubPr>
                              <m:ctrlP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𝑈</m:t>
                              </m:r>
                            </m:e>
                            <m:sub>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𝑒</m:t>
                              </m:r>
                            </m:sub>
                          </m:sSub>
                        </m:num>
                        <m:den>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𝑞</m:t>
                          </m:r>
                        </m:den>
                      </m:f>
                      <m:r>
                        <a:rPr kumimoji="0" lang="el-GR"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nary>
                        <m:naryPr>
                          <m:limLoc m:val="undOvr"/>
                          <m:ctrlP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naryPr>
                        <m:sub>
                          <m:r>
                            <m:rPr>
                              <m:brk m:alnAt="24"/>
                            </m:rP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𝐴</m:t>
                          </m:r>
                        </m:sub>
                        <m:sup>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𝐵</m:t>
                          </m:r>
                        </m:sup>
                        <m:e>
                          <m:acc>
                            <m:accPr>
                              <m:chr m:val="⃗"/>
                              <m:ctrlP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𝐸</m:t>
                              </m:r>
                            </m:e>
                          </m:acc>
                          <m:r>
                            <a:rPr kumimoji="0" lang="el-GR"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𝑑</m:t>
                          </m:r>
                          <m:acc>
                            <m:accPr>
                              <m:chr m:val="⃗"/>
                              <m:ctrlP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accPr>
                            <m:e>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𝑠</m:t>
                              </m:r>
                            </m:e>
                          </m:acc>
                        </m:e>
                      </m:nary>
                    </m:oMath>
                  </m:oMathPara>
                </a14:m>
                <a:endParaRPr kumimoji="0" lang="el-GR" sz="1600" b="0" i="0" u="none" strike="noStrike" kern="1200" cap="none" spc="0" normalizeH="0" baseline="0" noProof="0" dirty="0">
                  <a:ln>
                    <a:noFill/>
                  </a:ln>
                  <a:solidFill>
                    <a:prstClr val="black"/>
                  </a:solidFill>
                  <a:effectLst/>
                  <a:uLnTx/>
                  <a:uFillTx/>
                  <a:latin typeface="Cambria" panose="02040503050406030204"/>
                  <a:ea typeface="+mn-ea"/>
                  <a:cs typeface="+mn-cs"/>
                </a:endParaRPr>
              </a:p>
            </p:txBody>
          </p:sp>
        </mc:Choice>
        <mc:Fallback xmlns="">
          <p:sp>
            <p:nvSpPr>
              <p:cNvPr id="4" name="Horizontal Scroll 3"/>
              <p:cNvSpPr>
                <a:spLocks noRot="1" noChangeAspect="1" noMove="1" noResize="1" noEditPoints="1" noAdjustHandles="1" noChangeArrowheads="1" noChangeShapeType="1" noTextEdit="1"/>
              </p:cNvSpPr>
              <p:nvPr/>
            </p:nvSpPr>
            <p:spPr>
              <a:xfrm>
                <a:off x="4952999" y="706209"/>
                <a:ext cx="3657599" cy="977992"/>
              </a:xfrm>
              <a:prstGeom prst="horizontalScroll">
                <a:avLst>
                  <a:gd name="adj" fmla="val 7504"/>
                </a:avLst>
              </a:prstGeom>
              <a:blipFill>
                <a:blip r:embed="rId2"/>
                <a:stretch>
                  <a:fillRect/>
                </a:stretch>
              </a:blipFill>
              <a:ln w="28575">
                <a:solidFill>
                  <a:srgbClr val="0070C0"/>
                </a:solidFill>
              </a:ln>
            </p:spPr>
            <p:txBody>
              <a:bodyPr/>
              <a:lstStyle/>
              <a:p>
                <a:r>
                  <a:rPr lang="en-US">
                    <a:noFill/>
                  </a:rPr>
                  <a:t> </a:t>
                </a:r>
              </a:p>
            </p:txBody>
          </p:sp>
        </mc:Fallback>
      </mc:AlternateContent>
      <p:pic>
        <p:nvPicPr>
          <p:cNvPr id="5" name="Picture 2" descr="http://photos1.blogger.com/x/blogger/3569/2389/1600/760725/Decorated_tree.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4573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500"/>
                                        <p:tgtEl>
                                          <p:spTgt spid="3">
                                            <p:txEl>
                                              <p:pRg st="7" end="7"/>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3">
                                            <p:txEl>
                                              <p:pRg st="8" end="8"/>
                                            </p:txEl>
                                          </p:spTgt>
                                        </p:tgtEl>
                                        <p:attrNameLst>
                                          <p:attrName>style.visibility</p:attrName>
                                        </p:attrNameLst>
                                      </p:cBhvr>
                                      <p:to>
                                        <p:strVal val="visible"/>
                                      </p:to>
                                    </p:set>
                                    <p:animEffect transition="in" filter="fade">
                                      <p:cBhvr>
                                        <p:cTn id="38"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Ηλεκτρικό Δυναμικό</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872249" cy="5334000"/>
              </a:xfrm>
            </p:spPr>
            <p:txBody>
              <a:bodyPr>
                <a:normAutofit fontScale="85000" lnSpcReduction="10000"/>
              </a:bodyPr>
              <a:lstStyle/>
              <a:p>
                <a:r>
                  <a:rPr lang="el-GR" b="1" dirty="0">
                    <a:latin typeface="Calibri" panose="020F0502020204030204" pitchFamily="34" charset="0"/>
                    <a:cs typeface="Calibri" panose="020F0502020204030204" pitchFamily="34" charset="0"/>
                  </a:rPr>
                  <a:t>Ηλεκτρικό Δυναμικό </a:t>
                </a:r>
              </a:p>
              <a:p>
                <a:r>
                  <a:rPr lang="el-GR" sz="2000" dirty="0">
                    <a:latin typeface="Calibri" panose="020F0502020204030204" pitchFamily="34" charset="0"/>
                    <a:cs typeface="Calibri" panose="020F0502020204030204" pitchFamily="34" charset="0"/>
                  </a:rPr>
                  <a:t>Είδαμε νωρίτερα ότι </a:t>
                </a:r>
                <a:endParaRPr lang="el-GR" sz="2000" i="1" dirty="0">
                  <a:latin typeface="Cambria Math" panose="02040503050406030204" pitchFamily="18" charset="0"/>
                  <a:cs typeface="Calibri" panose="020F0502020204030204" pitchFamily="34" charset="0"/>
                </a:endParaRPr>
              </a:p>
              <a:p>
                <a:pPr marL="68580" indent="0">
                  <a:buNone/>
                </a:pPr>
                <a14:m>
                  <m:oMathPara xmlns:m="http://schemas.openxmlformats.org/officeDocument/2006/math">
                    <m:oMathParaPr>
                      <m:jc m:val="centerGroup"/>
                    </m:oMathParaPr>
                    <m:oMath xmlns:m="http://schemas.openxmlformats.org/officeDocument/2006/math">
                      <m:sSub>
                        <m:sSubPr>
                          <m:ctrlPr>
                            <a:rPr lang="en-US" sz="2100" i="1">
                              <a:latin typeface="Cambria Math" panose="02040503050406030204" pitchFamily="18" charset="0"/>
                              <a:cs typeface="Calibri" panose="020F0502020204030204" pitchFamily="34" charset="0"/>
                            </a:rPr>
                          </m:ctrlPr>
                        </m:sSubPr>
                        <m:e>
                          <m:r>
                            <a:rPr lang="en-US" sz="2100" i="1">
                              <a:latin typeface="Cambria Math" panose="02040503050406030204" pitchFamily="18" charset="0"/>
                              <a:cs typeface="Calibri" panose="020F0502020204030204" pitchFamily="34" charset="0"/>
                            </a:rPr>
                            <m:t>𝑊</m:t>
                          </m:r>
                        </m:e>
                        <m:sub>
                          <m:sSub>
                            <m:sSubPr>
                              <m:ctrlPr>
                                <a:rPr lang="en-US" sz="2100" b="0" i="1" smtClean="0">
                                  <a:latin typeface="Cambria Math" panose="02040503050406030204" pitchFamily="18" charset="0"/>
                                  <a:cs typeface="Calibri" panose="020F0502020204030204" pitchFamily="34" charset="0"/>
                                </a:rPr>
                              </m:ctrlPr>
                            </m:sSubPr>
                            <m:e>
                              <m:r>
                                <a:rPr lang="en-US" sz="2100" b="0" i="1" smtClean="0">
                                  <a:latin typeface="Cambria Math" panose="02040503050406030204" pitchFamily="18" charset="0"/>
                                  <a:cs typeface="Calibri" panose="020F0502020204030204" pitchFamily="34" charset="0"/>
                                </a:rPr>
                                <m:t>𝐹</m:t>
                              </m:r>
                            </m:e>
                            <m:sub>
                              <m:r>
                                <a:rPr lang="en-US" sz="2100" b="0" i="1" smtClean="0">
                                  <a:latin typeface="Cambria Math" panose="02040503050406030204" pitchFamily="18" charset="0"/>
                                  <a:cs typeface="Calibri" panose="020F0502020204030204" pitchFamily="34" charset="0"/>
                                </a:rPr>
                                <m:t>𝑒</m:t>
                              </m:r>
                            </m:sub>
                          </m:sSub>
                        </m:sub>
                      </m:sSub>
                      <m:r>
                        <a:rPr lang="en-US" sz="2100" i="1">
                          <a:latin typeface="Cambria Math" panose="02040503050406030204" pitchFamily="18" charset="0"/>
                          <a:cs typeface="Calibri" panose="020F0502020204030204" pitchFamily="34" charset="0"/>
                        </a:rPr>
                        <m:t>=</m:t>
                      </m:r>
                      <m:r>
                        <a:rPr lang="en-US" sz="2100" i="1">
                          <a:latin typeface="Cambria Math" panose="02040503050406030204" pitchFamily="18" charset="0"/>
                          <a:ea typeface="Cambria Math" panose="02040503050406030204" pitchFamily="18" charset="0"/>
                        </a:rPr>
                        <m:t>𝑞</m:t>
                      </m:r>
                      <m:nary>
                        <m:naryPr>
                          <m:limLoc m:val="undOvr"/>
                          <m:ctrlPr>
                            <a:rPr lang="en-US" sz="2100" i="1">
                              <a:latin typeface="Cambria Math" panose="02040503050406030204" pitchFamily="18" charset="0"/>
                            </a:rPr>
                          </m:ctrlPr>
                        </m:naryPr>
                        <m:sub>
                          <m:r>
                            <m:rPr>
                              <m:brk m:alnAt="24"/>
                            </m:rPr>
                            <a:rPr lang="en-US" sz="2100" i="1">
                              <a:latin typeface="Cambria Math" panose="02040503050406030204" pitchFamily="18" charset="0"/>
                            </a:rPr>
                            <m:t>𝐴</m:t>
                          </m:r>
                        </m:sub>
                        <m:sup>
                          <m:r>
                            <a:rPr lang="en-US" sz="2100" i="1">
                              <a:latin typeface="Cambria Math" panose="02040503050406030204" pitchFamily="18" charset="0"/>
                            </a:rPr>
                            <m:t>𝐵</m:t>
                          </m:r>
                        </m:sup>
                        <m:e>
                          <m:acc>
                            <m:accPr>
                              <m:chr m:val="⃗"/>
                              <m:ctrlPr>
                                <a:rPr lang="en-US" sz="2100" i="1">
                                  <a:latin typeface="Cambria Math" panose="02040503050406030204" pitchFamily="18" charset="0"/>
                                </a:rPr>
                              </m:ctrlPr>
                            </m:accPr>
                            <m:e>
                              <m:r>
                                <a:rPr lang="en-US" sz="2100" i="1">
                                  <a:latin typeface="Cambria Math" panose="02040503050406030204" pitchFamily="18" charset="0"/>
                                </a:rPr>
                                <m:t>𝐸</m:t>
                              </m:r>
                            </m:e>
                          </m:acc>
                          <m:r>
                            <a:rPr lang="el-GR" sz="2100" i="1">
                              <a:latin typeface="Cambria Math" panose="02040503050406030204" pitchFamily="18" charset="0"/>
                              <a:ea typeface="Cambria Math" panose="02040503050406030204" pitchFamily="18" charset="0"/>
                            </a:rPr>
                            <m:t>∙</m:t>
                          </m:r>
                          <m:r>
                            <a:rPr lang="en-US" sz="2100" i="1">
                              <a:latin typeface="Cambria Math" panose="02040503050406030204" pitchFamily="18" charset="0"/>
                              <a:ea typeface="Cambria Math" panose="02040503050406030204" pitchFamily="18" charset="0"/>
                            </a:rPr>
                            <m:t>𝑑</m:t>
                          </m:r>
                          <m:acc>
                            <m:accPr>
                              <m:chr m:val="⃗"/>
                              <m:ctrlPr>
                                <a:rPr lang="en-US" sz="2100" i="1">
                                  <a:latin typeface="Cambria Math" panose="02040503050406030204" pitchFamily="18" charset="0"/>
                                  <a:ea typeface="Cambria Math" panose="02040503050406030204" pitchFamily="18" charset="0"/>
                                </a:rPr>
                              </m:ctrlPr>
                            </m:accPr>
                            <m:e>
                              <m:r>
                                <a:rPr lang="en-US" sz="2100" i="1">
                                  <a:latin typeface="Cambria Math" panose="02040503050406030204" pitchFamily="18" charset="0"/>
                                  <a:ea typeface="Cambria Math" panose="02040503050406030204" pitchFamily="18" charset="0"/>
                                </a:rPr>
                                <m:t>𝑠</m:t>
                              </m:r>
                            </m:e>
                          </m:acc>
                        </m:e>
                      </m:nary>
                    </m:oMath>
                  </m:oMathPara>
                </a14:m>
                <a:endParaRPr lang="el-GR" sz="2000" dirty="0">
                  <a:latin typeface="Calibri" panose="020F0502020204030204" pitchFamily="34" charset="0"/>
                  <a:cs typeface="Calibri" panose="020F0502020204030204" pitchFamily="34" charset="0"/>
                </a:endParaRPr>
              </a:p>
              <a:p>
                <a:r>
                  <a:rPr lang="el-GR" sz="2000" dirty="0">
                    <a:latin typeface="Calibri" panose="020F0502020204030204" pitchFamily="34" charset="0"/>
                    <a:cs typeface="Calibri" panose="020F0502020204030204" pitchFamily="34" charset="0"/>
                  </a:rPr>
                  <a:t>Κάποιος </a:t>
                </a:r>
                <a:r>
                  <a:rPr lang="el-GR" sz="2000" b="1" dirty="0">
                    <a:latin typeface="Calibri" panose="020F0502020204030204" pitchFamily="34" charset="0"/>
                    <a:cs typeface="Calibri" panose="020F0502020204030204" pitchFamily="34" charset="0"/>
                  </a:rPr>
                  <a:t>εξωτερικός</a:t>
                </a:r>
                <a:r>
                  <a:rPr lang="el-GR" sz="2000" dirty="0">
                    <a:latin typeface="Calibri" panose="020F0502020204030204" pitchFamily="34" charset="0"/>
                    <a:cs typeface="Calibri" panose="020F0502020204030204" pitchFamily="34" charset="0"/>
                  </a:rPr>
                  <a:t> παράγοντας μετακινεί </a:t>
                </a:r>
                <a:r>
                  <a:rPr lang="el-GR" sz="2000" i="1" dirty="0">
                    <a:latin typeface="Calibri" panose="020F0502020204030204" pitchFamily="34" charset="0"/>
                    <a:cs typeface="Calibri" panose="020F0502020204030204" pitchFamily="34" charset="0"/>
                  </a:rPr>
                  <a:t>πολύ αργά </a:t>
                </a:r>
                <a:r>
                  <a:rPr lang="el-GR" sz="2000" dirty="0">
                    <a:latin typeface="Calibri" panose="020F0502020204030204" pitchFamily="34" charset="0"/>
                    <a:cs typeface="Calibri" panose="020F0502020204030204" pitchFamily="34" charset="0"/>
                  </a:rPr>
                  <a:t>ένα φορτίο </a:t>
                </a:r>
                <a14:m>
                  <m:oMath xmlns:m="http://schemas.openxmlformats.org/officeDocument/2006/math">
                    <m:r>
                      <a:rPr lang="en-US" sz="2000" i="1" dirty="0" smtClean="0">
                        <a:latin typeface="Cambria Math" panose="02040503050406030204" pitchFamily="18" charset="0"/>
                        <a:cs typeface="Calibri" panose="020F0502020204030204" pitchFamily="34" charset="0"/>
                      </a:rPr>
                      <m:t>𝑞</m:t>
                    </m:r>
                  </m:oMath>
                </a14:m>
                <a:r>
                  <a:rPr lang="en-US" sz="2000" dirty="0">
                    <a:latin typeface="Calibri" panose="020F0502020204030204" pitchFamily="34" charset="0"/>
                    <a:cs typeface="Calibri" panose="020F0502020204030204" pitchFamily="34" charset="0"/>
                  </a:rPr>
                  <a:t> </a:t>
                </a:r>
                <a:r>
                  <a:rPr lang="el-GR" sz="2000" dirty="0">
                    <a:latin typeface="Calibri" panose="020F0502020204030204" pitchFamily="34" charset="0"/>
                    <a:cs typeface="Calibri" panose="020F0502020204030204" pitchFamily="34" charset="0"/>
                  </a:rPr>
                  <a:t>από τη θέση Α στη θέση Β ενός ηλεκτρικού πεδίου</a:t>
                </a:r>
                <a:r>
                  <a:rPr lang="en-US" sz="2000" dirty="0">
                    <a:latin typeface="Calibri" panose="020F0502020204030204" pitchFamily="34" charset="0"/>
                    <a:cs typeface="Calibri" panose="020F0502020204030204" pitchFamily="34" charset="0"/>
                  </a:rPr>
                  <a:t> (</a:t>
                </a:r>
                <a:r>
                  <a:rPr lang="el-GR" sz="1800" dirty="0">
                    <a:latin typeface="Calibri" panose="020F0502020204030204" pitchFamily="34" charset="0"/>
                    <a:cs typeface="Calibri" panose="020F0502020204030204" pitchFamily="34" charset="0"/>
                  </a:rPr>
                  <a:t>χωρίς να μεταβάλλει την κινητική του ενέργεια)</a:t>
                </a:r>
                <a:endParaRPr lang="el-GR" sz="1600" dirty="0">
                  <a:latin typeface="Calibri" panose="020F0502020204030204" pitchFamily="34" charset="0"/>
                  <a:cs typeface="Calibri" panose="020F0502020204030204" pitchFamily="34" charset="0"/>
                </a:endParaRPr>
              </a:p>
              <a:p>
                <a:r>
                  <a:rPr lang="el-GR" sz="2000" dirty="0">
                    <a:latin typeface="Calibri" panose="020F0502020204030204" pitchFamily="34" charset="0"/>
                    <a:cs typeface="Calibri" panose="020F0502020204030204" pitchFamily="34" charset="0"/>
                  </a:rPr>
                  <a:t>Παράγεται </a:t>
                </a:r>
                <a:r>
                  <a:rPr lang="el-GR" sz="2000" b="1" dirty="0">
                    <a:latin typeface="Calibri" panose="020F0502020204030204" pitchFamily="34" charset="0"/>
                    <a:cs typeface="Calibri" panose="020F0502020204030204" pitchFamily="34" charset="0"/>
                  </a:rPr>
                  <a:t>εξωτερικό</a:t>
                </a:r>
                <a:r>
                  <a:rPr lang="el-GR" sz="2000" dirty="0">
                    <a:latin typeface="Calibri" panose="020F0502020204030204" pitchFamily="34" charset="0"/>
                    <a:cs typeface="Calibri" panose="020F0502020204030204" pitchFamily="34" charset="0"/>
                  </a:rPr>
                  <a:t> έργο </a:t>
                </a:r>
                <a14:m>
                  <m:oMath xmlns:m="http://schemas.openxmlformats.org/officeDocument/2006/math">
                    <m:sSub>
                      <m:sSubPr>
                        <m:ctrlPr>
                          <a:rPr lang="en-US" sz="2000" b="0" i="1" smtClean="0">
                            <a:latin typeface="Cambria Math" panose="02040503050406030204" pitchFamily="18" charset="0"/>
                            <a:cs typeface="Calibri" panose="020F0502020204030204" pitchFamily="34" charset="0"/>
                          </a:rPr>
                        </m:ctrlPr>
                      </m:sSubPr>
                      <m:e>
                        <m:r>
                          <a:rPr lang="en-US" sz="2000" i="1">
                            <a:latin typeface="Cambria Math" panose="02040503050406030204" pitchFamily="18" charset="0"/>
                            <a:cs typeface="Calibri" panose="020F0502020204030204" pitchFamily="34" charset="0"/>
                          </a:rPr>
                          <m:t>𝑊</m:t>
                        </m:r>
                      </m:e>
                      <m:sub>
                        <m:r>
                          <a:rPr lang="en-US" sz="2000" b="0" i="1" smtClean="0">
                            <a:latin typeface="Cambria Math" panose="02040503050406030204" pitchFamily="18" charset="0"/>
                            <a:cs typeface="Calibri" panose="020F0502020204030204" pitchFamily="34" charset="0"/>
                          </a:rPr>
                          <m:t>𝑒𝑥𝑡</m:t>
                        </m:r>
                      </m:sub>
                    </m:sSub>
                    <m:r>
                      <a:rPr lang="en-US" sz="2000" i="1">
                        <a:latin typeface="Cambria Math" panose="02040503050406030204" pitchFamily="18" charset="0"/>
                        <a:cs typeface="Calibri" panose="020F0502020204030204" pitchFamily="34" charset="0"/>
                      </a:rPr>
                      <m:t> </m:t>
                    </m:r>
                  </m:oMath>
                </a14:m>
                <a:r>
                  <a:rPr lang="el-GR" sz="2000" dirty="0">
                    <a:latin typeface="Calibri" panose="020F0502020204030204" pitchFamily="34" charset="0"/>
                    <a:cs typeface="Calibri" panose="020F0502020204030204" pitchFamily="34" charset="0"/>
                  </a:rPr>
                  <a:t>στο σύστημα</a:t>
                </a:r>
              </a:p>
              <a:p>
                <a:pPr lvl="1"/>
                <a:r>
                  <a:rPr lang="el-GR" sz="1800" dirty="0">
                    <a:latin typeface="Calibri" panose="020F0502020204030204" pitchFamily="34" charset="0"/>
                    <a:cs typeface="Calibri" panose="020F0502020204030204" pitchFamily="34" charset="0"/>
                  </a:rPr>
                  <a:t>Αλλάζει η ηλεκτρική δυναμική ενέργεια του συστήματος!</a:t>
                </a:r>
                <a:endParaRPr lang="en-US" sz="1050" dirty="0">
                  <a:latin typeface="Calibri" panose="020F0502020204030204" pitchFamily="34" charset="0"/>
                  <a:cs typeface="Calibri" panose="020F0502020204030204" pitchFamily="34" charset="0"/>
                </a:endParaRPr>
              </a:p>
              <a:p>
                <a:r>
                  <a:rPr lang="el-GR" sz="2000" dirty="0">
                    <a:latin typeface="Calibri" panose="020F0502020204030204" pitchFamily="34" charset="0"/>
                    <a:cs typeface="Calibri" panose="020F0502020204030204" pitchFamily="34" charset="0"/>
                  </a:rPr>
                  <a:t>Άρα από την Α.Δ.Ε </a:t>
                </a:r>
                <a:r>
                  <a:rPr lang="el-GR" sz="2000" b="1" dirty="0">
                    <a:latin typeface="Calibri" panose="020F0502020204030204" pitchFamily="34" charset="0"/>
                    <a:cs typeface="Calibri" panose="020F0502020204030204" pitchFamily="34" charset="0"/>
                  </a:rPr>
                  <a:t>μη</a:t>
                </a:r>
                <a:r>
                  <a:rPr lang="el-GR" sz="2000" dirty="0">
                    <a:latin typeface="Calibri" panose="020F0502020204030204" pitchFamily="34" charset="0"/>
                    <a:cs typeface="Calibri" panose="020F0502020204030204" pitchFamily="34" charset="0"/>
                  </a:rPr>
                  <a:t> απομονωμένου συστήματος:</a:t>
                </a:r>
              </a:p>
              <a:p>
                <a:pPr marL="68580" indent="0">
                  <a:buNone/>
                </a:pPr>
                <a14:m>
                  <m:oMathPara xmlns:m="http://schemas.openxmlformats.org/officeDocument/2006/math">
                    <m:oMathParaPr>
                      <m:jc m:val="centerGroup"/>
                    </m:oMathParaPr>
                    <m:oMath xmlns:m="http://schemas.openxmlformats.org/officeDocument/2006/math">
                      <m:r>
                        <m:rPr>
                          <m:sty m:val="p"/>
                        </m:rPr>
                        <a:rPr lang="el-GR" sz="2000" b="0" i="0" smtClean="0">
                          <a:latin typeface="Cambria Math" panose="02040503050406030204" pitchFamily="18" charset="0"/>
                          <a:cs typeface="Calibri" panose="020F0502020204030204" pitchFamily="34" charset="0"/>
                        </a:rPr>
                        <m:t>Δ</m:t>
                      </m:r>
                      <m:sSub>
                        <m:sSubPr>
                          <m:ctrlPr>
                            <a:rPr lang="en-US" sz="2000" b="0" i="1" smtClean="0">
                              <a:latin typeface="Cambria Math" panose="02040503050406030204" pitchFamily="18" charset="0"/>
                              <a:cs typeface="Calibri" panose="020F0502020204030204" pitchFamily="34" charset="0"/>
                            </a:rPr>
                          </m:ctrlPr>
                        </m:sSubPr>
                        <m:e>
                          <m:r>
                            <a:rPr lang="en-US" sz="2000" b="0" i="1" smtClean="0">
                              <a:latin typeface="Cambria Math" panose="02040503050406030204" pitchFamily="18" charset="0"/>
                              <a:cs typeface="Calibri" panose="020F0502020204030204" pitchFamily="34" charset="0"/>
                            </a:rPr>
                            <m:t>𝑈</m:t>
                          </m:r>
                        </m:e>
                        <m:sub>
                          <m:r>
                            <a:rPr lang="en-US" sz="2000" b="0" i="1" smtClean="0">
                              <a:latin typeface="Cambria Math" panose="02040503050406030204" pitchFamily="18" charset="0"/>
                              <a:cs typeface="Calibri" panose="020F0502020204030204" pitchFamily="34" charset="0"/>
                            </a:rPr>
                            <m:t>𝑒</m:t>
                          </m:r>
                        </m:sub>
                      </m:sSub>
                      <m:r>
                        <a:rPr lang="en-US" sz="2000" b="0" i="1" smtClean="0">
                          <a:latin typeface="Cambria Math" panose="02040503050406030204" pitchFamily="18" charset="0"/>
                          <a:cs typeface="Calibri" panose="020F0502020204030204" pitchFamily="34" charset="0"/>
                        </a:rPr>
                        <m:t>=</m:t>
                      </m:r>
                      <m:sSub>
                        <m:sSubPr>
                          <m:ctrlPr>
                            <a:rPr lang="en-US" sz="2000" b="0" i="1" smtClean="0">
                              <a:latin typeface="Cambria Math" panose="02040503050406030204" pitchFamily="18" charset="0"/>
                              <a:cs typeface="Calibri" panose="020F0502020204030204" pitchFamily="34" charset="0"/>
                            </a:rPr>
                          </m:ctrlPr>
                        </m:sSubPr>
                        <m:e>
                          <m:r>
                            <a:rPr lang="en-US" sz="2000" b="0" i="1" smtClean="0">
                              <a:latin typeface="Cambria Math" panose="02040503050406030204" pitchFamily="18" charset="0"/>
                              <a:cs typeface="Calibri" panose="020F0502020204030204" pitchFamily="34" charset="0"/>
                            </a:rPr>
                            <m:t>𝑊</m:t>
                          </m:r>
                        </m:e>
                        <m:sub>
                          <m:r>
                            <a:rPr lang="en-US" sz="2000" b="0" i="1" smtClean="0">
                              <a:latin typeface="Cambria Math" panose="02040503050406030204" pitchFamily="18" charset="0"/>
                              <a:cs typeface="Calibri" panose="020F0502020204030204" pitchFamily="34" charset="0"/>
                            </a:rPr>
                            <m:t>𝑒𝑥𝑡</m:t>
                          </m:r>
                        </m:sub>
                      </m:sSub>
                    </m:oMath>
                  </m:oMathPara>
                </a14:m>
                <a:endParaRPr lang="en-US" sz="2000" b="0" dirty="0">
                  <a:latin typeface="Calibri" panose="020F0502020204030204" pitchFamily="34" charset="0"/>
                  <a:cs typeface="Calibri" panose="020F0502020204030204" pitchFamily="34" charset="0"/>
                </a:endParaRPr>
              </a:p>
              <a:p>
                <a:pPr marL="68580" indent="0">
                  <a:buNone/>
                </a:pPr>
                <a:r>
                  <a:rPr lang="en-US" sz="2000" dirty="0">
                    <a:latin typeface="Calibri" panose="020F0502020204030204" pitchFamily="34" charset="0"/>
                    <a:cs typeface="Calibri" panose="020F0502020204030204" pitchFamily="34" charset="0"/>
                  </a:rPr>
                  <a:t>     </a:t>
                </a:r>
                <a:r>
                  <a:rPr lang="el-GR" sz="2000" dirty="0">
                    <a:latin typeface="Calibri" panose="020F0502020204030204" pitchFamily="34" charset="0"/>
                    <a:cs typeface="Calibri" panose="020F0502020204030204" pitchFamily="34" charset="0"/>
                  </a:rPr>
                  <a:t>κι αφού </a:t>
                </a:r>
              </a:p>
              <a:p>
                <a:pPr marL="68580" indent="0">
                  <a:buNone/>
                </a:pPr>
                <a14:m>
                  <m:oMathPara xmlns:m="http://schemas.openxmlformats.org/officeDocument/2006/math">
                    <m:oMathParaPr>
                      <m:jc m:val="centerGroup"/>
                    </m:oMathParaPr>
                    <m:oMath xmlns:m="http://schemas.openxmlformats.org/officeDocument/2006/math">
                      <m:r>
                        <m:rPr>
                          <m:sty m:val="p"/>
                        </m:rPr>
                        <a:rPr lang="en-US" sz="2000" b="0" i="0" smtClean="0">
                          <a:latin typeface="Cambria Math" panose="02040503050406030204" pitchFamily="18" charset="0"/>
                          <a:cs typeface="Calibri" panose="020F0502020204030204" pitchFamily="34" charset="0"/>
                        </a:rPr>
                        <m:t>Δ</m:t>
                      </m:r>
                      <m:sSub>
                        <m:sSubPr>
                          <m:ctrlPr>
                            <a:rPr lang="en-US" sz="2000" b="0" i="1" smtClean="0">
                              <a:latin typeface="Cambria Math" panose="02040503050406030204" pitchFamily="18" charset="0"/>
                              <a:cs typeface="Calibri" panose="020F0502020204030204" pitchFamily="34" charset="0"/>
                            </a:rPr>
                          </m:ctrlPr>
                        </m:sSubPr>
                        <m:e>
                          <m:r>
                            <a:rPr lang="en-US" sz="2000" b="0" i="1" smtClean="0">
                              <a:latin typeface="Cambria Math" panose="02040503050406030204" pitchFamily="18" charset="0"/>
                              <a:cs typeface="Calibri" panose="020F0502020204030204" pitchFamily="34" charset="0"/>
                            </a:rPr>
                            <m:t>𝑉</m:t>
                          </m:r>
                        </m:e>
                        <m:sub>
                          <m:r>
                            <a:rPr lang="en-US" sz="2000" b="0" i="1" smtClean="0">
                              <a:latin typeface="Cambria Math" panose="02040503050406030204" pitchFamily="18" charset="0"/>
                              <a:cs typeface="Calibri" panose="020F0502020204030204" pitchFamily="34" charset="0"/>
                            </a:rPr>
                            <m:t>𝐴</m:t>
                          </m:r>
                          <m:r>
                            <a:rPr lang="en-US" sz="2000" b="0" i="1" smtClean="0">
                              <a:latin typeface="Cambria Math" panose="02040503050406030204" pitchFamily="18" charset="0"/>
                              <a:cs typeface="Calibri" panose="020F0502020204030204" pitchFamily="34" charset="0"/>
                            </a:rPr>
                            <m:t>→</m:t>
                          </m:r>
                          <m:r>
                            <a:rPr lang="en-US" sz="2000" b="0" i="1" smtClean="0">
                              <a:latin typeface="Cambria Math" panose="02040503050406030204" pitchFamily="18" charset="0"/>
                              <a:cs typeface="Calibri" panose="020F0502020204030204" pitchFamily="34" charset="0"/>
                            </a:rPr>
                            <m:t>𝐵</m:t>
                          </m:r>
                        </m:sub>
                      </m:sSub>
                      <m:r>
                        <a:rPr lang="en-US" sz="2000" b="0" i="1" smtClean="0">
                          <a:latin typeface="Cambria Math" panose="02040503050406030204" pitchFamily="18" charset="0"/>
                          <a:cs typeface="Calibri" panose="020F0502020204030204" pitchFamily="34" charset="0"/>
                        </a:rPr>
                        <m:t>=</m:t>
                      </m:r>
                      <m:f>
                        <m:fPr>
                          <m:ctrlPr>
                            <a:rPr lang="en-US" sz="2000" b="0" i="1" smtClean="0">
                              <a:latin typeface="Cambria Math" panose="02040503050406030204" pitchFamily="18" charset="0"/>
                              <a:cs typeface="Calibri" panose="020F0502020204030204" pitchFamily="34" charset="0"/>
                            </a:rPr>
                          </m:ctrlPr>
                        </m:fPr>
                        <m:num>
                          <m:r>
                            <m:rPr>
                              <m:sty m:val="p"/>
                            </m:rPr>
                            <a:rPr lang="en-US" sz="2000" b="0" i="0" smtClean="0">
                              <a:latin typeface="Cambria Math" panose="02040503050406030204" pitchFamily="18" charset="0"/>
                              <a:cs typeface="Calibri" panose="020F0502020204030204" pitchFamily="34" charset="0"/>
                            </a:rPr>
                            <m:t>Δ</m:t>
                          </m:r>
                          <m:sSub>
                            <m:sSubPr>
                              <m:ctrlPr>
                                <a:rPr lang="en-US" sz="2000" b="0" i="1" smtClean="0">
                                  <a:latin typeface="Cambria Math" panose="02040503050406030204" pitchFamily="18" charset="0"/>
                                  <a:cs typeface="Calibri" panose="020F0502020204030204" pitchFamily="34" charset="0"/>
                                </a:rPr>
                              </m:ctrlPr>
                            </m:sSubPr>
                            <m:e>
                              <m:r>
                                <a:rPr lang="en-US" sz="2000" b="0" i="1" smtClean="0">
                                  <a:latin typeface="Cambria Math" panose="02040503050406030204" pitchFamily="18" charset="0"/>
                                  <a:cs typeface="Calibri" panose="020F0502020204030204" pitchFamily="34" charset="0"/>
                                </a:rPr>
                                <m:t>𝑈</m:t>
                              </m:r>
                            </m:e>
                            <m:sub>
                              <m:r>
                                <a:rPr lang="en-US" sz="2000" b="0" i="1" smtClean="0">
                                  <a:latin typeface="Cambria Math" panose="02040503050406030204" pitchFamily="18" charset="0"/>
                                  <a:cs typeface="Calibri" panose="020F0502020204030204" pitchFamily="34" charset="0"/>
                                </a:rPr>
                                <m:t>𝑒</m:t>
                              </m:r>
                            </m:sub>
                          </m:sSub>
                        </m:num>
                        <m:den>
                          <m:r>
                            <a:rPr lang="en-US" sz="2000" b="0" i="1" smtClean="0">
                              <a:latin typeface="Cambria Math" panose="02040503050406030204" pitchFamily="18" charset="0"/>
                              <a:cs typeface="Calibri" panose="020F0502020204030204" pitchFamily="34" charset="0"/>
                            </a:rPr>
                            <m:t>𝑞</m:t>
                          </m:r>
                        </m:den>
                      </m:f>
                    </m:oMath>
                  </m:oMathPara>
                </a14:m>
                <a:endParaRPr lang="en-US" sz="2000" dirty="0">
                  <a:latin typeface="Calibri" panose="020F0502020204030204" pitchFamily="34" charset="0"/>
                  <a:cs typeface="Calibri" panose="020F0502020204030204" pitchFamily="34" charset="0"/>
                </a:endParaRPr>
              </a:p>
              <a:p>
                <a:pPr marL="68580" indent="0">
                  <a:buNone/>
                </a:pPr>
                <a:r>
                  <a:rPr lang="en-US" sz="2000" dirty="0">
                    <a:latin typeface="Calibri" panose="020F0502020204030204" pitchFamily="34" charset="0"/>
                    <a:cs typeface="Calibri" panose="020F0502020204030204" pitchFamily="34" charset="0"/>
                  </a:rPr>
                  <a:t>     </a:t>
                </a:r>
                <a:r>
                  <a:rPr lang="el-GR" sz="2000" dirty="0">
                    <a:latin typeface="Calibri" panose="020F0502020204030204" pitchFamily="34" charset="0"/>
                    <a:cs typeface="Calibri" panose="020F0502020204030204" pitchFamily="34" charset="0"/>
                  </a:rPr>
                  <a:t>θα έχουμε </a:t>
                </a:r>
              </a:p>
              <a:p>
                <a:pPr marL="68580" indent="0">
                  <a:buNone/>
                </a:pPr>
                <a14:m>
                  <m:oMathPara xmlns:m="http://schemas.openxmlformats.org/officeDocument/2006/math">
                    <m:oMathParaPr>
                      <m:jc m:val="centerGroup"/>
                    </m:oMathParaPr>
                    <m:oMath xmlns:m="http://schemas.openxmlformats.org/officeDocument/2006/math">
                      <m:sSub>
                        <m:sSubPr>
                          <m:ctrlPr>
                            <a:rPr lang="en-US" sz="2100" b="0" i="1" smtClean="0">
                              <a:latin typeface="Cambria Math" panose="02040503050406030204" pitchFamily="18" charset="0"/>
                              <a:cs typeface="Calibri" panose="020F0502020204030204" pitchFamily="34" charset="0"/>
                            </a:rPr>
                          </m:ctrlPr>
                        </m:sSubPr>
                        <m:e>
                          <m:r>
                            <a:rPr lang="en-US" sz="2100" b="0" i="1" smtClean="0">
                              <a:latin typeface="Cambria Math" panose="02040503050406030204" pitchFamily="18" charset="0"/>
                              <a:cs typeface="Calibri" panose="020F0502020204030204" pitchFamily="34" charset="0"/>
                            </a:rPr>
                            <m:t>𝑊</m:t>
                          </m:r>
                        </m:e>
                        <m:sub>
                          <m:r>
                            <a:rPr lang="en-US" sz="2100" b="0" i="1" smtClean="0">
                              <a:latin typeface="Cambria Math" panose="02040503050406030204" pitchFamily="18" charset="0"/>
                              <a:cs typeface="Calibri" panose="020F0502020204030204" pitchFamily="34" charset="0"/>
                            </a:rPr>
                            <m:t>𝑒𝑥𝑡</m:t>
                          </m:r>
                        </m:sub>
                      </m:sSub>
                      <m:r>
                        <a:rPr lang="en-US" sz="2100" b="0" i="1" smtClean="0">
                          <a:latin typeface="Cambria Math" panose="02040503050406030204" pitchFamily="18" charset="0"/>
                          <a:cs typeface="Calibri" panose="020F0502020204030204" pitchFamily="34" charset="0"/>
                        </a:rPr>
                        <m:t>=</m:t>
                      </m:r>
                      <m:r>
                        <a:rPr lang="en-US" sz="2100" b="0" i="1" smtClean="0">
                          <a:latin typeface="Cambria Math" panose="02040503050406030204" pitchFamily="18" charset="0"/>
                          <a:cs typeface="Calibri" panose="020F0502020204030204" pitchFamily="34" charset="0"/>
                        </a:rPr>
                        <m:t>𝑞</m:t>
                      </m:r>
                      <m:r>
                        <m:rPr>
                          <m:sty m:val="p"/>
                        </m:rPr>
                        <a:rPr lang="en-US" sz="2100" b="0" i="0" smtClean="0">
                          <a:latin typeface="Cambria Math" panose="02040503050406030204" pitchFamily="18" charset="0"/>
                          <a:cs typeface="Calibri" panose="020F0502020204030204" pitchFamily="34" charset="0"/>
                        </a:rPr>
                        <m:t>Δ</m:t>
                      </m:r>
                      <m:sSub>
                        <m:sSubPr>
                          <m:ctrlPr>
                            <a:rPr lang="en-US" sz="2100" b="0" i="1" smtClean="0">
                              <a:latin typeface="Cambria Math" panose="02040503050406030204" pitchFamily="18" charset="0"/>
                              <a:cs typeface="Calibri" panose="020F0502020204030204" pitchFamily="34" charset="0"/>
                            </a:rPr>
                          </m:ctrlPr>
                        </m:sSubPr>
                        <m:e>
                          <m:r>
                            <a:rPr lang="en-US" sz="2100" b="0" i="1" smtClean="0">
                              <a:latin typeface="Cambria Math" panose="02040503050406030204" pitchFamily="18" charset="0"/>
                              <a:cs typeface="Calibri" panose="020F0502020204030204" pitchFamily="34" charset="0"/>
                            </a:rPr>
                            <m:t>𝑉</m:t>
                          </m:r>
                        </m:e>
                        <m:sub>
                          <m:r>
                            <a:rPr lang="en-US" sz="2100" b="0" i="1" smtClean="0">
                              <a:latin typeface="Cambria Math" panose="02040503050406030204" pitchFamily="18" charset="0"/>
                              <a:cs typeface="Calibri" panose="020F0502020204030204" pitchFamily="34" charset="0"/>
                            </a:rPr>
                            <m:t>𝐴</m:t>
                          </m:r>
                          <m:r>
                            <a:rPr lang="en-US" sz="2100" b="0" i="1" smtClean="0">
                              <a:latin typeface="Cambria Math" panose="02040503050406030204" pitchFamily="18" charset="0"/>
                              <a:cs typeface="Calibri" panose="020F0502020204030204" pitchFamily="34" charset="0"/>
                            </a:rPr>
                            <m:t>→</m:t>
                          </m:r>
                          <m:r>
                            <a:rPr lang="en-US" sz="2100" b="0" i="1" smtClean="0">
                              <a:latin typeface="Cambria Math" panose="02040503050406030204" pitchFamily="18" charset="0"/>
                              <a:cs typeface="Calibri" panose="020F0502020204030204" pitchFamily="34" charset="0"/>
                            </a:rPr>
                            <m:t>𝐵</m:t>
                          </m:r>
                        </m:sub>
                      </m:sSub>
                      <m:r>
                        <a:rPr lang="en-US" sz="2100" i="1">
                          <a:latin typeface="Cambria Math" panose="02040503050406030204" pitchFamily="18" charset="0"/>
                          <a:ea typeface="Cambria Math" panose="02040503050406030204" pitchFamily="18" charset="0"/>
                        </a:rPr>
                        <m:t>=</m:t>
                      </m:r>
                      <m:r>
                        <a:rPr lang="en-US" sz="2100" b="0" i="1" smtClean="0">
                          <a:latin typeface="Cambria Math" panose="02040503050406030204" pitchFamily="18" charset="0"/>
                          <a:ea typeface="Cambria Math" panose="02040503050406030204" pitchFamily="18" charset="0"/>
                        </a:rPr>
                        <m:t>−</m:t>
                      </m:r>
                      <m:r>
                        <a:rPr lang="en-US" sz="2100" b="0" i="1" smtClean="0">
                          <a:latin typeface="Cambria Math" panose="02040503050406030204" pitchFamily="18" charset="0"/>
                          <a:ea typeface="Cambria Math" panose="02040503050406030204" pitchFamily="18" charset="0"/>
                        </a:rPr>
                        <m:t>𝑞</m:t>
                      </m:r>
                      <m:nary>
                        <m:naryPr>
                          <m:limLoc m:val="undOvr"/>
                          <m:ctrlPr>
                            <a:rPr lang="en-US" sz="2100" i="1">
                              <a:latin typeface="Cambria Math" panose="02040503050406030204" pitchFamily="18" charset="0"/>
                            </a:rPr>
                          </m:ctrlPr>
                        </m:naryPr>
                        <m:sub>
                          <m:r>
                            <m:rPr>
                              <m:brk m:alnAt="24"/>
                            </m:rPr>
                            <a:rPr lang="en-US" sz="2100" i="1">
                              <a:latin typeface="Cambria Math" panose="02040503050406030204" pitchFamily="18" charset="0"/>
                            </a:rPr>
                            <m:t>𝐴</m:t>
                          </m:r>
                        </m:sub>
                        <m:sup>
                          <m:r>
                            <a:rPr lang="en-US" sz="2100" i="1">
                              <a:latin typeface="Cambria Math" panose="02040503050406030204" pitchFamily="18" charset="0"/>
                            </a:rPr>
                            <m:t>𝐵</m:t>
                          </m:r>
                        </m:sup>
                        <m:e>
                          <m:acc>
                            <m:accPr>
                              <m:chr m:val="⃗"/>
                              <m:ctrlPr>
                                <a:rPr lang="en-US" sz="2100" i="1">
                                  <a:latin typeface="Cambria Math" panose="02040503050406030204" pitchFamily="18" charset="0"/>
                                </a:rPr>
                              </m:ctrlPr>
                            </m:accPr>
                            <m:e>
                              <m:r>
                                <a:rPr lang="en-US" sz="2100" i="1">
                                  <a:latin typeface="Cambria Math" panose="02040503050406030204" pitchFamily="18" charset="0"/>
                                </a:rPr>
                                <m:t>𝐸</m:t>
                              </m:r>
                            </m:e>
                          </m:acc>
                          <m:r>
                            <a:rPr lang="el-GR" sz="2100" i="1">
                              <a:latin typeface="Cambria Math" panose="02040503050406030204" pitchFamily="18" charset="0"/>
                              <a:ea typeface="Cambria Math" panose="02040503050406030204" pitchFamily="18" charset="0"/>
                            </a:rPr>
                            <m:t>∙</m:t>
                          </m:r>
                          <m:r>
                            <a:rPr lang="en-US" sz="2100" i="1">
                              <a:latin typeface="Cambria Math" panose="02040503050406030204" pitchFamily="18" charset="0"/>
                              <a:ea typeface="Cambria Math" panose="02040503050406030204" pitchFamily="18" charset="0"/>
                            </a:rPr>
                            <m:t>𝑑</m:t>
                          </m:r>
                          <m:acc>
                            <m:accPr>
                              <m:chr m:val="⃗"/>
                              <m:ctrlPr>
                                <a:rPr lang="en-US" sz="2100" i="1">
                                  <a:latin typeface="Cambria Math" panose="02040503050406030204" pitchFamily="18" charset="0"/>
                                  <a:ea typeface="Cambria Math" panose="02040503050406030204" pitchFamily="18" charset="0"/>
                                </a:rPr>
                              </m:ctrlPr>
                            </m:accPr>
                            <m:e>
                              <m:r>
                                <a:rPr lang="en-US" sz="2100" i="1">
                                  <a:latin typeface="Cambria Math" panose="02040503050406030204" pitchFamily="18" charset="0"/>
                                  <a:ea typeface="Cambria Math" panose="02040503050406030204" pitchFamily="18" charset="0"/>
                                </a:rPr>
                                <m:t>𝑠</m:t>
                              </m:r>
                            </m:e>
                          </m:acc>
                        </m:e>
                      </m:nary>
                      <m:r>
                        <a:rPr lang="en-US" sz="2100" b="0" i="1" smtClean="0">
                          <a:latin typeface="Cambria Math" panose="02040503050406030204" pitchFamily="18" charset="0"/>
                          <a:ea typeface="Cambria Math" panose="02040503050406030204" pitchFamily="18" charset="0"/>
                        </a:rPr>
                        <m:t>=</m:t>
                      </m:r>
                      <m:sSub>
                        <m:sSubPr>
                          <m:ctrlPr>
                            <a:rPr lang="en-US" sz="2100" b="0" i="1" smtClean="0">
                              <a:latin typeface="Cambria Math" panose="02040503050406030204" pitchFamily="18" charset="0"/>
                              <a:ea typeface="Cambria Math" panose="02040503050406030204" pitchFamily="18" charset="0"/>
                            </a:rPr>
                          </m:ctrlPr>
                        </m:sSubPr>
                        <m:e>
                          <m:r>
                            <a:rPr lang="en-US" sz="2100" b="0" i="1" smtClean="0">
                              <a:latin typeface="Cambria Math" panose="02040503050406030204" pitchFamily="18" charset="0"/>
                              <a:ea typeface="Cambria Math" panose="02040503050406030204" pitchFamily="18" charset="0"/>
                            </a:rPr>
                            <m:t>−</m:t>
                          </m:r>
                          <m:r>
                            <a:rPr lang="en-US" sz="2100" b="0" i="1" smtClean="0">
                              <a:latin typeface="Cambria Math" panose="02040503050406030204" pitchFamily="18" charset="0"/>
                              <a:ea typeface="Cambria Math" panose="02040503050406030204" pitchFamily="18" charset="0"/>
                            </a:rPr>
                            <m:t>𝑊</m:t>
                          </m:r>
                        </m:e>
                        <m:sub>
                          <m:sSub>
                            <m:sSubPr>
                              <m:ctrlPr>
                                <a:rPr lang="en-US" sz="2100" b="0" i="1" smtClean="0">
                                  <a:latin typeface="Cambria Math" panose="02040503050406030204" pitchFamily="18" charset="0"/>
                                  <a:ea typeface="Cambria Math" panose="02040503050406030204" pitchFamily="18" charset="0"/>
                                </a:rPr>
                              </m:ctrlPr>
                            </m:sSubPr>
                            <m:e>
                              <m:r>
                                <a:rPr lang="en-US" sz="2100" b="0" i="1" smtClean="0">
                                  <a:latin typeface="Cambria Math" panose="02040503050406030204" pitchFamily="18" charset="0"/>
                                  <a:ea typeface="Cambria Math" panose="02040503050406030204" pitchFamily="18" charset="0"/>
                                </a:rPr>
                                <m:t>𝐹</m:t>
                              </m:r>
                            </m:e>
                            <m:sub>
                              <m:r>
                                <a:rPr lang="en-US" sz="2100" b="0" i="1" smtClean="0">
                                  <a:latin typeface="Cambria Math" panose="02040503050406030204" pitchFamily="18" charset="0"/>
                                  <a:ea typeface="Cambria Math" panose="02040503050406030204" pitchFamily="18" charset="0"/>
                                </a:rPr>
                                <m:t>𝑒</m:t>
                              </m:r>
                            </m:sub>
                          </m:sSub>
                        </m:sub>
                      </m:sSub>
                    </m:oMath>
                  </m:oMathPara>
                </a14:m>
                <a:endParaRPr lang="el-GR" sz="2000" dirty="0">
                  <a:latin typeface="Calibri" panose="020F0502020204030204" pitchFamily="34" charset="0"/>
                  <a:cs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872249" cy="5334000"/>
              </a:xfrm>
              <a:blipFill>
                <a:blip r:embed="rId2"/>
                <a:stretch>
                  <a:fillRect t="-1143" r="-46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Horizontal Scroll 3"/>
              <p:cNvSpPr/>
              <p:nvPr/>
            </p:nvSpPr>
            <p:spPr>
              <a:xfrm>
                <a:off x="4953001" y="706209"/>
                <a:ext cx="3657598" cy="977992"/>
              </a:xfrm>
              <a:prstGeom prst="horizontalScroll">
                <a:avLst>
                  <a:gd name="adj" fmla="val 7504"/>
                </a:avLst>
              </a:prstGeom>
              <a:ln w="28575">
                <a:solidFill>
                  <a:srgbClr val="0070C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l-GR"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𝛥</m:t>
                      </m:r>
                      <m:sSub>
                        <m:sSubPr>
                          <m:ctrlPr>
                            <a:rPr kumimoji="0" lang="el-GR"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𝑉</m:t>
                          </m:r>
                        </m:e>
                        <m:sub>
                          <m:r>
                            <a:rPr kumimoji="0" lang="el-GR"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𝛢</m:t>
                          </m:r>
                          <m:r>
                            <a:rPr kumimoji="0" lang="el-GR"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l-GR"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𝛣</m:t>
                          </m:r>
                        </m:sub>
                      </m:sSub>
                      <m:r>
                        <a:rPr kumimoji="0" lang="en-US" sz="16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𝑉</m:t>
                          </m:r>
                        </m:e>
                        <m:sub>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𝐵</m:t>
                          </m:r>
                        </m:sub>
                      </m:sSub>
                      <m:r>
                        <a:rPr kumimoji="0" lang="en-US" sz="16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𝑉</m:t>
                          </m:r>
                        </m:e>
                        <m:sub>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𝐴</m:t>
                          </m:r>
                        </m:sub>
                      </m:sSub>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l-GR"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𝛥</m:t>
                          </m:r>
                          <m:sSub>
                            <m:sSubPr>
                              <m:ctrlP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𝑈</m:t>
                              </m:r>
                            </m:e>
                            <m:sub>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𝑒</m:t>
                              </m:r>
                            </m:sub>
                          </m:sSub>
                        </m:num>
                        <m:den>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𝑞</m:t>
                          </m:r>
                        </m:den>
                      </m:f>
                      <m:r>
                        <a:rPr kumimoji="0" lang="el-GR"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nary>
                        <m:naryPr>
                          <m:limLoc m:val="undOvr"/>
                          <m:ctrlP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naryPr>
                        <m:sub>
                          <m:r>
                            <m:rPr>
                              <m:brk m:alnAt="24"/>
                            </m:rP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𝐴</m:t>
                          </m:r>
                        </m:sub>
                        <m:sup>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𝐵</m:t>
                          </m:r>
                        </m:sup>
                        <m:e>
                          <m:acc>
                            <m:accPr>
                              <m:chr m:val="⃗"/>
                              <m:ctrlP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𝐸</m:t>
                              </m:r>
                            </m:e>
                          </m:acc>
                          <m:r>
                            <a:rPr kumimoji="0" lang="el-GR"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𝑑</m:t>
                          </m:r>
                          <m:acc>
                            <m:accPr>
                              <m:chr m:val="⃗"/>
                              <m:ctrlP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accPr>
                            <m:e>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𝑠</m:t>
                              </m:r>
                            </m:e>
                          </m:acc>
                        </m:e>
                      </m:nary>
                    </m:oMath>
                  </m:oMathPara>
                </a14:m>
                <a:endParaRPr kumimoji="0" lang="el-GR" sz="1400" b="0" i="0" u="none" strike="noStrike" kern="1200" cap="none" spc="0" normalizeH="0" baseline="0" noProof="0" dirty="0">
                  <a:ln>
                    <a:noFill/>
                  </a:ln>
                  <a:solidFill>
                    <a:prstClr val="black"/>
                  </a:solidFill>
                  <a:effectLst/>
                  <a:uLnTx/>
                  <a:uFillTx/>
                  <a:latin typeface="Cambria" panose="02040503050406030204"/>
                  <a:ea typeface="+mn-ea"/>
                  <a:cs typeface="+mn-cs"/>
                </a:endParaRPr>
              </a:p>
            </p:txBody>
          </p:sp>
        </mc:Choice>
        <mc:Fallback xmlns="">
          <p:sp>
            <p:nvSpPr>
              <p:cNvPr id="4" name="Horizontal Scroll 3"/>
              <p:cNvSpPr>
                <a:spLocks noRot="1" noChangeAspect="1" noMove="1" noResize="1" noEditPoints="1" noAdjustHandles="1" noChangeArrowheads="1" noChangeShapeType="1" noTextEdit="1"/>
              </p:cNvSpPr>
              <p:nvPr/>
            </p:nvSpPr>
            <p:spPr>
              <a:xfrm>
                <a:off x="4953001" y="706209"/>
                <a:ext cx="3657598" cy="977992"/>
              </a:xfrm>
              <a:prstGeom prst="horizontalScroll">
                <a:avLst>
                  <a:gd name="adj" fmla="val 7504"/>
                </a:avLst>
              </a:prstGeom>
              <a:blipFill>
                <a:blip r:embed="rId3"/>
                <a:stretch>
                  <a:fillRect/>
                </a:stretch>
              </a:blipFill>
              <a:ln w="28575">
                <a:solidFill>
                  <a:srgbClr val="0070C0"/>
                </a:solidFill>
              </a:ln>
            </p:spPr>
            <p:txBody>
              <a:bodyPr/>
              <a:lstStyle/>
              <a:p>
                <a:r>
                  <a:rPr lang="en-US">
                    <a:noFill/>
                  </a:rPr>
                  <a:t> </a:t>
                </a:r>
              </a:p>
            </p:txBody>
          </p:sp>
        </mc:Fallback>
      </mc:AlternateContent>
      <p:pic>
        <p:nvPicPr>
          <p:cNvPr id="5" name="Picture 2" descr="http://photos1.blogger.com/x/blogger/3569/2389/1600/760725/Decorated_tree.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
        <p:nvSpPr>
          <p:cNvPr id="6" name="Ορθογώνιο: Στρογγύλεμα γωνιών 5">
            <a:extLst>
              <a:ext uri="{FF2B5EF4-FFF2-40B4-BE49-F238E27FC236}">
                <a16:creationId xmlns:a16="http://schemas.microsoft.com/office/drawing/2014/main" id="{88844A5B-ED0D-727C-C8F7-5FE31726F5CF}"/>
              </a:ext>
            </a:extLst>
          </p:cNvPr>
          <p:cNvSpPr/>
          <p:nvPr/>
        </p:nvSpPr>
        <p:spPr>
          <a:xfrm>
            <a:off x="2667000" y="5401374"/>
            <a:ext cx="3962400" cy="999425"/>
          </a:xfrm>
          <a:prstGeom prst="round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Tree>
    <p:extLst>
      <p:ext uri="{BB962C8B-B14F-4D97-AF65-F5344CB8AC3E}">
        <p14:creationId xmlns:p14="http://schemas.microsoft.com/office/powerpoint/2010/main" val="4205425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500"/>
                                        <p:tgtEl>
                                          <p:spTgt spid="3">
                                            <p:txEl>
                                              <p:pRg st="6" end="6"/>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fade">
                                      <p:cBhvr>
                                        <p:cTn id="31" dur="500"/>
                                        <p:tgtEl>
                                          <p:spTgt spid="3">
                                            <p:txEl>
                                              <p:pRg st="7" end="7"/>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
                                            <p:txEl>
                                              <p:pRg st="8" end="8"/>
                                            </p:txEl>
                                          </p:spTgt>
                                        </p:tgtEl>
                                        <p:attrNameLst>
                                          <p:attrName>style.visibility</p:attrName>
                                        </p:attrNameLst>
                                      </p:cBhvr>
                                      <p:to>
                                        <p:strVal val="visible"/>
                                      </p:to>
                                    </p:set>
                                    <p:animEffect transition="in" filter="fade">
                                      <p:cBhvr>
                                        <p:cTn id="34" dur="500"/>
                                        <p:tgtEl>
                                          <p:spTgt spid="3">
                                            <p:txEl>
                                              <p:pRg st="8" end="8"/>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Effect transition="in" filter="fade">
                                      <p:cBhvr>
                                        <p:cTn id="37" dur="500"/>
                                        <p:tgtEl>
                                          <p:spTgt spid="3">
                                            <p:txEl>
                                              <p:pRg st="9" end="9"/>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3">
                                            <p:txEl>
                                              <p:pRg st="10" end="10"/>
                                            </p:txEl>
                                          </p:spTgt>
                                        </p:tgtEl>
                                        <p:attrNameLst>
                                          <p:attrName>style.visibility</p:attrName>
                                        </p:attrNameLst>
                                      </p:cBhvr>
                                      <p:to>
                                        <p:strVal val="visible"/>
                                      </p:to>
                                    </p:set>
                                    <p:animEffect transition="in" filter="fade">
                                      <p:cBhvr>
                                        <p:cTn id="40" dur="500"/>
                                        <p:tgtEl>
                                          <p:spTgt spid="3">
                                            <p:txEl>
                                              <p:pRg st="10" end="10"/>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animEffect transition="in" filter="fade">
                                      <p:cBhvr>
                                        <p:cTn id="43" dur="500"/>
                                        <p:tgtEl>
                                          <p:spTgt spid="3">
                                            <p:txEl>
                                              <p:pRg st="11" end="11"/>
                                            </p:tx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fade">
                                      <p:cBhvr>
                                        <p:cTn id="4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515092" y="710292"/>
            <a:ext cx="2095507" cy="3785508"/>
            <a:chOff x="6515092" y="710292"/>
            <a:chExt cx="2095507" cy="3785508"/>
          </a:xfrm>
        </p:grpSpPr>
        <p:grpSp>
          <p:nvGrpSpPr>
            <p:cNvPr id="10" name="Group 9"/>
            <p:cNvGrpSpPr/>
            <p:nvPr/>
          </p:nvGrpSpPr>
          <p:grpSpPr>
            <a:xfrm>
              <a:off x="6515092" y="710292"/>
              <a:ext cx="2095507" cy="3785508"/>
              <a:chOff x="6515092" y="710292"/>
              <a:chExt cx="2095507" cy="3785508"/>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5092" y="710292"/>
                <a:ext cx="2095507" cy="3785508"/>
              </a:xfrm>
              <a:prstGeom prst="rect">
                <a:avLst/>
              </a:prstGeom>
            </p:spPr>
          </p:pic>
          <p:grpSp>
            <p:nvGrpSpPr>
              <p:cNvPr id="9" name="Group 8"/>
              <p:cNvGrpSpPr/>
              <p:nvPr/>
            </p:nvGrpSpPr>
            <p:grpSpPr>
              <a:xfrm>
                <a:off x="7533301" y="1322174"/>
                <a:ext cx="333345" cy="583712"/>
                <a:chOff x="7533301" y="1322174"/>
                <a:chExt cx="333345" cy="583712"/>
              </a:xfrm>
            </p:grpSpPr>
            <mc:AlternateContent xmlns:mc="http://schemas.openxmlformats.org/markup-compatibility/2006" xmlns:a14="http://schemas.microsoft.com/office/drawing/2010/main">
              <mc:Choice Requires="a14">
                <p:sp>
                  <p:nvSpPr>
                    <p:cNvPr id="8" name="TextBox 7"/>
                    <p:cNvSpPr txBox="1"/>
                    <p:nvPr/>
                  </p:nvSpPr>
                  <p:spPr>
                    <a:xfrm>
                      <a:off x="7562845" y="1628887"/>
                      <a:ext cx="303801"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smtClean="0">
                                <a:ln>
                                  <a:solidFill>
                                    <a:srgbClr val="FF0000"/>
                                  </a:solidFill>
                                </a:ln>
                                <a:solidFill>
                                  <a:srgbClr val="FF0000"/>
                                </a:solidFill>
                                <a:effectLst/>
                                <a:uLnTx/>
                                <a:uFillTx/>
                                <a:latin typeface="Cambria Math" panose="02040503050406030204" pitchFamily="18" charset="0"/>
                                <a:ea typeface="+mn-ea"/>
                                <a:cs typeface="+mn-cs"/>
                              </a:rPr>
                              <m:t>𝑑</m:t>
                            </m:r>
                            <m:acc>
                              <m:accPr>
                                <m:chr m:val="⃗"/>
                                <m:ctrlPr>
                                  <a:rPr kumimoji="0" lang="en-US" sz="1800" b="0" i="1" u="none" strike="noStrike" kern="1200" cap="none" spc="0" normalizeH="0" baseline="0" noProof="0" smtClean="0">
                                    <a:ln>
                                      <a:solidFill>
                                        <a:srgbClr val="FF0000"/>
                                      </a:solidFill>
                                    </a:ln>
                                    <a:solidFill>
                                      <a:srgbClr val="FF0000"/>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smtClean="0">
                                    <a:ln>
                                      <a:solidFill>
                                        <a:srgbClr val="FF0000"/>
                                      </a:solidFill>
                                    </a:ln>
                                    <a:solidFill>
                                      <a:srgbClr val="FF0000"/>
                                    </a:solidFill>
                                    <a:effectLst/>
                                    <a:uLnTx/>
                                    <a:uFillTx/>
                                    <a:latin typeface="Cambria Math" panose="02040503050406030204" pitchFamily="18" charset="0"/>
                                    <a:ea typeface="+mn-ea"/>
                                    <a:cs typeface="+mn-cs"/>
                                  </a:rPr>
                                  <m:t>𝑠</m:t>
                                </m:r>
                              </m:e>
                            </m:acc>
                          </m:oMath>
                        </m:oMathPara>
                      </a14:m>
                      <a:endParaRPr kumimoji="0" lang="el-GR" sz="1800" b="0" i="0" u="none" strike="noStrike" kern="1200" cap="none" spc="0" normalizeH="0" baseline="0" noProof="0" dirty="0">
                        <a:ln>
                          <a:solidFill>
                            <a:srgbClr val="FF0000"/>
                          </a:solidFill>
                        </a:ln>
                        <a:solidFill>
                          <a:srgbClr val="FF0000"/>
                        </a:solidFill>
                        <a:effectLst/>
                        <a:uLnTx/>
                        <a:uFillTx/>
                        <a:latin typeface="Cambria" panose="02040503050406030204"/>
                        <a:ea typeface="+mn-ea"/>
                        <a:cs typeface="+mn-cs"/>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7562845" y="1628887"/>
                      <a:ext cx="303801" cy="276999"/>
                    </a:xfrm>
                    <a:prstGeom prst="rect">
                      <a:avLst/>
                    </a:prstGeom>
                    <a:blipFill>
                      <a:blip r:embed="rId3"/>
                      <a:stretch>
                        <a:fillRect/>
                      </a:stretch>
                    </a:blipFill>
                  </p:spPr>
                  <p:txBody>
                    <a:bodyPr/>
                    <a:lstStyle/>
                    <a:p>
                      <a:r>
                        <a:rPr lang="en-US">
                          <a:noFill/>
                        </a:rPr>
                        <a:t> </a:t>
                      </a:r>
                    </a:p>
                  </p:txBody>
                </p:sp>
              </mc:Fallback>
            </mc:AlternateContent>
            <p:cxnSp>
              <p:nvCxnSpPr>
                <p:cNvPr id="7" name="Straight Arrow Connector 6"/>
                <p:cNvCxnSpPr/>
                <p:nvPr/>
              </p:nvCxnSpPr>
              <p:spPr>
                <a:xfrm>
                  <a:off x="7533301" y="1322174"/>
                  <a:ext cx="0" cy="381000"/>
                </a:xfrm>
                <a:prstGeom prst="straightConnector1">
                  <a:avLst/>
                </a:prstGeom>
                <a:ln w="28575">
                  <a:solidFill>
                    <a:srgbClr val="FF0000"/>
                  </a:solidFill>
                  <a:tailEnd type="triangle"/>
                </a:ln>
              </p:spPr>
              <p:style>
                <a:lnRef idx="2">
                  <a:schemeClr val="dk1"/>
                </a:lnRef>
                <a:fillRef idx="0">
                  <a:schemeClr val="dk1"/>
                </a:fillRef>
                <a:effectRef idx="1">
                  <a:schemeClr val="dk1"/>
                </a:effectRef>
                <a:fontRef idx="minor">
                  <a:schemeClr val="tx1"/>
                </a:fontRef>
              </p:style>
            </p:cxnSp>
          </p:grpSp>
        </p:grpSp>
        <p:cxnSp>
          <p:nvCxnSpPr>
            <p:cNvPr id="11" name="Straight Arrow Connector 10"/>
            <p:cNvCxnSpPr/>
            <p:nvPr/>
          </p:nvCxnSpPr>
          <p:spPr>
            <a:xfrm>
              <a:off x="7467599" y="1322174"/>
              <a:ext cx="0" cy="808792"/>
            </a:xfrm>
            <a:prstGeom prst="straightConnector1">
              <a:avLst/>
            </a:prstGeom>
            <a:ln w="38100">
              <a:solidFill>
                <a:srgbClr val="7030A0"/>
              </a:solidFill>
              <a:tailEnd type="triangle"/>
            </a:ln>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6" name="TextBox 5"/>
                <p:cNvSpPr txBox="1"/>
                <p:nvPr/>
              </p:nvSpPr>
              <p:spPr>
                <a:xfrm>
                  <a:off x="7365295" y="2166926"/>
                  <a:ext cx="204607" cy="310598"/>
                </a:xfrm>
                <a:prstGeom prst="rect">
                  <a:avLst/>
                </a:prstGeom>
                <a:noFill/>
                <a:ln>
                  <a:solidFill>
                    <a:schemeClr val="bg1"/>
                  </a:solidFill>
                </a:ln>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l-GR" sz="1800" b="0" i="1" u="none" strike="noStrike" kern="1200" cap="none" spc="0" normalizeH="0" baseline="0" noProof="0" smtClean="0">
                                <a:ln>
                                  <a:solidFill>
                                    <a:srgbClr val="7030A0"/>
                                  </a:solidFill>
                                </a:ln>
                                <a:solidFill>
                                  <a:srgbClr val="7030A0"/>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smtClean="0">
                                <a:ln>
                                  <a:solidFill>
                                    <a:srgbClr val="7030A0"/>
                                  </a:solidFill>
                                </a:ln>
                                <a:solidFill>
                                  <a:srgbClr val="7030A0"/>
                                </a:solidFill>
                                <a:effectLst/>
                                <a:uLnTx/>
                                <a:uFillTx/>
                                <a:latin typeface="Cambria Math" panose="02040503050406030204" pitchFamily="18" charset="0"/>
                                <a:ea typeface="+mn-ea"/>
                                <a:cs typeface="+mn-cs"/>
                              </a:rPr>
                              <m:t>𝐸</m:t>
                            </m:r>
                          </m:e>
                        </m:acc>
                      </m:oMath>
                    </m:oMathPara>
                  </a14:m>
                  <a:endParaRPr kumimoji="0" lang="el-GR" sz="1800" b="0" i="0" u="none" strike="noStrike" kern="1200" cap="none" spc="0" normalizeH="0" baseline="0" noProof="0" dirty="0">
                    <a:ln>
                      <a:solidFill>
                        <a:srgbClr val="7030A0"/>
                      </a:solidFill>
                    </a:ln>
                    <a:solidFill>
                      <a:srgbClr val="7030A0"/>
                    </a:solidFill>
                    <a:effectLst/>
                    <a:uLnTx/>
                    <a:uFillTx/>
                    <a:latin typeface="Cambria" panose="02040503050406030204"/>
                    <a:ea typeface="+mn-ea"/>
                    <a:cs typeface="+mn-cs"/>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7365295" y="2166926"/>
                  <a:ext cx="204607" cy="310598"/>
                </a:xfrm>
                <a:prstGeom prst="rect">
                  <a:avLst/>
                </a:prstGeom>
                <a:blipFill>
                  <a:blip r:embed="rId4"/>
                  <a:stretch>
                    <a:fillRect/>
                  </a:stretch>
                </a:blipFill>
                <a:ln>
                  <a:solidFill>
                    <a:schemeClr val="bg1"/>
                  </a:solidFill>
                </a:ln>
              </p:spPr>
              <p:txBody>
                <a:bodyPr/>
                <a:lstStyle/>
                <a:p>
                  <a:r>
                    <a:rPr lang="en-US">
                      <a:noFill/>
                    </a:rPr>
                    <a:t> </a:t>
                  </a:r>
                </a:p>
              </p:txBody>
            </p:sp>
          </mc:Fallback>
        </mc:AlternateContent>
      </p:grpSp>
      <p:sp>
        <p:nvSpPr>
          <p:cNvPr id="2" name="Title 1"/>
          <p:cNvSpPr>
            <a:spLocks noGrp="1"/>
          </p:cNvSpPr>
          <p:nvPr>
            <p:ph type="title"/>
          </p:nvPr>
        </p:nvSpPr>
        <p:spPr/>
        <p:txBody>
          <a:bodyPr>
            <a:normAutofit fontScale="90000"/>
          </a:bodyPr>
          <a:lstStyle/>
          <a:p>
            <a:r>
              <a:rPr lang="el-GR" dirty="0"/>
              <a:t>Ηλεκτρικό Δυναμικό</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8100850" cy="5105400"/>
              </a:xfrm>
            </p:spPr>
            <p:txBody>
              <a:bodyPr>
                <a:normAutofit fontScale="92500" lnSpcReduction="20000"/>
              </a:bodyPr>
              <a:lstStyle/>
              <a:p>
                <a:r>
                  <a:rPr lang="el-GR" b="1" dirty="0">
                    <a:latin typeface="Calibri" panose="020F0502020204030204" pitchFamily="34" charset="0"/>
                    <a:cs typeface="Calibri" panose="020F0502020204030204" pitchFamily="34" charset="0"/>
                  </a:rPr>
                  <a:t>Διαφορά Δυναμικού</a:t>
                </a:r>
              </a:p>
              <a:p>
                <a:r>
                  <a:rPr lang="el-GR" dirty="0">
                    <a:latin typeface="Calibri" panose="020F0502020204030204" pitchFamily="34" charset="0"/>
                    <a:cs typeface="Calibri" panose="020F0502020204030204" pitchFamily="34" charset="0"/>
                  </a:rPr>
                  <a:t>Ας απλοποιήσουμε τα πράγματα </a:t>
                </a:r>
                <a:r>
                  <a:rPr lang="el-GR" dirty="0">
                    <a:latin typeface="Calibri" panose="020F0502020204030204" pitchFamily="34" charset="0"/>
                    <a:cs typeface="Calibri" panose="020F0502020204030204" pitchFamily="34" charset="0"/>
                    <a:sym typeface="Wingdings" panose="05000000000000000000" pitchFamily="2" charset="2"/>
                  </a:rPr>
                  <a:t></a:t>
                </a:r>
              </a:p>
              <a:p>
                <a:r>
                  <a:rPr lang="el-GR" dirty="0">
                    <a:latin typeface="Calibri" panose="020F0502020204030204" pitchFamily="34" charset="0"/>
                    <a:cs typeface="Calibri" panose="020F0502020204030204" pitchFamily="34" charset="0"/>
                    <a:sym typeface="Wingdings" panose="05000000000000000000" pitchFamily="2" charset="2"/>
                  </a:rPr>
                  <a:t>Έστω ένα </a:t>
                </a:r>
                <a:r>
                  <a:rPr lang="el-GR" b="1" u="sng" dirty="0">
                    <a:latin typeface="Calibri" panose="020F0502020204030204" pitchFamily="34" charset="0"/>
                    <a:cs typeface="Calibri" panose="020F0502020204030204" pitchFamily="34" charset="0"/>
                    <a:sym typeface="Wingdings" panose="05000000000000000000" pitchFamily="2" charset="2"/>
                  </a:rPr>
                  <a:t>ομογενές</a:t>
                </a:r>
                <a:r>
                  <a:rPr lang="el-GR" dirty="0">
                    <a:latin typeface="Calibri" panose="020F0502020204030204" pitchFamily="34" charset="0"/>
                    <a:cs typeface="Calibri" panose="020F0502020204030204" pitchFamily="34" charset="0"/>
                    <a:sym typeface="Wingdings" panose="05000000000000000000" pitchFamily="2" charset="2"/>
                  </a:rPr>
                  <a:t> ηλεκτρικό πεδίο</a:t>
                </a:r>
              </a:p>
              <a:p>
                <a:r>
                  <a:rPr lang="el-GR" dirty="0">
                    <a:latin typeface="Calibri" panose="020F0502020204030204" pitchFamily="34" charset="0"/>
                    <a:cs typeface="Calibri" panose="020F0502020204030204" pitchFamily="34" charset="0"/>
                    <a:sym typeface="Wingdings" panose="05000000000000000000" pitchFamily="2" charset="2"/>
                  </a:rPr>
                  <a:t>Ας υπολογίσουμε τη </a:t>
                </a:r>
                <a14:m>
                  <m:oMath xmlns:m="http://schemas.openxmlformats.org/officeDocument/2006/math">
                    <m:r>
                      <m:rPr>
                        <m:sty m:val="p"/>
                      </m:rPr>
                      <a:rPr lang="el-GR" i="0" dirty="0" smtClean="0">
                        <a:latin typeface="Cambria Math" panose="02040503050406030204" pitchFamily="18" charset="0"/>
                        <a:cs typeface="Calibri" panose="020F0502020204030204" pitchFamily="34" charset="0"/>
                        <a:sym typeface="Wingdings" panose="05000000000000000000" pitchFamily="2" charset="2"/>
                      </a:rPr>
                      <m:t>Δ</m:t>
                    </m:r>
                    <m:r>
                      <a:rPr lang="en-US" i="1" dirty="0" smtClean="0">
                        <a:latin typeface="Cambria Math" panose="02040503050406030204" pitchFamily="18" charset="0"/>
                        <a:cs typeface="Calibri" panose="020F0502020204030204" pitchFamily="34" charset="0"/>
                        <a:sym typeface="Wingdings" panose="05000000000000000000" pitchFamily="2" charset="2"/>
                      </a:rPr>
                      <m:t>𝑉</m:t>
                    </m:r>
                  </m:oMath>
                </a14:m>
                <a:r>
                  <a:rPr lang="en-US" dirty="0">
                    <a:latin typeface="Calibri" panose="020F0502020204030204" pitchFamily="34" charset="0"/>
                    <a:cs typeface="Calibri" panose="020F0502020204030204" pitchFamily="34" charset="0"/>
                    <a:sym typeface="Wingdings" panose="05000000000000000000" pitchFamily="2" charset="2"/>
                  </a:rPr>
                  <a:t> </a:t>
                </a:r>
                <a:r>
                  <a:rPr lang="el-GR" dirty="0">
                    <a:latin typeface="Calibri" panose="020F0502020204030204" pitchFamily="34" charset="0"/>
                    <a:cs typeface="Calibri" panose="020F0502020204030204" pitchFamily="34" charset="0"/>
                    <a:sym typeface="Wingdings" panose="05000000000000000000" pitchFamily="2" charset="2"/>
                  </a:rPr>
                  <a:t>ανάμεσα</a:t>
                </a:r>
                <a:r>
                  <a:rPr lang="en-US" dirty="0">
                    <a:latin typeface="Calibri" panose="020F0502020204030204" pitchFamily="34" charset="0"/>
                    <a:cs typeface="Calibri" panose="020F0502020204030204" pitchFamily="34" charset="0"/>
                    <a:sym typeface="Wingdings" panose="05000000000000000000" pitchFamily="2" charset="2"/>
                  </a:rPr>
                  <a:t> </a:t>
                </a:r>
                <a:r>
                  <a:rPr lang="el-GR" dirty="0">
                    <a:latin typeface="Calibri" panose="020F0502020204030204" pitchFamily="34" charset="0"/>
                    <a:cs typeface="Calibri" panose="020F0502020204030204" pitchFamily="34" charset="0"/>
                    <a:sym typeface="Wingdings" panose="05000000000000000000" pitchFamily="2" charset="2"/>
                  </a:rPr>
                  <a:t>στα σημεία (Α), </a:t>
                </a:r>
                <a:br>
                  <a:rPr lang="el-GR" dirty="0">
                    <a:latin typeface="Calibri" panose="020F0502020204030204" pitchFamily="34" charset="0"/>
                    <a:cs typeface="Calibri" panose="020F0502020204030204" pitchFamily="34" charset="0"/>
                    <a:sym typeface="Wingdings" panose="05000000000000000000" pitchFamily="2" charset="2"/>
                  </a:rPr>
                </a:br>
                <a:r>
                  <a:rPr lang="el-GR" dirty="0">
                    <a:latin typeface="Calibri" panose="020F0502020204030204" pitchFamily="34" charset="0"/>
                    <a:cs typeface="Calibri" panose="020F0502020204030204" pitchFamily="34" charset="0"/>
                    <a:sym typeface="Wingdings" panose="05000000000000000000" pitchFamily="2" charset="2"/>
                  </a:rPr>
                  <a:t>(Β), απόστασης </a:t>
                </a:r>
                <a14:m>
                  <m:oMath xmlns:m="http://schemas.openxmlformats.org/officeDocument/2006/math">
                    <m:r>
                      <a:rPr lang="en-US" i="1" dirty="0" smtClean="0">
                        <a:latin typeface="Cambria Math" panose="02040503050406030204" pitchFamily="18" charset="0"/>
                        <a:sym typeface="Wingdings" panose="05000000000000000000" pitchFamily="2" charset="2"/>
                      </a:rPr>
                      <m:t>𝑑</m:t>
                    </m:r>
                  </m:oMath>
                </a14:m>
                <a:endParaRPr lang="en-US" dirty="0">
                  <a:latin typeface="Calibri" panose="020F0502020204030204" pitchFamily="34" charset="0"/>
                  <a:cs typeface="Calibri" panose="020F0502020204030204" pitchFamily="34" charset="0"/>
                  <a:sym typeface="Wingdings" panose="05000000000000000000" pitchFamily="2" charset="2"/>
                </a:endParaRPr>
              </a:p>
              <a:p>
                <a:pPr lvl="1"/>
                <a:r>
                  <a:rPr lang="en-US" dirty="0">
                    <a:latin typeface="Calibri" panose="020F0502020204030204" pitchFamily="34" charset="0"/>
                    <a:cs typeface="Calibri" panose="020F0502020204030204" pitchFamily="34" charset="0"/>
                    <a:sym typeface="Wingdings" panose="05000000000000000000" pitchFamily="2" charset="2"/>
                  </a:rPr>
                  <a:t>H </a:t>
                </a:r>
                <a:r>
                  <a:rPr lang="el-GR" dirty="0">
                    <a:latin typeface="Calibri" panose="020F0502020204030204" pitchFamily="34" charset="0"/>
                    <a:cs typeface="Calibri" panose="020F0502020204030204" pitchFamily="34" charset="0"/>
                    <a:sym typeface="Wingdings" panose="05000000000000000000" pitchFamily="2" charset="2"/>
                  </a:rPr>
                  <a:t>μετατόπιση </a:t>
                </a:r>
                <a14:m>
                  <m:oMath xmlns:m="http://schemas.openxmlformats.org/officeDocument/2006/math">
                    <m:r>
                      <m:rPr>
                        <m:sty m:val="p"/>
                      </m:rPr>
                      <a:rPr lang="en-US">
                        <a:latin typeface="Cambria Math" panose="02040503050406030204" pitchFamily="18" charset="0"/>
                        <a:sym typeface="Wingdings" panose="05000000000000000000" pitchFamily="2" charset="2"/>
                      </a:rPr>
                      <m:t>d</m:t>
                    </m:r>
                    <m:acc>
                      <m:accPr>
                        <m:chr m:val="⃗"/>
                        <m:ctrlPr>
                          <a:rPr lang="el-GR" i="1" smtClean="0">
                            <a:latin typeface="Cambria Math" panose="02040503050406030204" pitchFamily="18" charset="0"/>
                            <a:sym typeface="Wingdings" panose="05000000000000000000" pitchFamily="2" charset="2"/>
                          </a:rPr>
                        </m:ctrlPr>
                      </m:accPr>
                      <m:e>
                        <m:r>
                          <a:rPr lang="en-US" b="0" i="1" smtClean="0">
                            <a:latin typeface="Cambria Math" panose="02040503050406030204" pitchFamily="18" charset="0"/>
                            <a:sym typeface="Wingdings" panose="05000000000000000000" pitchFamily="2" charset="2"/>
                          </a:rPr>
                          <m:t>𝑠</m:t>
                        </m:r>
                      </m:e>
                    </m:acc>
                  </m:oMath>
                </a14:m>
                <a:r>
                  <a:rPr lang="en-US" dirty="0">
                    <a:latin typeface="Calibri" panose="020F0502020204030204" pitchFamily="34" charset="0"/>
                    <a:cs typeface="Calibri" panose="020F0502020204030204" pitchFamily="34" charset="0"/>
                    <a:sym typeface="Wingdings" panose="05000000000000000000" pitchFamily="2" charset="2"/>
                  </a:rPr>
                  <a:t> </a:t>
                </a:r>
                <a:r>
                  <a:rPr lang="el-GR" dirty="0">
                    <a:latin typeface="Calibri" panose="020F0502020204030204" pitchFamily="34" charset="0"/>
                    <a:cs typeface="Calibri" panose="020F0502020204030204" pitchFamily="34" charset="0"/>
                    <a:sym typeface="Wingdings" panose="05000000000000000000" pitchFamily="2" charset="2"/>
                  </a:rPr>
                  <a:t>από το (Α) στο (Β)</a:t>
                </a:r>
                <a:r>
                  <a:rPr lang="en-US" dirty="0">
                    <a:latin typeface="Calibri" panose="020F0502020204030204" pitchFamily="34" charset="0"/>
                    <a:cs typeface="Calibri" panose="020F0502020204030204" pitchFamily="34" charset="0"/>
                    <a:sym typeface="Wingdings" panose="05000000000000000000" pitchFamily="2" charset="2"/>
                  </a:rPr>
                  <a:t> </a:t>
                </a:r>
                <a:r>
                  <a:rPr lang="el-GR" dirty="0">
                    <a:latin typeface="Calibri" panose="020F0502020204030204" pitchFamily="34" charset="0"/>
                    <a:cs typeface="Calibri" panose="020F0502020204030204" pitchFamily="34" charset="0"/>
                    <a:sym typeface="Wingdings" panose="05000000000000000000" pitchFamily="2" charset="2"/>
                  </a:rPr>
                  <a:t>είναι </a:t>
                </a:r>
                <a:br>
                  <a:rPr lang="en-US" dirty="0">
                    <a:latin typeface="Calibri" panose="020F0502020204030204" pitchFamily="34" charset="0"/>
                    <a:cs typeface="Calibri" panose="020F0502020204030204" pitchFamily="34" charset="0"/>
                    <a:sym typeface="Wingdings" panose="05000000000000000000" pitchFamily="2" charset="2"/>
                  </a:rPr>
                </a:br>
                <a:r>
                  <a:rPr lang="el-GR" b="1" dirty="0">
                    <a:latin typeface="Calibri" panose="020F0502020204030204" pitchFamily="34" charset="0"/>
                    <a:cs typeface="Calibri" panose="020F0502020204030204" pitchFamily="34" charset="0"/>
                    <a:sym typeface="Wingdings" panose="05000000000000000000" pitchFamily="2" charset="2"/>
                  </a:rPr>
                  <a:t>παράλληλη</a:t>
                </a:r>
                <a:r>
                  <a:rPr lang="el-GR" dirty="0">
                    <a:latin typeface="Calibri" panose="020F0502020204030204" pitchFamily="34" charset="0"/>
                    <a:cs typeface="Calibri" panose="020F0502020204030204" pitchFamily="34" charset="0"/>
                    <a:sym typeface="Wingdings" panose="05000000000000000000" pitchFamily="2" charset="2"/>
                  </a:rPr>
                  <a:t> στις δυναμικές</a:t>
                </a:r>
                <a:r>
                  <a:rPr lang="en-US" dirty="0">
                    <a:latin typeface="Calibri" panose="020F0502020204030204" pitchFamily="34" charset="0"/>
                    <a:cs typeface="Calibri" panose="020F0502020204030204" pitchFamily="34" charset="0"/>
                    <a:sym typeface="Wingdings" panose="05000000000000000000" pitchFamily="2" charset="2"/>
                  </a:rPr>
                  <a:t> </a:t>
                </a:r>
                <a:r>
                  <a:rPr lang="el-GR" dirty="0">
                    <a:latin typeface="Calibri" panose="020F0502020204030204" pitchFamily="34" charset="0"/>
                    <a:cs typeface="Calibri" panose="020F0502020204030204" pitchFamily="34" charset="0"/>
                    <a:sym typeface="Wingdings" panose="05000000000000000000" pitchFamily="2" charset="2"/>
                  </a:rPr>
                  <a:t>γραμμές</a:t>
                </a:r>
                <a:endParaRPr lang="en-US" dirty="0">
                  <a:latin typeface="Calibri" panose="020F0502020204030204" pitchFamily="34" charset="0"/>
                  <a:cs typeface="Calibri" panose="020F0502020204030204" pitchFamily="34" charset="0"/>
                  <a:sym typeface="Wingdings" panose="05000000000000000000" pitchFamily="2" charset="2"/>
                </a:endParaRPr>
              </a:p>
              <a:p>
                <a:pPr marL="411480" lvl="1" indent="0">
                  <a:buNone/>
                </a:pPr>
                <a:endParaRPr lang="en-US" dirty="0">
                  <a:latin typeface="Calibri" panose="020F0502020204030204" pitchFamily="34" charset="0"/>
                  <a:cs typeface="Calibri" panose="020F0502020204030204" pitchFamily="34" charset="0"/>
                  <a:sym typeface="Wingdings" panose="05000000000000000000" pitchFamily="2" charset="2"/>
                </a:endParaRPr>
              </a:p>
              <a:p>
                <a:pPr marL="411480" lvl="1" indent="0">
                  <a:buNone/>
                </a:pPr>
                <a14:m>
                  <m:oMathPara xmlns:m="http://schemas.openxmlformats.org/officeDocument/2006/math">
                    <m:oMathParaPr>
                      <m:jc m:val="centerGroup"/>
                    </m:oMathParaPr>
                    <m:oMath xmlns:m="http://schemas.openxmlformats.org/officeDocument/2006/math">
                      <m:sSub>
                        <m:sSubPr>
                          <m:ctrlPr>
                            <a:rPr lang="el-GR" i="1" smtClean="0">
                              <a:latin typeface="Cambria Math" panose="02040503050406030204" pitchFamily="18" charset="0"/>
                              <a:sym typeface="Wingdings" panose="05000000000000000000" pitchFamily="2" charset="2"/>
                            </a:rPr>
                          </m:ctrlPr>
                        </m:sSubPr>
                        <m:e>
                          <m:r>
                            <a:rPr lang="en-US" b="0" i="1" smtClean="0">
                              <a:latin typeface="Cambria Math" panose="02040503050406030204" pitchFamily="18" charset="0"/>
                              <a:sym typeface="Wingdings" panose="05000000000000000000" pitchFamily="2" charset="2"/>
                            </a:rPr>
                            <m:t>𝑉</m:t>
                          </m:r>
                        </m:e>
                        <m:sub>
                          <m:r>
                            <a:rPr lang="en-US" b="0" i="1" smtClean="0">
                              <a:latin typeface="Cambria Math" panose="02040503050406030204" pitchFamily="18" charset="0"/>
                              <a:sym typeface="Wingdings" panose="05000000000000000000" pitchFamily="2" charset="2"/>
                            </a:rPr>
                            <m:t>𝐵</m:t>
                          </m:r>
                        </m:sub>
                      </m:sSub>
                      <m:r>
                        <a:rPr lang="en-US" b="0" i="1" smtClean="0">
                          <a:latin typeface="Cambria Math" panose="02040503050406030204" pitchFamily="18" charset="0"/>
                          <a:sym typeface="Wingdings" panose="05000000000000000000" pitchFamily="2" charset="2"/>
                        </a:rPr>
                        <m:t>−</m:t>
                      </m:r>
                      <m:sSub>
                        <m:sSubPr>
                          <m:ctrlPr>
                            <a:rPr lang="en-US" b="0" i="1" smtClean="0">
                              <a:latin typeface="Cambria Math" panose="02040503050406030204" pitchFamily="18" charset="0"/>
                              <a:sym typeface="Wingdings" panose="05000000000000000000" pitchFamily="2" charset="2"/>
                            </a:rPr>
                          </m:ctrlPr>
                        </m:sSubPr>
                        <m:e>
                          <m:r>
                            <a:rPr lang="en-US" b="0" i="1" smtClean="0">
                              <a:latin typeface="Cambria Math" panose="02040503050406030204" pitchFamily="18" charset="0"/>
                              <a:sym typeface="Wingdings" panose="05000000000000000000" pitchFamily="2" charset="2"/>
                            </a:rPr>
                            <m:t>𝑉</m:t>
                          </m:r>
                        </m:e>
                        <m:sub>
                          <m:r>
                            <a:rPr lang="en-US" b="0" i="1" smtClean="0">
                              <a:latin typeface="Cambria Math" panose="02040503050406030204" pitchFamily="18" charset="0"/>
                              <a:sym typeface="Wingdings" panose="05000000000000000000" pitchFamily="2" charset="2"/>
                            </a:rPr>
                            <m:t>𝐴</m:t>
                          </m:r>
                        </m:sub>
                      </m:sSub>
                      <m:r>
                        <a:rPr lang="en-US" b="0" i="1" smtClean="0">
                          <a:latin typeface="Cambria Math" panose="02040503050406030204" pitchFamily="18" charset="0"/>
                          <a:sym typeface="Wingdings" panose="05000000000000000000" pitchFamily="2" charset="2"/>
                        </a:rPr>
                        <m:t>=</m:t>
                      </m:r>
                      <m:r>
                        <a:rPr lang="el-GR" b="0" i="1" smtClean="0">
                          <a:latin typeface="Cambria Math" panose="02040503050406030204" pitchFamily="18" charset="0"/>
                          <a:sym typeface="Wingdings" panose="05000000000000000000" pitchFamily="2" charset="2"/>
                        </a:rPr>
                        <m:t>𝛥</m:t>
                      </m:r>
                      <m:sSub>
                        <m:sSubPr>
                          <m:ctrlPr>
                            <a:rPr lang="en-US" b="0" i="1" smtClean="0">
                              <a:latin typeface="Cambria Math" panose="02040503050406030204" pitchFamily="18" charset="0"/>
                              <a:sym typeface="Wingdings" panose="05000000000000000000" pitchFamily="2" charset="2"/>
                            </a:rPr>
                          </m:ctrlPr>
                        </m:sSubPr>
                        <m:e>
                          <m:r>
                            <a:rPr lang="en-US" b="0" i="1" smtClean="0">
                              <a:latin typeface="Cambria Math" panose="02040503050406030204" pitchFamily="18" charset="0"/>
                              <a:sym typeface="Wingdings" panose="05000000000000000000" pitchFamily="2" charset="2"/>
                            </a:rPr>
                            <m:t>𝑉</m:t>
                          </m:r>
                        </m:e>
                        <m:sub>
                          <m:r>
                            <a:rPr lang="en-US" b="0" i="1" smtClean="0">
                              <a:latin typeface="Cambria Math" panose="02040503050406030204" pitchFamily="18" charset="0"/>
                              <a:sym typeface="Wingdings" panose="05000000000000000000" pitchFamily="2" charset="2"/>
                            </a:rPr>
                            <m:t>𝐴</m:t>
                          </m:r>
                          <m:r>
                            <a:rPr lang="en-US" b="0" i="1" smtClean="0">
                              <a:latin typeface="Cambria Math" panose="02040503050406030204" pitchFamily="18" charset="0"/>
                              <a:sym typeface="Wingdings" panose="05000000000000000000" pitchFamily="2" charset="2"/>
                            </a:rPr>
                            <m:t>→</m:t>
                          </m:r>
                          <m:r>
                            <a:rPr lang="en-US" b="0" i="1" smtClean="0">
                              <a:latin typeface="Cambria Math" panose="02040503050406030204" pitchFamily="18" charset="0"/>
                              <a:sym typeface="Wingdings" panose="05000000000000000000" pitchFamily="2" charset="2"/>
                            </a:rPr>
                            <m:t>𝐵</m:t>
                          </m:r>
                        </m:sub>
                      </m:sSub>
                    </m:oMath>
                    <m:oMath xmlns:m="http://schemas.openxmlformats.org/officeDocument/2006/math">
                      <m:r>
                        <a:rPr lang="el-GR" b="0" i="1" smtClean="0">
                          <a:latin typeface="Cambria Math" panose="02040503050406030204" pitchFamily="18" charset="0"/>
                          <a:sym typeface="Wingdings" panose="05000000000000000000" pitchFamily="2" charset="2"/>
                        </a:rPr>
                        <m:t>                </m:t>
                      </m:r>
                      <m:r>
                        <a:rPr lang="en-US" b="0" i="0" smtClean="0">
                          <a:latin typeface="Cambria Math" panose="02040503050406030204" pitchFamily="18" charset="0"/>
                          <a:sym typeface="Wingdings" panose="05000000000000000000" pitchFamily="2" charset="2"/>
                        </a:rPr>
                        <m:t>=−</m:t>
                      </m:r>
                      <m:nary>
                        <m:naryPr>
                          <m:limLoc m:val="undOvr"/>
                          <m:ctrlPr>
                            <a:rPr lang="en-US" i="1">
                              <a:latin typeface="Cambria Math" panose="02040503050406030204" pitchFamily="18" charset="0"/>
                            </a:rPr>
                          </m:ctrlPr>
                        </m:naryPr>
                        <m:sub>
                          <m:r>
                            <m:rPr>
                              <m:brk m:alnAt="24"/>
                            </m:rPr>
                            <a:rPr lang="en-US" i="1">
                              <a:latin typeface="Cambria Math" panose="02040503050406030204" pitchFamily="18" charset="0"/>
                            </a:rPr>
                            <m:t>𝐴</m:t>
                          </m:r>
                        </m:sub>
                        <m:sup>
                          <m:r>
                            <a:rPr lang="en-US" i="1">
                              <a:latin typeface="Cambria Math" panose="02040503050406030204" pitchFamily="18" charset="0"/>
                            </a:rPr>
                            <m:t>𝐵</m:t>
                          </m:r>
                        </m:sup>
                        <m:e>
                          <m:acc>
                            <m:accPr>
                              <m:chr m:val="⃗"/>
                              <m:ctrlPr>
                                <a:rPr lang="en-US" i="1">
                                  <a:latin typeface="Cambria Math" panose="02040503050406030204" pitchFamily="18" charset="0"/>
                                </a:rPr>
                              </m:ctrlPr>
                            </m:accPr>
                            <m:e>
                              <m:r>
                                <a:rPr lang="en-US" i="1">
                                  <a:latin typeface="Cambria Math" panose="02040503050406030204" pitchFamily="18" charset="0"/>
                                </a:rPr>
                                <m:t>𝐸</m:t>
                              </m:r>
                            </m:e>
                          </m:acc>
                          <m:r>
                            <a:rPr lang="el-GR"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𝑑</m:t>
                          </m:r>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𝑠</m:t>
                              </m:r>
                            </m:e>
                          </m:acc>
                        </m:e>
                      </m:nary>
                      <m:r>
                        <a:rPr lang="en-US" b="0" i="1" smtClean="0">
                          <a:latin typeface="Cambria Math" panose="02040503050406030204" pitchFamily="18" charset="0"/>
                          <a:ea typeface="Cambria Math" panose="02040503050406030204" pitchFamily="18" charset="0"/>
                        </a:rPr>
                        <m:t>=−</m:t>
                      </m:r>
                      <m:nary>
                        <m:naryPr>
                          <m:limLoc m:val="undOvr"/>
                          <m:ctrlPr>
                            <a:rPr lang="en-US" i="1" smtClean="0">
                              <a:latin typeface="Cambria Math" panose="02040503050406030204" pitchFamily="18" charset="0"/>
                            </a:rPr>
                          </m:ctrlPr>
                        </m:naryPr>
                        <m:sub>
                          <m:r>
                            <m:rPr>
                              <m:brk m:alnAt="24"/>
                            </m:rPr>
                            <a:rPr lang="en-US" i="1">
                              <a:latin typeface="Cambria Math" panose="02040503050406030204" pitchFamily="18" charset="0"/>
                            </a:rPr>
                            <m:t>𝐴</m:t>
                          </m:r>
                        </m:sub>
                        <m:sup>
                          <m:r>
                            <a:rPr lang="en-US" i="1">
                              <a:latin typeface="Cambria Math" panose="02040503050406030204" pitchFamily="18" charset="0"/>
                            </a:rPr>
                            <m:t>𝐵</m:t>
                          </m:r>
                        </m:sup>
                        <m:e>
                          <m:r>
                            <a:rPr lang="en-US" b="0" i="1" smtClean="0">
                              <a:latin typeface="Cambria Math" panose="02040503050406030204" pitchFamily="18" charset="0"/>
                            </a:rPr>
                            <m:t>𝐸</m:t>
                          </m:r>
                          <m:r>
                            <a:rPr lang="en-US" i="1">
                              <a:latin typeface="Cambria Math" panose="02040503050406030204" pitchFamily="18" charset="0"/>
                            </a:rPr>
                            <m:t>𝑑𝑠</m:t>
                          </m:r>
                        </m:e>
                      </m:nary>
                    </m:oMath>
                    <m:oMath xmlns:m="http://schemas.openxmlformats.org/officeDocument/2006/math">
                      <m:r>
                        <a:rPr lang="el-GR"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𝐸</m:t>
                      </m:r>
                      <m:nary>
                        <m:naryPr>
                          <m:limLoc m:val="undOvr"/>
                          <m:ctrlPr>
                            <a:rPr lang="en-US" i="1">
                              <a:latin typeface="Cambria Math" panose="02040503050406030204" pitchFamily="18" charset="0"/>
                            </a:rPr>
                          </m:ctrlPr>
                        </m:naryPr>
                        <m:sub>
                          <m:r>
                            <m:rPr>
                              <m:brk m:alnAt="24"/>
                            </m:rPr>
                            <a:rPr lang="en-US" i="1">
                              <a:latin typeface="Cambria Math" panose="02040503050406030204" pitchFamily="18" charset="0"/>
                            </a:rPr>
                            <m:t>𝐴</m:t>
                          </m:r>
                        </m:sub>
                        <m:sup>
                          <m:r>
                            <a:rPr lang="en-US" i="1">
                              <a:latin typeface="Cambria Math" panose="02040503050406030204" pitchFamily="18" charset="0"/>
                            </a:rPr>
                            <m:t>𝐵</m:t>
                          </m:r>
                        </m:sup>
                        <m:e>
                          <m:r>
                            <a:rPr lang="en-US" b="0" i="1" smtClean="0">
                              <a:latin typeface="Cambria Math" panose="02040503050406030204" pitchFamily="18" charset="0"/>
                            </a:rPr>
                            <m:t>𝑑𝑠</m:t>
                          </m:r>
                        </m:e>
                      </m:nary>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𝐸𝑑</m:t>
                      </m:r>
                    </m:oMath>
                  </m:oMathPara>
                </a14:m>
                <a:endParaRPr lang="en-US" b="0" dirty="0">
                  <a:latin typeface="Calibri" panose="020F0502020204030204" pitchFamily="34" charset="0"/>
                  <a:ea typeface="Cambria Math" panose="02040503050406030204" pitchFamily="18" charset="0"/>
                  <a:cs typeface="Calibri" panose="020F0502020204030204" pitchFamily="34" charset="0"/>
                </a:endParaRPr>
              </a:p>
              <a:p>
                <a:pPr lvl="1"/>
                <a:r>
                  <a:rPr lang="el-GR" dirty="0">
                    <a:latin typeface="Calibri" panose="020F0502020204030204" pitchFamily="34" charset="0"/>
                    <a:cs typeface="Calibri" panose="020F0502020204030204" pitchFamily="34" charset="0"/>
                    <a:sym typeface="Wingdings" panose="05000000000000000000" pitchFamily="2" charset="2"/>
                  </a:rPr>
                  <a:t>Άρα </a:t>
                </a:r>
                <a14:m>
                  <m:oMath xmlns:m="http://schemas.openxmlformats.org/officeDocument/2006/math">
                    <m:r>
                      <a:rPr lang="el-GR" i="1">
                        <a:latin typeface="Cambria Math" panose="02040503050406030204" pitchFamily="18" charset="0"/>
                        <a:sym typeface="Wingdings" panose="05000000000000000000" pitchFamily="2" charset="2"/>
                      </a:rPr>
                      <m:t>𝛥</m:t>
                    </m:r>
                    <m:sSub>
                      <m:sSubPr>
                        <m:ctrlPr>
                          <a:rPr lang="en-US" b="0" i="1" smtClean="0">
                            <a:latin typeface="Cambria Math" panose="02040503050406030204" pitchFamily="18" charset="0"/>
                            <a:sym typeface="Wingdings" panose="05000000000000000000" pitchFamily="2" charset="2"/>
                          </a:rPr>
                        </m:ctrlPr>
                      </m:sSubPr>
                      <m:e>
                        <m:r>
                          <a:rPr lang="en-US" i="1">
                            <a:latin typeface="Cambria Math" panose="02040503050406030204" pitchFamily="18" charset="0"/>
                            <a:sym typeface="Wingdings" panose="05000000000000000000" pitchFamily="2" charset="2"/>
                          </a:rPr>
                          <m:t>𝑉</m:t>
                        </m:r>
                      </m:e>
                      <m:sub>
                        <m:r>
                          <a:rPr lang="en-US" b="0" i="1" smtClean="0">
                            <a:latin typeface="Cambria Math" panose="02040503050406030204" pitchFamily="18" charset="0"/>
                            <a:sym typeface="Wingdings" panose="05000000000000000000" pitchFamily="2" charset="2"/>
                          </a:rPr>
                          <m:t>𝐴</m:t>
                        </m:r>
                        <m:r>
                          <a:rPr lang="en-US" b="0" i="1" smtClean="0">
                            <a:latin typeface="Cambria Math" panose="02040503050406030204" pitchFamily="18" charset="0"/>
                            <a:sym typeface="Wingdings" panose="05000000000000000000" pitchFamily="2" charset="2"/>
                          </a:rPr>
                          <m:t>→</m:t>
                        </m:r>
                        <m:r>
                          <a:rPr lang="en-US" b="0" i="1" smtClean="0">
                            <a:latin typeface="Cambria Math" panose="02040503050406030204" pitchFamily="18" charset="0"/>
                            <a:sym typeface="Wingdings" panose="05000000000000000000" pitchFamily="2" charset="2"/>
                          </a:rPr>
                          <m:t>𝐵</m:t>
                        </m:r>
                      </m:sub>
                    </m:sSub>
                    <m:r>
                      <a:rPr lang="el-GR" b="0" i="1" smtClean="0">
                        <a:latin typeface="Cambria Math" panose="02040503050406030204" pitchFamily="18" charset="0"/>
                        <a:sym typeface="Wingdings" panose="05000000000000000000" pitchFamily="2" charset="2"/>
                      </a:rPr>
                      <m:t>=−</m:t>
                    </m:r>
                    <m:r>
                      <a:rPr lang="en-US" b="0" i="1" smtClean="0">
                        <a:latin typeface="Cambria Math" panose="02040503050406030204" pitchFamily="18" charset="0"/>
                        <a:sym typeface="Wingdings" panose="05000000000000000000" pitchFamily="2" charset="2"/>
                      </a:rPr>
                      <m:t>𝐸𝑑</m:t>
                    </m:r>
                  </m:oMath>
                </a14:m>
                <a:endParaRPr lang="el-GR" i="1" dirty="0">
                  <a:latin typeface="Calibri" panose="020F0502020204030204" pitchFamily="34" charset="0"/>
                  <a:cs typeface="Calibri" panose="020F0502020204030204" pitchFamily="34" charset="0"/>
                  <a:sym typeface="Wingdings" panose="05000000000000000000" pitchFamily="2" charset="2"/>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8100850" cy="5105400"/>
              </a:xfrm>
              <a:blipFill>
                <a:blip r:embed="rId5"/>
                <a:stretch>
                  <a:fillRect t="-2029"/>
                </a:stretch>
              </a:blipFill>
            </p:spPr>
            <p:txBody>
              <a:bodyPr/>
              <a:lstStyle/>
              <a:p>
                <a:r>
                  <a:rPr lang="en-US">
                    <a:noFill/>
                  </a:rPr>
                  <a:t> </a:t>
                </a:r>
              </a:p>
            </p:txBody>
          </p:sp>
        </mc:Fallback>
      </mc:AlternateContent>
      <p:sp>
        <p:nvSpPr>
          <p:cNvPr id="13" name="Line Callout 1 (Accent Bar) 12"/>
          <p:cNvSpPr/>
          <p:nvPr/>
        </p:nvSpPr>
        <p:spPr>
          <a:xfrm>
            <a:off x="6219826" y="5181600"/>
            <a:ext cx="2438399" cy="1066800"/>
          </a:xfrm>
          <a:prstGeom prst="accentCallout1">
            <a:avLst>
              <a:gd name="adj1" fmla="val 88393"/>
              <a:gd name="adj2" fmla="val -2224"/>
              <a:gd name="adj3" fmla="val 89286"/>
              <a:gd name="adj4" fmla="val -109934"/>
            </a:avLst>
          </a:prstGeom>
          <a:ln>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400" b="1" i="0" u="none" strike="noStrike" kern="1200" cap="none" spc="0" normalizeH="0" baseline="0" noProof="0">
                <a:ln>
                  <a:noFill/>
                </a:ln>
                <a:solidFill>
                  <a:prstClr val="white"/>
                </a:solidFill>
                <a:effectLst/>
                <a:uLnTx/>
                <a:uFillTx/>
                <a:latin typeface="Cambria" panose="02040503050406030204"/>
                <a:ea typeface="+mn-ea"/>
                <a:cs typeface="+mn-cs"/>
              </a:rPr>
              <a:t>Όσο «προχωράμε» προς την κατεύθυνση των δυναμικών γραμμών, το δυναμικό μειώνεται!</a:t>
            </a:r>
            <a:endParaRPr kumimoji="0" lang="el-GR" sz="1400" b="1" i="0" u="none" strike="noStrike" kern="1200" cap="none" spc="0" normalizeH="0" baseline="0" noProof="0" dirty="0">
              <a:ln>
                <a:noFill/>
              </a:ln>
              <a:solidFill>
                <a:prstClr val="white"/>
              </a:solidFill>
              <a:effectLst/>
              <a:uLnTx/>
              <a:uFillTx/>
              <a:latin typeface="Cambria" panose="02040503050406030204"/>
              <a:ea typeface="+mn-ea"/>
              <a:cs typeface="+mn-cs"/>
            </a:endParaRPr>
          </a:p>
        </p:txBody>
      </p:sp>
      <p:pic>
        <p:nvPicPr>
          <p:cNvPr id="14" name="Picture 2" descr="http://photos1.blogger.com/x/blogger/3569/2389/1600/760725/Decorated_tree.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9937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fade">
                                      <p:cBhvr>
                                        <p:cTn id="30" dur="500"/>
                                        <p:tgtEl>
                                          <p:spTgt spid="3">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500"/>
                                        <p:tgtEl>
                                          <p:spTgt spid="3">
                                            <p:txEl>
                                              <p:pRg st="7" end="7"/>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3600" y="685800"/>
            <a:ext cx="2735092" cy="4038600"/>
          </a:xfrm>
          <a:prstGeom prst="rect">
            <a:avLst/>
          </a:prstGeom>
        </p:spPr>
      </p:pic>
      <p:sp>
        <p:nvSpPr>
          <p:cNvPr id="2" name="Title 1"/>
          <p:cNvSpPr>
            <a:spLocks noGrp="1"/>
          </p:cNvSpPr>
          <p:nvPr>
            <p:ph type="title"/>
          </p:nvPr>
        </p:nvSpPr>
        <p:spPr/>
        <p:txBody>
          <a:bodyPr>
            <a:normAutofit fontScale="90000"/>
          </a:bodyPr>
          <a:lstStyle/>
          <a:p>
            <a:r>
              <a:rPr lang="el-GR" dirty="0"/>
              <a:t>Ηλεκτρικό Δυναμικό</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940342" cy="5181600"/>
              </a:xfrm>
            </p:spPr>
            <p:txBody>
              <a:bodyPr>
                <a:normAutofit fontScale="92500" lnSpcReduction="10000"/>
              </a:bodyPr>
              <a:lstStyle/>
              <a:p>
                <a:r>
                  <a:rPr lang="el-GR" b="1" dirty="0">
                    <a:latin typeface="Calibri" panose="020F0502020204030204" pitchFamily="34" charset="0"/>
                    <a:cs typeface="Calibri" panose="020F0502020204030204" pitchFamily="34" charset="0"/>
                  </a:rPr>
                  <a:t>Διαφορά Δυναμικού</a:t>
                </a:r>
              </a:p>
              <a:p>
                <a:r>
                  <a:rPr lang="el-GR" dirty="0">
                    <a:latin typeface="Calibri" panose="020F0502020204030204" pitchFamily="34" charset="0"/>
                    <a:cs typeface="Calibri" panose="020F0502020204030204" pitchFamily="34" charset="0"/>
                    <a:sym typeface="Wingdings" panose="05000000000000000000" pitchFamily="2" charset="2"/>
                  </a:rPr>
                  <a:t>Ας θεωρήσουμε τώρα ένα φορτίο </a:t>
                </a:r>
                <a14:m>
                  <m:oMath xmlns:m="http://schemas.openxmlformats.org/officeDocument/2006/math">
                    <m:r>
                      <a:rPr lang="el-GR" i="1" dirty="0" smtClean="0">
                        <a:latin typeface="Cambria Math" panose="02040503050406030204" pitchFamily="18" charset="0"/>
                        <a:sym typeface="Wingdings" panose="05000000000000000000" pitchFamily="2" charset="2"/>
                      </a:rPr>
                      <m:t>+</m:t>
                    </m:r>
                    <m:r>
                      <a:rPr lang="en-US" i="1" dirty="0" smtClean="0">
                        <a:latin typeface="Cambria Math" panose="02040503050406030204" pitchFamily="18" charset="0"/>
                        <a:sym typeface="Wingdings" panose="05000000000000000000" pitchFamily="2" charset="2"/>
                      </a:rPr>
                      <m:t>𝑞</m:t>
                    </m:r>
                  </m:oMath>
                </a14:m>
                <a:r>
                  <a:rPr lang="el-GR" dirty="0">
                    <a:latin typeface="Calibri" panose="020F0502020204030204" pitchFamily="34" charset="0"/>
                    <a:cs typeface="Calibri" panose="020F0502020204030204" pitchFamily="34" charset="0"/>
                    <a:sym typeface="Wingdings" panose="05000000000000000000" pitchFamily="2" charset="2"/>
                  </a:rPr>
                  <a:t> που </a:t>
                </a:r>
                <a:br>
                  <a:rPr lang="el-GR" dirty="0">
                    <a:latin typeface="Calibri" panose="020F0502020204030204" pitchFamily="34" charset="0"/>
                    <a:cs typeface="Calibri" panose="020F0502020204030204" pitchFamily="34" charset="0"/>
                    <a:sym typeface="Wingdings" panose="05000000000000000000" pitchFamily="2" charset="2"/>
                  </a:rPr>
                </a:br>
                <a:r>
                  <a:rPr lang="el-GR" dirty="0">
                    <a:latin typeface="Calibri" panose="020F0502020204030204" pitchFamily="34" charset="0"/>
                    <a:cs typeface="Calibri" panose="020F0502020204030204" pitchFamily="34" charset="0"/>
                    <a:sym typeface="Wingdings" panose="05000000000000000000" pitchFamily="2" charset="2"/>
                  </a:rPr>
                  <a:t>κινείται από το (Α) στο (Β) (διμελές σύστημα)</a:t>
                </a:r>
              </a:p>
              <a:p>
                <a:r>
                  <a:rPr lang="el-GR" dirty="0">
                    <a:latin typeface="Calibri" panose="020F0502020204030204" pitchFamily="34" charset="0"/>
                    <a:cs typeface="Calibri" panose="020F0502020204030204" pitchFamily="34" charset="0"/>
                    <a:sym typeface="Wingdings" panose="05000000000000000000" pitchFamily="2" charset="2"/>
                  </a:rPr>
                  <a:t>Τότε </a:t>
                </a:r>
                <a14:m>
                  <m:oMath xmlns:m="http://schemas.openxmlformats.org/officeDocument/2006/math">
                    <m:r>
                      <a:rPr lang="el-GR" b="0" i="1" smtClean="0">
                        <a:latin typeface="Cambria Math" panose="02040503050406030204" pitchFamily="18" charset="0"/>
                        <a:sym typeface="Wingdings" panose="05000000000000000000" pitchFamily="2" charset="2"/>
                      </a:rPr>
                      <m:t>𝛥</m:t>
                    </m:r>
                    <m:sSub>
                      <m:sSubPr>
                        <m:ctrlPr>
                          <a:rPr lang="en-US" b="0" i="1" smtClean="0">
                            <a:latin typeface="Cambria Math" panose="02040503050406030204" pitchFamily="18" charset="0"/>
                            <a:sym typeface="Wingdings" panose="05000000000000000000" pitchFamily="2" charset="2"/>
                          </a:rPr>
                        </m:ctrlPr>
                      </m:sSubPr>
                      <m:e>
                        <m:r>
                          <a:rPr lang="en-US" b="0" i="1" smtClean="0">
                            <a:latin typeface="Cambria Math" panose="02040503050406030204" pitchFamily="18" charset="0"/>
                            <a:sym typeface="Wingdings" panose="05000000000000000000" pitchFamily="2" charset="2"/>
                          </a:rPr>
                          <m:t>𝑈</m:t>
                        </m:r>
                      </m:e>
                      <m:sub>
                        <m:r>
                          <a:rPr lang="en-US" b="0" i="1" smtClean="0">
                            <a:latin typeface="Cambria Math" panose="02040503050406030204" pitchFamily="18" charset="0"/>
                            <a:sym typeface="Wingdings" panose="05000000000000000000" pitchFamily="2" charset="2"/>
                          </a:rPr>
                          <m:t>𝑒</m:t>
                        </m:r>
                      </m:sub>
                    </m:sSub>
                    <m:r>
                      <a:rPr lang="en-US" b="0" i="1" smtClean="0">
                        <a:latin typeface="Cambria Math" panose="02040503050406030204" pitchFamily="18" charset="0"/>
                        <a:sym typeface="Wingdings" panose="05000000000000000000" pitchFamily="2" charset="2"/>
                      </a:rPr>
                      <m:t>=</m:t>
                    </m:r>
                    <m:r>
                      <a:rPr lang="en-US" b="0" i="1" smtClean="0">
                        <a:latin typeface="Cambria Math" panose="02040503050406030204" pitchFamily="18" charset="0"/>
                        <a:sym typeface="Wingdings" panose="05000000000000000000" pitchFamily="2" charset="2"/>
                      </a:rPr>
                      <m:t>𝑞</m:t>
                    </m:r>
                    <m:sSub>
                      <m:sSubPr>
                        <m:ctrlPr>
                          <a:rPr lang="en-US" b="0" i="1" smtClean="0">
                            <a:latin typeface="Cambria Math" panose="02040503050406030204" pitchFamily="18" charset="0"/>
                            <a:sym typeface="Wingdings" panose="05000000000000000000" pitchFamily="2" charset="2"/>
                          </a:rPr>
                        </m:ctrlPr>
                      </m:sSubPr>
                      <m:e>
                        <m:r>
                          <m:rPr>
                            <m:sty m:val="p"/>
                          </m:rPr>
                          <a:rPr lang="el-GR" b="0" i="0" smtClean="0">
                            <a:latin typeface="Cambria Math"/>
                            <a:sym typeface="Wingdings" panose="05000000000000000000" pitchFamily="2" charset="2"/>
                          </a:rPr>
                          <m:t>Δ</m:t>
                        </m:r>
                        <m:r>
                          <m:rPr>
                            <m:sty m:val="p"/>
                          </m:rPr>
                          <a:rPr lang="en-US" b="0" i="0" smtClean="0">
                            <a:latin typeface="Cambria Math"/>
                            <a:sym typeface="Wingdings" panose="05000000000000000000" pitchFamily="2" charset="2"/>
                          </a:rPr>
                          <m:t>V</m:t>
                        </m:r>
                      </m:e>
                      <m:sub>
                        <m:r>
                          <a:rPr lang="en-US" b="0" i="1" smtClean="0">
                            <a:latin typeface="Cambria Math"/>
                            <a:sym typeface="Wingdings" panose="05000000000000000000" pitchFamily="2" charset="2"/>
                          </a:rPr>
                          <m:t>𝐴</m:t>
                        </m:r>
                        <m:r>
                          <a:rPr lang="en-US" b="0" i="1" smtClean="0">
                            <a:latin typeface="Cambria Math"/>
                            <a:sym typeface="Wingdings" panose="05000000000000000000" pitchFamily="2" charset="2"/>
                          </a:rPr>
                          <m:t>→</m:t>
                        </m:r>
                        <m:r>
                          <a:rPr lang="en-US" b="0" i="1" smtClean="0">
                            <a:latin typeface="Cambria Math"/>
                            <a:sym typeface="Wingdings" panose="05000000000000000000" pitchFamily="2" charset="2"/>
                          </a:rPr>
                          <m:t>𝐵</m:t>
                        </m:r>
                      </m:sub>
                    </m:sSub>
                    <m:r>
                      <a:rPr lang="en-US" b="0" i="1" smtClean="0">
                        <a:latin typeface="Cambria Math" panose="02040503050406030204" pitchFamily="18" charset="0"/>
                        <a:sym typeface="Wingdings" panose="05000000000000000000" pitchFamily="2" charset="2"/>
                      </a:rPr>
                      <m:t>=−</m:t>
                    </m:r>
                    <m:r>
                      <a:rPr lang="en-US" b="0" i="1" smtClean="0">
                        <a:latin typeface="Cambria Math" panose="02040503050406030204" pitchFamily="18" charset="0"/>
                        <a:sym typeface="Wingdings" panose="05000000000000000000" pitchFamily="2" charset="2"/>
                      </a:rPr>
                      <m:t>𝑞𝐸𝑑</m:t>
                    </m:r>
                  </m:oMath>
                </a14:m>
                <a:endParaRPr lang="en-US" i="1" dirty="0">
                  <a:latin typeface="Calibri" panose="020F0502020204030204" pitchFamily="34" charset="0"/>
                  <a:cs typeface="Calibri" panose="020F0502020204030204" pitchFamily="34" charset="0"/>
                  <a:sym typeface="Wingdings" panose="05000000000000000000" pitchFamily="2" charset="2"/>
                </a:endParaRPr>
              </a:p>
              <a:p>
                <a:r>
                  <a:rPr lang="el-GR" dirty="0">
                    <a:latin typeface="Calibri" panose="020F0502020204030204" pitchFamily="34" charset="0"/>
                    <a:cs typeface="Calibri" panose="020F0502020204030204" pitchFamily="34" charset="0"/>
                    <a:sym typeface="Wingdings" panose="05000000000000000000" pitchFamily="2" charset="2"/>
                  </a:rPr>
                  <a:t>Βλέπουμε ότι </a:t>
                </a:r>
                <a14:m>
                  <m:oMath xmlns:m="http://schemas.openxmlformats.org/officeDocument/2006/math">
                    <m:r>
                      <m:rPr>
                        <m:sty m:val="p"/>
                      </m:rPr>
                      <a:rPr lang="el-GR" i="0" dirty="0" smtClean="0">
                        <a:latin typeface="Cambria Math" panose="02040503050406030204" pitchFamily="18" charset="0"/>
                        <a:sym typeface="Wingdings" panose="05000000000000000000" pitchFamily="2" charset="2"/>
                      </a:rPr>
                      <m:t>Δ</m:t>
                    </m:r>
                    <m:sSub>
                      <m:sSubPr>
                        <m:ctrlPr>
                          <a:rPr lang="en-US" b="0" i="1" dirty="0" smtClean="0">
                            <a:latin typeface="Cambria Math" panose="02040503050406030204" pitchFamily="18" charset="0"/>
                            <a:sym typeface="Wingdings" panose="05000000000000000000" pitchFamily="2" charset="2"/>
                          </a:rPr>
                        </m:ctrlPr>
                      </m:sSubPr>
                      <m:e>
                        <m:r>
                          <a:rPr lang="en-US" i="1" dirty="0" smtClean="0">
                            <a:latin typeface="Cambria Math" panose="02040503050406030204" pitchFamily="18" charset="0"/>
                            <a:sym typeface="Wingdings" panose="05000000000000000000" pitchFamily="2" charset="2"/>
                          </a:rPr>
                          <m:t>𝑈</m:t>
                        </m:r>
                      </m:e>
                      <m:sub>
                        <m:r>
                          <a:rPr lang="en-US" b="0" i="1" dirty="0" smtClean="0">
                            <a:latin typeface="Cambria Math" panose="02040503050406030204" pitchFamily="18" charset="0"/>
                            <a:sym typeface="Wingdings" panose="05000000000000000000" pitchFamily="2" charset="2"/>
                          </a:rPr>
                          <m:t>𝑒</m:t>
                        </m:r>
                      </m:sub>
                    </m:sSub>
                    <m:r>
                      <a:rPr lang="en-US" i="1" dirty="0" smtClean="0">
                        <a:latin typeface="Cambria Math" panose="02040503050406030204" pitchFamily="18" charset="0"/>
                        <a:sym typeface="Wingdings" panose="05000000000000000000" pitchFamily="2" charset="2"/>
                      </a:rPr>
                      <m:t>&lt;0</m:t>
                    </m:r>
                    <m:r>
                      <a:rPr lang="en-US" i="1" dirty="0" smtClean="0">
                        <a:latin typeface="Cambria Math" panose="02040503050406030204" pitchFamily="18" charset="0"/>
                        <a:ea typeface="Cambria Math" panose="02040503050406030204" pitchFamily="18" charset="0"/>
                        <a:sym typeface="Wingdings" panose="05000000000000000000" pitchFamily="2" charset="2"/>
                      </a:rPr>
                      <m:t>⟺</m:t>
                    </m:r>
                    <m:sSub>
                      <m:sSubPr>
                        <m:ctrlPr>
                          <a:rPr lang="aa-ET" b="0" i="1" dirty="0" smtClean="0">
                            <a:latin typeface="Cambria Math" panose="02040503050406030204" pitchFamily="18" charset="0"/>
                            <a:ea typeface="Cambria Math" panose="02040503050406030204" pitchFamily="18" charset="0"/>
                            <a:sym typeface="Wingdings" panose="05000000000000000000" pitchFamily="2" charset="2"/>
                          </a:rPr>
                        </m:ctrlPr>
                      </m:sSubPr>
                      <m:e>
                        <m:r>
                          <a:rPr lang="aa-ET" b="0" i="1" dirty="0" smtClean="0">
                            <a:latin typeface="Cambria Math" panose="02040503050406030204" pitchFamily="18" charset="0"/>
                            <a:ea typeface="Cambria Math" panose="02040503050406030204" pitchFamily="18" charset="0"/>
                            <a:sym typeface="Wingdings" panose="05000000000000000000" pitchFamily="2" charset="2"/>
                          </a:rPr>
                          <m:t>𝑈</m:t>
                        </m:r>
                      </m:e>
                      <m:sub>
                        <m:sSub>
                          <m:sSubPr>
                            <m:ctrlPr>
                              <a:rPr lang="aa-ET" b="0" i="1" dirty="0" smtClean="0">
                                <a:latin typeface="Cambria Math" panose="02040503050406030204" pitchFamily="18" charset="0"/>
                                <a:ea typeface="Cambria Math" panose="02040503050406030204" pitchFamily="18" charset="0"/>
                                <a:sym typeface="Wingdings" panose="05000000000000000000" pitchFamily="2" charset="2"/>
                              </a:rPr>
                            </m:ctrlPr>
                          </m:sSubPr>
                          <m:e>
                            <m:r>
                              <a:rPr lang="aa-ET" b="0" i="1" dirty="0" smtClean="0">
                                <a:latin typeface="Cambria Math" panose="02040503050406030204" pitchFamily="18" charset="0"/>
                                <a:ea typeface="Cambria Math" panose="02040503050406030204" pitchFamily="18" charset="0"/>
                                <a:sym typeface="Wingdings" panose="05000000000000000000" pitchFamily="2" charset="2"/>
                              </a:rPr>
                              <m:t>𝑒</m:t>
                            </m:r>
                          </m:e>
                          <m:sub>
                            <m:r>
                              <a:rPr lang="aa-ET" b="0" i="1" dirty="0" smtClean="0">
                                <a:latin typeface="Cambria Math" panose="02040503050406030204" pitchFamily="18" charset="0"/>
                                <a:ea typeface="Cambria Math" panose="02040503050406030204" pitchFamily="18" charset="0"/>
                                <a:sym typeface="Wingdings" panose="05000000000000000000" pitchFamily="2" charset="2"/>
                              </a:rPr>
                              <m:t>𝐵</m:t>
                            </m:r>
                          </m:sub>
                        </m:sSub>
                      </m:sub>
                    </m:sSub>
                    <m:r>
                      <a:rPr lang="aa-ET" b="0" i="1" dirty="0" smtClean="0">
                        <a:latin typeface="Cambria Math" panose="02040503050406030204" pitchFamily="18" charset="0"/>
                        <a:ea typeface="Cambria Math" panose="02040503050406030204" pitchFamily="18" charset="0"/>
                        <a:sym typeface="Wingdings" panose="05000000000000000000" pitchFamily="2" charset="2"/>
                      </a:rPr>
                      <m:t>&lt;</m:t>
                    </m:r>
                    <m:sSub>
                      <m:sSubPr>
                        <m:ctrlPr>
                          <a:rPr lang="aa-ET" b="0" i="1" dirty="0" smtClean="0">
                            <a:latin typeface="Cambria Math" panose="02040503050406030204" pitchFamily="18" charset="0"/>
                            <a:ea typeface="Cambria Math" panose="02040503050406030204" pitchFamily="18" charset="0"/>
                            <a:sym typeface="Wingdings" panose="05000000000000000000" pitchFamily="2" charset="2"/>
                          </a:rPr>
                        </m:ctrlPr>
                      </m:sSubPr>
                      <m:e>
                        <m:r>
                          <a:rPr lang="aa-ET" b="0" i="1" dirty="0" smtClean="0">
                            <a:latin typeface="Cambria Math" panose="02040503050406030204" pitchFamily="18" charset="0"/>
                            <a:ea typeface="Cambria Math" panose="02040503050406030204" pitchFamily="18" charset="0"/>
                            <a:sym typeface="Wingdings" panose="05000000000000000000" pitchFamily="2" charset="2"/>
                          </a:rPr>
                          <m:t>𝑈</m:t>
                        </m:r>
                      </m:e>
                      <m:sub>
                        <m:sSub>
                          <m:sSubPr>
                            <m:ctrlPr>
                              <a:rPr lang="aa-ET" b="0" i="1" dirty="0" smtClean="0">
                                <a:latin typeface="Cambria Math" panose="02040503050406030204" pitchFamily="18" charset="0"/>
                                <a:ea typeface="Cambria Math" panose="02040503050406030204" pitchFamily="18" charset="0"/>
                                <a:sym typeface="Wingdings" panose="05000000000000000000" pitchFamily="2" charset="2"/>
                              </a:rPr>
                            </m:ctrlPr>
                          </m:sSubPr>
                          <m:e>
                            <m:r>
                              <a:rPr lang="aa-ET" b="0" i="1" dirty="0" smtClean="0">
                                <a:latin typeface="Cambria Math" panose="02040503050406030204" pitchFamily="18" charset="0"/>
                                <a:ea typeface="Cambria Math" panose="02040503050406030204" pitchFamily="18" charset="0"/>
                                <a:sym typeface="Wingdings" panose="05000000000000000000" pitchFamily="2" charset="2"/>
                              </a:rPr>
                              <m:t>𝑒</m:t>
                            </m:r>
                          </m:e>
                          <m:sub>
                            <m:r>
                              <a:rPr lang="aa-ET" b="0" i="1" dirty="0" smtClean="0">
                                <a:latin typeface="Cambria Math" panose="02040503050406030204" pitchFamily="18" charset="0"/>
                                <a:ea typeface="Cambria Math" panose="02040503050406030204" pitchFamily="18" charset="0"/>
                                <a:sym typeface="Wingdings" panose="05000000000000000000" pitchFamily="2" charset="2"/>
                              </a:rPr>
                              <m:t>𝐴</m:t>
                            </m:r>
                          </m:sub>
                        </m:sSub>
                      </m:sub>
                    </m:sSub>
                  </m:oMath>
                </a14:m>
                <a:endParaRPr lang="en-US" dirty="0">
                  <a:latin typeface="Calibri" panose="020F0502020204030204" pitchFamily="34" charset="0"/>
                  <a:cs typeface="Calibri" panose="020F0502020204030204" pitchFamily="34" charset="0"/>
                  <a:sym typeface="Wingdings" panose="05000000000000000000" pitchFamily="2" charset="2"/>
                </a:endParaRPr>
              </a:p>
              <a:p>
                <a:pPr lvl="1"/>
                <a:r>
                  <a:rPr lang="el-GR" dirty="0">
                    <a:latin typeface="Calibri" panose="020F0502020204030204" pitchFamily="34" charset="0"/>
                    <a:cs typeface="Calibri" panose="020F0502020204030204" pitchFamily="34" charset="0"/>
                    <a:sym typeface="Wingdings" panose="05000000000000000000" pitchFamily="2" charset="2"/>
                  </a:rPr>
                  <a:t>Αυτό σημαίνει ότι η </a:t>
                </a:r>
                <a:r>
                  <a:rPr lang="el-GR" b="1" dirty="0">
                    <a:latin typeface="Calibri" panose="020F0502020204030204" pitchFamily="34" charset="0"/>
                    <a:cs typeface="Calibri" panose="020F0502020204030204" pitchFamily="34" charset="0"/>
                    <a:sym typeface="Wingdings" panose="05000000000000000000" pitchFamily="2" charset="2"/>
                  </a:rPr>
                  <a:t>δυναμική ενέργεια</a:t>
                </a:r>
                <a:r>
                  <a:rPr lang="en-US" b="1" dirty="0">
                    <a:latin typeface="Calibri" panose="020F0502020204030204" pitchFamily="34" charset="0"/>
                    <a:cs typeface="Calibri" panose="020F0502020204030204" pitchFamily="34" charset="0"/>
                    <a:sym typeface="Wingdings" panose="05000000000000000000" pitchFamily="2" charset="2"/>
                  </a:rPr>
                  <a:t> </a:t>
                </a:r>
                <a:r>
                  <a:rPr lang="el-GR" b="1" dirty="0">
                    <a:latin typeface="Calibri" panose="020F0502020204030204" pitchFamily="34" charset="0"/>
                    <a:cs typeface="Calibri" panose="020F0502020204030204" pitchFamily="34" charset="0"/>
                    <a:sym typeface="Wingdings" panose="05000000000000000000" pitchFamily="2" charset="2"/>
                  </a:rPr>
                  <a:t>του </a:t>
                </a:r>
                <a:br>
                  <a:rPr lang="en-US" b="1" dirty="0">
                    <a:latin typeface="Calibri" panose="020F0502020204030204" pitchFamily="34" charset="0"/>
                    <a:cs typeface="Calibri" panose="020F0502020204030204" pitchFamily="34" charset="0"/>
                    <a:sym typeface="Wingdings" panose="05000000000000000000" pitchFamily="2" charset="2"/>
                  </a:rPr>
                </a:br>
                <a:r>
                  <a:rPr lang="el-GR" b="1" dirty="0">
                    <a:latin typeface="Calibri" panose="020F0502020204030204" pitchFamily="34" charset="0"/>
                    <a:cs typeface="Calibri" panose="020F0502020204030204" pitchFamily="34" charset="0"/>
                    <a:sym typeface="Wingdings" panose="05000000000000000000" pitchFamily="2" charset="2"/>
                  </a:rPr>
                  <a:t>συστήματος φθίνει </a:t>
                </a:r>
                <a:r>
                  <a:rPr lang="el-GR" dirty="0">
                    <a:latin typeface="Calibri" panose="020F0502020204030204" pitchFamily="34" charset="0"/>
                    <a:cs typeface="Calibri" panose="020F0502020204030204" pitchFamily="34" charset="0"/>
                    <a:sym typeface="Wingdings" panose="05000000000000000000" pitchFamily="2" charset="2"/>
                  </a:rPr>
                  <a:t>όταν το </a:t>
                </a:r>
                <a:r>
                  <a:rPr lang="el-GR" b="1" dirty="0">
                    <a:latin typeface="Calibri" panose="020F0502020204030204" pitchFamily="34" charset="0"/>
                    <a:cs typeface="Calibri" panose="020F0502020204030204" pitchFamily="34" charset="0"/>
                    <a:sym typeface="Wingdings" panose="05000000000000000000" pitchFamily="2" charset="2"/>
                  </a:rPr>
                  <a:t>θετικό</a:t>
                </a:r>
                <a:r>
                  <a:rPr lang="en-US" dirty="0">
                    <a:latin typeface="Calibri" panose="020F0502020204030204" pitchFamily="34" charset="0"/>
                    <a:cs typeface="Calibri" panose="020F0502020204030204" pitchFamily="34" charset="0"/>
                    <a:sym typeface="Wingdings" panose="05000000000000000000" pitchFamily="2" charset="2"/>
                  </a:rPr>
                  <a:t> </a:t>
                </a:r>
                <a:r>
                  <a:rPr lang="el-GR" dirty="0">
                    <a:latin typeface="Calibri" panose="020F0502020204030204" pitchFamily="34" charset="0"/>
                    <a:cs typeface="Calibri" panose="020F0502020204030204" pitchFamily="34" charset="0"/>
                    <a:sym typeface="Wingdings" panose="05000000000000000000" pitchFamily="2" charset="2"/>
                  </a:rPr>
                  <a:t>φορτίο </a:t>
                </a:r>
                <a:br>
                  <a:rPr lang="en-US" dirty="0">
                    <a:latin typeface="Calibri" panose="020F0502020204030204" pitchFamily="34" charset="0"/>
                    <a:cs typeface="Calibri" panose="020F0502020204030204" pitchFamily="34" charset="0"/>
                    <a:sym typeface="Wingdings" panose="05000000000000000000" pitchFamily="2" charset="2"/>
                  </a:rPr>
                </a:br>
                <a:r>
                  <a:rPr lang="el-GR" dirty="0">
                    <a:latin typeface="Calibri" panose="020F0502020204030204" pitchFamily="34" charset="0"/>
                    <a:cs typeface="Calibri" panose="020F0502020204030204" pitchFamily="34" charset="0"/>
                    <a:sym typeface="Wingdings" panose="05000000000000000000" pitchFamily="2" charset="2"/>
                  </a:rPr>
                  <a:t>κατευθύνεται </a:t>
                </a:r>
                <a:r>
                  <a:rPr lang="el-GR" b="1" dirty="0">
                    <a:latin typeface="Calibri" panose="020F0502020204030204" pitchFamily="34" charset="0"/>
                    <a:cs typeface="Calibri" panose="020F0502020204030204" pitchFamily="34" charset="0"/>
                    <a:sym typeface="Wingdings" panose="05000000000000000000" pitchFamily="2" charset="2"/>
                  </a:rPr>
                  <a:t>προς την κατεύθυνση των </a:t>
                </a:r>
                <a:br>
                  <a:rPr lang="en-US" b="1" dirty="0">
                    <a:latin typeface="Calibri" panose="020F0502020204030204" pitchFamily="34" charset="0"/>
                    <a:cs typeface="Calibri" panose="020F0502020204030204" pitchFamily="34" charset="0"/>
                    <a:sym typeface="Wingdings" panose="05000000000000000000" pitchFamily="2" charset="2"/>
                  </a:rPr>
                </a:br>
                <a:r>
                  <a:rPr lang="el-GR" b="1" dirty="0">
                    <a:latin typeface="Calibri" panose="020F0502020204030204" pitchFamily="34" charset="0"/>
                    <a:cs typeface="Calibri" panose="020F0502020204030204" pitchFamily="34" charset="0"/>
                    <a:sym typeface="Wingdings" panose="05000000000000000000" pitchFamily="2" charset="2"/>
                  </a:rPr>
                  <a:t>δυναμικών γραμμών</a:t>
                </a:r>
              </a:p>
              <a:p>
                <a:pPr lvl="1"/>
                <a:r>
                  <a:rPr lang="el-GR" dirty="0">
                    <a:latin typeface="Calibri" panose="020F0502020204030204" pitchFamily="34" charset="0"/>
                    <a:cs typeface="Calibri" panose="020F0502020204030204" pitchFamily="34" charset="0"/>
                    <a:sym typeface="Wingdings" panose="05000000000000000000" pitchFamily="2" charset="2"/>
                  </a:rPr>
                  <a:t>Άρα, αν αφήσουμε στη θέση (Α) ένα φορτίο </a:t>
                </a:r>
                <a14:m>
                  <m:oMath xmlns:m="http://schemas.openxmlformats.org/officeDocument/2006/math">
                    <m:r>
                      <a:rPr lang="en-US" i="1" dirty="0" smtClean="0">
                        <a:latin typeface="Cambria Math" panose="02040503050406030204" pitchFamily="18" charset="0"/>
                        <a:sym typeface="Wingdings" panose="05000000000000000000" pitchFamily="2" charset="2"/>
                      </a:rPr>
                      <m:t>𝑞</m:t>
                    </m:r>
                    <m:r>
                      <a:rPr lang="en-US" i="1" dirty="0" smtClean="0">
                        <a:latin typeface="Cambria Math" panose="02040503050406030204" pitchFamily="18" charset="0"/>
                        <a:sym typeface="Wingdings" panose="05000000000000000000" pitchFamily="2" charset="2"/>
                      </a:rPr>
                      <m:t>&gt;0</m:t>
                    </m:r>
                  </m:oMath>
                </a14:m>
                <a:r>
                  <a:rPr lang="en-US" dirty="0">
                    <a:latin typeface="Calibri" panose="020F0502020204030204" pitchFamily="34" charset="0"/>
                    <a:cs typeface="Calibri" panose="020F0502020204030204" pitchFamily="34" charset="0"/>
                    <a:sym typeface="Wingdings" panose="05000000000000000000" pitchFamily="2" charset="2"/>
                  </a:rPr>
                  <a:t>, </a:t>
                </a:r>
                <a:br>
                  <a:rPr lang="en-US" dirty="0">
                    <a:latin typeface="Calibri" panose="020F0502020204030204" pitchFamily="34" charset="0"/>
                    <a:cs typeface="Calibri" panose="020F0502020204030204" pitchFamily="34" charset="0"/>
                    <a:sym typeface="Wingdings" panose="05000000000000000000" pitchFamily="2" charset="2"/>
                  </a:rPr>
                </a:br>
                <a:r>
                  <a:rPr lang="el-GR" dirty="0">
                    <a:latin typeface="Calibri" panose="020F0502020204030204" pitchFamily="34" charset="0"/>
                    <a:cs typeface="Calibri" panose="020F0502020204030204" pitchFamily="34" charset="0"/>
                    <a:sym typeface="Wingdings" panose="05000000000000000000" pitchFamily="2" charset="2"/>
                  </a:rPr>
                  <a:t>αυτό θα κινηθεί προς τα «κάτω» λόγω ηλεκτρικής</a:t>
                </a:r>
                <a:br>
                  <a:rPr lang="en-US" dirty="0">
                    <a:latin typeface="Calibri" panose="020F0502020204030204" pitchFamily="34" charset="0"/>
                    <a:cs typeface="Calibri" panose="020F0502020204030204" pitchFamily="34" charset="0"/>
                    <a:sym typeface="Wingdings" panose="05000000000000000000" pitchFamily="2" charset="2"/>
                  </a:rPr>
                </a:br>
                <a:r>
                  <a:rPr lang="el-GR" dirty="0">
                    <a:latin typeface="Calibri" panose="020F0502020204030204" pitchFamily="34" charset="0"/>
                    <a:cs typeface="Calibri" panose="020F0502020204030204" pitchFamily="34" charset="0"/>
                    <a:sym typeface="Wingdings" panose="05000000000000000000" pitchFamily="2" charset="2"/>
                  </a:rPr>
                  <a:t>δύναμης</a:t>
                </a:r>
              </a:p>
              <a:p>
                <a:pPr lvl="2"/>
                <a:r>
                  <a:rPr lang="el-GR" dirty="0">
                    <a:latin typeface="Calibri" panose="020F0502020204030204" pitchFamily="34" charset="0"/>
                    <a:cs typeface="Calibri" panose="020F0502020204030204" pitchFamily="34" charset="0"/>
                    <a:sym typeface="Wingdings" panose="05000000000000000000" pitchFamily="2" charset="2"/>
                  </a:rPr>
                  <a:t>Άρα επιταχύνεται </a:t>
                </a:r>
                <a:r>
                  <a:rPr lang="en-US" b="1" dirty="0">
                    <a:latin typeface="Calibri" panose="020F0502020204030204" pitchFamily="34" charset="0"/>
                    <a:cs typeface="Calibri" panose="020F0502020204030204" pitchFamily="34" charset="0"/>
                    <a:sym typeface="Wingdings" panose="05000000000000000000" pitchFamily="2" charset="2"/>
                  </a:rPr>
                  <a:t>(2</a:t>
                </a:r>
                <a:r>
                  <a:rPr lang="el-GR" b="1" baseline="30000" dirty="0" err="1">
                    <a:latin typeface="Calibri" panose="020F0502020204030204" pitchFamily="34" charset="0"/>
                    <a:cs typeface="Calibri" panose="020F0502020204030204" pitchFamily="34" charset="0"/>
                    <a:sym typeface="Wingdings" panose="05000000000000000000" pitchFamily="2" charset="2"/>
                  </a:rPr>
                  <a:t>ος</a:t>
                </a:r>
                <a:r>
                  <a:rPr lang="el-GR" b="1" dirty="0">
                    <a:latin typeface="Calibri" panose="020F0502020204030204" pitchFamily="34" charset="0"/>
                    <a:cs typeface="Calibri" panose="020F0502020204030204" pitchFamily="34" charset="0"/>
                    <a:sym typeface="Wingdings" panose="05000000000000000000" pitchFamily="2" charset="2"/>
                  </a:rPr>
                  <a:t> νόμος </a:t>
                </a:r>
                <a:r>
                  <a:rPr lang="en-US" b="1" dirty="0">
                    <a:latin typeface="Calibri" panose="020F0502020204030204" pitchFamily="34" charset="0"/>
                    <a:cs typeface="Calibri" panose="020F0502020204030204" pitchFamily="34" charset="0"/>
                    <a:sym typeface="Wingdings" panose="05000000000000000000" pitchFamily="2" charset="2"/>
                  </a:rPr>
                  <a:t>Newton) </a:t>
                </a:r>
                <a:r>
                  <a:rPr lang="el-GR" dirty="0">
                    <a:latin typeface="Calibri" panose="020F0502020204030204" pitchFamily="34" charset="0"/>
                    <a:cs typeface="Calibri" panose="020F0502020204030204" pitchFamily="34" charset="0"/>
                    <a:sym typeface="Wingdings" panose="05000000000000000000" pitchFamily="2" charset="2"/>
                  </a:rPr>
                  <a:t> αποκτά </a:t>
                </a:r>
                <a:r>
                  <a:rPr lang="el-GR" b="1" dirty="0">
                    <a:latin typeface="Calibri" panose="020F0502020204030204" pitchFamily="34" charset="0"/>
                    <a:cs typeface="Calibri" panose="020F0502020204030204" pitchFamily="34" charset="0"/>
                    <a:sym typeface="Wingdings" panose="05000000000000000000" pitchFamily="2" charset="2"/>
                  </a:rPr>
                  <a:t>κινητική ενέργεια</a:t>
                </a:r>
              </a:p>
              <a:p>
                <a:pPr lvl="2"/>
                <a:r>
                  <a:rPr lang="el-GR" dirty="0">
                    <a:latin typeface="Calibri" panose="020F0502020204030204" pitchFamily="34" charset="0"/>
                    <a:cs typeface="Calibri" panose="020F0502020204030204" pitchFamily="34" charset="0"/>
                    <a:sym typeface="Wingdings" panose="05000000000000000000" pitchFamily="2" charset="2"/>
                  </a:rPr>
                  <a:t>Όσο προχωρά προς τα κάτω, η </a:t>
                </a:r>
                <a:r>
                  <a:rPr lang="el-GR" b="1" dirty="0">
                    <a:latin typeface="Calibri" panose="020F0502020204030204" pitchFamily="34" charset="0"/>
                    <a:cs typeface="Calibri" panose="020F0502020204030204" pitchFamily="34" charset="0"/>
                    <a:sym typeface="Wingdings" panose="05000000000000000000" pitchFamily="2" charset="2"/>
                  </a:rPr>
                  <a:t>δυναμική ενέργεια του συστήματος {φορτίο, πεδίο} μειώνεται</a:t>
                </a:r>
                <a:r>
                  <a:rPr lang="en-US" b="1" dirty="0">
                    <a:latin typeface="Calibri" panose="020F0502020204030204" pitchFamily="34" charset="0"/>
                    <a:cs typeface="Calibri" panose="020F0502020204030204" pitchFamily="34" charset="0"/>
                    <a:sym typeface="Wingdings" panose="05000000000000000000" pitchFamily="2" charset="2"/>
                  </a:rPr>
                  <a:t> </a:t>
                </a:r>
                <a:r>
                  <a:rPr lang="el-GR" b="1" dirty="0">
                    <a:latin typeface="Calibri" panose="020F0502020204030204" pitchFamily="34" charset="0"/>
                    <a:cs typeface="Calibri" panose="020F0502020204030204" pitchFamily="34" charset="0"/>
                    <a:sym typeface="Wingdings" panose="05000000000000000000" pitchFamily="2" charset="2"/>
                  </a:rPr>
                  <a:t>εξίσου με την αύξηση της </a:t>
                </a:r>
                <a:r>
                  <a:rPr lang="el-GR" b="1" dirty="0" err="1">
                    <a:latin typeface="Calibri" panose="020F0502020204030204" pitchFamily="34" charset="0"/>
                    <a:cs typeface="Calibri" panose="020F0502020204030204" pitchFamily="34" charset="0"/>
                    <a:sym typeface="Wingdings" panose="05000000000000000000" pitchFamily="2" charset="2"/>
                  </a:rPr>
                  <a:t>κιν</a:t>
                </a:r>
                <a:r>
                  <a:rPr lang="el-GR" b="1" dirty="0">
                    <a:latin typeface="Calibri" panose="020F0502020204030204" pitchFamily="34" charset="0"/>
                    <a:cs typeface="Calibri" panose="020F0502020204030204" pitchFamily="34" charset="0"/>
                    <a:sym typeface="Wingdings" panose="05000000000000000000" pitchFamily="2" charset="2"/>
                  </a:rPr>
                  <a:t>. ενέργειας!</a:t>
                </a:r>
              </a:p>
              <a:p>
                <a:pPr lvl="3"/>
                <a:r>
                  <a:rPr lang="el-GR" dirty="0">
                    <a:latin typeface="Calibri" panose="020F0502020204030204" pitchFamily="34" charset="0"/>
                    <a:cs typeface="Calibri" panose="020F0502020204030204" pitchFamily="34" charset="0"/>
                    <a:sym typeface="Wingdings" panose="05000000000000000000" pitchFamily="2" charset="2"/>
                  </a:rPr>
                  <a:t>Σας εκπλήσσει αυτό;  Γιατί συμβαίνει;</a:t>
                </a:r>
                <a:endParaRPr lang="en-US" dirty="0">
                  <a:latin typeface="Calibri" panose="020F0502020204030204" pitchFamily="34" charset="0"/>
                  <a:cs typeface="Calibri" panose="020F0502020204030204" pitchFamily="34" charset="0"/>
                  <a:sym typeface="Wingdings" panose="05000000000000000000" pitchFamily="2" charset="2"/>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940342" cy="5181600"/>
              </a:xfrm>
              <a:blipFill>
                <a:blip r:embed="rId3"/>
                <a:stretch>
                  <a:fillRect t="-1529" r="-15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Horizontal Scroll 4"/>
              <p:cNvSpPr/>
              <p:nvPr/>
            </p:nvSpPr>
            <p:spPr>
              <a:xfrm>
                <a:off x="5224084" y="67285"/>
                <a:ext cx="2472116" cy="490776"/>
              </a:xfrm>
              <a:prstGeom prst="horizontalScroll">
                <a:avLst/>
              </a:prstGeom>
            </p:spPr>
            <p:style>
              <a:lnRef idx="2">
                <a:schemeClr val="dk1"/>
              </a:lnRef>
              <a:fillRef idx="1">
                <a:schemeClr val="lt1"/>
              </a:fillRef>
              <a:effectRef idx="0">
                <a:schemeClr val="dk1"/>
              </a:effectRef>
              <a:fontRef idx="minor">
                <a:schemeClr val="dk1"/>
              </a:fontRef>
            </p:style>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l-GR"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sym typeface="Wingdings" panose="05000000000000000000" pitchFamily="2" charset="2"/>
                        </a:rPr>
                        <m:t>𝛥</m:t>
                      </m:r>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sym typeface="Wingdings" panose="05000000000000000000" pitchFamily="2" charset="2"/>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sym typeface="Wingdings" panose="05000000000000000000" pitchFamily="2" charset="2"/>
                            </a:rPr>
                            <m:t>𝑉</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sym typeface="Wingdings" panose="05000000000000000000" pitchFamily="2" charset="2"/>
                            </a:rPr>
                            <m:t>𝐴</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sym typeface="Wingdings" panose="05000000000000000000" pitchFamily="2" charset="2"/>
                            </a:rPr>
                            <m:t>→</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sym typeface="Wingdings" panose="05000000000000000000" pitchFamily="2" charset="2"/>
                            </a:rPr>
                            <m:t>𝐵</m:t>
                          </m:r>
                        </m:sub>
                      </m:sSub>
                      <m:r>
                        <a:rPr kumimoji="0" lang="el-GR"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sym typeface="Wingdings" panose="05000000000000000000" pitchFamily="2" charset="2"/>
                        </a:rPr>
                        <m:t>=−</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sym typeface="Wingdings" panose="05000000000000000000" pitchFamily="2" charset="2"/>
                        </a:rPr>
                        <m:t>𝐸𝑑</m:t>
                      </m:r>
                    </m:oMath>
                  </m:oMathPara>
                </a14:m>
                <a:endParaRPr kumimoji="0" lang="el-GR" sz="1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Wingdings" panose="05000000000000000000" pitchFamily="2" charset="2"/>
                </a:endParaRPr>
              </a:p>
            </p:txBody>
          </p:sp>
        </mc:Choice>
        <mc:Fallback xmlns="">
          <p:sp>
            <p:nvSpPr>
              <p:cNvPr id="5" name="Horizontal Scroll 4"/>
              <p:cNvSpPr>
                <a:spLocks noRot="1" noChangeAspect="1" noMove="1" noResize="1" noEditPoints="1" noAdjustHandles="1" noChangeArrowheads="1" noChangeShapeType="1" noTextEdit="1"/>
              </p:cNvSpPr>
              <p:nvPr/>
            </p:nvSpPr>
            <p:spPr>
              <a:xfrm>
                <a:off x="5224084" y="67285"/>
                <a:ext cx="2472116" cy="490776"/>
              </a:xfrm>
              <a:prstGeom prst="horizontalScroll">
                <a:avLst/>
              </a:prstGeom>
              <a:blipFill>
                <a:blip r:embed="rId4"/>
                <a:stretch>
                  <a:fillRect/>
                </a:stretch>
              </a:blipFill>
            </p:spPr>
            <p:txBody>
              <a:bodyPr/>
              <a:lstStyle/>
              <a:p>
                <a:r>
                  <a:rPr lang="en-US">
                    <a:noFill/>
                  </a:rPr>
                  <a:t> </a:t>
                </a:r>
              </a:p>
            </p:txBody>
          </p:sp>
        </mc:Fallback>
      </mc:AlternateContent>
      <p:pic>
        <p:nvPicPr>
          <p:cNvPr id="6" name="Picture 2" descr="http://photos1.blogger.com/x/blogger/3569/2389/1600/760725/Decorated_tree.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480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fade">
                                      <p:cBhvr>
                                        <p:cTn id="40" dur="500"/>
                                        <p:tgtEl>
                                          <p:spTgt spid="3">
                                            <p:txEl>
                                              <p:pRg st="7" end="7"/>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Effect transition="in" filter="fade">
                                      <p:cBhvr>
                                        <p:cTn id="43"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Ηλεκτρικό Δυναμικό</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09775" y="1371600"/>
                <a:ext cx="8100850" cy="5257800"/>
              </a:xfrm>
            </p:spPr>
            <p:txBody>
              <a:bodyPr>
                <a:normAutofit fontScale="92500" lnSpcReduction="10000"/>
              </a:bodyPr>
              <a:lstStyle/>
              <a:p>
                <a:r>
                  <a:rPr lang="el-GR" b="1" dirty="0">
                    <a:latin typeface="Calibri" panose="020F0502020204030204" pitchFamily="34" charset="0"/>
                    <a:cs typeface="Calibri" panose="020F0502020204030204" pitchFamily="34" charset="0"/>
                  </a:rPr>
                  <a:t>Διαφορά Δυναμικού</a:t>
                </a:r>
              </a:p>
              <a:p>
                <a:r>
                  <a:rPr lang="el-GR" dirty="0">
                    <a:latin typeface="Calibri" panose="020F0502020204030204" pitchFamily="34" charset="0"/>
                    <a:cs typeface="Calibri" panose="020F0502020204030204" pitchFamily="34" charset="0"/>
                    <a:sym typeface="Wingdings" panose="05000000000000000000" pitchFamily="2" charset="2"/>
                  </a:rPr>
                  <a:t>Ας θεωρήσουμε, στην ίδια διάταξη, τώρα ένα </a:t>
                </a:r>
                <a:br>
                  <a:rPr lang="aa-ET" dirty="0">
                    <a:latin typeface="Calibri" panose="020F0502020204030204" pitchFamily="34" charset="0"/>
                    <a:cs typeface="Calibri" panose="020F0502020204030204" pitchFamily="34" charset="0"/>
                    <a:sym typeface="Wingdings" panose="05000000000000000000" pitchFamily="2" charset="2"/>
                  </a:rPr>
                </a:br>
                <a:r>
                  <a:rPr lang="el-GR" dirty="0">
                    <a:latin typeface="Calibri" panose="020F0502020204030204" pitchFamily="34" charset="0"/>
                    <a:cs typeface="Calibri" panose="020F0502020204030204" pitchFamily="34" charset="0"/>
                    <a:sym typeface="Wingdings" panose="05000000000000000000" pitchFamily="2" charset="2"/>
                  </a:rPr>
                  <a:t>φορτίο </a:t>
                </a:r>
                <a14:m>
                  <m:oMath xmlns:m="http://schemas.openxmlformats.org/officeDocument/2006/math">
                    <m:r>
                      <a:rPr lang="en-US" i="1" dirty="0" smtClean="0">
                        <a:latin typeface="Cambria Math" panose="02040503050406030204" pitchFamily="18" charset="0"/>
                        <a:sym typeface="Wingdings" panose="05000000000000000000" pitchFamily="2" charset="2"/>
                      </a:rPr>
                      <m:t>–</m:t>
                    </m:r>
                    <m:r>
                      <a:rPr lang="en-US" i="1" dirty="0" smtClean="0">
                        <a:latin typeface="Cambria Math" panose="02040503050406030204" pitchFamily="18" charset="0"/>
                        <a:sym typeface="Wingdings" panose="05000000000000000000" pitchFamily="2" charset="2"/>
                      </a:rPr>
                      <m:t>𝑞</m:t>
                    </m:r>
                  </m:oMath>
                </a14:m>
                <a:r>
                  <a:rPr lang="en-US" i="1" dirty="0">
                    <a:latin typeface="Calibri" panose="020F0502020204030204" pitchFamily="34" charset="0"/>
                    <a:cs typeface="Calibri" panose="020F0502020204030204" pitchFamily="34" charset="0"/>
                    <a:sym typeface="Wingdings" panose="05000000000000000000" pitchFamily="2" charset="2"/>
                  </a:rPr>
                  <a:t> </a:t>
                </a:r>
                <a:r>
                  <a:rPr lang="el-GR" dirty="0">
                    <a:latin typeface="Calibri" panose="020F0502020204030204" pitchFamily="34" charset="0"/>
                    <a:cs typeface="Calibri" panose="020F0502020204030204" pitchFamily="34" charset="0"/>
                    <a:sym typeface="Wingdings" panose="05000000000000000000" pitchFamily="2" charset="2"/>
                  </a:rPr>
                  <a:t>που κινείται από το</a:t>
                </a:r>
                <a:r>
                  <a:rPr lang="aa-ET" dirty="0">
                    <a:latin typeface="Calibri" panose="020F0502020204030204" pitchFamily="34" charset="0"/>
                    <a:cs typeface="Calibri" panose="020F0502020204030204" pitchFamily="34" charset="0"/>
                    <a:sym typeface="Wingdings" panose="05000000000000000000" pitchFamily="2" charset="2"/>
                  </a:rPr>
                  <a:t> </a:t>
                </a:r>
                <a:r>
                  <a:rPr lang="el-GR" dirty="0">
                    <a:latin typeface="Calibri" panose="020F0502020204030204" pitchFamily="34" charset="0"/>
                    <a:cs typeface="Calibri" panose="020F0502020204030204" pitchFamily="34" charset="0"/>
                    <a:sym typeface="Wingdings" panose="05000000000000000000" pitchFamily="2" charset="2"/>
                  </a:rPr>
                  <a:t>(</a:t>
                </a:r>
                <a:r>
                  <a:rPr lang="en-US" dirty="0">
                    <a:latin typeface="Calibri" panose="020F0502020204030204" pitchFamily="34" charset="0"/>
                    <a:cs typeface="Calibri" panose="020F0502020204030204" pitchFamily="34" charset="0"/>
                    <a:sym typeface="Wingdings" panose="05000000000000000000" pitchFamily="2" charset="2"/>
                  </a:rPr>
                  <a:t>B</a:t>
                </a:r>
                <a:r>
                  <a:rPr lang="el-GR" dirty="0">
                    <a:latin typeface="Calibri" panose="020F0502020204030204" pitchFamily="34" charset="0"/>
                    <a:cs typeface="Calibri" panose="020F0502020204030204" pitchFamily="34" charset="0"/>
                    <a:sym typeface="Wingdings" panose="05000000000000000000" pitchFamily="2" charset="2"/>
                  </a:rPr>
                  <a:t>) στο (</a:t>
                </a:r>
                <a:r>
                  <a:rPr lang="en-US" dirty="0">
                    <a:latin typeface="Calibri" panose="020F0502020204030204" pitchFamily="34" charset="0"/>
                    <a:cs typeface="Calibri" panose="020F0502020204030204" pitchFamily="34" charset="0"/>
                    <a:sym typeface="Wingdings" panose="05000000000000000000" pitchFamily="2" charset="2"/>
                  </a:rPr>
                  <a:t>A</a:t>
                </a:r>
                <a:r>
                  <a:rPr lang="el-GR" dirty="0">
                    <a:latin typeface="Calibri" panose="020F0502020204030204" pitchFamily="34" charset="0"/>
                    <a:cs typeface="Calibri" panose="020F0502020204030204" pitchFamily="34" charset="0"/>
                    <a:sym typeface="Wingdings" panose="05000000000000000000" pitchFamily="2" charset="2"/>
                  </a:rPr>
                  <a:t>) </a:t>
                </a:r>
                <a:br>
                  <a:rPr lang="aa-ET" dirty="0">
                    <a:latin typeface="Calibri" panose="020F0502020204030204" pitchFamily="34" charset="0"/>
                    <a:cs typeface="Calibri" panose="020F0502020204030204" pitchFamily="34" charset="0"/>
                    <a:sym typeface="Wingdings" panose="05000000000000000000" pitchFamily="2" charset="2"/>
                  </a:rPr>
                </a:br>
                <a:r>
                  <a:rPr lang="el-GR" dirty="0">
                    <a:latin typeface="Calibri" panose="020F0502020204030204" pitchFamily="34" charset="0"/>
                    <a:cs typeface="Calibri" panose="020F0502020204030204" pitchFamily="34" charset="0"/>
                    <a:sym typeface="Wingdings" panose="05000000000000000000" pitchFamily="2" charset="2"/>
                  </a:rPr>
                  <a:t>(δε γίνεται να κινηθεί Α → Β)</a:t>
                </a:r>
              </a:p>
              <a:p>
                <a:r>
                  <a:rPr lang="el-GR" dirty="0">
                    <a:latin typeface="Calibri" panose="020F0502020204030204" pitchFamily="34" charset="0"/>
                    <a:cs typeface="Calibri" panose="020F0502020204030204" pitchFamily="34" charset="0"/>
                    <a:sym typeface="Wingdings" panose="05000000000000000000" pitchFamily="2" charset="2"/>
                  </a:rPr>
                  <a:t>Τότε </a:t>
                </a:r>
                <a14:m>
                  <m:oMath xmlns:m="http://schemas.openxmlformats.org/officeDocument/2006/math">
                    <m:r>
                      <a:rPr lang="el-GR" i="1">
                        <a:latin typeface="Cambria Math" panose="02040503050406030204" pitchFamily="18" charset="0"/>
                        <a:sym typeface="Wingdings" panose="05000000000000000000" pitchFamily="2" charset="2"/>
                      </a:rPr>
                      <m:t>𝛥</m:t>
                    </m:r>
                    <m:sSub>
                      <m:sSubPr>
                        <m:ctrlPr>
                          <a:rPr lang="en-US" b="0" i="1" smtClean="0">
                            <a:latin typeface="Cambria Math" panose="02040503050406030204" pitchFamily="18" charset="0"/>
                            <a:sym typeface="Wingdings" panose="05000000000000000000" pitchFamily="2" charset="2"/>
                          </a:rPr>
                        </m:ctrlPr>
                      </m:sSubPr>
                      <m:e>
                        <m:r>
                          <a:rPr lang="en-US" i="1">
                            <a:latin typeface="Cambria Math" panose="02040503050406030204" pitchFamily="18" charset="0"/>
                            <a:sym typeface="Wingdings" panose="05000000000000000000" pitchFamily="2" charset="2"/>
                          </a:rPr>
                          <m:t>𝑈</m:t>
                        </m:r>
                      </m:e>
                      <m:sub>
                        <m:r>
                          <a:rPr lang="en-US" b="0" i="1" smtClean="0">
                            <a:latin typeface="Cambria Math" panose="02040503050406030204" pitchFamily="18" charset="0"/>
                            <a:sym typeface="Wingdings" panose="05000000000000000000" pitchFamily="2" charset="2"/>
                          </a:rPr>
                          <m:t>𝑒</m:t>
                        </m:r>
                      </m:sub>
                    </m:sSub>
                    <m:r>
                      <a:rPr lang="en-US" i="1">
                        <a:latin typeface="Cambria Math" panose="02040503050406030204" pitchFamily="18" charset="0"/>
                        <a:sym typeface="Wingdings" panose="05000000000000000000" pitchFamily="2" charset="2"/>
                      </a:rPr>
                      <m:t>=−</m:t>
                    </m:r>
                    <m:r>
                      <a:rPr lang="en-US" i="1">
                        <a:latin typeface="Cambria Math" panose="02040503050406030204" pitchFamily="18" charset="0"/>
                        <a:sym typeface="Wingdings" panose="05000000000000000000" pitchFamily="2" charset="2"/>
                      </a:rPr>
                      <m:t>𝑞</m:t>
                    </m:r>
                    <m:sSub>
                      <m:sSubPr>
                        <m:ctrlPr>
                          <a:rPr lang="en-US" i="1">
                            <a:latin typeface="Cambria Math" panose="02040503050406030204" pitchFamily="18" charset="0"/>
                            <a:sym typeface="Wingdings" panose="05000000000000000000" pitchFamily="2" charset="2"/>
                          </a:rPr>
                        </m:ctrlPr>
                      </m:sSubPr>
                      <m:e>
                        <m:r>
                          <a:rPr lang="el-GR" i="1">
                            <a:latin typeface="Cambria Math"/>
                            <a:sym typeface="Wingdings" panose="05000000000000000000" pitchFamily="2" charset="2"/>
                          </a:rPr>
                          <m:t>𝛥</m:t>
                        </m:r>
                        <m:r>
                          <a:rPr lang="en-US" i="1">
                            <a:latin typeface="Cambria Math"/>
                            <a:sym typeface="Wingdings" panose="05000000000000000000" pitchFamily="2" charset="2"/>
                          </a:rPr>
                          <m:t>𝑉</m:t>
                        </m:r>
                      </m:e>
                      <m:sub>
                        <m:r>
                          <a:rPr lang="en-US" b="0" i="1" smtClean="0">
                            <a:latin typeface="Cambria Math"/>
                            <a:sym typeface="Wingdings" panose="05000000000000000000" pitchFamily="2" charset="2"/>
                          </a:rPr>
                          <m:t>𝐵</m:t>
                        </m:r>
                        <m:r>
                          <a:rPr lang="en-US" i="1">
                            <a:latin typeface="Cambria Math"/>
                            <a:sym typeface="Wingdings" panose="05000000000000000000" pitchFamily="2" charset="2"/>
                          </a:rPr>
                          <m:t>→</m:t>
                        </m:r>
                        <m:r>
                          <a:rPr lang="en-US" b="0" i="1" smtClean="0">
                            <a:latin typeface="Cambria Math"/>
                            <a:sym typeface="Wingdings" panose="05000000000000000000" pitchFamily="2" charset="2"/>
                          </a:rPr>
                          <m:t>𝐴</m:t>
                        </m:r>
                      </m:sub>
                    </m:sSub>
                    <m:r>
                      <a:rPr lang="en-US" i="1">
                        <a:latin typeface="Cambria Math" panose="02040503050406030204" pitchFamily="18" charset="0"/>
                        <a:sym typeface="Wingdings" panose="05000000000000000000" pitchFamily="2" charset="2"/>
                      </a:rPr>
                      <m:t>=−</m:t>
                    </m:r>
                    <m:r>
                      <a:rPr lang="en-US" i="1">
                        <a:latin typeface="Cambria Math" panose="02040503050406030204" pitchFamily="18" charset="0"/>
                        <a:sym typeface="Wingdings" panose="05000000000000000000" pitchFamily="2" charset="2"/>
                      </a:rPr>
                      <m:t>𝑞</m:t>
                    </m:r>
                    <m:d>
                      <m:dPr>
                        <m:ctrlPr>
                          <a:rPr lang="en-US" b="0" i="1" smtClean="0">
                            <a:latin typeface="Cambria Math" panose="02040503050406030204" pitchFamily="18" charset="0"/>
                            <a:sym typeface="Wingdings" panose="05000000000000000000" pitchFamily="2" charset="2"/>
                          </a:rPr>
                        </m:ctrlPr>
                      </m:dPr>
                      <m:e>
                        <m:r>
                          <a:rPr lang="en-US" i="1">
                            <a:latin typeface="Cambria Math" panose="02040503050406030204" pitchFamily="18" charset="0"/>
                            <a:sym typeface="Wingdings" panose="05000000000000000000" pitchFamily="2" charset="2"/>
                          </a:rPr>
                          <m:t>𝐸</m:t>
                        </m:r>
                        <m:r>
                          <a:rPr lang="en-US" b="0" i="1" smtClean="0">
                            <a:latin typeface="Cambria Math"/>
                            <a:sym typeface="Wingdings" panose="05000000000000000000" pitchFamily="2" charset="2"/>
                          </a:rPr>
                          <m:t>𝑑</m:t>
                        </m:r>
                      </m:e>
                    </m:d>
                    <m:r>
                      <a:rPr lang="el-GR" b="0" i="1" smtClean="0">
                        <a:latin typeface="Cambria Math"/>
                        <a:sym typeface="Wingdings" panose="05000000000000000000" pitchFamily="2" charset="2"/>
                      </a:rPr>
                      <m:t>=−</m:t>
                    </m:r>
                    <m:r>
                      <a:rPr lang="en-US" b="0" i="1" smtClean="0">
                        <a:latin typeface="Cambria Math"/>
                        <a:sym typeface="Wingdings" panose="05000000000000000000" pitchFamily="2" charset="2"/>
                      </a:rPr>
                      <m:t>𝑞𝐸𝑑</m:t>
                    </m:r>
                  </m:oMath>
                </a14:m>
                <a:r>
                  <a:rPr lang="en-US" dirty="0">
                    <a:latin typeface="Calibri" panose="020F0502020204030204" pitchFamily="34" charset="0"/>
                    <a:cs typeface="Calibri" panose="020F0502020204030204" pitchFamily="34" charset="0"/>
                    <a:sym typeface="Wingdings" panose="05000000000000000000" pitchFamily="2" charset="2"/>
                  </a:rPr>
                  <a:t>     </a:t>
                </a:r>
                <a:endParaRPr lang="el-GR" dirty="0">
                  <a:latin typeface="Calibri" panose="020F0502020204030204" pitchFamily="34" charset="0"/>
                  <a:cs typeface="Calibri" panose="020F0502020204030204" pitchFamily="34" charset="0"/>
                  <a:sym typeface="Wingdings" panose="05000000000000000000" pitchFamily="2" charset="2"/>
                </a:endParaRPr>
              </a:p>
              <a:p>
                <a:pPr lvl="1"/>
                <a:r>
                  <a:rPr lang="el-GR" dirty="0">
                    <a:latin typeface="Calibri" panose="020F0502020204030204" pitchFamily="34" charset="0"/>
                    <a:cs typeface="Calibri" panose="020F0502020204030204" pitchFamily="34" charset="0"/>
                    <a:sym typeface="Wingdings" panose="05000000000000000000" pitchFamily="2" charset="2"/>
                  </a:rPr>
                  <a:t>…αφού τώρα μετράμε </a:t>
                </a:r>
                <a14:m>
                  <m:oMath xmlns:m="http://schemas.openxmlformats.org/officeDocument/2006/math">
                    <m:sSub>
                      <m:sSubPr>
                        <m:ctrlPr>
                          <a:rPr lang="en-US" i="1">
                            <a:latin typeface="Cambria Math" panose="02040503050406030204" pitchFamily="18" charset="0"/>
                            <a:sym typeface="Wingdings" panose="05000000000000000000" pitchFamily="2" charset="2"/>
                          </a:rPr>
                        </m:ctrlPr>
                      </m:sSubPr>
                      <m:e>
                        <m:r>
                          <m:rPr>
                            <m:sty m:val="p"/>
                          </m:rPr>
                          <a:rPr lang="el-GR">
                            <a:latin typeface="Cambria Math"/>
                            <a:sym typeface="Wingdings" panose="05000000000000000000" pitchFamily="2" charset="2"/>
                          </a:rPr>
                          <m:t>Δ</m:t>
                        </m:r>
                        <m:r>
                          <m:rPr>
                            <m:sty m:val="p"/>
                          </m:rPr>
                          <a:rPr lang="en-US">
                            <a:latin typeface="Cambria Math"/>
                            <a:sym typeface="Wingdings" panose="05000000000000000000" pitchFamily="2" charset="2"/>
                          </a:rPr>
                          <m:t>V</m:t>
                        </m:r>
                      </m:e>
                      <m:sub>
                        <m:r>
                          <a:rPr lang="en-US" i="1">
                            <a:latin typeface="Cambria Math"/>
                            <a:sym typeface="Wingdings" panose="05000000000000000000" pitchFamily="2" charset="2"/>
                          </a:rPr>
                          <m:t>𝐵</m:t>
                        </m:r>
                        <m:r>
                          <a:rPr lang="en-US" i="1">
                            <a:latin typeface="Cambria Math"/>
                            <a:sym typeface="Wingdings" panose="05000000000000000000" pitchFamily="2" charset="2"/>
                          </a:rPr>
                          <m:t>→</m:t>
                        </m:r>
                        <m:r>
                          <a:rPr lang="en-US" i="1">
                            <a:latin typeface="Cambria Math"/>
                            <a:sym typeface="Wingdings" panose="05000000000000000000" pitchFamily="2" charset="2"/>
                          </a:rPr>
                          <m:t>𝐴</m:t>
                        </m:r>
                      </m:sub>
                    </m:sSub>
                  </m:oMath>
                </a14:m>
                <a:r>
                  <a:rPr lang="el-GR" dirty="0">
                    <a:latin typeface="Calibri" panose="020F0502020204030204" pitchFamily="34" charset="0"/>
                    <a:cs typeface="Calibri" panose="020F0502020204030204" pitchFamily="34" charset="0"/>
                    <a:sym typeface="Wingdings" panose="05000000000000000000" pitchFamily="2" charset="2"/>
                  </a:rPr>
                  <a:t> και όχι </a:t>
                </a:r>
                <a14:m>
                  <m:oMath xmlns:m="http://schemas.openxmlformats.org/officeDocument/2006/math">
                    <m:sSub>
                      <m:sSubPr>
                        <m:ctrlPr>
                          <a:rPr lang="en-US" i="1">
                            <a:latin typeface="Cambria Math" panose="02040503050406030204" pitchFamily="18" charset="0"/>
                            <a:sym typeface="Wingdings" panose="05000000000000000000" pitchFamily="2" charset="2"/>
                          </a:rPr>
                        </m:ctrlPr>
                      </m:sSubPr>
                      <m:e>
                        <m:r>
                          <m:rPr>
                            <m:sty m:val="p"/>
                          </m:rPr>
                          <a:rPr lang="el-GR">
                            <a:latin typeface="Cambria Math"/>
                            <a:sym typeface="Wingdings" panose="05000000000000000000" pitchFamily="2" charset="2"/>
                          </a:rPr>
                          <m:t>Δ</m:t>
                        </m:r>
                        <m:r>
                          <m:rPr>
                            <m:sty m:val="p"/>
                          </m:rPr>
                          <a:rPr lang="en-US">
                            <a:latin typeface="Cambria Math"/>
                            <a:sym typeface="Wingdings" panose="05000000000000000000" pitchFamily="2" charset="2"/>
                          </a:rPr>
                          <m:t>V</m:t>
                        </m:r>
                      </m:e>
                      <m:sub>
                        <m:r>
                          <m:rPr>
                            <m:sty m:val="p"/>
                          </m:rPr>
                          <a:rPr lang="el-GR" b="0" i="0" smtClean="0">
                            <a:latin typeface="Cambria Math"/>
                            <a:sym typeface="Wingdings" panose="05000000000000000000" pitchFamily="2" charset="2"/>
                          </a:rPr>
                          <m:t>Α</m:t>
                        </m:r>
                        <m:r>
                          <a:rPr lang="en-US" i="1">
                            <a:latin typeface="Cambria Math"/>
                            <a:sym typeface="Wingdings" panose="05000000000000000000" pitchFamily="2" charset="2"/>
                          </a:rPr>
                          <m:t>→</m:t>
                        </m:r>
                        <m:r>
                          <m:rPr>
                            <m:sty m:val="p"/>
                          </m:rPr>
                          <a:rPr lang="el-GR" b="0" i="0" smtClean="0">
                            <a:latin typeface="Cambria Math"/>
                            <a:sym typeface="Wingdings" panose="05000000000000000000" pitchFamily="2" charset="2"/>
                          </a:rPr>
                          <m:t>Β</m:t>
                        </m:r>
                      </m:sub>
                    </m:sSub>
                  </m:oMath>
                </a14:m>
                <a:endParaRPr lang="en-US" dirty="0">
                  <a:latin typeface="Calibri" panose="020F0502020204030204" pitchFamily="34" charset="0"/>
                  <a:cs typeface="Calibri" panose="020F0502020204030204" pitchFamily="34" charset="0"/>
                  <a:sym typeface="Wingdings" panose="05000000000000000000" pitchFamily="2" charset="2"/>
                </a:endParaRPr>
              </a:p>
              <a:p>
                <a:r>
                  <a:rPr lang="el-GR" dirty="0">
                    <a:latin typeface="Calibri" panose="020F0502020204030204" pitchFamily="34" charset="0"/>
                    <a:cs typeface="Calibri" panose="020F0502020204030204" pitchFamily="34" charset="0"/>
                    <a:sym typeface="Wingdings" panose="05000000000000000000" pitchFamily="2" charset="2"/>
                  </a:rPr>
                  <a:t>Βλέπουμε ότι πάλι </a:t>
                </a:r>
                <a14:m>
                  <m:oMath xmlns:m="http://schemas.openxmlformats.org/officeDocument/2006/math">
                    <m:r>
                      <m:rPr>
                        <m:sty m:val="p"/>
                      </m:rPr>
                      <a:rPr lang="el-GR" i="0" dirty="0" smtClean="0">
                        <a:latin typeface="Cambria Math" panose="02040503050406030204" pitchFamily="18" charset="0"/>
                        <a:sym typeface="Wingdings" panose="05000000000000000000" pitchFamily="2" charset="2"/>
                      </a:rPr>
                      <m:t>Δ</m:t>
                    </m:r>
                    <m:sSub>
                      <m:sSubPr>
                        <m:ctrlPr>
                          <a:rPr lang="en-US" b="0" i="1" dirty="0" smtClean="0">
                            <a:latin typeface="Cambria Math" panose="02040503050406030204" pitchFamily="18" charset="0"/>
                            <a:sym typeface="Wingdings" panose="05000000000000000000" pitchFamily="2" charset="2"/>
                          </a:rPr>
                        </m:ctrlPr>
                      </m:sSubPr>
                      <m:e>
                        <m:r>
                          <a:rPr lang="en-US" i="1" dirty="0" smtClean="0">
                            <a:latin typeface="Cambria Math" panose="02040503050406030204" pitchFamily="18" charset="0"/>
                            <a:sym typeface="Wingdings" panose="05000000000000000000" pitchFamily="2" charset="2"/>
                          </a:rPr>
                          <m:t>𝑈</m:t>
                        </m:r>
                      </m:e>
                      <m:sub>
                        <m:r>
                          <a:rPr lang="en-US" b="0" i="1" dirty="0" smtClean="0">
                            <a:latin typeface="Cambria Math" panose="02040503050406030204" pitchFamily="18" charset="0"/>
                            <a:sym typeface="Wingdings" panose="05000000000000000000" pitchFamily="2" charset="2"/>
                          </a:rPr>
                          <m:t>𝑒</m:t>
                        </m:r>
                      </m:sub>
                    </m:sSub>
                    <m:r>
                      <a:rPr lang="el-GR" i="1" dirty="0">
                        <a:latin typeface="Cambria Math" panose="02040503050406030204" pitchFamily="18" charset="0"/>
                        <a:sym typeface="Wingdings" panose="05000000000000000000" pitchFamily="2" charset="2"/>
                      </a:rPr>
                      <m:t>&lt;</m:t>
                    </m:r>
                    <m:r>
                      <a:rPr lang="en-US" i="1" dirty="0" smtClean="0">
                        <a:latin typeface="Cambria Math" panose="02040503050406030204" pitchFamily="18" charset="0"/>
                        <a:sym typeface="Wingdings" panose="05000000000000000000" pitchFamily="2" charset="2"/>
                      </a:rPr>
                      <m:t>0</m:t>
                    </m:r>
                    <m:r>
                      <a:rPr lang="en-US" i="1" dirty="0">
                        <a:latin typeface="Cambria Math" panose="02040503050406030204" pitchFamily="18" charset="0"/>
                        <a:ea typeface="Cambria Math" panose="02040503050406030204" pitchFamily="18" charset="0"/>
                        <a:sym typeface="Wingdings" panose="05000000000000000000" pitchFamily="2" charset="2"/>
                      </a:rPr>
                      <m:t>⟺</m:t>
                    </m:r>
                    <m:sSub>
                      <m:sSubPr>
                        <m:ctrlPr>
                          <a:rPr lang="aa-ET" i="1" dirty="0">
                            <a:latin typeface="Cambria Math" panose="02040503050406030204" pitchFamily="18" charset="0"/>
                            <a:ea typeface="Cambria Math" panose="02040503050406030204" pitchFamily="18" charset="0"/>
                            <a:sym typeface="Wingdings" panose="05000000000000000000" pitchFamily="2" charset="2"/>
                          </a:rPr>
                        </m:ctrlPr>
                      </m:sSubPr>
                      <m:e>
                        <m:r>
                          <a:rPr lang="aa-ET" i="1" dirty="0">
                            <a:latin typeface="Cambria Math" panose="02040503050406030204" pitchFamily="18" charset="0"/>
                            <a:ea typeface="Cambria Math" panose="02040503050406030204" pitchFamily="18" charset="0"/>
                            <a:sym typeface="Wingdings" panose="05000000000000000000" pitchFamily="2" charset="2"/>
                          </a:rPr>
                          <m:t>𝑈</m:t>
                        </m:r>
                      </m:e>
                      <m:sub>
                        <m:sSub>
                          <m:sSubPr>
                            <m:ctrlPr>
                              <a:rPr lang="aa-ET" i="1" dirty="0">
                                <a:latin typeface="Cambria Math" panose="02040503050406030204" pitchFamily="18" charset="0"/>
                                <a:ea typeface="Cambria Math" panose="02040503050406030204" pitchFamily="18" charset="0"/>
                                <a:sym typeface="Wingdings" panose="05000000000000000000" pitchFamily="2" charset="2"/>
                              </a:rPr>
                            </m:ctrlPr>
                          </m:sSubPr>
                          <m:e>
                            <m:r>
                              <a:rPr lang="aa-ET" i="1" dirty="0">
                                <a:latin typeface="Cambria Math" panose="02040503050406030204" pitchFamily="18" charset="0"/>
                                <a:ea typeface="Cambria Math" panose="02040503050406030204" pitchFamily="18" charset="0"/>
                                <a:sym typeface="Wingdings" panose="05000000000000000000" pitchFamily="2" charset="2"/>
                              </a:rPr>
                              <m:t>𝑒</m:t>
                            </m:r>
                          </m:e>
                          <m:sub>
                            <m:r>
                              <a:rPr lang="aa-ET" i="1" dirty="0">
                                <a:latin typeface="Cambria Math" panose="02040503050406030204" pitchFamily="18" charset="0"/>
                                <a:ea typeface="Cambria Math" panose="02040503050406030204" pitchFamily="18" charset="0"/>
                                <a:sym typeface="Wingdings" panose="05000000000000000000" pitchFamily="2" charset="2"/>
                              </a:rPr>
                              <m:t>𝐵</m:t>
                            </m:r>
                          </m:sub>
                        </m:sSub>
                      </m:sub>
                    </m:sSub>
                    <m:r>
                      <a:rPr lang="aa-ET" i="1" dirty="0">
                        <a:latin typeface="Cambria Math" panose="02040503050406030204" pitchFamily="18" charset="0"/>
                        <a:ea typeface="Cambria Math" panose="02040503050406030204" pitchFamily="18" charset="0"/>
                        <a:sym typeface="Wingdings" panose="05000000000000000000" pitchFamily="2" charset="2"/>
                      </a:rPr>
                      <m:t>&lt;</m:t>
                    </m:r>
                    <m:sSub>
                      <m:sSubPr>
                        <m:ctrlPr>
                          <a:rPr lang="aa-ET" i="1" dirty="0">
                            <a:latin typeface="Cambria Math" panose="02040503050406030204" pitchFamily="18" charset="0"/>
                            <a:ea typeface="Cambria Math" panose="02040503050406030204" pitchFamily="18" charset="0"/>
                            <a:sym typeface="Wingdings" panose="05000000000000000000" pitchFamily="2" charset="2"/>
                          </a:rPr>
                        </m:ctrlPr>
                      </m:sSubPr>
                      <m:e>
                        <m:r>
                          <a:rPr lang="aa-ET" i="1" dirty="0">
                            <a:latin typeface="Cambria Math" panose="02040503050406030204" pitchFamily="18" charset="0"/>
                            <a:ea typeface="Cambria Math" panose="02040503050406030204" pitchFamily="18" charset="0"/>
                            <a:sym typeface="Wingdings" panose="05000000000000000000" pitchFamily="2" charset="2"/>
                          </a:rPr>
                          <m:t>𝑈</m:t>
                        </m:r>
                      </m:e>
                      <m:sub>
                        <m:sSub>
                          <m:sSubPr>
                            <m:ctrlPr>
                              <a:rPr lang="aa-ET" i="1" dirty="0">
                                <a:latin typeface="Cambria Math" panose="02040503050406030204" pitchFamily="18" charset="0"/>
                                <a:ea typeface="Cambria Math" panose="02040503050406030204" pitchFamily="18" charset="0"/>
                                <a:sym typeface="Wingdings" panose="05000000000000000000" pitchFamily="2" charset="2"/>
                              </a:rPr>
                            </m:ctrlPr>
                          </m:sSubPr>
                          <m:e>
                            <m:r>
                              <a:rPr lang="aa-ET" i="1" dirty="0">
                                <a:latin typeface="Cambria Math" panose="02040503050406030204" pitchFamily="18" charset="0"/>
                                <a:ea typeface="Cambria Math" panose="02040503050406030204" pitchFamily="18" charset="0"/>
                                <a:sym typeface="Wingdings" panose="05000000000000000000" pitchFamily="2" charset="2"/>
                              </a:rPr>
                              <m:t>𝑒</m:t>
                            </m:r>
                          </m:e>
                          <m:sub>
                            <m:r>
                              <a:rPr lang="aa-ET" i="1" dirty="0">
                                <a:latin typeface="Cambria Math" panose="02040503050406030204" pitchFamily="18" charset="0"/>
                                <a:ea typeface="Cambria Math" panose="02040503050406030204" pitchFamily="18" charset="0"/>
                                <a:sym typeface="Wingdings" panose="05000000000000000000" pitchFamily="2" charset="2"/>
                              </a:rPr>
                              <m:t>𝐴</m:t>
                            </m:r>
                          </m:sub>
                        </m:sSub>
                      </m:sub>
                    </m:sSub>
                  </m:oMath>
                </a14:m>
                <a:r>
                  <a:rPr lang="el-GR" dirty="0">
                    <a:latin typeface="Calibri" panose="020F0502020204030204" pitchFamily="34" charset="0"/>
                    <a:cs typeface="Calibri" panose="020F0502020204030204" pitchFamily="34" charset="0"/>
                    <a:sym typeface="Wingdings" panose="05000000000000000000" pitchFamily="2" charset="2"/>
                  </a:rPr>
                  <a:t>!</a:t>
                </a:r>
                <a:endParaRPr lang="en-US" dirty="0">
                  <a:latin typeface="Calibri" panose="020F0502020204030204" pitchFamily="34" charset="0"/>
                  <a:cs typeface="Calibri" panose="020F0502020204030204" pitchFamily="34" charset="0"/>
                  <a:sym typeface="Wingdings" panose="05000000000000000000" pitchFamily="2" charset="2"/>
                </a:endParaRPr>
              </a:p>
              <a:p>
                <a:pPr lvl="1"/>
                <a:r>
                  <a:rPr lang="el-GR" dirty="0">
                    <a:latin typeface="Calibri" panose="020F0502020204030204" pitchFamily="34" charset="0"/>
                    <a:cs typeface="Calibri" panose="020F0502020204030204" pitchFamily="34" charset="0"/>
                    <a:sym typeface="Wingdings" panose="05000000000000000000" pitchFamily="2" charset="2"/>
                  </a:rPr>
                  <a:t>Αυτό σημαίνει ότι η </a:t>
                </a:r>
                <a:r>
                  <a:rPr lang="el-GR" b="1" dirty="0">
                    <a:latin typeface="Calibri" panose="020F0502020204030204" pitchFamily="34" charset="0"/>
                    <a:cs typeface="Calibri" panose="020F0502020204030204" pitchFamily="34" charset="0"/>
                    <a:sym typeface="Wingdings" panose="05000000000000000000" pitchFamily="2" charset="2"/>
                  </a:rPr>
                  <a:t>δυναμική ενέργεια του συστήματος φθίνει </a:t>
                </a:r>
                <a:r>
                  <a:rPr lang="el-GR" dirty="0">
                    <a:latin typeface="Calibri" panose="020F0502020204030204" pitchFamily="34" charset="0"/>
                    <a:cs typeface="Calibri" panose="020F0502020204030204" pitchFamily="34" charset="0"/>
                    <a:sym typeface="Wingdings" panose="05000000000000000000" pitchFamily="2" charset="2"/>
                  </a:rPr>
                  <a:t>ξανά όταν το </a:t>
                </a:r>
                <a:r>
                  <a:rPr lang="el-GR" b="1" dirty="0">
                    <a:latin typeface="Calibri" panose="020F0502020204030204" pitchFamily="34" charset="0"/>
                    <a:cs typeface="Calibri" panose="020F0502020204030204" pitchFamily="34" charset="0"/>
                    <a:sym typeface="Wingdings" panose="05000000000000000000" pitchFamily="2" charset="2"/>
                  </a:rPr>
                  <a:t>αρνητικό</a:t>
                </a:r>
                <a:r>
                  <a:rPr lang="el-GR" dirty="0">
                    <a:latin typeface="Calibri" panose="020F0502020204030204" pitchFamily="34" charset="0"/>
                    <a:cs typeface="Calibri" panose="020F0502020204030204" pitchFamily="34" charset="0"/>
                    <a:sym typeface="Wingdings" panose="05000000000000000000" pitchFamily="2" charset="2"/>
                  </a:rPr>
                  <a:t> φορτίο κατευθύνεται προς </a:t>
                </a:r>
                <a:r>
                  <a:rPr lang="el-GR" b="1" dirty="0">
                    <a:latin typeface="Calibri" panose="020F0502020204030204" pitchFamily="34" charset="0"/>
                    <a:cs typeface="Calibri" panose="020F0502020204030204" pitchFamily="34" charset="0"/>
                    <a:sym typeface="Wingdings" panose="05000000000000000000" pitchFamily="2" charset="2"/>
                  </a:rPr>
                  <a:t>αντίθετη κατεύθυνση από την κατεύθυνση των δυναμικών γραμμών</a:t>
                </a:r>
              </a:p>
              <a:p>
                <a:pPr lvl="1"/>
                <a:r>
                  <a:rPr lang="el-GR" dirty="0">
                    <a:latin typeface="Calibri" panose="020F0502020204030204" pitchFamily="34" charset="0"/>
                    <a:cs typeface="Calibri" panose="020F0502020204030204" pitchFamily="34" charset="0"/>
                    <a:sym typeface="Wingdings" panose="05000000000000000000" pitchFamily="2" charset="2"/>
                  </a:rPr>
                  <a:t>Άρα, αν αφήσουμε στη θέση (Β) ένα φορτίο </a:t>
                </a:r>
                <a14:m>
                  <m:oMath xmlns:m="http://schemas.openxmlformats.org/officeDocument/2006/math">
                    <m:r>
                      <a:rPr lang="en-US" i="1" dirty="0" smtClean="0">
                        <a:latin typeface="Cambria Math" panose="02040503050406030204" pitchFamily="18" charset="0"/>
                        <a:sym typeface="Wingdings" panose="05000000000000000000" pitchFamily="2" charset="2"/>
                      </a:rPr>
                      <m:t>𝑞</m:t>
                    </m:r>
                    <m:r>
                      <a:rPr lang="en-US" i="1" dirty="0" smtClean="0">
                        <a:latin typeface="Cambria Math" panose="02040503050406030204" pitchFamily="18" charset="0"/>
                        <a:sym typeface="Wingdings" panose="05000000000000000000" pitchFamily="2" charset="2"/>
                      </a:rPr>
                      <m:t>&lt;0</m:t>
                    </m:r>
                  </m:oMath>
                </a14:m>
                <a:r>
                  <a:rPr lang="en-US" dirty="0">
                    <a:latin typeface="Calibri" panose="020F0502020204030204" pitchFamily="34" charset="0"/>
                    <a:cs typeface="Calibri" panose="020F0502020204030204" pitchFamily="34" charset="0"/>
                    <a:sym typeface="Wingdings" panose="05000000000000000000" pitchFamily="2" charset="2"/>
                  </a:rPr>
                  <a:t>, </a:t>
                </a:r>
                <a:r>
                  <a:rPr lang="el-GR" dirty="0">
                    <a:latin typeface="Calibri" panose="020F0502020204030204" pitchFamily="34" charset="0"/>
                    <a:cs typeface="Calibri" panose="020F0502020204030204" pitchFamily="34" charset="0"/>
                    <a:sym typeface="Wingdings" panose="05000000000000000000" pitchFamily="2" charset="2"/>
                  </a:rPr>
                  <a:t>αυτό θα κινηθεί προς τα «πάνω» λόγω ηλεκτρ. δύναμης</a:t>
                </a:r>
              </a:p>
              <a:p>
                <a:pPr lvl="2"/>
                <a:r>
                  <a:rPr lang="el-GR" dirty="0">
                    <a:latin typeface="Calibri" panose="020F0502020204030204" pitchFamily="34" charset="0"/>
                    <a:cs typeface="Calibri" panose="020F0502020204030204" pitchFamily="34" charset="0"/>
                    <a:sym typeface="Wingdings" panose="05000000000000000000" pitchFamily="2" charset="2"/>
                  </a:rPr>
                  <a:t>Άρα επιταχύνεται  αποκτά </a:t>
                </a:r>
                <a:r>
                  <a:rPr lang="el-GR" b="1" dirty="0">
                    <a:latin typeface="Calibri" panose="020F0502020204030204" pitchFamily="34" charset="0"/>
                    <a:cs typeface="Calibri" panose="020F0502020204030204" pitchFamily="34" charset="0"/>
                    <a:sym typeface="Wingdings" panose="05000000000000000000" pitchFamily="2" charset="2"/>
                  </a:rPr>
                  <a:t>κινητική ενέργεια</a:t>
                </a:r>
              </a:p>
              <a:p>
                <a:pPr lvl="2"/>
                <a:r>
                  <a:rPr lang="el-GR" dirty="0">
                    <a:latin typeface="Calibri" panose="020F0502020204030204" pitchFamily="34" charset="0"/>
                    <a:cs typeface="Calibri" panose="020F0502020204030204" pitchFamily="34" charset="0"/>
                    <a:sym typeface="Wingdings" panose="05000000000000000000" pitchFamily="2" charset="2"/>
                  </a:rPr>
                  <a:t>Όσο προχωρά προς τα πάνω</a:t>
                </a:r>
                <a:r>
                  <a:rPr lang="el-GR" b="1" dirty="0">
                    <a:latin typeface="Calibri" panose="020F0502020204030204" pitchFamily="34" charset="0"/>
                    <a:cs typeface="Calibri" panose="020F0502020204030204" pitchFamily="34" charset="0"/>
                    <a:sym typeface="Wingdings" panose="05000000000000000000" pitchFamily="2" charset="2"/>
                  </a:rPr>
                  <a:t>, η δυναμική ενέργεια του συστήματος φορτίο-πεδίο μειώνεται εξίσου</a:t>
                </a:r>
                <a:r>
                  <a:rPr lang="el-GR" dirty="0">
                    <a:latin typeface="Calibri" panose="020F0502020204030204" pitchFamily="34" charset="0"/>
                    <a:cs typeface="Calibri" panose="020F0502020204030204" pitchFamily="34" charset="0"/>
                    <a:sym typeface="Wingdings" panose="05000000000000000000" pitchFamily="2" charset="2"/>
                  </a:rPr>
                  <a:t>.</a:t>
                </a:r>
              </a:p>
              <a:p>
                <a:pPr lvl="2"/>
                <a:r>
                  <a:rPr lang="el-GR" b="1" dirty="0">
                    <a:latin typeface="Calibri" panose="020F0502020204030204" pitchFamily="34" charset="0"/>
                    <a:cs typeface="Calibri" panose="020F0502020204030204" pitchFamily="34" charset="0"/>
                    <a:sym typeface="Wingdings" panose="05000000000000000000" pitchFamily="2" charset="2"/>
                  </a:rPr>
                  <a:t>Αρχή Διατήρησης Μηχανικής Ενέργειας σε απομονωμένο σύστημα!</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09775" y="1371600"/>
                <a:ext cx="8100850" cy="5257800"/>
              </a:xfrm>
              <a:blipFill>
                <a:blip r:embed="rId2"/>
                <a:stretch>
                  <a:fillRect t="-1506" r="-527" b="-463"/>
                </a:stretch>
              </a:blipFill>
            </p:spPr>
            <p:txBody>
              <a:bodyPr/>
              <a:lstStyle/>
              <a:p>
                <a:r>
                  <a:rPr lang="en-US">
                    <a:noFill/>
                  </a:rPr>
                  <a:t> </a:t>
                </a:r>
              </a:p>
            </p:txBody>
          </p:sp>
        </mc:Fallback>
      </mc:AlternateContent>
      <p:grpSp>
        <p:nvGrpSpPr>
          <p:cNvPr id="7" name="Group 6"/>
          <p:cNvGrpSpPr/>
          <p:nvPr/>
        </p:nvGrpSpPr>
        <p:grpSpPr>
          <a:xfrm>
            <a:off x="6781800" y="1066800"/>
            <a:ext cx="1476375" cy="2706688"/>
            <a:chOff x="6781800" y="1066800"/>
            <a:chExt cx="1476375" cy="2706688"/>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3295" t="38563" r="26557" b="-828"/>
            <a:stretch/>
          </p:blipFill>
          <p:spPr>
            <a:xfrm>
              <a:off x="6781800" y="1066800"/>
              <a:ext cx="1476375" cy="2706688"/>
            </a:xfrm>
            <a:prstGeom prst="rect">
              <a:avLst/>
            </a:prstGeom>
          </p:spPr>
        </p:pic>
        <p:sp>
          <p:nvSpPr>
            <p:cNvPr id="5" name="Oval 4"/>
            <p:cNvSpPr/>
            <p:nvPr/>
          </p:nvSpPr>
          <p:spPr>
            <a:xfrm>
              <a:off x="7436803" y="2423637"/>
              <a:ext cx="228600" cy="228600"/>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100000" t="100000"/>
              </a:path>
              <a:tileRect r="-100000" b="-100000"/>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a:ea typeface="+mn-ea"/>
                  <a:cs typeface="+mn-cs"/>
                </a:rPr>
                <a:t>-</a:t>
              </a:r>
              <a:endParaRPr kumimoji="0" lang="el-GR" sz="1600" b="1" i="0" u="none" strike="noStrike" kern="1200" cap="none" spc="0" normalizeH="0" baseline="0" noProof="0" dirty="0">
                <a:ln>
                  <a:noFill/>
                </a:ln>
                <a:solidFill>
                  <a:prstClr val="black"/>
                </a:solidFill>
                <a:effectLst/>
                <a:uLnTx/>
                <a:uFillTx/>
                <a:latin typeface="Cambria" panose="02040503050406030204"/>
                <a:ea typeface="+mn-ea"/>
                <a:cs typeface="+mn-cs"/>
              </a:endParaRPr>
            </a:p>
          </p:txBody>
        </p:sp>
        <p:sp>
          <p:nvSpPr>
            <p:cNvPr id="6" name="Oval 5"/>
            <p:cNvSpPr/>
            <p:nvPr/>
          </p:nvSpPr>
          <p:spPr>
            <a:xfrm>
              <a:off x="7441247" y="1084580"/>
              <a:ext cx="228600" cy="228600"/>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100000" t="100000"/>
              </a:path>
              <a:tileRect r="-100000" b="-100000"/>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a:ea typeface="+mn-ea"/>
                  <a:cs typeface="+mn-cs"/>
                </a:rPr>
                <a:t>-</a:t>
              </a:r>
              <a:endParaRPr kumimoji="0" lang="el-GR" sz="1800" b="1" i="0" u="none" strike="noStrike" kern="1200" cap="none" spc="0" normalizeH="0" baseline="0" noProof="0" dirty="0">
                <a:ln>
                  <a:noFill/>
                </a:ln>
                <a:solidFill>
                  <a:prstClr val="black"/>
                </a:solidFill>
                <a:effectLst/>
                <a:uLnTx/>
                <a:uFillTx/>
                <a:latin typeface="Cambria" panose="02040503050406030204"/>
                <a:ea typeface="+mn-ea"/>
                <a:cs typeface="+mn-cs"/>
              </a:endParaRPr>
            </a:p>
          </p:txBody>
        </p:sp>
      </p:grpSp>
      <mc:AlternateContent xmlns:mc="http://schemas.openxmlformats.org/markup-compatibility/2006" xmlns:a14="http://schemas.microsoft.com/office/drawing/2010/main">
        <mc:Choice Requires="a14">
          <p:sp>
            <p:nvSpPr>
              <p:cNvPr id="8" name="Horizontal Scroll 7"/>
              <p:cNvSpPr/>
              <p:nvPr/>
            </p:nvSpPr>
            <p:spPr>
              <a:xfrm>
                <a:off x="5334000" y="67285"/>
                <a:ext cx="2167316" cy="490776"/>
              </a:xfrm>
              <a:prstGeom prst="horizontalScroll">
                <a:avLst/>
              </a:prstGeom>
            </p:spPr>
            <p:style>
              <a:lnRef idx="2">
                <a:schemeClr val="dk1"/>
              </a:lnRef>
              <a:fillRef idx="1">
                <a:schemeClr val="lt1"/>
              </a:fillRef>
              <a:effectRef idx="0">
                <a:schemeClr val="dk1"/>
              </a:effectRef>
              <a:fontRef idx="minor">
                <a:schemeClr val="dk1"/>
              </a:fontRef>
            </p:style>
            <p:txBody>
              <a:bodyPr wrap="non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l-GR"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sym typeface="Wingdings" panose="05000000000000000000" pitchFamily="2" charset="2"/>
                        </a:rPr>
                        <m:t>𝛥</m:t>
                      </m:r>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sym typeface="Wingdings" panose="05000000000000000000" pitchFamily="2" charset="2"/>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sym typeface="Wingdings" panose="05000000000000000000" pitchFamily="2" charset="2"/>
                            </a:rPr>
                            <m:t>𝑉</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sym typeface="Wingdings" panose="05000000000000000000" pitchFamily="2" charset="2"/>
                            </a:rPr>
                            <m:t>𝐴</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sym typeface="Wingdings" panose="05000000000000000000" pitchFamily="2" charset="2"/>
                            </a:rPr>
                            <m:t>→</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sym typeface="Wingdings" panose="05000000000000000000" pitchFamily="2" charset="2"/>
                            </a:rPr>
                            <m:t>𝐵</m:t>
                          </m:r>
                        </m:sub>
                      </m:sSub>
                      <m:r>
                        <a:rPr kumimoji="0" lang="el-GR"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sym typeface="Wingdings" panose="05000000000000000000" pitchFamily="2" charset="2"/>
                        </a:rPr>
                        <m:t>=−</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sym typeface="Wingdings" panose="05000000000000000000" pitchFamily="2" charset="2"/>
                        </a:rPr>
                        <m:t>𝐸𝑑</m:t>
                      </m:r>
                    </m:oMath>
                  </m:oMathPara>
                </a14:m>
                <a:endParaRPr kumimoji="0" lang="el-GR" sz="1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Wingdings" panose="05000000000000000000" pitchFamily="2" charset="2"/>
                </a:endParaRPr>
              </a:p>
            </p:txBody>
          </p:sp>
        </mc:Choice>
        <mc:Fallback xmlns="">
          <p:sp>
            <p:nvSpPr>
              <p:cNvPr id="8" name="Horizontal Scroll 7"/>
              <p:cNvSpPr>
                <a:spLocks noRot="1" noChangeAspect="1" noMove="1" noResize="1" noEditPoints="1" noAdjustHandles="1" noChangeArrowheads="1" noChangeShapeType="1" noTextEdit="1"/>
              </p:cNvSpPr>
              <p:nvPr/>
            </p:nvSpPr>
            <p:spPr>
              <a:xfrm>
                <a:off x="5334000" y="67285"/>
                <a:ext cx="2167316" cy="490776"/>
              </a:xfrm>
              <a:prstGeom prst="horizontalScroll">
                <a:avLst/>
              </a:prstGeom>
              <a:blipFill>
                <a:blip r:embed="rId4"/>
                <a:stretch>
                  <a:fillRect/>
                </a:stretch>
              </a:blipFill>
            </p:spPr>
            <p:txBody>
              <a:bodyPr/>
              <a:lstStyle/>
              <a:p>
                <a:r>
                  <a:rPr lang="en-US">
                    <a:noFill/>
                  </a:rPr>
                  <a:t> </a:t>
                </a:r>
              </a:p>
            </p:txBody>
          </p:sp>
        </mc:Fallback>
      </mc:AlternateContent>
      <p:pic>
        <p:nvPicPr>
          <p:cNvPr id="9" name="Picture 2" descr="http://photos1.blogger.com/x/blogger/3569/2389/1600/760725/Decorated_tree.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9812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fade">
                                      <p:cBhvr>
                                        <p:cTn id="33" dur="500"/>
                                        <p:tgtEl>
                                          <p:spTgt spid="3">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animEffect transition="in" filter="fade">
                                      <p:cBhvr>
                                        <p:cTn id="38" dur="500"/>
                                        <p:tgtEl>
                                          <p:spTgt spid="3">
                                            <p:txEl>
                                              <p:pRg st="7" end="7"/>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Effect transition="in" filter="fade">
                                      <p:cBhvr>
                                        <p:cTn id="41" dur="500"/>
                                        <p:tgtEl>
                                          <p:spTgt spid="3">
                                            <p:txEl>
                                              <p:pRg st="8" end="8"/>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3">
                                            <p:txEl>
                                              <p:pRg st="9" end="9"/>
                                            </p:txEl>
                                          </p:spTgt>
                                        </p:tgtEl>
                                        <p:attrNameLst>
                                          <p:attrName>style.visibility</p:attrName>
                                        </p:attrNameLst>
                                      </p:cBhvr>
                                      <p:to>
                                        <p:strVal val="visible"/>
                                      </p:to>
                                    </p:set>
                                    <p:animEffect transition="in" filter="fade">
                                      <p:cBhvr>
                                        <p:cTn id="44"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Ηλεκτρικό Δυναμικό</a:t>
            </a:r>
          </a:p>
        </p:txBody>
      </p:sp>
      <p:sp>
        <p:nvSpPr>
          <p:cNvPr id="3" name="Content Placeholder 2"/>
          <p:cNvSpPr>
            <a:spLocks noGrp="1"/>
          </p:cNvSpPr>
          <p:nvPr>
            <p:ph idx="1"/>
          </p:nvPr>
        </p:nvSpPr>
        <p:spPr>
          <a:xfrm>
            <a:off x="709775" y="1371600"/>
            <a:ext cx="8100850" cy="5257800"/>
          </a:xfrm>
        </p:spPr>
        <p:txBody>
          <a:bodyPr>
            <a:normAutofit/>
          </a:bodyPr>
          <a:lstStyle/>
          <a:p>
            <a:r>
              <a:rPr lang="el-GR" b="1" dirty="0">
                <a:latin typeface="Calibri" panose="020F0502020204030204" pitchFamily="34" charset="0"/>
                <a:cs typeface="Calibri" panose="020F0502020204030204" pitchFamily="34" charset="0"/>
              </a:rPr>
              <a:t>Διαφορά Δυναμικού</a:t>
            </a:r>
          </a:p>
          <a:p>
            <a:r>
              <a:rPr lang="el-GR" dirty="0">
                <a:latin typeface="Calibri" panose="020F0502020204030204" pitchFamily="34" charset="0"/>
                <a:cs typeface="Calibri" panose="020F0502020204030204" pitchFamily="34" charset="0"/>
                <a:sym typeface="Wingdings" panose="05000000000000000000" pitchFamily="2" charset="2"/>
              </a:rPr>
              <a:t>Συμπέρασμα:</a:t>
            </a:r>
          </a:p>
          <a:p>
            <a:endParaRPr lang="el-GR" dirty="0">
              <a:latin typeface="Calibri" panose="020F0502020204030204" pitchFamily="34" charset="0"/>
              <a:cs typeface="Calibri" panose="020F0502020204030204" pitchFamily="34" charset="0"/>
              <a:sym typeface="Wingdings" panose="05000000000000000000" pitchFamily="2" charset="2"/>
            </a:endParaRPr>
          </a:p>
          <a:p>
            <a:r>
              <a:rPr lang="el-GR" b="1" dirty="0">
                <a:latin typeface="Calibri" panose="020F0502020204030204" pitchFamily="34" charset="0"/>
                <a:cs typeface="Calibri" panose="020F0502020204030204" pitchFamily="34" charset="0"/>
                <a:sym typeface="Wingdings" panose="05000000000000000000" pitchFamily="2" charset="2"/>
              </a:rPr>
              <a:t>Όταν ένα φορτίο κινείται σε ομογενές ηλεκτρικό πεδίο, κινείται πάντα προς διατάξεις που η ηλεκτρική δυναμική ενέργεια του συστήματος {φορτίου, πεδίου} μειώνεται!</a:t>
            </a:r>
          </a:p>
          <a:p>
            <a:endParaRPr lang="el-GR" b="1" dirty="0">
              <a:latin typeface="Calibri" panose="020F0502020204030204" pitchFamily="34" charset="0"/>
              <a:cs typeface="Calibri" panose="020F0502020204030204" pitchFamily="34" charset="0"/>
              <a:sym typeface="Wingdings" panose="05000000000000000000" pitchFamily="2" charset="2"/>
            </a:endParaRPr>
          </a:p>
          <a:p>
            <a:r>
              <a:rPr lang="el-GR" b="1" dirty="0">
                <a:latin typeface="Calibri" panose="020F0502020204030204" pitchFamily="34" charset="0"/>
                <a:cs typeface="Calibri" panose="020F0502020204030204" pitchFamily="34" charset="0"/>
                <a:sym typeface="Wingdings" panose="05000000000000000000" pitchFamily="2" charset="2"/>
              </a:rPr>
              <a:t>Αυτό συμβαίνει γιατί το σύστημα αυξάνει την κινητική του ενέργεια σε κάθε περίπτωση (το φορτίο κινείται)...</a:t>
            </a:r>
          </a:p>
          <a:p>
            <a:pPr lvl="1"/>
            <a:r>
              <a:rPr lang="el-GR" b="1" dirty="0">
                <a:latin typeface="Calibri" panose="020F0502020204030204" pitchFamily="34" charset="0"/>
                <a:cs typeface="Calibri" panose="020F0502020204030204" pitchFamily="34" charset="0"/>
                <a:sym typeface="Wingdings" panose="05000000000000000000" pitchFamily="2" charset="2"/>
              </a:rPr>
              <a:t>... κι επειδή είναι απομονωμένο, αναγκαστικά πρέπει η ηλεκτρική του δυναμική ενέργεια να μειώνεται...</a:t>
            </a:r>
          </a:p>
          <a:p>
            <a:pPr lvl="1"/>
            <a:r>
              <a:rPr lang="el-GR" b="1" dirty="0">
                <a:latin typeface="Calibri" panose="020F0502020204030204" pitchFamily="34" charset="0"/>
                <a:cs typeface="Calibri" panose="020F0502020204030204" pitchFamily="34" charset="0"/>
                <a:sym typeface="Wingdings" panose="05000000000000000000" pitchFamily="2" charset="2"/>
              </a:rPr>
              <a:t>...λόγω Αρχής Διατήρησης της (Μηχανικής) Ενέργειας!</a:t>
            </a:r>
          </a:p>
        </p:txBody>
      </p:sp>
      <mc:AlternateContent xmlns:mc="http://schemas.openxmlformats.org/markup-compatibility/2006" xmlns:a14="http://schemas.microsoft.com/office/drawing/2010/main">
        <mc:Choice Requires="a14">
          <p:sp>
            <p:nvSpPr>
              <p:cNvPr id="8" name="Horizontal Scroll 7"/>
              <p:cNvSpPr/>
              <p:nvPr/>
            </p:nvSpPr>
            <p:spPr>
              <a:xfrm>
                <a:off x="5334000" y="67285"/>
                <a:ext cx="2167316" cy="490776"/>
              </a:xfrm>
              <a:prstGeom prst="horizontalScroll">
                <a:avLst/>
              </a:prstGeom>
            </p:spPr>
            <p:style>
              <a:lnRef idx="2">
                <a:schemeClr val="dk1"/>
              </a:lnRef>
              <a:fillRef idx="1">
                <a:schemeClr val="lt1"/>
              </a:fillRef>
              <a:effectRef idx="0">
                <a:schemeClr val="dk1"/>
              </a:effectRef>
              <a:fontRef idx="minor">
                <a:schemeClr val="dk1"/>
              </a:fontRef>
            </p:style>
            <p:txBody>
              <a:bodyPr wrap="non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l-GR"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sym typeface="Wingdings" panose="05000000000000000000" pitchFamily="2" charset="2"/>
                        </a:rPr>
                        <m:t>𝛥</m:t>
                      </m:r>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sym typeface="Wingdings" panose="05000000000000000000" pitchFamily="2" charset="2"/>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sym typeface="Wingdings" panose="05000000000000000000" pitchFamily="2" charset="2"/>
                            </a:rPr>
                            <m:t>𝑉</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sym typeface="Wingdings" panose="05000000000000000000" pitchFamily="2" charset="2"/>
                            </a:rPr>
                            <m:t>𝐴</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sym typeface="Wingdings" panose="05000000000000000000" pitchFamily="2" charset="2"/>
                            </a:rPr>
                            <m:t>→</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sym typeface="Wingdings" panose="05000000000000000000" pitchFamily="2" charset="2"/>
                            </a:rPr>
                            <m:t>𝐵</m:t>
                          </m:r>
                        </m:sub>
                      </m:sSub>
                      <m:r>
                        <a:rPr kumimoji="0" lang="el-GR"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sym typeface="Wingdings" panose="05000000000000000000" pitchFamily="2" charset="2"/>
                        </a:rPr>
                        <m:t>=−</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sym typeface="Wingdings" panose="05000000000000000000" pitchFamily="2" charset="2"/>
                        </a:rPr>
                        <m:t>𝐸𝑑</m:t>
                      </m:r>
                    </m:oMath>
                  </m:oMathPara>
                </a14:m>
                <a:endParaRPr kumimoji="0" lang="el-GR" sz="1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Wingdings" panose="05000000000000000000" pitchFamily="2" charset="2"/>
                </a:endParaRPr>
              </a:p>
            </p:txBody>
          </p:sp>
        </mc:Choice>
        <mc:Fallback xmlns="">
          <p:sp>
            <p:nvSpPr>
              <p:cNvPr id="8" name="Horizontal Scroll 7"/>
              <p:cNvSpPr>
                <a:spLocks noRot="1" noChangeAspect="1" noMove="1" noResize="1" noEditPoints="1" noAdjustHandles="1" noChangeArrowheads="1" noChangeShapeType="1" noTextEdit="1"/>
              </p:cNvSpPr>
              <p:nvPr/>
            </p:nvSpPr>
            <p:spPr>
              <a:xfrm>
                <a:off x="5334000" y="67285"/>
                <a:ext cx="2167316" cy="490776"/>
              </a:xfrm>
              <a:prstGeom prst="horizontalScroll">
                <a:avLst/>
              </a:prstGeom>
              <a:blipFill>
                <a:blip r:embed="rId4"/>
                <a:stretch>
                  <a:fillRect/>
                </a:stretch>
              </a:blipFill>
            </p:spPr>
            <p:txBody>
              <a:bodyPr/>
              <a:lstStyle/>
              <a:p>
                <a:r>
                  <a:rPr lang="en-US">
                    <a:noFill/>
                  </a:rPr>
                  <a:t> </a:t>
                </a:r>
              </a:p>
            </p:txBody>
          </p:sp>
        </mc:Fallback>
      </mc:AlternateContent>
      <p:pic>
        <p:nvPicPr>
          <p:cNvPr id="9" name="Picture 2" descr="http://photos1.blogger.com/x/blogger/3569/2389/1600/760725/Decorated_tree.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7407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fade">
                                      <p:cBhvr>
                                        <p:cTn id="12" dur="500"/>
                                        <p:tgtEl>
                                          <p:spTgt spid="3">
                                            <p:txEl>
                                              <p:pRg st="5" end="5"/>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Effect transition="in" filter="fade">
                                      <p:cBhvr>
                                        <p:cTn id="15" dur="500"/>
                                        <p:tgtEl>
                                          <p:spTgt spid="3">
                                            <p:txEl>
                                              <p:pRg st="6" end="6"/>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7" end="7"/>
                                            </p:txEl>
                                          </p:spTgt>
                                        </p:tgtEl>
                                        <p:attrNameLst>
                                          <p:attrName>style.visibility</p:attrName>
                                        </p:attrNameLst>
                                      </p:cBhvr>
                                      <p:to>
                                        <p:strVal val="visible"/>
                                      </p:to>
                                    </p:set>
                                    <p:animEffect transition="in" filter="fade">
                                      <p:cBhvr>
                                        <p:cTn id="18"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l-GR" dirty="0"/>
              <a:t>Φυσική για Μηχανικούς</a:t>
            </a:r>
          </a:p>
        </p:txBody>
      </p:sp>
      <p:sp>
        <p:nvSpPr>
          <p:cNvPr id="3" name="Subtitle 2"/>
          <p:cNvSpPr>
            <a:spLocks noGrp="1"/>
          </p:cNvSpPr>
          <p:nvPr>
            <p:ph type="subTitle" idx="1"/>
          </p:nvPr>
        </p:nvSpPr>
        <p:spPr/>
        <p:txBody>
          <a:bodyPr>
            <a:normAutofit/>
          </a:bodyPr>
          <a:lstStyle/>
          <a:p>
            <a:r>
              <a:rPr lang="el-GR" dirty="0"/>
              <a:t>Ηλεκτρομαγνητισμός</a:t>
            </a:r>
          </a:p>
          <a:p>
            <a:r>
              <a:rPr lang="el-GR" b="1" dirty="0">
                <a:effectLst>
                  <a:outerShdw blurRad="38100" dist="38100" dir="2700000" algn="tl">
                    <a:srgbClr val="000000">
                      <a:alpha val="43137"/>
                    </a:srgbClr>
                  </a:outerShdw>
                </a:effectLst>
              </a:rPr>
              <a:t>Ηλεκτρική Δύναμη</a:t>
            </a:r>
          </a:p>
          <a:p>
            <a:endParaRPr lang="el-GR" dirty="0"/>
          </a:p>
          <a:p>
            <a:endParaRPr lang="el-GR" dirty="0"/>
          </a:p>
        </p:txBody>
      </p:sp>
      <p:sp>
        <p:nvSpPr>
          <p:cNvPr id="5" name="TextBox 4"/>
          <p:cNvSpPr txBox="1"/>
          <p:nvPr/>
        </p:nvSpPr>
        <p:spPr>
          <a:xfrm>
            <a:off x="152400" y="4863405"/>
            <a:ext cx="4285172" cy="1200329"/>
          </a:xfrm>
          <a:prstGeom prst="rect">
            <a:avLst/>
          </a:prstGeom>
          <a:noFill/>
        </p:spPr>
        <p:txBody>
          <a:bodyPr wrap="square" rtlCol="0">
            <a:spAutoFit/>
          </a:bodyPr>
          <a:lstStyle/>
          <a:p>
            <a:pPr algn="just"/>
            <a:r>
              <a:rPr lang="el-GR" sz="1200" b="1" dirty="0">
                <a:latin typeface="Cambria" panose="02040503050406030204" pitchFamily="18" charset="0"/>
              </a:rPr>
              <a:t>Εικόνα: Μητέρα και κόρη απολαμβάνουν την επίδραση της ηλεκτρικής φόρτισης των σωμάτων τους. Κάθε μια ξεχωριστή τρίχα των μαλλιών τους φορτίζεται και προκύπτει μια απωθητική δύναμη μεταξύ των τριχών, με αποτέλεσμα να «σηκώνονται οι τρίχες τους». </a:t>
            </a:r>
            <a:r>
              <a:rPr lang="el-GR" sz="1200" b="1" dirty="0">
                <a:latin typeface="Cambria" panose="02040503050406030204" pitchFamily="18" charset="0"/>
                <a:sym typeface="Wingdings" panose="05000000000000000000" pitchFamily="2" charset="2"/>
              </a:rPr>
              <a:t> (</a:t>
            </a:r>
            <a:r>
              <a:rPr lang="en-US" sz="1200" b="1" dirty="0">
                <a:latin typeface="Cambria" panose="02040503050406030204" pitchFamily="18" charset="0"/>
                <a:sym typeface="Wingdings" panose="05000000000000000000" pitchFamily="2" charset="2"/>
              </a:rPr>
              <a:t>Courtesy of Resonance Research Corporation)</a:t>
            </a:r>
            <a:endParaRPr lang="en-US" sz="1200" b="1" dirty="0">
              <a:latin typeface="Cambria" panose="020405030504060302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415802"/>
            <a:ext cx="4191000" cy="3440343"/>
          </a:xfrm>
          <a:prstGeom prst="rect">
            <a:avLst/>
          </a:prstGeom>
          <a:ln>
            <a:noFill/>
          </a:ln>
          <a:effectLst>
            <a:softEdge rad="112500"/>
          </a:effectLst>
        </p:spPr>
      </p:pic>
    </p:spTree>
    <p:extLst>
      <p:ext uri="{BB962C8B-B14F-4D97-AF65-F5344CB8AC3E}">
        <p14:creationId xmlns:p14="http://schemas.microsoft.com/office/powerpoint/2010/main" val="143572659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Ηλεκτρικό Δυναμικό</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8100850" cy="4876800"/>
              </a:xfrm>
            </p:spPr>
            <p:txBody>
              <a:bodyPr>
                <a:normAutofit fontScale="92500"/>
              </a:bodyPr>
              <a:lstStyle/>
              <a:p>
                <a:r>
                  <a:rPr lang="el-GR" sz="2600" b="1" dirty="0">
                    <a:latin typeface="Calibri" panose="020F0502020204030204" pitchFamily="34" charset="0"/>
                    <a:cs typeface="Calibri" panose="020F0502020204030204" pitchFamily="34" charset="0"/>
                  </a:rPr>
                  <a:t>Διαφορά Δυναμικού</a:t>
                </a:r>
              </a:p>
              <a:p>
                <a:r>
                  <a:rPr lang="el-GR" dirty="0">
                    <a:latin typeface="Calibri" panose="020F0502020204030204" pitchFamily="34" charset="0"/>
                    <a:cs typeface="Calibri" panose="020F0502020204030204" pitchFamily="34" charset="0"/>
                    <a:sym typeface="Wingdings" panose="05000000000000000000" pitchFamily="2" charset="2"/>
                  </a:rPr>
                  <a:t>Ας γενικεύσουμε τώρα για </a:t>
                </a:r>
                <a:br>
                  <a:rPr lang="en-US" dirty="0">
                    <a:latin typeface="Calibri" panose="020F0502020204030204" pitchFamily="34" charset="0"/>
                    <a:cs typeface="Calibri" panose="020F0502020204030204" pitchFamily="34" charset="0"/>
                    <a:sym typeface="Wingdings" panose="05000000000000000000" pitchFamily="2" charset="2"/>
                  </a:rPr>
                </a:br>
                <a:r>
                  <a:rPr lang="el-GR" dirty="0">
                    <a:latin typeface="Calibri" panose="020F0502020204030204" pitchFamily="34" charset="0"/>
                    <a:cs typeface="Calibri" panose="020F0502020204030204" pitchFamily="34" charset="0"/>
                    <a:sym typeface="Wingdings" panose="05000000000000000000" pitchFamily="2" charset="2"/>
                  </a:rPr>
                  <a:t>μετατόπιση</a:t>
                </a:r>
                <a:r>
                  <a:rPr lang="en-US" dirty="0">
                    <a:latin typeface="Calibri" panose="020F0502020204030204" pitchFamily="34" charset="0"/>
                    <a:cs typeface="Calibri" panose="020F0502020204030204" pitchFamily="34" charset="0"/>
                    <a:sym typeface="Wingdings" panose="05000000000000000000" pitchFamily="2" charset="2"/>
                  </a:rPr>
                  <a:t> </a:t>
                </a:r>
                <a:r>
                  <a:rPr lang="el-GR" b="1" dirty="0">
                    <a:latin typeface="Calibri" panose="020F0502020204030204" pitchFamily="34" charset="0"/>
                    <a:cs typeface="Calibri" panose="020F0502020204030204" pitchFamily="34" charset="0"/>
                    <a:sym typeface="Wingdings" panose="05000000000000000000" pitchFamily="2" charset="2"/>
                  </a:rPr>
                  <a:t>μη παράλληλη </a:t>
                </a:r>
                <a:r>
                  <a:rPr lang="el-GR" dirty="0">
                    <a:latin typeface="Calibri" panose="020F0502020204030204" pitchFamily="34" charset="0"/>
                    <a:cs typeface="Calibri" panose="020F0502020204030204" pitchFamily="34" charset="0"/>
                    <a:sym typeface="Wingdings" panose="05000000000000000000" pitchFamily="2" charset="2"/>
                  </a:rPr>
                  <a:t>στις </a:t>
                </a:r>
                <a:br>
                  <a:rPr lang="en-US" dirty="0">
                    <a:latin typeface="Calibri" panose="020F0502020204030204" pitchFamily="34" charset="0"/>
                    <a:cs typeface="Calibri" panose="020F0502020204030204" pitchFamily="34" charset="0"/>
                    <a:sym typeface="Wingdings" panose="05000000000000000000" pitchFamily="2" charset="2"/>
                  </a:rPr>
                </a:br>
                <a:r>
                  <a:rPr lang="el-GR" dirty="0">
                    <a:latin typeface="Calibri" panose="020F0502020204030204" pitchFamily="34" charset="0"/>
                    <a:cs typeface="Calibri" panose="020F0502020204030204" pitchFamily="34" charset="0"/>
                    <a:sym typeface="Wingdings" panose="05000000000000000000" pitchFamily="2" charset="2"/>
                  </a:rPr>
                  <a:t>δυναμικές γραμμές</a:t>
                </a:r>
              </a:p>
              <a:p>
                <a:pPr lvl="2"/>
                <a:endParaRPr lang="en-US" sz="1100" dirty="0">
                  <a:latin typeface="Calibri" panose="020F0502020204030204" pitchFamily="34" charset="0"/>
                  <a:cs typeface="Calibri" panose="020F0502020204030204" pitchFamily="34" charset="0"/>
                  <a:sym typeface="Wingdings" panose="05000000000000000000" pitchFamily="2" charset="2"/>
                </a:endParaRPr>
              </a:p>
              <a:p>
                <a:r>
                  <a:rPr lang="el-GR" dirty="0">
                    <a:latin typeface="Calibri" panose="020F0502020204030204" pitchFamily="34" charset="0"/>
                    <a:cs typeface="Calibri" panose="020F0502020204030204" pitchFamily="34" charset="0"/>
                    <a:sym typeface="Wingdings" panose="05000000000000000000" pitchFamily="2" charset="2"/>
                  </a:rPr>
                  <a:t>Έστω ότι η</a:t>
                </a:r>
                <a:r>
                  <a:rPr lang="en-US" dirty="0">
                    <a:latin typeface="Calibri" panose="020F0502020204030204" pitchFamily="34" charset="0"/>
                    <a:cs typeface="Calibri" panose="020F0502020204030204" pitchFamily="34" charset="0"/>
                    <a:sym typeface="Wingdings" panose="05000000000000000000" pitchFamily="2" charset="2"/>
                  </a:rPr>
                  <a:t> </a:t>
                </a:r>
                <a:r>
                  <a:rPr lang="el-GR" dirty="0">
                    <a:latin typeface="Calibri" panose="020F0502020204030204" pitchFamily="34" charset="0"/>
                    <a:cs typeface="Calibri" panose="020F0502020204030204" pitchFamily="34" charset="0"/>
                    <a:sym typeface="Wingdings" panose="05000000000000000000" pitchFamily="2" charset="2"/>
                  </a:rPr>
                  <a:t>μετατόπιση </a:t>
                </a:r>
                <a14:m>
                  <m:oMath xmlns:m="http://schemas.openxmlformats.org/officeDocument/2006/math">
                    <m:acc>
                      <m:accPr>
                        <m:chr m:val="⃗"/>
                        <m:ctrlPr>
                          <a:rPr lang="el-GR" i="1">
                            <a:latin typeface="Cambria Math" panose="02040503050406030204" pitchFamily="18" charset="0"/>
                            <a:sym typeface="Wingdings" panose="05000000000000000000" pitchFamily="2" charset="2"/>
                          </a:rPr>
                        </m:ctrlPr>
                      </m:accPr>
                      <m:e>
                        <m:r>
                          <a:rPr lang="en-US" i="1">
                            <a:latin typeface="Cambria Math" panose="02040503050406030204" pitchFamily="18" charset="0"/>
                            <a:sym typeface="Wingdings" panose="05000000000000000000" pitchFamily="2" charset="2"/>
                          </a:rPr>
                          <m:t>𝑠</m:t>
                        </m:r>
                      </m:e>
                    </m:acc>
                  </m:oMath>
                </a14:m>
                <a:r>
                  <a:rPr lang="en-US" dirty="0">
                    <a:latin typeface="Calibri" panose="020F0502020204030204" pitchFamily="34" charset="0"/>
                    <a:cs typeface="Calibri" panose="020F0502020204030204" pitchFamily="34" charset="0"/>
                    <a:sym typeface="Wingdings" panose="05000000000000000000" pitchFamily="2" charset="2"/>
                  </a:rPr>
                  <a:t> </a:t>
                </a:r>
                <a:r>
                  <a:rPr lang="el-GR" dirty="0">
                    <a:latin typeface="Calibri" panose="020F0502020204030204" pitchFamily="34" charset="0"/>
                    <a:cs typeface="Calibri" panose="020F0502020204030204" pitchFamily="34" charset="0"/>
                    <a:sym typeface="Wingdings" panose="05000000000000000000" pitchFamily="2" charset="2"/>
                  </a:rPr>
                  <a:t>από το (Α)</a:t>
                </a:r>
                <a:r>
                  <a:rPr lang="en-US" dirty="0">
                    <a:latin typeface="Calibri" panose="020F0502020204030204" pitchFamily="34" charset="0"/>
                    <a:cs typeface="Calibri" panose="020F0502020204030204" pitchFamily="34" charset="0"/>
                    <a:sym typeface="Wingdings" panose="05000000000000000000" pitchFamily="2" charset="2"/>
                  </a:rPr>
                  <a:t> </a:t>
                </a:r>
                <a:br>
                  <a:rPr lang="en-US" dirty="0">
                    <a:latin typeface="Calibri" panose="020F0502020204030204" pitchFamily="34" charset="0"/>
                    <a:cs typeface="Calibri" panose="020F0502020204030204" pitchFamily="34" charset="0"/>
                    <a:sym typeface="Wingdings" panose="05000000000000000000" pitchFamily="2" charset="2"/>
                  </a:rPr>
                </a:br>
                <a:r>
                  <a:rPr lang="el-GR" dirty="0">
                    <a:latin typeface="Calibri" panose="020F0502020204030204" pitchFamily="34" charset="0"/>
                    <a:cs typeface="Calibri" panose="020F0502020204030204" pitchFamily="34" charset="0"/>
                    <a:sym typeface="Wingdings" panose="05000000000000000000" pitchFamily="2" charset="2"/>
                  </a:rPr>
                  <a:t>στο (Β)</a:t>
                </a:r>
                <a:r>
                  <a:rPr lang="en-US" dirty="0">
                    <a:latin typeface="Calibri" panose="020F0502020204030204" pitchFamily="34" charset="0"/>
                    <a:cs typeface="Calibri" panose="020F0502020204030204" pitchFamily="34" charset="0"/>
                    <a:sym typeface="Wingdings" panose="05000000000000000000" pitchFamily="2" charset="2"/>
                  </a:rPr>
                  <a:t>: </a:t>
                </a:r>
                <a:r>
                  <a:rPr lang="el-GR" b="1" dirty="0">
                    <a:latin typeface="Calibri" panose="020F0502020204030204" pitchFamily="34" charset="0"/>
                    <a:cs typeface="Calibri" panose="020F0502020204030204" pitchFamily="34" charset="0"/>
                    <a:sym typeface="Wingdings" panose="05000000000000000000" pitchFamily="2" charset="2"/>
                  </a:rPr>
                  <a:t>ΔΕΝ</a:t>
                </a:r>
                <a:r>
                  <a:rPr lang="el-GR" dirty="0">
                    <a:latin typeface="Calibri" panose="020F0502020204030204" pitchFamily="34" charset="0"/>
                    <a:cs typeface="Calibri" panose="020F0502020204030204" pitchFamily="34" charset="0"/>
                    <a:sym typeface="Wingdings" panose="05000000000000000000" pitchFamily="2" charset="2"/>
                  </a:rPr>
                  <a:t> είναι παράλληλη στις </a:t>
                </a:r>
                <a:br>
                  <a:rPr lang="en-US" dirty="0">
                    <a:latin typeface="Calibri" panose="020F0502020204030204" pitchFamily="34" charset="0"/>
                    <a:cs typeface="Calibri" panose="020F0502020204030204" pitchFamily="34" charset="0"/>
                    <a:sym typeface="Wingdings" panose="05000000000000000000" pitchFamily="2" charset="2"/>
                  </a:rPr>
                </a:br>
                <a:r>
                  <a:rPr lang="el-GR" dirty="0">
                    <a:latin typeface="Calibri" panose="020F0502020204030204" pitchFamily="34" charset="0"/>
                    <a:cs typeface="Calibri" panose="020F0502020204030204" pitchFamily="34" charset="0"/>
                    <a:sym typeface="Wingdings" panose="05000000000000000000" pitchFamily="2" charset="2"/>
                  </a:rPr>
                  <a:t>δυναμικές γραμμές</a:t>
                </a:r>
                <a:endParaRPr lang="en-US" dirty="0">
                  <a:latin typeface="Calibri" panose="020F0502020204030204" pitchFamily="34" charset="0"/>
                  <a:cs typeface="Calibri" panose="020F0502020204030204" pitchFamily="34" charset="0"/>
                  <a:sym typeface="Wingdings" panose="05000000000000000000" pitchFamily="2" charset="2"/>
                </a:endParaRPr>
              </a:p>
              <a:p>
                <a:pPr lvl="2"/>
                <a:endParaRPr lang="en-US" sz="1200" dirty="0">
                  <a:latin typeface="Calibri" panose="020F0502020204030204" pitchFamily="34" charset="0"/>
                  <a:cs typeface="Calibri" panose="020F0502020204030204" pitchFamily="34" charset="0"/>
                  <a:sym typeface="Wingdings" panose="05000000000000000000" pitchFamily="2" charset="2"/>
                </a:endParaRPr>
              </a:p>
              <a:p>
                <a:r>
                  <a:rPr lang="el-GR" dirty="0">
                    <a:latin typeface="Calibri" panose="020F0502020204030204" pitchFamily="34" charset="0"/>
                    <a:cs typeface="Calibri" panose="020F0502020204030204" pitchFamily="34" charset="0"/>
                    <a:sym typeface="Wingdings" panose="05000000000000000000" pitchFamily="2" charset="2"/>
                  </a:rPr>
                  <a:t>Τότε για τη μετατόπιση </a:t>
                </a:r>
                <a14:m>
                  <m:oMath xmlns:m="http://schemas.openxmlformats.org/officeDocument/2006/math">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𝑠</m:t>
                        </m:r>
                      </m:e>
                    </m:acc>
                  </m:oMath>
                </a14:m>
                <a:endParaRPr lang="en-US" b="0" i="1" dirty="0">
                  <a:latin typeface="Cambria Math" panose="02040503050406030204" pitchFamily="18" charset="0"/>
                  <a:sym typeface="Wingdings" panose="05000000000000000000" pitchFamily="2" charset="2"/>
                </a:endParaRPr>
              </a:p>
              <a:p>
                <a:pPr marL="68580" indent="0">
                  <a:buNone/>
                </a:pPr>
                <a14:m>
                  <m:oMathPara xmlns:m="http://schemas.openxmlformats.org/officeDocument/2006/math">
                    <m:oMathParaPr>
                      <m:jc m:val="centerGroup"/>
                    </m:oMathParaPr>
                    <m:oMath xmlns:m="http://schemas.openxmlformats.org/officeDocument/2006/math">
                      <m:sSub>
                        <m:sSubPr>
                          <m:ctrlPr>
                            <a:rPr lang="el-GR" b="0" i="1" smtClean="0">
                              <a:latin typeface="Cambria Math" panose="02040503050406030204" pitchFamily="18" charset="0"/>
                              <a:sym typeface="Wingdings" panose="05000000000000000000" pitchFamily="2" charset="2"/>
                            </a:rPr>
                          </m:ctrlPr>
                        </m:sSubPr>
                        <m:e>
                          <m:r>
                            <m:rPr>
                              <m:sty m:val="p"/>
                            </m:rPr>
                            <a:rPr lang="el-GR">
                              <a:latin typeface="Cambria Math" panose="02040503050406030204" pitchFamily="18" charset="0"/>
                              <a:sym typeface="Wingdings" panose="05000000000000000000" pitchFamily="2" charset="2"/>
                            </a:rPr>
                            <m:t>Δ</m:t>
                          </m:r>
                          <m:r>
                            <m:rPr>
                              <m:sty m:val="p"/>
                            </m:rPr>
                            <a:rPr lang="en-US">
                              <a:latin typeface="Cambria Math" panose="02040503050406030204" pitchFamily="18" charset="0"/>
                              <a:sym typeface="Wingdings" panose="05000000000000000000" pitchFamily="2" charset="2"/>
                            </a:rPr>
                            <m:t>V</m:t>
                          </m:r>
                        </m:e>
                        <m:sub>
                          <m:r>
                            <a:rPr lang="en-US" b="0" i="1" smtClean="0">
                              <a:latin typeface="Cambria Math" panose="02040503050406030204" pitchFamily="18" charset="0"/>
                              <a:sym typeface="Wingdings" panose="05000000000000000000" pitchFamily="2" charset="2"/>
                            </a:rPr>
                            <m:t>𝐴𝐵</m:t>
                          </m:r>
                        </m:sub>
                      </m:sSub>
                      <m:r>
                        <a:rPr lang="en-US" b="0" i="0" smtClean="0">
                          <a:latin typeface="Cambria Math" panose="02040503050406030204" pitchFamily="18" charset="0"/>
                          <a:sym typeface="Wingdings" panose="05000000000000000000" pitchFamily="2" charset="2"/>
                        </a:rPr>
                        <m:t>=−</m:t>
                      </m:r>
                      <m:nary>
                        <m:naryPr>
                          <m:limLoc m:val="undOvr"/>
                          <m:ctrlPr>
                            <a:rPr lang="en-US" b="0" i="1" smtClean="0">
                              <a:latin typeface="Cambria Math" panose="02040503050406030204" pitchFamily="18" charset="0"/>
                              <a:sym typeface="Wingdings" panose="05000000000000000000" pitchFamily="2" charset="2"/>
                            </a:rPr>
                          </m:ctrlPr>
                        </m:naryPr>
                        <m:sub>
                          <m:r>
                            <m:rPr>
                              <m:brk m:alnAt="24"/>
                            </m:rPr>
                            <a:rPr lang="en-US" b="0" i="1" smtClean="0">
                              <a:latin typeface="Cambria Math" panose="02040503050406030204" pitchFamily="18" charset="0"/>
                              <a:sym typeface="Wingdings" panose="05000000000000000000" pitchFamily="2" charset="2"/>
                            </a:rPr>
                            <m:t>𝐴</m:t>
                          </m:r>
                        </m:sub>
                        <m:sup>
                          <m:r>
                            <a:rPr lang="en-US" b="0" i="1" smtClean="0">
                              <a:latin typeface="Cambria Math" panose="02040503050406030204" pitchFamily="18" charset="0"/>
                              <a:sym typeface="Wingdings" panose="05000000000000000000" pitchFamily="2" charset="2"/>
                            </a:rPr>
                            <m:t>𝐵</m:t>
                          </m:r>
                        </m:sup>
                        <m:e>
                          <m:acc>
                            <m:accPr>
                              <m:chr m:val="⃗"/>
                              <m:ctrlPr>
                                <a:rPr lang="en-US" i="1">
                                  <a:latin typeface="Cambria Math" panose="02040503050406030204" pitchFamily="18" charset="0"/>
                                </a:rPr>
                              </m:ctrlPr>
                            </m:accPr>
                            <m:e>
                              <m:r>
                                <a:rPr lang="en-US" i="1">
                                  <a:latin typeface="Cambria Math" panose="02040503050406030204" pitchFamily="18" charset="0"/>
                                </a:rPr>
                                <m:t>𝐸</m:t>
                              </m:r>
                            </m:e>
                          </m:acc>
                          <m:r>
                            <a:rPr lang="el-GR"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𝑑</m:t>
                          </m:r>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𝑠</m:t>
                              </m:r>
                            </m:e>
                          </m:acc>
                        </m:e>
                      </m:nary>
                      <m:r>
                        <a:rPr lang="en-US" b="0" i="1" smtClean="0">
                          <a:latin typeface="Cambria Math" panose="02040503050406030204" pitchFamily="18" charset="0"/>
                          <a:sym typeface="Wingdings" panose="05000000000000000000" pitchFamily="2" charset="2"/>
                        </a:rPr>
                        <m:t>=</m:t>
                      </m:r>
                      <m:r>
                        <a:rPr lang="en-US">
                          <a:latin typeface="Cambria Math" panose="02040503050406030204" pitchFamily="18" charset="0"/>
                          <a:sym typeface="Wingdings" panose="05000000000000000000" pitchFamily="2" charset="2"/>
                        </a:rPr>
                        <m:t>−</m:t>
                      </m:r>
                      <m:nary>
                        <m:naryPr>
                          <m:limLoc m:val="undOvr"/>
                          <m:ctrlPr>
                            <a:rPr lang="en-US" i="1" smtClean="0">
                              <a:latin typeface="Cambria Math" panose="02040503050406030204" pitchFamily="18" charset="0"/>
                              <a:sym typeface="Wingdings" panose="05000000000000000000" pitchFamily="2" charset="2"/>
                            </a:rPr>
                          </m:ctrlPr>
                        </m:naryPr>
                        <m:sub>
                          <m:r>
                            <m:rPr>
                              <m:brk m:alnAt="24"/>
                            </m:rPr>
                            <a:rPr lang="en-US" i="1">
                              <a:latin typeface="Cambria Math" panose="02040503050406030204" pitchFamily="18" charset="0"/>
                              <a:sym typeface="Wingdings" panose="05000000000000000000" pitchFamily="2" charset="2"/>
                            </a:rPr>
                            <m:t>𝐴</m:t>
                          </m:r>
                        </m:sub>
                        <m:sup>
                          <m:r>
                            <a:rPr lang="en-US" i="1">
                              <a:latin typeface="Cambria Math" panose="02040503050406030204" pitchFamily="18" charset="0"/>
                              <a:sym typeface="Wingdings" panose="05000000000000000000" pitchFamily="2" charset="2"/>
                            </a:rPr>
                            <m:t>𝐵</m:t>
                          </m:r>
                        </m:sup>
                        <m:e>
                          <m:r>
                            <a:rPr lang="en-US" b="0" i="1" smtClean="0">
                              <a:latin typeface="Cambria Math" panose="02040503050406030204" pitchFamily="18" charset="0"/>
                              <a:sym typeface="Wingdings" panose="05000000000000000000" pitchFamily="2" charset="2"/>
                            </a:rPr>
                            <m:t>𝐸𝑑𝑠</m:t>
                          </m:r>
                          <m:func>
                            <m:funcPr>
                              <m:ctrlPr>
                                <a:rPr lang="en-US" b="0" i="1" smtClean="0">
                                  <a:latin typeface="Cambria Math" panose="02040503050406030204" pitchFamily="18" charset="0"/>
                                  <a:sym typeface="Wingdings" panose="05000000000000000000" pitchFamily="2" charset="2"/>
                                </a:rPr>
                              </m:ctrlPr>
                            </m:funcPr>
                            <m:fName>
                              <m:r>
                                <m:rPr>
                                  <m:sty m:val="p"/>
                                </m:rPr>
                                <a:rPr lang="en-US" b="0" i="0" smtClean="0">
                                  <a:latin typeface="Cambria Math" panose="02040503050406030204" pitchFamily="18" charset="0"/>
                                  <a:sym typeface="Wingdings" panose="05000000000000000000" pitchFamily="2" charset="2"/>
                                </a:rPr>
                                <m:t>cos</m:t>
                              </m:r>
                            </m:fName>
                            <m:e>
                              <m:d>
                                <m:dPr>
                                  <m:ctrlPr>
                                    <a:rPr lang="en-US" b="0" i="1" smtClean="0">
                                      <a:latin typeface="Cambria Math" panose="02040503050406030204" pitchFamily="18" charset="0"/>
                                      <a:sym typeface="Wingdings" panose="05000000000000000000" pitchFamily="2" charset="2"/>
                                    </a:rPr>
                                  </m:ctrlPr>
                                </m:dPr>
                                <m:e>
                                  <m:r>
                                    <a:rPr lang="en-US" b="0" i="1" smtClean="0">
                                      <a:latin typeface="Cambria Math" panose="02040503050406030204" pitchFamily="18" charset="0"/>
                                      <a:sym typeface="Wingdings" panose="05000000000000000000" pitchFamily="2" charset="2"/>
                                    </a:rPr>
                                    <m:t>𝜃</m:t>
                                  </m:r>
                                </m:e>
                              </m:d>
                            </m:e>
                          </m:func>
                        </m:e>
                      </m:nary>
                      <m:r>
                        <a:rPr lang="en-US" b="0" i="1" smtClean="0">
                          <a:latin typeface="Cambria Math" panose="02040503050406030204" pitchFamily="18" charset="0"/>
                          <a:ea typeface="Cambria Math" panose="02040503050406030204" pitchFamily="18" charset="0"/>
                        </a:rPr>
                        <m:t>=</m:t>
                      </m:r>
                      <m:r>
                        <a:rPr lang="en-US">
                          <a:latin typeface="Cambria Math" panose="02040503050406030204" pitchFamily="18" charset="0"/>
                          <a:sym typeface="Wingdings" panose="05000000000000000000" pitchFamily="2" charset="2"/>
                        </a:rPr>
                        <m:t>−</m:t>
                      </m:r>
                      <m:r>
                        <a:rPr lang="en-US" b="0" i="1" smtClean="0">
                          <a:latin typeface="Cambria Math" panose="02040503050406030204" pitchFamily="18" charset="0"/>
                          <a:sym typeface="Wingdings" panose="05000000000000000000" pitchFamily="2" charset="2"/>
                        </a:rPr>
                        <m:t>𝐸</m:t>
                      </m:r>
                      <m:func>
                        <m:funcPr>
                          <m:ctrlPr>
                            <a:rPr lang="en-US" b="0" i="1" smtClean="0">
                              <a:latin typeface="Cambria Math" panose="02040503050406030204" pitchFamily="18" charset="0"/>
                              <a:sym typeface="Wingdings" panose="05000000000000000000" pitchFamily="2" charset="2"/>
                            </a:rPr>
                          </m:ctrlPr>
                        </m:funcPr>
                        <m:fName>
                          <m:r>
                            <m:rPr>
                              <m:sty m:val="p"/>
                            </m:rPr>
                            <a:rPr lang="en-US" b="0" i="0" smtClean="0">
                              <a:latin typeface="Cambria Math" panose="02040503050406030204" pitchFamily="18" charset="0"/>
                              <a:sym typeface="Wingdings" panose="05000000000000000000" pitchFamily="2" charset="2"/>
                            </a:rPr>
                            <m:t>cos</m:t>
                          </m:r>
                        </m:fName>
                        <m:e>
                          <m:d>
                            <m:dPr>
                              <m:ctrlPr>
                                <a:rPr lang="en-US" b="0" i="1" smtClean="0">
                                  <a:latin typeface="Cambria Math" panose="02040503050406030204" pitchFamily="18" charset="0"/>
                                  <a:sym typeface="Wingdings" panose="05000000000000000000" pitchFamily="2" charset="2"/>
                                </a:rPr>
                              </m:ctrlPr>
                            </m:dPr>
                            <m:e>
                              <m:r>
                                <a:rPr lang="en-US" b="0" i="1" smtClean="0">
                                  <a:latin typeface="Cambria Math" panose="02040503050406030204" pitchFamily="18" charset="0"/>
                                  <a:sym typeface="Wingdings" panose="05000000000000000000" pitchFamily="2" charset="2"/>
                                </a:rPr>
                                <m:t>𝜃</m:t>
                              </m:r>
                            </m:e>
                          </m:d>
                        </m:e>
                      </m:func>
                      <m:nary>
                        <m:naryPr>
                          <m:limLoc m:val="undOvr"/>
                          <m:ctrlPr>
                            <a:rPr lang="en-US" i="1">
                              <a:latin typeface="Cambria Math" panose="02040503050406030204" pitchFamily="18" charset="0"/>
                              <a:sym typeface="Wingdings" panose="05000000000000000000" pitchFamily="2" charset="2"/>
                            </a:rPr>
                          </m:ctrlPr>
                        </m:naryPr>
                        <m:sub>
                          <m:r>
                            <m:rPr>
                              <m:brk m:alnAt="24"/>
                            </m:rPr>
                            <a:rPr lang="en-US" i="1">
                              <a:latin typeface="Cambria Math" panose="02040503050406030204" pitchFamily="18" charset="0"/>
                              <a:sym typeface="Wingdings" panose="05000000000000000000" pitchFamily="2" charset="2"/>
                            </a:rPr>
                            <m:t>𝐴</m:t>
                          </m:r>
                        </m:sub>
                        <m:sup>
                          <m:r>
                            <a:rPr lang="en-US" i="1">
                              <a:latin typeface="Cambria Math" panose="02040503050406030204" pitchFamily="18" charset="0"/>
                              <a:sym typeface="Wingdings" panose="05000000000000000000" pitchFamily="2" charset="2"/>
                            </a:rPr>
                            <m:t>𝐵</m:t>
                          </m:r>
                        </m:sup>
                        <m:e>
                          <m:r>
                            <a:rPr lang="en-US" i="1">
                              <a:latin typeface="Cambria Math" panose="02040503050406030204" pitchFamily="18" charset="0"/>
                              <a:sym typeface="Wingdings" panose="05000000000000000000" pitchFamily="2" charset="2"/>
                            </a:rPr>
                            <m:t>𝑑𝑠</m:t>
                          </m:r>
                        </m:e>
                      </m:nary>
                    </m:oMath>
                  </m:oMathPara>
                </a14:m>
                <a:br>
                  <a:rPr lang="en-US" i="1" dirty="0">
                    <a:latin typeface="Cambria Math" panose="02040503050406030204" pitchFamily="18" charset="0"/>
                    <a:sym typeface="Wingdings" panose="05000000000000000000" pitchFamily="2" charset="2"/>
                  </a:rPr>
                </a:br>
                <a:r>
                  <a:rPr lang="en-US" i="1" dirty="0">
                    <a:latin typeface="Cambria Math" panose="02040503050406030204" pitchFamily="18" charset="0"/>
                    <a:sym typeface="Wingdings" panose="05000000000000000000" pitchFamily="2" charset="2"/>
                  </a:rPr>
                  <a:t>                   </a:t>
                </a:r>
                <a14:m>
                  <m:oMath xmlns:m="http://schemas.openxmlformats.org/officeDocument/2006/math">
                    <m:r>
                      <a:rPr lang="en-US" b="0" i="1" smtClean="0">
                        <a:latin typeface="Cambria Math" panose="02040503050406030204" pitchFamily="18" charset="0"/>
                        <a:sym typeface="Wingdings" panose="05000000000000000000" pitchFamily="2" charset="2"/>
                      </a:rPr>
                      <m:t>=</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𝐸𝑠</m:t>
                    </m:r>
                    <m:func>
                      <m:funcPr>
                        <m:ctrlPr>
                          <a:rPr lang="en-US" b="0" i="1" smtClean="0">
                            <a:latin typeface="Cambria Math" panose="02040503050406030204" pitchFamily="18" charset="0"/>
                            <a:ea typeface="Cambria Math" panose="02040503050406030204" pitchFamily="18" charset="0"/>
                          </a:rPr>
                        </m:ctrlPr>
                      </m:funcPr>
                      <m:fName>
                        <m:r>
                          <m:rPr>
                            <m:sty m:val="p"/>
                          </m:rPr>
                          <a:rPr lang="en-US" b="0" i="0" smtClean="0">
                            <a:latin typeface="Cambria Math" panose="02040503050406030204" pitchFamily="18" charset="0"/>
                            <a:ea typeface="Cambria Math" panose="02040503050406030204" pitchFamily="18" charset="0"/>
                          </a:rPr>
                          <m:t>cos</m:t>
                        </m:r>
                      </m:fName>
                      <m:e>
                        <m:d>
                          <m:dPr>
                            <m:ctrlPr>
                              <a:rPr lang="en-US" b="0" i="1" smtClean="0">
                                <a:latin typeface="Cambria Math" panose="02040503050406030204" pitchFamily="18" charset="0"/>
                                <a:ea typeface="Cambria Math" panose="02040503050406030204" pitchFamily="18" charset="0"/>
                              </a:rPr>
                            </m:ctrlPr>
                          </m:dPr>
                          <m:e>
                            <m:r>
                              <a:rPr lang="el-GR" b="0" i="1" smtClean="0">
                                <a:latin typeface="Cambria Math" panose="02040503050406030204" pitchFamily="18" charset="0"/>
                                <a:ea typeface="Cambria Math" panose="02040503050406030204" pitchFamily="18" charset="0"/>
                              </a:rPr>
                              <m:t>𝜃</m:t>
                            </m:r>
                          </m:e>
                        </m:d>
                      </m:e>
                    </m:func>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𝐸𝑑</m:t>
                    </m:r>
                  </m:oMath>
                </a14:m>
                <a:endParaRPr lang="en-US" b="0" i="1" dirty="0">
                  <a:latin typeface="Cambria Math" panose="02040503050406030204" pitchFamily="18" charset="0"/>
                  <a:ea typeface="Cambria Math" panose="02040503050406030204" pitchFamily="18" charset="0"/>
                </a:endParaRPr>
              </a:p>
              <a:p>
                <a:pPr lvl="3"/>
                <a:endParaRPr lang="en-US" i="1" dirty="0">
                  <a:latin typeface="Calibri" panose="020F0502020204030204" pitchFamily="34" charset="0"/>
                  <a:cs typeface="Calibri" panose="020F0502020204030204" pitchFamily="34" charset="0"/>
                  <a:sym typeface="Wingdings" panose="05000000000000000000" pitchFamily="2" charset="2"/>
                </a:endParaRPr>
              </a:p>
              <a:p>
                <a:pPr lvl="2"/>
                <a:endParaRPr lang="en-US" dirty="0">
                  <a:latin typeface="Calibri" panose="020F0502020204030204" pitchFamily="34" charset="0"/>
                  <a:cs typeface="Calibri" panose="020F0502020204030204" pitchFamily="34" charset="0"/>
                  <a:sym typeface="Wingdings" panose="05000000000000000000" pitchFamily="2" charset="2"/>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8100850" cy="4876800"/>
              </a:xfrm>
              <a:blipFill>
                <a:blip r:embed="rId2"/>
                <a:stretch>
                  <a:fillRect t="-1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2743200" y="5715000"/>
                <a:ext cx="966950" cy="7335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limLow>
                        <m:limLowPr>
                          <m:ctrlPr>
                            <a:rPr kumimoji="0" lang="en-GB"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limLowPr>
                        <m:e>
                          <m:groupChr>
                            <m:groupChrPr>
                              <m:chr m:val="⏟"/>
                              <m:ctrlPr>
                                <a:rPr kumimoji="0" lang="en-GB"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groupChr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e>
                          </m:groupChr>
                        </m:e>
                        <m:lim>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𝑑</m:t>
                          </m:r>
                        </m:lim>
                      </m:limLow>
                    </m:oMath>
                  </m:oMathPara>
                </a14:m>
                <a:endParaRPr kumimoji="0" lang="el-GR" sz="2400" b="0" i="0" u="none" strike="noStrike" kern="1200" cap="none" spc="0" normalizeH="0" baseline="0" noProof="0" dirty="0">
                  <a:ln>
                    <a:noFill/>
                  </a:ln>
                  <a:solidFill>
                    <a:prstClr val="black"/>
                  </a:solidFill>
                  <a:effectLst/>
                  <a:uLnTx/>
                  <a:uFillTx/>
                  <a:latin typeface="Cambria" panose="02040503050406030204"/>
                  <a:ea typeface="+mn-ea"/>
                  <a:cs typeface="+mn-cs"/>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2743200" y="5715000"/>
                <a:ext cx="966950" cy="733599"/>
              </a:xfrm>
              <a:prstGeom prst="rect">
                <a:avLst/>
              </a:prstGeom>
              <a:blipFill>
                <a:blip r:embed="rId3"/>
                <a:stretch>
                  <a:fillRect/>
                </a:stretch>
              </a:blipFill>
            </p:spPr>
            <p:txBody>
              <a:bodyPr/>
              <a:lstStyle/>
              <a:p>
                <a:r>
                  <a:rPr lang="en-US">
                    <a:noFill/>
                  </a:rPr>
                  <a:t> </a:t>
                </a:r>
              </a:p>
            </p:txBody>
          </p:sp>
        </mc:Fallback>
      </mc:AlternateContent>
      <p:grpSp>
        <p:nvGrpSpPr>
          <p:cNvPr id="11" name="Group 10"/>
          <p:cNvGrpSpPr/>
          <p:nvPr/>
        </p:nvGrpSpPr>
        <p:grpSpPr>
          <a:xfrm>
            <a:off x="5333999" y="710291"/>
            <a:ext cx="3352801" cy="3709309"/>
            <a:chOff x="5257801" y="710291"/>
            <a:chExt cx="3429000" cy="3815825"/>
          </a:xfrm>
        </p:grpSpPr>
        <p:grpSp>
          <p:nvGrpSpPr>
            <p:cNvPr id="6" name="Group 5"/>
            <p:cNvGrpSpPr/>
            <p:nvPr/>
          </p:nvGrpSpPr>
          <p:grpSpPr>
            <a:xfrm>
              <a:off x="5257801" y="710291"/>
              <a:ext cx="3429000" cy="3815825"/>
              <a:chOff x="5257801" y="710291"/>
              <a:chExt cx="3429000" cy="3815825"/>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7801" y="710291"/>
                <a:ext cx="3429000" cy="3815825"/>
              </a:xfrm>
              <a:prstGeom prst="rect">
                <a:avLst/>
              </a:prstGeom>
            </p:spPr>
          </p:pic>
          <mc:AlternateContent xmlns:mc="http://schemas.openxmlformats.org/markup-compatibility/2006" xmlns:p14="http://schemas.microsoft.com/office/powerpoint/2010/main">
            <mc:Choice Requires="p14">
              <p:contentPart p14:bwMode="auto" r:id="rId5">
                <p14:nvContentPartPr>
                  <p14:cNvPr id="4" name="Ink 3"/>
                  <p14:cNvContentPartPr/>
                  <p14:nvPr/>
                </p14:nvContentPartPr>
                <p14:xfrm>
                  <a:off x="6016320" y="2937600"/>
                  <a:ext cx="439920" cy="494280"/>
                </p14:xfrm>
              </p:contentPart>
            </mc:Choice>
            <mc:Fallback xmlns="">
              <p:pic>
                <p:nvPicPr>
                  <p:cNvPr id="4" name="Ink 3"/>
                  <p:cNvPicPr/>
                  <p:nvPr/>
                </p:nvPicPr>
                <p:blipFill>
                  <a:blip r:embed="rId7"/>
                  <a:stretch>
                    <a:fillRect/>
                  </a:stretch>
                </p:blipFill>
                <p:spPr>
                  <a:xfrm>
                    <a:off x="5994720" y="2920320"/>
                    <a:ext cx="479160" cy="533160"/>
                  </a:xfrm>
                  <a:prstGeom prst="rect">
                    <a:avLst/>
                  </a:prstGeom>
                </p:spPr>
              </p:pic>
            </mc:Fallback>
          </mc:AlternateContent>
        </p:grpSp>
        <p:cxnSp>
          <p:nvCxnSpPr>
            <p:cNvPr id="9" name="Straight Arrow Connector 8"/>
            <p:cNvCxnSpPr/>
            <p:nvPr/>
          </p:nvCxnSpPr>
          <p:spPr>
            <a:xfrm>
              <a:off x="6016320" y="3431880"/>
              <a:ext cx="893887" cy="0"/>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 name="TextBox 9"/>
                <p:cNvSpPr txBox="1"/>
                <p:nvPr/>
              </p:nvSpPr>
              <p:spPr>
                <a:xfrm>
                  <a:off x="6715474" y="3479570"/>
                  <a:ext cx="204607" cy="3105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aa-ET" sz="1800" b="0" i="1" u="none" strike="noStrike" kern="1200" cap="none" spc="0" normalizeH="0" baseline="0" noProof="0" smtClean="0">
                                <a:ln>
                                  <a:solidFill>
                                    <a:srgbClr val="FFC000"/>
                                  </a:solidFill>
                                </a:ln>
                                <a:solidFill>
                                  <a:srgbClr val="FFC000"/>
                                </a:solidFill>
                                <a:effectLst/>
                                <a:uLnTx/>
                                <a:uFillTx/>
                                <a:latin typeface="Cambria Math" panose="02040503050406030204" pitchFamily="18" charset="0"/>
                                <a:ea typeface="+mn-ea"/>
                                <a:cs typeface="+mn-cs"/>
                              </a:rPr>
                            </m:ctrlPr>
                          </m:accPr>
                          <m:e>
                            <m:r>
                              <a:rPr kumimoji="0" lang="aa-ET" sz="1800" b="0" i="1" u="none" strike="noStrike" kern="1200" cap="none" spc="0" normalizeH="0" baseline="0" noProof="0" smtClean="0">
                                <a:ln>
                                  <a:solidFill>
                                    <a:srgbClr val="FFC000"/>
                                  </a:solidFill>
                                </a:ln>
                                <a:solidFill>
                                  <a:srgbClr val="FFC000"/>
                                </a:solidFill>
                                <a:effectLst/>
                                <a:uLnTx/>
                                <a:uFillTx/>
                                <a:latin typeface="Cambria Math" panose="02040503050406030204" pitchFamily="18" charset="0"/>
                                <a:ea typeface="+mn-ea"/>
                                <a:cs typeface="+mn-cs"/>
                              </a:rPr>
                              <m:t>𝐸</m:t>
                            </m:r>
                          </m:e>
                        </m:acc>
                      </m:oMath>
                    </m:oMathPara>
                  </a14:m>
                  <a:endParaRPr kumimoji="0" lang="en-US" sz="1800" b="0" i="0" u="none" strike="noStrike" kern="1200" cap="none" spc="0" normalizeH="0" baseline="0" noProof="0" dirty="0">
                    <a:ln>
                      <a:solidFill>
                        <a:srgbClr val="FFC000"/>
                      </a:solidFill>
                    </a:ln>
                    <a:solidFill>
                      <a:srgbClr val="FFC000"/>
                    </a:solidFill>
                    <a:effectLst/>
                    <a:uLnTx/>
                    <a:uFillTx/>
                    <a:latin typeface="Cambria" panose="02040503050406030204"/>
                    <a:ea typeface="+mn-ea"/>
                    <a:cs typeface="+mn-cs"/>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6715474" y="3479570"/>
                  <a:ext cx="204607" cy="310598"/>
                </a:xfrm>
                <a:prstGeom prst="rect">
                  <a:avLst/>
                </a:prstGeom>
                <a:blipFill>
                  <a:blip r:embed="rId8"/>
                  <a:stretch>
                    <a:fillRect/>
                  </a:stretch>
                </a:blipFill>
              </p:spPr>
              <p:txBody>
                <a:bodyPr/>
                <a:lstStyle/>
                <a:p>
                  <a:r>
                    <a:rPr lang="en-US">
                      <a:noFill/>
                    </a:rPr>
                    <a:t> </a:t>
                  </a:r>
                </a:p>
              </p:txBody>
            </p:sp>
          </mc:Fallback>
        </mc:AlternateContent>
      </p:grpSp>
      <p:pic>
        <p:nvPicPr>
          <p:cNvPr id="12" name="Picture 2" descr="http://photos1.blogger.com/x/blogger/3569/2389/1600/760725/Decorated_tree.gif"/>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10">
            <p14:nvContentPartPr>
              <p14:cNvPr id="8" name="Ink 7"/>
              <p14:cNvContentPartPr/>
              <p14:nvPr/>
            </p14:nvContentPartPr>
            <p14:xfrm>
              <a:off x="6426360" y="3151440"/>
              <a:ext cx="1510920" cy="199080"/>
            </p14:xfrm>
          </p:contentPart>
        </mc:Choice>
        <mc:Fallback xmlns="">
          <p:pic>
            <p:nvPicPr>
              <p:cNvPr id="8" name="Ink 7"/>
              <p:cNvPicPr/>
              <p:nvPr/>
            </p:nvPicPr>
            <p:blipFill>
              <a:blip r:embed="rId11"/>
              <a:stretch>
                <a:fillRect/>
              </a:stretch>
            </p:blipFill>
            <p:spPr>
              <a:xfrm>
                <a:off x="6416640" y="3141000"/>
                <a:ext cx="1530720" cy="218880"/>
              </a:xfrm>
              <a:prstGeom prst="rect">
                <a:avLst/>
              </a:prstGeom>
            </p:spPr>
          </p:pic>
        </mc:Fallback>
      </mc:AlternateContent>
    </p:spTree>
    <p:extLst>
      <p:ext uri="{BB962C8B-B14F-4D97-AF65-F5344CB8AC3E}">
        <p14:creationId xmlns:p14="http://schemas.microsoft.com/office/powerpoint/2010/main" val="364940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0" y="710292"/>
            <a:ext cx="3352800" cy="3731030"/>
          </a:xfrm>
          <a:prstGeom prst="rect">
            <a:avLst/>
          </a:prstGeom>
        </p:spPr>
      </p:pic>
      <p:sp>
        <p:nvSpPr>
          <p:cNvPr id="2" name="Title 1"/>
          <p:cNvSpPr>
            <a:spLocks noGrp="1"/>
          </p:cNvSpPr>
          <p:nvPr>
            <p:ph type="title"/>
          </p:nvPr>
        </p:nvSpPr>
        <p:spPr/>
        <p:txBody>
          <a:bodyPr>
            <a:normAutofit fontScale="90000"/>
          </a:bodyPr>
          <a:lstStyle/>
          <a:p>
            <a:r>
              <a:rPr lang="el-GR" dirty="0"/>
              <a:t>Ηλεκτρικό Δυναμικό</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8100850" cy="5181600"/>
              </a:xfrm>
            </p:spPr>
            <p:txBody>
              <a:bodyPr>
                <a:normAutofit fontScale="92500"/>
              </a:bodyPr>
              <a:lstStyle/>
              <a:p>
                <a:r>
                  <a:rPr lang="el-GR" b="1" dirty="0">
                    <a:latin typeface="Calibri" panose="020F0502020204030204" pitchFamily="34" charset="0"/>
                    <a:cs typeface="Calibri" panose="020F0502020204030204" pitchFamily="34" charset="0"/>
                  </a:rPr>
                  <a:t>Διαφορά Δυναμικού</a:t>
                </a:r>
              </a:p>
              <a:p>
                <a:r>
                  <a:rPr lang="el-GR" sz="2200" dirty="0">
                    <a:latin typeface="Calibri" panose="020F0502020204030204" pitchFamily="34" charset="0"/>
                    <a:cs typeface="Calibri" panose="020F0502020204030204" pitchFamily="34" charset="0"/>
                    <a:sym typeface="Wingdings" panose="05000000000000000000" pitchFamily="2" charset="2"/>
                  </a:rPr>
                  <a:t>Άρα για το σύστημα </a:t>
                </a:r>
                <a:r>
                  <a:rPr lang="en-US" sz="2200" b="1" dirty="0">
                    <a:latin typeface="Calibri" panose="020F0502020204030204" pitchFamily="34" charset="0"/>
                    <a:cs typeface="Calibri" panose="020F0502020204030204" pitchFamily="34" charset="0"/>
                    <a:sym typeface="Wingdings" panose="05000000000000000000" pitchFamily="2" charset="2"/>
                  </a:rPr>
                  <a:t>{</a:t>
                </a:r>
                <a:r>
                  <a:rPr lang="el-GR" sz="2200" b="1" dirty="0">
                    <a:latin typeface="Calibri" panose="020F0502020204030204" pitchFamily="34" charset="0"/>
                    <a:cs typeface="Calibri" panose="020F0502020204030204" pitchFamily="34" charset="0"/>
                    <a:sym typeface="Wingdings" panose="05000000000000000000" pitchFamily="2" charset="2"/>
                  </a:rPr>
                  <a:t>πεδίο</a:t>
                </a:r>
                <a:r>
                  <a:rPr lang="en-US" sz="2200" b="1" dirty="0">
                    <a:latin typeface="Calibri" panose="020F0502020204030204" pitchFamily="34" charset="0"/>
                    <a:cs typeface="Calibri" panose="020F0502020204030204" pitchFamily="34" charset="0"/>
                    <a:sym typeface="Wingdings" panose="05000000000000000000" pitchFamily="2" charset="2"/>
                  </a:rPr>
                  <a:t>, </a:t>
                </a:r>
                <a:r>
                  <a:rPr lang="el-GR" sz="2200" b="1" dirty="0">
                    <a:latin typeface="Calibri" panose="020F0502020204030204" pitchFamily="34" charset="0"/>
                    <a:cs typeface="Calibri" panose="020F0502020204030204" pitchFamily="34" charset="0"/>
                    <a:sym typeface="Wingdings" panose="05000000000000000000" pitchFamily="2" charset="2"/>
                  </a:rPr>
                  <a:t>φορτίο </a:t>
                </a:r>
                <a14:m>
                  <m:oMath xmlns:m="http://schemas.openxmlformats.org/officeDocument/2006/math">
                    <m:r>
                      <a:rPr lang="en-US" sz="2200" b="1" i="1" dirty="0" smtClean="0">
                        <a:latin typeface="Cambria Math" panose="02040503050406030204" pitchFamily="18" charset="0"/>
                        <a:cs typeface="Calibri" panose="020F0502020204030204" pitchFamily="34" charset="0"/>
                        <a:sym typeface="Wingdings" panose="05000000000000000000" pitchFamily="2" charset="2"/>
                      </a:rPr>
                      <m:t>𝒒</m:t>
                    </m:r>
                  </m:oMath>
                </a14:m>
                <a:r>
                  <a:rPr lang="en-US" sz="2200" b="1" dirty="0">
                    <a:latin typeface="Calibri" panose="020F0502020204030204" pitchFamily="34" charset="0"/>
                    <a:cs typeface="Calibri" panose="020F0502020204030204" pitchFamily="34" charset="0"/>
                    <a:sym typeface="Wingdings" panose="05000000000000000000" pitchFamily="2" charset="2"/>
                  </a:rPr>
                  <a:t>}</a:t>
                </a:r>
                <a:br>
                  <a:rPr lang="el-GR" sz="2200" b="1" dirty="0">
                    <a:latin typeface="Calibri" panose="020F0502020204030204" pitchFamily="34" charset="0"/>
                    <a:cs typeface="Calibri" panose="020F0502020204030204" pitchFamily="34" charset="0"/>
                    <a:sym typeface="Wingdings" panose="05000000000000000000" pitchFamily="2" charset="2"/>
                  </a:rPr>
                </a:br>
                <a:r>
                  <a:rPr lang="el-GR" sz="2200" dirty="0">
                    <a:latin typeface="Calibri" panose="020F0502020204030204" pitchFamily="34" charset="0"/>
                    <a:cs typeface="Calibri" panose="020F0502020204030204" pitchFamily="34" charset="0"/>
                    <a:sym typeface="Wingdings" panose="05000000000000000000" pitchFamily="2" charset="2"/>
                  </a:rPr>
                  <a:t>στη διαδρομή ΑΒ</a:t>
                </a:r>
                <a:endParaRPr lang="en-US" sz="2200" b="1" dirty="0">
                  <a:latin typeface="Calibri" panose="020F0502020204030204" pitchFamily="34" charset="0"/>
                  <a:cs typeface="Calibri" panose="020F0502020204030204" pitchFamily="34" charset="0"/>
                  <a:sym typeface="Wingdings" panose="05000000000000000000" pitchFamily="2" charset="2"/>
                </a:endParaRPr>
              </a:p>
              <a:p>
                <a:pPr marL="365760" lvl="1" indent="0">
                  <a:buNone/>
                </a:pPr>
                <a:br>
                  <a:rPr lang="el-GR" sz="1050" dirty="0">
                    <a:latin typeface="Calibri" panose="020F0502020204030204" pitchFamily="34" charset="0"/>
                    <a:cs typeface="Calibri" panose="020F0502020204030204" pitchFamily="34" charset="0"/>
                    <a:sym typeface="Wingdings" panose="05000000000000000000" pitchFamily="2" charset="2"/>
                  </a:rPr>
                </a:br>
                <a:br>
                  <a:rPr lang="el-GR" sz="1050" dirty="0">
                    <a:latin typeface="Calibri" panose="020F0502020204030204" pitchFamily="34" charset="0"/>
                    <a:cs typeface="Calibri" panose="020F0502020204030204" pitchFamily="34" charset="0"/>
                    <a:sym typeface="Wingdings" panose="05000000000000000000" pitchFamily="2" charset="2"/>
                  </a:rPr>
                </a:br>
                <a:br>
                  <a:rPr lang="el-GR" sz="1050" dirty="0">
                    <a:latin typeface="Calibri" panose="020F0502020204030204" pitchFamily="34" charset="0"/>
                    <a:cs typeface="Calibri" panose="020F0502020204030204" pitchFamily="34" charset="0"/>
                    <a:sym typeface="Wingdings" panose="05000000000000000000" pitchFamily="2" charset="2"/>
                  </a:rPr>
                </a:br>
                <a:br>
                  <a:rPr lang="el-GR" dirty="0">
                    <a:latin typeface="Calibri" panose="020F0502020204030204" pitchFamily="34" charset="0"/>
                    <a:cs typeface="Calibri" panose="020F0502020204030204" pitchFamily="34" charset="0"/>
                    <a:sym typeface="Wingdings" panose="05000000000000000000" pitchFamily="2" charset="2"/>
                  </a:rPr>
                </a:br>
                <a:endParaRPr lang="en-US" dirty="0">
                  <a:latin typeface="Calibri" panose="020F0502020204030204" pitchFamily="34" charset="0"/>
                  <a:cs typeface="Calibri" panose="020F0502020204030204" pitchFamily="34" charset="0"/>
                  <a:sym typeface="Wingdings" panose="05000000000000000000" pitchFamily="2" charset="2"/>
                </a:endParaRPr>
              </a:p>
              <a:p>
                <a:endParaRPr lang="el-GR" dirty="0">
                  <a:latin typeface="Calibri" panose="020F0502020204030204" pitchFamily="34" charset="0"/>
                  <a:cs typeface="Calibri" panose="020F0502020204030204" pitchFamily="34" charset="0"/>
                  <a:sym typeface="Wingdings" panose="05000000000000000000" pitchFamily="2" charset="2"/>
                </a:endParaRPr>
              </a:p>
              <a:p>
                <a:r>
                  <a:rPr lang="el-GR" sz="2200" dirty="0">
                    <a:latin typeface="Calibri" panose="020F0502020204030204" pitchFamily="34" charset="0"/>
                    <a:cs typeface="Calibri" panose="020F0502020204030204" pitchFamily="34" charset="0"/>
                    <a:sym typeface="Wingdings" panose="05000000000000000000" pitchFamily="2" charset="2"/>
                  </a:rPr>
                  <a:t>Όμως είδαμε πριν ότι</a:t>
                </a:r>
                <a:endParaRPr lang="en-US" sz="2200" b="0" i="1" dirty="0">
                  <a:latin typeface="Calibri" panose="020F0502020204030204" pitchFamily="34" charset="0"/>
                  <a:cs typeface="Calibri" panose="020F0502020204030204" pitchFamily="34" charset="0"/>
                  <a:sym typeface="Wingdings" panose="05000000000000000000" pitchFamily="2" charset="2"/>
                </a:endParaRPr>
              </a:p>
              <a:p>
                <a:pPr marL="685800" lvl="2" indent="0">
                  <a:buNone/>
                </a:pPr>
                <a14:m>
                  <m:oMathPara xmlns:m="http://schemas.openxmlformats.org/officeDocument/2006/math">
                    <m:oMathParaPr>
                      <m:jc m:val="centerGroup"/>
                    </m:oMathParaPr>
                    <m:oMath xmlns:m="http://schemas.openxmlformats.org/officeDocument/2006/math">
                      <m:sSub>
                        <m:sSubPr>
                          <m:ctrlPr>
                            <a:rPr lang="el-GR" sz="2400" b="0" i="1" smtClean="0">
                              <a:latin typeface="Cambria Math" panose="02040503050406030204" pitchFamily="18" charset="0"/>
                              <a:sym typeface="Wingdings" panose="05000000000000000000" pitchFamily="2" charset="2"/>
                            </a:rPr>
                          </m:ctrlPr>
                        </m:sSubPr>
                        <m:e>
                          <m:r>
                            <m:rPr>
                              <m:sty m:val="p"/>
                            </m:rPr>
                            <a:rPr lang="el-GR" sz="2400">
                              <a:latin typeface="Cambria Math" panose="02040503050406030204" pitchFamily="18" charset="0"/>
                              <a:sym typeface="Wingdings" panose="05000000000000000000" pitchFamily="2" charset="2"/>
                            </a:rPr>
                            <m:t>Δ</m:t>
                          </m:r>
                          <m:r>
                            <m:rPr>
                              <m:sty m:val="p"/>
                            </m:rPr>
                            <a:rPr lang="en-US" sz="2400">
                              <a:latin typeface="Cambria Math" panose="02040503050406030204" pitchFamily="18" charset="0"/>
                              <a:sym typeface="Wingdings" panose="05000000000000000000" pitchFamily="2" charset="2"/>
                            </a:rPr>
                            <m:t>V</m:t>
                          </m:r>
                        </m:e>
                        <m:sub>
                          <m:r>
                            <a:rPr lang="en-US" sz="2400" b="0" i="1" smtClean="0">
                              <a:latin typeface="Cambria Math" panose="02040503050406030204" pitchFamily="18" charset="0"/>
                              <a:sym typeface="Wingdings" panose="05000000000000000000" pitchFamily="2" charset="2"/>
                            </a:rPr>
                            <m:t>𝐴𝐶</m:t>
                          </m:r>
                        </m:sub>
                      </m:sSub>
                      <m:r>
                        <a:rPr lang="en-US" sz="2400">
                          <a:latin typeface="Cambria Math" panose="02040503050406030204" pitchFamily="18" charset="0"/>
                          <a:sym typeface="Wingdings" panose="05000000000000000000" pitchFamily="2" charset="2"/>
                        </a:rPr>
                        <m:t>=−</m:t>
                      </m:r>
                      <m:nary>
                        <m:naryPr>
                          <m:limLoc m:val="undOvr"/>
                          <m:ctrlPr>
                            <a:rPr lang="en-US" sz="2400" i="1">
                              <a:latin typeface="Cambria Math" panose="02040503050406030204" pitchFamily="18" charset="0"/>
                              <a:sym typeface="Wingdings" panose="05000000000000000000" pitchFamily="2" charset="2"/>
                            </a:rPr>
                          </m:ctrlPr>
                        </m:naryPr>
                        <m:sub>
                          <m:r>
                            <m:rPr>
                              <m:brk m:alnAt="24"/>
                            </m:rPr>
                            <a:rPr lang="en-US" sz="2400" i="1">
                              <a:latin typeface="Cambria Math" panose="02040503050406030204" pitchFamily="18" charset="0"/>
                              <a:sym typeface="Wingdings" panose="05000000000000000000" pitchFamily="2" charset="2"/>
                            </a:rPr>
                            <m:t>𝐴</m:t>
                          </m:r>
                        </m:sub>
                        <m:sup>
                          <m:r>
                            <a:rPr lang="en-US" sz="2400" b="0" i="1" smtClean="0">
                              <a:latin typeface="Cambria Math" panose="02040503050406030204" pitchFamily="18" charset="0"/>
                              <a:sym typeface="Wingdings" panose="05000000000000000000" pitchFamily="2" charset="2"/>
                            </a:rPr>
                            <m:t>𝐶</m:t>
                          </m:r>
                        </m:sup>
                        <m:e>
                          <m:acc>
                            <m:accPr>
                              <m:chr m:val="⃗"/>
                              <m:ctrlPr>
                                <a:rPr lang="en-US" sz="2400" i="1">
                                  <a:latin typeface="Cambria Math" panose="02040503050406030204" pitchFamily="18" charset="0"/>
                                </a:rPr>
                              </m:ctrlPr>
                            </m:accPr>
                            <m:e>
                              <m:r>
                                <a:rPr lang="en-US" sz="2400" i="1">
                                  <a:latin typeface="Cambria Math" panose="02040503050406030204" pitchFamily="18" charset="0"/>
                                </a:rPr>
                                <m:t>𝐸</m:t>
                              </m:r>
                            </m:e>
                          </m:acc>
                          <m:r>
                            <a:rPr lang="el-GR" sz="2400" i="1">
                              <a:latin typeface="Cambria Math" panose="02040503050406030204" pitchFamily="18" charset="0"/>
                              <a:ea typeface="Cambria Math" panose="02040503050406030204" pitchFamily="18" charset="0"/>
                            </a:rPr>
                            <m:t>∙</m:t>
                          </m:r>
                          <m:r>
                            <a:rPr lang="en-US" sz="2400" i="1">
                              <a:latin typeface="Cambria Math" panose="02040503050406030204" pitchFamily="18" charset="0"/>
                              <a:ea typeface="Cambria Math" panose="02040503050406030204" pitchFamily="18" charset="0"/>
                            </a:rPr>
                            <m:t>𝑑</m:t>
                          </m:r>
                          <m:acc>
                            <m:accPr>
                              <m:chr m:val="⃗"/>
                              <m:ctrlPr>
                                <a:rPr lang="en-US" sz="2400" i="1">
                                  <a:latin typeface="Cambria Math" panose="02040503050406030204" pitchFamily="18" charset="0"/>
                                  <a:ea typeface="Cambria Math" panose="02040503050406030204" pitchFamily="18" charset="0"/>
                                </a:rPr>
                              </m:ctrlPr>
                            </m:accPr>
                            <m:e>
                              <m:r>
                                <a:rPr lang="en-US" sz="2400" i="1">
                                  <a:latin typeface="Cambria Math" panose="02040503050406030204" pitchFamily="18" charset="0"/>
                                  <a:ea typeface="Cambria Math" panose="02040503050406030204" pitchFamily="18" charset="0"/>
                                </a:rPr>
                                <m:t>𝑠</m:t>
                              </m:r>
                            </m:e>
                          </m:acc>
                        </m:e>
                      </m:nary>
                      <m:r>
                        <a:rPr lang="en-US" sz="2400" i="1">
                          <a:latin typeface="Cambria Math" panose="02040503050406030204" pitchFamily="18" charset="0"/>
                          <a:ea typeface="Cambria Math" panose="02040503050406030204" pitchFamily="18" charset="0"/>
                        </a:rPr>
                        <m:t>=−</m:t>
                      </m:r>
                      <m:r>
                        <a:rPr lang="en-US" sz="2400" i="1">
                          <a:latin typeface="Cambria Math" panose="02040503050406030204" pitchFamily="18" charset="0"/>
                          <a:ea typeface="Cambria Math" panose="02040503050406030204" pitchFamily="18" charset="0"/>
                        </a:rPr>
                        <m:t>𝐸𝑑</m:t>
                      </m:r>
                    </m:oMath>
                  </m:oMathPara>
                </a14:m>
                <a:endParaRPr lang="en-US" sz="2400" dirty="0">
                  <a:latin typeface="Calibri" panose="020F0502020204030204" pitchFamily="34" charset="0"/>
                  <a:cs typeface="Calibri" panose="020F0502020204030204" pitchFamily="34" charset="0"/>
                  <a:sym typeface="Wingdings" panose="05000000000000000000" pitchFamily="2" charset="2"/>
                </a:endParaRPr>
              </a:p>
              <a:p>
                <a:endParaRPr lang="en-US" sz="1700" u="sng" dirty="0">
                  <a:latin typeface="Calibri" panose="020F0502020204030204" pitchFamily="34" charset="0"/>
                  <a:cs typeface="Calibri" panose="020F0502020204030204" pitchFamily="34" charset="0"/>
                  <a:sym typeface="Wingdings" panose="05000000000000000000" pitchFamily="2" charset="2"/>
                </a:endParaRPr>
              </a:p>
              <a:p>
                <a:r>
                  <a:rPr lang="el-GR" u="sng" dirty="0">
                    <a:latin typeface="Calibri" panose="020F0502020204030204" pitchFamily="34" charset="0"/>
                    <a:cs typeface="Calibri" panose="020F0502020204030204" pitchFamily="34" charset="0"/>
                    <a:sym typeface="Wingdings" panose="05000000000000000000" pitchFamily="2" charset="2"/>
                  </a:rPr>
                  <a:t>Συμπέρασμα</a:t>
                </a:r>
                <a:r>
                  <a:rPr lang="el-GR" dirty="0">
                    <a:latin typeface="Calibri" panose="020F0502020204030204" pitchFamily="34" charset="0"/>
                    <a:cs typeface="Calibri" panose="020F0502020204030204" pitchFamily="34" charset="0"/>
                    <a:sym typeface="Wingdings" panose="05000000000000000000" pitchFamily="2" charset="2"/>
                  </a:rPr>
                  <a:t>: </a:t>
                </a:r>
                <a:r>
                  <a:rPr lang="el-GR" b="1" dirty="0">
                    <a:solidFill>
                      <a:srgbClr val="EA328E"/>
                    </a:solidFill>
                    <a:latin typeface="Calibri" panose="020F0502020204030204" pitchFamily="34" charset="0"/>
                    <a:cs typeface="Calibri" panose="020F0502020204030204" pitchFamily="34" charset="0"/>
                    <a:sym typeface="Wingdings" panose="05000000000000000000" pitchFamily="2" charset="2"/>
                  </a:rPr>
                  <a:t>σημεία που βρίσκονται σε επίπεδο κάθετο </a:t>
                </a:r>
                <a:r>
                  <a:rPr lang="el-GR" dirty="0">
                    <a:latin typeface="Calibri" panose="020F0502020204030204" pitchFamily="34" charset="0"/>
                    <a:cs typeface="Calibri" panose="020F0502020204030204" pitchFamily="34" charset="0"/>
                    <a:sym typeface="Wingdings" panose="05000000000000000000" pitchFamily="2" charset="2"/>
                  </a:rPr>
                  <a:t>στο ομογενές πεδίο έχουν ίδιο δυναμικό (</a:t>
                </a:r>
                <a:r>
                  <a:rPr lang="el-GR" b="1" dirty="0">
                    <a:solidFill>
                      <a:srgbClr val="EA328E"/>
                    </a:solidFill>
                    <a:latin typeface="Calibri" panose="020F0502020204030204" pitchFamily="34" charset="0"/>
                    <a:cs typeface="Calibri" panose="020F0502020204030204" pitchFamily="34" charset="0"/>
                    <a:sym typeface="Wingdings" panose="05000000000000000000" pitchFamily="2" charset="2"/>
                  </a:rPr>
                  <a:t>ισοδυναμική</a:t>
                </a:r>
                <a:r>
                  <a:rPr lang="el-GR" dirty="0">
                    <a:latin typeface="Calibri" panose="020F0502020204030204" pitchFamily="34" charset="0"/>
                    <a:cs typeface="Calibri" panose="020F0502020204030204" pitchFamily="34" charset="0"/>
                    <a:sym typeface="Wingdings" panose="05000000000000000000" pitchFamily="2" charset="2"/>
                  </a:rPr>
                  <a:t> επιφάνεια)</a:t>
                </a:r>
                <a:endParaRPr lang="en-US" dirty="0">
                  <a:latin typeface="Calibri" panose="020F0502020204030204" pitchFamily="34" charset="0"/>
                  <a:cs typeface="Calibri" panose="020F0502020204030204" pitchFamily="34" charset="0"/>
                  <a:sym typeface="Wingdings" panose="05000000000000000000" pitchFamily="2" charset="2"/>
                </a:endParaRPr>
              </a:p>
              <a:p>
                <a:pPr lvl="2"/>
                <a:endParaRPr lang="el-GR" dirty="0">
                  <a:latin typeface="Calibri" panose="020F0502020204030204" pitchFamily="34" charset="0"/>
                  <a:cs typeface="Calibri" panose="020F0502020204030204" pitchFamily="34" charset="0"/>
                  <a:sym typeface="Wingdings" panose="05000000000000000000" pitchFamily="2" charset="2"/>
                </a:endParaRPr>
              </a:p>
              <a:p>
                <a:pPr lvl="3"/>
                <a:endParaRPr lang="en-US" i="1" dirty="0">
                  <a:latin typeface="Calibri" panose="020F0502020204030204" pitchFamily="34" charset="0"/>
                  <a:cs typeface="Calibri" panose="020F0502020204030204" pitchFamily="34" charset="0"/>
                  <a:sym typeface="Wingdings" panose="05000000000000000000" pitchFamily="2" charset="2"/>
                </a:endParaRPr>
              </a:p>
              <a:p>
                <a:pPr lvl="2"/>
                <a:endParaRPr lang="en-US" dirty="0">
                  <a:latin typeface="Calibri" panose="020F0502020204030204" pitchFamily="34" charset="0"/>
                  <a:cs typeface="Calibri" panose="020F0502020204030204" pitchFamily="34" charset="0"/>
                  <a:sym typeface="Wingdings" panose="05000000000000000000" pitchFamily="2" charset="2"/>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8100850" cy="5181600"/>
              </a:xfrm>
              <a:blipFill>
                <a:blip r:embed="rId3"/>
                <a:stretch>
                  <a:fillRect t="-824"/>
                </a:stretch>
              </a:blipFill>
            </p:spPr>
            <p:txBody>
              <a:bodyPr/>
              <a:lstStyle/>
              <a:p>
                <a:r>
                  <a:rPr lang="en-US">
                    <a:noFill/>
                  </a:rPr>
                  <a:t> </a:t>
                </a:r>
              </a:p>
            </p:txBody>
          </p:sp>
        </mc:Fallback>
      </mc:AlternateContent>
      <mc:AlternateContent xmlns:mc="http://schemas.openxmlformats.org/markup-compatibility/2006" xmlns:p14="http://schemas.microsoft.com/office/powerpoint/2010/main">
        <mc:Choice Requires="p14">
          <p:contentPart p14:bwMode="auto" r:id="rId4">
            <p14:nvContentPartPr>
              <p14:cNvPr id="6" name="Ink 5"/>
              <p14:cNvContentPartPr/>
              <p14:nvPr/>
            </p14:nvContentPartPr>
            <p14:xfrm>
              <a:off x="6096000" y="2890605"/>
              <a:ext cx="439920" cy="494280"/>
            </p14:xfrm>
          </p:contentPart>
        </mc:Choice>
        <mc:Fallback xmlns="">
          <p:pic>
            <p:nvPicPr>
              <p:cNvPr id="6" name="Ink 5"/>
              <p:cNvPicPr/>
              <p:nvPr/>
            </p:nvPicPr>
            <p:blipFill>
              <a:blip r:embed="rId5"/>
              <a:stretch>
                <a:fillRect/>
              </a:stretch>
            </p:blipFill>
            <p:spPr>
              <a:xfrm>
                <a:off x="6086640" y="2881245"/>
                <a:ext cx="458640" cy="513000"/>
              </a:xfrm>
              <a:prstGeom prst="rect">
                <a:avLst/>
              </a:prstGeom>
            </p:spPr>
          </p:pic>
        </mc:Fallback>
      </mc:AlternateContent>
      <p:pic>
        <p:nvPicPr>
          <p:cNvPr id="7" name="Picture 2" descr="http://photos1.blogger.com/x/blogger/3569/2389/1600/760725/Decorated_tree.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Ομάδα 19">
            <a:extLst>
              <a:ext uri="{FF2B5EF4-FFF2-40B4-BE49-F238E27FC236}">
                <a16:creationId xmlns:a16="http://schemas.microsoft.com/office/drawing/2014/main" id="{C2E4ECF8-B3BE-4FBA-E10B-72F967A3DBD1}"/>
              </a:ext>
            </a:extLst>
          </p:cNvPr>
          <p:cNvGrpSpPr/>
          <p:nvPr/>
        </p:nvGrpSpPr>
        <p:grpSpPr>
          <a:xfrm>
            <a:off x="7697369" y="1534861"/>
            <a:ext cx="609600" cy="2133600"/>
            <a:chOff x="8915400" y="1295400"/>
            <a:chExt cx="609600" cy="2133600"/>
          </a:xfrm>
        </p:grpSpPr>
        <p:cxnSp>
          <p:nvCxnSpPr>
            <p:cNvPr id="11" name="Ευθεία γραμμή σύνδεσης 10">
              <a:extLst>
                <a:ext uri="{FF2B5EF4-FFF2-40B4-BE49-F238E27FC236}">
                  <a16:creationId xmlns:a16="http://schemas.microsoft.com/office/drawing/2014/main" id="{11A2A7B1-07EE-03E0-9060-5CCDFD2485AE}"/>
                </a:ext>
              </a:extLst>
            </p:cNvPr>
            <p:cNvCxnSpPr/>
            <p:nvPr/>
          </p:nvCxnSpPr>
          <p:spPr>
            <a:xfrm>
              <a:off x="8915400" y="1295400"/>
              <a:ext cx="609600" cy="304800"/>
            </a:xfrm>
            <a:prstGeom prst="line">
              <a:avLst/>
            </a:prstGeom>
            <a:ln w="28575">
              <a:solidFill>
                <a:srgbClr val="EA328E"/>
              </a:solidFill>
              <a:prstDash val="sysDash"/>
            </a:ln>
          </p:spPr>
          <p:style>
            <a:lnRef idx="1">
              <a:schemeClr val="accent1"/>
            </a:lnRef>
            <a:fillRef idx="0">
              <a:schemeClr val="accent1"/>
            </a:fillRef>
            <a:effectRef idx="0">
              <a:schemeClr val="accent1"/>
            </a:effectRef>
            <a:fontRef idx="minor">
              <a:schemeClr val="tx1"/>
            </a:fontRef>
          </p:style>
        </p:cxnSp>
        <p:cxnSp>
          <p:nvCxnSpPr>
            <p:cNvPr id="13" name="Ευθεία γραμμή σύνδεσης 12">
              <a:extLst>
                <a:ext uri="{FF2B5EF4-FFF2-40B4-BE49-F238E27FC236}">
                  <a16:creationId xmlns:a16="http://schemas.microsoft.com/office/drawing/2014/main" id="{04D63112-3B3A-E34A-F712-54739EA85C8C}"/>
                </a:ext>
              </a:extLst>
            </p:cNvPr>
            <p:cNvCxnSpPr/>
            <p:nvPr/>
          </p:nvCxnSpPr>
          <p:spPr>
            <a:xfrm>
              <a:off x="9525000" y="1600200"/>
              <a:ext cx="0" cy="1828800"/>
            </a:xfrm>
            <a:prstGeom prst="line">
              <a:avLst/>
            </a:prstGeom>
            <a:ln w="28575">
              <a:solidFill>
                <a:srgbClr val="EA328E"/>
              </a:solidFill>
              <a:prstDash val="sysDash"/>
            </a:ln>
          </p:spPr>
          <p:style>
            <a:lnRef idx="1">
              <a:schemeClr val="accent1"/>
            </a:lnRef>
            <a:fillRef idx="0">
              <a:schemeClr val="accent1"/>
            </a:fillRef>
            <a:effectRef idx="0">
              <a:schemeClr val="accent1"/>
            </a:effectRef>
            <a:fontRef idx="minor">
              <a:schemeClr val="tx1"/>
            </a:fontRef>
          </p:style>
        </p:cxnSp>
        <p:cxnSp>
          <p:nvCxnSpPr>
            <p:cNvPr id="15" name="Ευθεία γραμμή σύνδεσης 14">
              <a:extLst>
                <a:ext uri="{FF2B5EF4-FFF2-40B4-BE49-F238E27FC236}">
                  <a16:creationId xmlns:a16="http://schemas.microsoft.com/office/drawing/2014/main" id="{2B1BA818-0490-CD45-E6DA-64FC459D26EC}"/>
                </a:ext>
              </a:extLst>
            </p:cNvPr>
            <p:cNvCxnSpPr/>
            <p:nvPr/>
          </p:nvCxnSpPr>
          <p:spPr>
            <a:xfrm>
              <a:off x="8915400" y="1295400"/>
              <a:ext cx="0" cy="1905000"/>
            </a:xfrm>
            <a:prstGeom prst="line">
              <a:avLst/>
            </a:prstGeom>
            <a:ln w="28575">
              <a:solidFill>
                <a:srgbClr val="EA328E"/>
              </a:solidFill>
              <a:prstDash val="sysDash"/>
            </a:ln>
          </p:spPr>
          <p:style>
            <a:lnRef idx="1">
              <a:schemeClr val="accent1"/>
            </a:lnRef>
            <a:fillRef idx="0">
              <a:schemeClr val="accent1"/>
            </a:fillRef>
            <a:effectRef idx="0">
              <a:schemeClr val="accent1"/>
            </a:effectRef>
            <a:fontRef idx="minor">
              <a:schemeClr val="tx1"/>
            </a:fontRef>
          </p:style>
        </p:cxnSp>
        <p:cxnSp>
          <p:nvCxnSpPr>
            <p:cNvPr id="17" name="Ευθεία γραμμή σύνδεσης 16">
              <a:extLst>
                <a:ext uri="{FF2B5EF4-FFF2-40B4-BE49-F238E27FC236}">
                  <a16:creationId xmlns:a16="http://schemas.microsoft.com/office/drawing/2014/main" id="{99110677-731A-C193-DC7B-443E3E09628B}"/>
                </a:ext>
              </a:extLst>
            </p:cNvPr>
            <p:cNvCxnSpPr>
              <a:cxnSpLocks/>
            </p:cNvCxnSpPr>
            <p:nvPr/>
          </p:nvCxnSpPr>
          <p:spPr>
            <a:xfrm>
              <a:off x="8915400" y="3200400"/>
              <a:ext cx="609600" cy="228600"/>
            </a:xfrm>
            <a:prstGeom prst="line">
              <a:avLst/>
            </a:prstGeom>
            <a:ln w="28575">
              <a:solidFill>
                <a:srgbClr val="EA328E"/>
              </a:solidFill>
              <a:prstDash val="sysDash"/>
            </a:ln>
          </p:spPr>
          <p:style>
            <a:lnRef idx="1">
              <a:schemeClr val="accent1"/>
            </a:lnRef>
            <a:fillRef idx="0">
              <a:schemeClr val="accent1"/>
            </a:fillRef>
            <a:effectRef idx="0">
              <a:schemeClr val="accent1"/>
            </a:effectRef>
            <a:fontRef idx="minor">
              <a:schemeClr val="tx1"/>
            </a:fontRef>
          </p:style>
        </p:cxnSp>
      </p:grpSp>
      <p:cxnSp>
        <p:nvCxnSpPr>
          <p:cNvPr id="9" name="Elbow Connector 8"/>
          <p:cNvCxnSpPr/>
          <p:nvPr/>
        </p:nvCxnSpPr>
        <p:spPr>
          <a:xfrm rot="16200000" flipV="1">
            <a:off x="6630567" y="4278061"/>
            <a:ext cx="3733801" cy="152400"/>
          </a:xfrm>
          <a:prstGeom prst="bentConnector3">
            <a:avLst>
              <a:gd name="adj1" fmla="val 100250"/>
            </a:avLst>
          </a:prstGeom>
          <a:ln w="38100">
            <a:solidFill>
              <a:srgbClr val="EA328E"/>
            </a:solidFill>
            <a:tailEnd type="triangle"/>
          </a:ln>
        </p:spPr>
        <p:style>
          <a:lnRef idx="1">
            <a:schemeClr val="accent1"/>
          </a:lnRef>
          <a:fillRef idx="0">
            <a:schemeClr val="accent1"/>
          </a:fillRef>
          <a:effectRef idx="0">
            <a:schemeClr val="accent1"/>
          </a:effectRef>
          <a:fontRef idx="minor">
            <a:schemeClr val="tx1"/>
          </a:fontRef>
        </p:style>
      </p:cxnSp>
      <p:grpSp>
        <p:nvGrpSpPr>
          <p:cNvPr id="10" name="Ομάδα 9">
            <a:extLst>
              <a:ext uri="{FF2B5EF4-FFF2-40B4-BE49-F238E27FC236}">
                <a16:creationId xmlns:a16="http://schemas.microsoft.com/office/drawing/2014/main" id="{A5F03063-BD7B-9768-2BCB-A87D51C8AEC5}"/>
              </a:ext>
            </a:extLst>
          </p:cNvPr>
          <p:cNvGrpSpPr/>
          <p:nvPr/>
        </p:nvGrpSpPr>
        <p:grpSpPr>
          <a:xfrm>
            <a:off x="1483925" y="2723656"/>
            <a:ext cx="3030445" cy="738664"/>
            <a:chOff x="1683608" y="2629462"/>
            <a:chExt cx="3030445" cy="738664"/>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4929969F-277C-6BE3-13E8-30675731CFFC}"/>
                    </a:ext>
                  </a:extLst>
                </p:cNvPr>
                <p:cNvSpPr txBox="1"/>
                <p:nvPr/>
              </p:nvSpPr>
              <p:spPr>
                <a:xfrm>
                  <a:off x="2677426" y="2710638"/>
                  <a:ext cx="866274" cy="57631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limLow>
                          <m:limLowPr>
                            <m:ctrlPr>
                              <a:rPr kumimoji="0" lang="en-GB"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limLowPr>
                          <m:e>
                            <m:groupChr>
                              <m:groupChrPr>
                                <m:chr m:val="⏟"/>
                                <m:ctrlPr>
                                  <a:rPr kumimoji="0" lang="en-GB"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groupChrPr>
                              <m:e>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e>
                            </m:groupChr>
                          </m:e>
                          <m:lim>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𝐸𝑑</m:t>
                            </m:r>
                          </m:lim>
                        </m:limLow>
                      </m:oMath>
                    </m:oMathPara>
                  </a14:m>
                  <a:endParaRPr kumimoji="0" lang="el-GR" sz="2200" b="0" i="0" u="none" strike="noStrike" kern="1200" cap="none" spc="0" normalizeH="0" baseline="0" noProof="0" dirty="0">
                    <a:ln>
                      <a:noFill/>
                    </a:ln>
                    <a:solidFill>
                      <a:prstClr val="black"/>
                    </a:solidFill>
                    <a:effectLst/>
                    <a:uLnTx/>
                    <a:uFillTx/>
                    <a:latin typeface="Cambria" panose="02040503050406030204"/>
                    <a:ea typeface="+mn-ea"/>
                    <a:cs typeface="+mn-cs"/>
                  </a:endParaRPr>
                </a:p>
              </p:txBody>
            </p:sp>
          </mc:Choice>
          <mc:Fallback xmlns="">
            <p:sp>
              <p:nvSpPr>
                <p:cNvPr id="4" name="TextBox 3">
                  <a:extLst>
                    <a:ext uri="{FF2B5EF4-FFF2-40B4-BE49-F238E27FC236}">
                      <a16:creationId xmlns:a16="http://schemas.microsoft.com/office/drawing/2014/main" id="{4929969F-277C-6BE3-13E8-30675731CFFC}"/>
                    </a:ext>
                  </a:extLst>
                </p:cNvPr>
                <p:cNvSpPr txBox="1">
                  <a:spLocks noRot="1" noChangeAspect="1" noMove="1" noResize="1" noEditPoints="1" noAdjustHandles="1" noChangeArrowheads="1" noChangeShapeType="1" noTextEdit="1"/>
                </p:cNvSpPr>
                <p:nvPr/>
              </p:nvSpPr>
              <p:spPr>
                <a:xfrm>
                  <a:off x="2677426" y="2710638"/>
                  <a:ext cx="866274" cy="576312"/>
                </a:xfrm>
                <a:prstGeom prst="rect">
                  <a:avLst/>
                </a:prstGeom>
                <a:blipFill>
                  <a:blip r:embed="rId7"/>
                  <a:stretch>
                    <a:fillRect b="-1157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26DA3E6B-4EEF-DA66-47F1-594A1A7F1BF9}"/>
                    </a:ext>
                  </a:extLst>
                </p:cNvPr>
                <p:cNvSpPr txBox="1"/>
                <p:nvPr/>
              </p:nvSpPr>
              <p:spPr>
                <a:xfrm>
                  <a:off x="1683608" y="2629462"/>
                  <a:ext cx="3030445" cy="73866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l-GR" sz="2400" b="0" i="1" u="none" strike="noStrike" kern="1200" cap="none" spc="0" normalizeH="0" baseline="0" noProof="0" smtClean="0">
                            <a:ln>
                              <a:noFill/>
                            </a:ln>
                            <a:solidFill>
                              <a:srgbClr val="17406D"/>
                            </a:solidFill>
                            <a:effectLst/>
                            <a:uLnTx/>
                            <a:uFillTx/>
                            <a:latin typeface="Cambria Math" panose="02040503050406030204" pitchFamily="18" charset="0"/>
                            <a:ea typeface="+mn-ea"/>
                            <a:cs typeface="+mn-cs"/>
                            <a:sym typeface="Wingdings" panose="05000000000000000000" pitchFamily="2" charset="2"/>
                          </a:rPr>
                          <m:t>𝛥</m:t>
                        </m:r>
                        <m:sSub>
                          <m:sSubPr>
                            <m:ctrlPr>
                              <a:rPr kumimoji="0" lang="en-US" sz="24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sym typeface="Wingdings" panose="05000000000000000000" pitchFamily="2" charset="2"/>
                              </a:rPr>
                            </m:ctrlPr>
                          </m:sSubPr>
                          <m:e>
                            <m:r>
                              <a:rPr kumimoji="0" lang="en-US" sz="24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sym typeface="Wingdings" panose="05000000000000000000" pitchFamily="2" charset="2"/>
                              </a:rPr>
                              <m:t>𝑈</m:t>
                            </m:r>
                          </m:e>
                          <m:sub>
                            <m:r>
                              <a:rPr kumimoji="0" lang="en-US" sz="24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sym typeface="Wingdings" panose="05000000000000000000" pitchFamily="2" charset="2"/>
                              </a:rPr>
                              <m:t>𝑒</m:t>
                            </m:r>
                          </m:sub>
                        </m:sSub>
                        <m:r>
                          <a:rPr kumimoji="0" lang="el-GR" sz="2400" b="0" i="1" u="none" strike="noStrike" kern="1200" cap="none" spc="0" normalizeH="0" baseline="0" noProof="0">
                            <a:ln>
                              <a:noFill/>
                            </a:ln>
                            <a:solidFill>
                              <a:srgbClr val="17406D"/>
                            </a:solidFill>
                            <a:effectLst/>
                            <a:uLnTx/>
                            <a:uFillTx/>
                            <a:latin typeface="Cambria Math" panose="02040503050406030204" pitchFamily="18" charset="0"/>
                            <a:ea typeface="Cambria Math" panose="02040503050406030204" pitchFamily="18" charset="0"/>
                            <a:cs typeface="+mn-cs"/>
                          </a:rPr>
                          <m:t>=</m:t>
                        </m:r>
                        <m:r>
                          <a:rPr kumimoji="0" lang="en-US" sz="24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sym typeface="Wingdings" panose="05000000000000000000" pitchFamily="2" charset="2"/>
                          </a:rPr>
                          <m:t>𝑞</m:t>
                        </m:r>
                        <m:r>
                          <m:rPr>
                            <m:sty m:val="p"/>
                          </m:rPr>
                          <a:rPr kumimoji="0" lang="el-GR" sz="2400" b="0" i="0" u="none" strike="noStrike" kern="1200" cap="none" spc="0" normalizeH="0" baseline="0" noProof="0">
                            <a:ln>
                              <a:noFill/>
                            </a:ln>
                            <a:solidFill>
                              <a:srgbClr val="17406D"/>
                            </a:solidFill>
                            <a:effectLst/>
                            <a:uLnTx/>
                            <a:uFillTx/>
                            <a:latin typeface="Cambria Math" panose="02040503050406030204" pitchFamily="18" charset="0"/>
                            <a:ea typeface="+mn-ea"/>
                            <a:cs typeface="+mn-cs"/>
                            <a:sym typeface="Wingdings" panose="05000000000000000000" pitchFamily="2" charset="2"/>
                          </a:rPr>
                          <m:t>Δ</m:t>
                        </m:r>
                        <m:sSub>
                          <m:sSubPr>
                            <m:ctrlPr>
                              <a:rPr kumimoji="0" lang="en-US" sz="24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sym typeface="Wingdings" panose="05000000000000000000" pitchFamily="2" charset="2"/>
                              </a:rPr>
                            </m:ctrlPr>
                          </m:sSubPr>
                          <m:e>
                            <m:r>
                              <m:rPr>
                                <m:sty m:val="p"/>
                              </m:rPr>
                              <a:rPr kumimoji="0" lang="en-US" sz="2400" b="0" i="0" u="none" strike="noStrike" kern="1200" cap="none" spc="0" normalizeH="0" baseline="0" noProof="0">
                                <a:ln>
                                  <a:noFill/>
                                </a:ln>
                                <a:solidFill>
                                  <a:srgbClr val="17406D"/>
                                </a:solidFill>
                                <a:effectLst/>
                                <a:uLnTx/>
                                <a:uFillTx/>
                                <a:latin typeface="Cambria Math" panose="02040503050406030204" pitchFamily="18" charset="0"/>
                                <a:ea typeface="+mn-ea"/>
                                <a:cs typeface="+mn-cs"/>
                                <a:sym typeface="Wingdings" panose="05000000000000000000" pitchFamily="2" charset="2"/>
                              </a:rPr>
                              <m:t>V</m:t>
                            </m:r>
                          </m:e>
                          <m:sub>
                            <m:r>
                              <a:rPr kumimoji="0" lang="en-US" sz="24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sym typeface="Wingdings" panose="05000000000000000000" pitchFamily="2" charset="2"/>
                              </a:rPr>
                              <m:t>𝐴𝐵</m:t>
                            </m:r>
                          </m:sub>
                        </m:sSub>
                        <m:r>
                          <a:rPr kumimoji="0" lang="en-US" sz="24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sym typeface="Wingdings" panose="05000000000000000000" pitchFamily="2" charset="2"/>
                          </a:rPr>
                          <m:t>=</m:t>
                        </m:r>
                        <m:r>
                          <a:rPr kumimoji="0" lang="en-US" sz="2400" b="0" i="1" u="none" strike="noStrike" kern="1200" cap="none" spc="0" normalizeH="0" baseline="0" noProof="0">
                            <a:ln>
                              <a:noFill/>
                            </a:ln>
                            <a:solidFill>
                              <a:srgbClr val="17406D"/>
                            </a:solidFill>
                            <a:effectLst/>
                            <a:uLnTx/>
                            <a:uFillTx/>
                            <a:latin typeface="Cambria Math" panose="02040503050406030204" pitchFamily="18" charset="0"/>
                            <a:ea typeface="Cambria Math" panose="02040503050406030204" pitchFamily="18" charset="0"/>
                            <a:cs typeface="+mn-cs"/>
                          </a:rPr>
                          <m:t>−</m:t>
                        </m:r>
                        <m:r>
                          <a:rPr kumimoji="0" lang="en-US" sz="2400" b="0" i="1" u="none" strike="noStrike" kern="1200" cap="none" spc="0" normalizeH="0" baseline="0" noProof="0">
                            <a:ln>
                              <a:noFill/>
                            </a:ln>
                            <a:solidFill>
                              <a:srgbClr val="17406D"/>
                            </a:solidFill>
                            <a:effectLst/>
                            <a:uLnTx/>
                            <a:uFillTx/>
                            <a:latin typeface="Cambria Math" panose="02040503050406030204" pitchFamily="18" charset="0"/>
                            <a:ea typeface="Cambria Math" panose="02040503050406030204" pitchFamily="18" charset="0"/>
                            <a:cs typeface="+mn-cs"/>
                          </a:rPr>
                          <m:t>𝑞𝐸𝑑</m:t>
                        </m:r>
                      </m:oMath>
                    </m:oMathPara>
                  </a14:m>
                  <a:endParaRPr kumimoji="0" lang="en-US" sz="2400" b="0" i="0" u="none" strike="noStrike" kern="1200" cap="none" spc="0" normalizeH="0" baseline="0" noProof="0" dirty="0">
                    <a:ln>
                      <a:noFill/>
                    </a:ln>
                    <a:solidFill>
                      <a:srgbClr val="17406D"/>
                    </a:solidFill>
                    <a:effectLst/>
                    <a:uLnTx/>
                    <a:uFillTx/>
                    <a:latin typeface="Calibri" panose="020F0502020204030204" pitchFamily="34" charset="0"/>
                    <a:ea typeface="Cambria Math" panose="020405030504060302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mbria" panose="02040503050406030204"/>
                    <a:ea typeface="+mn-ea"/>
                    <a:cs typeface="+mn-cs"/>
                  </a:endParaRPr>
                </a:p>
              </p:txBody>
            </p:sp>
          </mc:Choice>
          <mc:Fallback xmlns="">
            <p:sp>
              <p:nvSpPr>
                <p:cNvPr id="8" name="TextBox 7">
                  <a:extLst>
                    <a:ext uri="{FF2B5EF4-FFF2-40B4-BE49-F238E27FC236}">
                      <a16:creationId xmlns:a16="http://schemas.microsoft.com/office/drawing/2014/main" id="{26DA3E6B-4EEF-DA66-47F1-594A1A7F1BF9}"/>
                    </a:ext>
                  </a:extLst>
                </p:cNvPr>
                <p:cNvSpPr txBox="1">
                  <a:spLocks noRot="1" noChangeAspect="1" noMove="1" noResize="1" noEditPoints="1" noAdjustHandles="1" noChangeArrowheads="1" noChangeShapeType="1" noTextEdit="1"/>
                </p:cNvSpPr>
                <p:nvPr/>
              </p:nvSpPr>
              <p:spPr>
                <a:xfrm>
                  <a:off x="1683608" y="2629462"/>
                  <a:ext cx="3030445" cy="738664"/>
                </a:xfrm>
                <a:prstGeom prst="rect">
                  <a:avLst/>
                </a:prstGeom>
                <a:blipFill>
                  <a:blip r:embed="rId8"/>
                  <a:stretch>
                    <a:fillRect l="-1004" r="-1807"/>
                  </a:stretch>
                </a:blipFill>
              </p:spPr>
              <p:txBody>
                <a:bodyPr/>
                <a:lstStyle/>
                <a:p>
                  <a:r>
                    <a:rPr lang="en-US">
                      <a:noFill/>
                    </a:rPr>
                    <a:t> </a:t>
                  </a:r>
                </a:p>
              </p:txBody>
            </p:sp>
          </mc:Fallback>
        </mc:AlternateContent>
      </p:grpSp>
    </p:spTree>
    <p:extLst>
      <p:ext uri="{BB962C8B-B14F-4D97-AF65-F5344CB8AC3E}">
        <p14:creationId xmlns:p14="http://schemas.microsoft.com/office/powerpoint/2010/main" val="4062073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fade">
                                      <p:cBhvr>
                                        <p:cTn id="20" dur="500"/>
                                        <p:tgtEl>
                                          <p:spTgt spid="3">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Effect transition="in" filter="fade">
                                      <p:cBhvr>
                                        <p:cTn id="25" dur="500"/>
                                        <p:tgtEl>
                                          <p:spTgt spid="3">
                                            <p:txEl>
                                              <p:pRg st="7" end="7"/>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3640" y="3810000"/>
            <a:ext cx="2971799" cy="2674257"/>
          </a:xfrm>
          <a:prstGeom prst="rect">
            <a:avLst/>
          </a:prstGeom>
        </p:spPr>
      </p:pic>
      <p:sp>
        <p:nvSpPr>
          <p:cNvPr id="2" name="Title 1"/>
          <p:cNvSpPr>
            <a:spLocks noGrp="1"/>
          </p:cNvSpPr>
          <p:nvPr>
            <p:ph type="title"/>
          </p:nvPr>
        </p:nvSpPr>
        <p:spPr/>
        <p:txBody>
          <a:bodyPr>
            <a:normAutofit fontScale="90000"/>
          </a:bodyPr>
          <a:lstStyle/>
          <a:p>
            <a:r>
              <a:rPr lang="el-GR" dirty="0"/>
              <a:t>Ηλεκτρικό Δυναμικό</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8024650" cy="4645930"/>
              </a:xfrm>
            </p:spPr>
            <p:txBody>
              <a:bodyPr>
                <a:normAutofit/>
              </a:bodyPr>
              <a:lstStyle/>
              <a:p>
                <a:r>
                  <a:rPr lang="el-GR" b="1" dirty="0">
                    <a:latin typeface="Calibri" panose="020F0502020204030204" pitchFamily="34" charset="0"/>
                    <a:cs typeface="Calibri" panose="020F0502020204030204" pitchFamily="34" charset="0"/>
                  </a:rPr>
                  <a:t>Παράδειγμα:</a:t>
                </a:r>
              </a:p>
              <a:p>
                <a:pPr lvl="1"/>
                <a:r>
                  <a:rPr lang="el-GR" sz="2000" dirty="0">
                    <a:latin typeface="Calibri" panose="020F0502020204030204" pitchFamily="34" charset="0"/>
                    <a:cs typeface="Calibri" panose="020F0502020204030204" pitchFamily="34" charset="0"/>
                    <a:sym typeface="Wingdings" panose="05000000000000000000" pitchFamily="2" charset="2"/>
                  </a:rPr>
                  <a:t>Ένα πρωτόνιο αφήνεται από</a:t>
                </a:r>
                <a:r>
                  <a:rPr lang="en-US" sz="2000" dirty="0">
                    <a:latin typeface="Calibri" panose="020F0502020204030204" pitchFamily="34" charset="0"/>
                    <a:cs typeface="Calibri" panose="020F0502020204030204" pitchFamily="34" charset="0"/>
                    <a:sym typeface="Wingdings" panose="05000000000000000000" pitchFamily="2" charset="2"/>
                  </a:rPr>
                  <a:t> </a:t>
                </a:r>
                <a:r>
                  <a:rPr lang="el-GR" sz="2000" dirty="0">
                    <a:latin typeface="Calibri" panose="020F0502020204030204" pitchFamily="34" charset="0"/>
                    <a:cs typeface="Calibri" panose="020F0502020204030204" pitchFamily="34" charset="0"/>
                    <a:sym typeface="Wingdings" panose="05000000000000000000" pitchFamily="2" charset="2"/>
                  </a:rPr>
                  <a:t>το σημείο (Α) σε ομογενές ηλεκτρ.</a:t>
                </a:r>
                <a:r>
                  <a:rPr lang="en-US" sz="2000" dirty="0">
                    <a:latin typeface="Calibri" panose="020F0502020204030204" pitchFamily="34" charset="0"/>
                    <a:cs typeface="Calibri" panose="020F0502020204030204" pitchFamily="34" charset="0"/>
                    <a:sym typeface="Wingdings" panose="05000000000000000000" pitchFamily="2" charset="2"/>
                  </a:rPr>
                  <a:t> </a:t>
                </a:r>
                <a:r>
                  <a:rPr lang="el-GR" sz="2000" dirty="0">
                    <a:latin typeface="Calibri" panose="020F0502020204030204" pitchFamily="34" charset="0"/>
                    <a:cs typeface="Calibri" panose="020F0502020204030204" pitchFamily="34" charset="0"/>
                    <a:sym typeface="Wingdings" panose="05000000000000000000" pitchFamily="2" charset="2"/>
                  </a:rPr>
                  <a:t>πεδίο μέτρου </a:t>
                </a:r>
                <a14:m>
                  <m:oMath xmlns:m="http://schemas.openxmlformats.org/officeDocument/2006/math">
                    <m:r>
                      <a:rPr lang="en-US" sz="2000" b="0" i="1" smtClean="0">
                        <a:latin typeface="Cambria Math" panose="02040503050406030204" pitchFamily="18" charset="0"/>
                        <a:sym typeface="Wingdings" panose="05000000000000000000" pitchFamily="2" charset="2"/>
                      </a:rPr>
                      <m:t>8</m:t>
                    </m:r>
                    <m:r>
                      <a:rPr lang="en-US" sz="2000" b="0" i="1" smtClean="0">
                        <a:latin typeface="Cambria Math" panose="02040503050406030204" pitchFamily="18" charset="0"/>
                        <a:ea typeface="Cambria Math" panose="02040503050406030204" pitchFamily="18" charset="0"/>
                        <a:sym typeface="Wingdings" panose="05000000000000000000" pitchFamily="2" charset="2"/>
                      </a:rPr>
                      <m:t>×</m:t>
                    </m:r>
                    <m:sSup>
                      <m:sSupPr>
                        <m:ctrlPr>
                          <a:rPr lang="en-US" sz="2000" b="0" i="1" smtClean="0">
                            <a:latin typeface="Cambria Math" panose="02040503050406030204" pitchFamily="18" charset="0"/>
                            <a:ea typeface="Cambria Math" panose="02040503050406030204" pitchFamily="18" charset="0"/>
                            <a:sym typeface="Wingdings" panose="05000000000000000000" pitchFamily="2" charset="2"/>
                          </a:rPr>
                        </m:ctrlPr>
                      </m:sSupPr>
                      <m:e>
                        <m:r>
                          <a:rPr lang="en-US" sz="2000" b="0" i="1" smtClean="0">
                            <a:latin typeface="Cambria Math" panose="02040503050406030204" pitchFamily="18" charset="0"/>
                            <a:ea typeface="Cambria Math" panose="02040503050406030204" pitchFamily="18" charset="0"/>
                            <a:sym typeface="Wingdings" panose="05000000000000000000" pitchFamily="2" charset="2"/>
                          </a:rPr>
                          <m:t>10</m:t>
                        </m:r>
                      </m:e>
                      <m:sup>
                        <m:r>
                          <a:rPr lang="en-US" sz="2000" b="0" i="1" smtClean="0">
                            <a:latin typeface="Cambria Math" panose="02040503050406030204" pitchFamily="18" charset="0"/>
                            <a:ea typeface="Cambria Math" panose="02040503050406030204" pitchFamily="18" charset="0"/>
                            <a:sym typeface="Wingdings" panose="05000000000000000000" pitchFamily="2" charset="2"/>
                          </a:rPr>
                          <m:t>4</m:t>
                        </m:r>
                      </m:sup>
                    </m:sSup>
                    <m:f>
                      <m:fPr>
                        <m:ctrlPr>
                          <a:rPr lang="en-US" sz="2000" b="0" i="1" smtClean="0">
                            <a:latin typeface="Cambria Math" panose="02040503050406030204" pitchFamily="18" charset="0"/>
                            <a:ea typeface="Cambria Math" panose="02040503050406030204" pitchFamily="18" charset="0"/>
                            <a:sym typeface="Wingdings" panose="05000000000000000000" pitchFamily="2" charset="2"/>
                          </a:rPr>
                        </m:ctrlPr>
                      </m:fPr>
                      <m:num>
                        <m:r>
                          <a:rPr lang="en-US" sz="2000" b="0" i="1" smtClean="0">
                            <a:latin typeface="Cambria Math" panose="02040503050406030204" pitchFamily="18" charset="0"/>
                            <a:ea typeface="Cambria Math" panose="02040503050406030204" pitchFamily="18" charset="0"/>
                            <a:sym typeface="Wingdings" panose="05000000000000000000" pitchFamily="2" charset="2"/>
                          </a:rPr>
                          <m:t>𝑉</m:t>
                        </m:r>
                      </m:num>
                      <m:den>
                        <m:r>
                          <a:rPr lang="en-US" sz="2000" b="0" i="1" smtClean="0">
                            <a:latin typeface="Cambria Math" panose="02040503050406030204" pitchFamily="18" charset="0"/>
                            <a:ea typeface="Cambria Math" panose="02040503050406030204" pitchFamily="18" charset="0"/>
                            <a:sym typeface="Wingdings" panose="05000000000000000000" pitchFamily="2" charset="2"/>
                          </a:rPr>
                          <m:t>𝑚</m:t>
                        </m:r>
                      </m:den>
                    </m:f>
                    <m:r>
                      <a:rPr lang="el-GR" sz="2000" b="0" i="0" smtClean="0">
                        <a:latin typeface="Cambria Math" panose="02040503050406030204" pitchFamily="18" charset="0"/>
                        <a:ea typeface="Cambria Math" panose="02040503050406030204" pitchFamily="18" charset="0"/>
                        <a:sym typeface="Wingdings" panose="05000000000000000000" pitchFamily="2" charset="2"/>
                      </a:rPr>
                      <m:t>.</m:t>
                    </m:r>
                  </m:oMath>
                </a14:m>
                <a:r>
                  <a:rPr lang="el-GR" sz="2000" dirty="0">
                    <a:latin typeface="Calibri" panose="020F0502020204030204" pitchFamily="34" charset="0"/>
                    <a:cs typeface="Calibri" panose="020F0502020204030204" pitchFamily="34" charset="0"/>
                    <a:sym typeface="Wingdings" panose="05000000000000000000" pitchFamily="2" charset="2"/>
                  </a:rPr>
                  <a:t> Το πρωτόνιο υπόκειται σε μετατόπιση μέτρου </a:t>
                </a:r>
                <a14:m>
                  <m:oMath xmlns:m="http://schemas.openxmlformats.org/officeDocument/2006/math">
                    <m:r>
                      <a:rPr lang="en-US" sz="2000" b="0" i="1" smtClean="0">
                        <a:latin typeface="Cambria Math" panose="02040503050406030204" pitchFamily="18" charset="0"/>
                        <a:sym typeface="Wingdings" panose="05000000000000000000" pitchFamily="2" charset="2"/>
                      </a:rPr>
                      <m:t>𝑑</m:t>
                    </m:r>
                    <m:r>
                      <a:rPr lang="en-US" sz="2000" b="0" i="1" smtClean="0">
                        <a:latin typeface="Cambria Math" panose="02040503050406030204" pitchFamily="18" charset="0"/>
                        <a:sym typeface="Wingdings" panose="05000000000000000000" pitchFamily="2" charset="2"/>
                      </a:rPr>
                      <m:t>=0.5 </m:t>
                    </m:r>
                    <m:r>
                      <a:rPr lang="en-US" sz="2000" b="0" i="1" smtClean="0">
                        <a:latin typeface="Cambria Math" panose="02040503050406030204" pitchFamily="18" charset="0"/>
                        <a:sym typeface="Wingdings" panose="05000000000000000000" pitchFamily="2" charset="2"/>
                      </a:rPr>
                      <m:t>𝑚</m:t>
                    </m:r>
                  </m:oMath>
                </a14:m>
                <a:r>
                  <a:rPr lang="en-US" sz="2000" dirty="0">
                    <a:latin typeface="Calibri" panose="020F0502020204030204" pitchFamily="34" charset="0"/>
                    <a:cs typeface="Calibri" panose="020F0502020204030204" pitchFamily="34" charset="0"/>
                    <a:sym typeface="Wingdings" panose="05000000000000000000" pitchFamily="2" charset="2"/>
                  </a:rPr>
                  <a:t> </a:t>
                </a:r>
                <a:r>
                  <a:rPr lang="el-GR" sz="2000" dirty="0">
                    <a:latin typeface="Calibri" panose="020F0502020204030204" pitchFamily="34" charset="0"/>
                    <a:cs typeface="Calibri" panose="020F0502020204030204" pitchFamily="34" charset="0"/>
                    <a:sym typeface="Wingdings" panose="05000000000000000000" pitchFamily="2" charset="2"/>
                  </a:rPr>
                  <a:t>στο σημείο (Β) στην κατεύθυνση του </a:t>
                </a:r>
                <a14:m>
                  <m:oMath xmlns:m="http://schemas.openxmlformats.org/officeDocument/2006/math">
                    <m:acc>
                      <m:accPr>
                        <m:chr m:val="⃗"/>
                        <m:ctrlPr>
                          <a:rPr lang="el-GR" sz="2000" i="1" smtClean="0">
                            <a:latin typeface="Cambria Math" panose="02040503050406030204" pitchFamily="18" charset="0"/>
                            <a:sym typeface="Wingdings" panose="05000000000000000000" pitchFamily="2" charset="2"/>
                          </a:rPr>
                        </m:ctrlPr>
                      </m:accPr>
                      <m:e>
                        <m:r>
                          <a:rPr lang="en-US" sz="2000" b="0" i="1" smtClean="0">
                            <a:latin typeface="Cambria Math" panose="02040503050406030204" pitchFamily="18" charset="0"/>
                            <a:sym typeface="Wingdings" panose="05000000000000000000" pitchFamily="2" charset="2"/>
                          </a:rPr>
                          <m:t>𝐸</m:t>
                        </m:r>
                      </m:e>
                    </m:acc>
                  </m:oMath>
                </a14:m>
                <a:r>
                  <a:rPr lang="en-US" sz="2000" dirty="0">
                    <a:latin typeface="Calibri" panose="020F0502020204030204" pitchFamily="34" charset="0"/>
                    <a:cs typeface="Calibri" panose="020F0502020204030204" pitchFamily="34" charset="0"/>
                    <a:sym typeface="Wingdings" panose="05000000000000000000" pitchFamily="2" charset="2"/>
                  </a:rPr>
                  <a:t>. </a:t>
                </a:r>
                <a:br>
                  <a:rPr lang="en-US" sz="2000" dirty="0">
                    <a:latin typeface="Calibri" panose="020F0502020204030204" pitchFamily="34" charset="0"/>
                    <a:cs typeface="Calibri" panose="020F0502020204030204" pitchFamily="34" charset="0"/>
                    <a:sym typeface="Wingdings" panose="05000000000000000000" pitchFamily="2" charset="2"/>
                  </a:rPr>
                </a:br>
                <a:r>
                  <a:rPr lang="el-GR" sz="2000" dirty="0">
                    <a:latin typeface="Calibri" panose="020F0502020204030204" pitchFamily="34" charset="0"/>
                    <a:cs typeface="Calibri" panose="020F0502020204030204" pitchFamily="34" charset="0"/>
                    <a:sym typeface="Wingdings" panose="05000000000000000000" pitchFamily="2" charset="2"/>
                  </a:rPr>
                  <a:t>Βρείτε την ταχύτητα του πρωτονίου στη θέση (Β).</a:t>
                </a:r>
                <a:r>
                  <a:rPr lang="en-US" sz="2000" dirty="0">
                    <a:latin typeface="Calibri" panose="020F0502020204030204" pitchFamily="34" charset="0"/>
                    <a:cs typeface="Calibri" panose="020F0502020204030204" pitchFamily="34" charset="0"/>
                    <a:sym typeface="Wingdings" panose="05000000000000000000" pitchFamily="2" charset="2"/>
                  </a:rPr>
                  <a:t> </a:t>
                </a:r>
                <a:br>
                  <a:rPr lang="en-US" sz="2000" dirty="0">
                    <a:latin typeface="Calibri" panose="020F0502020204030204" pitchFamily="34" charset="0"/>
                    <a:cs typeface="Calibri" panose="020F0502020204030204" pitchFamily="34" charset="0"/>
                    <a:sym typeface="Wingdings" panose="05000000000000000000" pitchFamily="2" charset="2"/>
                  </a:rPr>
                </a:br>
                <a:r>
                  <a:rPr lang="el-GR" sz="2000" dirty="0">
                    <a:latin typeface="Calibri" panose="020F0502020204030204" pitchFamily="34" charset="0"/>
                    <a:cs typeface="Calibri" panose="020F0502020204030204" pitchFamily="34" charset="0"/>
                    <a:sym typeface="Wingdings" panose="05000000000000000000" pitchFamily="2" charset="2"/>
                  </a:rPr>
                  <a:t>Θεωρήστε ότι </a:t>
                </a:r>
                <a14:m>
                  <m:oMath xmlns:m="http://schemas.openxmlformats.org/officeDocument/2006/math">
                    <m:r>
                      <a:rPr lang="en-US" sz="2000" b="0" i="1" smtClean="0">
                        <a:latin typeface="Cambria Math" panose="02040503050406030204" pitchFamily="18" charset="0"/>
                        <a:sym typeface="Wingdings" panose="05000000000000000000" pitchFamily="2" charset="2"/>
                      </a:rPr>
                      <m:t>𝑞</m:t>
                    </m:r>
                    <m:r>
                      <a:rPr lang="en-US" sz="2000" b="0" i="1" smtClean="0">
                        <a:latin typeface="Cambria Math" panose="02040503050406030204" pitchFamily="18" charset="0"/>
                        <a:sym typeface="Wingdings" panose="05000000000000000000" pitchFamily="2" charset="2"/>
                      </a:rPr>
                      <m:t>=1.6×</m:t>
                    </m:r>
                    <m:sSup>
                      <m:sSupPr>
                        <m:ctrlPr>
                          <a:rPr lang="en-US" sz="2000" b="0" i="1" smtClean="0">
                            <a:latin typeface="Cambria Math" panose="02040503050406030204" pitchFamily="18" charset="0"/>
                            <a:ea typeface="Cambria Math" panose="02040503050406030204" pitchFamily="18" charset="0"/>
                            <a:sym typeface="Wingdings" panose="05000000000000000000" pitchFamily="2" charset="2"/>
                          </a:rPr>
                        </m:ctrlPr>
                      </m:sSupPr>
                      <m:e>
                        <m:r>
                          <a:rPr lang="en-US" sz="2000" b="0" i="1" smtClean="0">
                            <a:latin typeface="Cambria Math" panose="02040503050406030204" pitchFamily="18" charset="0"/>
                            <a:ea typeface="Cambria Math" panose="02040503050406030204" pitchFamily="18" charset="0"/>
                            <a:sym typeface="Wingdings" panose="05000000000000000000" pitchFamily="2" charset="2"/>
                          </a:rPr>
                          <m:t>10</m:t>
                        </m:r>
                      </m:e>
                      <m:sup>
                        <m:r>
                          <a:rPr lang="en-US" sz="2000" b="0" i="1" smtClean="0">
                            <a:latin typeface="Cambria Math" panose="02040503050406030204" pitchFamily="18" charset="0"/>
                            <a:ea typeface="Cambria Math" panose="02040503050406030204" pitchFamily="18" charset="0"/>
                            <a:sym typeface="Wingdings" panose="05000000000000000000" pitchFamily="2" charset="2"/>
                          </a:rPr>
                          <m:t>−19</m:t>
                        </m:r>
                      </m:sup>
                    </m:sSup>
                    <m:r>
                      <a:rPr lang="en-US" sz="2000" b="0" i="1" smtClean="0">
                        <a:latin typeface="Cambria Math" panose="02040503050406030204" pitchFamily="18" charset="0"/>
                        <a:ea typeface="Cambria Math" panose="02040503050406030204" pitchFamily="18" charset="0"/>
                        <a:sym typeface="Wingdings" panose="05000000000000000000" pitchFamily="2" charset="2"/>
                      </a:rPr>
                      <m:t> </m:t>
                    </m:r>
                    <m:r>
                      <m:rPr>
                        <m:sty m:val="p"/>
                      </m:rPr>
                      <a:rPr lang="en-US" sz="2000" b="0" i="0" smtClean="0">
                        <a:latin typeface="Cambria Math" panose="02040503050406030204" pitchFamily="18" charset="0"/>
                        <a:ea typeface="Cambria Math" panose="02040503050406030204" pitchFamily="18" charset="0"/>
                        <a:sym typeface="Wingdings" panose="05000000000000000000" pitchFamily="2" charset="2"/>
                      </a:rPr>
                      <m:t>C</m:t>
                    </m:r>
                  </m:oMath>
                </a14:m>
                <a:r>
                  <a:rPr lang="en-US" sz="2000" dirty="0">
                    <a:latin typeface="Calibri" panose="020F0502020204030204" pitchFamily="34" charset="0"/>
                    <a:cs typeface="Calibri" panose="020F0502020204030204" pitchFamily="34" charset="0"/>
                    <a:sym typeface="Wingdings" panose="05000000000000000000" pitchFamily="2" charset="2"/>
                  </a:rPr>
                  <a:t> </a:t>
                </a:r>
                <a:r>
                  <a:rPr lang="el-GR" sz="2000" dirty="0">
                    <a:latin typeface="Calibri" panose="020F0502020204030204" pitchFamily="34" charset="0"/>
                    <a:cs typeface="Calibri" panose="020F0502020204030204" pitchFamily="34" charset="0"/>
                    <a:sym typeface="Wingdings" panose="05000000000000000000" pitchFamily="2" charset="2"/>
                  </a:rPr>
                  <a:t>και </a:t>
                </a:r>
                <a14:m>
                  <m:oMath xmlns:m="http://schemas.openxmlformats.org/officeDocument/2006/math">
                    <m:sSub>
                      <m:sSubPr>
                        <m:ctrlPr>
                          <a:rPr lang="el-GR" sz="2000" i="1" smtClean="0">
                            <a:latin typeface="Cambria Math" panose="02040503050406030204" pitchFamily="18" charset="0"/>
                            <a:sym typeface="Wingdings" panose="05000000000000000000" pitchFamily="2" charset="2"/>
                          </a:rPr>
                        </m:ctrlPr>
                      </m:sSubPr>
                      <m:e>
                        <m:r>
                          <a:rPr lang="en-US" sz="2000" b="0" i="1" smtClean="0">
                            <a:latin typeface="Cambria Math" panose="02040503050406030204" pitchFamily="18" charset="0"/>
                            <a:sym typeface="Wingdings" panose="05000000000000000000" pitchFamily="2" charset="2"/>
                          </a:rPr>
                          <m:t>𝑚</m:t>
                        </m:r>
                      </m:e>
                      <m:sub>
                        <m:r>
                          <a:rPr lang="en-US" sz="2000" b="0" i="1" smtClean="0">
                            <a:latin typeface="Cambria Math" panose="02040503050406030204" pitchFamily="18" charset="0"/>
                            <a:sym typeface="Wingdings" panose="05000000000000000000" pitchFamily="2" charset="2"/>
                          </a:rPr>
                          <m:t>𝑝</m:t>
                        </m:r>
                      </m:sub>
                    </m:sSub>
                    <m:r>
                      <a:rPr lang="en-US" sz="2000" b="0" i="1" smtClean="0">
                        <a:latin typeface="Cambria Math" panose="02040503050406030204" pitchFamily="18" charset="0"/>
                        <a:sym typeface="Wingdings" panose="05000000000000000000" pitchFamily="2" charset="2"/>
                      </a:rPr>
                      <m:t>=1.67</m:t>
                    </m:r>
                    <m:r>
                      <a:rPr lang="en-US" sz="2000" b="0" i="1" smtClean="0">
                        <a:latin typeface="Cambria Math" panose="02040503050406030204" pitchFamily="18" charset="0"/>
                        <a:ea typeface="Cambria Math" panose="02040503050406030204" pitchFamily="18" charset="0"/>
                        <a:sym typeface="Wingdings" panose="05000000000000000000" pitchFamily="2" charset="2"/>
                      </a:rPr>
                      <m:t>×</m:t>
                    </m:r>
                    <m:sSup>
                      <m:sSupPr>
                        <m:ctrlPr>
                          <a:rPr lang="en-US" sz="2000" b="0" i="1" smtClean="0">
                            <a:latin typeface="Cambria Math" panose="02040503050406030204" pitchFamily="18" charset="0"/>
                            <a:ea typeface="Cambria Math" panose="02040503050406030204" pitchFamily="18" charset="0"/>
                            <a:sym typeface="Wingdings" panose="05000000000000000000" pitchFamily="2" charset="2"/>
                          </a:rPr>
                        </m:ctrlPr>
                      </m:sSupPr>
                      <m:e>
                        <m:r>
                          <a:rPr lang="en-US" sz="2000" b="0" i="1" smtClean="0">
                            <a:latin typeface="Cambria Math" panose="02040503050406030204" pitchFamily="18" charset="0"/>
                            <a:ea typeface="Cambria Math" panose="02040503050406030204" pitchFamily="18" charset="0"/>
                            <a:sym typeface="Wingdings" panose="05000000000000000000" pitchFamily="2" charset="2"/>
                          </a:rPr>
                          <m:t>10</m:t>
                        </m:r>
                      </m:e>
                      <m:sup>
                        <m:r>
                          <a:rPr lang="en-US" sz="2000" b="0" i="1" smtClean="0">
                            <a:latin typeface="Cambria Math" panose="02040503050406030204" pitchFamily="18" charset="0"/>
                            <a:ea typeface="Cambria Math" panose="02040503050406030204" pitchFamily="18" charset="0"/>
                            <a:sym typeface="Wingdings" panose="05000000000000000000" pitchFamily="2" charset="2"/>
                          </a:rPr>
                          <m:t>−27</m:t>
                        </m:r>
                      </m:sup>
                    </m:sSup>
                    <m:r>
                      <a:rPr lang="en-US" sz="2000" b="0" i="1" smtClean="0">
                        <a:latin typeface="Cambria Math" panose="02040503050406030204" pitchFamily="18" charset="0"/>
                        <a:ea typeface="Cambria Math" panose="02040503050406030204" pitchFamily="18" charset="0"/>
                        <a:sym typeface="Wingdings" panose="05000000000000000000" pitchFamily="2" charset="2"/>
                      </a:rPr>
                      <m:t> </m:t>
                    </m:r>
                    <m:r>
                      <m:rPr>
                        <m:sty m:val="p"/>
                      </m:rPr>
                      <a:rPr lang="en-US" sz="2000" b="0" i="0" smtClean="0">
                        <a:latin typeface="Cambria Math" panose="02040503050406030204" pitchFamily="18" charset="0"/>
                        <a:ea typeface="Cambria Math" panose="02040503050406030204" pitchFamily="18" charset="0"/>
                        <a:sym typeface="Wingdings" panose="05000000000000000000" pitchFamily="2" charset="2"/>
                      </a:rPr>
                      <m:t>kg</m:t>
                    </m:r>
                  </m:oMath>
                </a14:m>
                <a:r>
                  <a:rPr lang="en-US" sz="2000" dirty="0">
                    <a:latin typeface="Calibri" panose="020F0502020204030204" pitchFamily="34" charset="0"/>
                    <a:cs typeface="Calibri" panose="020F0502020204030204" pitchFamily="34" charset="0"/>
                    <a:sym typeface="Wingdings" panose="05000000000000000000" pitchFamily="2" charset="2"/>
                  </a:rPr>
                  <a:t>.</a:t>
                </a:r>
              </a:p>
              <a:p>
                <a:pPr lvl="2"/>
                <a:endParaRPr lang="el-GR" i="1" dirty="0">
                  <a:latin typeface="Calibri" panose="020F0502020204030204" pitchFamily="34" charset="0"/>
                  <a:cs typeface="Calibri" panose="020F0502020204030204" pitchFamily="34" charset="0"/>
                  <a:sym typeface="Wingdings" panose="05000000000000000000" pitchFamily="2" charset="2"/>
                </a:endParaRPr>
              </a:p>
              <a:p>
                <a:pPr lvl="3"/>
                <a:endParaRPr lang="en-US" i="1" dirty="0">
                  <a:latin typeface="Calibri" panose="020F0502020204030204" pitchFamily="34" charset="0"/>
                  <a:cs typeface="Calibri" panose="020F0502020204030204" pitchFamily="34" charset="0"/>
                  <a:sym typeface="Wingdings" panose="05000000000000000000" pitchFamily="2" charset="2"/>
                </a:endParaRPr>
              </a:p>
              <a:p>
                <a:pPr lvl="2"/>
                <a:endParaRPr lang="en-US" dirty="0">
                  <a:latin typeface="Calibri" panose="020F0502020204030204" pitchFamily="34" charset="0"/>
                  <a:cs typeface="Calibri" panose="020F0502020204030204" pitchFamily="34" charset="0"/>
                  <a:sym typeface="Wingdings" panose="05000000000000000000" pitchFamily="2" charset="2"/>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8024650" cy="4645930"/>
              </a:xfrm>
              <a:blipFill>
                <a:blip r:embed="rId3"/>
                <a:stretch>
                  <a:fillRect t="-1050" r="-1367"/>
                </a:stretch>
              </a:blipFill>
            </p:spPr>
            <p:txBody>
              <a:bodyPr/>
              <a:lstStyle/>
              <a:p>
                <a:r>
                  <a:rPr lang="en-US">
                    <a:noFill/>
                  </a:rPr>
                  <a:t> </a:t>
                </a:r>
              </a:p>
            </p:txBody>
          </p:sp>
        </mc:Fallback>
      </mc:AlternateContent>
      <mc:AlternateContent xmlns:mc="http://schemas.openxmlformats.org/markup-compatibility/2006" xmlns:p14="http://schemas.microsoft.com/office/powerpoint/2010/main">
        <mc:Choice Requires="p14">
          <p:contentPart p14:bwMode="auto" r:id="rId4">
            <p14:nvContentPartPr>
              <p14:cNvPr id="7" name="Ink 6"/>
              <p14:cNvContentPartPr/>
              <p14:nvPr/>
            </p14:nvContentPartPr>
            <p14:xfrm>
              <a:off x="567000" y="3854160"/>
              <a:ext cx="5072040" cy="2388240"/>
            </p14:xfrm>
          </p:contentPart>
        </mc:Choice>
        <mc:Fallback xmlns="">
          <p:pic>
            <p:nvPicPr>
              <p:cNvPr id="7" name="Ink 6"/>
              <p:cNvPicPr/>
              <p:nvPr/>
            </p:nvPicPr>
            <p:blipFill>
              <a:blip r:embed="rId5"/>
              <a:stretch>
                <a:fillRect/>
              </a:stretch>
            </p:blipFill>
            <p:spPr>
              <a:xfrm>
                <a:off x="559800" y="3846240"/>
                <a:ext cx="5090040" cy="2407320"/>
              </a:xfrm>
              <a:prstGeom prst="rect">
                <a:avLst/>
              </a:prstGeom>
            </p:spPr>
          </p:pic>
        </mc:Fallback>
      </mc:AlternateContent>
      <p:pic>
        <p:nvPicPr>
          <p:cNvPr id="8" name="Picture 2" descr="http://photos1.blogger.com/x/blogger/3569/2389/1600/760725/Decorated_tree.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7">
            <p14:nvContentPartPr>
              <p14:cNvPr id="4" name="Ink 3"/>
              <p14:cNvContentPartPr/>
              <p14:nvPr/>
            </p14:nvContentPartPr>
            <p14:xfrm>
              <a:off x="6331320" y="4453200"/>
              <a:ext cx="432000" cy="625320"/>
            </p14:xfrm>
          </p:contentPart>
        </mc:Choice>
        <mc:Fallback xmlns="">
          <p:pic>
            <p:nvPicPr>
              <p:cNvPr id="4" name="Ink 3"/>
              <p:cNvPicPr/>
              <p:nvPr/>
            </p:nvPicPr>
            <p:blipFill>
              <a:blip r:embed="rId8"/>
              <a:stretch>
                <a:fillRect/>
              </a:stretch>
            </p:blipFill>
            <p:spPr>
              <a:xfrm>
                <a:off x="6320160" y="4444200"/>
                <a:ext cx="452520" cy="644040"/>
              </a:xfrm>
              <a:prstGeom prst="rect">
                <a:avLst/>
              </a:prstGeom>
            </p:spPr>
          </p:pic>
        </mc:Fallback>
      </mc:AlternateContent>
    </p:spTree>
    <p:extLst>
      <p:ext uri="{BB962C8B-B14F-4D97-AF65-F5344CB8AC3E}">
        <p14:creationId xmlns:p14="http://schemas.microsoft.com/office/powerpoint/2010/main" val="2237594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0" fill="hold"/>
                                        <p:tgtEl>
                                          <p:spTgt spid="7"/>
                                        </p:tgtEl>
                                        <p:attrNameLst>
                                          <p:attrName>drawProgress</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8800" y="787127"/>
            <a:ext cx="2971799" cy="2674257"/>
          </a:xfrm>
          <a:prstGeom prst="rect">
            <a:avLst/>
          </a:prstGeom>
        </p:spPr>
      </p:pic>
      <p:sp>
        <p:nvSpPr>
          <p:cNvPr id="2" name="Title 1"/>
          <p:cNvSpPr>
            <a:spLocks noGrp="1"/>
          </p:cNvSpPr>
          <p:nvPr>
            <p:ph type="title"/>
          </p:nvPr>
        </p:nvSpPr>
        <p:spPr/>
        <p:txBody>
          <a:bodyPr>
            <a:normAutofit fontScale="90000"/>
          </a:bodyPr>
          <a:lstStyle/>
          <a:p>
            <a:r>
              <a:rPr lang="el-GR" dirty="0"/>
              <a:t>Ηλεκτρικό Δυναμικό</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81125"/>
                <a:ext cx="7872249" cy="4645930"/>
              </a:xfrm>
            </p:spPr>
            <p:txBody>
              <a:bodyPr>
                <a:normAutofit/>
              </a:bodyPr>
              <a:lstStyle/>
              <a:p>
                <a:r>
                  <a:rPr lang="el-GR" b="1" dirty="0">
                    <a:latin typeface="Calibri" panose="020F0502020204030204" pitchFamily="34" charset="0"/>
                    <a:cs typeface="Calibri" panose="020F0502020204030204" pitchFamily="34" charset="0"/>
                  </a:rPr>
                  <a:t>Παράδειγμα – Λύση:</a:t>
                </a:r>
              </a:p>
              <a:p>
                <a:pPr lvl="1"/>
                <a:r>
                  <a:rPr lang="el-GR" sz="1600" dirty="0">
                    <a:latin typeface="Calibri" panose="020F0502020204030204" pitchFamily="34" charset="0"/>
                    <a:cs typeface="Calibri" panose="020F0502020204030204" pitchFamily="34" charset="0"/>
                    <a:sym typeface="Wingdings" panose="05000000000000000000" pitchFamily="2" charset="2"/>
                  </a:rPr>
                  <a:t>Βρείτε την ταχύτητα του πρωτονίου στη </a:t>
                </a:r>
                <a:br>
                  <a:rPr lang="en-US" sz="1600" dirty="0">
                    <a:latin typeface="Calibri" panose="020F0502020204030204" pitchFamily="34" charset="0"/>
                    <a:cs typeface="Calibri" panose="020F0502020204030204" pitchFamily="34" charset="0"/>
                    <a:sym typeface="Wingdings" panose="05000000000000000000" pitchFamily="2" charset="2"/>
                  </a:rPr>
                </a:br>
                <a:r>
                  <a:rPr lang="el-GR" sz="1600" dirty="0">
                    <a:latin typeface="Calibri" panose="020F0502020204030204" pitchFamily="34" charset="0"/>
                    <a:cs typeface="Calibri" panose="020F0502020204030204" pitchFamily="34" charset="0"/>
                    <a:sym typeface="Wingdings" panose="05000000000000000000" pitchFamily="2" charset="2"/>
                  </a:rPr>
                  <a:t>θέση (Β). Θεωρήστε ότι</a:t>
                </a:r>
                <a:r>
                  <a:rPr lang="en-US" sz="1600" dirty="0">
                    <a:latin typeface="Calibri" panose="020F0502020204030204" pitchFamily="34" charset="0"/>
                    <a:cs typeface="Calibri" panose="020F0502020204030204" pitchFamily="34" charset="0"/>
                    <a:sym typeface="Wingdings" panose="05000000000000000000" pitchFamily="2" charset="2"/>
                  </a:rPr>
                  <a:t> </a:t>
                </a:r>
                <a14:m>
                  <m:oMath xmlns:m="http://schemas.openxmlformats.org/officeDocument/2006/math">
                    <m:r>
                      <a:rPr lang="en-US" sz="1600" i="1">
                        <a:latin typeface="Cambria Math" panose="02040503050406030204" pitchFamily="18" charset="0"/>
                        <a:sym typeface="Wingdings" panose="05000000000000000000" pitchFamily="2" charset="2"/>
                      </a:rPr>
                      <m:t>𝑞</m:t>
                    </m:r>
                    <m:r>
                      <a:rPr lang="en-US" sz="1600" i="1">
                        <a:latin typeface="Cambria Math" panose="02040503050406030204" pitchFamily="18" charset="0"/>
                        <a:sym typeface="Wingdings" panose="05000000000000000000" pitchFamily="2" charset="2"/>
                      </a:rPr>
                      <m:t>=1.6×</m:t>
                    </m:r>
                    <m:sSup>
                      <m:sSupPr>
                        <m:ctrlPr>
                          <a:rPr lang="en-US" sz="1600" i="1">
                            <a:latin typeface="Cambria Math" panose="02040503050406030204" pitchFamily="18" charset="0"/>
                            <a:ea typeface="Cambria Math" panose="02040503050406030204" pitchFamily="18" charset="0"/>
                            <a:sym typeface="Wingdings" panose="05000000000000000000" pitchFamily="2" charset="2"/>
                          </a:rPr>
                        </m:ctrlPr>
                      </m:sSupPr>
                      <m:e>
                        <m:r>
                          <a:rPr lang="en-US" sz="1600" i="1">
                            <a:latin typeface="Cambria Math" panose="02040503050406030204" pitchFamily="18" charset="0"/>
                            <a:ea typeface="Cambria Math" panose="02040503050406030204" pitchFamily="18" charset="0"/>
                            <a:sym typeface="Wingdings" panose="05000000000000000000" pitchFamily="2" charset="2"/>
                          </a:rPr>
                          <m:t>10</m:t>
                        </m:r>
                      </m:e>
                      <m:sup>
                        <m:r>
                          <a:rPr lang="en-US" sz="1600" i="1">
                            <a:latin typeface="Cambria Math" panose="02040503050406030204" pitchFamily="18" charset="0"/>
                            <a:ea typeface="Cambria Math" panose="02040503050406030204" pitchFamily="18" charset="0"/>
                            <a:sym typeface="Wingdings" panose="05000000000000000000" pitchFamily="2" charset="2"/>
                          </a:rPr>
                          <m:t>−19</m:t>
                        </m:r>
                      </m:sup>
                    </m:sSup>
                    <m:r>
                      <a:rPr lang="en-US" sz="1600" i="1">
                        <a:latin typeface="Cambria Math" panose="02040503050406030204" pitchFamily="18" charset="0"/>
                        <a:ea typeface="Cambria Math" panose="02040503050406030204" pitchFamily="18" charset="0"/>
                        <a:sym typeface="Wingdings" panose="05000000000000000000" pitchFamily="2" charset="2"/>
                      </a:rPr>
                      <m:t> </m:t>
                    </m:r>
                    <m:r>
                      <m:rPr>
                        <m:sty m:val="p"/>
                      </m:rPr>
                      <a:rPr lang="en-US" sz="1600" i="0">
                        <a:latin typeface="Cambria Math" panose="02040503050406030204" pitchFamily="18" charset="0"/>
                        <a:ea typeface="Cambria Math" panose="02040503050406030204" pitchFamily="18" charset="0"/>
                        <a:sym typeface="Wingdings" panose="05000000000000000000" pitchFamily="2" charset="2"/>
                      </a:rPr>
                      <m:t>C</m:t>
                    </m:r>
                  </m:oMath>
                </a14:m>
                <a:r>
                  <a:rPr lang="en-US" sz="1600" dirty="0">
                    <a:latin typeface="Calibri" panose="020F0502020204030204" pitchFamily="34" charset="0"/>
                    <a:cs typeface="Calibri" panose="020F0502020204030204" pitchFamily="34" charset="0"/>
                    <a:sym typeface="Wingdings" panose="05000000000000000000" pitchFamily="2" charset="2"/>
                  </a:rPr>
                  <a:t> </a:t>
                </a:r>
                <a:br>
                  <a:rPr lang="en-US" sz="1600" dirty="0">
                    <a:latin typeface="Calibri" panose="020F0502020204030204" pitchFamily="34" charset="0"/>
                    <a:cs typeface="Calibri" panose="020F0502020204030204" pitchFamily="34" charset="0"/>
                    <a:sym typeface="Wingdings" panose="05000000000000000000" pitchFamily="2" charset="2"/>
                  </a:rPr>
                </a:br>
                <a:r>
                  <a:rPr lang="el-GR" sz="1600" dirty="0">
                    <a:latin typeface="Calibri" panose="020F0502020204030204" pitchFamily="34" charset="0"/>
                    <a:cs typeface="Calibri" panose="020F0502020204030204" pitchFamily="34" charset="0"/>
                    <a:sym typeface="Wingdings" panose="05000000000000000000" pitchFamily="2" charset="2"/>
                  </a:rPr>
                  <a:t>και</a:t>
                </a:r>
                <a:r>
                  <a:rPr lang="en-US" sz="1600" dirty="0">
                    <a:latin typeface="Calibri" panose="020F0502020204030204" pitchFamily="34" charset="0"/>
                    <a:cs typeface="Calibri" panose="020F0502020204030204" pitchFamily="34" charset="0"/>
                    <a:sym typeface="Wingdings" panose="05000000000000000000" pitchFamily="2" charset="2"/>
                  </a:rPr>
                  <a:t> </a:t>
                </a:r>
                <a14:m>
                  <m:oMath xmlns:m="http://schemas.openxmlformats.org/officeDocument/2006/math">
                    <m:sSub>
                      <m:sSubPr>
                        <m:ctrlPr>
                          <a:rPr lang="el-GR" sz="1600" i="1">
                            <a:latin typeface="Cambria Math" panose="02040503050406030204" pitchFamily="18" charset="0"/>
                            <a:sym typeface="Wingdings" panose="05000000000000000000" pitchFamily="2" charset="2"/>
                          </a:rPr>
                        </m:ctrlPr>
                      </m:sSubPr>
                      <m:e>
                        <m:r>
                          <a:rPr lang="en-US" sz="1600" i="1">
                            <a:latin typeface="Cambria Math" panose="02040503050406030204" pitchFamily="18" charset="0"/>
                            <a:sym typeface="Wingdings" panose="05000000000000000000" pitchFamily="2" charset="2"/>
                          </a:rPr>
                          <m:t>𝑚</m:t>
                        </m:r>
                      </m:e>
                      <m:sub>
                        <m:r>
                          <a:rPr lang="en-US" sz="1600" i="1">
                            <a:latin typeface="Cambria Math" panose="02040503050406030204" pitchFamily="18" charset="0"/>
                            <a:sym typeface="Wingdings" panose="05000000000000000000" pitchFamily="2" charset="2"/>
                          </a:rPr>
                          <m:t>𝑝</m:t>
                        </m:r>
                      </m:sub>
                    </m:sSub>
                    <m:r>
                      <a:rPr lang="en-US" sz="1600" i="1">
                        <a:latin typeface="Cambria Math" panose="02040503050406030204" pitchFamily="18" charset="0"/>
                        <a:sym typeface="Wingdings" panose="05000000000000000000" pitchFamily="2" charset="2"/>
                      </a:rPr>
                      <m:t>=1.67</m:t>
                    </m:r>
                    <m:r>
                      <a:rPr lang="en-US" sz="1600" i="1">
                        <a:latin typeface="Cambria Math" panose="02040503050406030204" pitchFamily="18" charset="0"/>
                        <a:ea typeface="Cambria Math" panose="02040503050406030204" pitchFamily="18" charset="0"/>
                        <a:sym typeface="Wingdings" panose="05000000000000000000" pitchFamily="2" charset="2"/>
                      </a:rPr>
                      <m:t>×</m:t>
                    </m:r>
                    <m:sSup>
                      <m:sSupPr>
                        <m:ctrlPr>
                          <a:rPr lang="en-US" sz="1600" i="1">
                            <a:latin typeface="Cambria Math" panose="02040503050406030204" pitchFamily="18" charset="0"/>
                            <a:ea typeface="Cambria Math" panose="02040503050406030204" pitchFamily="18" charset="0"/>
                            <a:sym typeface="Wingdings" panose="05000000000000000000" pitchFamily="2" charset="2"/>
                          </a:rPr>
                        </m:ctrlPr>
                      </m:sSupPr>
                      <m:e>
                        <m:r>
                          <a:rPr lang="en-US" sz="1600" i="1">
                            <a:latin typeface="Cambria Math" panose="02040503050406030204" pitchFamily="18" charset="0"/>
                            <a:ea typeface="Cambria Math" panose="02040503050406030204" pitchFamily="18" charset="0"/>
                            <a:sym typeface="Wingdings" panose="05000000000000000000" pitchFamily="2" charset="2"/>
                          </a:rPr>
                          <m:t>10</m:t>
                        </m:r>
                      </m:e>
                      <m:sup>
                        <m:r>
                          <a:rPr lang="en-US" sz="1600" i="1">
                            <a:latin typeface="Cambria Math" panose="02040503050406030204" pitchFamily="18" charset="0"/>
                            <a:ea typeface="Cambria Math" panose="02040503050406030204" pitchFamily="18" charset="0"/>
                            <a:sym typeface="Wingdings" panose="05000000000000000000" pitchFamily="2" charset="2"/>
                          </a:rPr>
                          <m:t>−27</m:t>
                        </m:r>
                      </m:sup>
                    </m:sSup>
                    <m:r>
                      <a:rPr lang="en-US" sz="1600" i="1">
                        <a:latin typeface="Cambria Math" panose="02040503050406030204" pitchFamily="18" charset="0"/>
                        <a:ea typeface="Cambria Math" panose="02040503050406030204" pitchFamily="18" charset="0"/>
                        <a:sym typeface="Wingdings" panose="05000000000000000000" pitchFamily="2" charset="2"/>
                      </a:rPr>
                      <m:t> </m:t>
                    </m:r>
                    <m:r>
                      <m:rPr>
                        <m:sty m:val="p"/>
                      </m:rPr>
                      <a:rPr lang="en-US" sz="1600" i="0">
                        <a:latin typeface="Cambria Math" panose="02040503050406030204" pitchFamily="18" charset="0"/>
                        <a:ea typeface="Cambria Math" panose="02040503050406030204" pitchFamily="18" charset="0"/>
                        <a:sym typeface="Wingdings" panose="05000000000000000000" pitchFamily="2" charset="2"/>
                      </a:rPr>
                      <m:t>kg</m:t>
                    </m:r>
                  </m:oMath>
                </a14:m>
                <a:r>
                  <a:rPr lang="en-US" sz="1600" dirty="0">
                    <a:latin typeface="Calibri" panose="020F0502020204030204" pitchFamily="34" charset="0"/>
                    <a:cs typeface="Calibri" panose="020F0502020204030204" pitchFamily="34" charset="0"/>
                    <a:sym typeface="Wingdings" panose="05000000000000000000" pitchFamily="2" charset="2"/>
                  </a:rPr>
                  <a:t>.</a:t>
                </a:r>
              </a:p>
              <a:p>
                <a:pPr lvl="2"/>
                <a:endParaRPr lang="el-GR" i="1" dirty="0">
                  <a:latin typeface="Calibri" panose="020F0502020204030204" pitchFamily="34" charset="0"/>
                  <a:cs typeface="Calibri" panose="020F0502020204030204" pitchFamily="34" charset="0"/>
                  <a:sym typeface="Wingdings" panose="05000000000000000000" pitchFamily="2" charset="2"/>
                </a:endParaRPr>
              </a:p>
              <a:p>
                <a:pPr lvl="3"/>
                <a:endParaRPr lang="en-US" i="1" dirty="0">
                  <a:latin typeface="Calibri" panose="020F0502020204030204" pitchFamily="34" charset="0"/>
                  <a:cs typeface="Calibri" panose="020F0502020204030204" pitchFamily="34" charset="0"/>
                  <a:sym typeface="Wingdings" panose="05000000000000000000" pitchFamily="2" charset="2"/>
                </a:endParaRPr>
              </a:p>
              <a:p>
                <a:pPr lvl="2"/>
                <a:endParaRPr lang="en-US" dirty="0">
                  <a:latin typeface="Calibri" panose="020F0502020204030204" pitchFamily="34" charset="0"/>
                  <a:cs typeface="Calibri" panose="020F0502020204030204" pitchFamily="34" charset="0"/>
                  <a:sym typeface="Wingdings" panose="05000000000000000000" pitchFamily="2" charset="2"/>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81125"/>
                <a:ext cx="7872249" cy="4645930"/>
              </a:xfrm>
              <a:blipFill rotWithShape="0">
                <a:blip r:embed="rId3"/>
                <a:stretch>
                  <a:fillRect t="-1050"/>
                </a:stretch>
              </a:blipFill>
            </p:spPr>
            <p:txBody>
              <a:bodyPr/>
              <a:lstStyle/>
              <a:p>
                <a:r>
                  <a:rPr lang="el-GR">
                    <a:noFill/>
                  </a:rPr>
                  <a:t> </a:t>
                </a:r>
              </a:p>
            </p:txBody>
          </p:sp>
        </mc:Fallback>
      </mc:AlternateContent>
      <p:pic>
        <p:nvPicPr>
          <p:cNvPr id="6" name="Picture 2" descr="http://photos1.blogger.com/x/blogger/3569/2389/1600/760725/Decorated_tree.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5">
            <p14:nvContentPartPr>
              <p14:cNvPr id="4" name="Ink 3"/>
              <p14:cNvContentPartPr/>
              <p14:nvPr/>
            </p14:nvContentPartPr>
            <p14:xfrm>
              <a:off x="561600" y="2711880"/>
              <a:ext cx="8024400" cy="3805200"/>
            </p14:xfrm>
          </p:contentPart>
        </mc:Choice>
        <mc:Fallback xmlns="">
          <p:pic>
            <p:nvPicPr>
              <p:cNvPr id="4" name="Ink 3"/>
              <p:cNvPicPr/>
              <p:nvPr/>
            </p:nvPicPr>
            <p:blipFill>
              <a:blip r:embed="rId6"/>
              <a:stretch>
                <a:fillRect/>
              </a:stretch>
            </p:blipFill>
            <p:spPr>
              <a:xfrm>
                <a:off x="552600" y="2702880"/>
                <a:ext cx="8043840" cy="3825000"/>
              </a:xfrm>
              <a:prstGeom prst="rect">
                <a:avLst/>
              </a:prstGeom>
            </p:spPr>
          </p:pic>
        </mc:Fallback>
      </mc:AlternateContent>
    </p:spTree>
    <p:extLst>
      <p:ext uri="{BB962C8B-B14F-4D97-AF65-F5344CB8AC3E}">
        <p14:creationId xmlns:p14="http://schemas.microsoft.com/office/powerpoint/2010/main" val="240262016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Ηλεκτρικό Δυναμικό</a:t>
            </a:r>
          </a:p>
        </p:txBody>
      </p:sp>
      <p:sp>
        <p:nvSpPr>
          <p:cNvPr id="3" name="Content Placeholder 2"/>
          <p:cNvSpPr>
            <a:spLocks noGrp="1"/>
          </p:cNvSpPr>
          <p:nvPr>
            <p:ph idx="1"/>
          </p:nvPr>
        </p:nvSpPr>
        <p:spPr>
          <a:xfrm>
            <a:off x="738350" y="1395094"/>
            <a:ext cx="7872249" cy="4645930"/>
          </a:xfrm>
        </p:spPr>
        <p:txBody>
          <a:bodyPr>
            <a:normAutofit/>
          </a:bodyPr>
          <a:lstStyle/>
          <a:p>
            <a:r>
              <a:rPr lang="el-GR" b="1" dirty="0">
                <a:latin typeface="Calibri" panose="020F0502020204030204" pitchFamily="34" charset="0"/>
                <a:cs typeface="Calibri" panose="020F0502020204030204" pitchFamily="34" charset="0"/>
              </a:rPr>
              <a:t>Διαφορά Δυναμικού</a:t>
            </a:r>
            <a:endParaRPr lang="en-US" i="1" dirty="0">
              <a:latin typeface="Calibri" panose="020F0502020204030204" pitchFamily="34" charset="0"/>
              <a:cs typeface="Calibri" panose="020F0502020204030204" pitchFamily="34" charset="0"/>
              <a:sym typeface="Wingdings" panose="05000000000000000000" pitchFamily="2" charset="2"/>
            </a:endParaRPr>
          </a:p>
          <a:p>
            <a:pPr lvl="1"/>
            <a:endParaRPr lang="el-GR" dirty="0">
              <a:latin typeface="Calibri" panose="020F0502020204030204" pitchFamily="34" charset="0"/>
              <a:cs typeface="Calibri" panose="020F0502020204030204" pitchFamily="34" charset="0"/>
              <a:sym typeface="Wingdings" panose="05000000000000000000" pitchFamily="2" charset="2"/>
            </a:endParaRPr>
          </a:p>
          <a:p>
            <a:pPr lvl="1"/>
            <a:r>
              <a:rPr lang="el-GR" dirty="0">
                <a:latin typeface="Calibri" panose="020F0502020204030204" pitchFamily="34" charset="0"/>
                <a:cs typeface="Calibri" panose="020F0502020204030204" pitchFamily="34" charset="0"/>
                <a:sym typeface="Wingdings" panose="05000000000000000000" pitchFamily="2" charset="2"/>
              </a:rPr>
              <a:t>Θα μελετήσουμε διαφορές δυναμικού </a:t>
            </a:r>
            <a:r>
              <a:rPr lang="el-GR" strike="sngStrike" dirty="0">
                <a:latin typeface="Calibri" panose="020F0502020204030204" pitchFamily="34" charset="0"/>
                <a:cs typeface="Calibri" panose="020F0502020204030204" pitchFamily="34" charset="0"/>
                <a:sym typeface="Wingdings" panose="05000000000000000000" pitchFamily="2" charset="2"/>
              </a:rPr>
              <a:t>σε δυο περιπτώσεις</a:t>
            </a:r>
          </a:p>
          <a:p>
            <a:pPr lvl="1"/>
            <a:endParaRPr lang="el-GR" dirty="0">
              <a:latin typeface="Calibri" panose="020F0502020204030204" pitchFamily="34" charset="0"/>
              <a:cs typeface="Calibri" panose="020F0502020204030204" pitchFamily="34" charset="0"/>
              <a:sym typeface="Wingdings" panose="05000000000000000000" pitchFamily="2" charset="2"/>
            </a:endParaRPr>
          </a:p>
          <a:p>
            <a:pPr lvl="1"/>
            <a:r>
              <a:rPr lang="el-GR" dirty="0">
                <a:latin typeface="Calibri" panose="020F0502020204030204" pitchFamily="34" charset="0"/>
                <a:cs typeface="Calibri" panose="020F0502020204030204" pitchFamily="34" charset="0"/>
                <a:sym typeface="Wingdings" panose="05000000000000000000" pitchFamily="2" charset="2"/>
              </a:rPr>
              <a:t>1. Δυναμικό από σημειακά φορτία</a:t>
            </a:r>
          </a:p>
          <a:p>
            <a:pPr lvl="1"/>
            <a:endParaRPr lang="el-GR" dirty="0">
              <a:latin typeface="Calibri" panose="020F0502020204030204" pitchFamily="34" charset="0"/>
              <a:cs typeface="Calibri" panose="020F0502020204030204" pitchFamily="34" charset="0"/>
              <a:sym typeface="Wingdings" panose="05000000000000000000" pitchFamily="2" charset="2"/>
            </a:endParaRPr>
          </a:p>
          <a:p>
            <a:pPr lvl="1"/>
            <a:r>
              <a:rPr lang="el-GR" strike="sngStrike" dirty="0">
                <a:latin typeface="Calibri" panose="020F0502020204030204" pitchFamily="34" charset="0"/>
                <a:cs typeface="Calibri" panose="020F0502020204030204" pitchFamily="34" charset="0"/>
                <a:sym typeface="Wingdings" panose="05000000000000000000" pitchFamily="2" charset="2"/>
              </a:rPr>
              <a:t>2. Δυναμικό από κατανομή φορτίου</a:t>
            </a:r>
            <a:r>
              <a:rPr lang="en-US" dirty="0">
                <a:latin typeface="Calibri" panose="020F0502020204030204" pitchFamily="34" charset="0"/>
                <a:cs typeface="Calibri" panose="020F0502020204030204" pitchFamily="34" charset="0"/>
                <a:sym typeface="Wingdings" panose="05000000000000000000" pitchFamily="2" charset="2"/>
              </a:rPr>
              <a:t> (</a:t>
            </a:r>
            <a:r>
              <a:rPr lang="el-GR" dirty="0">
                <a:latin typeface="Calibri" panose="020F0502020204030204" pitchFamily="34" charset="0"/>
                <a:cs typeface="Calibri" panose="020F0502020204030204" pitchFamily="34" charset="0"/>
                <a:sym typeface="Wingdings" panose="05000000000000000000" pitchFamily="2" charset="2"/>
              </a:rPr>
              <a:t>όχι φέτος )</a:t>
            </a:r>
          </a:p>
          <a:p>
            <a:pPr lvl="3"/>
            <a:endParaRPr lang="en-US" i="1" dirty="0">
              <a:latin typeface="Calibri" panose="020F0502020204030204" pitchFamily="34" charset="0"/>
              <a:cs typeface="Calibri" panose="020F0502020204030204" pitchFamily="34" charset="0"/>
              <a:sym typeface="Wingdings" panose="05000000000000000000" pitchFamily="2" charset="2"/>
            </a:endParaRPr>
          </a:p>
          <a:p>
            <a:pPr lvl="2"/>
            <a:endParaRPr lang="en-US" dirty="0">
              <a:latin typeface="Calibri" panose="020F0502020204030204" pitchFamily="34" charset="0"/>
              <a:cs typeface="Calibri" panose="020F0502020204030204" pitchFamily="34" charset="0"/>
              <a:sym typeface="Wingdings" panose="05000000000000000000" pitchFamily="2" charset="2"/>
            </a:endParaRPr>
          </a:p>
        </p:txBody>
      </p:sp>
      <p:pic>
        <p:nvPicPr>
          <p:cNvPr id="4" name="Picture 2" descr="http://photos1.blogger.com/x/blogger/3569/2389/1600/760725/Decorated_tree.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2626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Ηλεκτρικό Δυναμικό</a:t>
            </a:r>
          </a:p>
        </p:txBody>
      </p:sp>
      <p:grpSp>
        <p:nvGrpSpPr>
          <p:cNvPr id="5" name="Group 4"/>
          <p:cNvGrpSpPr/>
          <p:nvPr/>
        </p:nvGrpSpPr>
        <p:grpSpPr>
          <a:xfrm>
            <a:off x="5943600" y="1524000"/>
            <a:ext cx="2721031" cy="4643336"/>
            <a:chOff x="5943600" y="1524000"/>
            <a:chExt cx="2721031" cy="4643336"/>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3600" y="1524000"/>
              <a:ext cx="2721031" cy="4643336"/>
            </a:xfrm>
            <a:prstGeom prst="rect">
              <a:avLst/>
            </a:prstGeom>
          </p:spPr>
        </p:pic>
        <p:sp>
          <p:nvSpPr>
            <p:cNvPr id="7" name="Oval 6"/>
            <p:cNvSpPr/>
            <p:nvPr/>
          </p:nvSpPr>
          <p:spPr>
            <a:xfrm>
              <a:off x="6666688" y="2524328"/>
              <a:ext cx="152400" cy="16283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mbria" panose="02040503050406030204"/>
                  <a:ea typeface="+mn-ea"/>
                  <a:cs typeface="+mn-cs"/>
                </a:rPr>
                <a:t>C</a:t>
              </a:r>
              <a:endParaRPr kumimoji="0" lang="el-GR" sz="1800" b="1" i="0" u="none" strike="noStrike" kern="1200" cap="none" spc="0" normalizeH="0" baseline="0" noProof="0" dirty="0">
                <a:ln>
                  <a:noFill/>
                </a:ln>
                <a:solidFill>
                  <a:prstClr val="black"/>
                </a:solidFill>
                <a:effectLst/>
                <a:uLnTx/>
                <a:uFillTx/>
                <a:latin typeface="Cambria" panose="02040503050406030204"/>
                <a:ea typeface="+mn-ea"/>
                <a:cs typeface="+mn-cs"/>
              </a:endParaRPr>
            </a:p>
          </p:txBody>
        </p:sp>
        <p:sp>
          <p:nvSpPr>
            <p:cNvPr id="8" name="Oval 7"/>
            <p:cNvSpPr/>
            <p:nvPr/>
          </p:nvSpPr>
          <p:spPr>
            <a:xfrm>
              <a:off x="7108031" y="3133726"/>
              <a:ext cx="114500" cy="1145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prstClr val="black"/>
                  </a:solidFill>
                  <a:effectLst/>
                  <a:uLnTx/>
                  <a:uFillTx/>
                  <a:latin typeface="Cambria" panose="02040503050406030204"/>
                  <a:ea typeface="+mn-ea"/>
                  <a:cs typeface="+mn-cs"/>
                </a:rPr>
                <a:t>C</a:t>
              </a:r>
              <a:endParaRPr kumimoji="0" lang="el-GR" sz="1100" b="1" i="0" u="none" strike="noStrike" kern="1200" cap="none" spc="0" normalizeH="0" baseline="0" noProof="0" dirty="0">
                <a:ln>
                  <a:noFill/>
                </a:ln>
                <a:solidFill>
                  <a:prstClr val="black"/>
                </a:solidFill>
                <a:effectLst/>
                <a:uLnTx/>
                <a:uFillTx/>
                <a:latin typeface="Cambria" panose="02040503050406030204"/>
                <a:ea typeface="+mn-ea"/>
                <a:cs typeface="+mn-cs"/>
              </a:endParaRPr>
            </a:p>
          </p:txBody>
        </p:sp>
      </p:gr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5586250" cy="5181600"/>
              </a:xfrm>
            </p:spPr>
            <p:txBody>
              <a:bodyPr>
                <a:normAutofit fontScale="92500" lnSpcReduction="20000"/>
              </a:bodyPr>
              <a:lstStyle/>
              <a:p>
                <a:r>
                  <a:rPr lang="el-GR" b="1" dirty="0">
                    <a:latin typeface="Calibri" panose="020F0502020204030204" pitchFamily="34" charset="0"/>
                    <a:cs typeface="Calibri" panose="020F0502020204030204" pitchFamily="34" charset="0"/>
                    <a:sym typeface="Wingdings" panose="05000000000000000000" pitchFamily="2" charset="2"/>
                  </a:rPr>
                  <a:t>Ηλεκτρικό Δυναμικό από σημειακά φορτία</a:t>
                </a:r>
                <a:endParaRPr lang="en-US" b="1" dirty="0">
                  <a:latin typeface="Calibri" panose="020F0502020204030204" pitchFamily="34" charset="0"/>
                  <a:cs typeface="Calibri" panose="020F0502020204030204" pitchFamily="34" charset="0"/>
                  <a:sym typeface="Wingdings" panose="05000000000000000000" pitchFamily="2" charset="2"/>
                </a:endParaRPr>
              </a:p>
              <a:p>
                <a:pPr lvl="1"/>
                <a:r>
                  <a:rPr lang="el-GR" dirty="0">
                    <a:latin typeface="Calibri" panose="020F0502020204030204" pitchFamily="34" charset="0"/>
                    <a:cs typeface="Calibri" panose="020F0502020204030204" pitchFamily="34" charset="0"/>
                    <a:sym typeface="Wingdings" panose="05000000000000000000" pitchFamily="2" charset="2"/>
                  </a:rPr>
                  <a:t>Μπορεί κανείς να δείξει ότι:</a:t>
                </a:r>
                <a:br>
                  <a:rPr lang="el-GR" dirty="0">
                    <a:latin typeface="Calibri" panose="020F0502020204030204" pitchFamily="34" charset="0"/>
                    <a:cs typeface="Calibri" panose="020F0502020204030204" pitchFamily="34" charset="0"/>
                    <a:sym typeface="Wingdings" panose="05000000000000000000" pitchFamily="2" charset="2"/>
                  </a:rPr>
                </a:br>
                <a:br>
                  <a:rPr lang="el-GR" dirty="0">
                    <a:latin typeface="Calibri" panose="020F0502020204030204" pitchFamily="34" charset="0"/>
                    <a:cs typeface="Calibri" panose="020F0502020204030204" pitchFamily="34" charset="0"/>
                    <a:sym typeface="Wingdings" panose="05000000000000000000" pitchFamily="2" charset="2"/>
                  </a:rPr>
                </a:br>
                <a:r>
                  <a:rPr lang="el-GR" dirty="0">
                    <a:latin typeface="Calibri" panose="020F0502020204030204" pitchFamily="34" charset="0"/>
                    <a:cs typeface="Calibri" panose="020F0502020204030204" pitchFamily="34" charset="0"/>
                    <a:sym typeface="Wingdings" panose="05000000000000000000" pitchFamily="2" charset="2"/>
                  </a:rPr>
                  <a:t>για δυο σημεία (Α), (Β) εντός ηλεκτρικού πεδίου πηγής φορτίου </a:t>
                </a:r>
                <a14:m>
                  <m:oMath xmlns:m="http://schemas.openxmlformats.org/officeDocument/2006/math">
                    <m:r>
                      <a:rPr lang="en-US" i="1" dirty="0" smtClean="0">
                        <a:latin typeface="Cambria Math" panose="02040503050406030204" pitchFamily="18" charset="0"/>
                        <a:sym typeface="Wingdings" panose="05000000000000000000" pitchFamily="2" charset="2"/>
                      </a:rPr>
                      <m:t>𝑞</m:t>
                    </m:r>
                  </m:oMath>
                </a14:m>
                <a:r>
                  <a:rPr lang="el-GR" dirty="0">
                    <a:latin typeface="Calibri" panose="020F0502020204030204" pitchFamily="34" charset="0"/>
                    <a:cs typeface="Calibri" panose="020F0502020204030204" pitchFamily="34" charset="0"/>
                    <a:sym typeface="Wingdings" panose="05000000000000000000" pitchFamily="2" charset="2"/>
                  </a:rPr>
                  <a:t> που απέχουν απόσταση</a:t>
                </a:r>
                <a:r>
                  <a:rPr lang="en-US" dirty="0">
                    <a:latin typeface="Calibri" panose="020F0502020204030204" pitchFamily="34" charset="0"/>
                    <a:cs typeface="Calibri" panose="020F0502020204030204" pitchFamily="34" charset="0"/>
                    <a:sym typeface="Wingdings" panose="05000000000000000000" pitchFamily="2" charset="2"/>
                  </a:rPr>
                  <a:t> </a:t>
                </a:r>
                <a14:m>
                  <m:oMath xmlns:m="http://schemas.openxmlformats.org/officeDocument/2006/math">
                    <m:sSub>
                      <m:sSubPr>
                        <m:ctrlPr>
                          <a:rPr lang="en-US" i="1">
                            <a:latin typeface="Cambria Math" panose="02040503050406030204" pitchFamily="18" charset="0"/>
                            <a:sym typeface="Wingdings" panose="05000000000000000000" pitchFamily="2" charset="2"/>
                          </a:rPr>
                        </m:ctrlPr>
                      </m:sSubPr>
                      <m:e>
                        <m:r>
                          <a:rPr lang="en-US" i="1">
                            <a:latin typeface="Cambria Math" panose="02040503050406030204" pitchFamily="18" charset="0"/>
                            <a:sym typeface="Wingdings" panose="05000000000000000000" pitchFamily="2" charset="2"/>
                          </a:rPr>
                          <m:t>𝑟</m:t>
                        </m:r>
                      </m:e>
                      <m:sub>
                        <m:r>
                          <a:rPr lang="en-US" b="0" i="1" smtClean="0">
                            <a:latin typeface="Cambria Math" panose="02040503050406030204" pitchFamily="18" charset="0"/>
                            <a:sym typeface="Wingdings" panose="05000000000000000000" pitchFamily="2" charset="2"/>
                          </a:rPr>
                          <m:t>𝐴</m:t>
                        </m:r>
                      </m:sub>
                    </m:sSub>
                    <m:r>
                      <a:rPr lang="el-GR" b="0" i="1" smtClean="0">
                        <a:latin typeface="Cambria Math" panose="02040503050406030204" pitchFamily="18" charset="0"/>
                        <a:sym typeface="Wingdings" panose="05000000000000000000" pitchFamily="2" charset="2"/>
                      </a:rPr>
                      <m:t>,</m:t>
                    </m:r>
                    <m:sSub>
                      <m:sSubPr>
                        <m:ctrlPr>
                          <a:rPr lang="en-US" i="1">
                            <a:latin typeface="Cambria Math" panose="02040503050406030204" pitchFamily="18" charset="0"/>
                            <a:sym typeface="Wingdings" panose="05000000000000000000" pitchFamily="2" charset="2"/>
                          </a:rPr>
                        </m:ctrlPr>
                      </m:sSubPr>
                      <m:e>
                        <m:r>
                          <a:rPr lang="en-US" i="1">
                            <a:latin typeface="Cambria Math" panose="02040503050406030204" pitchFamily="18" charset="0"/>
                            <a:sym typeface="Wingdings" panose="05000000000000000000" pitchFamily="2" charset="2"/>
                          </a:rPr>
                          <m:t>𝑟</m:t>
                        </m:r>
                      </m:e>
                      <m:sub>
                        <m:r>
                          <a:rPr lang="en-US" i="1">
                            <a:latin typeface="Cambria Math" panose="02040503050406030204" pitchFamily="18" charset="0"/>
                            <a:sym typeface="Wingdings" panose="05000000000000000000" pitchFamily="2" charset="2"/>
                          </a:rPr>
                          <m:t>𝐵</m:t>
                        </m:r>
                      </m:sub>
                    </m:sSub>
                  </m:oMath>
                </a14:m>
                <a:r>
                  <a:rPr lang="el-GR" dirty="0">
                    <a:latin typeface="Calibri" panose="020F0502020204030204" pitchFamily="34" charset="0"/>
                    <a:cs typeface="Calibri" panose="020F0502020204030204" pitchFamily="34" charset="0"/>
                    <a:sym typeface="Wingdings" panose="05000000000000000000" pitchFamily="2" charset="2"/>
                  </a:rPr>
                  <a:t> από την πηγή φορτίου, η διαφορά δυναμικού </a:t>
                </a:r>
                <a14:m>
                  <m:oMath xmlns:m="http://schemas.openxmlformats.org/officeDocument/2006/math">
                    <m:r>
                      <m:rPr>
                        <m:sty m:val="p"/>
                      </m:rPr>
                      <a:rPr lang="el-GR">
                        <a:latin typeface="Cambria Math" panose="02040503050406030204" pitchFamily="18" charset="0"/>
                        <a:sym typeface="Wingdings" panose="05000000000000000000" pitchFamily="2" charset="2"/>
                      </a:rPr>
                      <m:t>Δ</m:t>
                    </m:r>
                    <m:sSub>
                      <m:sSubPr>
                        <m:ctrlPr>
                          <a:rPr lang="en-US" i="1">
                            <a:latin typeface="Cambria Math" panose="02040503050406030204" pitchFamily="18" charset="0"/>
                            <a:sym typeface="Wingdings" panose="05000000000000000000" pitchFamily="2" charset="2"/>
                          </a:rPr>
                        </m:ctrlPr>
                      </m:sSubPr>
                      <m:e>
                        <m:r>
                          <m:rPr>
                            <m:sty m:val="p"/>
                          </m:rPr>
                          <a:rPr lang="en-US">
                            <a:latin typeface="Cambria Math" panose="02040503050406030204" pitchFamily="18" charset="0"/>
                            <a:sym typeface="Wingdings" panose="05000000000000000000" pitchFamily="2" charset="2"/>
                          </a:rPr>
                          <m:t>V</m:t>
                        </m:r>
                      </m:e>
                      <m:sub>
                        <m:r>
                          <a:rPr lang="en-US" i="1">
                            <a:latin typeface="Cambria Math" panose="02040503050406030204" pitchFamily="18" charset="0"/>
                            <a:sym typeface="Wingdings" panose="05000000000000000000" pitchFamily="2" charset="2"/>
                          </a:rPr>
                          <m:t>𝐴</m:t>
                        </m:r>
                        <m:r>
                          <a:rPr lang="en-US" i="1">
                            <a:latin typeface="Cambria Math" panose="02040503050406030204" pitchFamily="18" charset="0"/>
                            <a:sym typeface="Wingdings" panose="05000000000000000000" pitchFamily="2" charset="2"/>
                          </a:rPr>
                          <m:t>→</m:t>
                        </m:r>
                        <m:r>
                          <a:rPr lang="en-US" i="1">
                            <a:latin typeface="Cambria Math" panose="02040503050406030204" pitchFamily="18" charset="0"/>
                            <a:sym typeface="Wingdings" panose="05000000000000000000" pitchFamily="2" charset="2"/>
                          </a:rPr>
                          <m:t>𝐵</m:t>
                        </m:r>
                      </m:sub>
                    </m:sSub>
                  </m:oMath>
                </a14:m>
                <a:r>
                  <a:rPr lang="el-GR" dirty="0">
                    <a:latin typeface="Calibri" panose="020F0502020204030204" pitchFamily="34" charset="0"/>
                    <a:cs typeface="Calibri" panose="020F0502020204030204" pitchFamily="34" charset="0"/>
                    <a:sym typeface="Wingdings" panose="05000000000000000000" pitchFamily="2" charset="2"/>
                  </a:rPr>
                  <a:t> δίνεται από τη σχέση </a:t>
                </a:r>
              </a:p>
              <a:p>
                <a:pPr lvl="1"/>
                <a:endParaRPr lang="el-GR" sz="1800" i="1" dirty="0">
                  <a:latin typeface="Calibri" panose="020F0502020204030204" pitchFamily="34" charset="0"/>
                  <a:cs typeface="Calibri" panose="020F0502020204030204" pitchFamily="34" charset="0"/>
                  <a:sym typeface="Wingdings" panose="05000000000000000000" pitchFamily="2" charset="2"/>
                </a:endParaRPr>
              </a:p>
              <a:p>
                <a:pPr marL="365760" lvl="1" indent="0">
                  <a:buNone/>
                </a:pPr>
                <a14:m>
                  <m:oMathPara xmlns:m="http://schemas.openxmlformats.org/officeDocument/2006/math">
                    <m:oMathParaPr>
                      <m:jc m:val="centerGroup"/>
                    </m:oMathParaPr>
                    <m:oMath xmlns:m="http://schemas.openxmlformats.org/officeDocument/2006/math">
                      <m:r>
                        <m:rPr>
                          <m:sty m:val="p"/>
                        </m:rPr>
                        <a:rPr lang="el-GR" b="0" i="0" smtClean="0">
                          <a:latin typeface="Cambria Math" panose="02040503050406030204" pitchFamily="18" charset="0"/>
                          <a:sym typeface="Wingdings" panose="05000000000000000000" pitchFamily="2" charset="2"/>
                        </a:rPr>
                        <m:t>Δ</m:t>
                      </m:r>
                      <m:sSub>
                        <m:sSubPr>
                          <m:ctrlPr>
                            <a:rPr lang="en-US" b="0" i="1" smtClean="0">
                              <a:latin typeface="Cambria Math" panose="02040503050406030204" pitchFamily="18" charset="0"/>
                              <a:sym typeface="Wingdings" panose="05000000000000000000" pitchFamily="2" charset="2"/>
                            </a:rPr>
                          </m:ctrlPr>
                        </m:sSubPr>
                        <m:e>
                          <m:r>
                            <m:rPr>
                              <m:sty m:val="p"/>
                            </m:rPr>
                            <a:rPr lang="en-US" b="0" i="0" smtClean="0">
                              <a:latin typeface="Cambria Math" panose="02040503050406030204" pitchFamily="18" charset="0"/>
                              <a:sym typeface="Wingdings" panose="05000000000000000000" pitchFamily="2" charset="2"/>
                            </a:rPr>
                            <m:t>V</m:t>
                          </m:r>
                        </m:e>
                        <m:sub>
                          <m:r>
                            <a:rPr lang="en-US" b="0" i="1" smtClean="0">
                              <a:latin typeface="Cambria Math" panose="02040503050406030204" pitchFamily="18" charset="0"/>
                              <a:sym typeface="Wingdings" panose="05000000000000000000" pitchFamily="2" charset="2"/>
                            </a:rPr>
                            <m:t>𝐴</m:t>
                          </m:r>
                          <m:r>
                            <a:rPr lang="en-US" b="0" i="1" smtClean="0">
                              <a:latin typeface="Cambria Math" panose="02040503050406030204" pitchFamily="18" charset="0"/>
                              <a:sym typeface="Wingdings" panose="05000000000000000000" pitchFamily="2" charset="2"/>
                            </a:rPr>
                            <m:t>→</m:t>
                          </m:r>
                          <m:r>
                            <a:rPr lang="en-US" b="0" i="1" smtClean="0">
                              <a:latin typeface="Cambria Math" panose="02040503050406030204" pitchFamily="18" charset="0"/>
                              <a:sym typeface="Wingdings" panose="05000000000000000000" pitchFamily="2" charset="2"/>
                            </a:rPr>
                            <m:t>𝐵</m:t>
                          </m:r>
                        </m:sub>
                      </m:sSub>
                      <m:r>
                        <a:rPr lang="en-US" b="0" i="0" smtClean="0">
                          <a:latin typeface="Cambria Math" panose="02040503050406030204" pitchFamily="18" charset="0"/>
                          <a:sym typeface="Wingdings" panose="05000000000000000000" pitchFamily="2" charset="2"/>
                        </a:rPr>
                        <m:t>=</m:t>
                      </m:r>
                      <m:sSub>
                        <m:sSubPr>
                          <m:ctrlPr>
                            <a:rPr lang="en-US" i="1">
                              <a:latin typeface="Cambria Math" panose="02040503050406030204" pitchFamily="18" charset="0"/>
                              <a:sym typeface="Wingdings" panose="05000000000000000000" pitchFamily="2" charset="2"/>
                            </a:rPr>
                          </m:ctrlPr>
                        </m:sSubPr>
                        <m:e>
                          <m:r>
                            <a:rPr lang="en-US" i="1">
                              <a:latin typeface="Cambria Math" panose="02040503050406030204" pitchFamily="18" charset="0"/>
                              <a:sym typeface="Wingdings" panose="05000000000000000000" pitchFamily="2" charset="2"/>
                            </a:rPr>
                            <m:t>𝑉</m:t>
                          </m:r>
                        </m:e>
                        <m:sub>
                          <m:r>
                            <a:rPr lang="en-US" i="1">
                              <a:latin typeface="Cambria Math" panose="02040503050406030204" pitchFamily="18" charset="0"/>
                              <a:sym typeface="Wingdings" panose="05000000000000000000" pitchFamily="2" charset="2"/>
                            </a:rPr>
                            <m:t>𝐵</m:t>
                          </m:r>
                        </m:sub>
                      </m:sSub>
                      <m:r>
                        <a:rPr lang="en-US" i="1">
                          <a:latin typeface="Cambria Math" panose="02040503050406030204" pitchFamily="18" charset="0"/>
                          <a:sym typeface="Wingdings" panose="05000000000000000000" pitchFamily="2" charset="2"/>
                        </a:rPr>
                        <m:t>−</m:t>
                      </m:r>
                      <m:sSub>
                        <m:sSubPr>
                          <m:ctrlPr>
                            <a:rPr lang="en-US" i="1">
                              <a:latin typeface="Cambria Math" panose="02040503050406030204" pitchFamily="18" charset="0"/>
                              <a:sym typeface="Wingdings" panose="05000000000000000000" pitchFamily="2" charset="2"/>
                            </a:rPr>
                          </m:ctrlPr>
                        </m:sSubPr>
                        <m:e>
                          <m:r>
                            <a:rPr lang="en-US" i="1">
                              <a:latin typeface="Cambria Math" panose="02040503050406030204" pitchFamily="18" charset="0"/>
                              <a:sym typeface="Wingdings" panose="05000000000000000000" pitchFamily="2" charset="2"/>
                            </a:rPr>
                            <m:t>𝑉</m:t>
                          </m:r>
                        </m:e>
                        <m:sub>
                          <m:r>
                            <a:rPr lang="en-US" i="1">
                              <a:latin typeface="Cambria Math" panose="02040503050406030204" pitchFamily="18" charset="0"/>
                              <a:sym typeface="Wingdings" panose="05000000000000000000" pitchFamily="2" charset="2"/>
                            </a:rPr>
                            <m:t>𝐴</m:t>
                          </m:r>
                        </m:sub>
                      </m:sSub>
                      <m:r>
                        <a:rPr lang="en-US" b="0" i="1" smtClean="0">
                          <a:latin typeface="Cambria Math" panose="02040503050406030204" pitchFamily="18" charset="0"/>
                          <a:sym typeface="Wingdings" panose="05000000000000000000" pitchFamily="2" charset="2"/>
                        </a:rPr>
                        <m:t>=</m:t>
                      </m:r>
                      <m:sSub>
                        <m:sSubPr>
                          <m:ctrlPr>
                            <a:rPr lang="en-US" b="0" i="1" smtClean="0">
                              <a:latin typeface="Cambria Math" panose="02040503050406030204" pitchFamily="18" charset="0"/>
                              <a:sym typeface="Wingdings" panose="05000000000000000000" pitchFamily="2" charset="2"/>
                            </a:rPr>
                          </m:ctrlPr>
                        </m:sSubPr>
                        <m:e>
                          <m:r>
                            <a:rPr lang="en-US" b="0" i="1" smtClean="0">
                              <a:latin typeface="Cambria Math" panose="02040503050406030204" pitchFamily="18" charset="0"/>
                              <a:sym typeface="Wingdings" panose="05000000000000000000" pitchFamily="2" charset="2"/>
                            </a:rPr>
                            <m:t>𝑘</m:t>
                          </m:r>
                        </m:e>
                        <m:sub>
                          <m:r>
                            <a:rPr lang="en-US" b="0" i="1" smtClean="0">
                              <a:latin typeface="Cambria Math" panose="02040503050406030204" pitchFamily="18" charset="0"/>
                              <a:sym typeface="Wingdings" panose="05000000000000000000" pitchFamily="2" charset="2"/>
                            </a:rPr>
                            <m:t>𝑒</m:t>
                          </m:r>
                        </m:sub>
                      </m:sSub>
                      <m:r>
                        <a:rPr lang="en-US" b="0" i="1" smtClean="0">
                          <a:latin typeface="Cambria Math" panose="02040503050406030204" pitchFamily="18" charset="0"/>
                          <a:sym typeface="Wingdings" panose="05000000000000000000" pitchFamily="2" charset="2"/>
                        </a:rPr>
                        <m:t>𝑞</m:t>
                      </m:r>
                      <m:d>
                        <m:dPr>
                          <m:ctrlPr>
                            <a:rPr lang="en-US" b="0" i="1" smtClean="0">
                              <a:latin typeface="Cambria Math" panose="02040503050406030204" pitchFamily="18" charset="0"/>
                              <a:sym typeface="Wingdings" panose="05000000000000000000" pitchFamily="2" charset="2"/>
                            </a:rPr>
                          </m:ctrlPr>
                        </m:dPr>
                        <m:e>
                          <m:f>
                            <m:fPr>
                              <m:ctrlPr>
                                <a:rPr lang="en-US" b="0" i="1" smtClean="0">
                                  <a:latin typeface="Cambria Math" panose="02040503050406030204" pitchFamily="18" charset="0"/>
                                  <a:sym typeface="Wingdings" panose="05000000000000000000" pitchFamily="2" charset="2"/>
                                </a:rPr>
                              </m:ctrlPr>
                            </m:fPr>
                            <m:num>
                              <m:r>
                                <a:rPr lang="en-US" b="0" i="1" smtClean="0">
                                  <a:latin typeface="Cambria Math" panose="02040503050406030204" pitchFamily="18" charset="0"/>
                                  <a:sym typeface="Wingdings" panose="05000000000000000000" pitchFamily="2" charset="2"/>
                                </a:rPr>
                                <m:t>1</m:t>
                              </m:r>
                            </m:num>
                            <m:den>
                              <m:sSub>
                                <m:sSubPr>
                                  <m:ctrlPr>
                                    <a:rPr lang="en-US" b="0" i="1" smtClean="0">
                                      <a:latin typeface="Cambria Math" panose="02040503050406030204" pitchFamily="18" charset="0"/>
                                      <a:sym typeface="Wingdings" panose="05000000000000000000" pitchFamily="2" charset="2"/>
                                    </a:rPr>
                                  </m:ctrlPr>
                                </m:sSubPr>
                                <m:e>
                                  <m:r>
                                    <a:rPr lang="en-US" b="0" i="1" smtClean="0">
                                      <a:latin typeface="Cambria Math" panose="02040503050406030204" pitchFamily="18" charset="0"/>
                                      <a:sym typeface="Wingdings" panose="05000000000000000000" pitchFamily="2" charset="2"/>
                                    </a:rPr>
                                    <m:t>𝑟</m:t>
                                  </m:r>
                                </m:e>
                                <m:sub>
                                  <m:r>
                                    <a:rPr lang="en-US" b="0" i="1" smtClean="0">
                                      <a:latin typeface="Cambria Math" panose="02040503050406030204" pitchFamily="18" charset="0"/>
                                      <a:sym typeface="Wingdings" panose="05000000000000000000" pitchFamily="2" charset="2"/>
                                    </a:rPr>
                                    <m:t>𝐵</m:t>
                                  </m:r>
                                </m:sub>
                              </m:sSub>
                            </m:den>
                          </m:f>
                          <m:r>
                            <a:rPr lang="en-US" b="0" i="1" smtClean="0">
                              <a:latin typeface="Cambria Math" panose="02040503050406030204" pitchFamily="18" charset="0"/>
                              <a:sym typeface="Wingdings" panose="05000000000000000000" pitchFamily="2" charset="2"/>
                            </a:rPr>
                            <m:t>−</m:t>
                          </m:r>
                          <m:f>
                            <m:fPr>
                              <m:ctrlPr>
                                <a:rPr lang="en-US" b="0" i="1" smtClean="0">
                                  <a:latin typeface="Cambria Math" panose="02040503050406030204" pitchFamily="18" charset="0"/>
                                  <a:sym typeface="Wingdings" panose="05000000000000000000" pitchFamily="2" charset="2"/>
                                </a:rPr>
                              </m:ctrlPr>
                            </m:fPr>
                            <m:num>
                              <m:r>
                                <a:rPr lang="en-US" b="0" i="1" smtClean="0">
                                  <a:latin typeface="Cambria Math" panose="02040503050406030204" pitchFamily="18" charset="0"/>
                                  <a:sym typeface="Wingdings" panose="05000000000000000000" pitchFamily="2" charset="2"/>
                                </a:rPr>
                                <m:t>1</m:t>
                              </m:r>
                            </m:num>
                            <m:den>
                              <m:sSub>
                                <m:sSubPr>
                                  <m:ctrlPr>
                                    <a:rPr lang="en-US" b="0" i="1" smtClean="0">
                                      <a:latin typeface="Cambria Math" panose="02040503050406030204" pitchFamily="18" charset="0"/>
                                      <a:sym typeface="Wingdings" panose="05000000000000000000" pitchFamily="2" charset="2"/>
                                    </a:rPr>
                                  </m:ctrlPr>
                                </m:sSubPr>
                                <m:e>
                                  <m:r>
                                    <a:rPr lang="en-US" b="0" i="1" smtClean="0">
                                      <a:latin typeface="Cambria Math" panose="02040503050406030204" pitchFamily="18" charset="0"/>
                                      <a:sym typeface="Wingdings" panose="05000000000000000000" pitchFamily="2" charset="2"/>
                                    </a:rPr>
                                    <m:t>𝑟</m:t>
                                  </m:r>
                                </m:e>
                                <m:sub>
                                  <m:r>
                                    <a:rPr lang="en-US" b="0" i="1" smtClean="0">
                                      <a:latin typeface="Cambria Math" panose="02040503050406030204" pitchFamily="18" charset="0"/>
                                      <a:sym typeface="Wingdings" panose="05000000000000000000" pitchFamily="2" charset="2"/>
                                    </a:rPr>
                                    <m:t>𝐴</m:t>
                                  </m:r>
                                </m:sub>
                              </m:sSub>
                            </m:den>
                          </m:f>
                        </m:e>
                      </m:d>
                    </m:oMath>
                  </m:oMathPara>
                </a14:m>
                <a:endParaRPr lang="en-US" dirty="0">
                  <a:latin typeface="Calibri" panose="020F0502020204030204" pitchFamily="34" charset="0"/>
                  <a:cs typeface="Calibri" panose="020F0502020204030204" pitchFamily="34" charset="0"/>
                  <a:sym typeface="Wingdings" panose="05000000000000000000" pitchFamily="2" charset="2"/>
                </a:endParaRPr>
              </a:p>
              <a:p>
                <a:pPr lvl="1"/>
                <a:endParaRPr lang="el-GR" sz="1400" dirty="0">
                  <a:latin typeface="Calibri" panose="020F0502020204030204" pitchFamily="34" charset="0"/>
                  <a:cs typeface="Calibri" panose="020F0502020204030204" pitchFamily="34" charset="0"/>
                  <a:sym typeface="Wingdings" panose="05000000000000000000" pitchFamily="2" charset="2"/>
                </a:endParaRPr>
              </a:p>
              <a:p>
                <a:pPr lvl="1"/>
                <a:r>
                  <a:rPr lang="el-GR" dirty="0">
                    <a:latin typeface="Calibri" panose="020F0502020204030204" pitchFamily="34" charset="0"/>
                    <a:cs typeface="Calibri" panose="020F0502020204030204" pitchFamily="34" charset="0"/>
                    <a:sym typeface="Wingdings" panose="05000000000000000000" pitchFamily="2" charset="2"/>
                  </a:rPr>
                  <a:t>Βλέπετε ότι είναι </a:t>
                </a:r>
                <a:r>
                  <a:rPr lang="el-GR" b="1" dirty="0">
                    <a:latin typeface="Calibri" panose="020F0502020204030204" pitchFamily="34" charset="0"/>
                    <a:cs typeface="Calibri" panose="020F0502020204030204" pitchFamily="34" charset="0"/>
                    <a:sym typeface="Wingdings" panose="05000000000000000000" pitchFamily="2" charset="2"/>
                  </a:rPr>
                  <a:t>ανεξάρτητη της διαδρομής </a:t>
                </a:r>
                <a:r>
                  <a:rPr lang="el-GR" dirty="0">
                    <a:latin typeface="Calibri" panose="020F0502020204030204" pitchFamily="34" charset="0"/>
                    <a:cs typeface="Calibri" panose="020F0502020204030204" pitchFamily="34" charset="0"/>
                    <a:sym typeface="Wingdings" panose="05000000000000000000" pitchFamily="2" charset="2"/>
                  </a:rPr>
                  <a:t>από το (Α) στο (Β)</a:t>
                </a:r>
              </a:p>
              <a:p>
                <a:pPr lvl="2"/>
                <a:r>
                  <a:rPr lang="el-GR" dirty="0">
                    <a:latin typeface="Calibri" panose="020F0502020204030204" pitchFamily="34" charset="0"/>
                    <a:cs typeface="Calibri" panose="020F0502020204030204" pitchFamily="34" charset="0"/>
                    <a:sym typeface="Wingdings" panose="05000000000000000000" pitchFamily="2" charset="2"/>
                  </a:rPr>
                  <a:t>Το πεδίο είναι </a:t>
                </a:r>
                <a:r>
                  <a:rPr lang="el-GR" b="1" i="1" dirty="0">
                    <a:latin typeface="Calibri" panose="020F0502020204030204" pitchFamily="34" charset="0"/>
                    <a:cs typeface="Calibri" panose="020F0502020204030204" pitchFamily="34" charset="0"/>
                    <a:sym typeface="Wingdings" panose="05000000000000000000" pitchFamily="2" charset="2"/>
                  </a:rPr>
                  <a:t>συντηρητικό</a:t>
                </a:r>
                <a:endParaRPr lang="en-US" dirty="0">
                  <a:latin typeface="Calibri" panose="020F0502020204030204" pitchFamily="34" charset="0"/>
                  <a:cs typeface="Calibri" panose="020F0502020204030204" pitchFamily="34" charset="0"/>
                  <a:sym typeface="Wingdings" panose="05000000000000000000" pitchFamily="2" charset="2"/>
                </a:endParaRPr>
              </a:p>
              <a:p>
                <a:pPr lvl="1"/>
                <a:endParaRPr lang="el-GR" sz="1100" dirty="0">
                  <a:latin typeface="Calibri" panose="020F0502020204030204" pitchFamily="34" charset="0"/>
                  <a:cs typeface="Calibri" panose="020F0502020204030204" pitchFamily="34" charset="0"/>
                  <a:sym typeface="Wingdings" panose="05000000000000000000" pitchFamily="2" charset="2"/>
                </a:endParaRPr>
              </a:p>
              <a:p>
                <a:pPr lvl="1"/>
                <a:r>
                  <a:rPr lang="el-GR" dirty="0">
                    <a:latin typeface="Calibri" panose="020F0502020204030204" pitchFamily="34" charset="0"/>
                    <a:cs typeface="Calibri" panose="020F0502020204030204" pitchFamily="34" charset="0"/>
                    <a:sym typeface="Wingdings" panose="05000000000000000000" pitchFamily="2" charset="2"/>
                  </a:rPr>
                  <a:t>Επίσης, εξαρτάται μόνο από τα </a:t>
                </a:r>
                <a14:m>
                  <m:oMath xmlns:m="http://schemas.openxmlformats.org/officeDocument/2006/math">
                    <m:sSub>
                      <m:sSubPr>
                        <m:ctrlPr>
                          <a:rPr lang="en-US" i="1" smtClean="0">
                            <a:latin typeface="Cambria Math" panose="02040503050406030204" pitchFamily="18" charset="0"/>
                            <a:sym typeface="Wingdings" panose="05000000000000000000" pitchFamily="2" charset="2"/>
                          </a:rPr>
                        </m:ctrlPr>
                      </m:sSubPr>
                      <m:e>
                        <m:r>
                          <a:rPr lang="en-US" b="0" i="1" smtClean="0">
                            <a:latin typeface="Cambria Math" panose="02040503050406030204" pitchFamily="18" charset="0"/>
                            <a:sym typeface="Wingdings" panose="05000000000000000000" pitchFamily="2" charset="2"/>
                          </a:rPr>
                          <m:t>𝑟</m:t>
                        </m:r>
                      </m:e>
                      <m:sub>
                        <m:r>
                          <a:rPr lang="en-US" b="0" i="1" smtClean="0">
                            <a:latin typeface="Cambria Math" panose="02040503050406030204" pitchFamily="18" charset="0"/>
                            <a:sym typeface="Wingdings" panose="05000000000000000000" pitchFamily="2" charset="2"/>
                          </a:rPr>
                          <m:t>𝑖</m:t>
                        </m:r>
                      </m:sub>
                    </m:sSub>
                  </m:oMath>
                </a14:m>
                <a:endParaRPr lang="en-US" dirty="0">
                  <a:latin typeface="Calibri" panose="020F0502020204030204" pitchFamily="34" charset="0"/>
                  <a:cs typeface="Calibri" panose="020F0502020204030204" pitchFamily="34" charset="0"/>
                  <a:sym typeface="Wingdings" panose="05000000000000000000" pitchFamily="2" charset="2"/>
                </a:endParaRPr>
              </a:p>
              <a:p>
                <a:pPr lvl="1"/>
                <a:r>
                  <a:rPr lang="el-GR" dirty="0">
                    <a:latin typeface="Calibri" panose="020F0502020204030204" pitchFamily="34" charset="0"/>
                    <a:cs typeface="Calibri" panose="020F0502020204030204" pitchFamily="34" charset="0"/>
                    <a:sym typeface="Wingdings" panose="05000000000000000000" pitchFamily="2" charset="2"/>
                  </a:rPr>
                  <a:t>Ποια η σχέση για το ηλεκτρικό δυναμικό σε ένα τυχαίο σημείο </a:t>
                </a:r>
                <a14:m>
                  <m:oMath xmlns:m="http://schemas.openxmlformats.org/officeDocument/2006/math">
                    <m:r>
                      <a:rPr lang="en-US" i="1" dirty="0" smtClean="0">
                        <a:latin typeface="Cambria Math" panose="02040503050406030204" pitchFamily="18" charset="0"/>
                        <a:cs typeface="Calibri" panose="020F0502020204030204" pitchFamily="34" charset="0"/>
                        <a:sym typeface="Wingdings" panose="05000000000000000000" pitchFamily="2" charset="2"/>
                      </a:rPr>
                      <m:t>𝐶</m:t>
                    </m:r>
                  </m:oMath>
                </a14:m>
                <a:r>
                  <a:rPr lang="el-GR" dirty="0">
                    <a:latin typeface="Calibri" panose="020F0502020204030204" pitchFamily="34" charset="0"/>
                    <a:cs typeface="Calibri" panose="020F0502020204030204" pitchFamily="34" charset="0"/>
                    <a:sym typeface="Wingdings" panose="05000000000000000000" pitchFamily="2" charset="2"/>
                  </a:rPr>
                  <a:t>?</a:t>
                </a:r>
                <a:endParaRPr lang="en-US" dirty="0">
                  <a:latin typeface="Calibri" panose="020F0502020204030204" pitchFamily="34" charset="0"/>
                  <a:cs typeface="Calibri" panose="020F0502020204030204" pitchFamily="34" charset="0"/>
                  <a:sym typeface="Wingdings" panose="05000000000000000000" pitchFamily="2" charset="2"/>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5586250" cy="5181600"/>
              </a:xfrm>
              <a:blipFill>
                <a:blip r:embed="rId3"/>
                <a:stretch>
                  <a:fillRect t="-2000" r="-545" b="-941"/>
                </a:stretch>
              </a:blipFill>
            </p:spPr>
            <p:txBody>
              <a:bodyPr/>
              <a:lstStyle/>
              <a:p>
                <a:r>
                  <a:rPr lang="en-US">
                    <a:noFill/>
                  </a:rPr>
                  <a:t> </a:t>
                </a:r>
              </a:p>
            </p:txBody>
          </p:sp>
        </mc:Fallback>
      </mc:AlternateContent>
      <p:pic>
        <p:nvPicPr>
          <p:cNvPr id="9" name="Picture 2" descr="http://photos1.blogger.com/x/blogger/3569/2389/1600/760725/Decorated_tree.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6408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fade">
                                      <p:cBhvr>
                                        <p:cTn id="15" dur="500"/>
                                        <p:tgtEl>
                                          <p:spTgt spid="3">
                                            <p:txEl>
                                              <p:pRg st="5" end="5"/>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animEffect transition="in" filter="fade">
                                      <p:cBhvr>
                                        <p:cTn id="18" dur="500"/>
                                        <p:tgtEl>
                                          <p:spTgt spid="3">
                                            <p:txEl>
                                              <p:pRg st="6" end="6"/>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animEffect transition="in" filter="fade">
                                      <p:cBhvr>
                                        <p:cTn id="23" dur="500"/>
                                        <p:tgtEl>
                                          <p:spTgt spid="3">
                                            <p:txEl>
                                              <p:pRg st="8" end="8"/>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9" end="9"/>
                                            </p:txEl>
                                          </p:spTgt>
                                        </p:tgtEl>
                                        <p:attrNameLst>
                                          <p:attrName>style.visibility</p:attrName>
                                        </p:attrNameLst>
                                      </p:cBhvr>
                                      <p:to>
                                        <p:strVal val="visible"/>
                                      </p:to>
                                    </p:set>
                                    <p:animEffect transition="in" filter="fade">
                                      <p:cBhvr>
                                        <p:cTn id="28"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5943600" y="914400"/>
            <a:ext cx="2721031" cy="3048000"/>
            <a:chOff x="5943600" y="1524000"/>
            <a:chExt cx="2721031" cy="304800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34357"/>
            <a:stretch/>
          </p:blipFill>
          <p:spPr>
            <a:xfrm>
              <a:off x="5943600" y="1524000"/>
              <a:ext cx="2721031" cy="3048000"/>
            </a:xfrm>
            <a:prstGeom prst="rect">
              <a:avLst/>
            </a:prstGeom>
          </p:spPr>
        </p:pic>
        <p:sp>
          <p:nvSpPr>
            <p:cNvPr id="6" name="Oval 5"/>
            <p:cNvSpPr/>
            <p:nvPr/>
          </p:nvSpPr>
          <p:spPr>
            <a:xfrm>
              <a:off x="6666688" y="2524328"/>
              <a:ext cx="152400" cy="16283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mbria" panose="02040503050406030204"/>
                  <a:ea typeface="+mn-ea"/>
                  <a:cs typeface="+mn-cs"/>
                </a:rPr>
                <a:t>C</a:t>
              </a:r>
              <a:endParaRPr kumimoji="0" lang="el-GR" sz="1800" b="1" i="0" u="none" strike="noStrike" kern="1200" cap="none" spc="0" normalizeH="0" baseline="0" noProof="0" dirty="0">
                <a:ln>
                  <a:noFill/>
                </a:ln>
                <a:solidFill>
                  <a:prstClr val="black"/>
                </a:solidFill>
                <a:effectLst/>
                <a:uLnTx/>
                <a:uFillTx/>
                <a:latin typeface="Cambria" panose="02040503050406030204"/>
                <a:ea typeface="+mn-ea"/>
                <a:cs typeface="+mn-cs"/>
              </a:endParaRPr>
            </a:p>
          </p:txBody>
        </p:sp>
        <p:sp>
          <p:nvSpPr>
            <p:cNvPr id="7" name="Oval 6"/>
            <p:cNvSpPr/>
            <p:nvPr/>
          </p:nvSpPr>
          <p:spPr>
            <a:xfrm>
              <a:off x="7108031" y="3133726"/>
              <a:ext cx="114500" cy="1145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prstClr val="black"/>
                  </a:solidFill>
                  <a:effectLst/>
                  <a:uLnTx/>
                  <a:uFillTx/>
                  <a:latin typeface="Cambria" panose="02040503050406030204"/>
                  <a:ea typeface="+mn-ea"/>
                  <a:cs typeface="+mn-cs"/>
                </a:rPr>
                <a:t>C</a:t>
              </a:r>
              <a:endParaRPr kumimoji="0" lang="el-GR" sz="1100" b="1" i="0" u="none" strike="noStrike" kern="1200" cap="none" spc="0" normalizeH="0" baseline="0" noProof="0" dirty="0">
                <a:ln>
                  <a:noFill/>
                </a:ln>
                <a:solidFill>
                  <a:prstClr val="black"/>
                </a:solidFill>
                <a:effectLst/>
                <a:uLnTx/>
                <a:uFillTx/>
                <a:latin typeface="Cambria" panose="02040503050406030204"/>
                <a:ea typeface="+mn-ea"/>
                <a:cs typeface="+mn-cs"/>
              </a:endParaRPr>
            </a:p>
          </p:txBody>
        </p:sp>
      </p:grpSp>
      <p:sp>
        <p:nvSpPr>
          <p:cNvPr id="2" name="Title 1"/>
          <p:cNvSpPr>
            <a:spLocks noGrp="1"/>
          </p:cNvSpPr>
          <p:nvPr>
            <p:ph type="title"/>
          </p:nvPr>
        </p:nvSpPr>
        <p:spPr/>
        <p:txBody>
          <a:bodyPr>
            <a:normAutofit fontScale="90000"/>
          </a:bodyPr>
          <a:lstStyle/>
          <a:p>
            <a:r>
              <a:rPr lang="el-GR" dirty="0"/>
              <a:t>Ηλεκτρικό Δυναμικό</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796050" cy="5181600"/>
              </a:xfrm>
            </p:spPr>
            <p:txBody>
              <a:bodyPr>
                <a:normAutofit fontScale="92500"/>
              </a:bodyPr>
              <a:lstStyle/>
              <a:p>
                <a:r>
                  <a:rPr lang="el-GR" b="1" dirty="0">
                    <a:latin typeface="Calibri" panose="020F0502020204030204" pitchFamily="34" charset="0"/>
                    <a:cs typeface="Calibri" panose="020F0502020204030204" pitchFamily="34" charset="0"/>
                    <a:sym typeface="Wingdings" panose="05000000000000000000" pitchFamily="2" charset="2"/>
                  </a:rPr>
                  <a:t>Ηλεκτρικό Δυναμικό από σημειακά φορτία</a:t>
                </a:r>
                <a:endParaRPr lang="el-GR" dirty="0">
                  <a:latin typeface="Calibri" panose="020F0502020204030204" pitchFamily="34" charset="0"/>
                  <a:cs typeface="Calibri" panose="020F0502020204030204" pitchFamily="34" charset="0"/>
                  <a:sym typeface="Wingdings" panose="05000000000000000000" pitchFamily="2" charset="2"/>
                </a:endParaRPr>
              </a:p>
              <a:p>
                <a:pPr lvl="1"/>
                <a:r>
                  <a:rPr lang="el-GR" dirty="0">
                    <a:latin typeface="Calibri" panose="020F0502020204030204" pitchFamily="34" charset="0"/>
                    <a:cs typeface="Calibri" panose="020F0502020204030204" pitchFamily="34" charset="0"/>
                    <a:sym typeface="Wingdings" panose="05000000000000000000" pitchFamily="2" charset="2"/>
                  </a:rPr>
                  <a:t>Συνήθως θεωρούμε ότι </a:t>
                </a:r>
                <a14:m>
                  <m:oMath xmlns:m="http://schemas.openxmlformats.org/officeDocument/2006/math">
                    <m:r>
                      <a:rPr lang="en-US" b="0" i="1" smtClean="0">
                        <a:latin typeface="Cambria Math" panose="02040503050406030204" pitchFamily="18" charset="0"/>
                        <a:sym typeface="Wingdings" panose="05000000000000000000" pitchFamily="2" charset="2"/>
                      </a:rPr>
                      <m:t>𝑉</m:t>
                    </m:r>
                    <m:r>
                      <a:rPr lang="en-US" b="0" i="1" smtClean="0">
                        <a:latin typeface="Cambria Math" panose="02040503050406030204" pitchFamily="18" charset="0"/>
                        <a:sym typeface="Wingdings" panose="05000000000000000000" pitchFamily="2" charset="2"/>
                      </a:rPr>
                      <m:t>=0</m:t>
                    </m:r>
                  </m:oMath>
                </a14:m>
                <a:r>
                  <a:rPr lang="en-US" dirty="0">
                    <a:latin typeface="Calibri" panose="020F0502020204030204" pitchFamily="34" charset="0"/>
                    <a:cs typeface="Calibri" panose="020F0502020204030204" pitchFamily="34" charset="0"/>
                    <a:sym typeface="Wingdings" panose="05000000000000000000" pitchFamily="2" charset="2"/>
                  </a:rPr>
                  <a:t> </a:t>
                </a:r>
                <a:r>
                  <a:rPr lang="el-GR" dirty="0">
                    <a:latin typeface="Calibri" panose="020F0502020204030204" pitchFamily="34" charset="0"/>
                    <a:cs typeface="Calibri" panose="020F0502020204030204" pitchFamily="34" charset="0"/>
                    <a:sym typeface="Wingdings" panose="05000000000000000000" pitchFamily="2" charset="2"/>
                  </a:rPr>
                  <a:t>σε ένα </a:t>
                </a:r>
                <a:br>
                  <a:rPr lang="en-US" dirty="0">
                    <a:latin typeface="Calibri" panose="020F0502020204030204" pitchFamily="34" charset="0"/>
                    <a:cs typeface="Calibri" panose="020F0502020204030204" pitchFamily="34" charset="0"/>
                    <a:sym typeface="Wingdings" panose="05000000000000000000" pitchFamily="2" charset="2"/>
                  </a:rPr>
                </a:br>
                <a:r>
                  <a:rPr lang="el-GR" dirty="0">
                    <a:latin typeface="Calibri" panose="020F0502020204030204" pitchFamily="34" charset="0"/>
                    <a:cs typeface="Calibri" panose="020F0502020204030204" pitchFamily="34" charset="0"/>
                    <a:sym typeface="Wingdings" panose="05000000000000000000" pitchFamily="2" charset="2"/>
                  </a:rPr>
                  <a:t>σημείο</a:t>
                </a:r>
                <a:r>
                  <a:rPr lang="en-US" dirty="0">
                    <a:latin typeface="Calibri" panose="020F0502020204030204" pitchFamily="34" charset="0"/>
                    <a:cs typeface="Calibri" panose="020F0502020204030204" pitchFamily="34" charset="0"/>
                    <a:sym typeface="Wingdings" panose="05000000000000000000" pitchFamily="2" charset="2"/>
                  </a:rPr>
                  <a:t> </a:t>
                </a:r>
                <a:r>
                  <a:rPr lang="el-GR" dirty="0">
                    <a:latin typeface="Calibri" panose="020F0502020204030204" pitchFamily="34" charset="0"/>
                    <a:cs typeface="Calibri" panose="020F0502020204030204" pitchFamily="34" charset="0"/>
                    <a:sym typeface="Wingdings" panose="05000000000000000000" pitchFamily="2" charset="2"/>
                  </a:rPr>
                  <a:t>μακριά από την πηγή φορτίου, </a:t>
                </a:r>
                <a:br>
                  <a:rPr lang="en-US" dirty="0">
                    <a:latin typeface="Calibri" panose="020F0502020204030204" pitchFamily="34" charset="0"/>
                    <a:cs typeface="Calibri" panose="020F0502020204030204" pitchFamily="34" charset="0"/>
                    <a:sym typeface="Wingdings" panose="05000000000000000000" pitchFamily="2" charset="2"/>
                  </a:rPr>
                </a:br>
                <a:r>
                  <a:rPr lang="el-GR" dirty="0">
                    <a:latin typeface="Calibri" panose="020F0502020204030204" pitchFamily="34" charset="0"/>
                    <a:cs typeface="Calibri" panose="020F0502020204030204" pitchFamily="34" charset="0"/>
                    <a:sym typeface="Wingdings" panose="05000000000000000000" pitchFamily="2" charset="2"/>
                  </a:rPr>
                  <a:t>με </a:t>
                </a:r>
                <a14:m>
                  <m:oMath xmlns:m="http://schemas.openxmlformats.org/officeDocument/2006/math">
                    <m:sSub>
                      <m:sSubPr>
                        <m:ctrlPr>
                          <a:rPr lang="el-GR" i="1" smtClean="0">
                            <a:latin typeface="Cambria Math" panose="02040503050406030204" pitchFamily="18" charset="0"/>
                            <a:sym typeface="Wingdings" panose="05000000000000000000" pitchFamily="2" charset="2"/>
                          </a:rPr>
                        </m:ctrlPr>
                      </m:sSubPr>
                      <m:e>
                        <m:r>
                          <a:rPr lang="en-US" b="0" i="1" smtClean="0">
                            <a:latin typeface="Cambria Math" panose="02040503050406030204" pitchFamily="18" charset="0"/>
                            <a:sym typeface="Wingdings" panose="05000000000000000000" pitchFamily="2" charset="2"/>
                          </a:rPr>
                          <m:t>𝑟</m:t>
                        </m:r>
                      </m:e>
                      <m:sub>
                        <m:r>
                          <a:rPr lang="el-GR" b="0" i="1" smtClean="0">
                            <a:latin typeface="Cambria Math" panose="02040503050406030204" pitchFamily="18" charset="0"/>
                            <a:sym typeface="Wingdings" panose="05000000000000000000" pitchFamily="2" charset="2"/>
                          </a:rPr>
                          <m:t>𝜇𝛼𝜅𝜌𝜄𝛼</m:t>
                        </m:r>
                      </m:sub>
                    </m:sSub>
                    <m:r>
                      <a:rPr lang="en-US" b="0" i="1" smtClean="0">
                        <a:latin typeface="Cambria Math" panose="02040503050406030204" pitchFamily="18" charset="0"/>
                        <a:sym typeface="Wingdings" panose="05000000000000000000" pitchFamily="2" charset="2"/>
                      </a:rPr>
                      <m:t>=</m:t>
                    </m:r>
                    <m:r>
                      <a:rPr lang="en-US" b="0" i="1" smtClean="0">
                        <a:latin typeface="Cambria Math" panose="02040503050406030204" pitchFamily="18" charset="0"/>
                        <a:ea typeface="Cambria Math" panose="02040503050406030204" pitchFamily="18" charset="0"/>
                        <a:sym typeface="Wingdings" panose="05000000000000000000" pitchFamily="2" charset="2"/>
                      </a:rPr>
                      <m:t>∞</m:t>
                    </m:r>
                  </m:oMath>
                </a14:m>
                <a:endParaRPr lang="en-US" dirty="0">
                  <a:latin typeface="Calibri" panose="020F0502020204030204" pitchFamily="34" charset="0"/>
                  <a:cs typeface="Calibri" panose="020F0502020204030204" pitchFamily="34" charset="0"/>
                  <a:sym typeface="Wingdings" panose="05000000000000000000" pitchFamily="2" charset="2"/>
                </a:endParaRPr>
              </a:p>
              <a:p>
                <a:pPr lvl="1"/>
                <a:r>
                  <a:rPr lang="el-GR" b="1" dirty="0">
                    <a:latin typeface="Calibri" panose="020F0502020204030204" pitchFamily="34" charset="0"/>
                    <a:cs typeface="Calibri" panose="020F0502020204030204" pitchFamily="34" charset="0"/>
                    <a:sym typeface="Wingdings" panose="05000000000000000000" pitchFamily="2" charset="2"/>
                  </a:rPr>
                  <a:t>Ηλεκτρικό δυναμικό </a:t>
                </a:r>
                <a14:m>
                  <m:oMath xmlns:m="http://schemas.openxmlformats.org/officeDocument/2006/math">
                    <m:sSub>
                      <m:sSubPr>
                        <m:ctrlPr>
                          <a:rPr lang="en-US" b="1" i="1" smtClean="0">
                            <a:latin typeface="Cambria Math" panose="02040503050406030204" pitchFamily="18" charset="0"/>
                            <a:sym typeface="Wingdings" panose="05000000000000000000" pitchFamily="2" charset="2"/>
                          </a:rPr>
                        </m:ctrlPr>
                      </m:sSubPr>
                      <m:e>
                        <m:r>
                          <a:rPr lang="en-US" b="1" i="1">
                            <a:latin typeface="Cambria Math" panose="02040503050406030204" pitchFamily="18" charset="0"/>
                            <a:sym typeface="Wingdings" panose="05000000000000000000" pitchFamily="2" charset="2"/>
                          </a:rPr>
                          <m:t>𝑽</m:t>
                        </m:r>
                      </m:e>
                      <m:sub>
                        <m:r>
                          <a:rPr lang="en-US" b="1" i="1" smtClean="0">
                            <a:latin typeface="Cambria Math" panose="02040503050406030204" pitchFamily="18" charset="0"/>
                            <a:sym typeface="Wingdings" panose="05000000000000000000" pitchFamily="2" charset="2"/>
                          </a:rPr>
                          <m:t>𝑪</m:t>
                        </m:r>
                      </m:sub>
                    </m:sSub>
                    <m:r>
                      <a:rPr lang="en-US" b="1" i="1">
                        <a:latin typeface="Cambria Math" panose="02040503050406030204" pitchFamily="18" charset="0"/>
                        <a:sym typeface="Wingdings" panose="05000000000000000000" pitchFamily="2" charset="2"/>
                      </a:rPr>
                      <m:t> </m:t>
                    </m:r>
                  </m:oMath>
                </a14:m>
                <a:r>
                  <a:rPr lang="el-GR" b="1" dirty="0">
                    <a:latin typeface="Calibri" panose="020F0502020204030204" pitchFamily="34" charset="0"/>
                    <a:cs typeface="Calibri" panose="020F0502020204030204" pitchFamily="34" charset="0"/>
                    <a:sym typeface="Wingdings" panose="05000000000000000000" pitchFamily="2" charset="2"/>
                  </a:rPr>
                  <a:t>λόγω σημειακού </a:t>
                </a:r>
                <a:br>
                  <a:rPr lang="en-US" b="1" dirty="0">
                    <a:latin typeface="Calibri" panose="020F0502020204030204" pitchFamily="34" charset="0"/>
                    <a:cs typeface="Calibri" panose="020F0502020204030204" pitchFamily="34" charset="0"/>
                    <a:sym typeface="Wingdings" panose="05000000000000000000" pitchFamily="2" charset="2"/>
                  </a:rPr>
                </a:br>
                <a:r>
                  <a:rPr lang="el-GR" b="1" dirty="0">
                    <a:latin typeface="Calibri" panose="020F0502020204030204" pitchFamily="34" charset="0"/>
                    <a:cs typeface="Calibri" panose="020F0502020204030204" pitchFamily="34" charset="0"/>
                    <a:sym typeface="Wingdings" panose="05000000000000000000" pitchFamily="2" charset="2"/>
                  </a:rPr>
                  <a:t>φορτίου σε απόσταση </a:t>
                </a:r>
                <a14:m>
                  <m:oMath xmlns:m="http://schemas.openxmlformats.org/officeDocument/2006/math">
                    <m:sSub>
                      <m:sSubPr>
                        <m:ctrlPr>
                          <a:rPr lang="en-US" b="1" i="1" smtClean="0">
                            <a:latin typeface="Cambria Math" panose="02040503050406030204" pitchFamily="18" charset="0"/>
                            <a:sym typeface="Wingdings" panose="05000000000000000000" pitchFamily="2" charset="2"/>
                          </a:rPr>
                        </m:ctrlPr>
                      </m:sSubPr>
                      <m:e>
                        <m:r>
                          <a:rPr lang="en-US" b="1" i="1" smtClean="0">
                            <a:latin typeface="Cambria Math" panose="02040503050406030204" pitchFamily="18" charset="0"/>
                            <a:sym typeface="Wingdings" panose="05000000000000000000" pitchFamily="2" charset="2"/>
                          </a:rPr>
                          <m:t>𝒓</m:t>
                        </m:r>
                      </m:e>
                      <m:sub>
                        <m:r>
                          <a:rPr lang="en-US" b="1" i="1" smtClean="0">
                            <a:latin typeface="Cambria Math" panose="02040503050406030204" pitchFamily="18" charset="0"/>
                            <a:sym typeface="Wingdings" panose="05000000000000000000" pitchFamily="2" charset="2"/>
                          </a:rPr>
                          <m:t>𝑪</m:t>
                        </m:r>
                      </m:sub>
                    </m:sSub>
                  </m:oMath>
                </a14:m>
                <a:r>
                  <a:rPr lang="en-US" b="1" dirty="0">
                    <a:latin typeface="Calibri" panose="020F0502020204030204" pitchFamily="34" charset="0"/>
                    <a:cs typeface="Calibri" panose="020F0502020204030204" pitchFamily="34" charset="0"/>
                    <a:sym typeface="Wingdings" panose="05000000000000000000" pitchFamily="2" charset="2"/>
                  </a:rPr>
                  <a:t> </a:t>
                </a:r>
                <a:r>
                  <a:rPr lang="el-GR" b="1" dirty="0">
                    <a:latin typeface="Calibri" panose="020F0502020204030204" pitchFamily="34" charset="0"/>
                    <a:cs typeface="Calibri" panose="020F0502020204030204" pitchFamily="34" charset="0"/>
                    <a:sym typeface="Wingdings" panose="05000000000000000000" pitchFamily="2" charset="2"/>
                  </a:rPr>
                  <a:t>από το φορτίο</a:t>
                </a:r>
                <a:r>
                  <a:rPr lang="el-GR" dirty="0">
                    <a:latin typeface="Calibri" panose="020F0502020204030204" pitchFamily="34" charset="0"/>
                    <a:cs typeface="Calibri" panose="020F0502020204030204" pitchFamily="34" charset="0"/>
                    <a:sym typeface="Wingdings" panose="05000000000000000000" pitchFamily="2" charset="2"/>
                  </a:rPr>
                  <a:t>: </a:t>
                </a:r>
                <a:endParaRPr lang="en-US" b="0" i="1" dirty="0">
                  <a:latin typeface="Calibri" panose="020F0502020204030204" pitchFamily="34" charset="0"/>
                  <a:cs typeface="Calibri" panose="020F0502020204030204" pitchFamily="34" charset="0"/>
                  <a:sym typeface="Wingdings" panose="05000000000000000000" pitchFamily="2" charset="2"/>
                </a:endParaRPr>
              </a:p>
              <a:p>
                <a:pPr marL="365760" lvl="1" indent="0">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sym typeface="Wingdings" panose="05000000000000000000" pitchFamily="2" charset="2"/>
                            </a:rPr>
                          </m:ctrlPr>
                        </m:sSubPr>
                        <m:e>
                          <m:r>
                            <a:rPr lang="en-US" b="0" i="1" smtClean="0">
                              <a:latin typeface="Cambria Math" panose="02040503050406030204" pitchFamily="18" charset="0"/>
                              <a:sym typeface="Wingdings" panose="05000000000000000000" pitchFamily="2" charset="2"/>
                            </a:rPr>
                            <m:t>𝑉</m:t>
                          </m:r>
                        </m:e>
                        <m:sub>
                          <m:r>
                            <a:rPr lang="en-US" b="0" i="1" smtClean="0">
                              <a:latin typeface="Cambria Math" panose="02040503050406030204" pitchFamily="18" charset="0"/>
                              <a:sym typeface="Wingdings" panose="05000000000000000000" pitchFamily="2" charset="2"/>
                            </a:rPr>
                            <m:t>𝐶</m:t>
                          </m:r>
                        </m:sub>
                      </m:sSub>
                      <m:r>
                        <a:rPr lang="en-US" b="0" i="1" smtClean="0">
                          <a:latin typeface="Cambria Math" panose="02040503050406030204" pitchFamily="18" charset="0"/>
                          <a:sym typeface="Wingdings" panose="05000000000000000000" pitchFamily="2" charset="2"/>
                        </a:rPr>
                        <m:t>−</m:t>
                      </m:r>
                      <m:sSub>
                        <m:sSubPr>
                          <m:ctrlPr>
                            <a:rPr lang="en-US" b="0" i="1" smtClean="0">
                              <a:latin typeface="Cambria Math" panose="02040503050406030204" pitchFamily="18" charset="0"/>
                              <a:sym typeface="Wingdings" panose="05000000000000000000" pitchFamily="2" charset="2"/>
                            </a:rPr>
                          </m:ctrlPr>
                        </m:sSubPr>
                        <m:e>
                          <m:r>
                            <a:rPr lang="en-US" b="0" i="1" smtClean="0">
                              <a:latin typeface="Cambria Math" panose="02040503050406030204" pitchFamily="18" charset="0"/>
                              <a:sym typeface="Wingdings" panose="05000000000000000000" pitchFamily="2" charset="2"/>
                            </a:rPr>
                            <m:t>𝑉</m:t>
                          </m:r>
                        </m:e>
                        <m:sub>
                          <m:r>
                            <a:rPr lang="el-GR" b="0" i="1" smtClean="0">
                              <a:latin typeface="Cambria Math" panose="02040503050406030204" pitchFamily="18" charset="0"/>
                              <a:sym typeface="Wingdings" panose="05000000000000000000" pitchFamily="2" charset="2"/>
                            </a:rPr>
                            <m:t>𝜇𝛼𝜅𝜌𝜄𝛼</m:t>
                          </m:r>
                        </m:sub>
                      </m:sSub>
                      <m:r>
                        <a:rPr lang="en-US" b="0" i="1" smtClean="0">
                          <a:latin typeface="Cambria Math" panose="02040503050406030204" pitchFamily="18" charset="0"/>
                          <a:sym typeface="Wingdings" panose="05000000000000000000" pitchFamily="2" charset="2"/>
                        </a:rPr>
                        <m:t>=</m:t>
                      </m:r>
                      <m:sSub>
                        <m:sSubPr>
                          <m:ctrlPr>
                            <a:rPr lang="el-GR" b="0" i="1" smtClean="0">
                              <a:latin typeface="Cambria Math" panose="02040503050406030204" pitchFamily="18" charset="0"/>
                              <a:sym typeface="Wingdings" panose="05000000000000000000" pitchFamily="2" charset="2"/>
                            </a:rPr>
                          </m:ctrlPr>
                        </m:sSubPr>
                        <m:e>
                          <m:r>
                            <a:rPr lang="en-US" b="0" i="1" smtClean="0">
                              <a:latin typeface="Cambria Math" panose="02040503050406030204" pitchFamily="18" charset="0"/>
                              <a:sym typeface="Wingdings" panose="05000000000000000000" pitchFamily="2" charset="2"/>
                            </a:rPr>
                            <m:t>𝑉</m:t>
                          </m:r>
                        </m:e>
                        <m:sub>
                          <m:r>
                            <a:rPr lang="en-US" b="0" i="1" smtClean="0">
                              <a:latin typeface="Cambria Math" panose="02040503050406030204" pitchFamily="18" charset="0"/>
                              <a:sym typeface="Wingdings" panose="05000000000000000000" pitchFamily="2" charset="2"/>
                            </a:rPr>
                            <m:t>𝐶</m:t>
                          </m:r>
                        </m:sub>
                      </m:sSub>
                      <m:r>
                        <a:rPr lang="en-US" b="0" i="1" smtClean="0">
                          <a:latin typeface="Cambria Math" panose="02040503050406030204" pitchFamily="18" charset="0"/>
                          <a:sym typeface="Wingdings" panose="05000000000000000000" pitchFamily="2" charset="2"/>
                        </a:rPr>
                        <m:t>−0=</m:t>
                      </m:r>
                      <m:sSub>
                        <m:sSubPr>
                          <m:ctrlPr>
                            <a:rPr lang="en-US" b="0" i="1" smtClean="0">
                              <a:latin typeface="Cambria Math" panose="02040503050406030204" pitchFamily="18" charset="0"/>
                              <a:sym typeface="Wingdings" panose="05000000000000000000" pitchFamily="2" charset="2"/>
                            </a:rPr>
                          </m:ctrlPr>
                        </m:sSubPr>
                        <m:e>
                          <m:r>
                            <a:rPr lang="en-US" b="0" i="1" smtClean="0">
                              <a:latin typeface="Cambria Math" panose="02040503050406030204" pitchFamily="18" charset="0"/>
                              <a:sym typeface="Wingdings" panose="05000000000000000000" pitchFamily="2" charset="2"/>
                            </a:rPr>
                            <m:t>𝑘</m:t>
                          </m:r>
                        </m:e>
                        <m:sub>
                          <m:r>
                            <a:rPr lang="en-US" b="0" i="1" smtClean="0">
                              <a:latin typeface="Cambria Math" panose="02040503050406030204" pitchFamily="18" charset="0"/>
                              <a:sym typeface="Wingdings" panose="05000000000000000000" pitchFamily="2" charset="2"/>
                            </a:rPr>
                            <m:t>𝑒</m:t>
                          </m:r>
                        </m:sub>
                      </m:sSub>
                      <m:f>
                        <m:fPr>
                          <m:ctrlPr>
                            <a:rPr lang="en-US" b="0" i="1" smtClean="0">
                              <a:latin typeface="Cambria Math" panose="02040503050406030204" pitchFamily="18" charset="0"/>
                              <a:sym typeface="Wingdings" panose="05000000000000000000" pitchFamily="2" charset="2"/>
                            </a:rPr>
                          </m:ctrlPr>
                        </m:fPr>
                        <m:num>
                          <m:r>
                            <a:rPr lang="en-US" b="0" i="1" smtClean="0">
                              <a:latin typeface="Cambria Math" panose="02040503050406030204" pitchFamily="18" charset="0"/>
                              <a:sym typeface="Wingdings" panose="05000000000000000000" pitchFamily="2" charset="2"/>
                            </a:rPr>
                            <m:t>𝑞</m:t>
                          </m:r>
                        </m:num>
                        <m:den>
                          <m:sSub>
                            <m:sSubPr>
                              <m:ctrlPr>
                                <a:rPr lang="en-US" b="0" i="1" smtClean="0">
                                  <a:latin typeface="Cambria Math" panose="02040503050406030204" pitchFamily="18" charset="0"/>
                                  <a:sym typeface="Wingdings" panose="05000000000000000000" pitchFamily="2" charset="2"/>
                                </a:rPr>
                              </m:ctrlPr>
                            </m:sSubPr>
                            <m:e>
                              <m:r>
                                <a:rPr lang="en-US" b="0" i="1" smtClean="0">
                                  <a:latin typeface="Cambria Math" panose="02040503050406030204" pitchFamily="18" charset="0"/>
                                  <a:sym typeface="Wingdings" panose="05000000000000000000" pitchFamily="2" charset="2"/>
                                </a:rPr>
                                <m:t>𝑟</m:t>
                              </m:r>
                            </m:e>
                            <m:sub>
                              <m:r>
                                <a:rPr lang="en-US" b="0" i="1" smtClean="0">
                                  <a:latin typeface="Cambria Math" panose="02040503050406030204" pitchFamily="18" charset="0"/>
                                  <a:sym typeface="Wingdings" panose="05000000000000000000" pitchFamily="2" charset="2"/>
                                </a:rPr>
                                <m:t>𝐶</m:t>
                              </m:r>
                            </m:sub>
                          </m:sSub>
                        </m:den>
                      </m:f>
                    </m:oMath>
                  </m:oMathPara>
                </a14:m>
                <a:endParaRPr lang="el-GR" dirty="0">
                  <a:latin typeface="Calibri" panose="020F0502020204030204" pitchFamily="34" charset="0"/>
                  <a:cs typeface="Calibri" panose="020F0502020204030204" pitchFamily="34" charset="0"/>
                  <a:sym typeface="Wingdings" panose="05000000000000000000" pitchFamily="2" charset="2"/>
                </a:endParaRPr>
              </a:p>
              <a:p>
                <a:pPr lvl="1"/>
                <a:r>
                  <a:rPr lang="el-GR" dirty="0">
                    <a:latin typeface="Calibri" panose="020F0502020204030204" pitchFamily="34" charset="0"/>
                    <a:cs typeface="Calibri" panose="020F0502020204030204" pitchFamily="34" charset="0"/>
                    <a:sym typeface="Wingdings" panose="05000000000000000000" pitchFamily="2" charset="2"/>
                  </a:rPr>
                  <a:t>Άρα τελικά για οποιοδήποτε σημείο </a:t>
                </a:r>
                <a14:m>
                  <m:oMath xmlns:m="http://schemas.openxmlformats.org/officeDocument/2006/math">
                    <m:r>
                      <a:rPr lang="en-US" i="1" dirty="0" smtClean="0">
                        <a:latin typeface="Cambria Math" panose="02040503050406030204" pitchFamily="18" charset="0"/>
                        <a:cs typeface="Calibri" panose="020F0502020204030204" pitchFamily="34" charset="0"/>
                        <a:sym typeface="Wingdings" panose="05000000000000000000" pitchFamily="2" charset="2"/>
                      </a:rPr>
                      <m:t>𝐶</m:t>
                    </m:r>
                  </m:oMath>
                </a14:m>
                <a:r>
                  <a:rPr lang="en-US" dirty="0">
                    <a:latin typeface="Calibri" panose="020F0502020204030204" pitchFamily="34" charset="0"/>
                    <a:cs typeface="Calibri" panose="020F0502020204030204" pitchFamily="34" charset="0"/>
                    <a:sym typeface="Wingdings" panose="05000000000000000000" pitchFamily="2" charset="2"/>
                  </a:rPr>
                  <a:t> </a:t>
                </a:r>
                <a:r>
                  <a:rPr lang="el-GR" dirty="0">
                    <a:latin typeface="Calibri" panose="020F0502020204030204" pitchFamily="34" charset="0"/>
                    <a:cs typeface="Calibri" panose="020F0502020204030204" pitchFamily="34" charset="0"/>
                    <a:sym typeface="Wingdings" panose="05000000000000000000" pitchFamily="2" charset="2"/>
                  </a:rPr>
                  <a:t>σε απόσταση </a:t>
                </a:r>
                <a14:m>
                  <m:oMath xmlns:m="http://schemas.openxmlformats.org/officeDocument/2006/math">
                    <m:sSub>
                      <m:sSubPr>
                        <m:ctrlPr>
                          <a:rPr lang="en-US" i="1">
                            <a:latin typeface="Cambria Math" panose="02040503050406030204" pitchFamily="18" charset="0"/>
                            <a:sym typeface="Wingdings" panose="05000000000000000000" pitchFamily="2" charset="2"/>
                          </a:rPr>
                        </m:ctrlPr>
                      </m:sSubPr>
                      <m:e>
                        <m:r>
                          <a:rPr lang="en-US" i="1">
                            <a:latin typeface="Cambria Math" panose="02040503050406030204" pitchFamily="18" charset="0"/>
                            <a:sym typeface="Wingdings" panose="05000000000000000000" pitchFamily="2" charset="2"/>
                          </a:rPr>
                          <m:t>𝑟</m:t>
                        </m:r>
                      </m:e>
                      <m:sub>
                        <m:r>
                          <a:rPr lang="en-US" i="1">
                            <a:latin typeface="Cambria Math" panose="02040503050406030204" pitchFamily="18" charset="0"/>
                            <a:sym typeface="Wingdings" panose="05000000000000000000" pitchFamily="2" charset="2"/>
                          </a:rPr>
                          <m:t>𝐶</m:t>
                        </m:r>
                      </m:sub>
                    </m:sSub>
                  </m:oMath>
                </a14:m>
                <a:r>
                  <a:rPr lang="el-GR" dirty="0">
                    <a:latin typeface="Calibri" panose="020F0502020204030204" pitchFamily="34" charset="0"/>
                    <a:cs typeface="Calibri" panose="020F0502020204030204" pitchFamily="34" charset="0"/>
                    <a:sym typeface="Wingdings" panose="05000000000000000000" pitchFamily="2" charset="2"/>
                  </a:rPr>
                  <a:t> από την πηγή </a:t>
                </a:r>
                <a14:m>
                  <m:oMath xmlns:m="http://schemas.openxmlformats.org/officeDocument/2006/math">
                    <m:r>
                      <a:rPr lang="en-US" i="1" dirty="0" smtClean="0">
                        <a:latin typeface="Cambria Math" panose="02040503050406030204" pitchFamily="18" charset="0"/>
                        <a:cs typeface="Calibri" panose="020F0502020204030204" pitchFamily="34" charset="0"/>
                        <a:sym typeface="Wingdings" panose="05000000000000000000" pitchFamily="2" charset="2"/>
                      </a:rPr>
                      <m:t>𝑞</m:t>
                    </m:r>
                  </m:oMath>
                </a14:m>
                <a:r>
                  <a:rPr lang="en-US" dirty="0">
                    <a:latin typeface="Calibri" panose="020F0502020204030204" pitchFamily="34" charset="0"/>
                    <a:cs typeface="Calibri" panose="020F0502020204030204" pitchFamily="34" charset="0"/>
                    <a:sym typeface="Wingdings" panose="05000000000000000000" pitchFamily="2" charset="2"/>
                  </a:rPr>
                  <a:t> </a:t>
                </a:r>
                <a:r>
                  <a:rPr lang="el-GR" dirty="0">
                    <a:latin typeface="Calibri" panose="020F0502020204030204" pitchFamily="34" charset="0"/>
                    <a:cs typeface="Calibri" panose="020F0502020204030204" pitchFamily="34" charset="0"/>
                    <a:sym typeface="Wingdings" panose="05000000000000000000" pitchFamily="2" charset="2"/>
                  </a:rPr>
                  <a:t>θα έχουμε </a:t>
                </a:r>
                <a:endParaRPr lang="el-GR" i="1" dirty="0">
                  <a:latin typeface="Calibri" panose="020F0502020204030204" pitchFamily="34" charset="0"/>
                  <a:cs typeface="Calibri" panose="020F0502020204030204" pitchFamily="34" charset="0"/>
                  <a:sym typeface="Wingdings" panose="05000000000000000000" pitchFamily="2" charset="2"/>
                </a:endParaRPr>
              </a:p>
              <a:p>
                <a:pPr marL="365760" lvl="1" indent="0">
                  <a:buNone/>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sym typeface="Wingdings" panose="05000000000000000000" pitchFamily="2" charset="2"/>
                            </a:rPr>
                          </m:ctrlPr>
                        </m:sSubPr>
                        <m:e>
                          <m:r>
                            <a:rPr lang="en-US" i="1">
                              <a:latin typeface="Cambria Math" panose="02040503050406030204" pitchFamily="18" charset="0"/>
                              <a:sym typeface="Wingdings" panose="05000000000000000000" pitchFamily="2" charset="2"/>
                            </a:rPr>
                            <m:t>𝑉</m:t>
                          </m:r>
                        </m:e>
                        <m:sub>
                          <m:r>
                            <a:rPr lang="en-US" i="1">
                              <a:latin typeface="Cambria Math" panose="02040503050406030204" pitchFamily="18" charset="0"/>
                              <a:sym typeface="Wingdings" panose="05000000000000000000" pitchFamily="2" charset="2"/>
                            </a:rPr>
                            <m:t>𝐶</m:t>
                          </m:r>
                        </m:sub>
                      </m:sSub>
                      <m:r>
                        <a:rPr lang="en-US" i="1">
                          <a:latin typeface="Cambria Math" panose="02040503050406030204" pitchFamily="18" charset="0"/>
                          <a:sym typeface="Wingdings" panose="05000000000000000000" pitchFamily="2" charset="2"/>
                        </a:rPr>
                        <m:t>=</m:t>
                      </m:r>
                      <m:sSub>
                        <m:sSubPr>
                          <m:ctrlPr>
                            <a:rPr lang="en-US" i="1">
                              <a:latin typeface="Cambria Math" panose="02040503050406030204" pitchFamily="18" charset="0"/>
                              <a:sym typeface="Wingdings" panose="05000000000000000000" pitchFamily="2" charset="2"/>
                            </a:rPr>
                          </m:ctrlPr>
                        </m:sSubPr>
                        <m:e>
                          <m:r>
                            <a:rPr lang="en-US" i="1">
                              <a:latin typeface="Cambria Math" panose="02040503050406030204" pitchFamily="18" charset="0"/>
                              <a:sym typeface="Wingdings" panose="05000000000000000000" pitchFamily="2" charset="2"/>
                            </a:rPr>
                            <m:t>𝑘</m:t>
                          </m:r>
                        </m:e>
                        <m:sub>
                          <m:r>
                            <a:rPr lang="en-US" i="1">
                              <a:latin typeface="Cambria Math" panose="02040503050406030204" pitchFamily="18" charset="0"/>
                              <a:sym typeface="Wingdings" panose="05000000000000000000" pitchFamily="2" charset="2"/>
                            </a:rPr>
                            <m:t>𝑒</m:t>
                          </m:r>
                        </m:sub>
                      </m:sSub>
                      <m:f>
                        <m:fPr>
                          <m:ctrlPr>
                            <a:rPr lang="en-US" i="1">
                              <a:latin typeface="Cambria Math" panose="02040503050406030204" pitchFamily="18" charset="0"/>
                              <a:sym typeface="Wingdings" panose="05000000000000000000" pitchFamily="2" charset="2"/>
                            </a:rPr>
                          </m:ctrlPr>
                        </m:fPr>
                        <m:num>
                          <m:r>
                            <a:rPr lang="en-US" i="1">
                              <a:latin typeface="Cambria Math" panose="02040503050406030204" pitchFamily="18" charset="0"/>
                              <a:sym typeface="Wingdings" panose="05000000000000000000" pitchFamily="2" charset="2"/>
                            </a:rPr>
                            <m:t>𝑞</m:t>
                          </m:r>
                        </m:num>
                        <m:den>
                          <m:sSub>
                            <m:sSubPr>
                              <m:ctrlPr>
                                <a:rPr lang="en-US" i="1">
                                  <a:latin typeface="Cambria Math" panose="02040503050406030204" pitchFamily="18" charset="0"/>
                                  <a:sym typeface="Wingdings" panose="05000000000000000000" pitchFamily="2" charset="2"/>
                                </a:rPr>
                              </m:ctrlPr>
                            </m:sSubPr>
                            <m:e>
                              <m:r>
                                <a:rPr lang="en-US" i="1">
                                  <a:latin typeface="Cambria Math" panose="02040503050406030204" pitchFamily="18" charset="0"/>
                                  <a:sym typeface="Wingdings" panose="05000000000000000000" pitchFamily="2" charset="2"/>
                                </a:rPr>
                                <m:t>𝑟</m:t>
                              </m:r>
                            </m:e>
                            <m:sub>
                              <m:r>
                                <a:rPr lang="en-US" i="1">
                                  <a:latin typeface="Cambria Math" panose="02040503050406030204" pitchFamily="18" charset="0"/>
                                  <a:sym typeface="Wingdings" panose="05000000000000000000" pitchFamily="2" charset="2"/>
                                </a:rPr>
                                <m:t>𝐶</m:t>
                              </m:r>
                            </m:sub>
                          </m:sSub>
                        </m:den>
                      </m:f>
                    </m:oMath>
                  </m:oMathPara>
                </a14:m>
                <a:endParaRPr lang="en-US" dirty="0">
                  <a:latin typeface="Calibri" panose="020F0502020204030204" pitchFamily="34" charset="0"/>
                  <a:cs typeface="Calibri" panose="020F0502020204030204" pitchFamily="34" charset="0"/>
                  <a:sym typeface="Wingdings" panose="05000000000000000000" pitchFamily="2" charset="2"/>
                </a:endParaRPr>
              </a:p>
              <a:p>
                <a:pPr lvl="1"/>
                <a:r>
                  <a:rPr lang="el-GR" dirty="0">
                    <a:latin typeface="Calibri" panose="020F0502020204030204" pitchFamily="34" charset="0"/>
                    <a:cs typeface="Calibri" panose="020F0502020204030204" pitchFamily="34" charset="0"/>
                    <a:sym typeface="Wingdings" panose="05000000000000000000" pitchFamily="2" charset="2"/>
                  </a:rPr>
                  <a:t>Για πολλές πηγές φορτίου, </a:t>
                </a:r>
                <a:endParaRPr lang="en-US" sz="1200" i="1" dirty="0">
                  <a:latin typeface="Calibri" panose="020F0502020204030204" pitchFamily="34" charset="0"/>
                  <a:cs typeface="Calibri" panose="020F0502020204030204" pitchFamily="34" charset="0"/>
                  <a:sym typeface="Wingdings" panose="05000000000000000000" pitchFamily="2" charset="2"/>
                </a:endParaRPr>
              </a:p>
              <a:p>
                <a:pPr marL="365760" lvl="1" indent="0">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sym typeface="Wingdings" panose="05000000000000000000" pitchFamily="2" charset="2"/>
                            </a:rPr>
                          </m:ctrlPr>
                        </m:sSubPr>
                        <m:e>
                          <m:r>
                            <a:rPr lang="en-US" i="1">
                              <a:latin typeface="Cambria Math" panose="02040503050406030204" pitchFamily="18" charset="0"/>
                              <a:sym typeface="Wingdings" panose="05000000000000000000" pitchFamily="2" charset="2"/>
                            </a:rPr>
                            <m:t>𝑉</m:t>
                          </m:r>
                        </m:e>
                        <m:sub>
                          <m:r>
                            <a:rPr lang="en-US" b="0" i="1" smtClean="0">
                              <a:latin typeface="Cambria Math" panose="02040503050406030204" pitchFamily="18" charset="0"/>
                              <a:sym typeface="Wingdings" panose="05000000000000000000" pitchFamily="2" charset="2"/>
                            </a:rPr>
                            <m:t>𝑐</m:t>
                          </m:r>
                        </m:sub>
                      </m:sSub>
                      <m:r>
                        <a:rPr lang="en-US" i="1">
                          <a:latin typeface="Cambria Math" panose="02040503050406030204" pitchFamily="18" charset="0"/>
                          <a:sym typeface="Wingdings" panose="05000000000000000000" pitchFamily="2" charset="2"/>
                        </a:rPr>
                        <m:t>=</m:t>
                      </m:r>
                      <m:nary>
                        <m:naryPr>
                          <m:chr m:val="∑"/>
                          <m:subHide m:val="on"/>
                          <m:supHide m:val="on"/>
                          <m:ctrlPr>
                            <a:rPr lang="en-US" b="0" i="1">
                              <a:latin typeface="Cambria Math" panose="02040503050406030204" pitchFamily="18" charset="0"/>
                              <a:sym typeface="Wingdings" panose="05000000000000000000" pitchFamily="2" charset="2"/>
                            </a:rPr>
                          </m:ctrlPr>
                        </m:naryPr>
                        <m:sub/>
                        <m:sup/>
                        <m:e>
                          <m:sSub>
                            <m:sSubPr>
                              <m:ctrlPr>
                                <a:rPr lang="en-US" b="0" i="1" smtClean="0">
                                  <a:latin typeface="Cambria Math" panose="02040503050406030204" pitchFamily="18" charset="0"/>
                                  <a:sym typeface="Wingdings" panose="05000000000000000000" pitchFamily="2" charset="2"/>
                                </a:rPr>
                              </m:ctrlPr>
                            </m:sSubPr>
                            <m:e>
                              <m:r>
                                <a:rPr lang="en-US" b="0" i="1" smtClean="0">
                                  <a:latin typeface="Cambria Math" panose="02040503050406030204" pitchFamily="18" charset="0"/>
                                  <a:sym typeface="Wingdings" panose="05000000000000000000" pitchFamily="2" charset="2"/>
                                </a:rPr>
                                <m:t>𝑉</m:t>
                              </m:r>
                            </m:e>
                            <m:sub>
                              <m:r>
                                <a:rPr lang="en-US" b="0" i="1" smtClean="0">
                                  <a:latin typeface="Cambria Math" panose="02040503050406030204" pitchFamily="18" charset="0"/>
                                  <a:sym typeface="Wingdings" panose="05000000000000000000" pitchFamily="2" charset="2"/>
                                </a:rPr>
                                <m:t>𝑖</m:t>
                              </m:r>
                            </m:sub>
                          </m:sSub>
                        </m:e>
                      </m:nary>
                      <m:r>
                        <a:rPr lang="en-US" b="0" i="1" smtClean="0">
                          <a:latin typeface="Cambria Math" panose="02040503050406030204" pitchFamily="18" charset="0"/>
                          <a:sym typeface="Wingdings" panose="05000000000000000000" pitchFamily="2" charset="2"/>
                        </a:rPr>
                        <m:t>=</m:t>
                      </m:r>
                      <m:sSub>
                        <m:sSubPr>
                          <m:ctrlPr>
                            <a:rPr lang="en-US" i="1">
                              <a:latin typeface="Cambria Math" panose="02040503050406030204" pitchFamily="18" charset="0"/>
                              <a:sym typeface="Wingdings" panose="05000000000000000000" pitchFamily="2" charset="2"/>
                            </a:rPr>
                          </m:ctrlPr>
                        </m:sSubPr>
                        <m:e>
                          <m:r>
                            <a:rPr lang="en-US" i="1">
                              <a:latin typeface="Cambria Math" panose="02040503050406030204" pitchFamily="18" charset="0"/>
                              <a:sym typeface="Wingdings" panose="05000000000000000000" pitchFamily="2" charset="2"/>
                            </a:rPr>
                            <m:t>𝑘</m:t>
                          </m:r>
                        </m:e>
                        <m:sub>
                          <m:r>
                            <a:rPr lang="en-US" i="1">
                              <a:latin typeface="Cambria Math" panose="02040503050406030204" pitchFamily="18" charset="0"/>
                              <a:sym typeface="Wingdings" panose="05000000000000000000" pitchFamily="2" charset="2"/>
                            </a:rPr>
                            <m:t>𝑒</m:t>
                          </m:r>
                        </m:sub>
                      </m:sSub>
                      <m:nary>
                        <m:naryPr>
                          <m:chr m:val="∑"/>
                          <m:supHide m:val="on"/>
                          <m:ctrlPr>
                            <a:rPr lang="en-US" i="1" smtClean="0">
                              <a:latin typeface="Cambria Math" panose="02040503050406030204" pitchFamily="18" charset="0"/>
                              <a:sym typeface="Wingdings" panose="05000000000000000000" pitchFamily="2" charset="2"/>
                            </a:rPr>
                          </m:ctrlPr>
                        </m:naryPr>
                        <m:sub>
                          <m:r>
                            <m:rPr>
                              <m:brk m:alnAt="7"/>
                            </m:rPr>
                            <a:rPr lang="en-US" b="0" i="1" smtClean="0">
                              <a:latin typeface="Cambria Math" panose="02040503050406030204" pitchFamily="18" charset="0"/>
                              <a:sym typeface="Wingdings" panose="05000000000000000000" pitchFamily="2" charset="2"/>
                            </a:rPr>
                            <m:t>𝑖</m:t>
                          </m:r>
                        </m:sub>
                        <m:sup/>
                        <m:e>
                          <m:f>
                            <m:fPr>
                              <m:ctrlPr>
                                <a:rPr lang="en-US" i="1">
                                  <a:latin typeface="Cambria Math" panose="02040503050406030204" pitchFamily="18" charset="0"/>
                                  <a:sym typeface="Wingdings" panose="05000000000000000000" pitchFamily="2" charset="2"/>
                                </a:rPr>
                              </m:ctrlPr>
                            </m:fPr>
                            <m:num>
                              <m:sSub>
                                <m:sSubPr>
                                  <m:ctrlPr>
                                    <a:rPr lang="en-US" i="1" smtClean="0">
                                      <a:latin typeface="Cambria Math" panose="02040503050406030204" pitchFamily="18" charset="0"/>
                                      <a:sym typeface="Wingdings" panose="05000000000000000000" pitchFamily="2" charset="2"/>
                                    </a:rPr>
                                  </m:ctrlPr>
                                </m:sSubPr>
                                <m:e>
                                  <m:r>
                                    <a:rPr lang="en-US" b="0" i="1" smtClean="0">
                                      <a:latin typeface="Cambria Math" panose="02040503050406030204" pitchFamily="18" charset="0"/>
                                      <a:sym typeface="Wingdings" panose="05000000000000000000" pitchFamily="2" charset="2"/>
                                    </a:rPr>
                                    <m:t>𝑞</m:t>
                                  </m:r>
                                </m:e>
                                <m:sub>
                                  <m:r>
                                    <a:rPr lang="en-US" b="0" i="1" smtClean="0">
                                      <a:latin typeface="Cambria Math" panose="02040503050406030204" pitchFamily="18" charset="0"/>
                                      <a:sym typeface="Wingdings" panose="05000000000000000000" pitchFamily="2" charset="2"/>
                                    </a:rPr>
                                    <m:t>𝑖</m:t>
                                  </m:r>
                                </m:sub>
                              </m:sSub>
                            </m:num>
                            <m:den>
                              <m:sSub>
                                <m:sSubPr>
                                  <m:ctrlPr>
                                    <a:rPr lang="en-US" i="1" smtClean="0">
                                      <a:latin typeface="Cambria Math" panose="02040503050406030204" pitchFamily="18" charset="0"/>
                                      <a:sym typeface="Wingdings" panose="05000000000000000000" pitchFamily="2" charset="2"/>
                                    </a:rPr>
                                  </m:ctrlPr>
                                </m:sSubPr>
                                <m:e>
                                  <m:r>
                                    <a:rPr lang="en-US" b="0" i="1" smtClean="0">
                                      <a:latin typeface="Cambria Math" panose="02040503050406030204" pitchFamily="18" charset="0"/>
                                      <a:sym typeface="Wingdings" panose="05000000000000000000" pitchFamily="2" charset="2"/>
                                    </a:rPr>
                                    <m:t>𝑟</m:t>
                                  </m:r>
                                </m:e>
                                <m:sub>
                                  <m:r>
                                    <a:rPr lang="en-US" b="0" i="1" smtClean="0">
                                      <a:latin typeface="Cambria Math" panose="02040503050406030204" pitchFamily="18" charset="0"/>
                                      <a:sym typeface="Wingdings" panose="05000000000000000000" pitchFamily="2" charset="2"/>
                                    </a:rPr>
                                    <m:t>𝑖</m:t>
                                  </m:r>
                                </m:sub>
                              </m:sSub>
                            </m:den>
                          </m:f>
                        </m:e>
                      </m:nary>
                    </m:oMath>
                  </m:oMathPara>
                </a14:m>
                <a:endParaRPr lang="en-US" dirty="0">
                  <a:latin typeface="Calibri" panose="020F0502020204030204" pitchFamily="34" charset="0"/>
                  <a:cs typeface="Calibri" panose="020F0502020204030204" pitchFamily="34" charset="0"/>
                  <a:sym typeface="Wingdings" panose="05000000000000000000" pitchFamily="2" charset="2"/>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796050" cy="5181600"/>
              </a:xfrm>
              <a:blipFill>
                <a:blip r:embed="rId3"/>
                <a:stretch>
                  <a:fillRect t="-824"/>
                </a:stretch>
              </a:blipFill>
            </p:spPr>
            <p:txBody>
              <a:bodyPr/>
              <a:lstStyle/>
              <a:p>
                <a:r>
                  <a:rPr lang="en-US">
                    <a:noFill/>
                  </a:rPr>
                  <a:t> </a:t>
                </a:r>
              </a:p>
            </p:txBody>
          </p:sp>
        </mc:Fallback>
      </mc:AlternateContent>
      <mc:AlternateContent xmlns:mc="http://schemas.openxmlformats.org/markup-compatibility/2006" xmlns:p14="http://schemas.microsoft.com/office/powerpoint/2010/main">
        <mc:Choice Requires="p14">
          <p:contentPart p14:bwMode="auto" r:id="rId4">
            <p14:nvContentPartPr>
              <p14:cNvPr id="10" name="Ink 9"/>
              <p14:cNvContentPartPr/>
              <p14:nvPr/>
            </p14:nvContentPartPr>
            <p14:xfrm>
              <a:off x="4509000" y="5861520"/>
              <a:ext cx="360" cy="6120"/>
            </p14:xfrm>
          </p:contentPart>
        </mc:Choice>
        <mc:Fallback xmlns="">
          <p:pic>
            <p:nvPicPr>
              <p:cNvPr id="10" name="Ink 9"/>
              <p:cNvPicPr/>
              <p:nvPr/>
            </p:nvPicPr>
            <p:blipFill>
              <a:blip r:embed="rId7"/>
              <a:stretch>
                <a:fillRect/>
              </a:stretch>
            </p:blipFill>
            <p:spPr>
              <a:xfrm>
                <a:off x="4506480" y="5859000"/>
                <a:ext cx="5400" cy="11160"/>
              </a:xfrm>
              <a:prstGeom prst="rect">
                <a:avLst/>
              </a:prstGeom>
            </p:spPr>
          </p:pic>
        </mc:Fallback>
      </mc:AlternateContent>
      <p:pic>
        <p:nvPicPr>
          <p:cNvPr id="11" name="Picture 2" descr="http://photos1.blogger.com/x/blogger/3569/2389/1600/760725/Decorated_tree.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
        <p:nvSpPr>
          <p:cNvPr id="12" name="Ορθογώνιο: Στρογγύλεμα γωνιών 11">
            <a:extLst>
              <a:ext uri="{FF2B5EF4-FFF2-40B4-BE49-F238E27FC236}">
                <a16:creationId xmlns:a16="http://schemas.microsoft.com/office/drawing/2014/main" id="{59DB4726-1949-A0B1-ABDC-5E1321FECB9A}"/>
              </a:ext>
            </a:extLst>
          </p:cNvPr>
          <p:cNvSpPr/>
          <p:nvPr/>
        </p:nvSpPr>
        <p:spPr>
          <a:xfrm>
            <a:off x="3733800" y="4600575"/>
            <a:ext cx="1599119" cy="684045"/>
          </a:xfrm>
          <a:prstGeom prst="round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Tree>
    <p:extLst>
      <p:ext uri="{BB962C8B-B14F-4D97-AF65-F5344CB8AC3E}">
        <p14:creationId xmlns:p14="http://schemas.microsoft.com/office/powerpoint/2010/main" val="3737833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500"/>
                                        <p:tgtEl>
                                          <p:spTgt spid="3">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500"/>
                                        <p:tgtEl>
                                          <p:spTgt spid="3">
                                            <p:txEl>
                                              <p:pRg st="6" end="6"/>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animEffect transition="in" filter="fade">
                                      <p:cBhvr>
                                        <p:cTn id="38"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49" y="1371600"/>
                <a:ext cx="8024648" cy="5181600"/>
              </a:xfrm>
              <a:noFill/>
            </p:spPr>
            <p:txBody>
              <a:bodyPr>
                <a:normAutofit/>
              </a:bodyPr>
              <a:lstStyle/>
              <a:p>
                <a:r>
                  <a:rPr lang="el-GR" b="1" dirty="0">
                    <a:latin typeface="Calibri" panose="020F0502020204030204" pitchFamily="34" charset="0"/>
                    <a:cs typeface="Calibri" panose="020F0502020204030204" pitchFamily="34" charset="0"/>
                    <a:sym typeface="Wingdings" panose="05000000000000000000" pitchFamily="2" charset="2"/>
                  </a:rPr>
                  <a:t>Ηλεκτρικό Δυναμικό από σημειακά </a:t>
                </a:r>
                <a:br>
                  <a:rPr lang="en-US" b="1" dirty="0">
                    <a:latin typeface="Calibri" panose="020F0502020204030204" pitchFamily="34" charset="0"/>
                    <a:cs typeface="Calibri" panose="020F0502020204030204" pitchFamily="34" charset="0"/>
                    <a:sym typeface="Wingdings" panose="05000000000000000000" pitchFamily="2" charset="2"/>
                  </a:rPr>
                </a:br>
                <a:r>
                  <a:rPr lang="el-GR" b="1" dirty="0">
                    <a:latin typeface="Calibri" panose="020F0502020204030204" pitchFamily="34" charset="0"/>
                    <a:cs typeface="Calibri" panose="020F0502020204030204" pitchFamily="34" charset="0"/>
                    <a:sym typeface="Wingdings" panose="05000000000000000000" pitchFamily="2" charset="2"/>
                  </a:rPr>
                  <a:t>φορτία</a:t>
                </a:r>
                <a:endParaRPr lang="en-US" b="1" dirty="0">
                  <a:latin typeface="Calibri" panose="020F0502020204030204" pitchFamily="34" charset="0"/>
                  <a:cs typeface="Calibri" panose="020F0502020204030204" pitchFamily="34" charset="0"/>
                  <a:sym typeface="Wingdings" panose="05000000000000000000" pitchFamily="2" charset="2"/>
                </a:endParaRPr>
              </a:p>
              <a:p>
                <a:pPr lvl="1"/>
                <a:r>
                  <a:rPr lang="el-GR" dirty="0">
                    <a:latin typeface="Calibri" panose="020F0502020204030204" pitchFamily="34" charset="0"/>
                    <a:cs typeface="Calibri" panose="020F0502020204030204" pitchFamily="34" charset="0"/>
                    <a:sym typeface="Wingdings" panose="05000000000000000000" pitchFamily="2" charset="2"/>
                  </a:rPr>
                  <a:t>Για ένα φορτίο </a:t>
                </a:r>
                <a14:m>
                  <m:oMath xmlns:m="http://schemas.openxmlformats.org/officeDocument/2006/math">
                    <m:sSub>
                      <m:sSubPr>
                        <m:ctrlPr>
                          <a:rPr lang="el-GR" i="1" smtClean="0">
                            <a:latin typeface="Cambria Math" panose="02040503050406030204" pitchFamily="18" charset="0"/>
                            <a:sym typeface="Wingdings" panose="05000000000000000000" pitchFamily="2" charset="2"/>
                          </a:rPr>
                        </m:ctrlPr>
                      </m:sSubPr>
                      <m:e>
                        <m:r>
                          <a:rPr lang="en-US" b="0" i="1" smtClean="0">
                            <a:latin typeface="Cambria Math" panose="02040503050406030204" pitchFamily="18" charset="0"/>
                            <a:sym typeface="Wingdings" panose="05000000000000000000" pitchFamily="2" charset="2"/>
                          </a:rPr>
                          <m:t>𝑞</m:t>
                        </m:r>
                      </m:e>
                      <m:sub>
                        <m:r>
                          <a:rPr lang="el-GR" b="0" i="1" smtClean="0">
                            <a:latin typeface="Cambria Math" panose="02040503050406030204" pitchFamily="18" charset="0"/>
                            <a:sym typeface="Wingdings" panose="05000000000000000000" pitchFamily="2" charset="2"/>
                          </a:rPr>
                          <m:t>2</m:t>
                        </m:r>
                      </m:sub>
                    </m:sSub>
                    <m:r>
                      <a:rPr lang="en-US" b="0" i="1" smtClean="0">
                        <a:latin typeface="Cambria Math" panose="02040503050406030204" pitchFamily="18" charset="0"/>
                        <a:sym typeface="Wingdings" panose="05000000000000000000" pitchFamily="2" charset="2"/>
                      </a:rPr>
                      <m:t> </m:t>
                    </m:r>
                  </m:oMath>
                </a14:m>
                <a:r>
                  <a:rPr lang="el-GR" dirty="0">
                    <a:latin typeface="Calibri" panose="020F0502020204030204" pitchFamily="34" charset="0"/>
                    <a:cs typeface="Calibri" panose="020F0502020204030204" pitchFamily="34" charset="0"/>
                    <a:sym typeface="Wingdings" panose="05000000000000000000" pitchFamily="2" charset="2"/>
                  </a:rPr>
                  <a:t>που έρχεται στο </a:t>
                </a:r>
                <a:br>
                  <a:rPr lang="en-US" dirty="0">
                    <a:latin typeface="Calibri" panose="020F0502020204030204" pitchFamily="34" charset="0"/>
                    <a:cs typeface="Calibri" panose="020F0502020204030204" pitchFamily="34" charset="0"/>
                    <a:sym typeface="Wingdings" panose="05000000000000000000" pitchFamily="2" charset="2"/>
                  </a:rPr>
                </a:br>
                <a:r>
                  <a:rPr lang="el-GR" dirty="0">
                    <a:latin typeface="Calibri" panose="020F0502020204030204" pitchFamily="34" charset="0"/>
                    <a:cs typeface="Calibri" panose="020F0502020204030204" pitchFamily="34" charset="0"/>
                    <a:sym typeface="Wingdings" panose="05000000000000000000" pitchFamily="2" charset="2"/>
                  </a:rPr>
                  <a:t>πεδίο πηγής </a:t>
                </a:r>
                <a14:m>
                  <m:oMath xmlns:m="http://schemas.openxmlformats.org/officeDocument/2006/math">
                    <m:sSub>
                      <m:sSubPr>
                        <m:ctrlPr>
                          <a:rPr lang="el-GR" i="1">
                            <a:latin typeface="Cambria Math" panose="02040503050406030204" pitchFamily="18" charset="0"/>
                            <a:sym typeface="Wingdings" panose="05000000000000000000" pitchFamily="2" charset="2"/>
                          </a:rPr>
                        </m:ctrlPr>
                      </m:sSubPr>
                      <m:e>
                        <m:r>
                          <a:rPr lang="en-US" i="1">
                            <a:latin typeface="Cambria Math" panose="02040503050406030204" pitchFamily="18" charset="0"/>
                            <a:sym typeface="Wingdings" panose="05000000000000000000" pitchFamily="2" charset="2"/>
                          </a:rPr>
                          <m:t>𝑞</m:t>
                        </m:r>
                      </m:e>
                      <m:sub>
                        <m:r>
                          <a:rPr lang="el-GR" b="0" i="1" smtClean="0">
                            <a:latin typeface="Cambria Math" panose="02040503050406030204" pitchFamily="18" charset="0"/>
                            <a:sym typeface="Wingdings" panose="05000000000000000000" pitchFamily="2" charset="2"/>
                          </a:rPr>
                          <m:t>1</m:t>
                        </m:r>
                      </m:sub>
                    </m:sSub>
                    <m:r>
                      <a:rPr lang="el-GR" b="0" i="1" smtClean="0">
                        <a:latin typeface="Cambria Math" panose="02040503050406030204" pitchFamily="18" charset="0"/>
                        <a:sym typeface="Wingdings" panose="05000000000000000000" pitchFamily="2" charset="2"/>
                      </a:rPr>
                      <m:t>&gt;0</m:t>
                    </m:r>
                  </m:oMath>
                </a14:m>
                <a:r>
                  <a:rPr lang="el-GR" dirty="0">
                    <a:latin typeface="Calibri" panose="020F0502020204030204" pitchFamily="34" charset="0"/>
                    <a:cs typeface="Calibri" panose="020F0502020204030204" pitchFamily="34" charset="0"/>
                    <a:sym typeface="Wingdings" panose="05000000000000000000" pitchFamily="2" charset="2"/>
                  </a:rPr>
                  <a:t> σε απόσταση </a:t>
                </a:r>
                <a14:m>
                  <m:oMath xmlns:m="http://schemas.openxmlformats.org/officeDocument/2006/math">
                    <m:sSub>
                      <m:sSubPr>
                        <m:ctrlPr>
                          <a:rPr lang="el-GR" i="1" smtClean="0">
                            <a:latin typeface="Cambria Math" panose="02040503050406030204" pitchFamily="18" charset="0"/>
                            <a:sym typeface="Wingdings" panose="05000000000000000000" pitchFamily="2" charset="2"/>
                          </a:rPr>
                        </m:ctrlPr>
                      </m:sSubPr>
                      <m:e>
                        <m:r>
                          <a:rPr lang="en-US" b="0" i="1" smtClean="0">
                            <a:latin typeface="Cambria Math" panose="02040503050406030204" pitchFamily="18" charset="0"/>
                            <a:sym typeface="Wingdings" panose="05000000000000000000" pitchFamily="2" charset="2"/>
                          </a:rPr>
                          <m:t>𝑟</m:t>
                        </m:r>
                      </m:e>
                      <m:sub>
                        <m:r>
                          <a:rPr lang="en-US" b="0" i="1" smtClean="0">
                            <a:latin typeface="Cambria Math" panose="02040503050406030204" pitchFamily="18" charset="0"/>
                            <a:sym typeface="Wingdings" panose="05000000000000000000" pitchFamily="2" charset="2"/>
                          </a:rPr>
                          <m:t>12</m:t>
                        </m:r>
                      </m:sub>
                    </m:sSub>
                  </m:oMath>
                </a14:m>
                <a:r>
                  <a:rPr lang="el-GR" dirty="0">
                    <a:latin typeface="Calibri" panose="020F0502020204030204" pitchFamily="34" charset="0"/>
                    <a:cs typeface="Calibri" panose="020F0502020204030204" pitchFamily="34" charset="0"/>
                    <a:sym typeface="Wingdings" panose="05000000000000000000" pitchFamily="2" charset="2"/>
                  </a:rPr>
                  <a:t> </a:t>
                </a:r>
                <a:br>
                  <a:rPr lang="en-US" dirty="0">
                    <a:latin typeface="Calibri" panose="020F0502020204030204" pitchFamily="34" charset="0"/>
                    <a:cs typeface="Calibri" panose="020F0502020204030204" pitchFamily="34" charset="0"/>
                    <a:sym typeface="Wingdings" panose="05000000000000000000" pitchFamily="2" charset="2"/>
                  </a:rPr>
                </a:br>
                <a:r>
                  <a:rPr lang="el-GR" dirty="0">
                    <a:latin typeface="Calibri" panose="020F0502020204030204" pitchFamily="34" charset="0"/>
                    <a:cs typeface="Calibri" panose="020F0502020204030204" pitchFamily="34" charset="0"/>
                    <a:sym typeface="Wingdings" panose="05000000000000000000" pitchFamily="2" charset="2"/>
                  </a:rPr>
                  <a:t>(θέση </a:t>
                </a:r>
                <a14:m>
                  <m:oMath xmlns:m="http://schemas.openxmlformats.org/officeDocument/2006/math">
                    <m:r>
                      <a:rPr lang="en-US" i="1" dirty="0" smtClean="0">
                        <a:latin typeface="Cambria Math" panose="02040503050406030204" pitchFamily="18" charset="0"/>
                        <a:cs typeface="Calibri" panose="020F0502020204030204" pitchFamily="34" charset="0"/>
                        <a:sym typeface="Wingdings" panose="05000000000000000000" pitchFamily="2" charset="2"/>
                      </a:rPr>
                      <m:t>𝐶</m:t>
                    </m:r>
                  </m:oMath>
                </a14:m>
                <a:r>
                  <a:rPr lang="en-US" dirty="0">
                    <a:latin typeface="Calibri" panose="020F0502020204030204" pitchFamily="34" charset="0"/>
                    <a:cs typeface="Calibri" panose="020F0502020204030204" pitchFamily="34" charset="0"/>
                    <a:sym typeface="Wingdings" panose="05000000000000000000" pitchFamily="2" charset="2"/>
                  </a:rPr>
                  <a:t>) </a:t>
                </a:r>
                <a:r>
                  <a:rPr lang="el-GR" dirty="0">
                    <a:latin typeface="Calibri" panose="020F0502020204030204" pitchFamily="34" charset="0"/>
                    <a:cs typeface="Calibri" panose="020F0502020204030204" pitchFamily="34" charset="0"/>
                    <a:sym typeface="Wingdings" panose="05000000000000000000" pitchFamily="2" charset="2"/>
                  </a:rPr>
                  <a:t>μέσω </a:t>
                </a:r>
                <a:r>
                  <a:rPr lang="el-GR" b="1" dirty="0">
                    <a:latin typeface="Calibri" panose="020F0502020204030204" pitchFamily="34" charset="0"/>
                    <a:cs typeface="Calibri" panose="020F0502020204030204" pitchFamily="34" charset="0"/>
                    <a:sym typeface="Wingdings" panose="05000000000000000000" pitchFamily="2" charset="2"/>
                  </a:rPr>
                  <a:t>εξωτερικής</a:t>
                </a:r>
                <a:r>
                  <a:rPr lang="el-GR" dirty="0">
                    <a:latin typeface="Calibri" panose="020F0502020204030204" pitchFamily="34" charset="0"/>
                    <a:cs typeface="Calibri" panose="020F0502020204030204" pitchFamily="34" charset="0"/>
                    <a:sym typeface="Wingdings" panose="05000000000000000000" pitchFamily="2" charset="2"/>
                  </a:rPr>
                  <a:t> δύναμης </a:t>
                </a:r>
                <a:br>
                  <a:rPr lang="en-US" dirty="0">
                    <a:latin typeface="Calibri" panose="020F0502020204030204" pitchFamily="34" charset="0"/>
                    <a:cs typeface="Calibri" panose="020F0502020204030204" pitchFamily="34" charset="0"/>
                    <a:sym typeface="Wingdings" panose="05000000000000000000" pitchFamily="2" charset="2"/>
                  </a:rPr>
                </a:br>
                <a:r>
                  <a:rPr lang="el-GR" dirty="0">
                    <a:latin typeface="Calibri" panose="020F0502020204030204" pitchFamily="34" charset="0"/>
                    <a:cs typeface="Calibri" panose="020F0502020204030204" pitchFamily="34" charset="0"/>
                    <a:sym typeface="Wingdings" panose="05000000000000000000" pitchFamily="2" charset="2"/>
                  </a:rPr>
                  <a:t>έργου </a:t>
                </a:r>
                <a14:m>
                  <m:oMath xmlns:m="http://schemas.openxmlformats.org/officeDocument/2006/math">
                    <m:sSub>
                      <m:sSubPr>
                        <m:ctrlPr>
                          <a:rPr lang="el-GR" b="0" i="1" smtClean="0">
                            <a:latin typeface="Cambria Math" panose="02040503050406030204" pitchFamily="18" charset="0"/>
                            <a:sym typeface="Wingdings" panose="05000000000000000000" pitchFamily="2" charset="2"/>
                          </a:rPr>
                        </m:ctrlPr>
                      </m:sSubPr>
                      <m:e>
                        <m:r>
                          <a:rPr lang="en-US" b="0" i="1" smtClean="0">
                            <a:latin typeface="Cambria Math" panose="02040503050406030204" pitchFamily="18" charset="0"/>
                            <a:sym typeface="Wingdings" panose="05000000000000000000" pitchFamily="2" charset="2"/>
                          </a:rPr>
                          <m:t>𝑊</m:t>
                        </m:r>
                      </m:e>
                      <m:sub>
                        <m:r>
                          <a:rPr lang="en-US" b="0" i="1" smtClean="0">
                            <a:latin typeface="Cambria Math" panose="02040503050406030204" pitchFamily="18" charset="0"/>
                            <a:sym typeface="Wingdings" panose="05000000000000000000" pitchFamily="2" charset="2"/>
                          </a:rPr>
                          <m:t>𝑒𝑥𝑡</m:t>
                        </m:r>
                      </m:sub>
                    </m:sSub>
                  </m:oMath>
                </a14:m>
                <a:endParaRPr lang="el-GR" b="0" dirty="0">
                  <a:latin typeface="Calibri" panose="020F0502020204030204" pitchFamily="34" charset="0"/>
                  <a:cs typeface="Calibri" panose="020F0502020204030204" pitchFamily="34" charset="0"/>
                  <a:sym typeface="Wingdings" panose="05000000000000000000" pitchFamily="2" charset="2"/>
                </a:endParaRPr>
              </a:p>
              <a:p>
                <a:pPr lvl="1"/>
                <a:r>
                  <a:rPr lang="el-GR" dirty="0">
                    <a:latin typeface="Calibri" panose="020F0502020204030204" pitchFamily="34" charset="0"/>
                    <a:cs typeface="Calibri" panose="020F0502020204030204" pitchFamily="34" charset="0"/>
                    <a:sym typeface="Wingdings" panose="05000000000000000000" pitchFamily="2" charset="2"/>
                  </a:rPr>
                  <a:t>Το φορτίο </a:t>
                </a:r>
                <a14:m>
                  <m:oMath xmlns:m="http://schemas.openxmlformats.org/officeDocument/2006/math">
                    <m:sSub>
                      <m:sSubPr>
                        <m:ctrlPr>
                          <a:rPr lang="el-GR" i="1">
                            <a:latin typeface="Cambria Math" panose="02040503050406030204" pitchFamily="18" charset="0"/>
                            <a:sym typeface="Wingdings" panose="05000000000000000000" pitchFamily="2" charset="2"/>
                          </a:rPr>
                        </m:ctrlPr>
                      </m:sSubPr>
                      <m:e>
                        <m:r>
                          <a:rPr lang="en-US" i="1">
                            <a:latin typeface="Cambria Math" panose="02040503050406030204" pitchFamily="18" charset="0"/>
                            <a:sym typeface="Wingdings" panose="05000000000000000000" pitchFamily="2" charset="2"/>
                          </a:rPr>
                          <m:t>𝑞</m:t>
                        </m:r>
                      </m:e>
                      <m:sub>
                        <m:r>
                          <a:rPr lang="el-GR" i="1">
                            <a:latin typeface="Cambria Math" panose="02040503050406030204" pitchFamily="18" charset="0"/>
                            <a:sym typeface="Wingdings" panose="05000000000000000000" pitchFamily="2" charset="2"/>
                          </a:rPr>
                          <m:t>2</m:t>
                        </m:r>
                      </m:sub>
                    </m:sSub>
                  </m:oMath>
                </a14:m>
                <a:r>
                  <a:rPr lang="en-US" b="0" dirty="0">
                    <a:latin typeface="Calibri" panose="020F0502020204030204" pitchFamily="34" charset="0"/>
                    <a:cs typeface="Calibri" panose="020F0502020204030204" pitchFamily="34" charset="0"/>
                    <a:sym typeface="Wingdings" panose="05000000000000000000" pitchFamily="2" charset="2"/>
                  </a:rPr>
                  <a:t> </a:t>
                </a:r>
                <a:r>
                  <a:rPr lang="el-GR" b="0" dirty="0">
                    <a:latin typeface="Calibri" panose="020F0502020204030204" pitchFamily="34" charset="0"/>
                    <a:cs typeface="Calibri" panose="020F0502020204030204" pitchFamily="34" charset="0"/>
                    <a:sym typeface="Wingdings" panose="05000000000000000000" pitchFamily="2" charset="2"/>
                  </a:rPr>
                  <a:t>έρχεται από πολύ «μακριά»</a:t>
                </a:r>
                <a:r>
                  <a:rPr lang="en-US" b="0" dirty="0">
                    <a:latin typeface="Calibri" panose="020F0502020204030204" pitchFamily="34" charset="0"/>
                    <a:cs typeface="Calibri" panose="020F0502020204030204" pitchFamily="34" charset="0"/>
                    <a:sym typeface="Wingdings" panose="05000000000000000000" pitchFamily="2" charset="2"/>
                  </a:rPr>
                  <a:t>:</a:t>
                </a:r>
                <a:endParaRPr lang="en-US" dirty="0">
                  <a:latin typeface="Calibri" panose="020F0502020204030204" pitchFamily="34" charset="0"/>
                  <a:cs typeface="Calibri" panose="020F0502020204030204" pitchFamily="34" charset="0"/>
                  <a:sym typeface="Wingdings" panose="05000000000000000000" pitchFamily="2" charset="2"/>
                </a:endParaRPr>
              </a:p>
              <a:p>
                <a:pPr lvl="1"/>
                <a:endParaRPr lang="en-US" sz="1100" b="0" i="1" dirty="0">
                  <a:latin typeface="Cambria Math" panose="02040503050406030204" pitchFamily="18" charset="0"/>
                  <a:sym typeface="Wingdings" panose="05000000000000000000" pitchFamily="2" charset="2"/>
                </a:endParaRPr>
              </a:p>
              <a:p>
                <a:pPr marL="365760" lvl="1" indent="0">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sym typeface="Wingdings" panose="05000000000000000000" pitchFamily="2" charset="2"/>
                            </a:rPr>
                          </m:ctrlPr>
                        </m:sSubPr>
                        <m:e>
                          <m:r>
                            <a:rPr lang="en-US" b="0" i="1" smtClean="0">
                              <a:latin typeface="Cambria Math" panose="02040503050406030204" pitchFamily="18" charset="0"/>
                              <a:sym typeface="Wingdings" panose="05000000000000000000" pitchFamily="2" charset="2"/>
                            </a:rPr>
                            <m:t>𝑉</m:t>
                          </m:r>
                        </m:e>
                        <m:sub>
                          <m:r>
                            <a:rPr lang="el-GR" b="0" i="1" smtClean="0">
                              <a:latin typeface="Cambria Math" panose="02040503050406030204" pitchFamily="18" charset="0"/>
                              <a:sym typeface="Wingdings" panose="05000000000000000000" pitchFamily="2" charset="2"/>
                            </a:rPr>
                            <m:t>𝜇𝛼𝜅𝜌𝜄</m:t>
                          </m:r>
                          <m:r>
                            <a:rPr lang="en-US" b="0" i="1" smtClean="0">
                              <a:latin typeface="Cambria Math" panose="02040503050406030204" pitchFamily="18" charset="0"/>
                              <a:sym typeface="Wingdings" panose="05000000000000000000" pitchFamily="2" charset="2"/>
                            </a:rPr>
                            <m:t>𝑎</m:t>
                          </m:r>
                        </m:sub>
                      </m:sSub>
                      <m:r>
                        <a:rPr lang="en-US" b="0" i="1" smtClean="0">
                          <a:latin typeface="Cambria Math" panose="02040503050406030204" pitchFamily="18" charset="0"/>
                          <a:sym typeface="Wingdings" panose="05000000000000000000" pitchFamily="2" charset="2"/>
                        </a:rPr>
                        <m:t>=0</m:t>
                      </m:r>
                    </m:oMath>
                  </m:oMathPara>
                </a14:m>
                <a:endParaRPr lang="en-US" b="0" dirty="0">
                  <a:latin typeface="Calibri" panose="020F0502020204030204" pitchFamily="34" charset="0"/>
                  <a:cs typeface="Calibri" panose="020F0502020204030204" pitchFamily="34" charset="0"/>
                  <a:sym typeface="Wingdings" panose="05000000000000000000" pitchFamily="2" charset="2"/>
                </a:endParaRPr>
              </a:p>
              <a:p>
                <a:pPr lvl="2"/>
                <a:endParaRPr lang="en-US" sz="1100" dirty="0">
                  <a:latin typeface="Calibri" panose="020F0502020204030204" pitchFamily="34" charset="0"/>
                  <a:cs typeface="Calibri" panose="020F0502020204030204" pitchFamily="34" charset="0"/>
                  <a:sym typeface="Wingdings" panose="05000000000000000000" pitchFamily="2" charset="2"/>
                </a:endParaRPr>
              </a:p>
              <a:p>
                <a:pPr lvl="2"/>
                <a:r>
                  <a:rPr lang="el-GR" dirty="0">
                    <a:latin typeface="Calibri" panose="020F0502020204030204" pitchFamily="34" charset="0"/>
                    <a:cs typeface="Calibri" panose="020F0502020204030204" pitchFamily="34" charset="0"/>
                    <a:sym typeface="Wingdings" panose="05000000000000000000" pitchFamily="2" charset="2"/>
                  </a:rPr>
                  <a:t>Όταν το </a:t>
                </a:r>
                <a14:m>
                  <m:oMath xmlns:m="http://schemas.openxmlformats.org/officeDocument/2006/math">
                    <m:sSub>
                      <m:sSubPr>
                        <m:ctrlPr>
                          <a:rPr lang="el-GR" i="1">
                            <a:latin typeface="Cambria Math" panose="02040503050406030204" pitchFamily="18" charset="0"/>
                            <a:sym typeface="Wingdings" panose="05000000000000000000" pitchFamily="2" charset="2"/>
                          </a:rPr>
                        </m:ctrlPr>
                      </m:sSubPr>
                      <m:e>
                        <m:r>
                          <a:rPr lang="en-US" i="1">
                            <a:latin typeface="Cambria Math" panose="02040503050406030204" pitchFamily="18" charset="0"/>
                            <a:sym typeface="Wingdings" panose="05000000000000000000" pitchFamily="2" charset="2"/>
                          </a:rPr>
                          <m:t>𝑞</m:t>
                        </m:r>
                      </m:e>
                      <m:sub>
                        <m:r>
                          <a:rPr lang="el-GR" i="1">
                            <a:latin typeface="Cambria Math" panose="02040503050406030204" pitchFamily="18" charset="0"/>
                            <a:sym typeface="Wingdings" panose="05000000000000000000" pitchFamily="2" charset="2"/>
                          </a:rPr>
                          <m:t>2</m:t>
                        </m:r>
                      </m:sub>
                    </m:sSub>
                  </m:oMath>
                </a14:m>
                <a:r>
                  <a:rPr lang="el-GR" b="0" dirty="0">
                    <a:latin typeface="Calibri" panose="020F0502020204030204" pitchFamily="34" charset="0"/>
                    <a:cs typeface="Calibri" panose="020F0502020204030204" pitchFamily="34" charset="0"/>
                    <a:sym typeface="Wingdings" panose="05000000000000000000" pitchFamily="2" charset="2"/>
                  </a:rPr>
                  <a:t> βρίσκεται «μακριά», η ηλεκτρική δυναμική ενέργεια του συστήματος των φορτίων θεωρείται μηδενική</a:t>
                </a:r>
              </a:p>
              <a:p>
                <a:pPr lvl="2"/>
                <a:r>
                  <a:rPr lang="el-GR" dirty="0">
                    <a:latin typeface="Calibri" panose="020F0502020204030204" pitchFamily="34" charset="0"/>
                    <a:cs typeface="Calibri" panose="020F0502020204030204" pitchFamily="34" charset="0"/>
                    <a:sym typeface="Wingdings" panose="05000000000000000000" pitchFamily="2" charset="2"/>
                  </a:rPr>
                  <a:t>Το έργο </a:t>
                </a:r>
                <a14:m>
                  <m:oMath xmlns:m="http://schemas.openxmlformats.org/officeDocument/2006/math">
                    <m:sSub>
                      <m:sSubPr>
                        <m:ctrlPr>
                          <a:rPr lang="en-US" b="0" i="1" smtClean="0">
                            <a:latin typeface="Cambria Math" panose="02040503050406030204" pitchFamily="18" charset="0"/>
                            <a:sym typeface="Wingdings" panose="05000000000000000000" pitchFamily="2" charset="2"/>
                          </a:rPr>
                        </m:ctrlPr>
                      </m:sSubPr>
                      <m:e>
                        <m:r>
                          <a:rPr lang="en-US" i="1">
                            <a:latin typeface="Cambria Math" panose="02040503050406030204" pitchFamily="18" charset="0"/>
                            <a:sym typeface="Wingdings" panose="05000000000000000000" pitchFamily="2" charset="2"/>
                          </a:rPr>
                          <m:t>𝑊</m:t>
                        </m:r>
                      </m:e>
                      <m:sub>
                        <m:r>
                          <a:rPr lang="en-US" b="0" i="1" smtClean="0">
                            <a:latin typeface="Cambria Math" panose="02040503050406030204" pitchFamily="18" charset="0"/>
                            <a:sym typeface="Wingdings" panose="05000000000000000000" pitchFamily="2" charset="2"/>
                          </a:rPr>
                          <m:t>𝑒𝑥𝑡</m:t>
                        </m:r>
                      </m:sub>
                    </m:sSub>
                    <m:r>
                      <a:rPr lang="en-US" i="1">
                        <a:latin typeface="Cambria Math" panose="02040503050406030204" pitchFamily="18" charset="0"/>
                        <a:sym typeface="Wingdings" panose="05000000000000000000" pitchFamily="2" charset="2"/>
                      </a:rPr>
                      <m:t> </m:t>
                    </m:r>
                  </m:oMath>
                </a14:m>
                <a:r>
                  <a:rPr lang="el-GR" dirty="0">
                    <a:latin typeface="Calibri" panose="020F0502020204030204" pitchFamily="34" charset="0"/>
                    <a:cs typeface="Calibri" panose="020F0502020204030204" pitchFamily="34" charset="0"/>
                    <a:sym typeface="Wingdings" panose="05000000000000000000" pitchFamily="2" charset="2"/>
                  </a:rPr>
                  <a:t>μετατρέπεται σε ηλεκτρική δυναμική ενέργεια </a:t>
                </a:r>
                <a14:m>
                  <m:oMath xmlns:m="http://schemas.openxmlformats.org/officeDocument/2006/math">
                    <m:sSub>
                      <m:sSubPr>
                        <m:ctrlPr>
                          <a:rPr lang="el-GR" b="0" i="1" smtClean="0">
                            <a:latin typeface="Cambria Math" panose="02040503050406030204" pitchFamily="18" charset="0"/>
                            <a:sym typeface="Wingdings" panose="05000000000000000000" pitchFamily="2" charset="2"/>
                          </a:rPr>
                        </m:ctrlPr>
                      </m:sSubPr>
                      <m:e>
                        <m:r>
                          <a:rPr lang="en-US" b="0" i="1" smtClean="0">
                            <a:latin typeface="Cambria Math" panose="02040503050406030204" pitchFamily="18" charset="0"/>
                            <a:sym typeface="Wingdings" panose="05000000000000000000" pitchFamily="2" charset="2"/>
                          </a:rPr>
                          <m:t>𝑈</m:t>
                        </m:r>
                      </m:e>
                      <m:sub>
                        <m:r>
                          <a:rPr lang="en-US" b="0" i="1" smtClean="0">
                            <a:latin typeface="Cambria Math" panose="02040503050406030204" pitchFamily="18" charset="0"/>
                            <a:sym typeface="Wingdings" panose="05000000000000000000" pitchFamily="2" charset="2"/>
                          </a:rPr>
                          <m:t>𝑒</m:t>
                        </m:r>
                      </m:sub>
                    </m:sSub>
                  </m:oMath>
                </a14:m>
                <a:r>
                  <a:rPr lang="en-US" dirty="0">
                    <a:latin typeface="Calibri" panose="020F0502020204030204" pitchFamily="34" charset="0"/>
                    <a:cs typeface="Calibri" panose="020F0502020204030204" pitchFamily="34" charset="0"/>
                    <a:sym typeface="Wingdings" panose="05000000000000000000" pitchFamily="2" charset="2"/>
                  </a:rPr>
                  <a:t> </a:t>
                </a:r>
                <a:r>
                  <a:rPr lang="el-GR" dirty="0">
                    <a:latin typeface="Calibri" panose="020F0502020204030204" pitchFamily="34" charset="0"/>
                    <a:cs typeface="Calibri" panose="020F0502020204030204" pitchFamily="34" charset="0"/>
                    <a:sym typeface="Wingdings" panose="05000000000000000000" pitchFamily="2" charset="2"/>
                  </a:rPr>
                  <a:t>του συστήματος των φορτίων</a:t>
                </a:r>
                <a:r>
                  <a:rPr lang="en-US" dirty="0">
                    <a:latin typeface="Calibri" panose="020F0502020204030204" pitchFamily="34" charset="0"/>
                    <a:cs typeface="Calibri" panose="020F0502020204030204" pitchFamily="34" charset="0"/>
                    <a:sym typeface="Wingdings" panose="05000000000000000000" pitchFamily="2" charset="2"/>
                  </a:rPr>
                  <a:t>, </a:t>
                </a:r>
                <a:r>
                  <a:rPr lang="el-GR" dirty="0">
                    <a:latin typeface="Calibri" panose="020F0502020204030204" pitchFamily="34" charset="0"/>
                    <a:cs typeface="Calibri" panose="020F0502020204030204" pitchFamily="34" charset="0"/>
                    <a:sym typeface="Wingdings" panose="05000000000000000000" pitchFamily="2" charset="2"/>
                  </a:rPr>
                  <a:t>δηλ. </a:t>
                </a:r>
                <a:endParaRPr lang="en-US" i="1" dirty="0">
                  <a:latin typeface="Cambria Math" panose="02040503050406030204" pitchFamily="18" charset="0"/>
                  <a:sym typeface="Wingdings" panose="05000000000000000000" pitchFamily="2" charset="2"/>
                </a:endParaRPr>
              </a:p>
              <a:p>
                <a:pPr marL="685800" lvl="2" indent="0">
                  <a:buNone/>
                </a:pPr>
                <a:r>
                  <a:rPr lang="en-US" b="0" i="1" dirty="0">
                    <a:latin typeface="Cambria Math" panose="02040503050406030204" pitchFamily="18" charset="0"/>
                    <a:sym typeface="Wingdings" panose="05000000000000000000" pitchFamily="2" charset="2"/>
                  </a:rPr>
                  <a:t>		</a:t>
                </a:r>
                <a14:m>
                  <m:oMath xmlns:m="http://schemas.openxmlformats.org/officeDocument/2006/math">
                    <m:sSub>
                      <m:sSubPr>
                        <m:ctrlPr>
                          <a:rPr lang="el-GR" b="0" i="1" smtClean="0">
                            <a:latin typeface="Cambria Math" panose="02040503050406030204" pitchFamily="18" charset="0"/>
                            <a:sym typeface="Wingdings" panose="05000000000000000000" pitchFamily="2" charset="2"/>
                          </a:rPr>
                        </m:ctrlPr>
                      </m:sSubPr>
                      <m:e>
                        <m:r>
                          <a:rPr lang="en-US" b="0" i="1" smtClean="0">
                            <a:latin typeface="Cambria Math" panose="02040503050406030204" pitchFamily="18" charset="0"/>
                            <a:sym typeface="Wingdings" panose="05000000000000000000" pitchFamily="2" charset="2"/>
                          </a:rPr>
                          <m:t>𝑊</m:t>
                        </m:r>
                      </m:e>
                      <m:sub>
                        <m:r>
                          <a:rPr lang="en-US" b="0" i="1" smtClean="0">
                            <a:latin typeface="Cambria Math" panose="02040503050406030204" pitchFamily="18" charset="0"/>
                            <a:sym typeface="Wingdings" panose="05000000000000000000" pitchFamily="2" charset="2"/>
                          </a:rPr>
                          <m:t>𝑒𝑥𝑡</m:t>
                        </m:r>
                      </m:sub>
                    </m:sSub>
                    <m:r>
                      <a:rPr lang="en-US" b="0" i="1" smtClean="0">
                        <a:latin typeface="Cambria Math" panose="02040503050406030204" pitchFamily="18" charset="0"/>
                        <a:sym typeface="Wingdings" panose="05000000000000000000" pitchFamily="2" charset="2"/>
                      </a:rPr>
                      <m:t>=</m:t>
                    </m:r>
                    <m:r>
                      <m:rPr>
                        <m:sty m:val="p"/>
                      </m:rPr>
                      <a:rPr lang="el-GR" b="0" i="0" smtClean="0">
                        <a:latin typeface="Cambria Math" panose="02040503050406030204" pitchFamily="18" charset="0"/>
                        <a:sym typeface="Wingdings" panose="05000000000000000000" pitchFamily="2" charset="2"/>
                      </a:rPr>
                      <m:t>Δ</m:t>
                    </m:r>
                    <m:sSub>
                      <m:sSubPr>
                        <m:ctrlPr>
                          <a:rPr lang="en-US" b="0" i="1" smtClean="0">
                            <a:latin typeface="Cambria Math" panose="02040503050406030204" pitchFamily="18" charset="0"/>
                            <a:sym typeface="Wingdings" panose="05000000000000000000" pitchFamily="2" charset="2"/>
                          </a:rPr>
                        </m:ctrlPr>
                      </m:sSubPr>
                      <m:e>
                        <m:r>
                          <a:rPr lang="en-US" b="0" i="1" smtClean="0">
                            <a:latin typeface="Cambria Math" panose="02040503050406030204" pitchFamily="18" charset="0"/>
                            <a:sym typeface="Wingdings" panose="05000000000000000000" pitchFamily="2" charset="2"/>
                          </a:rPr>
                          <m:t>𝑈</m:t>
                        </m:r>
                      </m:e>
                      <m:sub>
                        <m:r>
                          <a:rPr lang="en-US" b="0" i="1" smtClean="0">
                            <a:latin typeface="Cambria Math" panose="02040503050406030204" pitchFamily="18" charset="0"/>
                            <a:sym typeface="Wingdings" panose="05000000000000000000" pitchFamily="2" charset="2"/>
                          </a:rPr>
                          <m:t>𝑒</m:t>
                        </m:r>
                      </m:sub>
                    </m:sSub>
                    <m:r>
                      <a:rPr lang="el-GR" b="0" i="1" smtClean="0">
                        <a:latin typeface="Cambria Math" panose="02040503050406030204" pitchFamily="18" charset="0"/>
                        <a:sym typeface="Wingdings" panose="05000000000000000000" pitchFamily="2" charset="2"/>
                      </a:rPr>
                      <m:t>=</m:t>
                    </m:r>
                    <m:sSub>
                      <m:sSubPr>
                        <m:ctrlPr>
                          <a:rPr lang="en-US" b="0" i="1" smtClean="0">
                            <a:latin typeface="Cambria Math" panose="02040503050406030204" pitchFamily="18" charset="0"/>
                            <a:sym typeface="Wingdings" panose="05000000000000000000" pitchFamily="2" charset="2"/>
                          </a:rPr>
                        </m:ctrlPr>
                      </m:sSubPr>
                      <m:e>
                        <m:r>
                          <a:rPr lang="en-US" b="0" i="1" smtClean="0">
                            <a:latin typeface="Cambria Math" panose="02040503050406030204" pitchFamily="18" charset="0"/>
                            <a:sym typeface="Wingdings" panose="05000000000000000000" pitchFamily="2" charset="2"/>
                          </a:rPr>
                          <m:t>𝑈</m:t>
                        </m:r>
                      </m:e>
                      <m:sub>
                        <m:r>
                          <a:rPr lang="en-US" b="0" i="1" smtClean="0">
                            <a:latin typeface="Cambria Math" panose="02040503050406030204" pitchFamily="18" charset="0"/>
                            <a:sym typeface="Wingdings" panose="05000000000000000000" pitchFamily="2" charset="2"/>
                          </a:rPr>
                          <m:t>𝑒</m:t>
                        </m:r>
                      </m:sub>
                    </m:sSub>
                    <m:r>
                      <a:rPr lang="en-US" b="0" i="1" smtClean="0">
                        <a:latin typeface="Cambria Math" panose="02040503050406030204" pitchFamily="18" charset="0"/>
                        <a:sym typeface="Wingdings" panose="05000000000000000000" pitchFamily="2" charset="2"/>
                      </a:rPr>
                      <m:t>−</m:t>
                    </m:r>
                    <m:sSub>
                      <m:sSubPr>
                        <m:ctrlPr>
                          <a:rPr lang="en-US" b="0" i="1" smtClean="0">
                            <a:latin typeface="Cambria Math" panose="02040503050406030204" pitchFamily="18" charset="0"/>
                            <a:sym typeface="Wingdings" panose="05000000000000000000" pitchFamily="2" charset="2"/>
                          </a:rPr>
                        </m:ctrlPr>
                      </m:sSubPr>
                      <m:e>
                        <m:r>
                          <a:rPr lang="en-US" b="0" i="1" smtClean="0">
                            <a:latin typeface="Cambria Math" panose="02040503050406030204" pitchFamily="18" charset="0"/>
                            <a:sym typeface="Wingdings" panose="05000000000000000000" pitchFamily="2" charset="2"/>
                          </a:rPr>
                          <m:t>𝑈</m:t>
                        </m:r>
                      </m:e>
                      <m:sub>
                        <m:r>
                          <a:rPr lang="el-GR" b="0" i="1" smtClean="0">
                            <a:latin typeface="Cambria Math" panose="02040503050406030204" pitchFamily="18" charset="0"/>
                            <a:sym typeface="Wingdings" panose="05000000000000000000" pitchFamily="2" charset="2"/>
                          </a:rPr>
                          <m:t>𝜇𝛼𝜅𝜌𝜄𝛼</m:t>
                        </m:r>
                      </m:sub>
                    </m:sSub>
                    <m:r>
                      <a:rPr lang="el-GR" b="0" i="1" smtClean="0">
                        <a:latin typeface="Cambria Math" panose="02040503050406030204" pitchFamily="18" charset="0"/>
                        <a:sym typeface="Wingdings" panose="05000000000000000000" pitchFamily="2" charset="2"/>
                      </a:rPr>
                      <m:t>=</m:t>
                    </m:r>
                    <m:sSub>
                      <m:sSubPr>
                        <m:ctrlPr>
                          <a:rPr lang="en-US" b="0" i="1" smtClean="0">
                            <a:latin typeface="Cambria Math" panose="02040503050406030204" pitchFamily="18" charset="0"/>
                            <a:sym typeface="Wingdings" panose="05000000000000000000" pitchFamily="2" charset="2"/>
                          </a:rPr>
                        </m:ctrlPr>
                      </m:sSubPr>
                      <m:e>
                        <m:r>
                          <a:rPr lang="en-US" b="0" i="1" smtClean="0">
                            <a:latin typeface="Cambria Math" panose="02040503050406030204" pitchFamily="18" charset="0"/>
                            <a:sym typeface="Wingdings" panose="05000000000000000000" pitchFamily="2" charset="2"/>
                          </a:rPr>
                          <m:t>𝑈</m:t>
                        </m:r>
                      </m:e>
                      <m:sub>
                        <m:r>
                          <a:rPr lang="en-US" b="0" i="1" smtClean="0">
                            <a:latin typeface="Cambria Math" panose="02040503050406030204" pitchFamily="18" charset="0"/>
                            <a:sym typeface="Wingdings" panose="05000000000000000000" pitchFamily="2" charset="2"/>
                          </a:rPr>
                          <m:t>𝑒</m:t>
                        </m:r>
                      </m:sub>
                    </m:sSub>
                  </m:oMath>
                </a14:m>
                <a:r>
                  <a:rPr lang="en-US" dirty="0">
                    <a:latin typeface="Calibri" panose="020F0502020204030204" pitchFamily="34" charset="0"/>
                    <a:cs typeface="Calibri" panose="020F0502020204030204" pitchFamily="34" charset="0"/>
                    <a:sym typeface="Wingdings" panose="05000000000000000000" pitchFamily="2" charset="2"/>
                  </a:rPr>
                  <a:t> </a:t>
                </a:r>
                <a:endParaRPr lang="el-GR" dirty="0">
                  <a:latin typeface="Calibri" panose="020F0502020204030204" pitchFamily="34" charset="0"/>
                  <a:cs typeface="Calibri" panose="020F0502020204030204" pitchFamily="34" charset="0"/>
                  <a:sym typeface="Wingdings" panose="05000000000000000000" pitchFamily="2" charset="2"/>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49" y="1371600"/>
                <a:ext cx="8024648" cy="5181600"/>
              </a:xfrm>
              <a:blipFill>
                <a:blip r:embed="rId2"/>
                <a:stretch>
                  <a:fillRect t="-941"/>
                </a:stretch>
              </a:blipFill>
            </p:spPr>
            <p:txBody>
              <a:bodyPr/>
              <a:lstStyle/>
              <a:p>
                <a:r>
                  <a:rPr lang="en-US">
                    <a:noFill/>
                  </a:rPr>
                  <a:t> </a:t>
                </a:r>
              </a:p>
            </p:txBody>
          </p:sp>
        </mc:Fallback>
      </mc:AlternateContent>
      <p:sp>
        <p:nvSpPr>
          <p:cNvPr id="2" name="Title 1"/>
          <p:cNvSpPr>
            <a:spLocks noGrp="1"/>
          </p:cNvSpPr>
          <p:nvPr>
            <p:ph type="title"/>
          </p:nvPr>
        </p:nvSpPr>
        <p:spPr/>
        <p:txBody>
          <a:bodyPr>
            <a:normAutofit fontScale="90000"/>
          </a:bodyPr>
          <a:lstStyle/>
          <a:p>
            <a:r>
              <a:rPr lang="el-GR" dirty="0"/>
              <a:t>Ηλεκτρικό Δυναμικό</a:t>
            </a:r>
          </a:p>
        </p:txBody>
      </p:sp>
      <p:pic>
        <p:nvPicPr>
          <p:cNvPr id="6" name="Picture 2" descr="http://photos1.blogger.com/x/blogger/3569/2389/1600/760725/Decorated_tree.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grpSp>
        <p:nvGrpSpPr>
          <p:cNvPr id="64" name="Ομάδα 63">
            <a:extLst>
              <a:ext uri="{FF2B5EF4-FFF2-40B4-BE49-F238E27FC236}">
                <a16:creationId xmlns:a16="http://schemas.microsoft.com/office/drawing/2014/main" id="{6246B079-8548-3CD8-1124-260F0AE1E1FB}"/>
              </a:ext>
            </a:extLst>
          </p:cNvPr>
          <p:cNvGrpSpPr/>
          <p:nvPr/>
        </p:nvGrpSpPr>
        <p:grpSpPr>
          <a:xfrm>
            <a:off x="5638800" y="710292"/>
            <a:ext cx="2895600" cy="2794910"/>
            <a:chOff x="5638800" y="710292"/>
            <a:chExt cx="2895600" cy="2794910"/>
          </a:xfrm>
        </p:grpSpPr>
        <p:grpSp>
          <p:nvGrpSpPr>
            <p:cNvPr id="62" name="Ομάδα 61">
              <a:extLst>
                <a:ext uri="{FF2B5EF4-FFF2-40B4-BE49-F238E27FC236}">
                  <a16:creationId xmlns:a16="http://schemas.microsoft.com/office/drawing/2014/main" id="{A338812A-9A69-571C-46C7-F87CEB5B0A06}"/>
                </a:ext>
              </a:extLst>
            </p:cNvPr>
            <p:cNvGrpSpPr/>
            <p:nvPr/>
          </p:nvGrpSpPr>
          <p:grpSpPr>
            <a:xfrm>
              <a:off x="5638800" y="710292"/>
              <a:ext cx="2895600" cy="2794910"/>
              <a:chOff x="5638800" y="710292"/>
              <a:chExt cx="2895600" cy="2794910"/>
            </a:xfrm>
          </p:grpSpPr>
          <p:grpSp>
            <p:nvGrpSpPr>
              <p:cNvPr id="57" name="Ομάδα 56">
                <a:extLst>
                  <a:ext uri="{FF2B5EF4-FFF2-40B4-BE49-F238E27FC236}">
                    <a16:creationId xmlns:a16="http://schemas.microsoft.com/office/drawing/2014/main" id="{E4841584-5501-8A95-9779-933664B5F20C}"/>
                  </a:ext>
                </a:extLst>
              </p:cNvPr>
              <p:cNvGrpSpPr/>
              <p:nvPr/>
            </p:nvGrpSpPr>
            <p:grpSpPr>
              <a:xfrm>
                <a:off x="5638800" y="710292"/>
                <a:ext cx="2895600" cy="2794910"/>
                <a:chOff x="5715000" y="3934149"/>
                <a:chExt cx="2895600" cy="2794910"/>
              </a:xfrm>
            </p:grpSpPr>
            <p:grpSp>
              <p:nvGrpSpPr>
                <p:cNvPr id="25" name="Ομάδα 24">
                  <a:extLst>
                    <a:ext uri="{FF2B5EF4-FFF2-40B4-BE49-F238E27FC236}">
                      <a16:creationId xmlns:a16="http://schemas.microsoft.com/office/drawing/2014/main" id="{C05289E2-D187-66EC-CFEA-9C43E94862AE}"/>
                    </a:ext>
                  </a:extLst>
                </p:cNvPr>
                <p:cNvGrpSpPr/>
                <p:nvPr/>
              </p:nvGrpSpPr>
              <p:grpSpPr>
                <a:xfrm>
                  <a:off x="5715000" y="3962401"/>
                  <a:ext cx="2895600" cy="2766658"/>
                  <a:chOff x="6759482" y="4648200"/>
                  <a:chExt cx="1851118" cy="2013468"/>
                </a:xfrm>
              </p:grpSpPr>
              <p:sp>
                <p:nvSpPr>
                  <p:cNvPr id="4" name="Οβάλ 3">
                    <a:extLst>
                      <a:ext uri="{FF2B5EF4-FFF2-40B4-BE49-F238E27FC236}">
                        <a16:creationId xmlns:a16="http://schemas.microsoft.com/office/drawing/2014/main" id="{13D5422D-B1E3-BA67-977B-B4535DC01B88}"/>
                      </a:ext>
                    </a:extLst>
                  </p:cNvPr>
                  <p:cNvSpPr/>
                  <p:nvPr/>
                </p:nvSpPr>
                <p:spPr>
                  <a:xfrm>
                    <a:off x="7543800" y="5562600"/>
                    <a:ext cx="304800" cy="304800"/>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cxnSp>
                <p:nvCxnSpPr>
                  <p:cNvPr id="8" name="Ευθύγραμμο βέλος σύνδεσης 7">
                    <a:extLst>
                      <a:ext uri="{FF2B5EF4-FFF2-40B4-BE49-F238E27FC236}">
                        <a16:creationId xmlns:a16="http://schemas.microsoft.com/office/drawing/2014/main" id="{469A6774-94CD-596E-86B2-1D099AA43E2D}"/>
                      </a:ext>
                    </a:extLst>
                  </p:cNvPr>
                  <p:cNvCxnSpPr>
                    <a:cxnSpLocks/>
                    <a:stCxn id="4" idx="0"/>
                  </p:cNvCxnSpPr>
                  <p:nvPr/>
                </p:nvCxnSpPr>
                <p:spPr>
                  <a:xfrm flipV="1">
                    <a:off x="7696200" y="4648200"/>
                    <a:ext cx="0" cy="914400"/>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Ευθύγραμμο βέλος σύνδεσης 9">
                    <a:extLst>
                      <a:ext uri="{FF2B5EF4-FFF2-40B4-BE49-F238E27FC236}">
                        <a16:creationId xmlns:a16="http://schemas.microsoft.com/office/drawing/2014/main" id="{D93B8010-3E94-B730-575C-44A07B7EE08E}"/>
                      </a:ext>
                    </a:extLst>
                  </p:cNvPr>
                  <p:cNvCxnSpPr>
                    <a:cxnSpLocks/>
                    <a:stCxn id="4" idx="7"/>
                  </p:cNvCxnSpPr>
                  <p:nvPr/>
                </p:nvCxnSpPr>
                <p:spPr>
                  <a:xfrm flipV="1">
                    <a:off x="7803963" y="4953000"/>
                    <a:ext cx="578037" cy="654237"/>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Ευθύγραμμο βέλος σύνδεσης 11">
                    <a:extLst>
                      <a:ext uri="{FF2B5EF4-FFF2-40B4-BE49-F238E27FC236}">
                        <a16:creationId xmlns:a16="http://schemas.microsoft.com/office/drawing/2014/main" id="{1BCB14F4-A052-9B5F-1CC3-453BE43F6BCA}"/>
                      </a:ext>
                    </a:extLst>
                  </p:cNvPr>
                  <p:cNvCxnSpPr>
                    <a:cxnSpLocks/>
                    <a:stCxn id="4" idx="6"/>
                  </p:cNvCxnSpPr>
                  <p:nvPr/>
                </p:nvCxnSpPr>
                <p:spPr>
                  <a:xfrm>
                    <a:off x="7848600" y="5715000"/>
                    <a:ext cx="762000" cy="0"/>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Ευθύγραμμο βέλος σύνδεσης 13">
                    <a:extLst>
                      <a:ext uri="{FF2B5EF4-FFF2-40B4-BE49-F238E27FC236}">
                        <a16:creationId xmlns:a16="http://schemas.microsoft.com/office/drawing/2014/main" id="{04761077-81AE-CF64-DD99-E7715BE8262B}"/>
                      </a:ext>
                    </a:extLst>
                  </p:cNvPr>
                  <p:cNvCxnSpPr>
                    <a:cxnSpLocks/>
                    <a:stCxn id="4" idx="5"/>
                  </p:cNvCxnSpPr>
                  <p:nvPr/>
                </p:nvCxnSpPr>
                <p:spPr>
                  <a:xfrm>
                    <a:off x="7803964" y="5822763"/>
                    <a:ext cx="654237" cy="654237"/>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Ευθύγραμμο βέλος σύνδεσης 15">
                    <a:extLst>
                      <a:ext uri="{FF2B5EF4-FFF2-40B4-BE49-F238E27FC236}">
                        <a16:creationId xmlns:a16="http://schemas.microsoft.com/office/drawing/2014/main" id="{B582F6EF-00D3-5C99-5C0F-BB733F7F2966}"/>
                      </a:ext>
                    </a:extLst>
                  </p:cNvPr>
                  <p:cNvCxnSpPr>
                    <a:cxnSpLocks/>
                    <a:stCxn id="4" idx="4"/>
                  </p:cNvCxnSpPr>
                  <p:nvPr/>
                </p:nvCxnSpPr>
                <p:spPr>
                  <a:xfrm flipH="1">
                    <a:off x="7696200" y="5867400"/>
                    <a:ext cx="1" cy="794268"/>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Ευθύγραμμο βέλος σύνδεσης 17">
                    <a:extLst>
                      <a:ext uri="{FF2B5EF4-FFF2-40B4-BE49-F238E27FC236}">
                        <a16:creationId xmlns:a16="http://schemas.microsoft.com/office/drawing/2014/main" id="{F2385F73-E1B6-EE10-C882-1BB01A71AB4D}"/>
                      </a:ext>
                    </a:extLst>
                  </p:cNvPr>
                  <p:cNvCxnSpPr>
                    <a:cxnSpLocks/>
                    <a:stCxn id="4" idx="1"/>
                  </p:cNvCxnSpPr>
                  <p:nvPr/>
                </p:nvCxnSpPr>
                <p:spPr>
                  <a:xfrm flipH="1" flipV="1">
                    <a:off x="6934200" y="4953000"/>
                    <a:ext cx="654237" cy="654237"/>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Ευθύγραμμο βέλος σύνδεσης 19">
                    <a:extLst>
                      <a:ext uri="{FF2B5EF4-FFF2-40B4-BE49-F238E27FC236}">
                        <a16:creationId xmlns:a16="http://schemas.microsoft.com/office/drawing/2014/main" id="{B44DB392-65D7-5790-EEB9-DE583F6C63D9}"/>
                      </a:ext>
                    </a:extLst>
                  </p:cNvPr>
                  <p:cNvCxnSpPr>
                    <a:cxnSpLocks/>
                    <a:stCxn id="4" idx="2"/>
                  </p:cNvCxnSpPr>
                  <p:nvPr/>
                </p:nvCxnSpPr>
                <p:spPr>
                  <a:xfrm flipH="1" flipV="1">
                    <a:off x="6759482" y="5707099"/>
                    <a:ext cx="784318" cy="7901"/>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Ευθύγραμμο βέλος σύνδεσης 23">
                    <a:extLst>
                      <a:ext uri="{FF2B5EF4-FFF2-40B4-BE49-F238E27FC236}">
                        <a16:creationId xmlns:a16="http://schemas.microsoft.com/office/drawing/2014/main" id="{1F288EAA-8762-D159-E23F-273A484455A7}"/>
                      </a:ext>
                    </a:extLst>
                  </p:cNvPr>
                  <p:cNvCxnSpPr>
                    <a:cxnSpLocks/>
                    <a:stCxn id="4" idx="3"/>
                  </p:cNvCxnSpPr>
                  <p:nvPr/>
                </p:nvCxnSpPr>
                <p:spPr>
                  <a:xfrm flipH="1">
                    <a:off x="6856909" y="5822763"/>
                    <a:ext cx="731528" cy="654237"/>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sp>
              <p:nvSpPr>
                <p:cNvPr id="26" name="Οβάλ 25">
                  <a:extLst>
                    <a:ext uri="{FF2B5EF4-FFF2-40B4-BE49-F238E27FC236}">
                      <a16:creationId xmlns:a16="http://schemas.microsoft.com/office/drawing/2014/main" id="{2EE4CD2D-D7AB-D59E-8361-2A9F04AC3BAB}"/>
                    </a:ext>
                  </a:extLst>
                </p:cNvPr>
                <p:cNvSpPr/>
                <p:nvPr/>
              </p:nvSpPr>
              <p:spPr>
                <a:xfrm rot="20445759">
                  <a:off x="7384627" y="4301996"/>
                  <a:ext cx="238388" cy="209409"/>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0960A176-3C3C-324C-08F6-F6729E8A0F54}"/>
                        </a:ext>
                      </a:extLst>
                    </p:cNvPr>
                    <p:cNvSpPr txBox="1"/>
                    <p:nvPr/>
                  </p:nvSpPr>
                  <p:spPr>
                    <a:xfrm>
                      <a:off x="7420917" y="3934149"/>
                      <a:ext cx="436704" cy="2769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𝑞</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b>
                            </m:sSub>
                          </m:oMath>
                        </m:oMathPara>
                      </a14:m>
                      <a:endParaRPr kumimoji="0" lang="en-US" sz="1800" b="0" i="0" u="none" strike="noStrike" kern="1200" cap="none" spc="0" normalizeH="0" baseline="0" noProof="0" dirty="0">
                        <a:ln>
                          <a:noFill/>
                        </a:ln>
                        <a:solidFill>
                          <a:prstClr val="black"/>
                        </a:solidFill>
                        <a:effectLst/>
                        <a:uLnTx/>
                        <a:uFillTx/>
                        <a:latin typeface="Cambria" panose="02040503050406030204"/>
                        <a:ea typeface="+mn-ea"/>
                        <a:cs typeface="+mn-cs"/>
                      </a:endParaRPr>
                    </a:p>
                  </p:txBody>
                </p:sp>
              </mc:Choice>
              <mc:Fallback xmlns="">
                <p:sp>
                  <p:nvSpPr>
                    <p:cNvPr id="27" name="TextBox 26">
                      <a:extLst>
                        <a:ext uri="{FF2B5EF4-FFF2-40B4-BE49-F238E27FC236}">
                          <a16:creationId xmlns:a16="http://schemas.microsoft.com/office/drawing/2014/main" id="{0960A176-3C3C-324C-08F6-F6729E8A0F54}"/>
                        </a:ext>
                      </a:extLst>
                    </p:cNvPr>
                    <p:cNvSpPr txBox="1">
                      <a:spLocks noRot="1" noChangeAspect="1" noMove="1" noResize="1" noEditPoints="1" noAdjustHandles="1" noChangeArrowheads="1" noChangeShapeType="1" noTextEdit="1"/>
                    </p:cNvSpPr>
                    <p:nvPr/>
                  </p:nvSpPr>
                  <p:spPr>
                    <a:xfrm>
                      <a:off x="7420917" y="3934149"/>
                      <a:ext cx="436704" cy="276999"/>
                    </a:xfrm>
                    <a:prstGeom prst="rect">
                      <a:avLst/>
                    </a:prstGeom>
                    <a:blipFill>
                      <a:blip r:embed="rId4"/>
                      <a:stretch>
                        <a:fillRect b="-28889"/>
                      </a:stretch>
                    </a:blipFill>
                  </p:spPr>
                  <p:txBody>
                    <a:bodyPr/>
                    <a:lstStyle/>
                    <a:p>
                      <a:r>
                        <a:rPr lang="en-US">
                          <a:noFill/>
                        </a:rPr>
                        <a:t> </a:t>
                      </a:r>
                    </a:p>
                  </p:txBody>
                </p:sp>
              </mc:Fallback>
            </mc:AlternateContent>
            <p:cxnSp>
              <p:nvCxnSpPr>
                <p:cNvPr id="53" name="Ευθεία γραμμή σύνδεσης 52">
                  <a:extLst>
                    <a:ext uri="{FF2B5EF4-FFF2-40B4-BE49-F238E27FC236}">
                      <a16:creationId xmlns:a16="http://schemas.microsoft.com/office/drawing/2014/main" id="{4A36A30E-4DDD-DFC2-0C45-B2B734718F66}"/>
                    </a:ext>
                  </a:extLst>
                </p:cNvPr>
                <p:cNvCxnSpPr>
                  <a:cxnSpLocks/>
                  <a:endCxn id="26" idx="3"/>
                </p:cNvCxnSpPr>
                <p:nvPr/>
              </p:nvCxnSpPr>
              <p:spPr>
                <a:xfrm flipV="1">
                  <a:off x="7249008" y="4504374"/>
                  <a:ext cx="199630" cy="745372"/>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970E25D2-4265-A7FE-BE78-664C669DA60D}"/>
                      </a:ext>
                    </a:extLst>
                  </p:cNvPr>
                  <p:cNvSpPr txBox="1"/>
                  <p:nvPr/>
                </p:nvSpPr>
                <p:spPr>
                  <a:xfrm>
                    <a:off x="7306195" y="1411842"/>
                    <a:ext cx="334707"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𝑟</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12</m:t>
                              </m:r>
                            </m:sub>
                          </m:sSub>
                        </m:oMath>
                      </m:oMathPara>
                    </a14:m>
                    <a:endParaRPr kumimoji="0" lang="en-US" sz="1800" b="0" i="0" u="none" strike="noStrike" kern="1200" cap="none" spc="0" normalizeH="0" baseline="0" noProof="0" dirty="0">
                      <a:ln>
                        <a:noFill/>
                      </a:ln>
                      <a:solidFill>
                        <a:prstClr val="black"/>
                      </a:solidFill>
                      <a:effectLst/>
                      <a:uLnTx/>
                      <a:uFillTx/>
                      <a:latin typeface="Cambria" panose="02040503050406030204"/>
                      <a:ea typeface="+mn-ea"/>
                      <a:cs typeface="+mn-cs"/>
                    </a:endParaRPr>
                  </a:p>
                </p:txBody>
              </p:sp>
            </mc:Choice>
            <mc:Fallback xmlns="">
              <p:sp>
                <p:nvSpPr>
                  <p:cNvPr id="61" name="TextBox 60">
                    <a:extLst>
                      <a:ext uri="{FF2B5EF4-FFF2-40B4-BE49-F238E27FC236}">
                        <a16:creationId xmlns:a16="http://schemas.microsoft.com/office/drawing/2014/main" id="{970E25D2-4265-A7FE-BE78-664C669DA60D}"/>
                      </a:ext>
                    </a:extLst>
                  </p:cNvPr>
                  <p:cNvSpPr txBox="1">
                    <a:spLocks noRot="1" noChangeAspect="1" noMove="1" noResize="1" noEditPoints="1" noAdjustHandles="1" noChangeArrowheads="1" noChangeShapeType="1" noTextEdit="1"/>
                  </p:cNvSpPr>
                  <p:nvPr/>
                </p:nvSpPr>
                <p:spPr>
                  <a:xfrm>
                    <a:off x="7306195" y="1411842"/>
                    <a:ext cx="334707" cy="276999"/>
                  </a:xfrm>
                  <a:prstGeom prst="rect">
                    <a:avLst/>
                  </a:prstGeom>
                  <a:blipFill>
                    <a:blip r:embed="rId5"/>
                    <a:stretch>
                      <a:fillRect l="-11111" r="-7407" b="-17778"/>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375044ED-FA14-5F9F-4919-107A04E09A42}"/>
                    </a:ext>
                  </a:extLst>
                </p:cNvPr>
                <p:cNvSpPr txBox="1"/>
                <p:nvPr/>
              </p:nvSpPr>
              <p:spPr>
                <a:xfrm>
                  <a:off x="6923108" y="1957838"/>
                  <a:ext cx="361894" cy="36933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𝑞</m:t>
                            </m:r>
                          </m:e>
                          <m: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sub>
                        </m:sSub>
                      </m:oMath>
                    </m:oMathPara>
                  </a14:m>
                  <a:endParaRPr kumimoji="0" lang="en-US" sz="1800" b="0" i="0" u="none" strike="noStrike" kern="1200" cap="none" spc="0" normalizeH="0" baseline="0" noProof="0" dirty="0">
                    <a:ln>
                      <a:noFill/>
                    </a:ln>
                    <a:solidFill>
                      <a:prstClr val="black"/>
                    </a:solidFill>
                    <a:effectLst/>
                    <a:uLnTx/>
                    <a:uFillTx/>
                    <a:latin typeface="Cambria" panose="02040503050406030204"/>
                    <a:ea typeface="+mn-ea"/>
                    <a:cs typeface="+mn-cs"/>
                  </a:endParaRPr>
                </a:p>
              </p:txBody>
            </p:sp>
          </mc:Choice>
          <mc:Fallback xmlns="">
            <p:sp>
              <p:nvSpPr>
                <p:cNvPr id="63" name="TextBox 62">
                  <a:extLst>
                    <a:ext uri="{FF2B5EF4-FFF2-40B4-BE49-F238E27FC236}">
                      <a16:creationId xmlns:a16="http://schemas.microsoft.com/office/drawing/2014/main" id="{375044ED-FA14-5F9F-4919-107A04E09A42}"/>
                    </a:ext>
                  </a:extLst>
                </p:cNvPr>
                <p:cNvSpPr txBox="1">
                  <a:spLocks noRot="1" noChangeAspect="1" noMove="1" noResize="1" noEditPoints="1" noAdjustHandles="1" noChangeArrowheads="1" noChangeShapeType="1" noTextEdit="1"/>
                </p:cNvSpPr>
                <p:nvPr/>
              </p:nvSpPr>
              <p:spPr>
                <a:xfrm>
                  <a:off x="6923108" y="1957838"/>
                  <a:ext cx="361894" cy="369332"/>
                </a:xfrm>
                <a:prstGeom prst="rect">
                  <a:avLst/>
                </a:prstGeom>
                <a:blipFill>
                  <a:blip r:embed="rId6"/>
                  <a:stretch>
                    <a:fillRect l="-20339" r="-8475" b="-27869"/>
                  </a:stretch>
                </a:blipFill>
              </p:spPr>
              <p:txBody>
                <a:bodyPr/>
                <a:lstStyle/>
                <a:p>
                  <a:r>
                    <a:rPr lang="en-US">
                      <a:noFill/>
                    </a:rPr>
                    <a:t> </a:t>
                  </a:r>
                </a:p>
              </p:txBody>
            </p:sp>
          </mc:Fallback>
        </mc:AlternateContent>
      </p:grpSp>
      <mc:AlternateContent xmlns:mc="http://schemas.openxmlformats.org/markup-compatibility/2006" xmlns:p14="http://schemas.microsoft.com/office/powerpoint/2010/main">
        <mc:Choice Requires="p14">
          <p:contentPart p14:bwMode="auto" r:id="rId7">
            <p14:nvContentPartPr>
              <p14:cNvPr id="5" name="Ink 3">
                <a:extLst>
                  <a:ext uri="{FF2B5EF4-FFF2-40B4-BE49-F238E27FC236}">
                    <a16:creationId xmlns:a16="http://schemas.microsoft.com/office/drawing/2014/main" id="{1F095470-8CD6-C170-760B-446D1F4B7EE1}"/>
                  </a:ext>
                </a:extLst>
              </p14:cNvPr>
              <p14:cNvContentPartPr/>
              <p14:nvPr/>
            </p14:nvContentPartPr>
            <p14:xfrm>
              <a:off x="7627341" y="1075450"/>
              <a:ext cx="154080" cy="184680"/>
            </p14:xfrm>
          </p:contentPart>
        </mc:Choice>
        <mc:Fallback xmlns="">
          <p:pic>
            <p:nvPicPr>
              <p:cNvPr id="5" name="Ink 3">
                <a:extLst>
                  <a:ext uri="{FF2B5EF4-FFF2-40B4-BE49-F238E27FC236}">
                    <a16:creationId xmlns:a16="http://schemas.microsoft.com/office/drawing/2014/main" id="{1F095470-8CD6-C170-760B-446D1F4B7EE1}"/>
                  </a:ext>
                </a:extLst>
              </p:cNvPr>
              <p:cNvPicPr/>
              <p:nvPr/>
            </p:nvPicPr>
            <p:blipFill>
              <a:blip r:embed="rId8"/>
              <a:stretch>
                <a:fillRect/>
              </a:stretch>
            </p:blipFill>
            <p:spPr>
              <a:xfrm>
                <a:off x="7617981" y="1066090"/>
                <a:ext cx="172800" cy="203400"/>
              </a:xfrm>
              <a:prstGeom prst="rect">
                <a:avLst/>
              </a:prstGeom>
            </p:spPr>
          </p:pic>
        </mc:Fallback>
      </mc:AlternateContent>
    </p:spTree>
    <p:extLst>
      <p:ext uri="{BB962C8B-B14F-4D97-AF65-F5344CB8AC3E}">
        <p14:creationId xmlns:p14="http://schemas.microsoft.com/office/powerpoint/2010/main" val="2921274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6" end="6"/>
                                            </p:txEl>
                                          </p:spTgt>
                                        </p:tgtEl>
                                        <p:attrNameLst>
                                          <p:attrName>style.visibility</p:attrName>
                                        </p:attrNameLst>
                                      </p:cBhvr>
                                      <p:to>
                                        <p:strVal val="visible"/>
                                      </p:to>
                                    </p:set>
                                    <p:animEffect transition="in" filter="fade">
                                      <p:cBhvr>
                                        <p:cTn id="20" dur="500"/>
                                        <p:tgtEl>
                                          <p:spTgt spid="3">
                                            <p:txEl>
                                              <p:pRg st="6" end="6"/>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Effect transition="in" filter="fade">
                                      <p:cBhvr>
                                        <p:cTn id="25" dur="500"/>
                                        <p:tgtEl>
                                          <p:spTgt spid="3">
                                            <p:txEl>
                                              <p:pRg st="7" end="7"/>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8" end="8"/>
                                            </p:txEl>
                                          </p:spTgt>
                                        </p:tgtEl>
                                        <p:attrNameLst>
                                          <p:attrName>style.visibility</p:attrName>
                                        </p:attrNameLst>
                                      </p:cBhvr>
                                      <p:to>
                                        <p:strVal val="visible"/>
                                      </p:to>
                                    </p:set>
                                    <p:animEffect transition="in" filter="fade">
                                      <p:cBhvr>
                                        <p:cTn id="28"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6530168" cy="5181600"/>
              </a:xfrm>
              <a:noFill/>
            </p:spPr>
            <p:txBody>
              <a:bodyPr>
                <a:normAutofit/>
              </a:bodyPr>
              <a:lstStyle/>
              <a:p>
                <a:r>
                  <a:rPr lang="el-GR" b="1" dirty="0">
                    <a:latin typeface="Calibri" panose="020F0502020204030204" pitchFamily="34" charset="0"/>
                    <a:cs typeface="Calibri" panose="020F0502020204030204" pitchFamily="34" charset="0"/>
                    <a:sym typeface="Wingdings" panose="05000000000000000000" pitchFamily="2" charset="2"/>
                  </a:rPr>
                  <a:t>Ηλεκτρικό Δυναμικό από σημειακά φορτία</a:t>
                </a:r>
                <a:endParaRPr lang="en-US" b="1" dirty="0">
                  <a:latin typeface="Calibri" panose="020F0502020204030204" pitchFamily="34" charset="0"/>
                  <a:cs typeface="Calibri" panose="020F0502020204030204" pitchFamily="34" charset="0"/>
                  <a:sym typeface="Wingdings" panose="05000000000000000000" pitchFamily="2" charset="2"/>
                </a:endParaRPr>
              </a:p>
              <a:p>
                <a:pPr lvl="1"/>
                <a:r>
                  <a:rPr lang="el-GR" dirty="0">
                    <a:latin typeface="Calibri" panose="020F0502020204030204" pitchFamily="34" charset="0"/>
                    <a:cs typeface="Calibri" panose="020F0502020204030204" pitchFamily="34" charset="0"/>
                    <a:sym typeface="Wingdings" panose="05000000000000000000" pitchFamily="2" charset="2"/>
                  </a:rPr>
                  <a:t>Άρα η ηλεκτρική δυναμική ενέργεια ενός ζεύγους φορτίων είναι </a:t>
                </a:r>
                <a:endParaRPr lang="en-US" dirty="0">
                  <a:latin typeface="Calibri" panose="020F0502020204030204" pitchFamily="34" charset="0"/>
                  <a:cs typeface="Calibri" panose="020F0502020204030204" pitchFamily="34" charset="0"/>
                  <a:sym typeface="Wingdings" panose="05000000000000000000" pitchFamily="2" charset="2"/>
                </a:endParaRPr>
              </a:p>
              <a:p>
                <a:pPr lvl="1"/>
                <a:endParaRPr lang="en-US" dirty="0">
                  <a:latin typeface="Calibri" panose="020F0502020204030204" pitchFamily="34" charset="0"/>
                  <a:cs typeface="Calibri" panose="020F0502020204030204" pitchFamily="34" charset="0"/>
                  <a:sym typeface="Wingdings" panose="05000000000000000000" pitchFamily="2" charset="2"/>
                </a:endParaRPr>
              </a:p>
              <a:p>
                <a:pPr marL="685800" lvl="2" indent="0">
                  <a:buNone/>
                </a:pPr>
                <a14:m>
                  <m:oMathPara xmlns:m="http://schemas.openxmlformats.org/officeDocument/2006/math">
                    <m:oMathParaPr>
                      <m:jc m:val="centerGroup"/>
                    </m:oMathParaPr>
                    <m:oMath xmlns:m="http://schemas.openxmlformats.org/officeDocument/2006/math">
                      <m:r>
                        <m:rPr>
                          <m:sty m:val="p"/>
                        </m:rPr>
                        <a:rPr lang="el-GR" sz="2200" b="0" i="0" smtClean="0">
                          <a:latin typeface="Cambria Math" panose="02040503050406030204" pitchFamily="18" charset="0"/>
                          <a:sym typeface="Wingdings" panose="05000000000000000000" pitchFamily="2" charset="2"/>
                        </a:rPr>
                        <m:t>Δ</m:t>
                      </m:r>
                      <m:sSub>
                        <m:sSubPr>
                          <m:ctrlPr>
                            <a:rPr lang="en-US" sz="2200" b="0" i="1" smtClean="0">
                              <a:latin typeface="Cambria Math" panose="02040503050406030204" pitchFamily="18" charset="0"/>
                              <a:sym typeface="Wingdings" panose="05000000000000000000" pitchFamily="2" charset="2"/>
                            </a:rPr>
                          </m:ctrlPr>
                        </m:sSubPr>
                        <m:e>
                          <m:r>
                            <a:rPr lang="en-US" sz="2200" b="0" i="1" smtClean="0">
                              <a:latin typeface="Cambria Math" panose="02040503050406030204" pitchFamily="18" charset="0"/>
                              <a:sym typeface="Wingdings" panose="05000000000000000000" pitchFamily="2" charset="2"/>
                            </a:rPr>
                            <m:t>𝑈</m:t>
                          </m:r>
                        </m:e>
                        <m:sub>
                          <m:r>
                            <a:rPr lang="en-US" sz="2200" b="0" i="1" smtClean="0">
                              <a:latin typeface="Cambria Math" panose="02040503050406030204" pitchFamily="18" charset="0"/>
                              <a:sym typeface="Wingdings" panose="05000000000000000000" pitchFamily="2" charset="2"/>
                            </a:rPr>
                            <m:t>𝑒</m:t>
                          </m:r>
                        </m:sub>
                      </m:sSub>
                      <m:r>
                        <a:rPr lang="en-US" sz="2200" b="0" i="0" smtClean="0">
                          <a:latin typeface="Cambria Math" panose="02040503050406030204" pitchFamily="18" charset="0"/>
                          <a:sym typeface="Wingdings" panose="05000000000000000000" pitchFamily="2" charset="2"/>
                        </a:rPr>
                        <m:t>=</m:t>
                      </m:r>
                      <m:sSub>
                        <m:sSubPr>
                          <m:ctrlPr>
                            <a:rPr lang="en-US" sz="2200" b="0" i="1" smtClean="0">
                              <a:latin typeface="Cambria Math" panose="02040503050406030204" pitchFamily="18" charset="0"/>
                              <a:sym typeface="Wingdings" panose="05000000000000000000" pitchFamily="2" charset="2"/>
                            </a:rPr>
                          </m:ctrlPr>
                        </m:sSubPr>
                        <m:e>
                          <m:r>
                            <a:rPr lang="en-US" sz="2200" b="0" i="1" smtClean="0">
                              <a:latin typeface="Cambria Math" panose="02040503050406030204" pitchFamily="18" charset="0"/>
                              <a:sym typeface="Wingdings" panose="05000000000000000000" pitchFamily="2" charset="2"/>
                            </a:rPr>
                            <m:t>𝑊</m:t>
                          </m:r>
                        </m:e>
                        <m:sub>
                          <m:r>
                            <a:rPr lang="en-US" sz="2200" b="0" i="1" smtClean="0">
                              <a:latin typeface="Cambria Math" panose="02040503050406030204" pitchFamily="18" charset="0"/>
                              <a:sym typeface="Wingdings" panose="05000000000000000000" pitchFamily="2" charset="2"/>
                            </a:rPr>
                            <m:t>𝑒𝑥𝑡</m:t>
                          </m:r>
                        </m:sub>
                      </m:sSub>
                      <m:r>
                        <a:rPr lang="en-US" sz="2200" b="0" i="0" smtClean="0">
                          <a:latin typeface="Cambria Math" panose="02040503050406030204" pitchFamily="18" charset="0"/>
                          <a:sym typeface="Wingdings" panose="05000000000000000000" pitchFamily="2" charset="2"/>
                        </a:rPr>
                        <m:t>=</m:t>
                      </m:r>
                      <m:sSub>
                        <m:sSubPr>
                          <m:ctrlPr>
                            <a:rPr lang="en-US" sz="2200" b="0" i="1" smtClean="0">
                              <a:latin typeface="Cambria Math" panose="02040503050406030204" pitchFamily="18" charset="0"/>
                              <a:sym typeface="Wingdings" panose="05000000000000000000" pitchFamily="2" charset="2"/>
                            </a:rPr>
                          </m:ctrlPr>
                        </m:sSubPr>
                        <m:e>
                          <m:r>
                            <a:rPr lang="en-US" sz="2200" b="0" i="1" smtClean="0">
                              <a:latin typeface="Cambria Math" panose="02040503050406030204" pitchFamily="18" charset="0"/>
                              <a:sym typeface="Wingdings" panose="05000000000000000000" pitchFamily="2" charset="2"/>
                            </a:rPr>
                            <m:t>𝑞</m:t>
                          </m:r>
                        </m:e>
                        <m:sub>
                          <m:r>
                            <a:rPr lang="en-US" sz="2200" b="0" i="1" smtClean="0">
                              <a:latin typeface="Cambria Math" panose="02040503050406030204" pitchFamily="18" charset="0"/>
                              <a:sym typeface="Wingdings" panose="05000000000000000000" pitchFamily="2" charset="2"/>
                            </a:rPr>
                            <m:t>2</m:t>
                          </m:r>
                        </m:sub>
                      </m:sSub>
                      <m:r>
                        <m:rPr>
                          <m:sty m:val="p"/>
                        </m:rPr>
                        <a:rPr lang="el-GR" sz="2200" b="0" i="0" smtClean="0">
                          <a:latin typeface="Cambria Math" panose="02040503050406030204" pitchFamily="18" charset="0"/>
                          <a:sym typeface="Wingdings" panose="05000000000000000000" pitchFamily="2" charset="2"/>
                        </a:rPr>
                        <m:t>Δ</m:t>
                      </m:r>
                      <m:r>
                        <m:rPr>
                          <m:sty m:val="p"/>
                        </m:rPr>
                        <a:rPr lang="en-US" sz="2200" b="0" i="0" smtClean="0">
                          <a:latin typeface="Cambria Math" panose="02040503050406030204" pitchFamily="18" charset="0"/>
                          <a:sym typeface="Wingdings" panose="05000000000000000000" pitchFamily="2" charset="2"/>
                        </a:rPr>
                        <m:t>V</m:t>
                      </m:r>
                      <m:r>
                        <a:rPr lang="el-GR" sz="2200" b="0" i="1" smtClean="0">
                          <a:latin typeface="Cambria Math" panose="02040503050406030204" pitchFamily="18" charset="0"/>
                          <a:sym typeface="Wingdings" panose="05000000000000000000" pitchFamily="2" charset="2"/>
                        </a:rPr>
                        <m:t>=</m:t>
                      </m:r>
                      <m:sSub>
                        <m:sSubPr>
                          <m:ctrlPr>
                            <a:rPr lang="en-US" sz="2200" b="0" i="1" smtClean="0">
                              <a:latin typeface="Cambria Math" panose="02040503050406030204" pitchFamily="18" charset="0"/>
                              <a:sym typeface="Wingdings" panose="05000000000000000000" pitchFamily="2" charset="2"/>
                            </a:rPr>
                          </m:ctrlPr>
                        </m:sSubPr>
                        <m:e>
                          <m:r>
                            <a:rPr lang="en-US" sz="2200" b="0" i="1" smtClean="0">
                              <a:latin typeface="Cambria Math" panose="02040503050406030204" pitchFamily="18" charset="0"/>
                              <a:sym typeface="Wingdings" panose="05000000000000000000" pitchFamily="2" charset="2"/>
                            </a:rPr>
                            <m:t>𝑞</m:t>
                          </m:r>
                        </m:e>
                        <m:sub>
                          <m:r>
                            <a:rPr lang="en-US" sz="2200" b="0" i="1" smtClean="0">
                              <a:latin typeface="Cambria Math" panose="02040503050406030204" pitchFamily="18" charset="0"/>
                              <a:sym typeface="Wingdings" panose="05000000000000000000" pitchFamily="2" charset="2"/>
                            </a:rPr>
                            <m:t>2</m:t>
                          </m:r>
                        </m:sub>
                      </m:sSub>
                      <m:d>
                        <m:dPr>
                          <m:ctrlPr>
                            <a:rPr lang="en-US" sz="2200" b="0" i="1" smtClean="0">
                              <a:latin typeface="Cambria Math" panose="02040503050406030204" pitchFamily="18" charset="0"/>
                              <a:sym typeface="Wingdings" panose="05000000000000000000" pitchFamily="2" charset="2"/>
                            </a:rPr>
                          </m:ctrlPr>
                        </m:dPr>
                        <m:e>
                          <m:sSub>
                            <m:sSubPr>
                              <m:ctrlPr>
                                <a:rPr lang="en-US" sz="2200" b="0" i="1" smtClean="0">
                                  <a:latin typeface="Cambria Math" panose="02040503050406030204" pitchFamily="18" charset="0"/>
                                  <a:sym typeface="Wingdings" panose="05000000000000000000" pitchFamily="2" charset="2"/>
                                </a:rPr>
                              </m:ctrlPr>
                            </m:sSubPr>
                            <m:e>
                              <m:r>
                                <a:rPr lang="en-US" sz="2200" b="0" i="1" smtClean="0">
                                  <a:latin typeface="Cambria Math" panose="02040503050406030204" pitchFamily="18" charset="0"/>
                                  <a:sym typeface="Wingdings" panose="05000000000000000000" pitchFamily="2" charset="2"/>
                                </a:rPr>
                                <m:t>𝑉</m:t>
                              </m:r>
                            </m:e>
                            <m:sub>
                              <m:r>
                                <a:rPr lang="en-US" sz="2200" b="0" i="1" smtClean="0">
                                  <a:latin typeface="Cambria Math" panose="02040503050406030204" pitchFamily="18" charset="0"/>
                                  <a:sym typeface="Wingdings" panose="05000000000000000000" pitchFamily="2" charset="2"/>
                                </a:rPr>
                                <m:t>𝑐</m:t>
                              </m:r>
                            </m:sub>
                          </m:sSub>
                          <m:r>
                            <a:rPr lang="en-US" sz="2200" b="0" i="1" smtClean="0">
                              <a:latin typeface="Cambria Math" panose="02040503050406030204" pitchFamily="18" charset="0"/>
                              <a:sym typeface="Wingdings" panose="05000000000000000000" pitchFamily="2" charset="2"/>
                            </a:rPr>
                            <m:t> −</m:t>
                          </m:r>
                          <m:sSub>
                            <m:sSubPr>
                              <m:ctrlPr>
                                <a:rPr lang="en-US" sz="2200" b="0" i="1" smtClean="0">
                                  <a:latin typeface="Cambria Math" panose="02040503050406030204" pitchFamily="18" charset="0"/>
                                  <a:sym typeface="Wingdings" panose="05000000000000000000" pitchFamily="2" charset="2"/>
                                </a:rPr>
                              </m:ctrlPr>
                            </m:sSubPr>
                            <m:e>
                              <m:r>
                                <a:rPr lang="en-US" sz="2200" b="0" i="1" smtClean="0">
                                  <a:latin typeface="Cambria Math" panose="02040503050406030204" pitchFamily="18" charset="0"/>
                                  <a:sym typeface="Wingdings" panose="05000000000000000000" pitchFamily="2" charset="2"/>
                                </a:rPr>
                                <m:t>𝑉</m:t>
                              </m:r>
                            </m:e>
                            <m:sub>
                              <m:r>
                                <a:rPr lang="el-GR" sz="2200" b="0" i="1" smtClean="0">
                                  <a:latin typeface="Cambria Math" panose="02040503050406030204" pitchFamily="18" charset="0"/>
                                  <a:sym typeface="Wingdings" panose="05000000000000000000" pitchFamily="2" charset="2"/>
                                </a:rPr>
                                <m:t>𝜇𝛼𝜅𝜌𝜄𝛼</m:t>
                              </m:r>
                            </m:sub>
                          </m:sSub>
                        </m:e>
                      </m:d>
                    </m:oMath>
                  </m:oMathPara>
                </a14:m>
                <a:br>
                  <a:rPr lang="en-US" b="0" i="1" dirty="0">
                    <a:latin typeface="Calibri" panose="020F0502020204030204" pitchFamily="34" charset="0"/>
                    <a:sym typeface="Wingdings" panose="05000000000000000000" pitchFamily="2" charset="2"/>
                  </a:rPr>
                </a:br>
                <a:endParaRPr lang="en-US" b="0" i="1" dirty="0">
                  <a:latin typeface="Calibri" panose="020F0502020204030204" pitchFamily="34" charset="0"/>
                  <a:sym typeface="Wingdings" panose="05000000000000000000" pitchFamily="2" charset="2"/>
                </a:endParaRPr>
              </a:p>
              <a:p>
                <a:pPr marL="685800" lvl="2" indent="0">
                  <a:buNone/>
                </a:pPr>
                <a:endParaRPr lang="en-US" b="0" i="1" dirty="0">
                  <a:latin typeface="Calibri" panose="020F0502020204030204" pitchFamily="34" charset="0"/>
                  <a:cs typeface="Calibri" panose="020F0502020204030204" pitchFamily="34" charset="0"/>
                  <a:sym typeface="Wingdings" panose="05000000000000000000" pitchFamily="2" charset="2"/>
                </a:endParaRPr>
              </a:p>
              <a:p>
                <a:pPr marL="685800" lvl="2" indent="0">
                  <a:buNone/>
                </a:pPr>
                <a14:m>
                  <m:oMathPara xmlns:m="http://schemas.openxmlformats.org/officeDocument/2006/math">
                    <m:oMathParaPr>
                      <m:jc m:val="centerGroup"/>
                    </m:oMathParaPr>
                    <m:oMath xmlns:m="http://schemas.openxmlformats.org/officeDocument/2006/math">
                      <m:sSub>
                        <m:sSubPr>
                          <m:ctrlPr>
                            <a:rPr lang="en-US" sz="2200" b="0" i="1" smtClean="0">
                              <a:latin typeface="Cambria Math" panose="02040503050406030204" pitchFamily="18" charset="0"/>
                              <a:sym typeface="Wingdings" panose="05000000000000000000" pitchFamily="2" charset="2"/>
                            </a:rPr>
                          </m:ctrlPr>
                        </m:sSubPr>
                        <m:e>
                          <m:r>
                            <a:rPr lang="en-US" sz="2200" b="0" i="1" smtClean="0">
                              <a:latin typeface="Cambria Math" panose="02040503050406030204" pitchFamily="18" charset="0"/>
                              <a:sym typeface="Wingdings" panose="05000000000000000000" pitchFamily="2" charset="2"/>
                            </a:rPr>
                            <m:t>𝑈</m:t>
                          </m:r>
                        </m:e>
                        <m:sub>
                          <m:r>
                            <a:rPr lang="en-US" sz="2200" b="0" i="1" smtClean="0">
                              <a:latin typeface="Cambria Math" panose="02040503050406030204" pitchFamily="18" charset="0"/>
                              <a:sym typeface="Wingdings" panose="05000000000000000000" pitchFamily="2" charset="2"/>
                            </a:rPr>
                            <m:t>𝑒</m:t>
                          </m:r>
                        </m:sub>
                      </m:sSub>
                      <m:r>
                        <a:rPr lang="en-US" sz="2200" b="0" i="0" smtClean="0">
                          <a:latin typeface="Cambria Math" panose="02040503050406030204" pitchFamily="18" charset="0"/>
                          <a:sym typeface="Wingdings" panose="05000000000000000000" pitchFamily="2" charset="2"/>
                        </a:rPr>
                        <m:t>−0=</m:t>
                      </m:r>
                      <m:sSub>
                        <m:sSubPr>
                          <m:ctrlPr>
                            <a:rPr lang="en-US" sz="2200" b="0" i="1" smtClean="0">
                              <a:latin typeface="Cambria Math" panose="02040503050406030204" pitchFamily="18" charset="0"/>
                              <a:sym typeface="Wingdings" panose="05000000000000000000" pitchFamily="2" charset="2"/>
                            </a:rPr>
                          </m:ctrlPr>
                        </m:sSubPr>
                        <m:e>
                          <m:r>
                            <a:rPr lang="en-US" sz="2200" b="0" i="1" smtClean="0">
                              <a:latin typeface="Cambria Math" panose="02040503050406030204" pitchFamily="18" charset="0"/>
                              <a:sym typeface="Wingdings" panose="05000000000000000000" pitchFamily="2" charset="2"/>
                            </a:rPr>
                            <m:t>𝑞</m:t>
                          </m:r>
                        </m:e>
                        <m:sub>
                          <m:r>
                            <a:rPr lang="en-US" sz="2200" b="0" i="1" smtClean="0">
                              <a:latin typeface="Cambria Math" panose="02040503050406030204" pitchFamily="18" charset="0"/>
                              <a:sym typeface="Wingdings" panose="05000000000000000000" pitchFamily="2" charset="2"/>
                            </a:rPr>
                            <m:t>2</m:t>
                          </m:r>
                        </m:sub>
                      </m:sSub>
                      <m:d>
                        <m:dPr>
                          <m:ctrlPr>
                            <a:rPr lang="en-US" sz="2200" b="0" i="1" smtClean="0">
                              <a:latin typeface="Cambria Math" panose="02040503050406030204" pitchFamily="18" charset="0"/>
                              <a:sym typeface="Wingdings" panose="05000000000000000000" pitchFamily="2" charset="2"/>
                            </a:rPr>
                          </m:ctrlPr>
                        </m:dPr>
                        <m:e>
                          <m:sSub>
                            <m:sSubPr>
                              <m:ctrlPr>
                                <a:rPr lang="en-US" sz="2200" b="0" i="1" smtClean="0">
                                  <a:latin typeface="Cambria Math" panose="02040503050406030204" pitchFamily="18" charset="0"/>
                                  <a:sym typeface="Wingdings" panose="05000000000000000000" pitchFamily="2" charset="2"/>
                                </a:rPr>
                              </m:ctrlPr>
                            </m:sSubPr>
                            <m:e>
                              <m:r>
                                <a:rPr lang="en-US" sz="2200" b="0" i="1" smtClean="0">
                                  <a:latin typeface="Cambria Math" panose="02040503050406030204" pitchFamily="18" charset="0"/>
                                  <a:sym typeface="Wingdings" panose="05000000000000000000" pitchFamily="2" charset="2"/>
                                </a:rPr>
                                <m:t>𝑘</m:t>
                              </m:r>
                            </m:e>
                            <m:sub>
                              <m:r>
                                <a:rPr lang="en-US" sz="2200" b="0" i="1" smtClean="0">
                                  <a:latin typeface="Cambria Math" panose="02040503050406030204" pitchFamily="18" charset="0"/>
                                  <a:sym typeface="Wingdings" panose="05000000000000000000" pitchFamily="2" charset="2"/>
                                </a:rPr>
                                <m:t>𝑒</m:t>
                              </m:r>
                            </m:sub>
                          </m:sSub>
                          <m:f>
                            <m:fPr>
                              <m:ctrlPr>
                                <a:rPr lang="en-US" sz="2200" b="0" i="1" smtClean="0">
                                  <a:latin typeface="Cambria Math" panose="02040503050406030204" pitchFamily="18" charset="0"/>
                                  <a:sym typeface="Wingdings" panose="05000000000000000000" pitchFamily="2" charset="2"/>
                                </a:rPr>
                              </m:ctrlPr>
                            </m:fPr>
                            <m:num>
                              <m:sSub>
                                <m:sSubPr>
                                  <m:ctrlPr>
                                    <a:rPr lang="en-US" sz="2200" b="0" i="1" smtClean="0">
                                      <a:latin typeface="Cambria Math" panose="02040503050406030204" pitchFamily="18" charset="0"/>
                                      <a:sym typeface="Wingdings" panose="05000000000000000000" pitchFamily="2" charset="2"/>
                                    </a:rPr>
                                  </m:ctrlPr>
                                </m:sSubPr>
                                <m:e>
                                  <m:r>
                                    <a:rPr lang="en-US" sz="2200" b="0" i="1" smtClean="0">
                                      <a:latin typeface="Cambria Math" panose="02040503050406030204" pitchFamily="18" charset="0"/>
                                      <a:sym typeface="Wingdings" panose="05000000000000000000" pitchFamily="2" charset="2"/>
                                    </a:rPr>
                                    <m:t>𝑞</m:t>
                                  </m:r>
                                </m:e>
                                <m:sub>
                                  <m:r>
                                    <a:rPr lang="en-US" sz="2200" b="0" i="1" smtClean="0">
                                      <a:latin typeface="Cambria Math" panose="02040503050406030204" pitchFamily="18" charset="0"/>
                                      <a:sym typeface="Wingdings" panose="05000000000000000000" pitchFamily="2" charset="2"/>
                                    </a:rPr>
                                    <m:t>1</m:t>
                                  </m:r>
                                </m:sub>
                              </m:sSub>
                            </m:num>
                            <m:den>
                              <m:sSub>
                                <m:sSubPr>
                                  <m:ctrlPr>
                                    <a:rPr lang="en-US" sz="2200" b="0" i="1" smtClean="0">
                                      <a:latin typeface="Cambria Math" panose="02040503050406030204" pitchFamily="18" charset="0"/>
                                      <a:sym typeface="Wingdings" panose="05000000000000000000" pitchFamily="2" charset="2"/>
                                    </a:rPr>
                                  </m:ctrlPr>
                                </m:sSubPr>
                                <m:e>
                                  <m:r>
                                    <a:rPr lang="en-US" sz="2200" b="0" i="1" smtClean="0">
                                      <a:latin typeface="Cambria Math" panose="02040503050406030204" pitchFamily="18" charset="0"/>
                                      <a:sym typeface="Wingdings" panose="05000000000000000000" pitchFamily="2" charset="2"/>
                                    </a:rPr>
                                    <m:t>𝑟</m:t>
                                  </m:r>
                                </m:e>
                                <m:sub>
                                  <m:r>
                                    <a:rPr lang="en-US" sz="2200" b="0" i="1" smtClean="0">
                                      <a:latin typeface="Cambria Math" panose="02040503050406030204" pitchFamily="18" charset="0"/>
                                      <a:sym typeface="Wingdings" panose="05000000000000000000" pitchFamily="2" charset="2"/>
                                    </a:rPr>
                                    <m:t>12</m:t>
                                  </m:r>
                                </m:sub>
                              </m:sSub>
                            </m:den>
                          </m:f>
                          <m:r>
                            <a:rPr lang="en-US" sz="2200" b="0" i="1" smtClean="0">
                              <a:latin typeface="Cambria Math" panose="02040503050406030204" pitchFamily="18" charset="0"/>
                              <a:sym typeface="Wingdings" panose="05000000000000000000" pitchFamily="2" charset="2"/>
                            </a:rPr>
                            <m:t>−0</m:t>
                          </m:r>
                        </m:e>
                      </m:d>
                      <m:r>
                        <a:rPr lang="en-US" sz="2200" b="0" i="1" smtClean="0">
                          <a:latin typeface="Cambria Math" panose="02040503050406030204" pitchFamily="18" charset="0"/>
                          <a:sym typeface="Wingdings" panose="05000000000000000000" pitchFamily="2" charset="2"/>
                        </a:rPr>
                        <m:t>=</m:t>
                      </m:r>
                      <m:sSub>
                        <m:sSubPr>
                          <m:ctrlPr>
                            <a:rPr lang="en-US" sz="2200" b="0" i="1" smtClean="0">
                              <a:latin typeface="Cambria Math" panose="02040503050406030204" pitchFamily="18" charset="0"/>
                              <a:sym typeface="Wingdings" panose="05000000000000000000" pitchFamily="2" charset="2"/>
                            </a:rPr>
                          </m:ctrlPr>
                        </m:sSubPr>
                        <m:e>
                          <m:r>
                            <a:rPr lang="en-US" sz="2200" b="0" i="1" smtClean="0">
                              <a:latin typeface="Cambria Math" panose="02040503050406030204" pitchFamily="18" charset="0"/>
                              <a:sym typeface="Wingdings" panose="05000000000000000000" pitchFamily="2" charset="2"/>
                            </a:rPr>
                            <m:t>𝑞</m:t>
                          </m:r>
                        </m:e>
                        <m:sub>
                          <m:r>
                            <a:rPr lang="en-US" sz="2200" b="0" i="1" smtClean="0">
                              <a:latin typeface="Cambria Math" panose="02040503050406030204" pitchFamily="18" charset="0"/>
                              <a:sym typeface="Wingdings" panose="05000000000000000000" pitchFamily="2" charset="2"/>
                            </a:rPr>
                            <m:t>2</m:t>
                          </m:r>
                        </m:sub>
                      </m:sSub>
                      <m:sSub>
                        <m:sSubPr>
                          <m:ctrlPr>
                            <a:rPr lang="en-US" sz="2200" b="0" i="1" smtClean="0">
                              <a:latin typeface="Cambria Math" panose="02040503050406030204" pitchFamily="18" charset="0"/>
                              <a:sym typeface="Wingdings" panose="05000000000000000000" pitchFamily="2" charset="2"/>
                            </a:rPr>
                          </m:ctrlPr>
                        </m:sSubPr>
                        <m:e>
                          <m:r>
                            <a:rPr lang="en-US" sz="2200" b="0" i="1" smtClean="0">
                              <a:latin typeface="Cambria Math" panose="02040503050406030204" pitchFamily="18" charset="0"/>
                              <a:sym typeface="Wingdings" panose="05000000000000000000" pitchFamily="2" charset="2"/>
                            </a:rPr>
                            <m:t>𝑉</m:t>
                          </m:r>
                        </m:e>
                        <m:sub>
                          <m:r>
                            <a:rPr lang="en-US" sz="2200" b="0" i="1" smtClean="0">
                              <a:latin typeface="Cambria Math" panose="02040503050406030204" pitchFamily="18" charset="0"/>
                              <a:sym typeface="Wingdings" panose="05000000000000000000" pitchFamily="2" charset="2"/>
                            </a:rPr>
                            <m:t>𝑐</m:t>
                          </m:r>
                        </m:sub>
                      </m:sSub>
                    </m:oMath>
                  </m:oMathPara>
                </a14:m>
                <a:endParaRPr lang="el-GR" sz="2200" b="0" i="1" dirty="0">
                  <a:latin typeface="Calibri" panose="020F0502020204030204" pitchFamily="34" charset="0"/>
                  <a:sym typeface="Wingdings" panose="05000000000000000000" pitchFamily="2" charset="2"/>
                </a:endParaRPr>
              </a:p>
              <a:p>
                <a:pPr lvl="1"/>
                <a:r>
                  <a:rPr lang="el-GR" dirty="0">
                    <a:latin typeface="Calibri" panose="020F0502020204030204" pitchFamily="34" charset="0"/>
                    <a:sym typeface="Wingdings" panose="05000000000000000000" pitchFamily="2" charset="2"/>
                  </a:rPr>
                  <a:t>Άρα</a:t>
                </a:r>
                <a:endParaRPr lang="en-US" b="0" dirty="0">
                  <a:latin typeface="Calibri" panose="020F0502020204030204" pitchFamily="34" charset="0"/>
                  <a:sym typeface="Wingdings" panose="05000000000000000000" pitchFamily="2" charset="2"/>
                </a:endParaRPr>
              </a:p>
              <a:p>
                <a:pPr marL="685800" lvl="2" indent="0">
                  <a:buNone/>
                </a:pPr>
                <a:br>
                  <a:rPr lang="en-US" b="0" i="1" dirty="0">
                    <a:latin typeface="Calibri" panose="020F0502020204030204" pitchFamily="34" charset="0"/>
                    <a:cs typeface="Calibri" panose="020F0502020204030204" pitchFamily="34" charset="0"/>
                    <a:sym typeface="Wingdings" panose="05000000000000000000" pitchFamily="2" charset="2"/>
                  </a:rPr>
                </a:br>
                <a:r>
                  <a:rPr lang="en-US" b="0" i="1" dirty="0">
                    <a:latin typeface="Calibri" panose="020F0502020204030204" pitchFamily="34" charset="0"/>
                    <a:cs typeface="Calibri" panose="020F0502020204030204" pitchFamily="34" charset="0"/>
                    <a:sym typeface="Wingdings" panose="05000000000000000000" pitchFamily="2" charset="2"/>
                  </a:rPr>
                  <a:t>		</a:t>
                </a:r>
                <a:r>
                  <a:rPr lang="en-US" sz="2400" b="0" i="1" dirty="0">
                    <a:latin typeface="Calibri" panose="020F0502020204030204" pitchFamily="34" charset="0"/>
                    <a:cs typeface="Calibri" panose="020F0502020204030204" pitchFamily="34" charset="0"/>
                    <a:sym typeface="Wingdings" panose="05000000000000000000" pitchFamily="2" charset="2"/>
                  </a:rPr>
                  <a:t>	</a:t>
                </a:r>
                <a:endParaRPr lang="en-US" sz="2400" dirty="0">
                  <a:latin typeface="Calibri" panose="020F0502020204030204" pitchFamily="34" charset="0"/>
                  <a:cs typeface="Calibri" panose="020F0502020204030204" pitchFamily="34" charset="0"/>
                  <a:sym typeface="Wingdings" panose="05000000000000000000" pitchFamily="2" charset="2"/>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6530168" cy="5181600"/>
              </a:xfrm>
              <a:blipFill>
                <a:blip r:embed="rId2"/>
                <a:stretch>
                  <a:fillRect t="-941" r="-1307"/>
                </a:stretch>
              </a:blipFill>
            </p:spPr>
            <p:txBody>
              <a:bodyPr/>
              <a:lstStyle/>
              <a:p>
                <a:r>
                  <a:rPr lang="en-US">
                    <a:noFill/>
                  </a:rPr>
                  <a:t> </a:t>
                </a:r>
              </a:p>
            </p:txBody>
          </p:sp>
        </mc:Fallback>
      </mc:AlternateContent>
      <p:sp>
        <p:nvSpPr>
          <p:cNvPr id="2" name="Title 1"/>
          <p:cNvSpPr>
            <a:spLocks noGrp="1"/>
          </p:cNvSpPr>
          <p:nvPr>
            <p:ph type="title"/>
          </p:nvPr>
        </p:nvSpPr>
        <p:spPr/>
        <p:txBody>
          <a:bodyPr>
            <a:normAutofit fontScale="90000"/>
          </a:bodyPr>
          <a:lstStyle/>
          <a:p>
            <a:r>
              <a:rPr lang="el-GR" dirty="0"/>
              <a:t>Ηλεκτρικό Δυναμικό</a:t>
            </a:r>
          </a:p>
        </p:txBody>
      </p:sp>
      <p:sp>
        <p:nvSpPr>
          <p:cNvPr id="5" name="TextBox 4"/>
          <p:cNvSpPr txBox="1"/>
          <p:nvPr/>
        </p:nvSpPr>
        <p:spPr>
          <a:xfrm>
            <a:off x="2495350" y="5145268"/>
            <a:ext cx="2157992" cy="757063"/>
          </a:xfrm>
          <a:prstGeom prst="roundRect">
            <a:avLst>
              <a:gd name="adj" fmla="val 9473"/>
            </a:avLst>
          </a:prstGeom>
          <a:noFill/>
          <a:ln w="28575"/>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prstClr val="black"/>
              </a:solidFill>
              <a:effectLst/>
              <a:uLnTx/>
              <a:uFillTx/>
              <a:latin typeface="Cambria" panose="02040503050406030204"/>
              <a:ea typeface="+mn-ea"/>
              <a:cs typeface="+mn-cs"/>
            </a:endParaRPr>
          </a:p>
        </p:txBody>
      </p:sp>
      <p:pic>
        <p:nvPicPr>
          <p:cNvPr id="6" name="Picture 2" descr="http://photos1.blogger.com/x/blogger/3569/2389/1600/760725/Decorated_tree.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Ομάδα 6">
            <a:extLst>
              <a:ext uri="{FF2B5EF4-FFF2-40B4-BE49-F238E27FC236}">
                <a16:creationId xmlns:a16="http://schemas.microsoft.com/office/drawing/2014/main" id="{701D5B33-1708-4C11-4C51-4A9A80845711}"/>
              </a:ext>
            </a:extLst>
          </p:cNvPr>
          <p:cNvGrpSpPr/>
          <p:nvPr/>
        </p:nvGrpSpPr>
        <p:grpSpPr>
          <a:xfrm>
            <a:off x="5715000" y="3609340"/>
            <a:ext cx="2895600" cy="2794910"/>
            <a:chOff x="5638800" y="710292"/>
            <a:chExt cx="2895600" cy="2794910"/>
          </a:xfrm>
        </p:grpSpPr>
        <p:grpSp>
          <p:nvGrpSpPr>
            <p:cNvPr id="9" name="Ομάδα 8">
              <a:extLst>
                <a:ext uri="{FF2B5EF4-FFF2-40B4-BE49-F238E27FC236}">
                  <a16:creationId xmlns:a16="http://schemas.microsoft.com/office/drawing/2014/main" id="{738E7F2F-B20F-A140-1C1C-F98B31372A22}"/>
                </a:ext>
              </a:extLst>
            </p:cNvPr>
            <p:cNvGrpSpPr/>
            <p:nvPr/>
          </p:nvGrpSpPr>
          <p:grpSpPr>
            <a:xfrm>
              <a:off x="5638800" y="710292"/>
              <a:ext cx="2895600" cy="2794910"/>
              <a:chOff x="5638800" y="710292"/>
              <a:chExt cx="2895600" cy="2794910"/>
            </a:xfrm>
          </p:grpSpPr>
          <p:grpSp>
            <p:nvGrpSpPr>
              <p:cNvPr id="13" name="Ομάδα 12">
                <a:extLst>
                  <a:ext uri="{FF2B5EF4-FFF2-40B4-BE49-F238E27FC236}">
                    <a16:creationId xmlns:a16="http://schemas.microsoft.com/office/drawing/2014/main" id="{D93FD1F3-7793-ECC8-CCD7-7100FAC405B0}"/>
                  </a:ext>
                </a:extLst>
              </p:cNvPr>
              <p:cNvGrpSpPr/>
              <p:nvPr/>
            </p:nvGrpSpPr>
            <p:grpSpPr>
              <a:xfrm>
                <a:off x="5638800" y="710292"/>
                <a:ext cx="2895600" cy="2794910"/>
                <a:chOff x="5715000" y="3934149"/>
                <a:chExt cx="2895600" cy="2794910"/>
              </a:xfrm>
            </p:grpSpPr>
            <p:grpSp>
              <p:nvGrpSpPr>
                <p:cNvPr id="17" name="Ομάδα 16">
                  <a:extLst>
                    <a:ext uri="{FF2B5EF4-FFF2-40B4-BE49-F238E27FC236}">
                      <a16:creationId xmlns:a16="http://schemas.microsoft.com/office/drawing/2014/main" id="{E0785BF6-3DFD-97FB-4791-8EEC74529271}"/>
                    </a:ext>
                  </a:extLst>
                </p:cNvPr>
                <p:cNvGrpSpPr/>
                <p:nvPr/>
              </p:nvGrpSpPr>
              <p:grpSpPr>
                <a:xfrm>
                  <a:off x="5715000" y="3962401"/>
                  <a:ext cx="2895600" cy="2766658"/>
                  <a:chOff x="6759482" y="4648200"/>
                  <a:chExt cx="1851118" cy="2013468"/>
                </a:xfrm>
              </p:grpSpPr>
              <p:sp>
                <p:nvSpPr>
                  <p:cNvPr id="23" name="Οβάλ 22">
                    <a:extLst>
                      <a:ext uri="{FF2B5EF4-FFF2-40B4-BE49-F238E27FC236}">
                        <a16:creationId xmlns:a16="http://schemas.microsoft.com/office/drawing/2014/main" id="{BE611274-9414-EB13-3F5C-4B070AA66962}"/>
                      </a:ext>
                    </a:extLst>
                  </p:cNvPr>
                  <p:cNvSpPr/>
                  <p:nvPr/>
                </p:nvSpPr>
                <p:spPr>
                  <a:xfrm>
                    <a:off x="7543800" y="5562600"/>
                    <a:ext cx="304800" cy="304800"/>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cxnSp>
                <p:nvCxnSpPr>
                  <p:cNvPr id="28" name="Ευθύγραμμο βέλος σύνδεσης 27">
                    <a:extLst>
                      <a:ext uri="{FF2B5EF4-FFF2-40B4-BE49-F238E27FC236}">
                        <a16:creationId xmlns:a16="http://schemas.microsoft.com/office/drawing/2014/main" id="{6DD2FC6C-5045-E9E5-DA46-59138497C85C}"/>
                      </a:ext>
                    </a:extLst>
                  </p:cNvPr>
                  <p:cNvCxnSpPr>
                    <a:cxnSpLocks/>
                    <a:stCxn id="23" idx="0"/>
                  </p:cNvCxnSpPr>
                  <p:nvPr/>
                </p:nvCxnSpPr>
                <p:spPr>
                  <a:xfrm flipV="1">
                    <a:off x="7696200" y="4648200"/>
                    <a:ext cx="0" cy="914400"/>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Ευθύγραμμο βέλος σύνδεσης 28">
                    <a:extLst>
                      <a:ext uri="{FF2B5EF4-FFF2-40B4-BE49-F238E27FC236}">
                        <a16:creationId xmlns:a16="http://schemas.microsoft.com/office/drawing/2014/main" id="{5BF87E68-AC65-B1E8-C050-35E18C9F6659}"/>
                      </a:ext>
                    </a:extLst>
                  </p:cNvPr>
                  <p:cNvCxnSpPr>
                    <a:cxnSpLocks/>
                    <a:stCxn id="23" idx="7"/>
                  </p:cNvCxnSpPr>
                  <p:nvPr/>
                </p:nvCxnSpPr>
                <p:spPr>
                  <a:xfrm flipV="1">
                    <a:off x="7803963" y="4953000"/>
                    <a:ext cx="578037" cy="654237"/>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Ευθύγραμμο βέλος σύνδεσης 29">
                    <a:extLst>
                      <a:ext uri="{FF2B5EF4-FFF2-40B4-BE49-F238E27FC236}">
                        <a16:creationId xmlns:a16="http://schemas.microsoft.com/office/drawing/2014/main" id="{DBA400DB-3B59-5A26-C08A-3C436AF8DAD5}"/>
                      </a:ext>
                    </a:extLst>
                  </p:cNvPr>
                  <p:cNvCxnSpPr>
                    <a:cxnSpLocks/>
                    <a:stCxn id="23" idx="6"/>
                  </p:cNvCxnSpPr>
                  <p:nvPr/>
                </p:nvCxnSpPr>
                <p:spPr>
                  <a:xfrm>
                    <a:off x="7848600" y="5715000"/>
                    <a:ext cx="762000" cy="0"/>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Ευθύγραμμο βέλος σύνδεσης 30">
                    <a:extLst>
                      <a:ext uri="{FF2B5EF4-FFF2-40B4-BE49-F238E27FC236}">
                        <a16:creationId xmlns:a16="http://schemas.microsoft.com/office/drawing/2014/main" id="{6E83A0FD-BFFC-43B5-DAF0-30C8D4CCE2B0}"/>
                      </a:ext>
                    </a:extLst>
                  </p:cNvPr>
                  <p:cNvCxnSpPr>
                    <a:cxnSpLocks/>
                    <a:stCxn id="23" idx="5"/>
                  </p:cNvCxnSpPr>
                  <p:nvPr/>
                </p:nvCxnSpPr>
                <p:spPr>
                  <a:xfrm>
                    <a:off x="7803964" y="5822763"/>
                    <a:ext cx="654237" cy="654237"/>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Ευθύγραμμο βέλος σύνδεσης 31">
                    <a:extLst>
                      <a:ext uri="{FF2B5EF4-FFF2-40B4-BE49-F238E27FC236}">
                        <a16:creationId xmlns:a16="http://schemas.microsoft.com/office/drawing/2014/main" id="{D45B62AC-0F7A-A9E8-66AA-3A44F0E052AA}"/>
                      </a:ext>
                    </a:extLst>
                  </p:cNvPr>
                  <p:cNvCxnSpPr>
                    <a:cxnSpLocks/>
                    <a:stCxn id="23" idx="4"/>
                  </p:cNvCxnSpPr>
                  <p:nvPr/>
                </p:nvCxnSpPr>
                <p:spPr>
                  <a:xfrm flipH="1">
                    <a:off x="7696200" y="5867400"/>
                    <a:ext cx="1" cy="794268"/>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Ευθύγραμμο βέλος σύνδεσης 32">
                    <a:extLst>
                      <a:ext uri="{FF2B5EF4-FFF2-40B4-BE49-F238E27FC236}">
                        <a16:creationId xmlns:a16="http://schemas.microsoft.com/office/drawing/2014/main" id="{8A0E5DD6-6D40-A4B6-4846-DDC9A400B998}"/>
                      </a:ext>
                    </a:extLst>
                  </p:cNvPr>
                  <p:cNvCxnSpPr>
                    <a:cxnSpLocks/>
                    <a:stCxn id="23" idx="1"/>
                  </p:cNvCxnSpPr>
                  <p:nvPr/>
                </p:nvCxnSpPr>
                <p:spPr>
                  <a:xfrm flipH="1" flipV="1">
                    <a:off x="6934200" y="4953000"/>
                    <a:ext cx="654237" cy="654237"/>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Ευθύγραμμο βέλος σύνδεσης 33">
                    <a:extLst>
                      <a:ext uri="{FF2B5EF4-FFF2-40B4-BE49-F238E27FC236}">
                        <a16:creationId xmlns:a16="http://schemas.microsoft.com/office/drawing/2014/main" id="{CCEB1FB4-0F10-1A3A-2605-0C445BA43C20}"/>
                      </a:ext>
                    </a:extLst>
                  </p:cNvPr>
                  <p:cNvCxnSpPr>
                    <a:cxnSpLocks/>
                    <a:stCxn id="23" idx="2"/>
                  </p:cNvCxnSpPr>
                  <p:nvPr/>
                </p:nvCxnSpPr>
                <p:spPr>
                  <a:xfrm flipH="1" flipV="1">
                    <a:off x="6759482" y="5707099"/>
                    <a:ext cx="784318" cy="7901"/>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Ευθύγραμμο βέλος σύνδεσης 34">
                    <a:extLst>
                      <a:ext uri="{FF2B5EF4-FFF2-40B4-BE49-F238E27FC236}">
                        <a16:creationId xmlns:a16="http://schemas.microsoft.com/office/drawing/2014/main" id="{CB5E167D-B485-B79F-8647-0330BB15B676}"/>
                      </a:ext>
                    </a:extLst>
                  </p:cNvPr>
                  <p:cNvCxnSpPr>
                    <a:cxnSpLocks/>
                    <a:stCxn id="23" idx="3"/>
                  </p:cNvCxnSpPr>
                  <p:nvPr/>
                </p:nvCxnSpPr>
                <p:spPr>
                  <a:xfrm flipH="1">
                    <a:off x="6856909" y="5822763"/>
                    <a:ext cx="731528" cy="654237"/>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sp>
              <p:nvSpPr>
                <p:cNvPr id="19" name="Οβάλ 18">
                  <a:extLst>
                    <a:ext uri="{FF2B5EF4-FFF2-40B4-BE49-F238E27FC236}">
                      <a16:creationId xmlns:a16="http://schemas.microsoft.com/office/drawing/2014/main" id="{29B793FF-CB94-9953-820A-4E84F4E357A5}"/>
                    </a:ext>
                  </a:extLst>
                </p:cNvPr>
                <p:cNvSpPr/>
                <p:nvPr/>
              </p:nvSpPr>
              <p:spPr>
                <a:xfrm rot="20445759">
                  <a:off x="7384627" y="4301996"/>
                  <a:ext cx="238388" cy="209409"/>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C8E67E52-06E0-CB20-DBB4-347F6774203E}"/>
                        </a:ext>
                      </a:extLst>
                    </p:cNvPr>
                    <p:cNvSpPr txBox="1"/>
                    <p:nvPr/>
                  </p:nvSpPr>
                  <p:spPr>
                    <a:xfrm>
                      <a:off x="7420917" y="3934149"/>
                      <a:ext cx="436704" cy="2769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𝑞</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b>
                            </m:sSub>
                          </m:oMath>
                        </m:oMathPara>
                      </a14:m>
                      <a:endParaRPr kumimoji="0" lang="en-US" sz="1800" b="0" i="0" u="none" strike="noStrike" kern="1200" cap="none" spc="0" normalizeH="0" baseline="0" noProof="0" dirty="0">
                        <a:ln>
                          <a:noFill/>
                        </a:ln>
                        <a:solidFill>
                          <a:prstClr val="black"/>
                        </a:solidFill>
                        <a:effectLst/>
                        <a:uLnTx/>
                        <a:uFillTx/>
                        <a:latin typeface="Cambria" panose="02040503050406030204"/>
                        <a:ea typeface="+mn-ea"/>
                        <a:cs typeface="+mn-cs"/>
                      </a:endParaRPr>
                    </a:p>
                  </p:txBody>
                </p:sp>
              </mc:Choice>
              <mc:Fallback xmlns="">
                <p:sp>
                  <p:nvSpPr>
                    <p:cNvPr id="21" name="TextBox 20">
                      <a:extLst>
                        <a:ext uri="{FF2B5EF4-FFF2-40B4-BE49-F238E27FC236}">
                          <a16:creationId xmlns:a16="http://schemas.microsoft.com/office/drawing/2014/main" id="{C8E67E52-06E0-CB20-DBB4-347F6774203E}"/>
                        </a:ext>
                      </a:extLst>
                    </p:cNvPr>
                    <p:cNvSpPr txBox="1">
                      <a:spLocks noRot="1" noChangeAspect="1" noMove="1" noResize="1" noEditPoints="1" noAdjustHandles="1" noChangeArrowheads="1" noChangeShapeType="1" noTextEdit="1"/>
                    </p:cNvSpPr>
                    <p:nvPr/>
                  </p:nvSpPr>
                  <p:spPr>
                    <a:xfrm>
                      <a:off x="7420917" y="3934149"/>
                      <a:ext cx="436704" cy="276999"/>
                    </a:xfrm>
                    <a:prstGeom prst="rect">
                      <a:avLst/>
                    </a:prstGeom>
                    <a:blipFill>
                      <a:blip r:embed="rId4"/>
                      <a:stretch>
                        <a:fillRect b="-26087"/>
                      </a:stretch>
                    </a:blipFill>
                  </p:spPr>
                  <p:txBody>
                    <a:bodyPr/>
                    <a:lstStyle/>
                    <a:p>
                      <a:r>
                        <a:rPr lang="en-US">
                          <a:noFill/>
                        </a:rPr>
                        <a:t> </a:t>
                      </a:r>
                    </a:p>
                  </p:txBody>
                </p:sp>
              </mc:Fallback>
            </mc:AlternateContent>
            <p:cxnSp>
              <p:nvCxnSpPr>
                <p:cNvPr id="22" name="Ευθεία γραμμή σύνδεσης 21">
                  <a:extLst>
                    <a:ext uri="{FF2B5EF4-FFF2-40B4-BE49-F238E27FC236}">
                      <a16:creationId xmlns:a16="http://schemas.microsoft.com/office/drawing/2014/main" id="{CCFDBF94-2281-68A0-7F46-3FD904319F2D}"/>
                    </a:ext>
                  </a:extLst>
                </p:cNvPr>
                <p:cNvCxnSpPr>
                  <a:cxnSpLocks/>
                  <a:endCxn id="19" idx="3"/>
                </p:cNvCxnSpPr>
                <p:nvPr/>
              </p:nvCxnSpPr>
              <p:spPr>
                <a:xfrm flipV="1">
                  <a:off x="7249008" y="4504374"/>
                  <a:ext cx="199630" cy="745372"/>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D9D3463F-12C9-7FEA-7FC3-6C809B2163BC}"/>
                      </a:ext>
                    </a:extLst>
                  </p:cNvPr>
                  <p:cNvSpPr txBox="1"/>
                  <p:nvPr/>
                </p:nvSpPr>
                <p:spPr>
                  <a:xfrm>
                    <a:off x="7306195" y="1411842"/>
                    <a:ext cx="334707"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𝑟</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12</m:t>
                              </m:r>
                            </m:sub>
                          </m:sSub>
                        </m:oMath>
                      </m:oMathPara>
                    </a14:m>
                    <a:endParaRPr kumimoji="0" lang="en-US" sz="1800" b="0" i="0" u="none" strike="noStrike" kern="1200" cap="none" spc="0" normalizeH="0" baseline="0" noProof="0" dirty="0">
                      <a:ln>
                        <a:noFill/>
                      </a:ln>
                      <a:solidFill>
                        <a:prstClr val="black"/>
                      </a:solidFill>
                      <a:effectLst/>
                      <a:uLnTx/>
                      <a:uFillTx/>
                      <a:latin typeface="Cambria" panose="02040503050406030204"/>
                      <a:ea typeface="+mn-ea"/>
                      <a:cs typeface="+mn-cs"/>
                    </a:endParaRPr>
                  </a:p>
                </p:txBody>
              </p:sp>
            </mc:Choice>
            <mc:Fallback xmlns="">
              <p:sp>
                <p:nvSpPr>
                  <p:cNvPr id="15" name="TextBox 14">
                    <a:extLst>
                      <a:ext uri="{FF2B5EF4-FFF2-40B4-BE49-F238E27FC236}">
                        <a16:creationId xmlns:a16="http://schemas.microsoft.com/office/drawing/2014/main" id="{D9D3463F-12C9-7FEA-7FC3-6C809B2163BC}"/>
                      </a:ext>
                    </a:extLst>
                  </p:cNvPr>
                  <p:cNvSpPr txBox="1">
                    <a:spLocks noRot="1" noChangeAspect="1" noMove="1" noResize="1" noEditPoints="1" noAdjustHandles="1" noChangeArrowheads="1" noChangeShapeType="1" noTextEdit="1"/>
                  </p:cNvSpPr>
                  <p:nvPr/>
                </p:nvSpPr>
                <p:spPr>
                  <a:xfrm>
                    <a:off x="7306195" y="1411842"/>
                    <a:ext cx="334707" cy="276999"/>
                  </a:xfrm>
                  <a:prstGeom prst="rect">
                    <a:avLst/>
                  </a:prstGeom>
                  <a:blipFill>
                    <a:blip r:embed="rId5"/>
                    <a:stretch>
                      <a:fillRect l="-10909" r="-7273" b="-17391"/>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783B890E-7C71-DD4F-F9FB-66D701F6522B}"/>
                    </a:ext>
                  </a:extLst>
                </p:cNvPr>
                <p:cNvSpPr txBox="1"/>
                <p:nvPr/>
              </p:nvSpPr>
              <p:spPr>
                <a:xfrm>
                  <a:off x="6923108" y="1957838"/>
                  <a:ext cx="361894" cy="36933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𝑞</m:t>
                            </m:r>
                          </m:e>
                          <m: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sub>
                        </m:sSub>
                      </m:oMath>
                    </m:oMathPara>
                  </a14:m>
                  <a:endParaRPr kumimoji="0" lang="en-US" sz="1800" b="0" i="0" u="none" strike="noStrike" kern="1200" cap="none" spc="0" normalizeH="0" baseline="0" noProof="0" dirty="0">
                    <a:ln>
                      <a:noFill/>
                    </a:ln>
                    <a:solidFill>
                      <a:prstClr val="black"/>
                    </a:solidFill>
                    <a:effectLst/>
                    <a:uLnTx/>
                    <a:uFillTx/>
                    <a:latin typeface="Cambria" panose="02040503050406030204"/>
                    <a:ea typeface="+mn-ea"/>
                    <a:cs typeface="+mn-cs"/>
                  </a:endParaRPr>
                </a:p>
              </p:txBody>
            </p:sp>
          </mc:Choice>
          <mc:Fallback xmlns="">
            <p:sp>
              <p:nvSpPr>
                <p:cNvPr id="11" name="TextBox 10">
                  <a:extLst>
                    <a:ext uri="{FF2B5EF4-FFF2-40B4-BE49-F238E27FC236}">
                      <a16:creationId xmlns:a16="http://schemas.microsoft.com/office/drawing/2014/main" id="{783B890E-7C71-DD4F-F9FB-66D701F6522B}"/>
                    </a:ext>
                  </a:extLst>
                </p:cNvPr>
                <p:cNvSpPr txBox="1">
                  <a:spLocks noRot="1" noChangeAspect="1" noMove="1" noResize="1" noEditPoints="1" noAdjustHandles="1" noChangeArrowheads="1" noChangeShapeType="1" noTextEdit="1"/>
                </p:cNvSpPr>
                <p:nvPr/>
              </p:nvSpPr>
              <p:spPr>
                <a:xfrm>
                  <a:off x="6923108" y="1957838"/>
                  <a:ext cx="361894" cy="369332"/>
                </a:xfrm>
                <a:prstGeom prst="rect">
                  <a:avLst/>
                </a:prstGeom>
                <a:blipFill>
                  <a:blip r:embed="rId6"/>
                  <a:stretch>
                    <a:fillRect l="-20000" r="-6667" b="-30000"/>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F662AD5E-CB8C-881E-4A2A-3A4F372F77BB}"/>
                  </a:ext>
                </a:extLst>
              </p:cNvPr>
              <p:cNvSpPr txBox="1"/>
              <p:nvPr/>
            </p:nvSpPr>
            <p:spPr>
              <a:xfrm>
                <a:off x="2511630" y="5172765"/>
                <a:ext cx="2238881" cy="7199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sym typeface="Wingdings" panose="05000000000000000000" pitchFamily="2" charset="2"/>
                          </a:rPr>
                        </m:ctrlPr>
                      </m:sSub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sym typeface="Wingdings" panose="05000000000000000000" pitchFamily="2" charset="2"/>
                          </a:rPr>
                          <m:t>𝑈</m:t>
                        </m:r>
                      </m:e>
                      <m:sub>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sym typeface="Wingdings" panose="05000000000000000000" pitchFamily="2" charset="2"/>
                          </a:rPr>
                          <m:t>𝑒</m:t>
                        </m:r>
                      </m:sub>
                    </m:sSub>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sym typeface="Wingdings" panose="05000000000000000000" pitchFamily="2" charset="2"/>
                      </a:rPr>
                      <m:t>=</m:t>
                    </m:r>
                    <m:sSub>
                      <m:sSub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sym typeface="Wingdings" panose="05000000000000000000" pitchFamily="2" charset="2"/>
                          </a:rPr>
                        </m:ctrlPr>
                      </m:sSub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sym typeface="Wingdings" panose="05000000000000000000" pitchFamily="2" charset="2"/>
                          </a:rPr>
                          <m:t>𝑘</m:t>
                        </m:r>
                      </m:e>
                      <m:sub>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sym typeface="Wingdings" panose="05000000000000000000" pitchFamily="2" charset="2"/>
                          </a:rPr>
                          <m:t>𝑒</m:t>
                        </m:r>
                      </m:sub>
                    </m:sSub>
                    <m:f>
                      <m:f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sym typeface="Wingdings" panose="05000000000000000000" pitchFamily="2" charset="2"/>
                          </a:rPr>
                        </m:ctrlPr>
                      </m:fPr>
                      <m:num>
                        <m:sSub>
                          <m:sSub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sym typeface="Wingdings" panose="05000000000000000000" pitchFamily="2" charset="2"/>
                              </a:rPr>
                            </m:ctrlPr>
                          </m:sSub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sym typeface="Wingdings" panose="05000000000000000000" pitchFamily="2" charset="2"/>
                              </a:rPr>
                              <m:t>𝑞</m:t>
                            </m:r>
                          </m:e>
                          <m:sub>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sym typeface="Wingdings" panose="05000000000000000000" pitchFamily="2" charset="2"/>
                              </a:rPr>
                              <m:t>1</m:t>
                            </m:r>
                          </m:sub>
                        </m:sSub>
                        <m:sSub>
                          <m:sSub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sym typeface="Wingdings" panose="05000000000000000000" pitchFamily="2" charset="2"/>
                              </a:rPr>
                            </m:ctrlPr>
                          </m:sSub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sym typeface="Wingdings" panose="05000000000000000000" pitchFamily="2" charset="2"/>
                              </a:rPr>
                              <m:t>𝑞</m:t>
                            </m:r>
                          </m:e>
                          <m:sub>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sym typeface="Wingdings" panose="05000000000000000000" pitchFamily="2" charset="2"/>
                              </a:rPr>
                              <m:t>2</m:t>
                            </m:r>
                          </m:sub>
                        </m:sSub>
                      </m:num>
                      <m:den>
                        <m:sSub>
                          <m:sSub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sym typeface="Wingdings" panose="05000000000000000000" pitchFamily="2" charset="2"/>
                              </a:rPr>
                            </m:ctrlPr>
                          </m:sSub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sym typeface="Wingdings" panose="05000000000000000000" pitchFamily="2" charset="2"/>
                              </a:rPr>
                              <m:t>𝑟</m:t>
                            </m:r>
                          </m:e>
                          <m:sub>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sym typeface="Wingdings" panose="05000000000000000000" pitchFamily="2" charset="2"/>
                              </a:rPr>
                              <m:t>12</m:t>
                            </m:r>
                          </m:sub>
                        </m:sSub>
                      </m:den>
                    </m:f>
                  </m:oMath>
                </a14:m>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Wingdings" panose="05000000000000000000" pitchFamily="2" charset="2"/>
                  </a:rPr>
                  <a:t> </a:t>
                </a:r>
                <a:endParaRPr kumimoji="0" lang="en-US" sz="2400" b="0" i="0" u="none" strike="noStrike" kern="1200" cap="none" spc="0" normalizeH="0" baseline="0" noProof="0" dirty="0">
                  <a:ln>
                    <a:noFill/>
                  </a:ln>
                  <a:solidFill>
                    <a:prstClr val="black"/>
                  </a:solidFill>
                  <a:effectLst/>
                  <a:uLnTx/>
                  <a:uFillTx/>
                  <a:latin typeface="Cambria" panose="02040503050406030204"/>
                  <a:ea typeface="+mn-ea"/>
                  <a:cs typeface="+mn-cs"/>
                </a:endParaRPr>
              </a:p>
            </p:txBody>
          </p:sp>
        </mc:Choice>
        <mc:Fallback xmlns="">
          <p:sp>
            <p:nvSpPr>
              <p:cNvPr id="37" name="TextBox 36">
                <a:extLst>
                  <a:ext uri="{FF2B5EF4-FFF2-40B4-BE49-F238E27FC236}">
                    <a16:creationId xmlns:a16="http://schemas.microsoft.com/office/drawing/2014/main" id="{F662AD5E-CB8C-881E-4A2A-3A4F372F77BB}"/>
                  </a:ext>
                </a:extLst>
              </p:cNvPr>
              <p:cNvSpPr txBox="1">
                <a:spLocks noRot="1" noChangeAspect="1" noMove="1" noResize="1" noEditPoints="1" noAdjustHandles="1" noChangeArrowheads="1" noChangeShapeType="1" noTextEdit="1"/>
              </p:cNvSpPr>
              <p:nvPr/>
            </p:nvSpPr>
            <p:spPr>
              <a:xfrm>
                <a:off x="2511630" y="5172765"/>
                <a:ext cx="2238881" cy="719941"/>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p14="http://schemas.microsoft.com/office/powerpoint/2010/main">
        <mc:Choice Requires="p14">
          <p:contentPart p14:bwMode="auto" r:id="rId8">
            <p14:nvContentPartPr>
              <p14:cNvPr id="4" name="Ink 3"/>
              <p14:cNvContentPartPr/>
              <p14:nvPr/>
            </p14:nvContentPartPr>
            <p14:xfrm>
              <a:off x="7734600" y="3953520"/>
              <a:ext cx="154080" cy="184680"/>
            </p14:xfrm>
          </p:contentPart>
        </mc:Choice>
        <mc:Fallback xmlns="">
          <p:pic>
            <p:nvPicPr>
              <p:cNvPr id="4" name="Ink 3"/>
              <p:cNvPicPr/>
              <p:nvPr/>
            </p:nvPicPr>
            <p:blipFill>
              <a:blip r:embed="rId9"/>
              <a:stretch>
                <a:fillRect/>
              </a:stretch>
            </p:blipFill>
            <p:spPr>
              <a:xfrm>
                <a:off x="7723440" y="3945240"/>
                <a:ext cx="175320" cy="201240"/>
              </a:xfrm>
              <a:prstGeom prst="rect">
                <a:avLst/>
              </a:prstGeom>
            </p:spPr>
          </p:pic>
        </mc:Fallback>
      </mc:AlternateContent>
      <mc:AlternateContent xmlns:mc="http://schemas.openxmlformats.org/markup-compatibility/2006" xmlns:a14="http://schemas.microsoft.com/office/drawing/2010/main">
        <mc:Choice Requires="a14">
          <p:sp>
            <p:nvSpPr>
              <p:cNvPr id="10" name="Πάπυρος: Οριζόντιος 9">
                <a:extLst>
                  <a:ext uri="{FF2B5EF4-FFF2-40B4-BE49-F238E27FC236}">
                    <a16:creationId xmlns:a16="http://schemas.microsoft.com/office/drawing/2014/main" id="{38A9F48F-777A-A00E-572A-A53E218A3D2C}"/>
                  </a:ext>
                </a:extLst>
              </p:cNvPr>
              <p:cNvSpPr/>
              <p:nvPr/>
            </p:nvSpPr>
            <p:spPr>
              <a:xfrm>
                <a:off x="6019799" y="681581"/>
                <a:ext cx="2385614" cy="661308"/>
              </a:xfrm>
              <a:prstGeom prst="horizontalScrol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𝑊</m:t>
                          </m:r>
                        </m:e>
                        <m:sub>
                          <m:r>
                            <a:rPr kumimoji="0" lang="en-US" sz="2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𝑒𝑥𝑡</m:t>
                          </m:r>
                        </m:sub>
                      </m:sSub>
                      <m:r>
                        <a:rPr kumimoji="0" lang="en-US" sz="2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m:t>
                      </m:r>
                      <m:r>
                        <a:rPr kumimoji="0" lang="en-US" sz="2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𝑞</m:t>
                      </m:r>
                      <m:r>
                        <m:rPr>
                          <m:sty m:val="p"/>
                        </m:rPr>
                        <a:rPr kumimoji="0" lang="en-US" sz="2400" b="0" i="0"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Δ</m:t>
                      </m:r>
                      <m:sSub>
                        <m:sSubPr>
                          <m:ctrlPr>
                            <a:rPr kumimoji="0" lang="el-GR" sz="2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𝑉</m:t>
                          </m:r>
                        </m:e>
                        <m:sub>
                          <m:r>
                            <a:rPr kumimoji="0" lang="en-US" sz="2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𝐴</m:t>
                          </m:r>
                          <m:r>
                            <a:rPr kumimoji="0" lang="en-US" sz="2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m:t>
                          </m:r>
                          <m:r>
                            <a:rPr kumimoji="0" lang="en-US" sz="2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𝐵</m:t>
                          </m:r>
                        </m:sub>
                      </m:sSub>
                    </m:oMath>
                  </m:oMathPara>
                </a14:m>
                <a:endParaRPr kumimoji="0" lang="en-US" sz="2400" b="0" i="0" u="none" strike="noStrike" kern="1200" cap="none" spc="0" normalizeH="0" baseline="0" noProof="0">
                  <a:ln>
                    <a:noFill/>
                  </a:ln>
                  <a:solidFill>
                    <a:prstClr val="white"/>
                  </a:solidFill>
                  <a:effectLst/>
                  <a:uLnTx/>
                  <a:uFillTx/>
                  <a:latin typeface="Cambria" panose="02040503050406030204"/>
                  <a:ea typeface="+mn-ea"/>
                  <a:cs typeface="+mn-cs"/>
                </a:endParaRPr>
              </a:p>
            </p:txBody>
          </p:sp>
        </mc:Choice>
        <mc:Fallback xmlns="">
          <p:sp>
            <p:nvSpPr>
              <p:cNvPr id="10" name="Πάπυρος: Οριζόντιος 9">
                <a:extLst>
                  <a:ext uri="{FF2B5EF4-FFF2-40B4-BE49-F238E27FC236}">
                    <a16:creationId xmlns:a16="http://schemas.microsoft.com/office/drawing/2014/main" id="{38A9F48F-777A-A00E-572A-A53E218A3D2C}"/>
                  </a:ext>
                </a:extLst>
              </p:cNvPr>
              <p:cNvSpPr>
                <a:spLocks noRot="1" noChangeAspect="1" noMove="1" noResize="1" noEditPoints="1" noAdjustHandles="1" noChangeArrowheads="1" noChangeShapeType="1" noTextEdit="1"/>
              </p:cNvSpPr>
              <p:nvPr/>
            </p:nvSpPr>
            <p:spPr>
              <a:xfrm>
                <a:off x="6019799" y="681581"/>
                <a:ext cx="2385614" cy="661308"/>
              </a:xfrm>
              <a:prstGeom prst="horizontalScroll">
                <a:avLst/>
              </a:prstGeom>
              <a:blipFill>
                <a:blip r:embed="rId10"/>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915587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fade">
                                      <p:cBhvr>
                                        <p:cTn id="3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7"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Ηλεκτρικό Δυναμικό</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8024650" cy="5334000"/>
              </a:xfrm>
            </p:spPr>
            <p:txBody>
              <a:bodyPr>
                <a:normAutofit/>
              </a:bodyPr>
              <a:lstStyle/>
              <a:p>
                <a:r>
                  <a:rPr lang="el-GR" b="1" dirty="0">
                    <a:latin typeface="Calibri" panose="020F0502020204030204" pitchFamily="34" charset="0"/>
                    <a:cs typeface="Calibri" panose="020F0502020204030204" pitchFamily="34" charset="0"/>
                    <a:sym typeface="Wingdings" panose="05000000000000000000" pitchFamily="2" charset="2"/>
                  </a:rPr>
                  <a:t>Ηλεκτρικό Δυναμικό από σημειακά φορτία</a:t>
                </a:r>
                <a:endParaRPr lang="en-US" b="1" dirty="0">
                  <a:latin typeface="Calibri" panose="020F0502020204030204" pitchFamily="34" charset="0"/>
                  <a:cs typeface="Calibri" panose="020F0502020204030204" pitchFamily="34" charset="0"/>
                  <a:sym typeface="Wingdings" panose="05000000000000000000" pitchFamily="2" charset="2"/>
                </a:endParaRPr>
              </a:p>
              <a:p>
                <a:pPr lvl="1"/>
                <a:r>
                  <a:rPr lang="el-GR" dirty="0">
                    <a:latin typeface="Calibri" panose="020F0502020204030204" pitchFamily="34" charset="0"/>
                    <a:cs typeface="Calibri" panose="020F0502020204030204" pitchFamily="34" charset="0"/>
                    <a:sym typeface="Wingdings" panose="05000000000000000000" pitchFamily="2" charset="2"/>
                  </a:rPr>
                  <a:t>Για ένα φορτίο </a:t>
                </a:r>
                <a14:m>
                  <m:oMath xmlns:m="http://schemas.openxmlformats.org/officeDocument/2006/math">
                    <m:sSub>
                      <m:sSubPr>
                        <m:ctrlPr>
                          <a:rPr lang="el-GR" i="1">
                            <a:latin typeface="Cambria Math" panose="02040503050406030204" pitchFamily="18" charset="0"/>
                            <a:sym typeface="Wingdings" panose="05000000000000000000" pitchFamily="2" charset="2"/>
                          </a:rPr>
                        </m:ctrlPr>
                      </m:sSubPr>
                      <m:e>
                        <m:r>
                          <a:rPr lang="en-US" i="1">
                            <a:latin typeface="Cambria Math" panose="02040503050406030204" pitchFamily="18" charset="0"/>
                            <a:sym typeface="Wingdings" panose="05000000000000000000" pitchFamily="2" charset="2"/>
                          </a:rPr>
                          <m:t>𝑞</m:t>
                        </m:r>
                      </m:e>
                      <m:sub>
                        <m:r>
                          <a:rPr lang="el-GR" i="1">
                            <a:latin typeface="Cambria Math" panose="02040503050406030204" pitchFamily="18" charset="0"/>
                            <a:sym typeface="Wingdings" panose="05000000000000000000" pitchFamily="2" charset="2"/>
                          </a:rPr>
                          <m:t>2</m:t>
                        </m:r>
                      </m:sub>
                    </m:sSub>
                    <m:r>
                      <a:rPr lang="en-US" i="1">
                        <a:latin typeface="Cambria Math" panose="02040503050406030204" pitchFamily="18" charset="0"/>
                        <a:sym typeface="Wingdings" panose="05000000000000000000" pitchFamily="2" charset="2"/>
                      </a:rPr>
                      <m:t> </m:t>
                    </m:r>
                  </m:oMath>
                </a14:m>
                <a:r>
                  <a:rPr lang="el-GR" dirty="0">
                    <a:latin typeface="Calibri" panose="020F0502020204030204" pitchFamily="34" charset="0"/>
                    <a:cs typeface="Calibri" panose="020F0502020204030204" pitchFamily="34" charset="0"/>
                    <a:sym typeface="Wingdings" panose="05000000000000000000" pitchFamily="2" charset="2"/>
                  </a:rPr>
                  <a:t>που έρχεται στο πεδίο φορτίου </a:t>
                </a:r>
                <a14:m>
                  <m:oMath xmlns:m="http://schemas.openxmlformats.org/officeDocument/2006/math">
                    <m:sSub>
                      <m:sSubPr>
                        <m:ctrlPr>
                          <a:rPr lang="el-GR" i="1">
                            <a:latin typeface="Cambria Math" panose="02040503050406030204" pitchFamily="18" charset="0"/>
                            <a:sym typeface="Wingdings" panose="05000000000000000000" pitchFamily="2" charset="2"/>
                          </a:rPr>
                        </m:ctrlPr>
                      </m:sSubPr>
                      <m:e>
                        <m:r>
                          <a:rPr lang="en-US" i="1">
                            <a:latin typeface="Cambria Math" panose="02040503050406030204" pitchFamily="18" charset="0"/>
                            <a:sym typeface="Wingdings" panose="05000000000000000000" pitchFamily="2" charset="2"/>
                          </a:rPr>
                          <m:t>𝑞</m:t>
                        </m:r>
                      </m:e>
                      <m:sub>
                        <m:r>
                          <a:rPr lang="el-GR" i="1">
                            <a:latin typeface="Cambria Math" panose="02040503050406030204" pitchFamily="18" charset="0"/>
                            <a:sym typeface="Wingdings" panose="05000000000000000000" pitchFamily="2" charset="2"/>
                          </a:rPr>
                          <m:t>1</m:t>
                        </m:r>
                      </m:sub>
                    </m:sSub>
                  </m:oMath>
                </a14:m>
                <a:r>
                  <a:rPr lang="el-GR" dirty="0">
                    <a:latin typeface="Calibri" panose="020F0502020204030204" pitchFamily="34" charset="0"/>
                    <a:cs typeface="Calibri" panose="020F0502020204030204" pitchFamily="34" charset="0"/>
                    <a:sym typeface="Wingdings" panose="05000000000000000000" pitchFamily="2" charset="2"/>
                  </a:rPr>
                  <a:t> σε απόσταση </a:t>
                </a:r>
                <a14:m>
                  <m:oMath xmlns:m="http://schemas.openxmlformats.org/officeDocument/2006/math">
                    <m:sSub>
                      <m:sSubPr>
                        <m:ctrlPr>
                          <a:rPr lang="el-GR" i="1">
                            <a:latin typeface="Cambria Math" panose="02040503050406030204" pitchFamily="18" charset="0"/>
                            <a:sym typeface="Wingdings" panose="05000000000000000000" pitchFamily="2" charset="2"/>
                          </a:rPr>
                        </m:ctrlPr>
                      </m:sSubPr>
                      <m:e>
                        <m:r>
                          <a:rPr lang="en-US" i="1">
                            <a:latin typeface="Cambria Math" panose="02040503050406030204" pitchFamily="18" charset="0"/>
                            <a:sym typeface="Wingdings" panose="05000000000000000000" pitchFamily="2" charset="2"/>
                          </a:rPr>
                          <m:t>𝑟</m:t>
                        </m:r>
                      </m:e>
                      <m:sub>
                        <m:r>
                          <a:rPr lang="en-US" i="1">
                            <a:latin typeface="Cambria Math" panose="02040503050406030204" pitchFamily="18" charset="0"/>
                            <a:sym typeface="Wingdings" panose="05000000000000000000" pitchFamily="2" charset="2"/>
                          </a:rPr>
                          <m:t>12</m:t>
                        </m:r>
                      </m:sub>
                    </m:sSub>
                  </m:oMath>
                </a14:m>
                <a:r>
                  <a:rPr lang="el-GR" dirty="0">
                    <a:latin typeface="Calibri" panose="020F0502020204030204" pitchFamily="34" charset="0"/>
                    <a:cs typeface="Calibri" panose="020F0502020204030204" pitchFamily="34" charset="0"/>
                    <a:sym typeface="Wingdings" panose="05000000000000000000" pitchFamily="2" charset="2"/>
                  </a:rPr>
                  <a:t> μέσω εξωτερικής δύναμης </a:t>
                </a:r>
                <a:endParaRPr lang="en-US" dirty="0">
                  <a:latin typeface="Calibri" panose="020F0502020204030204" pitchFamily="34" charset="0"/>
                  <a:cs typeface="Calibri" panose="020F0502020204030204" pitchFamily="34" charset="0"/>
                  <a:sym typeface="Wingdings" panose="05000000000000000000" pitchFamily="2" charset="2"/>
                </a:endParaRPr>
              </a:p>
              <a:p>
                <a:pPr marL="1892808" lvl="8" indent="0">
                  <a:buNone/>
                </a:pPr>
                <a:endParaRPr lang="en-US" b="0" i="1" dirty="0">
                  <a:latin typeface="Calibri" panose="020F0502020204030204" pitchFamily="34" charset="0"/>
                  <a:cs typeface="Calibri" panose="020F0502020204030204" pitchFamily="34" charset="0"/>
                  <a:sym typeface="Wingdings" panose="05000000000000000000" pitchFamily="2" charset="2"/>
                </a:endParaRPr>
              </a:p>
              <a:p>
                <a:pPr marL="365760" lvl="1" indent="0">
                  <a:buNone/>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sym typeface="Wingdings" panose="05000000000000000000" pitchFamily="2" charset="2"/>
                            </a:rPr>
                          </m:ctrlPr>
                        </m:sSubPr>
                        <m:e>
                          <m:r>
                            <a:rPr lang="en-US" sz="2400" b="0" i="1" smtClean="0">
                              <a:latin typeface="Cambria Math" panose="02040503050406030204" pitchFamily="18" charset="0"/>
                              <a:sym typeface="Wingdings" panose="05000000000000000000" pitchFamily="2" charset="2"/>
                            </a:rPr>
                            <m:t>𝑈</m:t>
                          </m:r>
                        </m:e>
                        <m:sub>
                          <m:r>
                            <a:rPr lang="en-US" sz="2400" b="0" i="1" smtClean="0">
                              <a:latin typeface="Cambria Math" panose="02040503050406030204" pitchFamily="18" charset="0"/>
                              <a:sym typeface="Wingdings" panose="05000000000000000000" pitchFamily="2" charset="2"/>
                            </a:rPr>
                            <m:t>𝑒</m:t>
                          </m:r>
                        </m:sub>
                      </m:sSub>
                      <m:r>
                        <a:rPr lang="en-US" sz="2400" b="0" i="1" smtClean="0">
                          <a:latin typeface="Cambria Math" panose="02040503050406030204" pitchFamily="18" charset="0"/>
                          <a:sym typeface="Wingdings" panose="05000000000000000000" pitchFamily="2" charset="2"/>
                        </a:rPr>
                        <m:t>=</m:t>
                      </m:r>
                      <m:sSub>
                        <m:sSubPr>
                          <m:ctrlPr>
                            <a:rPr lang="en-US" sz="2400" b="0" i="1" smtClean="0">
                              <a:latin typeface="Cambria Math" panose="02040503050406030204" pitchFamily="18" charset="0"/>
                              <a:sym typeface="Wingdings" panose="05000000000000000000" pitchFamily="2" charset="2"/>
                            </a:rPr>
                          </m:ctrlPr>
                        </m:sSubPr>
                        <m:e>
                          <m:r>
                            <a:rPr lang="en-US" sz="2400" b="0" i="1" smtClean="0">
                              <a:latin typeface="Cambria Math" panose="02040503050406030204" pitchFamily="18" charset="0"/>
                              <a:sym typeface="Wingdings" panose="05000000000000000000" pitchFamily="2" charset="2"/>
                            </a:rPr>
                            <m:t>𝑘</m:t>
                          </m:r>
                        </m:e>
                        <m:sub>
                          <m:r>
                            <a:rPr lang="en-US" sz="2400" b="0" i="1" smtClean="0">
                              <a:latin typeface="Cambria Math" panose="02040503050406030204" pitchFamily="18" charset="0"/>
                              <a:sym typeface="Wingdings" panose="05000000000000000000" pitchFamily="2" charset="2"/>
                            </a:rPr>
                            <m:t>𝑒</m:t>
                          </m:r>
                        </m:sub>
                      </m:sSub>
                      <m:f>
                        <m:fPr>
                          <m:ctrlPr>
                            <a:rPr lang="en-US" sz="2400" b="0" i="1" smtClean="0">
                              <a:latin typeface="Cambria Math" panose="02040503050406030204" pitchFamily="18" charset="0"/>
                              <a:sym typeface="Wingdings" panose="05000000000000000000" pitchFamily="2" charset="2"/>
                            </a:rPr>
                          </m:ctrlPr>
                        </m:fPr>
                        <m:num>
                          <m:sSub>
                            <m:sSubPr>
                              <m:ctrlPr>
                                <a:rPr lang="en-US" sz="2400" b="0" i="1" smtClean="0">
                                  <a:latin typeface="Cambria Math" panose="02040503050406030204" pitchFamily="18" charset="0"/>
                                  <a:sym typeface="Wingdings" panose="05000000000000000000" pitchFamily="2" charset="2"/>
                                </a:rPr>
                              </m:ctrlPr>
                            </m:sSubPr>
                            <m:e>
                              <m:r>
                                <a:rPr lang="en-US" sz="2400" b="0" i="1" smtClean="0">
                                  <a:latin typeface="Cambria Math" panose="02040503050406030204" pitchFamily="18" charset="0"/>
                                  <a:sym typeface="Wingdings" panose="05000000000000000000" pitchFamily="2" charset="2"/>
                                </a:rPr>
                                <m:t>𝑞</m:t>
                              </m:r>
                            </m:e>
                            <m:sub>
                              <m:r>
                                <a:rPr lang="en-US" sz="2400" b="0" i="1" smtClean="0">
                                  <a:latin typeface="Cambria Math" panose="02040503050406030204" pitchFamily="18" charset="0"/>
                                  <a:sym typeface="Wingdings" panose="05000000000000000000" pitchFamily="2" charset="2"/>
                                </a:rPr>
                                <m:t>1</m:t>
                              </m:r>
                            </m:sub>
                          </m:sSub>
                          <m:sSub>
                            <m:sSubPr>
                              <m:ctrlPr>
                                <a:rPr lang="en-US" sz="2400" b="0" i="1" smtClean="0">
                                  <a:latin typeface="Cambria Math" panose="02040503050406030204" pitchFamily="18" charset="0"/>
                                  <a:sym typeface="Wingdings" panose="05000000000000000000" pitchFamily="2" charset="2"/>
                                </a:rPr>
                              </m:ctrlPr>
                            </m:sSubPr>
                            <m:e>
                              <m:r>
                                <a:rPr lang="en-US" sz="2400" b="0" i="1" smtClean="0">
                                  <a:latin typeface="Cambria Math" panose="02040503050406030204" pitchFamily="18" charset="0"/>
                                  <a:sym typeface="Wingdings" panose="05000000000000000000" pitchFamily="2" charset="2"/>
                                </a:rPr>
                                <m:t>𝑞</m:t>
                              </m:r>
                            </m:e>
                            <m:sub>
                              <m:r>
                                <a:rPr lang="en-US" sz="2400" b="0" i="1" smtClean="0">
                                  <a:latin typeface="Cambria Math" panose="02040503050406030204" pitchFamily="18" charset="0"/>
                                  <a:sym typeface="Wingdings" panose="05000000000000000000" pitchFamily="2" charset="2"/>
                                </a:rPr>
                                <m:t>2</m:t>
                              </m:r>
                            </m:sub>
                          </m:sSub>
                        </m:num>
                        <m:den>
                          <m:sSub>
                            <m:sSubPr>
                              <m:ctrlPr>
                                <a:rPr lang="en-US" sz="2400" b="0" i="1" smtClean="0">
                                  <a:latin typeface="Cambria Math" panose="02040503050406030204" pitchFamily="18" charset="0"/>
                                  <a:sym typeface="Wingdings" panose="05000000000000000000" pitchFamily="2" charset="2"/>
                                </a:rPr>
                              </m:ctrlPr>
                            </m:sSubPr>
                            <m:e>
                              <m:r>
                                <a:rPr lang="en-US" sz="2400" b="0" i="1" smtClean="0">
                                  <a:latin typeface="Cambria Math" panose="02040503050406030204" pitchFamily="18" charset="0"/>
                                  <a:sym typeface="Wingdings" panose="05000000000000000000" pitchFamily="2" charset="2"/>
                                </a:rPr>
                                <m:t>𝑟</m:t>
                              </m:r>
                            </m:e>
                            <m:sub>
                              <m:r>
                                <a:rPr lang="en-US" sz="2400" b="0" i="1" smtClean="0">
                                  <a:latin typeface="Cambria Math" panose="02040503050406030204" pitchFamily="18" charset="0"/>
                                  <a:sym typeface="Wingdings" panose="05000000000000000000" pitchFamily="2" charset="2"/>
                                </a:rPr>
                                <m:t>12</m:t>
                              </m:r>
                            </m:sub>
                          </m:sSub>
                        </m:den>
                      </m:f>
                    </m:oMath>
                  </m:oMathPara>
                </a14:m>
                <a:endParaRPr lang="en-US" b="0" dirty="0">
                  <a:latin typeface="Calibri" panose="020F0502020204030204" pitchFamily="34" charset="0"/>
                  <a:cs typeface="Calibri" panose="020F0502020204030204" pitchFamily="34" charset="0"/>
                  <a:sym typeface="Wingdings" panose="05000000000000000000" pitchFamily="2" charset="2"/>
                </a:endParaRPr>
              </a:p>
              <a:p>
                <a:pPr marL="365760" lvl="1" indent="0">
                  <a:buNone/>
                </a:pPr>
                <a:endParaRPr lang="en-US" sz="1600" b="0" dirty="0">
                  <a:latin typeface="Calibri" panose="020F0502020204030204" pitchFamily="34" charset="0"/>
                  <a:cs typeface="Calibri" panose="020F0502020204030204" pitchFamily="34" charset="0"/>
                  <a:sym typeface="Wingdings" panose="05000000000000000000" pitchFamily="2" charset="2"/>
                </a:endParaRPr>
              </a:p>
              <a:p>
                <a:pPr lvl="1"/>
                <a:r>
                  <a:rPr lang="el-GR" dirty="0">
                    <a:latin typeface="Calibri" panose="020F0502020204030204" pitchFamily="34" charset="0"/>
                    <a:cs typeface="Calibri" panose="020F0502020204030204" pitchFamily="34" charset="0"/>
                    <a:sym typeface="Wingdings" panose="05000000000000000000" pitchFamily="2" charset="2"/>
                  </a:rPr>
                  <a:t>Αν </a:t>
                </a:r>
                <a14:m>
                  <m:oMath xmlns:m="http://schemas.openxmlformats.org/officeDocument/2006/math">
                    <m:sSub>
                      <m:sSubPr>
                        <m:ctrlPr>
                          <a:rPr lang="en-US" b="0" i="1" smtClean="0">
                            <a:latin typeface="Cambria Math" panose="02040503050406030204" pitchFamily="18" charset="0"/>
                            <a:sym typeface="Wingdings" panose="05000000000000000000" pitchFamily="2" charset="2"/>
                          </a:rPr>
                        </m:ctrlPr>
                      </m:sSubPr>
                      <m:e>
                        <m:r>
                          <a:rPr lang="en-US" i="1">
                            <a:latin typeface="Cambria Math" panose="02040503050406030204" pitchFamily="18" charset="0"/>
                            <a:sym typeface="Wingdings" panose="05000000000000000000" pitchFamily="2" charset="2"/>
                          </a:rPr>
                          <m:t>𝑈</m:t>
                        </m:r>
                      </m:e>
                      <m:sub>
                        <m:r>
                          <a:rPr lang="en-US" b="0" i="1" smtClean="0">
                            <a:latin typeface="Cambria Math" panose="02040503050406030204" pitchFamily="18" charset="0"/>
                            <a:sym typeface="Wingdings" panose="05000000000000000000" pitchFamily="2" charset="2"/>
                          </a:rPr>
                          <m:t>𝑒</m:t>
                        </m:r>
                      </m:sub>
                    </m:sSub>
                    <m:r>
                      <a:rPr lang="en-US" i="1">
                        <a:latin typeface="Cambria Math" panose="02040503050406030204" pitchFamily="18" charset="0"/>
                        <a:sym typeface="Wingdings" panose="05000000000000000000" pitchFamily="2" charset="2"/>
                      </a:rPr>
                      <m:t>&gt;0</m:t>
                    </m:r>
                  </m:oMath>
                </a14:m>
                <a:r>
                  <a:rPr lang="en-US" dirty="0">
                    <a:latin typeface="Calibri" panose="020F0502020204030204" pitchFamily="34" charset="0"/>
                    <a:cs typeface="Calibri" panose="020F0502020204030204" pitchFamily="34" charset="0"/>
                    <a:sym typeface="Wingdings" panose="05000000000000000000" pitchFamily="2" charset="2"/>
                  </a:rPr>
                  <a:t>, </a:t>
                </a:r>
                <a:r>
                  <a:rPr lang="el-GR" dirty="0">
                    <a:latin typeface="Calibri" panose="020F0502020204030204" pitchFamily="34" charset="0"/>
                    <a:cs typeface="Calibri" panose="020F0502020204030204" pitchFamily="34" charset="0"/>
                    <a:sym typeface="Wingdings" panose="05000000000000000000" pitchFamily="2" charset="2"/>
                  </a:rPr>
                  <a:t>το έργο της </a:t>
                </a:r>
                <a:r>
                  <a:rPr lang="el-GR" dirty="0" err="1">
                    <a:latin typeface="Calibri" panose="020F0502020204030204" pitchFamily="34" charset="0"/>
                    <a:cs typeface="Calibri" panose="020F0502020204030204" pitchFamily="34" charset="0"/>
                    <a:sym typeface="Wingdings" panose="05000000000000000000" pitchFamily="2" charset="2"/>
                  </a:rPr>
                  <a:t>εξωτ</a:t>
                </a:r>
                <a:r>
                  <a:rPr lang="el-GR" dirty="0">
                    <a:latin typeface="Calibri" panose="020F0502020204030204" pitchFamily="34" charset="0"/>
                    <a:cs typeface="Calibri" panose="020F0502020204030204" pitchFamily="34" charset="0"/>
                    <a:sym typeface="Wingdings" panose="05000000000000000000" pitchFamily="2" charset="2"/>
                  </a:rPr>
                  <a:t>. δύναμης είναι θετικό</a:t>
                </a:r>
              </a:p>
              <a:p>
                <a:pPr lvl="2"/>
                <a:r>
                  <a:rPr lang="el-GR" dirty="0">
                    <a:latin typeface="Calibri" panose="020F0502020204030204" pitchFamily="34" charset="0"/>
                    <a:cs typeface="Calibri" panose="020F0502020204030204" pitchFamily="34" charset="0"/>
                    <a:sym typeface="Wingdings" panose="05000000000000000000" pitchFamily="2" charset="2"/>
                  </a:rPr>
                  <a:t>Τα φορτία απωθούνται, άρα πρέπει να παραχθεί έργο από την εξωτερική δύναμη για να τα φέρει σε απόσταση </a:t>
                </a:r>
                <a14:m>
                  <m:oMath xmlns:m="http://schemas.openxmlformats.org/officeDocument/2006/math">
                    <m:sSub>
                      <m:sSubPr>
                        <m:ctrlPr>
                          <a:rPr lang="el-GR" i="1">
                            <a:latin typeface="Cambria Math" panose="02040503050406030204" pitchFamily="18" charset="0"/>
                            <a:sym typeface="Wingdings" panose="05000000000000000000" pitchFamily="2" charset="2"/>
                          </a:rPr>
                        </m:ctrlPr>
                      </m:sSubPr>
                      <m:e>
                        <m:r>
                          <a:rPr lang="en-US" i="1">
                            <a:latin typeface="Cambria Math" panose="02040503050406030204" pitchFamily="18" charset="0"/>
                            <a:sym typeface="Wingdings" panose="05000000000000000000" pitchFamily="2" charset="2"/>
                          </a:rPr>
                          <m:t>𝑟</m:t>
                        </m:r>
                      </m:e>
                      <m:sub>
                        <m:r>
                          <a:rPr lang="en-US" i="1">
                            <a:latin typeface="Cambria Math" panose="02040503050406030204" pitchFamily="18" charset="0"/>
                            <a:sym typeface="Wingdings" panose="05000000000000000000" pitchFamily="2" charset="2"/>
                          </a:rPr>
                          <m:t>12</m:t>
                        </m:r>
                      </m:sub>
                    </m:sSub>
                  </m:oMath>
                </a14:m>
                <a:endParaRPr lang="el-GR" dirty="0">
                  <a:latin typeface="Calibri" panose="020F0502020204030204" pitchFamily="34" charset="0"/>
                  <a:cs typeface="Calibri" panose="020F0502020204030204" pitchFamily="34" charset="0"/>
                  <a:sym typeface="Wingdings" panose="05000000000000000000" pitchFamily="2" charset="2"/>
                </a:endParaRPr>
              </a:p>
              <a:p>
                <a:pPr lvl="1"/>
                <a:r>
                  <a:rPr lang="el-GR" dirty="0">
                    <a:latin typeface="Calibri" panose="020F0502020204030204" pitchFamily="34" charset="0"/>
                    <a:cs typeface="Calibri" panose="020F0502020204030204" pitchFamily="34" charset="0"/>
                    <a:sym typeface="Wingdings" panose="05000000000000000000" pitchFamily="2" charset="2"/>
                  </a:rPr>
                  <a:t>Αν </a:t>
                </a:r>
                <a14:m>
                  <m:oMath xmlns:m="http://schemas.openxmlformats.org/officeDocument/2006/math">
                    <m:sSub>
                      <m:sSubPr>
                        <m:ctrlPr>
                          <a:rPr lang="en-US" b="0" i="1" smtClean="0">
                            <a:latin typeface="Cambria Math" panose="02040503050406030204" pitchFamily="18" charset="0"/>
                            <a:sym typeface="Wingdings" panose="05000000000000000000" pitchFamily="2" charset="2"/>
                          </a:rPr>
                        </m:ctrlPr>
                      </m:sSubPr>
                      <m:e>
                        <m:r>
                          <a:rPr lang="en-US" i="1">
                            <a:latin typeface="Cambria Math" panose="02040503050406030204" pitchFamily="18" charset="0"/>
                            <a:sym typeface="Wingdings" panose="05000000000000000000" pitchFamily="2" charset="2"/>
                          </a:rPr>
                          <m:t>𝑈</m:t>
                        </m:r>
                      </m:e>
                      <m:sub>
                        <m:r>
                          <a:rPr lang="en-US" b="0" i="1" smtClean="0">
                            <a:latin typeface="Cambria Math" panose="02040503050406030204" pitchFamily="18" charset="0"/>
                            <a:sym typeface="Wingdings" panose="05000000000000000000" pitchFamily="2" charset="2"/>
                          </a:rPr>
                          <m:t>𝑒</m:t>
                        </m:r>
                      </m:sub>
                    </m:sSub>
                    <m:r>
                      <a:rPr lang="el-GR" i="1">
                        <a:latin typeface="Cambria Math" panose="02040503050406030204" pitchFamily="18" charset="0"/>
                        <a:sym typeface="Wingdings" panose="05000000000000000000" pitchFamily="2" charset="2"/>
                      </a:rPr>
                      <m:t>&lt;</m:t>
                    </m:r>
                    <m:r>
                      <a:rPr lang="en-US" i="1">
                        <a:latin typeface="Cambria Math" panose="02040503050406030204" pitchFamily="18" charset="0"/>
                        <a:sym typeface="Wingdings" panose="05000000000000000000" pitchFamily="2" charset="2"/>
                      </a:rPr>
                      <m:t>0</m:t>
                    </m:r>
                  </m:oMath>
                </a14:m>
                <a:r>
                  <a:rPr lang="en-US" dirty="0">
                    <a:latin typeface="Calibri" panose="020F0502020204030204" pitchFamily="34" charset="0"/>
                    <a:cs typeface="Calibri" panose="020F0502020204030204" pitchFamily="34" charset="0"/>
                    <a:sym typeface="Wingdings" panose="05000000000000000000" pitchFamily="2" charset="2"/>
                  </a:rPr>
                  <a:t>, </a:t>
                </a:r>
                <a:r>
                  <a:rPr lang="el-GR" dirty="0">
                    <a:latin typeface="Calibri" panose="020F0502020204030204" pitchFamily="34" charset="0"/>
                    <a:cs typeface="Calibri" panose="020F0502020204030204" pitchFamily="34" charset="0"/>
                    <a:sym typeface="Wingdings" panose="05000000000000000000" pitchFamily="2" charset="2"/>
                  </a:rPr>
                  <a:t>το έργο της </a:t>
                </a:r>
                <a:r>
                  <a:rPr lang="el-GR" dirty="0" err="1">
                    <a:latin typeface="Calibri" panose="020F0502020204030204" pitchFamily="34" charset="0"/>
                    <a:cs typeface="Calibri" panose="020F0502020204030204" pitchFamily="34" charset="0"/>
                    <a:sym typeface="Wingdings" panose="05000000000000000000" pitchFamily="2" charset="2"/>
                  </a:rPr>
                  <a:t>εξωτ</a:t>
                </a:r>
                <a:r>
                  <a:rPr lang="el-GR" dirty="0">
                    <a:latin typeface="Calibri" panose="020F0502020204030204" pitchFamily="34" charset="0"/>
                    <a:cs typeface="Calibri" panose="020F0502020204030204" pitchFamily="34" charset="0"/>
                    <a:sym typeface="Wingdings" panose="05000000000000000000" pitchFamily="2" charset="2"/>
                  </a:rPr>
                  <a:t>. δύναμης είναι αρνητικό</a:t>
                </a:r>
              </a:p>
              <a:p>
                <a:pPr lvl="2"/>
                <a:r>
                  <a:rPr lang="el-GR" dirty="0">
                    <a:latin typeface="Calibri" panose="020F0502020204030204" pitchFamily="34" charset="0"/>
                    <a:cs typeface="Calibri" panose="020F0502020204030204" pitchFamily="34" charset="0"/>
                    <a:sym typeface="Wingdings" panose="05000000000000000000" pitchFamily="2" charset="2"/>
                  </a:rPr>
                  <a:t>Τα φορτία έλκονται, άρα πρέπει να παραχθεί αρνητικό έργο (χρειάζεται δύναμη αντίθετη στην μετατόπιση (έλξη) των φορτίων) για να τα κρατήσουμε σε απόσταση </a:t>
                </a:r>
                <a14:m>
                  <m:oMath xmlns:m="http://schemas.openxmlformats.org/officeDocument/2006/math">
                    <m:sSub>
                      <m:sSubPr>
                        <m:ctrlPr>
                          <a:rPr lang="el-GR" i="1">
                            <a:latin typeface="Cambria Math" panose="02040503050406030204" pitchFamily="18" charset="0"/>
                            <a:sym typeface="Wingdings" panose="05000000000000000000" pitchFamily="2" charset="2"/>
                          </a:rPr>
                        </m:ctrlPr>
                      </m:sSubPr>
                      <m:e>
                        <m:r>
                          <a:rPr lang="en-US" i="1">
                            <a:latin typeface="Cambria Math" panose="02040503050406030204" pitchFamily="18" charset="0"/>
                            <a:sym typeface="Wingdings" panose="05000000000000000000" pitchFamily="2" charset="2"/>
                          </a:rPr>
                          <m:t>𝑟</m:t>
                        </m:r>
                      </m:e>
                      <m:sub>
                        <m:r>
                          <a:rPr lang="en-US" i="1">
                            <a:latin typeface="Cambria Math" panose="02040503050406030204" pitchFamily="18" charset="0"/>
                            <a:sym typeface="Wingdings" panose="05000000000000000000" pitchFamily="2" charset="2"/>
                          </a:rPr>
                          <m:t>12</m:t>
                        </m:r>
                      </m:sub>
                    </m:sSub>
                  </m:oMath>
                </a14:m>
                <a:endParaRPr lang="en-US" dirty="0">
                  <a:latin typeface="Calibri" panose="020F0502020204030204" pitchFamily="34" charset="0"/>
                  <a:cs typeface="Calibri" panose="020F0502020204030204" pitchFamily="34" charset="0"/>
                  <a:sym typeface="Wingdings" panose="05000000000000000000" pitchFamily="2" charset="2"/>
                </a:endParaRPr>
              </a:p>
              <a:p>
                <a:pPr marL="365760" lvl="1" indent="0">
                  <a:buNone/>
                </a:pPr>
                <a:endParaRPr lang="en-US" sz="1100" b="0" dirty="0">
                  <a:latin typeface="Calibri" panose="020F0502020204030204" pitchFamily="34" charset="0"/>
                  <a:cs typeface="Calibri" panose="020F0502020204030204" pitchFamily="34" charset="0"/>
                  <a:sym typeface="Wingdings" panose="05000000000000000000" pitchFamily="2" charset="2"/>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8024650" cy="5334000"/>
              </a:xfrm>
              <a:blipFill>
                <a:blip r:embed="rId2"/>
                <a:stretch>
                  <a:fillRect t="-914"/>
                </a:stretch>
              </a:blipFill>
            </p:spPr>
            <p:txBody>
              <a:bodyPr/>
              <a:lstStyle/>
              <a:p>
                <a:r>
                  <a:rPr lang="en-US">
                    <a:noFill/>
                  </a:rPr>
                  <a:t> </a:t>
                </a:r>
              </a:p>
            </p:txBody>
          </p:sp>
        </mc:Fallback>
      </mc:AlternateContent>
      <p:sp>
        <p:nvSpPr>
          <p:cNvPr id="5" name="TextBox 4"/>
          <p:cNvSpPr txBox="1"/>
          <p:nvPr/>
        </p:nvSpPr>
        <p:spPr>
          <a:xfrm>
            <a:off x="3676013" y="2631703"/>
            <a:ext cx="1791973" cy="937931"/>
          </a:xfrm>
          <a:prstGeom prst="roundRect">
            <a:avLst/>
          </a:prstGeom>
          <a:noFill/>
          <a:ln w="28575"/>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prstClr val="black"/>
              </a:solidFill>
              <a:effectLst/>
              <a:uLnTx/>
              <a:uFillTx/>
              <a:latin typeface="Cambria" panose="02040503050406030204"/>
              <a:ea typeface="+mn-ea"/>
              <a:cs typeface="+mn-cs"/>
            </a:endParaRPr>
          </a:p>
        </p:txBody>
      </p:sp>
      <p:pic>
        <p:nvPicPr>
          <p:cNvPr id="7" name="Picture 2" descr="http://photos1.blogger.com/x/blogger/3569/2389/1600/760725/Decorated_tree.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0271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6" end="6"/>
                                            </p:txEl>
                                          </p:spTgt>
                                        </p:tgtEl>
                                        <p:attrNameLst>
                                          <p:attrName>style.visibility</p:attrName>
                                        </p:attrNameLst>
                                      </p:cBhvr>
                                      <p:to>
                                        <p:strVal val="visible"/>
                                      </p:to>
                                    </p:set>
                                    <p:animEffect transition="in" filter="fade">
                                      <p:cBhvr>
                                        <p:cTn id="10" dur="500"/>
                                        <p:tgtEl>
                                          <p:spTgt spid="3">
                                            <p:txEl>
                                              <p:pRg st="6" end="6"/>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animEffect transition="in" filter="fade">
                                      <p:cBhvr>
                                        <p:cTn id="15" dur="500"/>
                                        <p:tgtEl>
                                          <p:spTgt spid="3">
                                            <p:txEl>
                                              <p:pRg st="7" end="7"/>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8" end="8"/>
                                            </p:txEl>
                                          </p:spTgt>
                                        </p:tgtEl>
                                        <p:attrNameLst>
                                          <p:attrName>style.visibility</p:attrName>
                                        </p:attrNameLst>
                                      </p:cBhvr>
                                      <p:to>
                                        <p:strVal val="visible"/>
                                      </p:to>
                                    </p:set>
                                    <p:animEffect transition="in" filter="fade">
                                      <p:cBhvr>
                                        <p:cTn id="18"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Ηλεκτρική Δύναμη</a:t>
            </a:r>
          </a:p>
        </p:txBody>
      </p:sp>
      <p:sp>
        <p:nvSpPr>
          <p:cNvPr id="3" name="Content Placeholder 2"/>
          <p:cNvSpPr>
            <a:spLocks noGrp="1"/>
          </p:cNvSpPr>
          <p:nvPr>
            <p:ph idx="1"/>
          </p:nvPr>
        </p:nvSpPr>
        <p:spPr>
          <a:xfrm>
            <a:off x="738350" y="1371600"/>
            <a:ext cx="7995151" cy="5105400"/>
          </a:xfrm>
        </p:spPr>
        <p:txBody>
          <a:bodyPr>
            <a:normAutofit/>
          </a:bodyPr>
          <a:lstStyle/>
          <a:p>
            <a:r>
              <a:rPr lang="el-GR" dirty="0">
                <a:latin typeface="Calibri" panose="020F0502020204030204" pitchFamily="34" charset="0"/>
                <a:cs typeface="Calibri" panose="020F0502020204030204" pitchFamily="34" charset="0"/>
              </a:rPr>
              <a:t>Όλοι έχετε </a:t>
            </a:r>
            <a:r>
              <a:rPr lang="en-US" dirty="0">
                <a:latin typeface="Calibri" panose="020F0502020204030204" pitchFamily="34" charset="0"/>
                <a:cs typeface="Calibri" panose="020F0502020204030204" pitchFamily="34" charset="0"/>
              </a:rPr>
              <a:t>“</a:t>
            </a:r>
            <a:r>
              <a:rPr lang="el-GR" dirty="0">
                <a:latin typeface="Calibri" panose="020F0502020204030204" pitchFamily="34" charset="0"/>
                <a:cs typeface="Calibri" panose="020F0502020204030204" pitchFamily="34" charset="0"/>
              </a:rPr>
              <a:t>δει</a:t>
            </a:r>
            <a:r>
              <a:rPr lang="en-US" dirty="0">
                <a:latin typeface="Calibri" panose="020F0502020204030204" pitchFamily="34" charset="0"/>
                <a:cs typeface="Calibri" panose="020F0502020204030204" pitchFamily="34" charset="0"/>
              </a:rPr>
              <a:t>”</a:t>
            </a:r>
            <a:r>
              <a:rPr lang="el-GR" dirty="0">
                <a:latin typeface="Calibri" panose="020F0502020204030204" pitchFamily="34" charset="0"/>
                <a:cs typeface="Calibri" panose="020F0502020204030204" pitchFamily="34" charset="0"/>
              </a:rPr>
              <a:t> ηλεκτρικές δυνάμεις γύρω σας</a:t>
            </a:r>
          </a:p>
          <a:p>
            <a:pPr lvl="1"/>
            <a:r>
              <a:rPr lang="el-GR" b="1" dirty="0">
                <a:latin typeface="Calibri" panose="020F0502020204030204" pitchFamily="34" charset="0"/>
                <a:cs typeface="Calibri" panose="020F0502020204030204" pitchFamily="34" charset="0"/>
              </a:rPr>
              <a:t>Τρίψτε</a:t>
            </a:r>
            <a:r>
              <a:rPr lang="el-GR" dirty="0">
                <a:latin typeface="Calibri" panose="020F0502020204030204" pitchFamily="34" charset="0"/>
                <a:cs typeface="Calibri" panose="020F0502020204030204" pitchFamily="34" charset="0"/>
              </a:rPr>
              <a:t> ένα μπαλόνι στα μαλλιά σας και θα δείτε </a:t>
            </a:r>
            <a:br>
              <a:rPr lang="el-GR" dirty="0">
                <a:latin typeface="Calibri" panose="020F0502020204030204" pitchFamily="34" charset="0"/>
                <a:cs typeface="Calibri" panose="020F0502020204030204" pitchFamily="34" charset="0"/>
              </a:rPr>
            </a:br>
            <a:r>
              <a:rPr lang="el-GR" dirty="0">
                <a:latin typeface="Calibri" panose="020F0502020204030204" pitchFamily="34" charset="0"/>
                <a:cs typeface="Calibri" panose="020F0502020204030204" pitchFamily="34" charset="0"/>
              </a:rPr>
              <a:t>ότι έλκει κομματάκια χαρτιού</a:t>
            </a:r>
          </a:p>
          <a:p>
            <a:r>
              <a:rPr lang="el-GR" dirty="0">
                <a:latin typeface="Calibri" panose="020F0502020204030204" pitchFamily="34" charset="0"/>
                <a:cs typeface="Calibri" panose="020F0502020204030204" pitchFamily="34" charset="0"/>
              </a:rPr>
              <a:t>Μια τέτοια συμπεριφορά της ύλης αναφέρεται ως </a:t>
            </a:r>
            <a:r>
              <a:rPr lang="el-GR" b="1" dirty="0">
                <a:latin typeface="Calibri" panose="020F0502020204030204" pitchFamily="34" charset="0"/>
                <a:cs typeface="Calibri" panose="020F0502020204030204" pitchFamily="34" charset="0"/>
              </a:rPr>
              <a:t>ηλεκτρική φόρτιση</a:t>
            </a:r>
          </a:p>
          <a:p>
            <a:pPr lvl="1"/>
            <a:r>
              <a:rPr lang="el-GR" sz="2000" dirty="0">
                <a:latin typeface="Calibri" panose="020F0502020204030204" pitchFamily="34" charset="0"/>
                <a:cs typeface="Calibri" panose="020F0502020204030204" pitchFamily="34" charset="0"/>
              </a:rPr>
              <a:t>Ηλεκτρικά φορτισμένα σωματίδια κινούνται από τα μαλλιά σας στο μπαλόνι</a:t>
            </a:r>
          </a:p>
          <a:p>
            <a:pPr lvl="1"/>
            <a:r>
              <a:rPr lang="el-GR" sz="2000" dirty="0">
                <a:latin typeface="Calibri" panose="020F0502020204030204" pitchFamily="34" charset="0"/>
                <a:cs typeface="Calibri" panose="020F0502020204030204" pitchFamily="34" charset="0"/>
              </a:rPr>
              <a:t>Πλησιάζοντας το στα κομμάτια χαρτί, τα φορτισμένα σωματίδια έλκουν κάποια άλλα φορτισμένα σωματίδια στο χαρτί</a:t>
            </a:r>
          </a:p>
          <a:p>
            <a:pPr lvl="1"/>
            <a:r>
              <a:rPr lang="el-GR" sz="2000" dirty="0">
                <a:latin typeface="Calibri" panose="020F0502020204030204" pitchFamily="34" charset="0"/>
                <a:cs typeface="Calibri" panose="020F0502020204030204" pitchFamily="34" charset="0"/>
              </a:rPr>
              <a:t>Όσο περισσότερο τρίβουμε το μπαλόνι στα μαλλιά μας, τόσο μεγαλύτερη ποσότητα φορτισμένων σωματιδίων μεταφέρεται</a:t>
            </a:r>
          </a:p>
          <a:p>
            <a:pPr lvl="1"/>
            <a:r>
              <a:rPr lang="el-GR" sz="2000" dirty="0">
                <a:latin typeface="Calibri" panose="020F0502020204030204" pitchFamily="34" charset="0"/>
                <a:cs typeface="Calibri" panose="020F0502020204030204" pitchFamily="34" charset="0"/>
              </a:rPr>
              <a:t>Αρχικά, το μπαλόνι και τα κομματάκια χαρτιού ονομάζονται </a:t>
            </a:r>
            <a:r>
              <a:rPr lang="en-US" sz="2000" b="1" dirty="0">
                <a:latin typeface="Calibri" panose="020F0502020204030204" pitchFamily="34" charset="0"/>
                <a:cs typeface="Calibri" panose="020F0502020204030204" pitchFamily="34" charset="0"/>
              </a:rPr>
              <a:t>(</a:t>
            </a:r>
            <a:r>
              <a:rPr lang="el-GR" sz="2000" b="1" dirty="0">
                <a:latin typeface="Calibri" panose="020F0502020204030204" pitchFamily="34" charset="0"/>
                <a:cs typeface="Calibri" panose="020F0502020204030204" pitchFamily="34" charset="0"/>
              </a:rPr>
              <a:t>ηλεκτρικά)</a:t>
            </a:r>
            <a:r>
              <a:rPr lang="el-GR" sz="2000" dirty="0">
                <a:latin typeface="Calibri" panose="020F0502020204030204" pitchFamily="34" charset="0"/>
                <a:cs typeface="Calibri" panose="020F0502020204030204" pitchFamily="34" charset="0"/>
              </a:rPr>
              <a:t> </a:t>
            </a:r>
            <a:r>
              <a:rPr lang="el-GR" sz="2000" b="1" dirty="0">
                <a:latin typeface="Calibri" panose="020F0502020204030204" pitchFamily="34" charset="0"/>
                <a:cs typeface="Calibri" panose="020F0502020204030204" pitchFamily="34" charset="0"/>
              </a:rPr>
              <a:t>ουδέτερα</a:t>
            </a:r>
          </a:p>
          <a:p>
            <a:pPr lvl="2"/>
            <a:r>
              <a:rPr lang="el-GR" sz="1800" dirty="0">
                <a:latin typeface="Calibri" panose="020F0502020204030204" pitchFamily="34" charset="0"/>
                <a:cs typeface="Calibri" panose="020F0502020204030204" pitchFamily="34" charset="0"/>
              </a:rPr>
              <a:t>…απλά γιατί δεν έχουν πλεόνασμα ή έλλειμα φορτίων</a:t>
            </a:r>
          </a:p>
          <a:p>
            <a:endParaRPr lang="el-GR" dirty="0">
              <a:latin typeface="Calibri" panose="020F0502020204030204" pitchFamily="34" charset="0"/>
              <a:cs typeface="Calibri" panose="020F0502020204030204" pitchFamily="34" charset="0"/>
            </a:endParaRPr>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13307" r="30161" b="2135"/>
          <a:stretch/>
        </p:blipFill>
        <p:spPr>
          <a:xfrm>
            <a:off x="7010399" y="673421"/>
            <a:ext cx="1723102" cy="1676400"/>
          </a:xfrm>
          <a:prstGeom prst="rect">
            <a:avLst/>
          </a:prstGeom>
          <a:ln>
            <a:noFill/>
          </a:ln>
          <a:effectLst>
            <a:softEdge rad="112500"/>
          </a:effectLst>
        </p:spPr>
      </p:pic>
    </p:spTree>
    <p:extLst>
      <p:ext uri="{BB962C8B-B14F-4D97-AF65-F5344CB8AC3E}">
        <p14:creationId xmlns:p14="http://schemas.microsoft.com/office/powerpoint/2010/main" val="2264864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500"/>
                                        <p:tgtEl>
                                          <p:spTgt spid="3">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fade">
                                      <p:cBhvr>
                                        <p:cTn id="40" dur="500"/>
                                        <p:tgtEl>
                                          <p:spTgt spid="3">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animEffect transition="in" filter="fade">
                                      <p:cBhvr>
                                        <p:cTn id="45"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95375" y="2809875"/>
            <a:ext cx="7338850" cy="737906"/>
          </a:xfrm>
          <a:prstGeom prst="roundRect">
            <a:avLst/>
          </a:prstGeom>
          <a:noFill/>
          <a:ln w="28575"/>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prstClr val="black"/>
              </a:solidFill>
              <a:effectLst/>
              <a:uLnTx/>
              <a:uFillTx/>
              <a:latin typeface="Cambria" panose="02040503050406030204"/>
              <a:ea typeface="+mn-ea"/>
              <a:cs typeface="+mn-cs"/>
            </a:endParaRPr>
          </a:p>
        </p:txBody>
      </p:sp>
      <p:sp>
        <p:nvSpPr>
          <p:cNvPr id="2" name="Title 1"/>
          <p:cNvSpPr>
            <a:spLocks noGrp="1"/>
          </p:cNvSpPr>
          <p:nvPr>
            <p:ph type="title"/>
          </p:nvPr>
        </p:nvSpPr>
        <p:spPr/>
        <p:txBody>
          <a:bodyPr>
            <a:normAutofit fontScale="90000"/>
          </a:bodyPr>
          <a:lstStyle/>
          <a:p>
            <a:r>
              <a:rPr lang="el-GR" dirty="0"/>
              <a:t>Ηλεκτρικό Δυναμικό</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8024650" cy="5334000"/>
              </a:xfrm>
            </p:spPr>
            <p:txBody>
              <a:bodyPr>
                <a:normAutofit/>
              </a:bodyPr>
              <a:lstStyle/>
              <a:p>
                <a:r>
                  <a:rPr lang="el-GR" b="1" dirty="0">
                    <a:latin typeface="Calibri" panose="020F0502020204030204" pitchFamily="34" charset="0"/>
                    <a:cs typeface="Calibri" panose="020F0502020204030204" pitchFamily="34" charset="0"/>
                    <a:sym typeface="Wingdings" panose="05000000000000000000" pitchFamily="2" charset="2"/>
                  </a:rPr>
                  <a:t>Ηλεκτρικό Δυναμικό από σημειακά φορτία</a:t>
                </a:r>
                <a:endParaRPr lang="en-US" b="1" dirty="0">
                  <a:latin typeface="Calibri" panose="020F0502020204030204" pitchFamily="34" charset="0"/>
                  <a:cs typeface="Calibri" panose="020F0502020204030204" pitchFamily="34" charset="0"/>
                  <a:sym typeface="Wingdings" panose="05000000000000000000" pitchFamily="2" charset="2"/>
                </a:endParaRPr>
              </a:p>
              <a:p>
                <a:pPr marL="365760" lvl="1" indent="0">
                  <a:buNone/>
                </a:pPr>
                <a:endParaRPr lang="en-US" sz="1100" b="0" dirty="0">
                  <a:latin typeface="Calibri" panose="020F0502020204030204" pitchFamily="34" charset="0"/>
                  <a:cs typeface="Calibri" panose="020F0502020204030204" pitchFamily="34" charset="0"/>
                  <a:sym typeface="Wingdings" panose="05000000000000000000" pitchFamily="2" charset="2"/>
                </a:endParaRPr>
              </a:p>
              <a:p>
                <a:pPr lvl="1"/>
                <a:r>
                  <a:rPr lang="el-GR" dirty="0">
                    <a:latin typeface="Calibri" panose="020F0502020204030204" pitchFamily="34" charset="0"/>
                    <a:cs typeface="Calibri" panose="020F0502020204030204" pitchFamily="34" charset="0"/>
                  </a:rPr>
                  <a:t>Για πολλά φορτία, </a:t>
                </a:r>
                <a:endParaRPr lang="en-US" dirty="0">
                  <a:latin typeface="Calibri" panose="020F0502020204030204" pitchFamily="34" charset="0"/>
                  <a:cs typeface="Calibri" panose="020F0502020204030204" pitchFamily="34" charset="0"/>
                </a:endParaRPr>
              </a:p>
              <a:p>
                <a:pPr lvl="1"/>
                <a:endParaRPr lang="en-US" b="0" i="1" dirty="0">
                  <a:latin typeface="Calibri" panose="020F0502020204030204" pitchFamily="34" charset="0"/>
                  <a:cs typeface="Calibri" panose="020F0502020204030204" pitchFamily="34" charset="0"/>
                </a:endParaRPr>
              </a:p>
              <a:p>
                <a:pPr marL="365760" lvl="1" indent="0">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𝑈</m:t>
                          </m:r>
                        </m:e>
                        <m:sub>
                          <m:r>
                            <a:rPr lang="en-US" b="0" i="1" smtClean="0">
                              <a:latin typeface="Cambria Math" panose="02040503050406030204" pitchFamily="18" charset="0"/>
                            </a:rPr>
                            <m:t>𝑒</m:t>
                          </m:r>
                        </m:sub>
                      </m:sSub>
                      <m:r>
                        <a:rPr lang="en-US" b="0" i="1" smtClean="0">
                          <a:latin typeface="Cambria Math" panose="02040503050406030204" pitchFamily="18" charset="0"/>
                        </a:rPr>
                        <m:t>=</m:t>
                      </m:r>
                      <m:nary>
                        <m:naryPr>
                          <m:chr m:val="∑"/>
                          <m:subHide m:val="on"/>
                          <m:supHide m:val="on"/>
                          <m:ctrlPr>
                            <a:rPr lang="en-US" b="0" i="1" smtClean="0">
                              <a:latin typeface="Cambria Math" panose="02040503050406030204" pitchFamily="18" charset="0"/>
                            </a:rPr>
                          </m:ctrlPr>
                        </m:naryPr>
                        <m:sub/>
                        <m:sup/>
                        <m:e>
                          <m:sSub>
                            <m:sSubPr>
                              <m:ctrlPr>
                                <a:rPr lang="en-US" b="0" i="1" smtClean="0">
                                  <a:latin typeface="Cambria Math" panose="02040503050406030204" pitchFamily="18" charset="0"/>
                                </a:rPr>
                              </m:ctrlPr>
                            </m:sSub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𝑈</m:t>
                                  </m:r>
                                </m:e>
                                <m:sub>
                                  <m:r>
                                    <a:rPr lang="en-US" b="0" i="1" smtClean="0">
                                      <a:latin typeface="Cambria Math" panose="02040503050406030204" pitchFamily="18" charset="0"/>
                                    </a:rPr>
                                    <m:t>𝑒</m:t>
                                  </m:r>
                                </m:sub>
                              </m:sSub>
                            </m:e>
                            <m:sub>
                              <m:r>
                                <a:rPr lang="en-US" b="0" i="1" smtClean="0">
                                  <a:latin typeface="Cambria Math" panose="02040503050406030204" pitchFamily="18" charset="0"/>
                                </a:rPr>
                                <m:t>(</m:t>
                              </m:r>
                              <m:r>
                                <a:rPr lang="en-US" b="0" i="1" smtClean="0">
                                  <a:latin typeface="Cambria Math" panose="02040503050406030204" pitchFamily="18" charset="0"/>
                                </a:rPr>
                                <m:t>𝑘</m:t>
                              </m:r>
                              <m:r>
                                <a:rPr lang="en-US" b="0" i="1" smtClean="0">
                                  <a:latin typeface="Cambria Math" panose="02040503050406030204" pitchFamily="18" charset="0"/>
                                </a:rPr>
                                <m:t>,</m:t>
                              </m:r>
                              <m:r>
                                <a:rPr lang="en-US" b="0" i="1" smtClean="0">
                                  <a:latin typeface="Cambria Math" panose="02040503050406030204" pitchFamily="18" charset="0"/>
                                </a:rPr>
                                <m:t>𝑚</m:t>
                              </m:r>
                              <m:r>
                                <a:rPr lang="en-US" b="0" i="1" smtClean="0">
                                  <a:latin typeface="Cambria Math" panose="02040503050406030204" pitchFamily="18" charset="0"/>
                                </a:rPr>
                                <m:t>)</m:t>
                              </m:r>
                            </m:sub>
                          </m:sSub>
                        </m:e>
                      </m:nary>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𝑘</m:t>
                          </m:r>
                        </m:e>
                        <m:sub>
                          <m:r>
                            <a:rPr lang="en-US" b="0" i="1" smtClean="0">
                              <a:latin typeface="Cambria Math" panose="02040503050406030204" pitchFamily="18" charset="0"/>
                            </a:rPr>
                            <m:t>𝑒</m:t>
                          </m:r>
                        </m:sub>
                      </m:sSub>
                      <m:nary>
                        <m:naryPr>
                          <m:chr m:val="∑"/>
                          <m:subHide m:val="on"/>
                          <m:supHide m:val="on"/>
                          <m:ctrlPr>
                            <a:rPr lang="en-US" b="0" i="1" smtClean="0">
                              <a:latin typeface="Cambria Math" panose="02040503050406030204" pitchFamily="18" charset="0"/>
                            </a:rPr>
                          </m:ctrlPr>
                        </m:naryPr>
                        <m:sub/>
                        <m:sup/>
                        <m:e>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𝑘</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𝑚</m:t>
                                  </m:r>
                                </m:sub>
                              </m:sSub>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𝑟</m:t>
                                  </m:r>
                                </m:e>
                                <m:sub>
                                  <m:r>
                                    <a:rPr lang="en-US" b="0" i="1" smtClean="0">
                                      <a:latin typeface="Cambria Math" panose="02040503050406030204" pitchFamily="18" charset="0"/>
                                    </a:rPr>
                                    <m:t>𝑘𝑚</m:t>
                                  </m:r>
                                </m:sub>
                              </m:sSub>
                            </m:den>
                          </m:f>
                        </m:e>
                      </m:nary>
                      <m:r>
                        <a:rPr lang="el-GR" b="0" i="1" smtClean="0">
                          <a:latin typeface="Cambria Math" panose="02040503050406030204" pitchFamily="18" charset="0"/>
                        </a:rPr>
                        <m:t> ,</m:t>
                      </m:r>
                      <m:r>
                        <a:rPr lang="en-US" b="0" i="1" smtClean="0">
                          <a:latin typeface="Cambria Math" panose="02040503050406030204" pitchFamily="18" charset="0"/>
                        </a:rPr>
                        <m:t> </m:t>
                      </m:r>
                      <m:r>
                        <a:rPr lang="en-US" b="0" i="1" smtClean="0">
                          <a:latin typeface="Cambria Math" panose="02040503050406030204" pitchFamily="18" charset="0"/>
                        </a:rPr>
                        <m:t>𝑘</m:t>
                      </m:r>
                      <m:r>
                        <a:rPr lang="en-US" b="0" i="1" smtClean="0">
                          <a:latin typeface="Cambria Math" panose="02040503050406030204" pitchFamily="18" charset="0"/>
                        </a:rPr>
                        <m:t>=1,2,3…&lt;</m:t>
                      </m:r>
                      <m:r>
                        <a:rPr lang="en-US" b="0" i="1" smtClean="0">
                          <a:latin typeface="Cambria Math" panose="02040503050406030204" pitchFamily="18" charset="0"/>
                          <a:ea typeface="Cambria Math" panose="02040503050406030204" pitchFamily="18" charset="0"/>
                        </a:rPr>
                        <m:t>𝑚</m:t>
                      </m:r>
                      <m:r>
                        <a:rPr lang="en-US" b="0" i="1" smtClean="0">
                          <a:latin typeface="Cambria Math" panose="02040503050406030204" pitchFamily="18" charset="0"/>
                          <a:ea typeface="Cambria Math" panose="02040503050406030204" pitchFamily="18" charset="0"/>
                        </a:rPr>
                        <m:t>=1,2,3,… </m:t>
                      </m:r>
                    </m:oMath>
                  </m:oMathPara>
                </a14:m>
                <a:endParaRPr lang="en-US" dirty="0">
                  <a:latin typeface="Calibri" panose="020F0502020204030204" pitchFamily="34" charset="0"/>
                  <a:cs typeface="Calibri" panose="020F0502020204030204" pitchFamily="34" charset="0"/>
                </a:endParaRPr>
              </a:p>
              <a:p>
                <a:pPr lvl="2"/>
                <a:endParaRPr lang="en-US"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Η παραπάνω σχέση σημαίνει ότι αθροίζουμε όλες τις τιμές δυναμικής ενέργειας που οφείλονται σε ένα ζεύγος φορτίων</a:t>
                </a:r>
                <a:endParaRPr lang="en-US"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Π.χ. για τέσσερα φορτία, θα έχουμε</a:t>
                </a:r>
              </a:p>
              <a:p>
                <a:pPr marL="365760" lvl="1" indent="0">
                  <a:buNone/>
                </a:pPr>
                <a:endParaRPr lang="en-US" b="0" i="1" dirty="0">
                  <a:latin typeface="Cambria Math" panose="02040503050406030204" pitchFamily="18" charset="0"/>
                  <a:cs typeface="Calibri" panose="020F0502020204030204" pitchFamily="34" charset="0"/>
                </a:endParaRPr>
              </a:p>
              <a:p>
                <a:pPr marL="365760" lvl="1" indent="0">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cs typeface="Calibri" panose="020F0502020204030204" pitchFamily="34" charset="0"/>
                            </a:rPr>
                          </m:ctrlPr>
                        </m:sSubPr>
                        <m:e>
                          <m:r>
                            <a:rPr lang="en-US" b="0" i="1" smtClean="0">
                              <a:latin typeface="Cambria Math" panose="02040503050406030204" pitchFamily="18" charset="0"/>
                              <a:cs typeface="Calibri" panose="020F0502020204030204" pitchFamily="34" charset="0"/>
                            </a:rPr>
                            <m:t>𝑈</m:t>
                          </m:r>
                        </m:e>
                        <m:sub>
                          <m:r>
                            <a:rPr lang="en-US" b="0" i="1" smtClean="0">
                              <a:latin typeface="Cambria Math" panose="02040503050406030204" pitchFamily="18" charset="0"/>
                              <a:cs typeface="Calibri" panose="020F0502020204030204" pitchFamily="34" charset="0"/>
                            </a:rPr>
                            <m:t>𝑒</m:t>
                          </m:r>
                        </m:sub>
                      </m:sSub>
                      <m:r>
                        <a:rPr lang="en-US" b="0" i="1" smtClean="0">
                          <a:latin typeface="Cambria Math" panose="02040503050406030204" pitchFamily="18" charset="0"/>
                          <a:cs typeface="Calibri" panose="020F0502020204030204" pitchFamily="34" charset="0"/>
                        </a:rPr>
                        <m:t>=</m:t>
                      </m:r>
                      <m:sSub>
                        <m:sSubPr>
                          <m:ctrlPr>
                            <a:rPr lang="en-US" b="0" i="1" smtClean="0">
                              <a:latin typeface="Cambria Math" panose="02040503050406030204" pitchFamily="18" charset="0"/>
                              <a:cs typeface="Calibri" panose="020F0502020204030204" pitchFamily="34" charset="0"/>
                            </a:rPr>
                          </m:ctrlPr>
                        </m:sSubPr>
                        <m:e>
                          <m:sSub>
                            <m:sSubPr>
                              <m:ctrlPr>
                                <a:rPr lang="en-US" b="0" i="1" smtClean="0">
                                  <a:latin typeface="Cambria Math" panose="02040503050406030204" pitchFamily="18" charset="0"/>
                                  <a:cs typeface="Calibri" panose="020F0502020204030204" pitchFamily="34" charset="0"/>
                                </a:rPr>
                              </m:ctrlPr>
                            </m:sSubPr>
                            <m:e>
                              <m:r>
                                <a:rPr lang="en-US" b="0" i="1" smtClean="0">
                                  <a:latin typeface="Cambria Math" panose="02040503050406030204" pitchFamily="18" charset="0"/>
                                  <a:cs typeface="Calibri" panose="020F0502020204030204" pitchFamily="34" charset="0"/>
                                </a:rPr>
                                <m:t>𝑈</m:t>
                              </m:r>
                            </m:e>
                            <m:sub>
                              <m:r>
                                <a:rPr lang="en-US" b="0" i="1" smtClean="0">
                                  <a:latin typeface="Cambria Math" panose="02040503050406030204" pitchFamily="18" charset="0"/>
                                  <a:cs typeface="Calibri" panose="020F0502020204030204" pitchFamily="34" charset="0"/>
                                </a:rPr>
                                <m:t>𝑒</m:t>
                              </m:r>
                            </m:sub>
                          </m:sSub>
                        </m:e>
                        <m:sub>
                          <m:r>
                            <a:rPr lang="en-US" b="0" i="1" smtClean="0">
                              <a:latin typeface="Cambria Math" panose="02040503050406030204" pitchFamily="18" charset="0"/>
                              <a:cs typeface="Calibri" panose="020F0502020204030204" pitchFamily="34" charset="0"/>
                            </a:rPr>
                            <m:t>(1,2)</m:t>
                          </m:r>
                        </m:sub>
                      </m:sSub>
                      <m:r>
                        <a:rPr lang="en-US" b="0" i="1" smtClean="0">
                          <a:latin typeface="Cambria Math" panose="02040503050406030204" pitchFamily="18" charset="0"/>
                          <a:cs typeface="Calibri" panose="020F0502020204030204" pitchFamily="34" charset="0"/>
                        </a:rPr>
                        <m:t>+</m:t>
                      </m:r>
                      <m:sSub>
                        <m:sSubPr>
                          <m:ctrlPr>
                            <a:rPr lang="en-US" b="0" i="1" smtClean="0">
                              <a:latin typeface="Cambria Math" panose="02040503050406030204" pitchFamily="18" charset="0"/>
                              <a:cs typeface="Calibri" panose="020F0502020204030204" pitchFamily="34" charset="0"/>
                            </a:rPr>
                          </m:ctrlPr>
                        </m:sSubPr>
                        <m:e>
                          <m:sSub>
                            <m:sSubPr>
                              <m:ctrlPr>
                                <a:rPr lang="en-US" b="0" i="1" smtClean="0">
                                  <a:latin typeface="Cambria Math" panose="02040503050406030204" pitchFamily="18" charset="0"/>
                                  <a:cs typeface="Calibri" panose="020F0502020204030204" pitchFamily="34" charset="0"/>
                                </a:rPr>
                              </m:ctrlPr>
                            </m:sSubPr>
                            <m:e>
                              <m:r>
                                <a:rPr lang="en-US" b="0" i="1" smtClean="0">
                                  <a:latin typeface="Cambria Math" panose="02040503050406030204" pitchFamily="18" charset="0"/>
                                  <a:cs typeface="Calibri" panose="020F0502020204030204" pitchFamily="34" charset="0"/>
                                </a:rPr>
                                <m:t>𝑈</m:t>
                              </m:r>
                            </m:e>
                            <m:sub>
                              <m:r>
                                <a:rPr lang="en-US" b="0" i="1" smtClean="0">
                                  <a:latin typeface="Cambria Math" panose="02040503050406030204" pitchFamily="18" charset="0"/>
                                  <a:cs typeface="Calibri" panose="020F0502020204030204" pitchFamily="34" charset="0"/>
                                </a:rPr>
                                <m:t>𝑒</m:t>
                              </m:r>
                            </m:sub>
                          </m:sSub>
                        </m:e>
                        <m:sub>
                          <m:r>
                            <a:rPr lang="en-US" b="0" i="1" smtClean="0">
                              <a:latin typeface="Cambria Math" panose="02040503050406030204" pitchFamily="18" charset="0"/>
                              <a:cs typeface="Calibri" panose="020F0502020204030204" pitchFamily="34" charset="0"/>
                            </a:rPr>
                            <m:t>(2,3)</m:t>
                          </m:r>
                        </m:sub>
                      </m:sSub>
                      <m:r>
                        <a:rPr lang="en-US" b="0" i="1" smtClean="0">
                          <a:latin typeface="Cambria Math" panose="02040503050406030204" pitchFamily="18" charset="0"/>
                          <a:cs typeface="Calibri" panose="020F0502020204030204" pitchFamily="34" charset="0"/>
                        </a:rPr>
                        <m:t>+</m:t>
                      </m:r>
                      <m:sSub>
                        <m:sSubPr>
                          <m:ctrlPr>
                            <a:rPr lang="en-US" b="0" i="1" smtClean="0">
                              <a:latin typeface="Cambria Math" panose="02040503050406030204" pitchFamily="18" charset="0"/>
                              <a:cs typeface="Calibri" panose="020F0502020204030204" pitchFamily="34" charset="0"/>
                            </a:rPr>
                          </m:ctrlPr>
                        </m:sSubPr>
                        <m:e>
                          <m:sSub>
                            <m:sSubPr>
                              <m:ctrlPr>
                                <a:rPr lang="en-US" b="0" i="1" smtClean="0">
                                  <a:latin typeface="Cambria Math" panose="02040503050406030204" pitchFamily="18" charset="0"/>
                                  <a:cs typeface="Calibri" panose="020F0502020204030204" pitchFamily="34" charset="0"/>
                                </a:rPr>
                              </m:ctrlPr>
                            </m:sSubPr>
                            <m:e>
                              <m:r>
                                <a:rPr lang="en-US" b="0" i="1" smtClean="0">
                                  <a:latin typeface="Cambria Math" panose="02040503050406030204" pitchFamily="18" charset="0"/>
                                  <a:cs typeface="Calibri" panose="020F0502020204030204" pitchFamily="34" charset="0"/>
                                </a:rPr>
                                <m:t>𝑈</m:t>
                              </m:r>
                            </m:e>
                            <m:sub>
                              <m:r>
                                <a:rPr lang="en-US" b="0" i="1" smtClean="0">
                                  <a:latin typeface="Cambria Math" panose="02040503050406030204" pitchFamily="18" charset="0"/>
                                  <a:cs typeface="Calibri" panose="020F0502020204030204" pitchFamily="34" charset="0"/>
                                </a:rPr>
                                <m:t>𝑒</m:t>
                              </m:r>
                            </m:sub>
                          </m:sSub>
                        </m:e>
                        <m:sub>
                          <m:r>
                            <a:rPr lang="en-US" b="0" i="1" smtClean="0">
                              <a:latin typeface="Cambria Math" panose="02040503050406030204" pitchFamily="18" charset="0"/>
                              <a:cs typeface="Calibri" panose="020F0502020204030204" pitchFamily="34" charset="0"/>
                            </a:rPr>
                            <m:t>(3,4)</m:t>
                          </m:r>
                        </m:sub>
                      </m:sSub>
                      <m:r>
                        <a:rPr lang="en-US" b="0" i="1" smtClean="0">
                          <a:latin typeface="Cambria Math" panose="02040503050406030204" pitchFamily="18" charset="0"/>
                          <a:cs typeface="Calibri" panose="020F0502020204030204" pitchFamily="34" charset="0"/>
                        </a:rPr>
                        <m:t>+</m:t>
                      </m:r>
                      <m:sSub>
                        <m:sSubPr>
                          <m:ctrlPr>
                            <a:rPr lang="en-US" b="0" i="1" smtClean="0">
                              <a:latin typeface="Cambria Math" panose="02040503050406030204" pitchFamily="18" charset="0"/>
                              <a:cs typeface="Calibri" panose="020F0502020204030204" pitchFamily="34" charset="0"/>
                            </a:rPr>
                          </m:ctrlPr>
                        </m:sSubPr>
                        <m:e>
                          <m:sSub>
                            <m:sSubPr>
                              <m:ctrlPr>
                                <a:rPr lang="en-US" b="0" i="1" smtClean="0">
                                  <a:latin typeface="Cambria Math" panose="02040503050406030204" pitchFamily="18" charset="0"/>
                                  <a:cs typeface="Calibri" panose="020F0502020204030204" pitchFamily="34" charset="0"/>
                                </a:rPr>
                              </m:ctrlPr>
                            </m:sSubPr>
                            <m:e>
                              <m:r>
                                <a:rPr lang="en-US" b="0" i="1" smtClean="0">
                                  <a:latin typeface="Cambria Math" panose="02040503050406030204" pitchFamily="18" charset="0"/>
                                  <a:cs typeface="Calibri" panose="020F0502020204030204" pitchFamily="34" charset="0"/>
                                </a:rPr>
                                <m:t>𝑈</m:t>
                              </m:r>
                            </m:e>
                            <m:sub>
                              <m:r>
                                <a:rPr lang="en-US" b="0" i="1" smtClean="0">
                                  <a:latin typeface="Cambria Math" panose="02040503050406030204" pitchFamily="18" charset="0"/>
                                  <a:cs typeface="Calibri" panose="020F0502020204030204" pitchFamily="34" charset="0"/>
                                </a:rPr>
                                <m:t>𝑒</m:t>
                              </m:r>
                            </m:sub>
                          </m:sSub>
                        </m:e>
                        <m:sub>
                          <m:r>
                            <a:rPr lang="en-US" b="0" i="1" smtClean="0">
                              <a:latin typeface="Cambria Math" panose="02040503050406030204" pitchFamily="18" charset="0"/>
                              <a:cs typeface="Calibri" panose="020F0502020204030204" pitchFamily="34" charset="0"/>
                            </a:rPr>
                            <m:t>(1,3)</m:t>
                          </m:r>
                        </m:sub>
                      </m:sSub>
                      <m:r>
                        <a:rPr lang="en-US" b="0" i="1" smtClean="0">
                          <a:latin typeface="Cambria Math" panose="02040503050406030204" pitchFamily="18" charset="0"/>
                          <a:cs typeface="Calibri" panose="020F0502020204030204" pitchFamily="34" charset="0"/>
                        </a:rPr>
                        <m:t>+</m:t>
                      </m:r>
                      <m:sSub>
                        <m:sSubPr>
                          <m:ctrlPr>
                            <a:rPr lang="en-US" b="0" i="1" smtClean="0">
                              <a:latin typeface="Cambria Math" panose="02040503050406030204" pitchFamily="18" charset="0"/>
                              <a:cs typeface="Calibri" panose="020F0502020204030204" pitchFamily="34" charset="0"/>
                            </a:rPr>
                          </m:ctrlPr>
                        </m:sSubPr>
                        <m:e>
                          <m:sSub>
                            <m:sSubPr>
                              <m:ctrlPr>
                                <a:rPr lang="en-US" b="0" i="1" smtClean="0">
                                  <a:latin typeface="Cambria Math" panose="02040503050406030204" pitchFamily="18" charset="0"/>
                                  <a:cs typeface="Calibri" panose="020F0502020204030204" pitchFamily="34" charset="0"/>
                                </a:rPr>
                              </m:ctrlPr>
                            </m:sSubPr>
                            <m:e>
                              <m:r>
                                <a:rPr lang="en-US" b="0" i="1" smtClean="0">
                                  <a:latin typeface="Cambria Math" panose="02040503050406030204" pitchFamily="18" charset="0"/>
                                  <a:cs typeface="Calibri" panose="020F0502020204030204" pitchFamily="34" charset="0"/>
                                </a:rPr>
                                <m:t>𝑈</m:t>
                              </m:r>
                            </m:e>
                            <m:sub>
                              <m:r>
                                <a:rPr lang="en-US" b="0" i="1" smtClean="0">
                                  <a:latin typeface="Cambria Math" panose="02040503050406030204" pitchFamily="18" charset="0"/>
                                  <a:cs typeface="Calibri" panose="020F0502020204030204" pitchFamily="34" charset="0"/>
                                </a:rPr>
                                <m:t>𝑒</m:t>
                              </m:r>
                            </m:sub>
                          </m:sSub>
                        </m:e>
                        <m:sub>
                          <m:r>
                            <a:rPr lang="en-US" b="0" i="1" smtClean="0">
                              <a:latin typeface="Cambria Math" panose="02040503050406030204" pitchFamily="18" charset="0"/>
                              <a:cs typeface="Calibri" panose="020F0502020204030204" pitchFamily="34" charset="0"/>
                            </a:rPr>
                            <m:t>(1,4)</m:t>
                          </m:r>
                        </m:sub>
                      </m:sSub>
                      <m:r>
                        <a:rPr lang="en-US" b="0" i="1" smtClean="0">
                          <a:latin typeface="Cambria Math" panose="02040503050406030204" pitchFamily="18" charset="0"/>
                          <a:cs typeface="Calibri" panose="020F0502020204030204" pitchFamily="34" charset="0"/>
                        </a:rPr>
                        <m:t>+</m:t>
                      </m:r>
                      <m:sSub>
                        <m:sSubPr>
                          <m:ctrlPr>
                            <a:rPr lang="en-US" b="0" i="1" smtClean="0">
                              <a:latin typeface="Cambria Math" panose="02040503050406030204" pitchFamily="18" charset="0"/>
                              <a:cs typeface="Calibri" panose="020F0502020204030204" pitchFamily="34" charset="0"/>
                            </a:rPr>
                          </m:ctrlPr>
                        </m:sSubPr>
                        <m:e>
                          <m:sSub>
                            <m:sSubPr>
                              <m:ctrlPr>
                                <a:rPr lang="en-US" b="0" i="1" smtClean="0">
                                  <a:latin typeface="Cambria Math" panose="02040503050406030204" pitchFamily="18" charset="0"/>
                                  <a:cs typeface="Calibri" panose="020F0502020204030204" pitchFamily="34" charset="0"/>
                                </a:rPr>
                              </m:ctrlPr>
                            </m:sSubPr>
                            <m:e>
                              <m:r>
                                <a:rPr lang="en-US" b="0" i="1" smtClean="0">
                                  <a:latin typeface="Cambria Math" panose="02040503050406030204" pitchFamily="18" charset="0"/>
                                  <a:cs typeface="Calibri" panose="020F0502020204030204" pitchFamily="34" charset="0"/>
                                </a:rPr>
                                <m:t>𝑈</m:t>
                              </m:r>
                            </m:e>
                            <m:sub>
                              <m:r>
                                <a:rPr lang="en-US" b="0" i="1" smtClean="0">
                                  <a:latin typeface="Cambria Math" panose="02040503050406030204" pitchFamily="18" charset="0"/>
                                  <a:cs typeface="Calibri" panose="020F0502020204030204" pitchFamily="34" charset="0"/>
                                </a:rPr>
                                <m:t>𝑒</m:t>
                              </m:r>
                            </m:sub>
                          </m:sSub>
                        </m:e>
                        <m:sub>
                          <m:r>
                            <a:rPr lang="en-US" b="0" i="1" smtClean="0">
                              <a:latin typeface="Cambria Math" panose="02040503050406030204" pitchFamily="18" charset="0"/>
                              <a:cs typeface="Calibri" panose="020F0502020204030204" pitchFamily="34" charset="0"/>
                            </a:rPr>
                            <m:t>(2,4)</m:t>
                          </m:r>
                        </m:sub>
                      </m:sSub>
                    </m:oMath>
                  </m:oMathPara>
                </a14:m>
                <a:endParaRPr lang="en-US" dirty="0">
                  <a:latin typeface="Calibri" panose="020F0502020204030204" pitchFamily="34" charset="0"/>
                  <a:cs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8024650" cy="5334000"/>
              </a:xfrm>
              <a:blipFill>
                <a:blip r:embed="rId2"/>
                <a:stretch>
                  <a:fillRect t="-914"/>
                </a:stretch>
              </a:blipFill>
            </p:spPr>
            <p:txBody>
              <a:bodyPr/>
              <a:lstStyle/>
              <a:p>
                <a:r>
                  <a:rPr lang="en-US">
                    <a:noFill/>
                  </a:rPr>
                  <a:t> </a:t>
                </a:r>
              </a:p>
            </p:txBody>
          </p:sp>
        </mc:Fallback>
      </mc:AlternateContent>
      <p:pic>
        <p:nvPicPr>
          <p:cNvPr id="7" name="Picture 2" descr="http://photos1.blogger.com/x/blogger/3569/2389/1600/760725/Decorated_tree.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1994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6" end="6"/>
                                            </p:txEl>
                                          </p:spTgt>
                                        </p:tgtEl>
                                        <p:attrNameLst>
                                          <p:attrName>style.visibility</p:attrName>
                                        </p:attrNameLst>
                                      </p:cBhvr>
                                      <p:to>
                                        <p:strVal val="visible"/>
                                      </p:to>
                                    </p:set>
                                    <p:animEffect transition="in" filter="fade">
                                      <p:cBhvr>
                                        <p:cTn id="20" dur="500"/>
                                        <p:tgtEl>
                                          <p:spTgt spid="3">
                                            <p:txEl>
                                              <p:pRg st="6" end="6"/>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Effect transition="in" filter="fade">
                                      <p:cBhvr>
                                        <p:cTn id="25" dur="500"/>
                                        <p:tgtEl>
                                          <p:spTgt spid="3">
                                            <p:txEl>
                                              <p:pRg st="7" end="7"/>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9" end="9"/>
                                            </p:txEl>
                                          </p:spTgt>
                                        </p:tgtEl>
                                        <p:attrNameLst>
                                          <p:attrName>style.visibility</p:attrName>
                                        </p:attrNameLst>
                                      </p:cBhvr>
                                      <p:to>
                                        <p:strVal val="visible"/>
                                      </p:to>
                                    </p:set>
                                    <p:animEffect transition="in" filter="fade">
                                      <p:cBhvr>
                                        <p:cTn id="28"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38917" y="3810000"/>
            <a:ext cx="5728426" cy="2696184"/>
          </a:xfrm>
          <a:prstGeom prst="rect">
            <a:avLst/>
          </a:prstGeom>
        </p:spPr>
      </p:pic>
      <p:sp>
        <p:nvSpPr>
          <p:cNvPr id="2" name="Title 1"/>
          <p:cNvSpPr>
            <a:spLocks noGrp="1"/>
          </p:cNvSpPr>
          <p:nvPr>
            <p:ph type="title"/>
          </p:nvPr>
        </p:nvSpPr>
        <p:spPr/>
        <p:txBody>
          <a:bodyPr>
            <a:normAutofit fontScale="90000"/>
          </a:bodyPr>
          <a:lstStyle/>
          <a:p>
            <a:r>
              <a:rPr lang="el-GR" dirty="0"/>
              <a:t>Ηλεκτρικό Δυναμικό</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62075"/>
                <a:ext cx="7948449" cy="4569730"/>
              </a:xfrm>
            </p:spPr>
            <p:txBody>
              <a:bodyPr/>
              <a:lstStyle/>
              <a:p>
                <a:r>
                  <a:rPr lang="el-GR" b="1" dirty="0">
                    <a:latin typeface="Calibri" panose="020F0502020204030204" pitchFamily="34" charset="0"/>
                    <a:cs typeface="Calibri" panose="020F0502020204030204" pitchFamily="34" charset="0"/>
                  </a:rPr>
                  <a:t>Παράδειγμα:</a:t>
                </a:r>
              </a:p>
              <a:p>
                <a:pPr lvl="1"/>
                <a:r>
                  <a:rPr lang="el-GR" sz="1800" dirty="0">
                    <a:latin typeface="Calibri" panose="020F0502020204030204" pitchFamily="34" charset="0"/>
                    <a:cs typeface="Calibri" panose="020F0502020204030204" pitchFamily="34" charset="0"/>
                  </a:rPr>
                  <a:t>Ένα φορτίο </a:t>
                </a:r>
                <a14:m>
                  <m:oMath xmlns:m="http://schemas.openxmlformats.org/officeDocument/2006/math">
                    <m:sSub>
                      <m:sSubPr>
                        <m:ctrlPr>
                          <a:rPr lang="el-GR" sz="1800" i="1" smtClean="0">
                            <a:latin typeface="Cambria Math" panose="02040503050406030204" pitchFamily="18" charset="0"/>
                          </a:rPr>
                        </m:ctrlPr>
                      </m:sSubPr>
                      <m:e>
                        <m:r>
                          <a:rPr lang="en-US" sz="1800" b="0" i="1" smtClean="0">
                            <a:latin typeface="Cambria Math" panose="02040503050406030204" pitchFamily="18" charset="0"/>
                          </a:rPr>
                          <m:t>𝑞</m:t>
                        </m:r>
                      </m:e>
                      <m:sub>
                        <m:r>
                          <a:rPr lang="en-US" sz="1800" b="0" i="1" smtClean="0">
                            <a:latin typeface="Cambria Math" panose="02040503050406030204" pitchFamily="18" charset="0"/>
                          </a:rPr>
                          <m:t>1</m:t>
                        </m:r>
                      </m:sub>
                    </m:sSub>
                    <m:r>
                      <a:rPr lang="el-GR" sz="1800" b="0" i="1" smtClean="0">
                        <a:latin typeface="Cambria Math" panose="02040503050406030204" pitchFamily="18" charset="0"/>
                      </a:rPr>
                      <m:t>=2 </m:t>
                    </m:r>
                    <m:r>
                      <a:rPr lang="el-GR" sz="1800" b="0" i="1" smtClean="0">
                        <a:latin typeface="Cambria Math" panose="02040503050406030204" pitchFamily="18" charset="0"/>
                      </a:rPr>
                      <m:t>𝜇</m:t>
                    </m:r>
                    <m:r>
                      <a:rPr lang="en-US" sz="1800" b="0" i="1" smtClean="0">
                        <a:latin typeface="Cambria Math" panose="02040503050406030204" pitchFamily="18" charset="0"/>
                      </a:rPr>
                      <m:t>𝐶</m:t>
                    </m:r>
                  </m:oMath>
                </a14:m>
                <a:r>
                  <a:rPr lang="en-US" sz="1800" dirty="0">
                    <a:latin typeface="Calibri" panose="020F0502020204030204" pitchFamily="34" charset="0"/>
                    <a:cs typeface="Calibri" panose="020F0502020204030204" pitchFamily="34" charset="0"/>
                  </a:rPr>
                  <a:t> </a:t>
                </a:r>
                <a:r>
                  <a:rPr lang="el-GR" sz="1800" dirty="0">
                    <a:latin typeface="Calibri" panose="020F0502020204030204" pitchFamily="34" charset="0"/>
                    <a:cs typeface="Calibri" panose="020F0502020204030204" pitchFamily="34" charset="0"/>
                  </a:rPr>
                  <a:t>βρίσκεται στην αρχή των αξόνων, ενώ ένα φορτίο </a:t>
                </a:r>
                <a14:m>
                  <m:oMath xmlns:m="http://schemas.openxmlformats.org/officeDocument/2006/math">
                    <m:sSub>
                      <m:sSubPr>
                        <m:ctrlPr>
                          <a:rPr lang="el-GR" sz="1800" i="1" smtClean="0">
                            <a:latin typeface="Cambria Math" panose="02040503050406030204" pitchFamily="18" charset="0"/>
                          </a:rPr>
                        </m:ctrlPr>
                      </m:sSubPr>
                      <m:e>
                        <m:r>
                          <a:rPr lang="en-US" sz="1800" b="0" i="1" smtClean="0">
                            <a:latin typeface="Cambria Math" panose="02040503050406030204" pitchFamily="18" charset="0"/>
                          </a:rPr>
                          <m:t>𝑞</m:t>
                        </m:r>
                      </m:e>
                      <m:sub>
                        <m:r>
                          <a:rPr lang="en-US" sz="1800" b="0" i="1" smtClean="0">
                            <a:latin typeface="Cambria Math" panose="02040503050406030204" pitchFamily="18" charset="0"/>
                          </a:rPr>
                          <m:t>2</m:t>
                        </m:r>
                      </m:sub>
                    </m:sSub>
                    <m:r>
                      <a:rPr lang="en-US" sz="1800" b="0" i="1" smtClean="0">
                        <a:latin typeface="Cambria Math" panose="02040503050406030204" pitchFamily="18" charset="0"/>
                      </a:rPr>
                      <m:t>=−6 </m:t>
                    </m:r>
                    <m:r>
                      <a:rPr lang="el-GR" sz="1800" b="0" i="1" smtClean="0">
                        <a:latin typeface="Cambria Math" panose="02040503050406030204" pitchFamily="18" charset="0"/>
                      </a:rPr>
                      <m:t>𝜇</m:t>
                    </m:r>
                    <m:r>
                      <a:rPr lang="en-US" sz="1800" b="0" i="1" smtClean="0">
                        <a:latin typeface="Cambria Math" panose="02040503050406030204" pitchFamily="18" charset="0"/>
                      </a:rPr>
                      <m:t>𝐶</m:t>
                    </m:r>
                  </m:oMath>
                </a14:m>
                <a:r>
                  <a:rPr lang="en-US" sz="1800" dirty="0">
                    <a:latin typeface="Calibri" panose="020F0502020204030204" pitchFamily="34" charset="0"/>
                    <a:cs typeface="Calibri" panose="020F0502020204030204" pitchFamily="34" charset="0"/>
                  </a:rPr>
                  <a:t> </a:t>
                </a:r>
                <a:r>
                  <a:rPr lang="el-GR" sz="1800" dirty="0">
                    <a:latin typeface="Calibri" panose="020F0502020204030204" pitchFamily="34" charset="0"/>
                    <a:cs typeface="Calibri" panose="020F0502020204030204" pitchFamily="34" charset="0"/>
                  </a:rPr>
                  <a:t>στη θέση </a:t>
                </a:r>
                <a14:m>
                  <m:oMath xmlns:m="http://schemas.openxmlformats.org/officeDocument/2006/math">
                    <m:d>
                      <m:dPr>
                        <m:ctrlPr>
                          <a:rPr lang="el-GR" sz="1800" b="0" i="1" smtClean="0">
                            <a:latin typeface="Cambria Math" panose="02040503050406030204" pitchFamily="18" charset="0"/>
                          </a:rPr>
                        </m:ctrlPr>
                      </m:dPr>
                      <m:e>
                        <m:r>
                          <a:rPr lang="el-GR" sz="1800" b="0" i="1" smtClean="0">
                            <a:latin typeface="Cambria Math" panose="02040503050406030204" pitchFamily="18" charset="0"/>
                          </a:rPr>
                          <m:t>0,</m:t>
                        </m:r>
                        <m:r>
                          <a:rPr lang="en-US" sz="1800" b="0" i="1" smtClean="0">
                            <a:latin typeface="Cambria Math" panose="02040503050406030204" pitchFamily="18" charset="0"/>
                          </a:rPr>
                          <m:t> </m:t>
                        </m:r>
                        <m:r>
                          <a:rPr lang="el-GR" sz="1800" b="0" i="1" smtClean="0">
                            <a:latin typeface="Cambria Math" panose="02040503050406030204" pitchFamily="18" charset="0"/>
                          </a:rPr>
                          <m:t>3</m:t>
                        </m:r>
                      </m:e>
                    </m:d>
                    <m:r>
                      <a:rPr lang="el-GR" sz="1800" b="0" i="1" smtClean="0">
                        <a:latin typeface="Cambria Math" panose="02040503050406030204" pitchFamily="18" charset="0"/>
                      </a:rPr>
                      <m:t> </m:t>
                    </m:r>
                    <m:r>
                      <m:rPr>
                        <m:sty m:val="p"/>
                      </m:rPr>
                      <a:rPr lang="en-US" sz="1800" b="0" i="0" smtClean="0">
                        <a:latin typeface="Cambria Math" panose="02040503050406030204" pitchFamily="18" charset="0"/>
                      </a:rPr>
                      <m:t>m</m:t>
                    </m:r>
                  </m:oMath>
                </a14:m>
                <a:r>
                  <a:rPr lang="en-US" sz="1800" dirty="0">
                    <a:latin typeface="Calibri" panose="020F0502020204030204" pitchFamily="34" charset="0"/>
                    <a:cs typeface="Calibri" panose="020F0502020204030204" pitchFamily="34" charset="0"/>
                  </a:rPr>
                  <a:t>.</a:t>
                </a:r>
                <a:br>
                  <a:rPr lang="en-US" sz="1800" dirty="0">
                    <a:latin typeface="Calibri" panose="020F0502020204030204" pitchFamily="34" charset="0"/>
                    <a:cs typeface="Calibri" panose="020F0502020204030204" pitchFamily="34" charset="0"/>
                  </a:rPr>
                </a:br>
                <a:r>
                  <a:rPr lang="en-US" sz="1800" dirty="0">
                    <a:latin typeface="Calibri" panose="020F0502020204030204" pitchFamily="34" charset="0"/>
                    <a:cs typeface="Calibri" panose="020F0502020204030204" pitchFamily="34" charset="0"/>
                  </a:rPr>
                  <a:t>A) </a:t>
                </a:r>
                <a:r>
                  <a:rPr lang="el-GR" sz="1800" dirty="0">
                    <a:latin typeface="Calibri" panose="020F0502020204030204" pitchFamily="34" charset="0"/>
                    <a:cs typeface="Calibri" panose="020F0502020204030204" pitchFamily="34" charset="0"/>
                  </a:rPr>
                  <a:t>Βρείτε το συνολικό ηλεκτρικό δυναμικό στο σημείο </a:t>
                </a:r>
                <a:r>
                  <a:rPr lang="en-US" sz="1800" dirty="0">
                    <a:latin typeface="Calibri" panose="020F0502020204030204" pitchFamily="34" charset="0"/>
                    <a:cs typeface="Calibri" panose="020F0502020204030204" pitchFamily="34" charset="0"/>
                  </a:rPr>
                  <a:t>P </a:t>
                </a:r>
                <a:r>
                  <a:rPr lang="el-GR" sz="1800" dirty="0">
                    <a:latin typeface="Calibri" panose="020F0502020204030204" pitchFamily="34" charset="0"/>
                    <a:cs typeface="Calibri" panose="020F0502020204030204" pitchFamily="34" charset="0"/>
                  </a:rPr>
                  <a:t>με συντεταγμένες </a:t>
                </a:r>
                <a14:m>
                  <m:oMath xmlns:m="http://schemas.openxmlformats.org/officeDocument/2006/math">
                    <m:d>
                      <m:dPr>
                        <m:ctrlPr>
                          <a:rPr lang="el-GR" sz="1800" b="0" i="1" smtClean="0">
                            <a:latin typeface="Cambria Math" panose="02040503050406030204" pitchFamily="18" charset="0"/>
                          </a:rPr>
                        </m:ctrlPr>
                      </m:dPr>
                      <m:e>
                        <m:r>
                          <a:rPr lang="el-GR" sz="1800" b="0" i="1" smtClean="0">
                            <a:latin typeface="Cambria Math" panose="02040503050406030204" pitchFamily="18" charset="0"/>
                          </a:rPr>
                          <m:t>4, 0</m:t>
                        </m:r>
                      </m:e>
                    </m:d>
                    <m:r>
                      <a:rPr lang="en-US" sz="1800" b="0" i="1" smtClean="0">
                        <a:latin typeface="Cambria Math" panose="02040503050406030204" pitchFamily="18" charset="0"/>
                      </a:rPr>
                      <m:t> </m:t>
                    </m:r>
                    <m:r>
                      <m:rPr>
                        <m:sty m:val="p"/>
                      </m:rPr>
                      <a:rPr lang="en-US" sz="1800" b="0" i="0" smtClean="0">
                        <a:latin typeface="Cambria Math" panose="02040503050406030204" pitchFamily="18" charset="0"/>
                      </a:rPr>
                      <m:t>m</m:t>
                    </m:r>
                  </m:oMath>
                </a14:m>
                <a:r>
                  <a:rPr lang="en-US" sz="1800" dirty="0">
                    <a:latin typeface="Calibri" panose="020F0502020204030204" pitchFamily="34" charset="0"/>
                    <a:cs typeface="Calibri" panose="020F0502020204030204" pitchFamily="34" charset="0"/>
                  </a:rPr>
                  <a:t>.</a:t>
                </a:r>
                <a:br>
                  <a:rPr lang="en-US" sz="1800" dirty="0">
                    <a:latin typeface="Calibri" panose="020F0502020204030204" pitchFamily="34" charset="0"/>
                    <a:cs typeface="Calibri" panose="020F0502020204030204" pitchFamily="34" charset="0"/>
                  </a:rPr>
                </a:br>
                <a:r>
                  <a:rPr lang="en-US" sz="1800" dirty="0">
                    <a:latin typeface="Calibri" panose="020F0502020204030204" pitchFamily="34" charset="0"/>
                    <a:cs typeface="Calibri" panose="020F0502020204030204" pitchFamily="34" charset="0"/>
                  </a:rPr>
                  <a:t>B) </a:t>
                </a:r>
                <a:r>
                  <a:rPr lang="el-GR" sz="1800" dirty="0">
                    <a:latin typeface="Calibri" panose="020F0502020204030204" pitchFamily="34" charset="0"/>
                    <a:cs typeface="Calibri" panose="020F0502020204030204" pitchFamily="34" charset="0"/>
                  </a:rPr>
                  <a:t>Βρείτε τη μεταβολή της δυναμικής ενέργειας του συστήματος των δυο φορτίων, </a:t>
                </a:r>
                <a:r>
                  <a:rPr lang="el-GR" sz="1800" u="sng" dirty="0">
                    <a:latin typeface="Calibri" panose="020F0502020204030204" pitchFamily="34" charset="0"/>
                    <a:cs typeface="Calibri" panose="020F0502020204030204" pitchFamily="34" charset="0"/>
                  </a:rPr>
                  <a:t>συν</a:t>
                </a:r>
                <a:r>
                  <a:rPr lang="el-GR" sz="1800" dirty="0">
                    <a:latin typeface="Calibri" panose="020F0502020204030204" pitchFamily="34" charset="0"/>
                    <a:cs typeface="Calibri" panose="020F0502020204030204" pitchFamily="34" charset="0"/>
                  </a:rPr>
                  <a:t> ένα τρίτο φορτίο </a:t>
                </a:r>
                <a14:m>
                  <m:oMath xmlns:m="http://schemas.openxmlformats.org/officeDocument/2006/math">
                    <m:sSub>
                      <m:sSubPr>
                        <m:ctrlPr>
                          <a:rPr lang="el-GR" sz="1800" i="1" smtClean="0">
                            <a:latin typeface="Cambria Math" panose="02040503050406030204" pitchFamily="18" charset="0"/>
                          </a:rPr>
                        </m:ctrlPr>
                      </m:sSubPr>
                      <m:e>
                        <m:r>
                          <a:rPr lang="en-US" sz="1800" b="0" i="1" smtClean="0">
                            <a:latin typeface="Cambria Math" panose="02040503050406030204" pitchFamily="18" charset="0"/>
                          </a:rPr>
                          <m:t>𝑞</m:t>
                        </m:r>
                      </m:e>
                      <m:sub>
                        <m:r>
                          <a:rPr lang="en-US" sz="1800" b="0" i="1" smtClean="0">
                            <a:latin typeface="Cambria Math" panose="02040503050406030204" pitchFamily="18" charset="0"/>
                          </a:rPr>
                          <m:t>3</m:t>
                        </m:r>
                      </m:sub>
                    </m:sSub>
                    <m:r>
                      <a:rPr lang="en-US" sz="1800" b="0" i="1" smtClean="0">
                        <a:latin typeface="Cambria Math" panose="02040503050406030204" pitchFamily="18" charset="0"/>
                      </a:rPr>
                      <m:t>=3 </m:t>
                    </m:r>
                    <m:r>
                      <a:rPr lang="el-GR" sz="1800" b="0" i="1" smtClean="0">
                        <a:latin typeface="Cambria Math" panose="02040503050406030204" pitchFamily="18" charset="0"/>
                      </a:rPr>
                      <m:t>𝜇</m:t>
                    </m:r>
                    <m:r>
                      <a:rPr lang="en-US" sz="1800" b="0" i="1" smtClean="0">
                        <a:latin typeface="Cambria Math" panose="02040503050406030204" pitchFamily="18" charset="0"/>
                      </a:rPr>
                      <m:t>𝐶</m:t>
                    </m:r>
                    <m:r>
                      <a:rPr lang="el-GR" sz="1800" b="0" i="0" smtClean="0">
                        <a:latin typeface="Cambria Math" panose="02040503050406030204" pitchFamily="18" charset="0"/>
                      </a:rPr>
                      <m:t>,</m:t>
                    </m:r>
                  </m:oMath>
                </a14:m>
                <a:r>
                  <a:rPr lang="el-GR" sz="1800" dirty="0">
                    <a:latin typeface="Calibri" panose="020F0502020204030204" pitchFamily="34" charset="0"/>
                    <a:cs typeface="Calibri" panose="020F0502020204030204" pitchFamily="34" charset="0"/>
                  </a:rPr>
                  <a:t> όταν το τελευταίο έρχεται από το άπειρο στο σημείο </a:t>
                </a:r>
                <a:r>
                  <a:rPr lang="en-US" sz="1800" dirty="0">
                    <a:latin typeface="Calibri" panose="020F0502020204030204" pitchFamily="34" charset="0"/>
                    <a:cs typeface="Calibri" panose="020F0502020204030204" pitchFamily="34" charset="0"/>
                  </a:rPr>
                  <a:t>P.</a:t>
                </a:r>
                <a:endParaRPr lang="el-GR" sz="1800" dirty="0">
                  <a:latin typeface="Calibri" panose="020F0502020204030204" pitchFamily="34" charset="0"/>
                  <a:cs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62075"/>
                <a:ext cx="7948449" cy="4569730"/>
              </a:xfrm>
              <a:blipFill rotWithShape="0">
                <a:blip r:embed="rId3"/>
                <a:stretch>
                  <a:fillRect t="-1067"/>
                </a:stretch>
              </a:blipFill>
            </p:spPr>
            <p:txBody>
              <a:bodyPr/>
              <a:lstStyle/>
              <a:p>
                <a:r>
                  <a:rPr lang="el-GR">
                    <a:noFill/>
                  </a:rPr>
                  <a:t> </a:t>
                </a:r>
              </a:p>
            </p:txBody>
          </p:sp>
        </mc:Fallback>
      </mc:AlternateContent>
      <mc:AlternateContent xmlns:mc="http://schemas.openxmlformats.org/markup-compatibility/2006" xmlns:p14="http://schemas.microsoft.com/office/powerpoint/2010/main">
        <mc:Choice Requires="p14">
          <p:contentPart p14:bwMode="auto" r:id="rId4">
            <p14:nvContentPartPr>
              <p14:cNvPr id="5" name="Ink 4"/>
              <p14:cNvContentPartPr/>
              <p14:nvPr/>
            </p14:nvContentPartPr>
            <p14:xfrm>
              <a:off x="3497040" y="4108680"/>
              <a:ext cx="2255400" cy="1623600"/>
            </p14:xfrm>
          </p:contentPart>
        </mc:Choice>
        <mc:Fallback xmlns="">
          <p:pic>
            <p:nvPicPr>
              <p:cNvPr id="5" name="Ink 4"/>
              <p:cNvPicPr/>
              <p:nvPr/>
            </p:nvPicPr>
            <p:blipFill>
              <a:blip r:embed="rId5"/>
              <a:stretch>
                <a:fillRect/>
              </a:stretch>
            </p:blipFill>
            <p:spPr>
              <a:xfrm>
                <a:off x="3486960" y="4099680"/>
                <a:ext cx="2276280" cy="1642320"/>
              </a:xfrm>
              <a:prstGeom prst="rect">
                <a:avLst/>
              </a:prstGeom>
            </p:spPr>
          </p:pic>
        </mc:Fallback>
      </mc:AlternateContent>
      <p:pic>
        <p:nvPicPr>
          <p:cNvPr id="6" name="Picture 2" descr="http://photos1.blogger.com/x/blogger/3569/2389/1600/760725/Decorated_tree.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732645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33799" y="2471192"/>
            <a:ext cx="4953000" cy="2331216"/>
          </a:xfrm>
          <a:prstGeom prst="rect">
            <a:avLst/>
          </a:prstGeom>
        </p:spPr>
      </p:pic>
      <p:sp>
        <p:nvSpPr>
          <p:cNvPr id="2" name="Title 1"/>
          <p:cNvSpPr>
            <a:spLocks noGrp="1"/>
          </p:cNvSpPr>
          <p:nvPr>
            <p:ph type="title"/>
          </p:nvPr>
        </p:nvSpPr>
        <p:spPr/>
        <p:txBody>
          <a:bodyPr>
            <a:normAutofit fontScale="90000"/>
          </a:bodyPr>
          <a:lstStyle/>
          <a:p>
            <a:r>
              <a:rPr lang="el-GR" dirty="0"/>
              <a:t>Ηλεκτρικό Δυναμικό</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948449" cy="4569730"/>
              </a:xfrm>
            </p:spPr>
            <p:txBody>
              <a:bodyPr/>
              <a:lstStyle/>
              <a:p>
                <a:r>
                  <a:rPr lang="el-GR" b="1" dirty="0">
                    <a:latin typeface="Calibri" panose="020F0502020204030204" pitchFamily="34" charset="0"/>
                    <a:cs typeface="Calibri" panose="020F0502020204030204" pitchFamily="34" charset="0"/>
                  </a:rPr>
                  <a:t>Παράδειγμα</a:t>
                </a:r>
                <a:r>
                  <a:rPr lang="en-US" b="1" dirty="0">
                    <a:latin typeface="Calibri" panose="020F0502020204030204" pitchFamily="34" charset="0"/>
                    <a:cs typeface="Calibri" panose="020F0502020204030204" pitchFamily="34" charset="0"/>
                  </a:rPr>
                  <a:t> – </a:t>
                </a:r>
                <a:r>
                  <a:rPr lang="el-GR" b="1" dirty="0">
                    <a:latin typeface="Calibri" panose="020F0502020204030204" pitchFamily="34" charset="0"/>
                    <a:cs typeface="Calibri" panose="020F0502020204030204" pitchFamily="34" charset="0"/>
                  </a:rPr>
                  <a:t>Λύση:</a:t>
                </a:r>
              </a:p>
              <a:p>
                <a:pPr lvl="1"/>
                <a:r>
                  <a:rPr lang="el-GR" sz="1400" dirty="0">
                    <a:latin typeface="Calibri" panose="020F0502020204030204" pitchFamily="34" charset="0"/>
                    <a:cs typeface="Calibri" panose="020F0502020204030204" pitchFamily="34" charset="0"/>
                  </a:rPr>
                  <a:t>Ένα φορτίο </a:t>
                </a:r>
                <a14:m>
                  <m:oMath xmlns:m="http://schemas.openxmlformats.org/officeDocument/2006/math">
                    <m:sSub>
                      <m:sSubPr>
                        <m:ctrlPr>
                          <a:rPr lang="el-GR" sz="1400" i="1" smtClean="0">
                            <a:latin typeface="Cambria Math" panose="02040503050406030204" pitchFamily="18" charset="0"/>
                          </a:rPr>
                        </m:ctrlPr>
                      </m:sSubPr>
                      <m:e>
                        <m:r>
                          <a:rPr lang="en-US" sz="1400" b="0" i="1" smtClean="0">
                            <a:latin typeface="Cambria Math" panose="02040503050406030204" pitchFamily="18" charset="0"/>
                          </a:rPr>
                          <m:t>𝑞</m:t>
                        </m:r>
                      </m:e>
                      <m:sub>
                        <m:r>
                          <a:rPr lang="en-US" sz="1400" b="0" i="1" smtClean="0">
                            <a:latin typeface="Cambria Math" panose="02040503050406030204" pitchFamily="18" charset="0"/>
                          </a:rPr>
                          <m:t>1</m:t>
                        </m:r>
                      </m:sub>
                    </m:sSub>
                    <m:r>
                      <a:rPr lang="el-GR" sz="1400" b="0" i="1" smtClean="0">
                        <a:latin typeface="Cambria Math" panose="02040503050406030204" pitchFamily="18" charset="0"/>
                      </a:rPr>
                      <m:t>=2 </m:t>
                    </m:r>
                    <m:r>
                      <a:rPr lang="el-GR" sz="1400" b="0" i="1" smtClean="0">
                        <a:latin typeface="Cambria Math" panose="02040503050406030204" pitchFamily="18" charset="0"/>
                      </a:rPr>
                      <m:t>𝜇</m:t>
                    </m:r>
                    <m:r>
                      <a:rPr lang="en-US" sz="1400" b="0" i="1" smtClean="0">
                        <a:latin typeface="Cambria Math" panose="02040503050406030204" pitchFamily="18" charset="0"/>
                      </a:rPr>
                      <m:t>𝐶</m:t>
                    </m:r>
                  </m:oMath>
                </a14:m>
                <a:r>
                  <a:rPr lang="en-US" sz="1400" dirty="0">
                    <a:latin typeface="Calibri" panose="020F0502020204030204" pitchFamily="34" charset="0"/>
                    <a:cs typeface="Calibri" panose="020F0502020204030204" pitchFamily="34" charset="0"/>
                  </a:rPr>
                  <a:t> </a:t>
                </a:r>
                <a:r>
                  <a:rPr lang="el-GR" sz="1400" dirty="0">
                    <a:latin typeface="Calibri" panose="020F0502020204030204" pitchFamily="34" charset="0"/>
                    <a:cs typeface="Calibri" panose="020F0502020204030204" pitchFamily="34" charset="0"/>
                  </a:rPr>
                  <a:t>βρίσκεται στην αρχή των αξόνων, ενώ ένα φορτίο </a:t>
                </a:r>
                <a14:m>
                  <m:oMath xmlns:m="http://schemas.openxmlformats.org/officeDocument/2006/math">
                    <m:sSub>
                      <m:sSubPr>
                        <m:ctrlPr>
                          <a:rPr lang="el-GR" sz="1400" i="1" smtClean="0">
                            <a:latin typeface="Cambria Math" panose="02040503050406030204" pitchFamily="18" charset="0"/>
                          </a:rPr>
                        </m:ctrlPr>
                      </m:sSubPr>
                      <m:e>
                        <m:r>
                          <a:rPr lang="en-US" sz="1400" b="0" i="1" smtClean="0">
                            <a:latin typeface="Cambria Math" panose="02040503050406030204" pitchFamily="18" charset="0"/>
                          </a:rPr>
                          <m:t>𝑞</m:t>
                        </m:r>
                      </m:e>
                      <m:sub>
                        <m:r>
                          <a:rPr lang="en-US" sz="1400" b="0" i="1" smtClean="0">
                            <a:latin typeface="Cambria Math" panose="02040503050406030204" pitchFamily="18" charset="0"/>
                          </a:rPr>
                          <m:t>2</m:t>
                        </m:r>
                      </m:sub>
                    </m:sSub>
                    <m:r>
                      <a:rPr lang="en-US" sz="1400" b="0" i="1" smtClean="0">
                        <a:latin typeface="Cambria Math" panose="02040503050406030204" pitchFamily="18" charset="0"/>
                      </a:rPr>
                      <m:t>=−6 </m:t>
                    </m:r>
                    <m:r>
                      <a:rPr lang="el-GR" sz="1400" b="0" i="1" smtClean="0">
                        <a:latin typeface="Cambria Math" panose="02040503050406030204" pitchFamily="18" charset="0"/>
                      </a:rPr>
                      <m:t>𝜇</m:t>
                    </m:r>
                    <m:r>
                      <a:rPr lang="en-US" sz="1400" b="0" i="1" smtClean="0">
                        <a:latin typeface="Cambria Math" panose="02040503050406030204" pitchFamily="18" charset="0"/>
                      </a:rPr>
                      <m:t>𝐶</m:t>
                    </m:r>
                  </m:oMath>
                </a14:m>
                <a:r>
                  <a:rPr lang="en-US" sz="1400" dirty="0">
                    <a:latin typeface="Calibri" panose="020F0502020204030204" pitchFamily="34" charset="0"/>
                    <a:cs typeface="Calibri" panose="020F0502020204030204" pitchFamily="34" charset="0"/>
                  </a:rPr>
                  <a:t> </a:t>
                </a:r>
                <a:r>
                  <a:rPr lang="el-GR" sz="1400" dirty="0">
                    <a:latin typeface="Calibri" panose="020F0502020204030204" pitchFamily="34" charset="0"/>
                    <a:cs typeface="Calibri" panose="020F0502020204030204" pitchFamily="34" charset="0"/>
                  </a:rPr>
                  <a:t>στη θέση </a:t>
                </a:r>
                <a14:m>
                  <m:oMath xmlns:m="http://schemas.openxmlformats.org/officeDocument/2006/math">
                    <m:d>
                      <m:dPr>
                        <m:ctrlPr>
                          <a:rPr lang="el-GR" sz="1400" b="0" i="1" smtClean="0">
                            <a:latin typeface="Cambria Math" panose="02040503050406030204" pitchFamily="18" charset="0"/>
                          </a:rPr>
                        </m:ctrlPr>
                      </m:dPr>
                      <m:e>
                        <m:r>
                          <a:rPr lang="el-GR" sz="1400" b="0" i="1" smtClean="0">
                            <a:latin typeface="Cambria Math" panose="02040503050406030204" pitchFamily="18" charset="0"/>
                          </a:rPr>
                          <m:t>0,</m:t>
                        </m:r>
                        <m:r>
                          <a:rPr lang="en-US" sz="1400" b="0" i="1" smtClean="0">
                            <a:latin typeface="Cambria Math" panose="02040503050406030204" pitchFamily="18" charset="0"/>
                          </a:rPr>
                          <m:t> </m:t>
                        </m:r>
                        <m:r>
                          <a:rPr lang="el-GR" sz="1400" b="0" i="1" smtClean="0">
                            <a:latin typeface="Cambria Math" panose="02040503050406030204" pitchFamily="18" charset="0"/>
                          </a:rPr>
                          <m:t>3</m:t>
                        </m:r>
                      </m:e>
                    </m:d>
                    <m:r>
                      <a:rPr lang="el-GR" sz="1400" b="0" i="1" smtClean="0">
                        <a:latin typeface="Cambria Math" panose="02040503050406030204" pitchFamily="18" charset="0"/>
                      </a:rPr>
                      <m:t> </m:t>
                    </m:r>
                    <m:r>
                      <a:rPr lang="en-US" sz="1400" b="0" i="1" smtClean="0">
                        <a:latin typeface="Cambria Math" panose="02040503050406030204" pitchFamily="18" charset="0"/>
                      </a:rPr>
                      <m:t>𝑚</m:t>
                    </m:r>
                  </m:oMath>
                </a14:m>
                <a:r>
                  <a:rPr lang="en-US" sz="1400" dirty="0">
                    <a:latin typeface="Calibri" panose="020F0502020204030204" pitchFamily="34" charset="0"/>
                    <a:cs typeface="Calibri" panose="020F0502020204030204" pitchFamily="34" charset="0"/>
                  </a:rPr>
                  <a:t>.</a:t>
                </a:r>
                <a:br>
                  <a:rPr lang="en-US" sz="1400" dirty="0">
                    <a:latin typeface="Calibri" panose="020F0502020204030204" pitchFamily="34" charset="0"/>
                    <a:cs typeface="Calibri" panose="020F0502020204030204" pitchFamily="34" charset="0"/>
                  </a:rPr>
                </a:br>
                <a:r>
                  <a:rPr lang="en-US" sz="1400" dirty="0">
                    <a:latin typeface="Calibri" panose="020F0502020204030204" pitchFamily="34" charset="0"/>
                    <a:cs typeface="Calibri" panose="020F0502020204030204" pitchFamily="34" charset="0"/>
                  </a:rPr>
                  <a:t>A) </a:t>
                </a:r>
                <a:r>
                  <a:rPr lang="el-GR" sz="1400" dirty="0">
                    <a:latin typeface="Calibri" panose="020F0502020204030204" pitchFamily="34" charset="0"/>
                    <a:cs typeface="Calibri" panose="020F0502020204030204" pitchFamily="34" charset="0"/>
                  </a:rPr>
                  <a:t>Βρείτε το συνολικό ηλεκτρικό δυναμικό στο σημείο </a:t>
                </a:r>
                <a:r>
                  <a:rPr lang="en-US" sz="1400" dirty="0">
                    <a:latin typeface="Calibri" panose="020F0502020204030204" pitchFamily="34" charset="0"/>
                    <a:cs typeface="Calibri" panose="020F0502020204030204" pitchFamily="34" charset="0"/>
                  </a:rPr>
                  <a:t>P </a:t>
                </a:r>
                <a:r>
                  <a:rPr lang="el-GR" sz="1400" dirty="0">
                    <a:latin typeface="Calibri" panose="020F0502020204030204" pitchFamily="34" charset="0"/>
                    <a:cs typeface="Calibri" panose="020F0502020204030204" pitchFamily="34" charset="0"/>
                  </a:rPr>
                  <a:t>με συντεταγμένες </a:t>
                </a:r>
                <a14:m>
                  <m:oMath xmlns:m="http://schemas.openxmlformats.org/officeDocument/2006/math">
                    <m:d>
                      <m:dPr>
                        <m:ctrlPr>
                          <a:rPr lang="el-GR" sz="1400" b="0" i="1" smtClean="0">
                            <a:latin typeface="Cambria Math" panose="02040503050406030204" pitchFamily="18" charset="0"/>
                          </a:rPr>
                        </m:ctrlPr>
                      </m:dPr>
                      <m:e>
                        <m:r>
                          <a:rPr lang="el-GR" sz="1400" b="0" i="1" smtClean="0">
                            <a:latin typeface="Cambria Math" panose="02040503050406030204" pitchFamily="18" charset="0"/>
                          </a:rPr>
                          <m:t>4, 0</m:t>
                        </m:r>
                      </m:e>
                    </m:d>
                    <m:r>
                      <a:rPr lang="en-US" sz="1400" b="0" i="1" smtClean="0">
                        <a:latin typeface="Cambria Math" panose="02040503050406030204" pitchFamily="18" charset="0"/>
                      </a:rPr>
                      <m:t> </m:t>
                    </m:r>
                    <m:r>
                      <a:rPr lang="en-US" sz="1400" b="0" i="1" smtClean="0">
                        <a:latin typeface="Cambria Math" panose="02040503050406030204" pitchFamily="18" charset="0"/>
                      </a:rPr>
                      <m:t>𝑚</m:t>
                    </m:r>
                  </m:oMath>
                </a14:m>
                <a:r>
                  <a:rPr lang="en-US" sz="1400" dirty="0">
                    <a:latin typeface="Calibri" panose="020F0502020204030204" pitchFamily="34" charset="0"/>
                    <a:cs typeface="Calibri" panose="020F0502020204030204" pitchFamily="34" charset="0"/>
                  </a:rPr>
                  <a:t>.</a:t>
                </a:r>
                <a:br>
                  <a:rPr lang="en-US" sz="1800" dirty="0">
                    <a:latin typeface="Calibri" panose="020F0502020204030204" pitchFamily="34" charset="0"/>
                    <a:cs typeface="Calibri" panose="020F0502020204030204" pitchFamily="34" charset="0"/>
                  </a:rPr>
                </a:br>
                <a:endParaRPr lang="el-GR" sz="1800" dirty="0">
                  <a:latin typeface="Calibri" panose="020F0502020204030204" pitchFamily="34" charset="0"/>
                  <a:cs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948449" cy="4569730"/>
              </a:xfrm>
              <a:blipFill rotWithShape="0">
                <a:blip r:embed="rId3"/>
                <a:stretch>
                  <a:fillRect t="-1067"/>
                </a:stretch>
              </a:blipFill>
            </p:spPr>
            <p:txBody>
              <a:bodyPr/>
              <a:lstStyle/>
              <a:p>
                <a:r>
                  <a:rPr lang="el-GR">
                    <a:noFill/>
                  </a:rPr>
                  <a:t> </a:t>
                </a:r>
              </a:p>
            </p:txBody>
          </p:sp>
        </mc:Fallback>
      </mc:AlternateContent>
      <p:pic>
        <p:nvPicPr>
          <p:cNvPr id="7" name="Picture 2" descr="http://photos1.blogger.com/x/blogger/3569/2389/1600/760725/Decorated_tree.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5">
            <p14:nvContentPartPr>
              <p14:cNvPr id="5" name="Ink 4"/>
              <p14:cNvContentPartPr/>
              <p14:nvPr/>
            </p14:nvContentPartPr>
            <p14:xfrm>
              <a:off x="632880" y="2727720"/>
              <a:ext cx="7267320" cy="3390120"/>
            </p14:xfrm>
          </p:contentPart>
        </mc:Choice>
        <mc:Fallback xmlns="">
          <p:pic>
            <p:nvPicPr>
              <p:cNvPr id="5" name="Ink 4"/>
              <p:cNvPicPr/>
              <p:nvPr/>
            </p:nvPicPr>
            <p:blipFill>
              <a:blip r:embed="rId6"/>
              <a:stretch>
                <a:fillRect/>
              </a:stretch>
            </p:blipFill>
            <p:spPr>
              <a:xfrm>
                <a:off x="623880" y="2719440"/>
                <a:ext cx="7286040" cy="3408480"/>
              </a:xfrm>
              <a:prstGeom prst="rect">
                <a:avLst/>
              </a:prstGeom>
            </p:spPr>
          </p:pic>
        </mc:Fallback>
      </mc:AlternateContent>
    </p:spTree>
    <p:extLst>
      <p:ext uri="{BB962C8B-B14F-4D97-AF65-F5344CB8AC3E}">
        <p14:creationId xmlns:p14="http://schemas.microsoft.com/office/powerpoint/2010/main" val="367023875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33799" y="2667000"/>
            <a:ext cx="4953000" cy="2331216"/>
          </a:xfrm>
          <a:prstGeom prst="rect">
            <a:avLst/>
          </a:prstGeom>
        </p:spPr>
      </p:pic>
      <p:sp>
        <p:nvSpPr>
          <p:cNvPr id="2" name="Title 1"/>
          <p:cNvSpPr>
            <a:spLocks noGrp="1"/>
          </p:cNvSpPr>
          <p:nvPr>
            <p:ph type="title"/>
          </p:nvPr>
        </p:nvSpPr>
        <p:spPr/>
        <p:txBody>
          <a:bodyPr>
            <a:normAutofit fontScale="90000"/>
          </a:bodyPr>
          <a:lstStyle/>
          <a:p>
            <a:r>
              <a:rPr lang="el-GR" dirty="0"/>
              <a:t>Ηλεκτρικό Δυναμικό</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948449" cy="4569730"/>
              </a:xfrm>
            </p:spPr>
            <p:txBody>
              <a:bodyPr/>
              <a:lstStyle/>
              <a:p>
                <a:r>
                  <a:rPr lang="el-GR" b="1" dirty="0">
                    <a:latin typeface="Calibri" panose="020F0502020204030204" pitchFamily="34" charset="0"/>
                    <a:cs typeface="Calibri" panose="020F0502020204030204" pitchFamily="34" charset="0"/>
                  </a:rPr>
                  <a:t>Παράδειγμα – Λύση:</a:t>
                </a:r>
              </a:p>
              <a:p>
                <a:pPr lvl="1"/>
                <a:r>
                  <a:rPr lang="el-GR" sz="1400" dirty="0">
                    <a:latin typeface="Calibri" panose="020F0502020204030204" pitchFamily="34" charset="0"/>
                    <a:cs typeface="Calibri" panose="020F0502020204030204" pitchFamily="34" charset="0"/>
                  </a:rPr>
                  <a:t>Ένα φορτίο </a:t>
                </a:r>
                <a14:m>
                  <m:oMath xmlns:m="http://schemas.openxmlformats.org/officeDocument/2006/math">
                    <m:sSub>
                      <m:sSubPr>
                        <m:ctrlPr>
                          <a:rPr lang="el-GR" sz="1400" i="1" smtClean="0">
                            <a:latin typeface="Cambria Math" panose="02040503050406030204" pitchFamily="18" charset="0"/>
                          </a:rPr>
                        </m:ctrlPr>
                      </m:sSubPr>
                      <m:e>
                        <m:r>
                          <a:rPr lang="en-US" sz="1400" b="0" i="1" smtClean="0">
                            <a:latin typeface="Cambria Math" panose="02040503050406030204" pitchFamily="18" charset="0"/>
                          </a:rPr>
                          <m:t>𝑞</m:t>
                        </m:r>
                      </m:e>
                      <m:sub>
                        <m:r>
                          <a:rPr lang="en-US" sz="1400" b="0" i="1" smtClean="0">
                            <a:latin typeface="Cambria Math" panose="02040503050406030204" pitchFamily="18" charset="0"/>
                          </a:rPr>
                          <m:t>1</m:t>
                        </m:r>
                      </m:sub>
                    </m:sSub>
                    <m:r>
                      <a:rPr lang="el-GR" sz="1400" b="0" i="1" smtClean="0">
                        <a:latin typeface="Cambria Math" panose="02040503050406030204" pitchFamily="18" charset="0"/>
                      </a:rPr>
                      <m:t>=2 </m:t>
                    </m:r>
                    <m:r>
                      <a:rPr lang="el-GR" sz="1400" b="0" i="1" smtClean="0">
                        <a:latin typeface="Cambria Math" panose="02040503050406030204" pitchFamily="18" charset="0"/>
                      </a:rPr>
                      <m:t>𝜇</m:t>
                    </m:r>
                    <m:r>
                      <a:rPr lang="en-US" sz="1400" b="0" i="1" smtClean="0">
                        <a:latin typeface="Cambria Math" panose="02040503050406030204" pitchFamily="18" charset="0"/>
                      </a:rPr>
                      <m:t>𝐶</m:t>
                    </m:r>
                  </m:oMath>
                </a14:m>
                <a:r>
                  <a:rPr lang="en-US" sz="1400" dirty="0">
                    <a:latin typeface="Calibri" panose="020F0502020204030204" pitchFamily="34" charset="0"/>
                    <a:cs typeface="Calibri" panose="020F0502020204030204" pitchFamily="34" charset="0"/>
                  </a:rPr>
                  <a:t> </a:t>
                </a:r>
                <a:r>
                  <a:rPr lang="el-GR" sz="1400" dirty="0">
                    <a:latin typeface="Calibri" panose="020F0502020204030204" pitchFamily="34" charset="0"/>
                    <a:cs typeface="Calibri" panose="020F0502020204030204" pitchFamily="34" charset="0"/>
                  </a:rPr>
                  <a:t>βρίσκεται στην αρχή των αξόνων, ενώ ένα φορτίο </a:t>
                </a:r>
                <a14:m>
                  <m:oMath xmlns:m="http://schemas.openxmlformats.org/officeDocument/2006/math">
                    <m:sSub>
                      <m:sSubPr>
                        <m:ctrlPr>
                          <a:rPr lang="el-GR" sz="1400" i="1" smtClean="0">
                            <a:latin typeface="Cambria Math" panose="02040503050406030204" pitchFamily="18" charset="0"/>
                          </a:rPr>
                        </m:ctrlPr>
                      </m:sSubPr>
                      <m:e>
                        <m:r>
                          <a:rPr lang="en-US" sz="1400" b="0" i="1" smtClean="0">
                            <a:latin typeface="Cambria Math" panose="02040503050406030204" pitchFamily="18" charset="0"/>
                          </a:rPr>
                          <m:t>𝑞</m:t>
                        </m:r>
                      </m:e>
                      <m:sub>
                        <m:r>
                          <a:rPr lang="en-US" sz="1400" b="0" i="1" smtClean="0">
                            <a:latin typeface="Cambria Math" panose="02040503050406030204" pitchFamily="18" charset="0"/>
                          </a:rPr>
                          <m:t>2</m:t>
                        </m:r>
                      </m:sub>
                    </m:sSub>
                    <m:r>
                      <a:rPr lang="en-US" sz="1400" b="0" i="1" smtClean="0">
                        <a:latin typeface="Cambria Math" panose="02040503050406030204" pitchFamily="18" charset="0"/>
                      </a:rPr>
                      <m:t>=−6 </m:t>
                    </m:r>
                    <m:r>
                      <a:rPr lang="el-GR" sz="1400" b="0" i="1" smtClean="0">
                        <a:latin typeface="Cambria Math" panose="02040503050406030204" pitchFamily="18" charset="0"/>
                      </a:rPr>
                      <m:t>𝜇</m:t>
                    </m:r>
                    <m:r>
                      <a:rPr lang="en-US" sz="1400" b="0" i="1" smtClean="0">
                        <a:latin typeface="Cambria Math" panose="02040503050406030204" pitchFamily="18" charset="0"/>
                      </a:rPr>
                      <m:t>𝐶</m:t>
                    </m:r>
                  </m:oMath>
                </a14:m>
                <a:r>
                  <a:rPr lang="en-US" sz="1400" dirty="0">
                    <a:latin typeface="Calibri" panose="020F0502020204030204" pitchFamily="34" charset="0"/>
                    <a:cs typeface="Calibri" panose="020F0502020204030204" pitchFamily="34" charset="0"/>
                  </a:rPr>
                  <a:t> </a:t>
                </a:r>
                <a:r>
                  <a:rPr lang="el-GR" sz="1400" dirty="0">
                    <a:latin typeface="Calibri" panose="020F0502020204030204" pitchFamily="34" charset="0"/>
                    <a:cs typeface="Calibri" panose="020F0502020204030204" pitchFamily="34" charset="0"/>
                  </a:rPr>
                  <a:t>στη θέση </a:t>
                </a:r>
                <a14:m>
                  <m:oMath xmlns:m="http://schemas.openxmlformats.org/officeDocument/2006/math">
                    <m:d>
                      <m:dPr>
                        <m:ctrlPr>
                          <a:rPr lang="el-GR" sz="1400" b="0" i="1" smtClean="0">
                            <a:latin typeface="Cambria Math" panose="02040503050406030204" pitchFamily="18" charset="0"/>
                          </a:rPr>
                        </m:ctrlPr>
                      </m:dPr>
                      <m:e>
                        <m:r>
                          <a:rPr lang="el-GR" sz="1400" b="0" i="1" smtClean="0">
                            <a:latin typeface="Cambria Math" panose="02040503050406030204" pitchFamily="18" charset="0"/>
                          </a:rPr>
                          <m:t>0,</m:t>
                        </m:r>
                        <m:r>
                          <a:rPr lang="en-US" sz="1400" b="0" i="1" smtClean="0">
                            <a:latin typeface="Cambria Math" panose="02040503050406030204" pitchFamily="18" charset="0"/>
                          </a:rPr>
                          <m:t> </m:t>
                        </m:r>
                        <m:r>
                          <a:rPr lang="el-GR" sz="1400" b="0" i="1" smtClean="0">
                            <a:latin typeface="Cambria Math" panose="02040503050406030204" pitchFamily="18" charset="0"/>
                          </a:rPr>
                          <m:t>3</m:t>
                        </m:r>
                      </m:e>
                    </m:d>
                    <m:r>
                      <a:rPr lang="el-GR" sz="1400" b="0" i="1" smtClean="0">
                        <a:latin typeface="Cambria Math" panose="02040503050406030204" pitchFamily="18" charset="0"/>
                      </a:rPr>
                      <m:t> </m:t>
                    </m:r>
                    <m:r>
                      <a:rPr lang="en-US" sz="1400" b="0" i="1" smtClean="0">
                        <a:latin typeface="Cambria Math" panose="02040503050406030204" pitchFamily="18" charset="0"/>
                      </a:rPr>
                      <m:t>𝑚</m:t>
                    </m:r>
                  </m:oMath>
                </a14:m>
                <a:r>
                  <a:rPr lang="en-US" sz="1400" dirty="0">
                    <a:latin typeface="Calibri" panose="020F0502020204030204" pitchFamily="34" charset="0"/>
                    <a:cs typeface="Calibri" panose="020F0502020204030204" pitchFamily="34" charset="0"/>
                  </a:rPr>
                  <a:t>.</a:t>
                </a:r>
                <a:br>
                  <a:rPr lang="en-US" sz="1400" dirty="0">
                    <a:latin typeface="Calibri" panose="020F0502020204030204" pitchFamily="34" charset="0"/>
                    <a:cs typeface="Calibri" panose="020F0502020204030204" pitchFamily="34" charset="0"/>
                  </a:rPr>
                </a:br>
                <a:r>
                  <a:rPr lang="en-US" sz="1400" dirty="0">
                    <a:latin typeface="Calibri" panose="020F0502020204030204" pitchFamily="34" charset="0"/>
                    <a:cs typeface="Calibri" panose="020F0502020204030204" pitchFamily="34" charset="0"/>
                  </a:rPr>
                  <a:t>B) </a:t>
                </a:r>
                <a:r>
                  <a:rPr lang="el-GR" sz="1400" dirty="0">
                    <a:latin typeface="Calibri" panose="020F0502020204030204" pitchFamily="34" charset="0"/>
                    <a:cs typeface="Calibri" panose="020F0502020204030204" pitchFamily="34" charset="0"/>
                  </a:rPr>
                  <a:t>Βρείτε τη μεταβολή της δυναμικής ενέργειας του συστήματος των δυο φορτίων, συν ένα τρίτο φορτίο </a:t>
                </a:r>
                <a14:m>
                  <m:oMath xmlns:m="http://schemas.openxmlformats.org/officeDocument/2006/math">
                    <m:sSub>
                      <m:sSubPr>
                        <m:ctrlPr>
                          <a:rPr lang="el-GR" sz="1400" i="1" smtClean="0">
                            <a:latin typeface="Cambria Math" panose="02040503050406030204" pitchFamily="18" charset="0"/>
                          </a:rPr>
                        </m:ctrlPr>
                      </m:sSubPr>
                      <m:e>
                        <m:r>
                          <a:rPr lang="en-US" sz="1400" b="0" i="1" smtClean="0">
                            <a:latin typeface="Cambria Math" panose="02040503050406030204" pitchFamily="18" charset="0"/>
                          </a:rPr>
                          <m:t>𝑞</m:t>
                        </m:r>
                      </m:e>
                      <m:sub>
                        <m:r>
                          <a:rPr lang="en-US" sz="1400" b="0" i="1" smtClean="0">
                            <a:latin typeface="Cambria Math" panose="02040503050406030204" pitchFamily="18" charset="0"/>
                          </a:rPr>
                          <m:t>3</m:t>
                        </m:r>
                      </m:sub>
                    </m:sSub>
                    <m:r>
                      <a:rPr lang="en-US" sz="1400" b="0" i="1" smtClean="0">
                        <a:latin typeface="Cambria Math" panose="02040503050406030204" pitchFamily="18" charset="0"/>
                      </a:rPr>
                      <m:t>=3 </m:t>
                    </m:r>
                    <m:r>
                      <a:rPr lang="el-GR" sz="1400" b="0" i="1" smtClean="0">
                        <a:latin typeface="Cambria Math" panose="02040503050406030204" pitchFamily="18" charset="0"/>
                      </a:rPr>
                      <m:t>𝜇</m:t>
                    </m:r>
                    <m:r>
                      <a:rPr lang="en-US" sz="1400" b="0" i="1" smtClean="0">
                        <a:latin typeface="Cambria Math" panose="02040503050406030204" pitchFamily="18" charset="0"/>
                      </a:rPr>
                      <m:t>𝐶</m:t>
                    </m:r>
                    <m:r>
                      <a:rPr lang="el-GR" sz="1400" b="0" i="0" smtClean="0">
                        <a:latin typeface="Cambria Math" panose="02040503050406030204" pitchFamily="18" charset="0"/>
                      </a:rPr>
                      <m:t>,</m:t>
                    </m:r>
                  </m:oMath>
                </a14:m>
                <a:r>
                  <a:rPr lang="el-GR" sz="1400" dirty="0">
                    <a:latin typeface="Calibri" panose="020F0502020204030204" pitchFamily="34" charset="0"/>
                    <a:cs typeface="Calibri" panose="020F0502020204030204" pitchFamily="34" charset="0"/>
                  </a:rPr>
                  <a:t> όταν το τελευταίο έρχεται από το άπειρο στο σημείο </a:t>
                </a:r>
                <a:r>
                  <a:rPr lang="en-US" sz="1400" dirty="0">
                    <a:latin typeface="Calibri" panose="020F0502020204030204" pitchFamily="34" charset="0"/>
                    <a:cs typeface="Calibri" panose="020F0502020204030204" pitchFamily="34" charset="0"/>
                  </a:rPr>
                  <a:t>P.</a:t>
                </a:r>
                <a:endParaRPr lang="el-GR" sz="1400" dirty="0">
                  <a:latin typeface="Calibri" panose="020F0502020204030204" pitchFamily="34" charset="0"/>
                  <a:cs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948449" cy="4569730"/>
              </a:xfrm>
              <a:blipFill rotWithShape="0">
                <a:blip r:embed="rId3"/>
                <a:stretch>
                  <a:fillRect t="-1067"/>
                </a:stretch>
              </a:blipFill>
            </p:spPr>
            <p:txBody>
              <a:bodyPr/>
              <a:lstStyle/>
              <a:p>
                <a:r>
                  <a:rPr lang="el-GR">
                    <a:noFill/>
                  </a:rPr>
                  <a:t> </a:t>
                </a:r>
              </a:p>
            </p:txBody>
          </p:sp>
        </mc:Fallback>
      </mc:AlternateContent>
      <p:pic>
        <p:nvPicPr>
          <p:cNvPr id="7" name="Picture 2" descr="http://photos1.blogger.com/x/blogger/3569/2389/1600/760725/Decorated_tree.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5">
            <p14:nvContentPartPr>
              <p14:cNvPr id="5" name="Ink 4"/>
              <p14:cNvContentPartPr/>
              <p14:nvPr/>
            </p14:nvContentPartPr>
            <p14:xfrm>
              <a:off x="655920" y="2812680"/>
              <a:ext cx="7860600" cy="3285360"/>
            </p14:xfrm>
          </p:contentPart>
        </mc:Choice>
        <mc:Fallback xmlns="">
          <p:pic>
            <p:nvPicPr>
              <p:cNvPr id="5" name="Ink 4"/>
              <p:cNvPicPr/>
              <p:nvPr/>
            </p:nvPicPr>
            <p:blipFill>
              <a:blip r:embed="rId6"/>
              <a:stretch>
                <a:fillRect/>
              </a:stretch>
            </p:blipFill>
            <p:spPr>
              <a:xfrm>
                <a:off x="646920" y="2803320"/>
                <a:ext cx="7878240" cy="3304440"/>
              </a:xfrm>
              <a:prstGeom prst="rect">
                <a:avLst/>
              </a:prstGeom>
            </p:spPr>
          </p:pic>
        </mc:Fallback>
      </mc:AlternateContent>
    </p:spTree>
    <p:extLst>
      <p:ext uri="{BB962C8B-B14F-4D97-AF65-F5344CB8AC3E}">
        <p14:creationId xmlns:p14="http://schemas.microsoft.com/office/powerpoint/2010/main" val="278500876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33799" y="2667000"/>
            <a:ext cx="4953000" cy="2331216"/>
          </a:xfrm>
          <a:prstGeom prst="rect">
            <a:avLst/>
          </a:prstGeom>
        </p:spPr>
      </p:pic>
      <p:sp>
        <p:nvSpPr>
          <p:cNvPr id="2" name="Title 1"/>
          <p:cNvSpPr>
            <a:spLocks noGrp="1"/>
          </p:cNvSpPr>
          <p:nvPr>
            <p:ph type="title"/>
          </p:nvPr>
        </p:nvSpPr>
        <p:spPr/>
        <p:txBody>
          <a:bodyPr>
            <a:normAutofit fontScale="90000"/>
          </a:bodyPr>
          <a:lstStyle/>
          <a:p>
            <a:r>
              <a:rPr lang="el-GR" dirty="0"/>
              <a:t>Ηλεκτρικό Δυναμικό</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948449" cy="4569730"/>
              </a:xfrm>
            </p:spPr>
            <p:txBody>
              <a:bodyPr/>
              <a:lstStyle/>
              <a:p>
                <a:r>
                  <a:rPr lang="el-GR" b="1" dirty="0">
                    <a:latin typeface="Calibri" panose="020F0502020204030204" pitchFamily="34" charset="0"/>
                    <a:cs typeface="Calibri" panose="020F0502020204030204" pitchFamily="34" charset="0"/>
                  </a:rPr>
                  <a:t>Παράδειγμα – </a:t>
                </a:r>
                <a:r>
                  <a:rPr lang="en-US" b="1" dirty="0">
                    <a:latin typeface="Calibri" panose="020F0502020204030204" pitchFamily="34" charset="0"/>
                    <a:cs typeface="Calibri" panose="020F0502020204030204" pitchFamily="34" charset="0"/>
                  </a:rPr>
                  <a:t>2</a:t>
                </a:r>
                <a:r>
                  <a:rPr lang="el-GR" b="1" baseline="30000" dirty="0">
                    <a:latin typeface="Calibri" panose="020F0502020204030204" pitchFamily="34" charset="0"/>
                    <a:cs typeface="Calibri" panose="020F0502020204030204" pitchFamily="34" charset="0"/>
                  </a:rPr>
                  <a:t>η</a:t>
                </a:r>
                <a:r>
                  <a:rPr lang="el-GR" b="1" dirty="0">
                    <a:latin typeface="Calibri" panose="020F0502020204030204" pitchFamily="34" charset="0"/>
                    <a:cs typeface="Calibri" panose="020F0502020204030204" pitchFamily="34" charset="0"/>
                  </a:rPr>
                  <a:t> Λύση:</a:t>
                </a:r>
              </a:p>
              <a:p>
                <a:pPr lvl="1"/>
                <a:r>
                  <a:rPr lang="el-GR" sz="1400" dirty="0">
                    <a:latin typeface="Calibri" panose="020F0502020204030204" pitchFamily="34" charset="0"/>
                    <a:cs typeface="Calibri" panose="020F0502020204030204" pitchFamily="34" charset="0"/>
                  </a:rPr>
                  <a:t>Ένα φορτίο </a:t>
                </a:r>
                <a14:m>
                  <m:oMath xmlns:m="http://schemas.openxmlformats.org/officeDocument/2006/math">
                    <m:sSub>
                      <m:sSubPr>
                        <m:ctrlPr>
                          <a:rPr lang="el-GR" sz="1400" i="1" smtClean="0">
                            <a:latin typeface="Cambria Math" panose="02040503050406030204" pitchFamily="18" charset="0"/>
                          </a:rPr>
                        </m:ctrlPr>
                      </m:sSubPr>
                      <m:e>
                        <m:r>
                          <a:rPr lang="en-US" sz="1400" b="0" i="1" smtClean="0">
                            <a:latin typeface="Cambria Math" panose="02040503050406030204" pitchFamily="18" charset="0"/>
                          </a:rPr>
                          <m:t>𝑞</m:t>
                        </m:r>
                      </m:e>
                      <m:sub>
                        <m:r>
                          <a:rPr lang="en-US" sz="1400" b="0" i="1" smtClean="0">
                            <a:latin typeface="Cambria Math" panose="02040503050406030204" pitchFamily="18" charset="0"/>
                          </a:rPr>
                          <m:t>1</m:t>
                        </m:r>
                      </m:sub>
                    </m:sSub>
                    <m:r>
                      <a:rPr lang="el-GR" sz="1400" b="0" i="1" smtClean="0">
                        <a:latin typeface="Cambria Math" panose="02040503050406030204" pitchFamily="18" charset="0"/>
                      </a:rPr>
                      <m:t>=2 </m:t>
                    </m:r>
                    <m:r>
                      <a:rPr lang="el-GR" sz="1400" b="0" i="1" smtClean="0">
                        <a:latin typeface="Cambria Math" panose="02040503050406030204" pitchFamily="18" charset="0"/>
                      </a:rPr>
                      <m:t>𝜇</m:t>
                    </m:r>
                    <m:r>
                      <a:rPr lang="en-US" sz="1400" b="0" i="1" smtClean="0">
                        <a:latin typeface="Cambria Math" panose="02040503050406030204" pitchFamily="18" charset="0"/>
                      </a:rPr>
                      <m:t>𝐶</m:t>
                    </m:r>
                  </m:oMath>
                </a14:m>
                <a:r>
                  <a:rPr lang="en-US" sz="1400" dirty="0">
                    <a:latin typeface="Calibri" panose="020F0502020204030204" pitchFamily="34" charset="0"/>
                    <a:cs typeface="Calibri" panose="020F0502020204030204" pitchFamily="34" charset="0"/>
                  </a:rPr>
                  <a:t> </a:t>
                </a:r>
                <a:r>
                  <a:rPr lang="el-GR" sz="1400" dirty="0">
                    <a:latin typeface="Calibri" panose="020F0502020204030204" pitchFamily="34" charset="0"/>
                    <a:cs typeface="Calibri" panose="020F0502020204030204" pitchFamily="34" charset="0"/>
                  </a:rPr>
                  <a:t>βρίσκεται στην αρχή των αξόνων, ενώ ένα φορτίο </a:t>
                </a:r>
                <a14:m>
                  <m:oMath xmlns:m="http://schemas.openxmlformats.org/officeDocument/2006/math">
                    <m:sSub>
                      <m:sSubPr>
                        <m:ctrlPr>
                          <a:rPr lang="el-GR" sz="1400" i="1" smtClean="0">
                            <a:latin typeface="Cambria Math" panose="02040503050406030204" pitchFamily="18" charset="0"/>
                          </a:rPr>
                        </m:ctrlPr>
                      </m:sSubPr>
                      <m:e>
                        <m:r>
                          <a:rPr lang="en-US" sz="1400" b="0" i="1" smtClean="0">
                            <a:latin typeface="Cambria Math" panose="02040503050406030204" pitchFamily="18" charset="0"/>
                          </a:rPr>
                          <m:t>𝑞</m:t>
                        </m:r>
                      </m:e>
                      <m:sub>
                        <m:r>
                          <a:rPr lang="en-US" sz="1400" b="0" i="1" smtClean="0">
                            <a:latin typeface="Cambria Math" panose="02040503050406030204" pitchFamily="18" charset="0"/>
                          </a:rPr>
                          <m:t>2</m:t>
                        </m:r>
                      </m:sub>
                    </m:sSub>
                    <m:r>
                      <a:rPr lang="en-US" sz="1400" b="0" i="1" smtClean="0">
                        <a:latin typeface="Cambria Math" panose="02040503050406030204" pitchFamily="18" charset="0"/>
                      </a:rPr>
                      <m:t>=−6 </m:t>
                    </m:r>
                    <m:r>
                      <a:rPr lang="el-GR" sz="1400" b="0" i="1" smtClean="0">
                        <a:latin typeface="Cambria Math" panose="02040503050406030204" pitchFamily="18" charset="0"/>
                      </a:rPr>
                      <m:t>𝜇</m:t>
                    </m:r>
                    <m:r>
                      <a:rPr lang="en-US" sz="1400" b="0" i="1" smtClean="0">
                        <a:latin typeface="Cambria Math" panose="02040503050406030204" pitchFamily="18" charset="0"/>
                      </a:rPr>
                      <m:t>𝐶</m:t>
                    </m:r>
                  </m:oMath>
                </a14:m>
                <a:r>
                  <a:rPr lang="en-US" sz="1400" dirty="0">
                    <a:latin typeface="Calibri" panose="020F0502020204030204" pitchFamily="34" charset="0"/>
                    <a:cs typeface="Calibri" panose="020F0502020204030204" pitchFamily="34" charset="0"/>
                  </a:rPr>
                  <a:t> </a:t>
                </a:r>
                <a:r>
                  <a:rPr lang="el-GR" sz="1400" dirty="0">
                    <a:latin typeface="Calibri" panose="020F0502020204030204" pitchFamily="34" charset="0"/>
                    <a:cs typeface="Calibri" panose="020F0502020204030204" pitchFamily="34" charset="0"/>
                  </a:rPr>
                  <a:t>στη θέση </a:t>
                </a:r>
                <a14:m>
                  <m:oMath xmlns:m="http://schemas.openxmlformats.org/officeDocument/2006/math">
                    <m:d>
                      <m:dPr>
                        <m:ctrlPr>
                          <a:rPr lang="el-GR" sz="1400" b="0" i="1" smtClean="0">
                            <a:latin typeface="Cambria Math" panose="02040503050406030204" pitchFamily="18" charset="0"/>
                          </a:rPr>
                        </m:ctrlPr>
                      </m:dPr>
                      <m:e>
                        <m:r>
                          <a:rPr lang="el-GR" sz="1400" b="0" i="1" smtClean="0">
                            <a:latin typeface="Cambria Math" panose="02040503050406030204" pitchFamily="18" charset="0"/>
                          </a:rPr>
                          <m:t>0,</m:t>
                        </m:r>
                        <m:r>
                          <a:rPr lang="en-US" sz="1400" b="0" i="1" smtClean="0">
                            <a:latin typeface="Cambria Math" panose="02040503050406030204" pitchFamily="18" charset="0"/>
                          </a:rPr>
                          <m:t> </m:t>
                        </m:r>
                        <m:r>
                          <a:rPr lang="el-GR" sz="1400" b="0" i="1" smtClean="0">
                            <a:latin typeface="Cambria Math" panose="02040503050406030204" pitchFamily="18" charset="0"/>
                          </a:rPr>
                          <m:t>3</m:t>
                        </m:r>
                      </m:e>
                    </m:d>
                    <m:r>
                      <a:rPr lang="el-GR" sz="1400" b="0" i="1" smtClean="0">
                        <a:latin typeface="Cambria Math" panose="02040503050406030204" pitchFamily="18" charset="0"/>
                      </a:rPr>
                      <m:t> </m:t>
                    </m:r>
                    <m:r>
                      <a:rPr lang="en-US" sz="1400" b="0" i="1" smtClean="0">
                        <a:latin typeface="Cambria Math" panose="02040503050406030204" pitchFamily="18" charset="0"/>
                      </a:rPr>
                      <m:t>𝑚</m:t>
                    </m:r>
                  </m:oMath>
                </a14:m>
                <a:r>
                  <a:rPr lang="en-US" sz="1400" dirty="0">
                    <a:latin typeface="Calibri" panose="020F0502020204030204" pitchFamily="34" charset="0"/>
                    <a:cs typeface="Calibri" panose="020F0502020204030204" pitchFamily="34" charset="0"/>
                  </a:rPr>
                  <a:t>.</a:t>
                </a:r>
                <a:br>
                  <a:rPr lang="en-US" sz="1400" dirty="0">
                    <a:latin typeface="Calibri" panose="020F0502020204030204" pitchFamily="34" charset="0"/>
                    <a:cs typeface="Calibri" panose="020F0502020204030204" pitchFamily="34" charset="0"/>
                  </a:rPr>
                </a:br>
                <a:r>
                  <a:rPr lang="en-US" sz="1400" dirty="0">
                    <a:latin typeface="Calibri" panose="020F0502020204030204" pitchFamily="34" charset="0"/>
                    <a:cs typeface="Calibri" panose="020F0502020204030204" pitchFamily="34" charset="0"/>
                  </a:rPr>
                  <a:t>B) </a:t>
                </a:r>
                <a:r>
                  <a:rPr lang="el-GR" sz="1400" dirty="0">
                    <a:latin typeface="Calibri" panose="020F0502020204030204" pitchFamily="34" charset="0"/>
                    <a:cs typeface="Calibri" panose="020F0502020204030204" pitchFamily="34" charset="0"/>
                  </a:rPr>
                  <a:t>Βρείτε τη μεταβολή της δυναμικής ενέργειας του συστήματος των δυο φορτίων, συν ένα τρίτο φορτίο </a:t>
                </a:r>
                <a14:m>
                  <m:oMath xmlns:m="http://schemas.openxmlformats.org/officeDocument/2006/math">
                    <m:sSub>
                      <m:sSubPr>
                        <m:ctrlPr>
                          <a:rPr lang="el-GR" sz="1400" i="1" smtClean="0">
                            <a:latin typeface="Cambria Math" panose="02040503050406030204" pitchFamily="18" charset="0"/>
                          </a:rPr>
                        </m:ctrlPr>
                      </m:sSubPr>
                      <m:e>
                        <m:r>
                          <a:rPr lang="en-US" sz="1400" b="0" i="1" smtClean="0">
                            <a:latin typeface="Cambria Math" panose="02040503050406030204" pitchFamily="18" charset="0"/>
                          </a:rPr>
                          <m:t>𝑞</m:t>
                        </m:r>
                      </m:e>
                      <m:sub>
                        <m:r>
                          <a:rPr lang="en-US" sz="1400" b="0" i="1" smtClean="0">
                            <a:latin typeface="Cambria Math" panose="02040503050406030204" pitchFamily="18" charset="0"/>
                          </a:rPr>
                          <m:t>3</m:t>
                        </m:r>
                      </m:sub>
                    </m:sSub>
                    <m:r>
                      <a:rPr lang="en-US" sz="1400" b="0" i="1" smtClean="0">
                        <a:latin typeface="Cambria Math" panose="02040503050406030204" pitchFamily="18" charset="0"/>
                      </a:rPr>
                      <m:t>=3 </m:t>
                    </m:r>
                    <m:r>
                      <a:rPr lang="el-GR" sz="1400" b="0" i="1" smtClean="0">
                        <a:latin typeface="Cambria Math" panose="02040503050406030204" pitchFamily="18" charset="0"/>
                      </a:rPr>
                      <m:t>𝜇</m:t>
                    </m:r>
                    <m:r>
                      <a:rPr lang="en-US" sz="1400" b="0" i="1" smtClean="0">
                        <a:latin typeface="Cambria Math" panose="02040503050406030204" pitchFamily="18" charset="0"/>
                      </a:rPr>
                      <m:t>𝐶</m:t>
                    </m:r>
                    <m:r>
                      <a:rPr lang="el-GR" sz="1400" b="0" i="0" smtClean="0">
                        <a:latin typeface="Cambria Math" panose="02040503050406030204" pitchFamily="18" charset="0"/>
                      </a:rPr>
                      <m:t>,</m:t>
                    </m:r>
                  </m:oMath>
                </a14:m>
                <a:r>
                  <a:rPr lang="el-GR" sz="1400" dirty="0">
                    <a:latin typeface="Calibri" panose="020F0502020204030204" pitchFamily="34" charset="0"/>
                    <a:cs typeface="Calibri" panose="020F0502020204030204" pitchFamily="34" charset="0"/>
                  </a:rPr>
                  <a:t> όταν το τελευταίο έρχεται από το άπειρο στο σημείο </a:t>
                </a:r>
                <a:r>
                  <a:rPr lang="en-US" sz="1400" dirty="0">
                    <a:latin typeface="Calibri" panose="020F0502020204030204" pitchFamily="34" charset="0"/>
                    <a:cs typeface="Calibri" panose="020F0502020204030204" pitchFamily="34" charset="0"/>
                  </a:rPr>
                  <a:t>P.</a:t>
                </a:r>
                <a:endParaRPr lang="el-GR" sz="1400" dirty="0">
                  <a:latin typeface="Calibri" panose="020F0502020204030204" pitchFamily="34" charset="0"/>
                  <a:cs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948449" cy="4569730"/>
              </a:xfrm>
              <a:blipFill rotWithShape="0">
                <a:blip r:embed="rId3"/>
                <a:stretch>
                  <a:fillRect t="-1067"/>
                </a:stretch>
              </a:blipFill>
            </p:spPr>
            <p:txBody>
              <a:bodyPr/>
              <a:lstStyle/>
              <a:p>
                <a:r>
                  <a:rPr lang="el-GR">
                    <a:noFill/>
                  </a:rPr>
                  <a:t> </a:t>
                </a:r>
              </a:p>
            </p:txBody>
          </p:sp>
        </mc:Fallback>
      </mc:AlternateContent>
      <mc:AlternateContent xmlns:mc="http://schemas.openxmlformats.org/markup-compatibility/2006" xmlns:p14="http://schemas.microsoft.com/office/powerpoint/2010/main">
        <mc:Choice Requires="p14">
          <p:contentPart p14:bwMode="auto" r:id="rId4">
            <p14:nvContentPartPr>
              <p14:cNvPr id="5" name="Ink 4"/>
              <p14:cNvContentPartPr/>
              <p14:nvPr/>
            </p14:nvContentPartPr>
            <p14:xfrm>
              <a:off x="563040" y="2869920"/>
              <a:ext cx="7862040" cy="3665880"/>
            </p14:xfrm>
          </p:contentPart>
        </mc:Choice>
        <mc:Fallback xmlns="">
          <p:pic>
            <p:nvPicPr>
              <p:cNvPr id="5" name="Ink 4"/>
              <p:cNvPicPr/>
              <p:nvPr/>
            </p:nvPicPr>
            <p:blipFill>
              <a:blip r:embed="rId5"/>
              <a:stretch>
                <a:fillRect/>
              </a:stretch>
            </p:blipFill>
            <p:spPr>
              <a:xfrm>
                <a:off x="558000" y="2862360"/>
                <a:ext cx="7880760" cy="3683520"/>
              </a:xfrm>
              <a:prstGeom prst="rect">
                <a:avLst/>
              </a:prstGeom>
            </p:spPr>
          </p:pic>
        </mc:Fallback>
      </mc:AlternateContent>
      <p:pic>
        <p:nvPicPr>
          <p:cNvPr id="6" name="Picture 2" descr="http://photos1.blogger.com/x/blogger/3569/2389/1600/760725/Decorated_tree.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23743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Ηλεκτρικό Δυναμικό</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8024650" cy="5105400"/>
              </a:xfrm>
            </p:spPr>
            <p:txBody>
              <a:bodyPr>
                <a:normAutofit/>
              </a:bodyPr>
              <a:lstStyle/>
              <a:p>
                <a:r>
                  <a:rPr lang="el-GR" b="1" dirty="0">
                    <a:latin typeface="Calibri" panose="020F0502020204030204" pitchFamily="34" charset="0"/>
                    <a:cs typeface="Calibri" panose="020F0502020204030204" pitchFamily="34" charset="0"/>
                  </a:rPr>
                  <a:t>[Από ερώτηση στην αίθουσα] Τι μας λέει το δυναμικό στο σημείο </a:t>
                </a:r>
                <a:r>
                  <a:rPr lang="en-BS" b="1" dirty="0">
                    <a:latin typeface="Calibri" panose="020F0502020204030204" pitchFamily="34" charset="0"/>
                    <a:cs typeface="Calibri" panose="020F0502020204030204" pitchFamily="34" charset="0"/>
                  </a:rPr>
                  <a:t>C</a:t>
                </a:r>
                <a:r>
                  <a:rPr lang="el-GR" b="1" dirty="0">
                    <a:latin typeface="Calibri" panose="020F0502020204030204" pitchFamily="34" charset="0"/>
                    <a:cs typeface="Calibri" panose="020F0502020204030204" pitchFamily="34" charset="0"/>
                  </a:rPr>
                  <a:t> στην προηγούμενη άσκηση</a:t>
                </a:r>
                <a:r>
                  <a:rPr lang="en-BS" b="1" dirty="0">
                    <a:latin typeface="Calibri" panose="020F0502020204030204" pitchFamily="34" charset="0"/>
                    <a:cs typeface="Calibri" panose="020F0502020204030204" pitchFamily="34" charset="0"/>
                  </a:rPr>
                  <a:t>? </a:t>
                </a:r>
              </a:p>
              <a:p>
                <a:endParaRPr lang="en-BS" sz="1400" b="1" dirty="0">
                  <a:latin typeface="Calibri" panose="020F0502020204030204" pitchFamily="34" charset="0"/>
                  <a:cs typeface="Calibri" panose="020F0502020204030204" pitchFamily="34" charset="0"/>
                </a:endParaRPr>
              </a:p>
              <a:p>
                <a:r>
                  <a:rPr lang="el-GR" sz="2000" dirty="0">
                    <a:latin typeface="Calibri" panose="020F0502020204030204" pitchFamily="34" charset="0"/>
                    <a:cs typeface="Calibri" panose="020F0502020204030204" pitchFamily="34" charset="0"/>
                  </a:rPr>
                  <a:t>Το ηλεκτρικό δυναμικό στο σημείο </a:t>
                </a:r>
                <a:r>
                  <a:rPr lang="en-BS" sz="2000" dirty="0">
                    <a:latin typeface="Calibri" panose="020F0502020204030204" pitchFamily="34" charset="0"/>
                    <a:cs typeface="Calibri" panose="020F0502020204030204" pitchFamily="34" charset="0"/>
                  </a:rPr>
                  <a:t>C </a:t>
                </a:r>
                <a:r>
                  <a:rPr lang="el-GR" sz="2000" dirty="0">
                    <a:latin typeface="Calibri" panose="020F0502020204030204" pitchFamily="34" charset="0"/>
                    <a:cs typeface="Calibri" panose="020F0502020204030204" pitchFamily="34" charset="0"/>
                  </a:rPr>
                  <a:t>εξ αιτίας δυο φορτίων (όπως στο παράδειγμα) μας πληροφορεί για την ηλεκτρική δυναμική ενέργεια ανά μονάδα φορτίου (θυμηθείτε: </a:t>
                </a:r>
                <a14:m>
                  <m:oMath xmlns:m="http://schemas.openxmlformats.org/officeDocument/2006/math">
                    <m:r>
                      <a:rPr lang="en-BS" sz="2000" i="1" dirty="0" smtClean="0">
                        <a:latin typeface="Cambria Math" panose="02040503050406030204" pitchFamily="18" charset="0"/>
                        <a:cs typeface="Calibri" panose="020F0502020204030204" pitchFamily="34" charset="0"/>
                      </a:rPr>
                      <m:t>𝑉</m:t>
                    </m:r>
                    <m:r>
                      <a:rPr lang="en-BS" sz="2000" i="1" dirty="0" smtClean="0">
                        <a:latin typeface="Cambria Math" panose="02040503050406030204" pitchFamily="18" charset="0"/>
                        <a:cs typeface="Calibri" panose="020F0502020204030204" pitchFamily="34" charset="0"/>
                      </a:rPr>
                      <m:t>=</m:t>
                    </m:r>
                    <m:r>
                      <a:rPr lang="en-BS" sz="2000" i="1" dirty="0" smtClean="0">
                        <a:latin typeface="Cambria Math" panose="02040503050406030204" pitchFamily="18" charset="0"/>
                        <a:cs typeface="Calibri" panose="020F0502020204030204" pitchFamily="34" charset="0"/>
                      </a:rPr>
                      <m:t>𝑈</m:t>
                    </m:r>
                    <m:r>
                      <a:rPr lang="en-BS" sz="2000" i="1" dirty="0" smtClean="0">
                        <a:latin typeface="Cambria Math" panose="02040503050406030204" pitchFamily="18" charset="0"/>
                        <a:cs typeface="Calibri" panose="020F0502020204030204" pitchFamily="34" charset="0"/>
                      </a:rPr>
                      <m:t>/</m:t>
                    </m:r>
                    <m:r>
                      <a:rPr lang="en-BS" sz="2000" i="1" dirty="0" smtClean="0">
                        <a:latin typeface="Cambria Math" panose="02040503050406030204" pitchFamily="18" charset="0"/>
                        <a:cs typeface="Calibri" panose="020F0502020204030204" pitchFamily="34" charset="0"/>
                      </a:rPr>
                      <m:t>𝑞</m:t>
                    </m:r>
                  </m:oMath>
                </a14:m>
                <a:r>
                  <a:rPr lang="en-BS" sz="2000" dirty="0">
                    <a:latin typeface="Calibri" panose="020F0502020204030204" pitchFamily="34" charset="0"/>
                    <a:cs typeface="Calibri" panose="020F0502020204030204" pitchFamily="34" charset="0"/>
                  </a:rPr>
                  <a:t>) </a:t>
                </a:r>
                <a:r>
                  <a:rPr lang="el-GR" sz="2000" dirty="0">
                    <a:latin typeface="Calibri" panose="020F0502020204030204" pitchFamily="34" charset="0"/>
                    <a:cs typeface="Calibri" panose="020F0502020204030204" pitchFamily="34" charset="0"/>
                  </a:rPr>
                  <a:t>που θα αποκτήσει ή χάσει το σύστημα μας αν ένα τρίτο φορτίο τοποθετηθεί στο σημείο </a:t>
                </a:r>
                <a:r>
                  <a:rPr lang="en-BS" sz="2000" dirty="0">
                    <a:latin typeface="Calibri" panose="020F0502020204030204" pitchFamily="34" charset="0"/>
                    <a:cs typeface="Calibri" panose="020F0502020204030204" pitchFamily="34" charset="0"/>
                  </a:rPr>
                  <a:t>C</a:t>
                </a:r>
              </a:p>
              <a:p>
                <a:r>
                  <a:rPr lang="el-GR" sz="2000" dirty="0">
                    <a:latin typeface="Calibri" panose="020F0502020204030204" pitchFamily="34" charset="0"/>
                    <a:cs typeface="Calibri" panose="020F0502020204030204" pitchFamily="34" charset="0"/>
                  </a:rPr>
                  <a:t>Με άλλα λόγια, είναι ένα μέτρο της ενέργειας που θα αποκτήσει ή χάσει ένα μικρό</a:t>
                </a:r>
                <a:r>
                  <a:rPr lang="en-BS" sz="2000" dirty="0">
                    <a:latin typeface="Calibri" panose="020F0502020204030204" pitchFamily="34" charset="0"/>
                    <a:cs typeface="Calibri" panose="020F0502020204030204" pitchFamily="34" charset="0"/>
                  </a:rPr>
                  <a:t> </a:t>
                </a:r>
                <a:r>
                  <a:rPr lang="el-GR" sz="2000" dirty="0">
                    <a:latin typeface="Calibri" panose="020F0502020204030204" pitchFamily="34" charset="0"/>
                    <a:cs typeface="Calibri" panose="020F0502020204030204" pitchFamily="34" charset="0"/>
                  </a:rPr>
                  <a:t>θετικό φορτίο όταν το φέρουμε στο σημείο </a:t>
                </a:r>
                <a:r>
                  <a:rPr lang="en-US" sz="2000" dirty="0">
                    <a:latin typeface="Calibri" panose="020F0502020204030204" pitchFamily="34" charset="0"/>
                    <a:cs typeface="Calibri" panose="020F0502020204030204" pitchFamily="34" charset="0"/>
                  </a:rPr>
                  <a:t>C </a:t>
                </a:r>
                <a:r>
                  <a:rPr lang="el-GR" sz="2000" dirty="0">
                    <a:latin typeface="Calibri" panose="020F0502020204030204" pitchFamily="34" charset="0"/>
                    <a:cs typeface="Calibri" panose="020F0502020204030204" pitchFamily="34" charset="0"/>
                  </a:rPr>
                  <a:t>από μια περιοχή μηδενικού δυναμικού (συνήθως, από το άπειρο).</a:t>
                </a:r>
              </a:p>
              <a:p>
                <a:r>
                  <a:rPr lang="el-GR" sz="2000" dirty="0">
                    <a:latin typeface="Calibri" panose="020F0502020204030204" pitchFamily="34" charset="0"/>
                    <a:cs typeface="Calibri" panose="020F0502020204030204" pitchFamily="34" charset="0"/>
                  </a:rPr>
                  <a:t>Εναλλακτικά, το ηλεκτρικό δυναμικό στο σημείο </a:t>
                </a:r>
                <a:r>
                  <a:rPr lang="en-BS" sz="2000" dirty="0">
                    <a:latin typeface="Calibri" panose="020F0502020204030204" pitchFamily="34" charset="0"/>
                    <a:cs typeface="Calibri" panose="020F0502020204030204" pitchFamily="34" charset="0"/>
                  </a:rPr>
                  <a:t>C </a:t>
                </a:r>
                <a:r>
                  <a:rPr lang="el-GR" sz="2000" dirty="0">
                    <a:latin typeface="Calibri" panose="020F0502020204030204" pitchFamily="34" charset="0"/>
                    <a:cs typeface="Calibri" panose="020F0502020204030204" pitchFamily="34" charset="0"/>
                  </a:rPr>
                  <a:t>μας πληροφορεί για το πόσο έργο απαιτειται για να φέρουμε ένα φορτίο </a:t>
                </a:r>
                <a:r>
                  <a:rPr lang="en-BS" sz="2000" dirty="0">
                    <a:latin typeface="Calibri" panose="020F0502020204030204" pitchFamily="34" charset="0"/>
                    <a:cs typeface="Calibri" panose="020F0502020204030204" pitchFamily="34" charset="0"/>
                  </a:rPr>
                  <a:t>q </a:t>
                </a:r>
                <a:r>
                  <a:rPr lang="el-GR" sz="2000" dirty="0">
                    <a:latin typeface="Calibri" panose="020F0502020204030204" pitchFamily="34" charset="0"/>
                    <a:cs typeface="Calibri" panose="020F0502020204030204" pitchFamily="34" charset="0"/>
                  </a:rPr>
                  <a:t>από το άπειρο στο σημείο </a:t>
                </a:r>
                <a:r>
                  <a:rPr lang="en-BS" sz="2000" dirty="0">
                    <a:latin typeface="Calibri" panose="020F0502020204030204" pitchFamily="34" charset="0"/>
                    <a:cs typeface="Calibri" panose="020F0502020204030204" pitchFamily="34" charset="0"/>
                  </a:rPr>
                  <a:t>C</a:t>
                </a:r>
                <a:r>
                  <a:rPr lang="el-GR" sz="2000" dirty="0">
                    <a:latin typeface="Calibri" panose="020F0502020204030204" pitchFamily="34" charset="0"/>
                    <a:cs typeface="Calibri" panose="020F0502020204030204" pitchFamily="34" charset="0"/>
                  </a:rPr>
                  <a:t>, μέσω της σχέσης </a:t>
                </a:r>
                <a14:m>
                  <m:oMath xmlns:m="http://schemas.openxmlformats.org/officeDocument/2006/math">
                    <m:sSub>
                      <m:sSubPr>
                        <m:ctrlPr>
                          <a:rPr lang="en-US" sz="2000" i="1" dirty="0" smtClean="0">
                            <a:latin typeface="Cambria Math" panose="02040503050406030204" pitchFamily="18" charset="0"/>
                            <a:cs typeface="Calibri" panose="020F0502020204030204" pitchFamily="34" charset="0"/>
                          </a:rPr>
                        </m:ctrlPr>
                      </m:sSubPr>
                      <m:e>
                        <m:r>
                          <a:rPr lang="en-US" sz="2000" i="1" dirty="0" smtClean="0">
                            <a:latin typeface="Cambria Math" panose="02040503050406030204" pitchFamily="18" charset="0"/>
                            <a:cs typeface="Calibri" panose="020F0502020204030204" pitchFamily="34" charset="0"/>
                          </a:rPr>
                          <m:t>𝑊</m:t>
                        </m:r>
                      </m:e>
                      <m:sub>
                        <m:r>
                          <a:rPr lang="en-US" sz="2000" i="1" dirty="0" smtClean="0">
                            <a:latin typeface="Cambria Math" panose="02040503050406030204" pitchFamily="18" charset="0"/>
                            <a:cs typeface="Calibri" panose="020F0502020204030204" pitchFamily="34" charset="0"/>
                          </a:rPr>
                          <m:t>𝑒𝑥𝑡</m:t>
                        </m:r>
                      </m:sub>
                    </m:sSub>
                    <m:r>
                      <a:rPr lang="en-US" sz="2000" i="1" dirty="0" smtClean="0">
                        <a:latin typeface="Cambria Math" panose="02040503050406030204" pitchFamily="18" charset="0"/>
                        <a:cs typeface="Calibri" panose="020F0502020204030204" pitchFamily="34" charset="0"/>
                      </a:rPr>
                      <m:t> = </m:t>
                    </m:r>
                    <m:r>
                      <a:rPr lang="en-US" sz="2000" i="1" dirty="0" smtClean="0">
                        <a:latin typeface="Cambria Math" panose="02040503050406030204" pitchFamily="18" charset="0"/>
                        <a:cs typeface="Calibri" panose="020F0502020204030204" pitchFamily="34" charset="0"/>
                      </a:rPr>
                      <m:t>𝑞</m:t>
                    </m:r>
                    <m:r>
                      <m:rPr>
                        <m:sty m:val="p"/>
                      </m:rPr>
                      <a:rPr lang="el-GR" sz="2000" i="0" dirty="0" smtClean="0">
                        <a:latin typeface="Cambria Math" panose="02040503050406030204" pitchFamily="18" charset="0"/>
                        <a:cs typeface="Calibri" panose="020F0502020204030204" pitchFamily="34" charset="0"/>
                      </a:rPr>
                      <m:t>Δ</m:t>
                    </m:r>
                    <m:r>
                      <a:rPr lang="en-BS" sz="2000" i="1" dirty="0">
                        <a:latin typeface="Cambria Math" panose="02040503050406030204" pitchFamily="18" charset="0"/>
                        <a:cs typeface="Calibri" panose="020F0502020204030204" pitchFamily="34" charset="0"/>
                      </a:rPr>
                      <m:t>𝑉</m:t>
                    </m:r>
                  </m:oMath>
                </a14:m>
                <a:endParaRPr lang="el-GR" sz="2000" dirty="0">
                  <a:latin typeface="Calibri" panose="020F0502020204030204" pitchFamily="34" charset="0"/>
                  <a:cs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8024650" cy="5105400"/>
              </a:xfrm>
              <a:blipFill>
                <a:blip r:embed="rId2"/>
                <a:stretch>
                  <a:fillRect t="-955" r="-1063"/>
                </a:stretch>
              </a:blipFill>
            </p:spPr>
            <p:txBody>
              <a:bodyPr/>
              <a:lstStyle/>
              <a:p>
                <a:r>
                  <a:rPr lang="en-US">
                    <a:noFill/>
                  </a:rPr>
                  <a:t> </a:t>
                </a:r>
              </a:p>
            </p:txBody>
          </p:sp>
        </mc:Fallback>
      </mc:AlternateContent>
      <p:pic>
        <p:nvPicPr>
          <p:cNvPr id="6" name="Picture 2" descr="http://photos1.blogger.com/x/blogger/3569/2389/1600/760725/Decorated_tree.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20699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0585" y="710293"/>
            <a:ext cx="2167848" cy="3023508"/>
          </a:xfrm>
          <a:prstGeom prst="rect">
            <a:avLst/>
          </a:prstGeom>
        </p:spPr>
      </p:pic>
      <p:sp>
        <p:nvSpPr>
          <p:cNvPr id="2" name="Title 1"/>
          <p:cNvSpPr>
            <a:spLocks noGrp="1"/>
          </p:cNvSpPr>
          <p:nvPr>
            <p:ph type="title"/>
          </p:nvPr>
        </p:nvSpPr>
        <p:spPr/>
        <p:txBody>
          <a:bodyPr>
            <a:normAutofit fontScale="90000"/>
          </a:bodyPr>
          <a:lstStyle/>
          <a:p>
            <a:r>
              <a:rPr lang="el-GR" dirty="0"/>
              <a:t>Ηλεκτρικό Δυναμικό</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89434"/>
                <a:ext cx="7872249" cy="5163766"/>
              </a:xfrm>
            </p:spPr>
            <p:txBody>
              <a:bodyPr>
                <a:normAutofit fontScale="92500" lnSpcReduction="10000"/>
              </a:bodyPr>
              <a:lstStyle/>
              <a:p>
                <a:r>
                  <a:rPr lang="el-GR" b="1" dirty="0">
                    <a:latin typeface="Calibri" panose="020F0502020204030204" pitchFamily="34" charset="0"/>
                    <a:cs typeface="Calibri" panose="020F0502020204030204" pitchFamily="34" charset="0"/>
                  </a:rPr>
                  <a:t>Αγωγοί</a:t>
                </a:r>
                <a:r>
                  <a:rPr lang="en-US" b="1" dirty="0">
                    <a:latin typeface="Calibri" panose="020F0502020204030204" pitchFamily="34" charset="0"/>
                    <a:cs typeface="Calibri" panose="020F0502020204030204" pitchFamily="34" charset="0"/>
                  </a:rPr>
                  <a:t> –</a:t>
                </a:r>
                <a:r>
                  <a:rPr lang="el-GR" b="1" dirty="0">
                    <a:latin typeface="Calibri" panose="020F0502020204030204" pitchFamily="34" charset="0"/>
                    <a:cs typeface="Calibri" panose="020F0502020204030204" pitchFamily="34" charset="0"/>
                  </a:rPr>
                  <a:t> Δυναμικό</a:t>
                </a:r>
                <a:endParaRPr lang="en-US" b="1"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Ας δούμε αν υπάρχουν ιδιότητες αγωγού σε </a:t>
                </a:r>
                <a:br>
                  <a:rPr lang="el-GR" dirty="0">
                    <a:latin typeface="Calibri" panose="020F0502020204030204" pitchFamily="34" charset="0"/>
                    <a:cs typeface="Calibri" panose="020F0502020204030204" pitchFamily="34" charset="0"/>
                  </a:rPr>
                </a:br>
                <a:r>
                  <a:rPr lang="el-GR" dirty="0">
                    <a:latin typeface="Calibri" panose="020F0502020204030204" pitchFamily="34" charset="0"/>
                    <a:cs typeface="Calibri" panose="020F0502020204030204" pitchFamily="34" charset="0"/>
                  </a:rPr>
                  <a:t>ηλεκτροστατική ισορροπία οι οποίες είναι</a:t>
                </a:r>
                <a:br>
                  <a:rPr lang="el-GR" dirty="0">
                    <a:latin typeface="Calibri" panose="020F0502020204030204" pitchFamily="34" charset="0"/>
                    <a:cs typeface="Calibri" panose="020F0502020204030204" pitchFamily="34" charset="0"/>
                  </a:rPr>
                </a:br>
                <a:r>
                  <a:rPr lang="el-GR" dirty="0">
                    <a:latin typeface="Calibri" panose="020F0502020204030204" pitchFamily="34" charset="0"/>
                    <a:cs typeface="Calibri" panose="020F0502020204030204" pitchFamily="34" charset="0"/>
                  </a:rPr>
                  <a:t>σχετιζόμενες με το δυναμικό</a:t>
                </a:r>
              </a:p>
              <a:p>
                <a:pPr lvl="1"/>
                <a:r>
                  <a:rPr lang="el-GR" dirty="0">
                    <a:latin typeface="Calibri" panose="020F0502020204030204" pitchFamily="34" charset="0"/>
                    <a:cs typeface="Calibri" panose="020F0502020204030204" pitchFamily="34" charset="0"/>
                  </a:rPr>
                  <a:t>Έστω δυο σημεία Α και Β της επιφάνειας</a:t>
                </a:r>
              </a:p>
              <a:p>
                <a:pPr lvl="2"/>
                <a:r>
                  <a:rPr lang="el-GR" b="1" dirty="0">
                    <a:latin typeface="Calibri" panose="020F0502020204030204" pitchFamily="34" charset="0"/>
                    <a:cs typeface="Calibri" panose="020F0502020204030204" pitchFamily="34" charset="0"/>
                  </a:rPr>
                  <a:t>Για κάθε μονοπάτι στην επιφάνειά του </a:t>
                </a:r>
                <a:r>
                  <a:rPr lang="el-GR" dirty="0">
                    <a:latin typeface="Calibri" panose="020F0502020204030204" pitchFamily="34" charset="0"/>
                    <a:cs typeface="Calibri" panose="020F0502020204030204" pitchFamily="34" charset="0"/>
                  </a:rPr>
                  <a:t>από </a:t>
                </a:r>
                <a:br>
                  <a:rPr lang="el-GR" dirty="0">
                    <a:latin typeface="Calibri" panose="020F0502020204030204" pitchFamily="34" charset="0"/>
                    <a:cs typeface="Calibri" panose="020F0502020204030204" pitchFamily="34" charset="0"/>
                  </a:rPr>
                </a:br>
                <a:r>
                  <a:rPr lang="el-GR" dirty="0">
                    <a:latin typeface="Calibri" panose="020F0502020204030204" pitchFamily="34" charset="0"/>
                    <a:cs typeface="Calibri" panose="020F0502020204030204" pitchFamily="34" charset="0"/>
                  </a:rPr>
                  <a:t>το Α στο Β, το ηλεκτρικό πεδίο είναι </a:t>
                </a:r>
                <a:r>
                  <a:rPr lang="el-GR" b="1" dirty="0">
                    <a:latin typeface="Calibri" panose="020F0502020204030204" pitchFamily="34" charset="0"/>
                    <a:cs typeface="Calibri" panose="020F0502020204030204" pitchFamily="34" charset="0"/>
                  </a:rPr>
                  <a:t>κάθετο</a:t>
                </a:r>
                <a:r>
                  <a:rPr lang="el-GR" dirty="0">
                    <a:latin typeface="Calibri" panose="020F0502020204030204" pitchFamily="34" charset="0"/>
                    <a:cs typeface="Calibri" panose="020F0502020204030204" pitchFamily="34" charset="0"/>
                  </a:rPr>
                  <a:t> στη </a:t>
                </a:r>
                <a:br>
                  <a:rPr lang="en-US" dirty="0">
                    <a:latin typeface="Calibri" panose="020F0502020204030204" pitchFamily="34" charset="0"/>
                    <a:cs typeface="Calibri" panose="020F0502020204030204" pitchFamily="34" charset="0"/>
                  </a:rPr>
                </a:br>
                <a:r>
                  <a:rPr lang="el-GR" dirty="0">
                    <a:latin typeface="Calibri" panose="020F0502020204030204" pitchFamily="34" charset="0"/>
                    <a:cs typeface="Calibri" panose="020F0502020204030204" pitchFamily="34" charset="0"/>
                  </a:rPr>
                  <a:t>μετατόπιση </a:t>
                </a:r>
                <a14:m>
                  <m:oMath xmlns:m="http://schemas.openxmlformats.org/officeDocument/2006/math">
                    <m:r>
                      <a:rPr lang="en-US" b="0" i="1" smtClean="0">
                        <a:latin typeface="Cambria Math" panose="02040503050406030204" pitchFamily="18" charset="0"/>
                      </a:rPr>
                      <m:t>𝑑</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𝑠</m:t>
                        </m:r>
                      </m:e>
                    </m:acc>
                  </m:oMath>
                </a14:m>
                <a:endParaRPr lang="en-US" dirty="0">
                  <a:latin typeface="Calibri" panose="020F0502020204030204" pitchFamily="34" charset="0"/>
                  <a:cs typeface="Calibri" panose="020F0502020204030204" pitchFamily="34" charset="0"/>
                </a:endParaRPr>
              </a:p>
              <a:p>
                <a:pPr lvl="2"/>
                <a:r>
                  <a:rPr lang="el-GR" dirty="0">
                    <a:latin typeface="Calibri" panose="020F0502020204030204" pitchFamily="34" charset="0"/>
                    <a:cs typeface="Calibri" panose="020F0502020204030204" pitchFamily="34" charset="0"/>
                  </a:rPr>
                  <a:t>Άρα </a:t>
                </a:r>
                <a:endParaRPr lang="en-US" i="1" dirty="0">
                  <a:latin typeface="Calibri" panose="020F0502020204030204" pitchFamily="34" charset="0"/>
                  <a:cs typeface="Calibri" panose="020F0502020204030204" pitchFamily="34" charset="0"/>
                </a:endParaRPr>
              </a:p>
              <a:p>
                <a:pPr marL="685800" lvl="2" indent="0">
                  <a:buNone/>
                </a:pPr>
                <a14:m>
                  <m:oMathPara xmlns:m="http://schemas.openxmlformats.org/officeDocument/2006/math">
                    <m:oMathParaPr>
                      <m:jc m:val="centerGroup"/>
                    </m:oMathParaPr>
                    <m:oMath xmlns:m="http://schemas.openxmlformats.org/officeDocument/2006/math">
                      <m:acc>
                        <m:accPr>
                          <m:chr m:val="⃗"/>
                          <m:ctrlPr>
                            <a:rPr lang="el-GR" i="1" smtClean="0">
                              <a:latin typeface="Cambria Math" panose="02040503050406030204" pitchFamily="18" charset="0"/>
                            </a:rPr>
                          </m:ctrlPr>
                        </m:accPr>
                        <m:e>
                          <m:r>
                            <a:rPr lang="en-US" b="0" i="1" smtClean="0">
                              <a:latin typeface="Cambria Math" panose="02040503050406030204" pitchFamily="18" charset="0"/>
                            </a:rPr>
                            <m:t>𝐸</m:t>
                          </m:r>
                        </m:e>
                      </m:acc>
                      <m:r>
                        <a:rPr lang="el-GR"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𝑑</m:t>
                      </m:r>
                      <m:acc>
                        <m:accPr>
                          <m:chr m:val="⃗"/>
                          <m:ctrlPr>
                            <a:rPr lang="en-US" b="0"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𝑠</m:t>
                          </m:r>
                        </m:e>
                      </m:acc>
                      <m:r>
                        <a:rPr lang="en-US" b="0" i="1" smtClean="0">
                          <a:latin typeface="Cambria Math" panose="02040503050406030204" pitchFamily="18" charset="0"/>
                        </a:rPr>
                        <m:t>=0</m:t>
                      </m:r>
                      <m:r>
                        <a:rPr lang="en-US" b="0" i="0"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𝐵</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𝐴</m:t>
                          </m:r>
                        </m:sub>
                      </m:sSub>
                      <m:r>
                        <a:rPr lang="en-US" b="0" i="1" smtClean="0">
                          <a:latin typeface="Cambria Math" panose="02040503050406030204" pitchFamily="18" charset="0"/>
                        </a:rPr>
                        <m:t>=−</m:t>
                      </m:r>
                      <m:nary>
                        <m:naryPr>
                          <m:ctrlPr>
                            <a:rPr lang="en-US" b="0" i="1" smtClean="0">
                              <a:latin typeface="Cambria Math" panose="02040503050406030204" pitchFamily="18" charset="0"/>
                            </a:rPr>
                          </m:ctrlPr>
                        </m:naryPr>
                        <m:sub>
                          <m:r>
                            <m:rPr>
                              <m:brk m:alnAt="23"/>
                            </m:rPr>
                            <a:rPr lang="en-US" b="0" i="1" smtClean="0">
                              <a:latin typeface="Cambria Math" panose="02040503050406030204" pitchFamily="18" charset="0"/>
                            </a:rPr>
                            <m:t>𝐴</m:t>
                          </m:r>
                        </m:sub>
                        <m:sup>
                          <m:r>
                            <a:rPr lang="en-US" b="0" i="1" smtClean="0">
                              <a:latin typeface="Cambria Math" panose="02040503050406030204" pitchFamily="18" charset="0"/>
                            </a:rPr>
                            <m:t>𝐵</m:t>
                          </m:r>
                        </m:sup>
                        <m:e>
                          <m:acc>
                            <m:accPr>
                              <m:chr m:val="⃗"/>
                              <m:ctrlPr>
                                <a:rPr lang="el-GR" i="1">
                                  <a:latin typeface="Cambria Math" panose="02040503050406030204" pitchFamily="18" charset="0"/>
                                </a:rPr>
                              </m:ctrlPr>
                            </m:accPr>
                            <m:e>
                              <m:r>
                                <a:rPr lang="en-US" i="1">
                                  <a:latin typeface="Cambria Math" panose="02040503050406030204" pitchFamily="18" charset="0"/>
                                </a:rPr>
                                <m:t>𝐸</m:t>
                              </m:r>
                            </m:e>
                          </m:acc>
                          <m:r>
                            <a:rPr lang="el-GR"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𝑑</m:t>
                          </m:r>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𝑠</m:t>
                              </m:r>
                            </m:e>
                          </m:acc>
                        </m:e>
                      </m:nary>
                      <m:r>
                        <a:rPr lang="en-US" b="0" i="1" smtClean="0">
                          <a:latin typeface="Cambria Math" panose="02040503050406030204" pitchFamily="18" charset="0"/>
                        </a:rPr>
                        <m:t>=0</m:t>
                      </m:r>
                    </m:oMath>
                  </m:oMathPara>
                </a14:m>
                <a:endParaRPr lang="en-US" dirty="0">
                  <a:latin typeface="Calibri" panose="020F0502020204030204" pitchFamily="34" charset="0"/>
                  <a:cs typeface="Calibri" panose="020F0502020204030204" pitchFamily="34" charset="0"/>
                </a:endParaRPr>
              </a:p>
              <a:p>
                <a:pPr lvl="1"/>
                <a:r>
                  <a:rPr lang="el-GR" b="1" u="sng" dirty="0">
                    <a:latin typeface="Calibri" panose="020F0502020204030204" pitchFamily="34" charset="0"/>
                    <a:cs typeface="Calibri" panose="020F0502020204030204" pitchFamily="34" charset="0"/>
                  </a:rPr>
                  <a:t>Συμπέρασμα</a:t>
                </a:r>
                <a:r>
                  <a:rPr lang="el-GR" dirty="0">
                    <a:latin typeface="Calibri" panose="020F0502020204030204" pitchFamily="34" charset="0"/>
                    <a:cs typeface="Calibri" panose="020F0502020204030204" pitchFamily="34" charset="0"/>
                  </a:rPr>
                  <a:t>: η επιφάνεια οποιουδήποτε φορτισμένου αγωγού σε ηλεκτροστατική ισορροπία είναι μια επιφάνεια </a:t>
                </a:r>
                <a:r>
                  <a:rPr lang="el-GR" b="1" dirty="0">
                    <a:latin typeface="Calibri" panose="020F0502020204030204" pitchFamily="34" charset="0"/>
                    <a:cs typeface="Calibri" panose="020F0502020204030204" pitchFamily="34" charset="0"/>
                  </a:rPr>
                  <a:t>σταθερού δυναμικού</a:t>
                </a:r>
                <a:r>
                  <a:rPr lang="el-GR" dirty="0">
                    <a:latin typeface="Calibri" panose="020F0502020204030204" pitchFamily="34" charset="0"/>
                    <a:cs typeface="Calibri" panose="020F0502020204030204" pitchFamily="34" charset="0"/>
                  </a:rPr>
                  <a:t>: κάθε σημείο της επιφάνειας έχει το ίδιο ηλεκτρικό δυναμικό. Επιπλέον, το ηλεκτρικό δυναμικό είναι σταθερό οπουδήποτε εντός του αγωγού και ίσο με την τιμή του στην επιφάνεια</a:t>
                </a:r>
              </a:p>
              <a:p>
                <a:pPr lvl="1"/>
                <a:endParaRPr lang="el-GR" dirty="0">
                  <a:latin typeface="Calibri" panose="020F0502020204030204" pitchFamily="34" charset="0"/>
                  <a:cs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89434"/>
                <a:ext cx="7872249" cy="5163766"/>
              </a:xfrm>
              <a:blipFill rotWithShape="0">
                <a:blip r:embed="rId3"/>
                <a:stretch>
                  <a:fillRect t="-1535" r="-310" b="-1417"/>
                </a:stretch>
              </a:blipFill>
            </p:spPr>
            <p:txBody>
              <a:bodyPr/>
              <a:lstStyle/>
              <a:p>
                <a:r>
                  <a:rPr lang="el-GR">
                    <a:noFill/>
                  </a:rPr>
                  <a:t> </a:t>
                </a:r>
              </a:p>
            </p:txBody>
          </p:sp>
        </mc:Fallback>
      </mc:AlternateContent>
      <mc:AlternateContent xmlns:mc="http://schemas.openxmlformats.org/markup-compatibility/2006" xmlns:p14="http://schemas.microsoft.com/office/powerpoint/2010/main">
        <mc:Choice Requires="p14">
          <p:contentPart p14:bwMode="auto" r:id="rId4">
            <p14:nvContentPartPr>
              <p14:cNvPr id="5" name="Ink 4"/>
              <p14:cNvContentPartPr/>
              <p14:nvPr/>
            </p14:nvContentPartPr>
            <p14:xfrm>
              <a:off x="8009640" y="2741760"/>
              <a:ext cx="393120" cy="243000"/>
            </p14:xfrm>
          </p:contentPart>
        </mc:Choice>
        <mc:Fallback xmlns="">
          <p:pic>
            <p:nvPicPr>
              <p:cNvPr id="5" name="Ink 4"/>
              <p:cNvPicPr/>
              <p:nvPr/>
            </p:nvPicPr>
            <p:blipFill>
              <a:blip r:embed="rId5"/>
              <a:stretch>
                <a:fillRect/>
              </a:stretch>
            </p:blipFill>
            <p:spPr>
              <a:xfrm>
                <a:off x="7994160" y="2728080"/>
                <a:ext cx="420840" cy="272160"/>
              </a:xfrm>
              <a:prstGeom prst="rect">
                <a:avLst/>
              </a:prstGeom>
            </p:spPr>
          </p:pic>
        </mc:Fallback>
      </mc:AlternateContent>
      <p:pic>
        <p:nvPicPr>
          <p:cNvPr id="6" name="Picture 2" descr="http://photos1.blogger.com/x/blogger/3569/2389/1600/760725/Decorated_tree.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9679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l-GR" dirty="0"/>
              <a:t>Φυσική για Μηχανικούς</a:t>
            </a:r>
          </a:p>
        </p:txBody>
      </p:sp>
      <p:sp>
        <p:nvSpPr>
          <p:cNvPr id="3" name="Subtitle 2"/>
          <p:cNvSpPr>
            <a:spLocks noGrp="1"/>
          </p:cNvSpPr>
          <p:nvPr>
            <p:ph type="subTitle" idx="1"/>
          </p:nvPr>
        </p:nvSpPr>
        <p:spPr/>
        <p:txBody>
          <a:bodyPr>
            <a:normAutofit/>
          </a:bodyPr>
          <a:lstStyle/>
          <a:p>
            <a:r>
              <a:rPr lang="el-GR" dirty="0"/>
              <a:t>Χωρητικότητα</a:t>
            </a:r>
          </a:p>
          <a:p>
            <a:endParaRPr lang="el-GR" dirty="0"/>
          </a:p>
        </p:txBody>
      </p:sp>
      <p:sp>
        <p:nvSpPr>
          <p:cNvPr id="5" name="TextBox 4"/>
          <p:cNvSpPr txBox="1"/>
          <p:nvPr/>
        </p:nvSpPr>
        <p:spPr>
          <a:xfrm>
            <a:off x="152401" y="4863406"/>
            <a:ext cx="4285172" cy="101566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l-GR" sz="1200" b="1" i="0" u="none" strike="noStrike" kern="1200" cap="none" spc="0" normalizeH="0" baseline="0" noProof="0" dirty="0">
                <a:ln>
                  <a:noFill/>
                </a:ln>
                <a:solidFill>
                  <a:srgbClr val="002060"/>
                </a:solidFill>
                <a:effectLst/>
                <a:uLnTx/>
                <a:uFillTx/>
                <a:latin typeface="Cambria" panose="02040503050406030204"/>
                <a:ea typeface="+mn-ea"/>
                <a:cs typeface="+mn-cs"/>
              </a:rPr>
              <a:t>Εικόνα: Όλες οι παραπάνω συσκευές είναι πυκνωτές, οι οποίοι αποθηκεύουν ηλεκτρικό φορτίο και ενέργεια. Ο πυκνωτής είναι ένα είδος κυκλώματος που μπορούμε να συνδυάσουμε με άλλα για να φτιάξουμε ηλεκτρικά κυκλώματα.</a:t>
            </a:r>
            <a:endParaRPr kumimoji="0" lang="en-US" sz="1200" b="1" i="0" u="none" strike="noStrike" kern="1200" cap="none" spc="0" normalizeH="0" baseline="0" noProof="0" dirty="0">
              <a:ln>
                <a:noFill/>
              </a:ln>
              <a:solidFill>
                <a:srgbClr val="002060"/>
              </a:solidFill>
              <a:effectLst/>
              <a:uLnTx/>
              <a:uFillTx/>
              <a:latin typeface="Cambria" panose="02040503050406030204"/>
              <a:ea typeface="+mn-ea"/>
              <a:cs typeface="+mn-cs"/>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763" y="1371602"/>
            <a:ext cx="4098087" cy="3491807"/>
          </a:xfrm>
          <a:prstGeom prst="rect">
            <a:avLst/>
          </a:prstGeom>
          <a:ln>
            <a:noFill/>
          </a:ln>
          <a:effectLst>
            <a:softEdge rad="31750"/>
          </a:effectLst>
        </p:spPr>
      </p:pic>
      <p:pic>
        <p:nvPicPr>
          <p:cNvPr id="6" name="Picture 2" descr="http://photos1.blogger.com/x/blogger/3569/2389/1600/760725/Decorated_tree.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217386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l-GR" dirty="0"/>
              <a:t>Φυσική για Μηχανικούς</a:t>
            </a:r>
          </a:p>
        </p:txBody>
      </p:sp>
      <p:sp>
        <p:nvSpPr>
          <p:cNvPr id="3" name="Subtitle 2"/>
          <p:cNvSpPr>
            <a:spLocks noGrp="1"/>
          </p:cNvSpPr>
          <p:nvPr>
            <p:ph type="subTitle" idx="1"/>
          </p:nvPr>
        </p:nvSpPr>
        <p:spPr/>
        <p:txBody>
          <a:bodyPr>
            <a:normAutofit/>
          </a:bodyPr>
          <a:lstStyle/>
          <a:p>
            <a:r>
              <a:rPr lang="el-GR" b="1" dirty="0">
                <a:effectLst>
                  <a:outerShdw blurRad="38100" dist="38100" dir="2700000" algn="tl">
                    <a:srgbClr val="000000">
                      <a:alpha val="43137"/>
                    </a:srgbClr>
                  </a:outerShdw>
                </a:effectLst>
              </a:rPr>
              <a:t>Χωρητικότητα</a:t>
            </a:r>
            <a:endParaRPr lang="el-GR" dirty="0"/>
          </a:p>
          <a:p>
            <a:endParaRPr lang="el-GR" dirty="0"/>
          </a:p>
        </p:txBody>
      </p:sp>
      <p:sp>
        <p:nvSpPr>
          <p:cNvPr id="5" name="TextBox 4"/>
          <p:cNvSpPr txBox="1"/>
          <p:nvPr/>
        </p:nvSpPr>
        <p:spPr>
          <a:xfrm>
            <a:off x="152401" y="4863406"/>
            <a:ext cx="4285172" cy="101566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l-GR" sz="1200" b="1" i="0" u="none" strike="noStrike" kern="1200" cap="none" spc="0" normalizeH="0" baseline="0" noProof="0" dirty="0">
                <a:ln>
                  <a:noFill/>
                </a:ln>
                <a:solidFill>
                  <a:srgbClr val="002060"/>
                </a:solidFill>
                <a:effectLst/>
                <a:uLnTx/>
                <a:uFillTx/>
                <a:latin typeface="Cambria" panose="02040503050406030204"/>
                <a:ea typeface="+mn-ea"/>
                <a:cs typeface="+mn-cs"/>
              </a:rPr>
              <a:t>Εικόνα: Όλες οι παραπάνω συσκευές είναι πυκνωτές, οι οποίοι αποθηκεύουν ηλεκτρικό φορτίο και ενέργεια. Ο πυκνωτής είναι ένα είδος κυκλώματος που μπορούμε να συνδυάσουμε με άλλα για να φτιάξουμε ηλεκτρικά κυκλώματα.</a:t>
            </a:r>
            <a:endParaRPr kumimoji="0" lang="en-US" sz="1200" b="1" i="0" u="none" strike="noStrike" kern="1200" cap="none" spc="0" normalizeH="0" baseline="0" noProof="0" dirty="0">
              <a:ln>
                <a:noFill/>
              </a:ln>
              <a:solidFill>
                <a:srgbClr val="002060"/>
              </a:solidFill>
              <a:effectLst/>
              <a:uLnTx/>
              <a:uFillTx/>
              <a:latin typeface="Cambria" panose="02040503050406030204"/>
              <a:ea typeface="+mn-ea"/>
              <a:cs typeface="+mn-cs"/>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763" y="1371602"/>
            <a:ext cx="4098087" cy="3491807"/>
          </a:xfrm>
          <a:prstGeom prst="rect">
            <a:avLst/>
          </a:prstGeom>
          <a:ln>
            <a:noFill/>
          </a:ln>
          <a:effectLst>
            <a:softEdge rad="31750"/>
          </a:effectLst>
        </p:spPr>
      </p:pic>
      <p:pic>
        <p:nvPicPr>
          <p:cNvPr id="6" name="Picture 2" descr="http://photos1.blogger.com/x/blogger/3569/2389/1600/760725/Decorated_tree.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479061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Χωρητικότητα</a:t>
            </a:r>
          </a:p>
        </p:txBody>
      </p:sp>
      <p:sp>
        <p:nvSpPr>
          <p:cNvPr id="3" name="Content Placeholder 2"/>
          <p:cNvSpPr>
            <a:spLocks noGrp="1"/>
          </p:cNvSpPr>
          <p:nvPr>
            <p:ph idx="1"/>
          </p:nvPr>
        </p:nvSpPr>
        <p:spPr>
          <a:xfrm>
            <a:off x="738354" y="1371600"/>
            <a:ext cx="8024645" cy="5181600"/>
          </a:xfrm>
        </p:spPr>
        <p:txBody>
          <a:bodyPr>
            <a:normAutofit fontScale="92500" lnSpcReduction="10000"/>
          </a:bodyPr>
          <a:lstStyle/>
          <a:p>
            <a:r>
              <a:rPr lang="el-GR" b="1" dirty="0">
                <a:latin typeface="Calibri" panose="020F0502020204030204" pitchFamily="34" charset="0"/>
                <a:cs typeface="Calibri" panose="020F0502020204030204" pitchFamily="34" charset="0"/>
              </a:rPr>
              <a:t>Εισαγωγή</a:t>
            </a:r>
          </a:p>
          <a:p>
            <a:pPr lvl="1"/>
            <a:r>
              <a:rPr lang="el-GR" dirty="0">
                <a:latin typeface="Calibri" panose="020F0502020204030204" pitchFamily="34" charset="0"/>
                <a:cs typeface="Calibri" panose="020F0502020204030204" pitchFamily="34" charset="0"/>
              </a:rPr>
              <a:t>Σε αυτή τη διάλεξη θα μιλήσουμε για το πρώτο από τα τρία βασικά συστατικά των ηλεκτρικών κυκλωμάτων</a:t>
            </a:r>
            <a:r>
              <a:rPr lang="en-US"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συνεχούς ρεύματος</a:t>
            </a:r>
          </a:p>
          <a:p>
            <a:pPr lvl="1"/>
            <a:endParaRPr lang="en-US" sz="1050"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Τον </a:t>
            </a:r>
            <a:r>
              <a:rPr lang="el-GR" b="1" dirty="0">
                <a:latin typeface="Calibri" panose="020F0502020204030204" pitchFamily="34" charset="0"/>
                <a:cs typeface="Calibri" panose="020F0502020204030204" pitchFamily="34" charset="0"/>
              </a:rPr>
              <a:t>πυκνωτή</a:t>
            </a:r>
            <a:r>
              <a:rPr lang="el-GR" dirty="0">
                <a:latin typeface="Calibri" panose="020F0502020204030204" pitchFamily="34" charset="0"/>
                <a:cs typeface="Calibri" panose="020F0502020204030204" pitchFamily="34" charset="0"/>
              </a:rPr>
              <a:t>! </a:t>
            </a:r>
            <a:endParaRPr lang="el-GR" dirty="0">
              <a:latin typeface="Calibri" panose="020F0502020204030204" pitchFamily="34" charset="0"/>
              <a:cs typeface="Calibri" panose="020F0502020204030204" pitchFamily="34" charset="0"/>
              <a:sym typeface="Wingdings" panose="05000000000000000000" pitchFamily="2" charset="2"/>
            </a:endParaRPr>
          </a:p>
          <a:p>
            <a:pPr lvl="1"/>
            <a:endParaRPr lang="el-GR" dirty="0">
              <a:latin typeface="Calibri" panose="020F0502020204030204" pitchFamily="34" charset="0"/>
              <a:cs typeface="Calibri" panose="020F0502020204030204" pitchFamily="34" charset="0"/>
              <a:sym typeface="Wingdings" panose="05000000000000000000" pitchFamily="2" charset="2"/>
            </a:endParaRPr>
          </a:p>
          <a:p>
            <a:pPr lvl="1"/>
            <a:r>
              <a:rPr lang="el-GR" dirty="0">
                <a:latin typeface="Calibri" panose="020F0502020204030204" pitchFamily="34" charset="0"/>
                <a:cs typeface="Calibri" panose="020F0502020204030204" pitchFamily="34" charset="0"/>
                <a:sym typeface="Wingdings" panose="05000000000000000000" pitchFamily="2" charset="2"/>
              </a:rPr>
              <a:t>Οι πυκνωτές είναι </a:t>
            </a:r>
            <a:r>
              <a:rPr lang="el-GR" b="1" dirty="0">
                <a:latin typeface="Calibri" panose="020F0502020204030204" pitchFamily="34" charset="0"/>
                <a:cs typeface="Calibri" panose="020F0502020204030204" pitchFamily="34" charset="0"/>
                <a:sym typeface="Wingdings" panose="05000000000000000000" pitchFamily="2" charset="2"/>
              </a:rPr>
              <a:t>διατάξεις που αποθηκεύουν ηλεκτρική </a:t>
            </a:r>
            <a:br>
              <a:rPr lang="el-GR" b="1" dirty="0">
                <a:latin typeface="Calibri" panose="020F0502020204030204" pitchFamily="34" charset="0"/>
                <a:cs typeface="Calibri" panose="020F0502020204030204" pitchFamily="34" charset="0"/>
                <a:sym typeface="Wingdings" panose="05000000000000000000" pitchFamily="2" charset="2"/>
              </a:rPr>
            </a:br>
            <a:r>
              <a:rPr lang="el-GR" b="1" dirty="0">
                <a:latin typeface="Calibri" panose="020F0502020204030204" pitchFamily="34" charset="0"/>
                <a:cs typeface="Calibri" panose="020F0502020204030204" pitchFamily="34" charset="0"/>
                <a:sym typeface="Wingdings" panose="05000000000000000000" pitchFamily="2" charset="2"/>
              </a:rPr>
              <a:t>ενέργεια</a:t>
            </a:r>
            <a:endParaRPr lang="en-US" b="1" dirty="0">
              <a:latin typeface="Calibri" panose="020F0502020204030204" pitchFamily="34" charset="0"/>
              <a:cs typeface="Calibri" panose="020F0502020204030204" pitchFamily="34" charset="0"/>
              <a:sym typeface="Wingdings" panose="05000000000000000000" pitchFamily="2" charset="2"/>
            </a:endParaRPr>
          </a:p>
          <a:p>
            <a:pPr lvl="2"/>
            <a:r>
              <a:rPr lang="el-GR" b="1" dirty="0">
                <a:latin typeface="Calibri" panose="020F0502020204030204" pitchFamily="34" charset="0"/>
                <a:cs typeface="Calibri" panose="020F0502020204030204" pitchFamily="34" charset="0"/>
                <a:sym typeface="Wingdings" panose="05000000000000000000" pitchFamily="2" charset="2"/>
              </a:rPr>
              <a:t>Που? Στο ηλεκτρικό πεδίο που αναπτύσσεται στο εσωτερικό τους!</a:t>
            </a:r>
          </a:p>
          <a:p>
            <a:pPr lvl="1"/>
            <a:endParaRPr lang="el-GR" sz="1400" dirty="0">
              <a:latin typeface="Calibri" panose="020F0502020204030204" pitchFamily="34" charset="0"/>
              <a:cs typeface="Calibri" panose="020F0502020204030204" pitchFamily="34" charset="0"/>
              <a:sym typeface="Wingdings" panose="05000000000000000000" pitchFamily="2" charset="2"/>
            </a:endParaRPr>
          </a:p>
          <a:p>
            <a:pPr lvl="1"/>
            <a:r>
              <a:rPr lang="el-GR" dirty="0">
                <a:latin typeface="Calibri" panose="020F0502020204030204" pitchFamily="34" charset="0"/>
                <a:cs typeface="Calibri" panose="020F0502020204030204" pitchFamily="34" charset="0"/>
              </a:rPr>
              <a:t>Πυκνωτές χρησιμοποιούνται</a:t>
            </a:r>
          </a:p>
          <a:p>
            <a:pPr lvl="2"/>
            <a:r>
              <a:rPr lang="el-GR" dirty="0">
                <a:latin typeface="Calibri" panose="020F0502020204030204" pitchFamily="34" charset="0"/>
                <a:cs typeface="Calibri" panose="020F0502020204030204" pitchFamily="34" charset="0"/>
              </a:rPr>
              <a:t>για την επιλογή συχνότητας στο ραδιόφωνό σας</a:t>
            </a:r>
          </a:p>
          <a:p>
            <a:pPr lvl="2"/>
            <a:r>
              <a:rPr lang="el-GR" dirty="0">
                <a:latin typeface="Calibri" panose="020F0502020204030204" pitchFamily="34" charset="0"/>
                <a:cs typeface="Calibri" panose="020F0502020204030204" pitchFamily="34" charset="0"/>
              </a:rPr>
              <a:t>ως φίλτρα σε μεγάφωνα για την επεξεργασία διαφορετικών συχνοτήτων</a:t>
            </a:r>
          </a:p>
          <a:p>
            <a:pPr lvl="2"/>
            <a:r>
              <a:rPr lang="el-GR" dirty="0">
                <a:latin typeface="Calibri" panose="020F0502020204030204" pitchFamily="34" charset="0"/>
                <a:cs typeface="Calibri" panose="020F0502020204030204" pitchFamily="34" charset="0"/>
              </a:rPr>
              <a:t>για αποθήκευση ενέργειας όταν θέλετε να βγάλετε φωτογραφία με φλας </a:t>
            </a:r>
            <a:endParaRPr lang="en-US" dirty="0">
              <a:latin typeface="Calibri" panose="020F0502020204030204" pitchFamily="34" charset="0"/>
              <a:cs typeface="Calibri" panose="020F0502020204030204" pitchFamily="34" charset="0"/>
              <a:sym typeface="Wingdings" panose="05000000000000000000" pitchFamily="2" charset="2"/>
            </a:endParaRPr>
          </a:p>
          <a:p>
            <a:pPr lvl="2"/>
            <a:r>
              <a:rPr lang="el-GR" dirty="0">
                <a:latin typeface="Calibri" panose="020F0502020204030204" pitchFamily="34" charset="0"/>
                <a:cs typeface="Calibri" panose="020F0502020204030204" pitchFamily="34" charset="0"/>
                <a:sym typeface="Wingdings" panose="05000000000000000000" pitchFamily="2" charset="2"/>
              </a:rPr>
              <a:t>κ.α.</a:t>
            </a:r>
            <a:endParaRPr lang="el-GR" dirty="0">
              <a:latin typeface="Calibri" panose="020F0502020204030204" pitchFamily="34" charset="0"/>
              <a:cs typeface="Calibri" panose="020F0502020204030204" pitchFamily="34" charset="0"/>
            </a:endParaRPr>
          </a:p>
        </p:txBody>
      </p:sp>
      <p:pic>
        <p:nvPicPr>
          <p:cNvPr id="4" name="Picture 2" descr="http://photos1.blogger.com/x/blogger/3569/2389/1600/760725/Decorated_tree.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3098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fade">
                                      <p:cBhvr>
                                        <p:cTn id="27" dur="500"/>
                                        <p:tgtEl>
                                          <p:spTgt spid="3">
                                            <p:txEl>
                                              <p:pRg st="8" end="8"/>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9" end="9"/>
                                            </p:txEl>
                                          </p:spTgt>
                                        </p:tgtEl>
                                        <p:attrNameLst>
                                          <p:attrName>style.visibility</p:attrName>
                                        </p:attrNameLst>
                                      </p:cBhvr>
                                      <p:to>
                                        <p:strVal val="visible"/>
                                      </p:to>
                                    </p:set>
                                    <p:animEffect transition="in" filter="fade">
                                      <p:cBhvr>
                                        <p:cTn id="30" dur="500"/>
                                        <p:tgtEl>
                                          <p:spTgt spid="3">
                                            <p:txEl>
                                              <p:pRg st="9" end="9"/>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animEffect transition="in" filter="fade">
                                      <p:cBhvr>
                                        <p:cTn id="33" dur="500"/>
                                        <p:tgtEl>
                                          <p:spTgt spid="3">
                                            <p:txEl>
                                              <p:pRg st="10" end="10"/>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3">
                                            <p:txEl>
                                              <p:pRg st="11" end="11"/>
                                            </p:txEl>
                                          </p:spTgt>
                                        </p:tgtEl>
                                        <p:attrNameLst>
                                          <p:attrName>style.visibility</p:attrName>
                                        </p:attrNameLst>
                                      </p:cBhvr>
                                      <p:to>
                                        <p:strVal val="visible"/>
                                      </p:to>
                                    </p:set>
                                    <p:animEffect transition="in" filter="fade">
                                      <p:cBhvr>
                                        <p:cTn id="36" dur="500"/>
                                        <p:tgtEl>
                                          <p:spTgt spid="3">
                                            <p:txEl>
                                              <p:pRg st="11" end="11"/>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3">
                                            <p:txEl>
                                              <p:pRg st="12" end="12"/>
                                            </p:txEl>
                                          </p:spTgt>
                                        </p:tgtEl>
                                        <p:attrNameLst>
                                          <p:attrName>style.visibility</p:attrName>
                                        </p:attrNameLst>
                                      </p:cBhvr>
                                      <p:to>
                                        <p:strVal val="visible"/>
                                      </p:to>
                                    </p:set>
                                    <p:animEffect transition="in" filter="fade">
                                      <p:cBhvr>
                                        <p:cTn id="39"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Ηλεκτρική Δύναμη</a:t>
            </a:r>
          </a:p>
        </p:txBody>
      </p:sp>
      <p:sp>
        <p:nvSpPr>
          <p:cNvPr id="3" name="Content Placeholder 2"/>
          <p:cNvSpPr>
            <a:spLocks noGrp="1"/>
          </p:cNvSpPr>
          <p:nvPr>
            <p:ph idx="1"/>
          </p:nvPr>
        </p:nvSpPr>
        <p:spPr>
          <a:xfrm>
            <a:off x="738350" y="1371600"/>
            <a:ext cx="7995151" cy="5105400"/>
          </a:xfrm>
        </p:spPr>
        <p:txBody>
          <a:bodyPr>
            <a:normAutofit/>
          </a:bodyPr>
          <a:lstStyle/>
          <a:p>
            <a:r>
              <a:rPr lang="el-GR" dirty="0">
                <a:latin typeface="Calibri" panose="020F0502020204030204" pitchFamily="34" charset="0"/>
                <a:cs typeface="Calibri" panose="020F0502020204030204" pitchFamily="34" charset="0"/>
              </a:rPr>
              <a:t>Πειράματα έδειξαν ότι υπάρχουν δυο είδη ηλεκτρικού φορτίου </a:t>
            </a:r>
          </a:p>
          <a:p>
            <a:endParaRPr lang="en-US" dirty="0">
              <a:latin typeface="Calibri" panose="020F0502020204030204" pitchFamily="34" charset="0"/>
              <a:cs typeface="Calibri" panose="020F0502020204030204" pitchFamily="34" charset="0"/>
            </a:endParaRPr>
          </a:p>
          <a:p>
            <a:r>
              <a:rPr lang="el-GR" dirty="0">
                <a:latin typeface="Calibri" panose="020F0502020204030204" pitchFamily="34" charset="0"/>
                <a:cs typeface="Calibri" panose="020F0502020204030204" pitchFamily="34" charset="0"/>
              </a:rPr>
              <a:t>Ονομάστηκαν </a:t>
            </a:r>
            <a:r>
              <a:rPr lang="el-GR" b="1" i="1" dirty="0">
                <a:latin typeface="Calibri" panose="020F0502020204030204" pitchFamily="34" charset="0"/>
                <a:cs typeface="Calibri" panose="020F0502020204030204" pitchFamily="34" charset="0"/>
              </a:rPr>
              <a:t>θετικό</a:t>
            </a:r>
            <a:r>
              <a:rPr lang="el-GR" b="1"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και </a:t>
            </a:r>
            <a:r>
              <a:rPr lang="el-GR" b="1" dirty="0">
                <a:latin typeface="Calibri" panose="020F0502020204030204" pitchFamily="34" charset="0"/>
                <a:cs typeface="Calibri" panose="020F0502020204030204" pitchFamily="34" charset="0"/>
              </a:rPr>
              <a:t>αρνητικό</a:t>
            </a:r>
            <a:r>
              <a:rPr lang="el-GR" dirty="0">
                <a:latin typeface="Calibri" panose="020F0502020204030204" pitchFamily="34" charset="0"/>
                <a:cs typeface="Calibri" panose="020F0502020204030204" pitchFamily="34" charset="0"/>
              </a:rPr>
              <a:t> </a:t>
            </a:r>
            <a:r>
              <a:rPr lang="el-GR" i="1" dirty="0">
                <a:latin typeface="Calibri" panose="020F0502020204030204" pitchFamily="34" charset="0"/>
                <a:cs typeface="Calibri" panose="020F0502020204030204" pitchFamily="34" charset="0"/>
              </a:rPr>
              <a:t>φορτίο</a:t>
            </a:r>
          </a:p>
          <a:p>
            <a:pPr lvl="1"/>
            <a:r>
              <a:rPr lang="el-GR" dirty="0">
                <a:latin typeface="Calibri" panose="020F0502020204030204" pitchFamily="34" charset="0"/>
                <a:cs typeface="Calibri" panose="020F0502020204030204" pitchFamily="34" charset="0"/>
              </a:rPr>
              <a:t>Τα </a:t>
            </a:r>
            <a:r>
              <a:rPr lang="el-GR" b="1" dirty="0">
                <a:latin typeface="Calibri" panose="020F0502020204030204" pitchFamily="34" charset="0"/>
                <a:cs typeface="Calibri" panose="020F0502020204030204" pitchFamily="34" charset="0"/>
              </a:rPr>
              <a:t>ηλεκτρόνια</a:t>
            </a:r>
            <a:r>
              <a:rPr lang="el-GR"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a:t>
            </a:r>
            <a:r>
              <a:rPr lang="el-GR" dirty="0">
                <a:latin typeface="Calibri" panose="020F0502020204030204" pitchFamily="34" charset="0"/>
                <a:cs typeface="Calibri" panose="020F0502020204030204" pitchFamily="34" charset="0"/>
              </a:rPr>
              <a:t>ή και άλλα σωματίδια) έχουν </a:t>
            </a:r>
            <a:r>
              <a:rPr lang="el-GR" b="1" dirty="0">
                <a:latin typeface="Calibri" panose="020F0502020204030204" pitchFamily="34" charset="0"/>
                <a:cs typeface="Calibri" panose="020F0502020204030204" pitchFamily="34" charset="0"/>
              </a:rPr>
              <a:t>αρνητικό φορτίο</a:t>
            </a:r>
          </a:p>
          <a:p>
            <a:pPr lvl="1"/>
            <a:r>
              <a:rPr lang="el-GR" dirty="0">
                <a:latin typeface="Calibri" panose="020F0502020204030204" pitchFamily="34" charset="0"/>
                <a:cs typeface="Calibri" panose="020F0502020204030204" pitchFamily="34" charset="0"/>
              </a:rPr>
              <a:t>Τα </a:t>
            </a:r>
            <a:r>
              <a:rPr lang="el-GR" b="1" dirty="0">
                <a:latin typeface="Calibri" panose="020F0502020204030204" pitchFamily="34" charset="0"/>
                <a:cs typeface="Calibri" panose="020F0502020204030204" pitchFamily="34" charset="0"/>
              </a:rPr>
              <a:t>πρωτόνια</a:t>
            </a:r>
            <a:r>
              <a:rPr lang="el-GR" dirty="0">
                <a:latin typeface="Calibri" panose="020F0502020204030204" pitchFamily="34" charset="0"/>
                <a:cs typeface="Calibri" panose="020F0502020204030204" pitchFamily="34" charset="0"/>
              </a:rPr>
              <a:t> (ή και άλλα σωματίδια) έχουν </a:t>
            </a:r>
            <a:br>
              <a:rPr lang="el-GR" dirty="0">
                <a:latin typeface="Calibri" panose="020F0502020204030204" pitchFamily="34" charset="0"/>
                <a:cs typeface="Calibri" panose="020F0502020204030204" pitchFamily="34" charset="0"/>
              </a:rPr>
            </a:br>
            <a:r>
              <a:rPr lang="el-GR" b="1" dirty="0">
                <a:latin typeface="Calibri" panose="020F0502020204030204" pitchFamily="34" charset="0"/>
                <a:cs typeface="Calibri" panose="020F0502020204030204" pitchFamily="34" charset="0"/>
              </a:rPr>
              <a:t>θετικό φορτίο</a:t>
            </a:r>
          </a:p>
          <a:p>
            <a:pPr lvl="1"/>
            <a:endParaRPr lang="el-GR" b="1" dirty="0">
              <a:latin typeface="Calibri" panose="020F0502020204030204" pitchFamily="34" charset="0"/>
              <a:cs typeface="Calibri" panose="020F0502020204030204" pitchFamily="34" charset="0"/>
            </a:endParaRPr>
          </a:p>
          <a:p>
            <a:r>
              <a:rPr lang="el-GR" b="1" dirty="0">
                <a:latin typeface="Calibri" panose="020F0502020204030204" pitchFamily="34" charset="0"/>
                <a:cs typeface="Calibri" panose="020F0502020204030204" pitchFamily="34" charset="0"/>
              </a:rPr>
              <a:t>Φορτία ίδιου προσήμου απωθούνται</a:t>
            </a:r>
          </a:p>
          <a:p>
            <a:r>
              <a:rPr lang="el-GR" b="1" dirty="0">
                <a:latin typeface="Calibri" panose="020F0502020204030204" pitchFamily="34" charset="0"/>
                <a:cs typeface="Calibri" panose="020F0502020204030204" pitchFamily="34" charset="0"/>
              </a:rPr>
              <a:t>Φορτία αντίθετου προσήμου έλκονται</a:t>
            </a:r>
          </a:p>
          <a:p>
            <a:endParaRPr lang="el-GR" dirty="0">
              <a:latin typeface="Calibri" panose="020F0502020204030204" pitchFamily="34" charset="0"/>
              <a:cs typeface="Calibri" panose="020F0502020204030204" pitchFamily="34" charset="0"/>
            </a:endParaRPr>
          </a:p>
        </p:txBody>
      </p:sp>
      <p:grpSp>
        <p:nvGrpSpPr>
          <p:cNvPr id="15" name="Group 14"/>
          <p:cNvGrpSpPr/>
          <p:nvPr/>
        </p:nvGrpSpPr>
        <p:grpSpPr>
          <a:xfrm>
            <a:off x="6248400" y="4419600"/>
            <a:ext cx="2385551" cy="2057400"/>
            <a:chOff x="6785106" y="4800600"/>
            <a:chExt cx="1848845" cy="1676400"/>
          </a:xfrm>
        </p:grpSpPr>
        <p:grpSp>
          <p:nvGrpSpPr>
            <p:cNvPr id="12" name="Group 11"/>
            <p:cNvGrpSpPr/>
            <p:nvPr/>
          </p:nvGrpSpPr>
          <p:grpSpPr>
            <a:xfrm>
              <a:off x="6785106" y="4800600"/>
              <a:ext cx="1848845" cy="1676400"/>
              <a:chOff x="6800244" y="4800600"/>
              <a:chExt cx="1848845" cy="1676400"/>
            </a:xfrm>
          </p:grpSpPr>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r="35875"/>
              <a:stretch/>
            </p:blipFill>
            <p:spPr>
              <a:xfrm>
                <a:off x="6800244" y="4959282"/>
                <a:ext cx="1581756" cy="1517718"/>
              </a:xfrm>
              <a:prstGeom prst="rect">
                <a:avLst/>
              </a:prstGeom>
            </p:spPr>
          </p:pic>
          <p:sp>
            <p:nvSpPr>
              <p:cNvPr id="11" name="Rounded Rectangle 10"/>
              <p:cNvSpPr/>
              <p:nvPr/>
            </p:nvSpPr>
            <p:spPr>
              <a:xfrm>
                <a:off x="8221387" y="4800600"/>
                <a:ext cx="427702" cy="6858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13" name="Rounded Rectangle 12"/>
            <p:cNvSpPr/>
            <p:nvPr/>
          </p:nvSpPr>
          <p:spPr>
            <a:xfrm>
              <a:off x="8351080" y="5556216"/>
              <a:ext cx="99551" cy="1524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 name="Rounded Rectangle 13"/>
            <p:cNvSpPr/>
            <p:nvPr/>
          </p:nvSpPr>
          <p:spPr>
            <a:xfrm>
              <a:off x="8324887" y="6293724"/>
              <a:ext cx="99551" cy="1524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Tree>
    <p:extLst>
      <p:ext uri="{BB962C8B-B14F-4D97-AF65-F5344CB8AC3E}">
        <p14:creationId xmlns:p14="http://schemas.microsoft.com/office/powerpoint/2010/main" val="4114125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500"/>
                                        <p:tgtEl>
                                          <p:spTgt spid="3">
                                            <p:txEl>
                                              <p:pRg st="6" end="6"/>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fade">
                                      <p:cBhvr>
                                        <p:cTn id="26" dur="500"/>
                                        <p:tgtEl>
                                          <p:spTgt spid="3">
                                            <p:txEl>
                                              <p:pRg st="7" end="7"/>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2356" y="1794166"/>
            <a:ext cx="3066286" cy="4488867"/>
          </a:xfrm>
          <a:prstGeom prst="rect">
            <a:avLst/>
          </a:prstGeom>
        </p:spPr>
      </p:pic>
      <p:sp>
        <p:nvSpPr>
          <p:cNvPr id="2" name="Title 1"/>
          <p:cNvSpPr>
            <a:spLocks noGrp="1"/>
          </p:cNvSpPr>
          <p:nvPr>
            <p:ph type="title"/>
          </p:nvPr>
        </p:nvSpPr>
        <p:spPr/>
        <p:txBody>
          <a:bodyPr>
            <a:normAutofit fontScale="90000"/>
          </a:bodyPr>
          <a:lstStyle/>
          <a:p>
            <a:r>
              <a:rPr lang="el-GR" dirty="0"/>
              <a:t>Χωρητικότητα</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1" y="1371600"/>
                <a:ext cx="4976650" cy="5334000"/>
              </a:xfrm>
            </p:spPr>
            <p:txBody>
              <a:bodyPr>
                <a:normAutofit lnSpcReduction="10000"/>
              </a:bodyPr>
              <a:lstStyle/>
              <a:p>
                <a:r>
                  <a:rPr lang="el-GR" b="1" dirty="0">
                    <a:latin typeface="Calibri" panose="020F0502020204030204" pitchFamily="34" charset="0"/>
                    <a:cs typeface="Calibri" panose="020F0502020204030204" pitchFamily="34" charset="0"/>
                  </a:rPr>
                  <a:t>Χωρητικότητα</a:t>
                </a:r>
              </a:p>
              <a:p>
                <a:r>
                  <a:rPr lang="el-GR" sz="2200" dirty="0">
                    <a:latin typeface="Calibri" panose="020F0502020204030204" pitchFamily="34" charset="0"/>
                    <a:cs typeface="Calibri" panose="020F0502020204030204" pitchFamily="34" charset="0"/>
                  </a:rPr>
                  <a:t>Έστω δυο αγωγοί όπως στο σχήμα</a:t>
                </a:r>
              </a:p>
              <a:p>
                <a:endParaRPr lang="el-GR" sz="1600" dirty="0">
                  <a:latin typeface="Calibri" panose="020F0502020204030204" pitchFamily="34" charset="0"/>
                  <a:cs typeface="Calibri" panose="020F0502020204030204" pitchFamily="34" charset="0"/>
                </a:endParaRPr>
              </a:p>
              <a:p>
                <a:r>
                  <a:rPr lang="el-GR" sz="2200" dirty="0">
                    <a:latin typeface="Calibri" panose="020F0502020204030204" pitchFamily="34" charset="0"/>
                    <a:cs typeface="Calibri" panose="020F0502020204030204" pitchFamily="34" charset="0"/>
                  </a:rPr>
                  <a:t>Αυτή η διάταξη ονομάζεται</a:t>
                </a:r>
                <a:r>
                  <a:rPr lang="en-US" sz="2200" dirty="0">
                    <a:latin typeface="Calibri" panose="020F0502020204030204" pitchFamily="34" charset="0"/>
                    <a:cs typeface="Calibri" panose="020F0502020204030204" pitchFamily="34" charset="0"/>
                  </a:rPr>
                  <a:t> </a:t>
                </a:r>
                <a:r>
                  <a:rPr lang="el-GR" sz="2200" b="1" dirty="0">
                    <a:latin typeface="Calibri" panose="020F0502020204030204" pitchFamily="34" charset="0"/>
                    <a:cs typeface="Calibri" panose="020F0502020204030204" pitchFamily="34" charset="0"/>
                  </a:rPr>
                  <a:t>πυκνωτής</a:t>
                </a:r>
              </a:p>
              <a:p>
                <a:pPr lvl="1"/>
                <a:r>
                  <a:rPr lang="el-GR" sz="2000" dirty="0">
                    <a:latin typeface="Calibri" panose="020F0502020204030204" pitchFamily="34" charset="0"/>
                    <a:cs typeface="Calibri" panose="020F0502020204030204" pitchFamily="34" charset="0"/>
                  </a:rPr>
                  <a:t>Οι αγωγοί λέγονται </a:t>
                </a:r>
                <a:r>
                  <a:rPr lang="el-GR" sz="2000" i="1" dirty="0">
                    <a:latin typeface="Calibri" panose="020F0502020204030204" pitchFamily="34" charset="0"/>
                    <a:cs typeface="Calibri" panose="020F0502020204030204" pitchFamily="34" charset="0"/>
                  </a:rPr>
                  <a:t>αγώγιμες πλάκες</a:t>
                </a:r>
                <a:r>
                  <a:rPr lang="en-US" sz="2000" i="1" dirty="0">
                    <a:latin typeface="Calibri" panose="020F0502020204030204" pitchFamily="34" charset="0"/>
                    <a:cs typeface="Calibri" panose="020F0502020204030204" pitchFamily="34" charset="0"/>
                  </a:rPr>
                  <a:t> (</a:t>
                </a:r>
                <a:r>
                  <a:rPr lang="el-GR" sz="2000" i="1" dirty="0">
                    <a:latin typeface="Calibri" panose="020F0502020204030204" pitchFamily="34" charset="0"/>
                    <a:cs typeface="Calibri" panose="020F0502020204030204" pitchFamily="34" charset="0"/>
                  </a:rPr>
                  <a:t>ή </a:t>
                </a:r>
                <a:r>
                  <a:rPr lang="el-GR" sz="2000" b="1" i="1" dirty="0">
                    <a:latin typeface="Calibri" panose="020F0502020204030204" pitchFamily="34" charset="0"/>
                    <a:cs typeface="Calibri" panose="020F0502020204030204" pitchFamily="34" charset="0"/>
                  </a:rPr>
                  <a:t>οπλισμοί</a:t>
                </a:r>
                <a:r>
                  <a:rPr lang="el-GR" sz="2000" i="1" dirty="0">
                    <a:latin typeface="Calibri" panose="020F0502020204030204" pitchFamily="34" charset="0"/>
                    <a:cs typeface="Calibri" panose="020F0502020204030204" pitchFamily="34" charset="0"/>
                  </a:rPr>
                  <a:t>)</a:t>
                </a:r>
              </a:p>
              <a:p>
                <a:pPr lvl="1"/>
                <a:r>
                  <a:rPr lang="el-GR" sz="2000" dirty="0">
                    <a:latin typeface="Calibri" panose="020F0502020204030204" pitchFamily="34" charset="0"/>
                    <a:cs typeface="Calibri" panose="020F0502020204030204" pitchFamily="34" charset="0"/>
                  </a:rPr>
                  <a:t>Παρατηρήστε το ηλεκτρικό πεδίο</a:t>
                </a:r>
              </a:p>
              <a:p>
                <a:pPr lvl="1"/>
                <a:r>
                  <a:rPr lang="el-GR" sz="2000" dirty="0">
                    <a:latin typeface="Calibri" panose="020F0502020204030204" pitchFamily="34" charset="0"/>
                    <a:cs typeface="Calibri" panose="020F0502020204030204" pitchFamily="34" charset="0"/>
                  </a:rPr>
                  <a:t>Αν οι αγωγοί φέρουν φορτίο ίδιου μέτρου </a:t>
                </a:r>
                <a14:m>
                  <m:oMath xmlns:m="http://schemas.openxmlformats.org/officeDocument/2006/math">
                    <m:r>
                      <a:rPr lang="en-US" sz="2000" b="0" i="1" smtClean="0">
                        <a:latin typeface="Cambria Math" panose="02040503050406030204" pitchFamily="18" charset="0"/>
                      </a:rPr>
                      <m:t>|</m:t>
                    </m:r>
                    <m:r>
                      <a:rPr lang="en-US" sz="2000" b="0" i="1" smtClean="0">
                        <a:latin typeface="Cambria Math" panose="02040503050406030204" pitchFamily="18" charset="0"/>
                      </a:rPr>
                      <m:t>𝑄</m:t>
                    </m:r>
                    <m:r>
                      <a:rPr lang="en-US" sz="2000" b="0" i="1" smtClean="0">
                        <a:latin typeface="Cambria Math" panose="02040503050406030204" pitchFamily="18" charset="0"/>
                      </a:rPr>
                      <m:t>|</m:t>
                    </m:r>
                  </m:oMath>
                </a14:m>
                <a:r>
                  <a:rPr lang="en-US" sz="2000" dirty="0">
                    <a:latin typeface="Calibri" panose="020F0502020204030204" pitchFamily="34" charset="0"/>
                    <a:cs typeface="Calibri" panose="020F0502020204030204" pitchFamily="34" charset="0"/>
                  </a:rPr>
                  <a:t> </a:t>
                </a:r>
                <a:r>
                  <a:rPr lang="el-GR" sz="2000" dirty="0">
                    <a:latin typeface="Calibri" panose="020F0502020204030204" pitchFamily="34" charset="0"/>
                    <a:cs typeface="Calibri" panose="020F0502020204030204" pitchFamily="34" charset="0"/>
                  </a:rPr>
                  <a:t>και αντίθετου προσήμου, τότε αναπτύσσεται διαφορά δυναμικού ανάμεσά τους</a:t>
                </a:r>
              </a:p>
              <a:p>
                <a:pPr lvl="2"/>
                <a:r>
                  <a:rPr lang="el-GR" sz="1800" dirty="0">
                    <a:latin typeface="Calibri" panose="020F0502020204030204" pitchFamily="34" charset="0"/>
                    <a:cs typeface="Calibri" panose="020F0502020204030204" pitchFamily="34" charset="0"/>
                  </a:rPr>
                  <a:t>Το συνολικό φορτίο είναι βέβαια μηδέν αλλά παρ’ όλα αυτά λέμε ότι ο πυκνωτής έχει φορτίο </a:t>
                </a:r>
                <a14:m>
                  <m:oMath xmlns:m="http://schemas.openxmlformats.org/officeDocument/2006/math">
                    <m:r>
                      <a:rPr lang="en-US" sz="1800" i="1">
                        <a:latin typeface="Cambria Math" panose="02040503050406030204" pitchFamily="18" charset="0"/>
                      </a:rPr>
                      <m:t>|</m:t>
                    </m:r>
                    <m:r>
                      <a:rPr lang="en-US" sz="1800" i="1">
                        <a:latin typeface="Cambria Math" panose="02040503050406030204" pitchFamily="18" charset="0"/>
                      </a:rPr>
                      <m:t>𝑄</m:t>
                    </m:r>
                    <m:r>
                      <a:rPr lang="en-US" sz="1800" i="1">
                        <a:latin typeface="Cambria Math" panose="02040503050406030204" pitchFamily="18" charset="0"/>
                      </a:rPr>
                      <m:t>|</m:t>
                    </m:r>
                  </m:oMath>
                </a14:m>
                <a:endParaRPr lang="en-US" sz="1800" dirty="0">
                  <a:latin typeface="Calibri" panose="020F0502020204030204" pitchFamily="34" charset="0"/>
                  <a:cs typeface="Calibri" panose="020F0502020204030204" pitchFamily="34" charset="0"/>
                </a:endParaRPr>
              </a:p>
              <a:p>
                <a:endParaRPr lang="el-GR" sz="1000" dirty="0">
                  <a:latin typeface="Calibri" panose="020F0502020204030204" pitchFamily="34" charset="0"/>
                  <a:cs typeface="Calibri" panose="020F0502020204030204" pitchFamily="34" charset="0"/>
                </a:endParaRPr>
              </a:p>
              <a:p>
                <a:r>
                  <a:rPr lang="el-GR" sz="2200" dirty="0">
                    <a:latin typeface="Calibri" panose="020F0502020204030204" pitchFamily="34" charset="0"/>
                    <a:cs typeface="Calibri" panose="020F0502020204030204" pitchFamily="34" charset="0"/>
                  </a:rPr>
                  <a:t>Τι καθορίζει πόσο φορτίο μπορούν να φέρουν;</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1" y="1371600"/>
                <a:ext cx="4976650" cy="5334000"/>
              </a:xfrm>
              <a:blipFill>
                <a:blip r:embed="rId3"/>
                <a:stretch>
                  <a:fillRect t="-1600" r="-1958"/>
                </a:stretch>
              </a:blipFill>
            </p:spPr>
            <p:txBody>
              <a:bodyPr/>
              <a:lstStyle/>
              <a:p>
                <a:r>
                  <a:rPr lang="en-US">
                    <a:noFill/>
                  </a:rPr>
                  <a:t> </a:t>
                </a:r>
              </a:p>
            </p:txBody>
          </p:sp>
        </mc:Fallback>
      </mc:AlternateContent>
      <p:pic>
        <p:nvPicPr>
          <p:cNvPr id="5" name="Picture 2" descr="http://photos1.blogger.com/x/blogger/3569/2389/1600/760725/Decorated_tree.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7064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500"/>
                                        <p:tgtEl>
                                          <p:spTgt spid="3">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fade">
                                      <p:cBhvr>
                                        <p:cTn id="30" dur="500"/>
                                        <p:tgtEl>
                                          <p:spTgt spid="3">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500"/>
                                        <p:tgtEl>
                                          <p:spTgt spid="3">
                                            <p:txEl>
                                              <p:pRg st="7" end="7"/>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xEl>
                                              <p:pRg st="9" end="9"/>
                                            </p:txEl>
                                          </p:spTgt>
                                        </p:tgtEl>
                                        <p:attrNameLst>
                                          <p:attrName>style.visibility</p:attrName>
                                        </p:attrNameLst>
                                      </p:cBhvr>
                                      <p:to>
                                        <p:strVal val="visible"/>
                                      </p:to>
                                    </p:set>
                                    <p:animEffect transition="in" filter="fade">
                                      <p:cBhvr>
                                        <p:cTn id="40"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Χωρητικότητα</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4" y="1371600"/>
                <a:ext cx="7872249" cy="5181600"/>
              </a:xfrm>
            </p:spPr>
            <p:txBody>
              <a:bodyPr>
                <a:normAutofit fontScale="92500" lnSpcReduction="10000"/>
              </a:bodyPr>
              <a:lstStyle/>
              <a:p>
                <a:r>
                  <a:rPr lang="el-GR" b="1" dirty="0">
                    <a:latin typeface="Calibri" panose="020F0502020204030204" pitchFamily="34" charset="0"/>
                    <a:cs typeface="Calibri" panose="020F0502020204030204" pitchFamily="34" charset="0"/>
                  </a:rPr>
                  <a:t>Χωρητικότητα</a:t>
                </a:r>
              </a:p>
              <a:p>
                <a:pPr lvl="1"/>
                <a:r>
                  <a:rPr lang="el-GR" dirty="0">
                    <a:latin typeface="Calibri" panose="020F0502020204030204" pitchFamily="34" charset="0"/>
                    <a:cs typeface="Calibri" panose="020F0502020204030204" pitchFamily="34" charset="0"/>
                  </a:rPr>
                  <a:t>Πειραματικά, έχει δειχθεί ότι η ποσότητα φορτίου </a:t>
                </a:r>
                <a14:m>
                  <m:oMath xmlns:m="http://schemas.openxmlformats.org/officeDocument/2006/math">
                    <m:r>
                      <a:rPr lang="en-US" i="1" dirty="0" smtClean="0">
                        <a:latin typeface="Cambria Math" panose="02040503050406030204" pitchFamily="18" charset="0"/>
                      </a:rPr>
                      <m:t>𝑄</m:t>
                    </m:r>
                  </m:oMath>
                </a14:m>
                <a:r>
                  <a:rPr lang="en-US"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σε έναν πυκνωτή είναι γραμμικά </a:t>
                </a:r>
                <a:r>
                  <a:rPr lang="el-GR" b="1" dirty="0">
                    <a:latin typeface="Calibri" panose="020F0502020204030204" pitchFamily="34" charset="0"/>
                    <a:cs typeface="Calibri" panose="020F0502020204030204" pitchFamily="34" charset="0"/>
                  </a:rPr>
                  <a:t>ανάλογη με τη διαφορά δυναμικού ανάμεσα στους αγωγούς</a:t>
                </a:r>
              </a:p>
              <a:p>
                <a:pPr lvl="1"/>
                <a:r>
                  <a:rPr lang="el-GR" dirty="0">
                    <a:latin typeface="Calibri" panose="020F0502020204030204" pitchFamily="34" charset="0"/>
                    <a:cs typeface="Calibri" panose="020F0502020204030204" pitchFamily="34" charset="0"/>
                  </a:rPr>
                  <a:t>Η σταθερά αναλογίας εξαρτάται από το </a:t>
                </a:r>
                <a:r>
                  <a:rPr lang="el-GR" b="1" dirty="0">
                    <a:latin typeface="Calibri" panose="020F0502020204030204" pitchFamily="34" charset="0"/>
                    <a:cs typeface="Calibri" panose="020F0502020204030204" pitchFamily="34" charset="0"/>
                  </a:rPr>
                  <a:t>σχήμα</a:t>
                </a:r>
                <a:r>
                  <a:rPr lang="el-GR" dirty="0">
                    <a:latin typeface="Calibri" panose="020F0502020204030204" pitchFamily="34" charset="0"/>
                    <a:cs typeface="Calibri" panose="020F0502020204030204" pitchFamily="34" charset="0"/>
                  </a:rPr>
                  <a:t> και την </a:t>
                </a:r>
                <a:r>
                  <a:rPr lang="el-GR" b="1" dirty="0">
                    <a:latin typeface="Calibri" panose="020F0502020204030204" pitchFamily="34" charset="0"/>
                    <a:cs typeface="Calibri" panose="020F0502020204030204" pitchFamily="34" charset="0"/>
                  </a:rPr>
                  <a:t>απόσταση</a:t>
                </a:r>
                <a:r>
                  <a:rPr lang="el-GR" dirty="0">
                    <a:latin typeface="Calibri" panose="020F0502020204030204" pitchFamily="34" charset="0"/>
                    <a:cs typeface="Calibri" panose="020F0502020204030204" pitchFamily="34" charset="0"/>
                  </a:rPr>
                  <a:t> των αγωγών</a:t>
                </a:r>
                <a:endParaRPr lang="en-US" dirty="0">
                  <a:latin typeface="Calibri" panose="020F0502020204030204" pitchFamily="34" charset="0"/>
                  <a:cs typeface="Calibri" panose="020F0502020204030204" pitchFamily="34" charset="0"/>
                </a:endParaRPr>
              </a:p>
              <a:p>
                <a:pPr lvl="2"/>
                <a:r>
                  <a:rPr lang="el-GR" dirty="0">
                    <a:latin typeface="Calibri" panose="020F0502020204030204" pitchFamily="34" charset="0"/>
                    <a:cs typeface="Calibri" panose="020F0502020204030204" pitchFamily="34" charset="0"/>
                  </a:rPr>
                  <a:t>Η σταθερά αυτή ονομάζεται </a:t>
                </a:r>
                <a:r>
                  <a:rPr lang="el-GR" b="1" dirty="0">
                    <a:latin typeface="Calibri" panose="020F0502020204030204" pitchFamily="34" charset="0"/>
                    <a:cs typeface="Calibri" panose="020F0502020204030204" pitchFamily="34" charset="0"/>
                  </a:rPr>
                  <a:t>χωρητικότητα </a:t>
                </a:r>
                <a:endParaRPr lang="en-US" b="1"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Η σχέση αυτή μπορεί να γραφεί ως </a:t>
                </a:r>
                <a14:m>
                  <m:oMath xmlns:m="http://schemas.openxmlformats.org/officeDocument/2006/math">
                    <m:r>
                      <a:rPr lang="en-US" b="1" i="1" smtClean="0">
                        <a:latin typeface="Cambria Math" panose="02040503050406030204" pitchFamily="18" charset="0"/>
                      </a:rPr>
                      <m:t>𝑸</m:t>
                    </m:r>
                    <m:r>
                      <a:rPr lang="en-US" b="1" i="1" smtClean="0">
                        <a:latin typeface="Cambria Math" panose="02040503050406030204" pitchFamily="18" charset="0"/>
                      </a:rPr>
                      <m:t>=</m:t>
                    </m:r>
                    <m:r>
                      <a:rPr lang="en-US" b="1" i="1" smtClean="0">
                        <a:latin typeface="Cambria Math" panose="02040503050406030204" pitchFamily="18" charset="0"/>
                      </a:rPr>
                      <m:t>𝑪</m:t>
                    </m:r>
                    <m:r>
                      <a:rPr lang="el-GR" b="1" i="0" smtClean="0">
                        <a:latin typeface="Cambria Math" panose="02040503050406030204" pitchFamily="18" charset="0"/>
                      </a:rPr>
                      <m:t>𝚫</m:t>
                    </m:r>
                    <m:r>
                      <a:rPr lang="en-US" b="1" i="0" smtClean="0">
                        <a:latin typeface="Cambria Math" panose="02040503050406030204" pitchFamily="18" charset="0"/>
                      </a:rPr>
                      <m:t>𝐕</m:t>
                    </m:r>
                  </m:oMath>
                </a14:m>
                <a:r>
                  <a:rPr lang="en-US"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αν ορίσουμε τη χωρητικότητα ως:</a:t>
                </a:r>
              </a:p>
              <a:p>
                <a:pPr lvl="1"/>
                <a:r>
                  <a:rPr lang="el-GR" dirty="0">
                    <a:latin typeface="Calibri" panose="020F0502020204030204" pitchFamily="34" charset="0"/>
                    <a:cs typeface="Calibri" panose="020F0502020204030204" pitchFamily="34" charset="0"/>
                  </a:rPr>
                  <a:t>Η </a:t>
                </a:r>
                <a:r>
                  <a:rPr lang="el-GR" b="1" dirty="0">
                    <a:latin typeface="Calibri" panose="020F0502020204030204" pitchFamily="34" charset="0"/>
                    <a:cs typeface="Calibri" panose="020F0502020204030204" pitchFamily="34" charset="0"/>
                  </a:rPr>
                  <a:t>χωρητικότητα</a:t>
                </a:r>
                <a:r>
                  <a:rPr lang="el-GR" dirty="0">
                    <a:latin typeface="Calibri" panose="020F0502020204030204" pitchFamily="34" charset="0"/>
                    <a:cs typeface="Calibri" panose="020F0502020204030204" pitchFamily="34" charset="0"/>
                  </a:rPr>
                  <a:t> </a:t>
                </a:r>
                <a14:m>
                  <m:oMath xmlns:m="http://schemas.openxmlformats.org/officeDocument/2006/math">
                    <m:r>
                      <a:rPr lang="en-US" b="1" i="1" smtClean="0">
                        <a:latin typeface="Cambria Math" panose="02040503050406030204" pitchFamily="18" charset="0"/>
                      </a:rPr>
                      <m:t>𝑪</m:t>
                    </m:r>
                  </m:oMath>
                </a14:m>
                <a:r>
                  <a:rPr lang="en-US"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ενός πυκνωτή ορίζεται ως ο </a:t>
                </a:r>
                <a:r>
                  <a:rPr lang="el-GR" b="1" dirty="0">
                    <a:latin typeface="Calibri" panose="020F0502020204030204" pitchFamily="34" charset="0"/>
                    <a:cs typeface="Calibri" panose="020F0502020204030204" pitchFamily="34" charset="0"/>
                  </a:rPr>
                  <a:t>λόγος</a:t>
                </a:r>
                <a:r>
                  <a:rPr lang="el-GR" dirty="0">
                    <a:latin typeface="Calibri" panose="020F0502020204030204" pitchFamily="34" charset="0"/>
                    <a:cs typeface="Calibri" panose="020F0502020204030204" pitchFamily="34" charset="0"/>
                  </a:rPr>
                  <a:t> του </a:t>
                </a:r>
                <a:r>
                  <a:rPr lang="el-GR" b="1" dirty="0">
                    <a:latin typeface="Calibri" panose="020F0502020204030204" pitchFamily="34" charset="0"/>
                    <a:cs typeface="Calibri" panose="020F0502020204030204" pitchFamily="34" charset="0"/>
                  </a:rPr>
                  <a:t>μέτρου</a:t>
                </a:r>
                <a:r>
                  <a:rPr lang="el-GR" dirty="0">
                    <a:latin typeface="Calibri" panose="020F0502020204030204" pitchFamily="34" charset="0"/>
                    <a:cs typeface="Calibri" panose="020F0502020204030204" pitchFamily="34" charset="0"/>
                  </a:rPr>
                  <a:t> του </a:t>
                </a:r>
                <a:r>
                  <a:rPr lang="el-GR" b="1" dirty="0">
                    <a:latin typeface="Calibri" panose="020F0502020204030204" pitchFamily="34" charset="0"/>
                    <a:cs typeface="Calibri" panose="020F0502020204030204" pitchFamily="34" charset="0"/>
                  </a:rPr>
                  <a:t>φορτίου</a:t>
                </a:r>
                <a:r>
                  <a:rPr lang="el-GR" dirty="0">
                    <a:latin typeface="Calibri" panose="020F0502020204030204" pitchFamily="34" charset="0"/>
                    <a:cs typeface="Calibri" panose="020F0502020204030204" pitchFamily="34" charset="0"/>
                  </a:rPr>
                  <a:t> σε οποιονδήποτε αγωγό προς το </a:t>
                </a:r>
                <a:r>
                  <a:rPr lang="el-GR" b="1" dirty="0">
                    <a:latin typeface="Calibri" panose="020F0502020204030204" pitchFamily="34" charset="0"/>
                    <a:cs typeface="Calibri" panose="020F0502020204030204" pitchFamily="34" charset="0"/>
                  </a:rPr>
                  <a:t>μέτρο</a:t>
                </a:r>
                <a:r>
                  <a:rPr lang="el-GR" dirty="0">
                    <a:latin typeface="Calibri" panose="020F0502020204030204" pitchFamily="34" charset="0"/>
                    <a:cs typeface="Calibri" panose="020F0502020204030204" pitchFamily="34" charset="0"/>
                  </a:rPr>
                  <a:t> της </a:t>
                </a:r>
                <a:r>
                  <a:rPr lang="el-GR" b="1" dirty="0">
                    <a:latin typeface="Calibri" panose="020F0502020204030204" pitchFamily="34" charset="0"/>
                    <a:cs typeface="Calibri" panose="020F0502020204030204" pitchFamily="34" charset="0"/>
                  </a:rPr>
                  <a:t>διαφοράς δυναμικού</a:t>
                </a:r>
                <a:r>
                  <a:rPr lang="el-GR" dirty="0">
                    <a:latin typeface="Calibri" panose="020F0502020204030204" pitchFamily="34" charset="0"/>
                    <a:cs typeface="Calibri" panose="020F0502020204030204" pitchFamily="34" charset="0"/>
                  </a:rPr>
                  <a:t> ανάμεσά τους</a:t>
                </a:r>
                <a:r>
                  <a:rPr lang="el-GR" i="1" dirty="0">
                    <a:latin typeface="Calibri" panose="020F0502020204030204" pitchFamily="34" charset="0"/>
                    <a:cs typeface="Calibri" panose="020F0502020204030204" pitchFamily="34" charset="0"/>
                  </a:rPr>
                  <a:t>: </a:t>
                </a:r>
                <a:br>
                  <a:rPr lang="en-US" i="1" dirty="0">
                    <a:latin typeface="Calibri" panose="020F0502020204030204" pitchFamily="34" charset="0"/>
                    <a:cs typeface="Calibri" panose="020F0502020204030204" pitchFamily="34" charset="0"/>
                  </a:rPr>
                </a:br>
                <a:endParaRPr lang="en-US" b="0" i="1" dirty="0">
                  <a:latin typeface="Calibri" panose="020F0502020204030204" pitchFamily="34" charset="0"/>
                  <a:cs typeface="Calibri" panose="020F0502020204030204" pitchFamily="34" charset="0"/>
                </a:endParaRPr>
              </a:p>
              <a:p>
                <a:pPr marL="685783" lvl="2" indent="0">
                  <a:buNone/>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𝑪</m:t>
                      </m:r>
                      <m:r>
                        <a:rPr lang="en-US" b="1" i="1" smtClean="0">
                          <a:latin typeface="Cambria Math" panose="02040503050406030204" pitchFamily="18" charset="0"/>
                          <a:ea typeface="Cambria Math" panose="02040503050406030204" pitchFamily="18" charset="0"/>
                        </a:rPr>
                        <m:t>≡</m:t>
                      </m:r>
                      <m:f>
                        <m:fPr>
                          <m:ctrlPr>
                            <a:rPr lang="en-US" b="1" i="1" smtClean="0">
                              <a:latin typeface="Cambria Math" panose="02040503050406030204" pitchFamily="18" charset="0"/>
                            </a:rPr>
                          </m:ctrlPr>
                        </m:fPr>
                        <m:num>
                          <m:d>
                            <m:dPr>
                              <m:begChr m:val="|"/>
                              <m:endChr m:val="|"/>
                              <m:ctrlPr>
                                <a:rPr lang="en-US" b="1" i="1" smtClean="0">
                                  <a:latin typeface="Cambria Math" panose="02040503050406030204" pitchFamily="18" charset="0"/>
                                </a:rPr>
                              </m:ctrlPr>
                            </m:dPr>
                            <m:e>
                              <m:r>
                                <a:rPr lang="en-US" b="1" i="1" smtClean="0">
                                  <a:latin typeface="Cambria Math" panose="02040503050406030204" pitchFamily="18" charset="0"/>
                                </a:rPr>
                                <m:t>𝑸</m:t>
                              </m:r>
                            </m:e>
                          </m:d>
                        </m:num>
                        <m:den>
                          <m:d>
                            <m:dPr>
                              <m:begChr m:val="|"/>
                              <m:endChr m:val="|"/>
                              <m:ctrlPr>
                                <a:rPr lang="en-US" b="1" i="1" smtClean="0">
                                  <a:latin typeface="Cambria Math" panose="02040503050406030204" pitchFamily="18" charset="0"/>
                                </a:rPr>
                              </m:ctrlPr>
                            </m:dPr>
                            <m:e>
                              <m:r>
                                <a:rPr lang="el-GR" b="1" i="0" smtClean="0">
                                  <a:latin typeface="Cambria Math" panose="02040503050406030204" pitchFamily="18" charset="0"/>
                                </a:rPr>
                                <m:t>𝚫</m:t>
                              </m:r>
                              <m:r>
                                <a:rPr lang="en-US" b="1" i="1" smtClean="0">
                                  <a:latin typeface="Cambria Math" panose="02040503050406030204" pitchFamily="18" charset="0"/>
                                </a:rPr>
                                <m:t>𝑽</m:t>
                              </m:r>
                            </m:e>
                          </m:d>
                        </m:den>
                      </m:f>
                    </m:oMath>
                  </m:oMathPara>
                </a14:m>
                <a:endParaRPr lang="en-US" b="1" i="1" dirty="0">
                  <a:latin typeface="Calibri" panose="020F0502020204030204" pitchFamily="34" charset="0"/>
                  <a:cs typeface="Calibri" panose="020F0502020204030204" pitchFamily="34" charset="0"/>
                </a:endParaRPr>
              </a:p>
              <a:p>
                <a:pPr marL="685783" lvl="2" indent="0">
                  <a:buNone/>
                </a:pPr>
                <a:endParaRPr lang="en-US" sz="1100" b="1" i="1" dirty="0">
                  <a:latin typeface="Calibri" panose="020F0502020204030204" pitchFamily="34" charset="0"/>
                  <a:cs typeface="Calibri" panose="020F0502020204030204" pitchFamily="34" charset="0"/>
                </a:endParaRPr>
              </a:p>
              <a:p>
                <a:pPr marL="685783" lvl="2" indent="0">
                  <a:buNone/>
                </a:pPr>
                <a:r>
                  <a:rPr lang="el-GR" dirty="0">
                    <a:latin typeface="Calibri" panose="020F0502020204030204" pitchFamily="34" charset="0"/>
                    <a:cs typeface="Calibri" panose="020F0502020204030204" pitchFamily="34" charset="0"/>
                  </a:rPr>
                  <a:t>Μονάδα μέτρησης: 1 </a:t>
                </a:r>
                <a:r>
                  <a:rPr lang="en-US" dirty="0">
                    <a:latin typeface="Calibri" panose="020F0502020204030204" pitchFamily="34" charset="0"/>
                    <a:cs typeface="Calibri" panose="020F0502020204030204" pitchFamily="34" charset="0"/>
                  </a:rPr>
                  <a:t>C/V = 1 Farad (F)</a:t>
                </a:r>
                <a:endParaRPr lang="el-GR" dirty="0">
                  <a:latin typeface="Calibri" panose="020F0502020204030204" pitchFamily="34" charset="0"/>
                  <a:cs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4" y="1371600"/>
                <a:ext cx="7872249" cy="5181600"/>
              </a:xfrm>
              <a:blipFill rotWithShape="0">
                <a:blip r:embed="rId2"/>
                <a:stretch>
                  <a:fillRect t="-1529" r="-310"/>
                </a:stretch>
              </a:blipFill>
            </p:spPr>
            <p:txBody>
              <a:bodyPr/>
              <a:lstStyle/>
              <a:p>
                <a:r>
                  <a:rPr lang="el-GR">
                    <a:noFill/>
                  </a:rPr>
                  <a:t> </a:t>
                </a:r>
              </a:p>
            </p:txBody>
          </p:sp>
        </mc:Fallback>
      </mc:AlternateContent>
      <p:pic>
        <p:nvPicPr>
          <p:cNvPr id="4" name="Picture 2" descr="http://photos1.blogger.com/x/blogger/3569/2389/1600/760725/Decorated_tree.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
        <p:nvSpPr>
          <p:cNvPr id="5" name="Cloud Callout 4"/>
          <p:cNvSpPr/>
          <p:nvPr/>
        </p:nvSpPr>
        <p:spPr>
          <a:xfrm>
            <a:off x="5486400" y="4953000"/>
            <a:ext cx="3048000" cy="1143000"/>
          </a:xfrm>
          <a:prstGeom prst="cloudCallout">
            <a:avLst>
              <a:gd name="adj1" fmla="val -53166"/>
              <a:gd name="adj2" fmla="val 62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400" b="1" i="0" u="none" strike="noStrike" kern="1200" cap="none" spc="0" normalizeH="0" baseline="0" noProof="0" dirty="0">
                <a:ln>
                  <a:noFill/>
                </a:ln>
                <a:solidFill>
                  <a:prstClr val="white"/>
                </a:solidFill>
                <a:effectLst/>
                <a:uLnTx/>
                <a:uFillTx/>
                <a:latin typeface="Cambria" panose="02040503050406030204"/>
                <a:ea typeface="+mn-ea"/>
                <a:cs typeface="+mn-cs"/>
              </a:rPr>
              <a:t>Πολύ μεγάλη μονάδα, συνήθως στην πράξη έχουμε μ</a:t>
            </a:r>
            <a:r>
              <a:rPr kumimoji="0" lang="en-US" sz="1400" b="1" i="0" u="none" strike="noStrike" kern="1200" cap="none" spc="0" normalizeH="0" baseline="0" noProof="0" dirty="0">
                <a:ln>
                  <a:noFill/>
                </a:ln>
                <a:solidFill>
                  <a:prstClr val="white"/>
                </a:solidFill>
                <a:effectLst/>
                <a:uLnTx/>
                <a:uFillTx/>
                <a:latin typeface="Cambria" panose="02040503050406030204"/>
                <a:ea typeface="+mn-ea"/>
                <a:cs typeface="+mn-cs"/>
              </a:rPr>
              <a:t>F, </a:t>
            </a:r>
            <a:r>
              <a:rPr kumimoji="0" lang="en-US" sz="1400" b="1" i="0" u="none" strike="noStrike" kern="1200" cap="none" spc="0" normalizeH="0" baseline="0" noProof="0" dirty="0" err="1">
                <a:ln>
                  <a:noFill/>
                </a:ln>
                <a:solidFill>
                  <a:prstClr val="white"/>
                </a:solidFill>
                <a:effectLst/>
                <a:uLnTx/>
                <a:uFillTx/>
                <a:latin typeface="Cambria" panose="02040503050406030204"/>
                <a:ea typeface="+mn-ea"/>
                <a:cs typeface="+mn-cs"/>
              </a:rPr>
              <a:t>nF</a:t>
            </a:r>
            <a:r>
              <a:rPr kumimoji="0" lang="en-US" sz="1400" b="1" i="0" u="none" strike="noStrike" kern="1200" cap="none" spc="0" normalizeH="0" baseline="0" noProof="0" dirty="0">
                <a:ln>
                  <a:noFill/>
                </a:ln>
                <a:solidFill>
                  <a:prstClr val="white"/>
                </a:solidFill>
                <a:effectLst/>
                <a:uLnTx/>
                <a:uFillTx/>
                <a:latin typeface="Cambria" panose="02040503050406030204"/>
                <a:ea typeface="+mn-ea"/>
                <a:cs typeface="+mn-cs"/>
              </a:rPr>
              <a:t>, </a:t>
            </a:r>
            <a:r>
              <a:rPr kumimoji="0" lang="el-GR" sz="1400" b="1" i="0" u="none" strike="noStrike" kern="1200" cap="none" spc="0" normalizeH="0" baseline="0" noProof="0" dirty="0">
                <a:ln>
                  <a:noFill/>
                </a:ln>
                <a:solidFill>
                  <a:prstClr val="white"/>
                </a:solidFill>
                <a:effectLst/>
                <a:uLnTx/>
                <a:uFillTx/>
                <a:latin typeface="Cambria" panose="02040503050406030204"/>
                <a:ea typeface="+mn-ea"/>
                <a:cs typeface="+mn-cs"/>
              </a:rPr>
              <a:t>ή </a:t>
            </a:r>
            <a:r>
              <a:rPr kumimoji="0" lang="en-US" sz="1400" b="1" i="0" u="none" strike="noStrike" kern="1200" cap="none" spc="0" normalizeH="0" baseline="0" noProof="0" dirty="0">
                <a:ln>
                  <a:noFill/>
                </a:ln>
                <a:solidFill>
                  <a:prstClr val="white"/>
                </a:solidFill>
                <a:effectLst/>
                <a:uLnTx/>
                <a:uFillTx/>
                <a:latin typeface="Cambria" panose="02040503050406030204"/>
                <a:ea typeface="+mn-ea"/>
                <a:cs typeface="+mn-cs"/>
              </a:rPr>
              <a:t>pF</a:t>
            </a:r>
            <a:endParaRPr kumimoji="0" lang="el-GR" sz="1400" b="1" i="0" u="none" strike="noStrike" kern="1200" cap="none" spc="0" normalizeH="0" baseline="0" noProof="0" dirty="0">
              <a:ln>
                <a:noFill/>
              </a:ln>
              <a:solidFill>
                <a:prstClr val="white"/>
              </a:solidFill>
              <a:effectLst/>
              <a:uLnTx/>
              <a:uFillTx/>
              <a:latin typeface="Cambria" panose="02040503050406030204"/>
              <a:ea typeface="+mn-ea"/>
              <a:cs typeface="+mn-cs"/>
            </a:endParaRPr>
          </a:p>
        </p:txBody>
      </p:sp>
    </p:spTree>
    <p:extLst>
      <p:ext uri="{BB962C8B-B14F-4D97-AF65-F5344CB8AC3E}">
        <p14:creationId xmlns:p14="http://schemas.microsoft.com/office/powerpoint/2010/main" val="3813408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500"/>
                                        <p:tgtEl>
                                          <p:spTgt spid="3">
                                            <p:txEl>
                                              <p:pRg st="8" end="8"/>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t="1905"/>
          <a:stretch/>
        </p:blipFill>
        <p:spPr>
          <a:xfrm>
            <a:off x="5181600" y="710292"/>
            <a:ext cx="3483674" cy="3069982"/>
          </a:xfrm>
          <a:prstGeom prst="rect">
            <a:avLst/>
          </a:prstGeom>
        </p:spPr>
      </p:pic>
      <p:sp>
        <p:nvSpPr>
          <p:cNvPr id="2" name="Title 1"/>
          <p:cNvSpPr>
            <a:spLocks noGrp="1"/>
          </p:cNvSpPr>
          <p:nvPr>
            <p:ph type="title"/>
          </p:nvPr>
        </p:nvSpPr>
        <p:spPr/>
        <p:txBody>
          <a:bodyPr>
            <a:normAutofit fontScale="90000"/>
          </a:bodyPr>
          <a:lstStyle/>
          <a:p>
            <a:r>
              <a:rPr lang="el-GR" dirty="0"/>
              <a:t>Χωρητικότητα</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8024650" cy="5105400"/>
              </a:xfrm>
            </p:spPr>
            <p:txBody>
              <a:bodyPr>
                <a:noAutofit/>
              </a:bodyPr>
              <a:lstStyle/>
              <a:p>
                <a:r>
                  <a:rPr lang="el-GR" b="1" dirty="0">
                    <a:latin typeface="Calibri" panose="020F0502020204030204" pitchFamily="34" charset="0"/>
                    <a:cs typeface="Calibri" panose="020F0502020204030204" pitchFamily="34" charset="0"/>
                  </a:rPr>
                  <a:t>Χωρητικότητα</a:t>
                </a:r>
              </a:p>
              <a:p>
                <a:r>
                  <a:rPr lang="el-GR" sz="2200" dirty="0">
                    <a:latin typeface="Calibri" panose="020F0502020204030204" pitchFamily="34" charset="0"/>
                    <a:cs typeface="Calibri" panose="020F0502020204030204" pitchFamily="34" charset="0"/>
                  </a:rPr>
                  <a:t>Ας θεωρήσουμε έναν πυκνωτή </a:t>
                </a:r>
              </a:p>
              <a:p>
                <a:r>
                  <a:rPr lang="el-GR" sz="2200" dirty="0">
                    <a:latin typeface="Calibri" panose="020F0502020204030204" pitchFamily="34" charset="0"/>
                    <a:cs typeface="Calibri" panose="020F0502020204030204" pitchFamily="34" charset="0"/>
                  </a:rPr>
                  <a:t>Ένας τρόπος να τον φορτίσουμε</a:t>
                </a:r>
                <a:br>
                  <a:rPr lang="el-GR" sz="2200" dirty="0">
                    <a:latin typeface="Calibri" panose="020F0502020204030204" pitchFamily="34" charset="0"/>
                    <a:cs typeface="Calibri" panose="020F0502020204030204" pitchFamily="34" charset="0"/>
                  </a:rPr>
                </a:br>
                <a:r>
                  <a:rPr lang="el-GR" sz="2200" dirty="0">
                    <a:latin typeface="Calibri" panose="020F0502020204030204" pitchFamily="34" charset="0"/>
                    <a:cs typeface="Calibri" panose="020F0502020204030204" pitchFamily="34" charset="0"/>
                  </a:rPr>
                  <a:t>είναι να τον συνδέσουμε σε ένα</a:t>
                </a:r>
                <a:br>
                  <a:rPr lang="el-GR" sz="2200" dirty="0">
                    <a:latin typeface="Calibri" panose="020F0502020204030204" pitchFamily="34" charset="0"/>
                    <a:cs typeface="Calibri" panose="020F0502020204030204" pitchFamily="34" charset="0"/>
                  </a:rPr>
                </a:br>
                <a:r>
                  <a:rPr lang="el-GR" sz="2200" b="1" dirty="0">
                    <a:latin typeface="Calibri" panose="020F0502020204030204" pitchFamily="34" charset="0"/>
                    <a:cs typeface="Calibri" panose="020F0502020204030204" pitchFamily="34" charset="0"/>
                  </a:rPr>
                  <a:t>κύκλωμα</a:t>
                </a:r>
                <a:r>
                  <a:rPr lang="el-GR" sz="2200" dirty="0">
                    <a:latin typeface="Calibri" panose="020F0502020204030204" pitchFamily="34" charset="0"/>
                    <a:cs typeface="Calibri" panose="020F0502020204030204" pitchFamily="34" charset="0"/>
                  </a:rPr>
                  <a:t> με </a:t>
                </a:r>
                <a:r>
                  <a:rPr lang="el-GR" sz="2200" b="1" dirty="0">
                    <a:latin typeface="Calibri" panose="020F0502020204030204" pitchFamily="34" charset="0"/>
                    <a:cs typeface="Calibri" panose="020F0502020204030204" pitchFamily="34" charset="0"/>
                  </a:rPr>
                  <a:t>μπαταρία</a:t>
                </a:r>
              </a:p>
              <a:p>
                <a:pPr lvl="1"/>
                <a:r>
                  <a:rPr lang="el-GR" sz="2000" b="1" dirty="0">
                    <a:latin typeface="Calibri" panose="020F0502020204030204" pitchFamily="34" charset="0"/>
                    <a:cs typeface="Calibri" panose="020F0502020204030204" pitchFamily="34" charset="0"/>
                  </a:rPr>
                  <a:t>Ηλεκτρικό κύκλωμα </a:t>
                </a:r>
                <a:r>
                  <a:rPr lang="el-GR" sz="2000" dirty="0">
                    <a:latin typeface="Calibri" panose="020F0502020204030204" pitchFamily="34" charset="0"/>
                    <a:cs typeface="Calibri" panose="020F0502020204030204" pitchFamily="34" charset="0"/>
                  </a:rPr>
                  <a:t>ονομάζεται ένα </a:t>
                </a:r>
                <a:br>
                  <a:rPr lang="el-GR" sz="2000" dirty="0">
                    <a:latin typeface="Calibri" panose="020F0502020204030204" pitchFamily="34" charset="0"/>
                    <a:cs typeface="Calibri" panose="020F0502020204030204" pitchFamily="34" charset="0"/>
                  </a:rPr>
                </a:br>
                <a:r>
                  <a:rPr lang="el-GR" sz="2000" dirty="0">
                    <a:latin typeface="Calibri" panose="020F0502020204030204" pitchFamily="34" charset="0"/>
                    <a:cs typeface="Calibri" panose="020F0502020204030204" pitchFamily="34" charset="0"/>
                  </a:rPr>
                  <a:t>μονοπάτι στο οποίο μπορούν να ρέουν φορτία</a:t>
                </a:r>
              </a:p>
              <a:p>
                <a:pPr lvl="1"/>
                <a:r>
                  <a:rPr lang="el-GR" sz="2000" b="1" dirty="0">
                    <a:latin typeface="Calibri" panose="020F0502020204030204" pitchFamily="34" charset="0"/>
                    <a:cs typeface="Calibri" panose="020F0502020204030204" pitchFamily="34" charset="0"/>
                  </a:rPr>
                  <a:t>Μπαταρία</a:t>
                </a:r>
                <a:r>
                  <a:rPr lang="el-GR" sz="2000" dirty="0">
                    <a:latin typeface="Calibri" panose="020F0502020204030204" pitchFamily="34" charset="0"/>
                    <a:cs typeface="Calibri" panose="020F0502020204030204" pitchFamily="34" charset="0"/>
                  </a:rPr>
                  <a:t> ονομάζεται μια συσκευή που μπορεί να διατηρεί μια </a:t>
                </a:r>
                <a:r>
                  <a:rPr lang="el-GR" sz="2000" b="1" dirty="0">
                    <a:latin typeface="Calibri" panose="020F0502020204030204" pitchFamily="34" charset="0"/>
                    <a:cs typeface="Calibri" panose="020F0502020204030204" pitchFamily="34" charset="0"/>
                  </a:rPr>
                  <a:t>διαφορά δυναμικού </a:t>
                </a:r>
                <a14:m>
                  <m:oMath xmlns:m="http://schemas.openxmlformats.org/officeDocument/2006/math">
                    <m:r>
                      <a:rPr lang="el-GR" sz="2000" b="1" i="1" smtClean="0">
                        <a:latin typeface="Cambria Math" panose="02040503050406030204" pitchFamily="18" charset="0"/>
                        <a:cs typeface="Calibri" panose="020F0502020204030204" pitchFamily="34" charset="0"/>
                      </a:rPr>
                      <m:t>𝜟</m:t>
                    </m:r>
                    <m:r>
                      <a:rPr lang="en-US" sz="2000" b="1" i="1" smtClean="0">
                        <a:latin typeface="Cambria Math" panose="02040503050406030204" pitchFamily="18" charset="0"/>
                        <a:cs typeface="Calibri" panose="020F0502020204030204" pitchFamily="34" charset="0"/>
                      </a:rPr>
                      <m:t>𝑽</m:t>
                    </m:r>
                  </m:oMath>
                </a14:m>
                <a:r>
                  <a:rPr lang="en-US" sz="2000" dirty="0">
                    <a:latin typeface="Calibri" panose="020F0502020204030204" pitchFamily="34" charset="0"/>
                    <a:cs typeface="Calibri" panose="020F0502020204030204" pitchFamily="34" charset="0"/>
                  </a:rPr>
                  <a:t> </a:t>
                </a:r>
                <a:r>
                  <a:rPr lang="el-GR" sz="2000" dirty="0">
                    <a:latin typeface="Calibri" panose="020F0502020204030204" pitchFamily="34" charset="0"/>
                    <a:cs typeface="Calibri" panose="020F0502020204030204" pitchFamily="34" charset="0"/>
                  </a:rPr>
                  <a:t>ανάμεσα στους δυο πόλους της</a:t>
                </a:r>
              </a:p>
              <a:p>
                <a:pPr lvl="1"/>
                <a:r>
                  <a:rPr lang="el-GR" sz="2000" b="1" dirty="0">
                    <a:latin typeface="Calibri" panose="020F0502020204030204" pitchFamily="34" charset="0"/>
                    <a:cs typeface="Calibri" panose="020F0502020204030204" pitchFamily="34" charset="0"/>
                  </a:rPr>
                  <a:t>Πόλοι</a:t>
                </a:r>
                <a:r>
                  <a:rPr lang="el-GR" sz="2000" dirty="0">
                    <a:latin typeface="Calibri" panose="020F0502020204030204" pitchFamily="34" charset="0"/>
                    <a:cs typeface="Calibri" panose="020F0502020204030204" pitchFamily="34" charset="0"/>
                  </a:rPr>
                  <a:t> είναι περιοχές της μπαταρίας που φορτία μπορούν να βγαίνουν (από τον έναν) και να μπαίνουν (από τον άλλο)</a:t>
                </a:r>
                <a:endParaRPr lang="en-US" sz="2000" dirty="0">
                  <a:latin typeface="Calibri" panose="020F0502020204030204" pitchFamily="34" charset="0"/>
                  <a:cs typeface="Calibri" panose="020F0502020204030204" pitchFamily="34" charset="0"/>
                </a:endParaRPr>
              </a:p>
              <a:p>
                <a:r>
                  <a:rPr lang="el-GR" sz="2200" dirty="0">
                    <a:latin typeface="Calibri" panose="020F0502020204030204" pitchFamily="34" charset="0"/>
                    <a:cs typeface="Calibri" panose="020F0502020204030204" pitchFamily="34" charset="0"/>
                  </a:rPr>
                  <a:t>Το ηλεκτρικό κύκλωμα του σχήματος αποτελείται από καλώδια, έναν πυκνωτή, μια μπαταρία και έναν διακόπτη που ανοιγοκλείνει</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8024650" cy="5105400"/>
              </a:xfrm>
              <a:blipFill rotWithShape="0">
                <a:blip r:embed="rId3"/>
                <a:stretch>
                  <a:fillRect t="-955" b="-597"/>
                </a:stretch>
              </a:blipFill>
            </p:spPr>
            <p:txBody>
              <a:bodyPr/>
              <a:lstStyle/>
              <a:p>
                <a:r>
                  <a:rPr lang="el-GR">
                    <a:noFill/>
                  </a:rPr>
                  <a:t> </a:t>
                </a:r>
              </a:p>
            </p:txBody>
          </p:sp>
        </mc:Fallback>
      </mc:AlternateContent>
      <p:pic>
        <p:nvPicPr>
          <p:cNvPr id="6" name="Picture 2" descr="http://photos1.blogger.com/x/blogger/3569/2389/1600/760725/Decorated_tree.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a:xfrm>
            <a:off x="6096000" y="2667000"/>
            <a:ext cx="3810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
        <p:nvSpPr>
          <p:cNvPr id="7" name="Oval 6"/>
          <p:cNvSpPr/>
          <p:nvPr/>
        </p:nvSpPr>
        <p:spPr>
          <a:xfrm>
            <a:off x="6640162" y="2667000"/>
            <a:ext cx="381000" cy="381000"/>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
        <p:nvSpPr>
          <p:cNvPr id="8" name="TextBox 7"/>
          <p:cNvSpPr txBox="1"/>
          <p:nvPr/>
        </p:nvSpPr>
        <p:spPr>
          <a:xfrm>
            <a:off x="4163662" y="5971054"/>
            <a:ext cx="5334000" cy="58477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l-GR" sz="1600" b="1" i="0" u="none" strike="noStrike" kern="1200" cap="none" spc="0" normalizeH="0" baseline="0" noProof="0" dirty="0">
                <a:ln>
                  <a:noFill/>
                </a:ln>
                <a:solidFill>
                  <a:srgbClr val="FF0000"/>
                </a:solidFill>
                <a:effectLst/>
                <a:uLnTx/>
                <a:uFillTx/>
                <a:latin typeface="Cambria" panose="02040503050406030204"/>
                <a:ea typeface="+mn-ea"/>
                <a:cs typeface="+mn-cs"/>
              </a:rPr>
              <a:t>Θετικός πόλος (υψηλότερου δυναμικού)</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l-GR" sz="1600" b="1" i="0" u="none" strike="noStrike" kern="1200" cap="none" spc="0" normalizeH="0" baseline="0" noProof="0" dirty="0">
                <a:ln>
                  <a:noFill/>
                </a:ln>
                <a:solidFill>
                  <a:srgbClr val="0070C0"/>
                </a:solidFill>
                <a:effectLst/>
                <a:uLnTx/>
                <a:uFillTx/>
                <a:latin typeface="Cambria" panose="02040503050406030204"/>
                <a:ea typeface="+mn-ea"/>
                <a:cs typeface="+mn-cs"/>
              </a:rPr>
              <a:t>Αρνητικός πόλος (χαμηλότερου δυναμικού)</a:t>
            </a:r>
          </a:p>
        </p:txBody>
      </p:sp>
    </p:spTree>
    <p:extLst>
      <p:ext uri="{BB962C8B-B14F-4D97-AF65-F5344CB8AC3E}">
        <p14:creationId xmlns:p14="http://schemas.microsoft.com/office/powerpoint/2010/main" val="1028270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500"/>
                                        <p:tgtEl>
                                          <p:spTgt spid="3">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500"/>
                                        <p:tgtEl>
                                          <p:spTgt spid="3">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500"/>
                                        <p:tgtEl>
                                          <p:spTgt spid="4"/>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181600" y="710292"/>
            <a:ext cx="3483674" cy="3129616"/>
          </a:xfrm>
          <a:prstGeom prst="rect">
            <a:avLst/>
          </a:prstGeom>
        </p:spPr>
      </p:pic>
      <p:sp>
        <p:nvSpPr>
          <p:cNvPr id="2" name="Title 1"/>
          <p:cNvSpPr>
            <a:spLocks noGrp="1"/>
          </p:cNvSpPr>
          <p:nvPr>
            <p:ph type="title"/>
          </p:nvPr>
        </p:nvSpPr>
        <p:spPr/>
        <p:txBody>
          <a:bodyPr>
            <a:normAutofit fontScale="90000"/>
          </a:bodyPr>
          <a:lstStyle/>
          <a:p>
            <a:r>
              <a:rPr lang="el-GR" dirty="0"/>
              <a:t>Χωρητικότητα</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926924" cy="5105400"/>
              </a:xfrm>
            </p:spPr>
            <p:txBody>
              <a:bodyPr>
                <a:noAutofit/>
              </a:bodyPr>
              <a:lstStyle/>
              <a:p>
                <a:r>
                  <a:rPr lang="el-GR" b="1" dirty="0">
                    <a:latin typeface="Calibri" panose="020F0502020204030204" pitchFamily="34" charset="0"/>
                    <a:cs typeface="Calibri" panose="020F0502020204030204" pitchFamily="34" charset="0"/>
                  </a:rPr>
                  <a:t>Χωρητικότητα</a:t>
                </a:r>
              </a:p>
              <a:p>
                <a:pPr lvl="1"/>
                <a:r>
                  <a:rPr lang="el-GR" sz="2000" dirty="0">
                    <a:latin typeface="Calibri" panose="020F0502020204030204" pitchFamily="34" charset="0"/>
                    <a:cs typeface="Calibri" panose="020F0502020204030204" pitchFamily="34" charset="0"/>
                  </a:rPr>
                  <a:t>Αν ο πυκνωτής είναι αρχικά </a:t>
                </a:r>
                <a:r>
                  <a:rPr lang="el-GR" sz="2000" dirty="0" err="1">
                    <a:latin typeface="Calibri" panose="020F0502020204030204" pitchFamily="34" charset="0"/>
                    <a:cs typeface="Calibri" panose="020F0502020204030204" pitchFamily="34" charset="0"/>
                  </a:rPr>
                  <a:t>αφό</a:t>
                </a:r>
                <a:r>
                  <a:rPr lang="el-GR" sz="2000" dirty="0">
                    <a:latin typeface="Calibri" panose="020F0502020204030204" pitchFamily="34" charset="0"/>
                    <a:cs typeface="Calibri" panose="020F0502020204030204" pitchFamily="34" charset="0"/>
                  </a:rPr>
                  <a:t>-</a:t>
                </a:r>
                <a:br>
                  <a:rPr lang="el-GR" sz="2000" dirty="0">
                    <a:latin typeface="Calibri" panose="020F0502020204030204" pitchFamily="34" charset="0"/>
                    <a:cs typeface="Calibri" panose="020F0502020204030204" pitchFamily="34" charset="0"/>
                  </a:rPr>
                </a:br>
                <a:r>
                  <a:rPr lang="el-GR" sz="2000" dirty="0" err="1">
                    <a:latin typeface="Calibri" panose="020F0502020204030204" pitchFamily="34" charset="0"/>
                    <a:cs typeface="Calibri" panose="020F0502020204030204" pitchFamily="34" charset="0"/>
                  </a:rPr>
                  <a:t>ρτιστος</a:t>
                </a:r>
                <a:r>
                  <a:rPr lang="el-GR" sz="2000" dirty="0">
                    <a:latin typeface="Calibri" panose="020F0502020204030204" pitchFamily="34" charset="0"/>
                    <a:cs typeface="Calibri" panose="020F0502020204030204" pitchFamily="34" charset="0"/>
                  </a:rPr>
                  <a:t>, η μπαταρία δημιουργεί </a:t>
                </a:r>
                <a:br>
                  <a:rPr lang="el-GR" sz="2000" dirty="0">
                    <a:latin typeface="Calibri" panose="020F0502020204030204" pitchFamily="34" charset="0"/>
                    <a:cs typeface="Calibri" panose="020F0502020204030204" pitchFamily="34" charset="0"/>
                  </a:rPr>
                </a:br>
                <a:r>
                  <a:rPr lang="el-GR" sz="2000" dirty="0">
                    <a:latin typeface="Calibri" panose="020F0502020204030204" pitchFamily="34" charset="0"/>
                    <a:cs typeface="Calibri" panose="020F0502020204030204" pitchFamily="34" charset="0"/>
                  </a:rPr>
                  <a:t>ηλεκτρικό πεδίο στα καλώδια</a:t>
                </a:r>
              </a:p>
              <a:p>
                <a:pPr lvl="1"/>
                <a:r>
                  <a:rPr lang="el-GR" sz="2000" dirty="0">
                    <a:latin typeface="Calibri" panose="020F0502020204030204" pitchFamily="34" charset="0"/>
                    <a:cs typeface="Calibri" panose="020F0502020204030204" pitchFamily="34" charset="0"/>
                  </a:rPr>
                  <a:t>Ας δούμε την «δεξιά» (</a:t>
                </a:r>
                <a:r>
                  <a:rPr lang="el-GR" sz="2000" b="1" dirty="0" err="1">
                    <a:solidFill>
                      <a:srgbClr val="00B0F0"/>
                    </a:solidFill>
                    <a:latin typeface="Calibri" panose="020F0502020204030204" pitchFamily="34" charset="0"/>
                    <a:cs typeface="Calibri" panose="020F0502020204030204" pitchFamily="34" charset="0"/>
                  </a:rPr>
                  <a:t>μπλέ</a:t>
                </a:r>
                <a:r>
                  <a:rPr lang="el-GR" sz="2000" dirty="0">
                    <a:latin typeface="Calibri" panose="020F0502020204030204" pitchFamily="34" charset="0"/>
                    <a:cs typeface="Calibri" panose="020F0502020204030204" pitchFamily="34" charset="0"/>
                  </a:rPr>
                  <a:t>) πλάκα</a:t>
                </a:r>
              </a:p>
              <a:p>
                <a:pPr lvl="2"/>
                <a:r>
                  <a:rPr lang="el-GR" sz="1800" dirty="0">
                    <a:latin typeface="Calibri" panose="020F0502020204030204" pitchFamily="34" charset="0"/>
                    <a:cs typeface="Calibri" panose="020F0502020204030204" pitchFamily="34" charset="0"/>
                  </a:rPr>
                  <a:t>Η μπαταρία εγκαθιστά διαφορά </a:t>
                </a:r>
                <a:br>
                  <a:rPr lang="el-GR" sz="1800" dirty="0">
                    <a:latin typeface="Calibri" panose="020F0502020204030204" pitchFamily="34" charset="0"/>
                    <a:cs typeface="Calibri" panose="020F0502020204030204" pitchFamily="34" charset="0"/>
                  </a:rPr>
                </a:br>
                <a:r>
                  <a:rPr lang="el-GR" sz="1800" dirty="0">
                    <a:latin typeface="Calibri" panose="020F0502020204030204" pitchFamily="34" charset="0"/>
                    <a:cs typeface="Calibri" panose="020F0502020204030204" pitchFamily="34" charset="0"/>
                  </a:rPr>
                  <a:t>δυναμικού μεταξύ πόλου και πλάκας</a:t>
                </a:r>
              </a:p>
              <a:p>
                <a:pPr lvl="2"/>
                <a:r>
                  <a:rPr lang="el-GR" sz="1800" dirty="0">
                    <a:latin typeface="Calibri" panose="020F0502020204030204" pitchFamily="34" charset="0"/>
                    <a:cs typeface="Calibri" panose="020F0502020204030204" pitchFamily="34" charset="0"/>
                  </a:rPr>
                  <a:t>Εγείρεται ηλεκτρικό πεδίο στο καλώδιο </a:t>
                </a:r>
                <a:r>
                  <a:rPr lang="el-GR" sz="1800" dirty="0">
                    <a:latin typeface="Calibri" panose="020F0502020204030204" pitchFamily="34" charset="0"/>
                    <a:cs typeface="Calibri" panose="020F0502020204030204" pitchFamily="34" charset="0"/>
                    <a:sym typeface="Wingdings" panose="05000000000000000000" pitchFamily="2" charset="2"/>
                  </a:rPr>
                  <a:t> ηλεκτρ. </a:t>
                </a:r>
                <a:r>
                  <a:rPr lang="el-GR" sz="1800" dirty="0">
                    <a:latin typeface="Calibri" panose="020F0502020204030204" pitchFamily="34" charset="0"/>
                    <a:cs typeface="Calibri" panose="020F0502020204030204" pitchFamily="34" charset="0"/>
                  </a:rPr>
                  <a:t>δύναμη στα ηλεκτρόνια του </a:t>
                </a:r>
                <a:r>
                  <a:rPr lang="el-GR" sz="1800" dirty="0">
                    <a:latin typeface="Calibri" panose="020F0502020204030204" pitchFamily="34" charset="0"/>
                    <a:cs typeface="Calibri" panose="020F0502020204030204" pitchFamily="34" charset="0"/>
                    <a:sym typeface="Wingdings" panose="05000000000000000000" pitchFamily="2" charset="2"/>
                  </a:rPr>
                  <a:t></a:t>
                </a:r>
                <a:r>
                  <a:rPr lang="el-GR" sz="1800" dirty="0">
                    <a:latin typeface="Calibri" panose="020F0502020204030204" pitchFamily="34" charset="0"/>
                    <a:cs typeface="Calibri" panose="020F0502020204030204" pitchFamily="34" charset="0"/>
                  </a:rPr>
                  <a:t> κινούνται προς την πλάκα</a:t>
                </a:r>
              </a:p>
              <a:p>
                <a:pPr lvl="3"/>
                <a:r>
                  <a:rPr lang="el-GR" sz="1600" dirty="0">
                    <a:latin typeface="Calibri" panose="020F0502020204030204" pitchFamily="34" charset="0"/>
                    <a:cs typeface="Calibri" panose="020F0502020204030204" pitchFamily="34" charset="0"/>
                  </a:rPr>
                  <a:t>Θυμηθείτε ότι τα ηλεκτρόνια κινούνται πάντα προς περιοχές υψηλού δυναμικού (αντίθετα της φοράς του ηλεκτρικού πεδίου)! </a:t>
                </a:r>
              </a:p>
              <a:p>
                <a:pPr lvl="2"/>
                <a:r>
                  <a:rPr lang="el-GR" sz="1800" dirty="0">
                    <a:latin typeface="Calibri" panose="020F0502020204030204" pitchFamily="34" charset="0"/>
                    <a:cs typeface="Calibri" panose="020F0502020204030204" pitchFamily="34" charset="0"/>
                  </a:rPr>
                  <a:t>Η κίνηση συνεχίζεται ως ότου η πλάκα, το καλώδιο, και ο αρνητικός πόλος της μπαταρίας έχουν όλα το ίδιο ηλεκτρικό δυναμικό</a:t>
                </a:r>
              </a:p>
              <a:p>
                <a:pPr lvl="2"/>
                <a:r>
                  <a:rPr lang="el-GR" sz="1800" dirty="0">
                    <a:latin typeface="Calibri" panose="020F0502020204030204" pitchFamily="34" charset="0"/>
                    <a:cs typeface="Calibri" panose="020F0502020204030204" pitchFamily="34" charset="0"/>
                  </a:rPr>
                  <a:t>Όταν αυτό γίνει, η διαφορά δυναμικού παύει να υπάρχει </a:t>
                </a:r>
                <a:r>
                  <a:rPr lang="el-GR" sz="1800" dirty="0">
                    <a:latin typeface="Calibri" panose="020F0502020204030204" pitchFamily="34" charset="0"/>
                    <a:cs typeface="Calibri" panose="020F0502020204030204" pitchFamily="34" charset="0"/>
                    <a:sym typeface="Wingdings" panose="05000000000000000000" pitchFamily="2" charset="2"/>
                  </a:rPr>
                  <a:t> δ</a:t>
                </a:r>
                <a:r>
                  <a:rPr lang="el-GR" sz="1800" dirty="0">
                    <a:latin typeface="Calibri" panose="020F0502020204030204" pitchFamily="34" charset="0"/>
                    <a:cs typeface="Calibri" panose="020F0502020204030204" pitchFamily="34" charset="0"/>
                  </a:rPr>
                  <a:t>εν υπάρχει ηλεκτρικό πεδίο στο καλώδιο και τα ηλεκτρόνια δεν κινούνται</a:t>
                </a:r>
              </a:p>
              <a:p>
                <a:pPr lvl="2"/>
                <a:r>
                  <a:rPr lang="el-GR" sz="1800" dirty="0">
                    <a:latin typeface="Calibri" panose="020F0502020204030204" pitchFamily="34" charset="0"/>
                    <a:cs typeface="Calibri" panose="020F0502020204030204" pitchFamily="34" charset="0"/>
                  </a:rPr>
                  <a:t>Η (</a:t>
                </a:r>
                <a:r>
                  <a:rPr lang="el-GR" sz="1800" dirty="0" err="1">
                    <a:latin typeface="Calibri" panose="020F0502020204030204" pitchFamily="34" charset="0"/>
                    <a:cs typeface="Calibri" panose="020F0502020204030204" pitchFamily="34" charset="0"/>
                  </a:rPr>
                  <a:t>μπλέ</a:t>
                </a:r>
                <a:r>
                  <a:rPr lang="el-GR" sz="1800" dirty="0">
                    <a:latin typeface="Calibri" panose="020F0502020204030204" pitchFamily="34" charset="0"/>
                    <a:cs typeface="Calibri" panose="020F0502020204030204" pitchFamily="34" charset="0"/>
                  </a:rPr>
                  <a:t>) πλάκα φέρει πλέον αρνητικό φορτίο </a:t>
                </a:r>
                <a14:m>
                  <m:oMath xmlns:m="http://schemas.openxmlformats.org/officeDocument/2006/math">
                    <m:r>
                      <a:rPr lang="el-GR" sz="1800" i="1" dirty="0" smtClean="0">
                        <a:latin typeface="Cambria Math" panose="02040503050406030204" pitchFamily="18" charset="0"/>
                        <a:cs typeface="Calibri" panose="020F0502020204030204" pitchFamily="34" charset="0"/>
                      </a:rPr>
                      <m:t>−</m:t>
                    </m:r>
                    <m:r>
                      <a:rPr lang="en-US" sz="1800" i="1" dirty="0" smtClean="0">
                        <a:latin typeface="Cambria Math" panose="02040503050406030204" pitchFamily="18" charset="0"/>
                        <a:cs typeface="Calibri" panose="020F0502020204030204" pitchFamily="34" charset="0"/>
                      </a:rPr>
                      <m:t>𝑄</m:t>
                    </m:r>
                  </m:oMath>
                </a14:m>
                <a:endParaRPr lang="el-GR" sz="1800" dirty="0">
                  <a:latin typeface="Calibri" panose="020F0502020204030204" pitchFamily="34" charset="0"/>
                  <a:cs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926924" cy="5105400"/>
              </a:xfrm>
              <a:blipFill>
                <a:blip r:embed="rId3"/>
                <a:stretch>
                  <a:fillRect t="-955" r="-1000" b="-1313"/>
                </a:stretch>
              </a:blipFill>
            </p:spPr>
            <p:txBody>
              <a:bodyPr/>
              <a:lstStyle/>
              <a:p>
                <a:r>
                  <a:rPr lang="en-US">
                    <a:noFill/>
                  </a:rPr>
                  <a:t> </a:t>
                </a:r>
              </a:p>
            </p:txBody>
          </p:sp>
        </mc:Fallback>
      </mc:AlternateContent>
      <p:pic>
        <p:nvPicPr>
          <p:cNvPr id="6" name="Picture 2" descr="http://photos1.blogger.com/x/blogger/3569/2389/1600/760725/Decorated_tree.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0591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fade">
                                      <p:cBhvr>
                                        <p:cTn id="4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181600" y="710292"/>
            <a:ext cx="3483674" cy="3129616"/>
          </a:xfrm>
          <a:prstGeom prst="rect">
            <a:avLst/>
          </a:prstGeom>
        </p:spPr>
      </p:pic>
      <p:sp>
        <p:nvSpPr>
          <p:cNvPr id="2" name="Title 1"/>
          <p:cNvSpPr>
            <a:spLocks noGrp="1"/>
          </p:cNvSpPr>
          <p:nvPr>
            <p:ph type="title"/>
          </p:nvPr>
        </p:nvSpPr>
        <p:spPr/>
        <p:txBody>
          <a:bodyPr>
            <a:normAutofit fontScale="90000"/>
          </a:bodyPr>
          <a:lstStyle/>
          <a:p>
            <a:r>
              <a:rPr lang="el-GR" dirty="0"/>
              <a:t>Χωρητικότητα</a:t>
            </a:r>
          </a:p>
        </p:txBody>
      </p:sp>
      <p:sp>
        <p:nvSpPr>
          <p:cNvPr id="3" name="Content Placeholder 2"/>
          <p:cNvSpPr>
            <a:spLocks noGrp="1"/>
          </p:cNvSpPr>
          <p:nvPr>
            <p:ph idx="1"/>
          </p:nvPr>
        </p:nvSpPr>
        <p:spPr>
          <a:xfrm>
            <a:off x="738350" y="1371600"/>
            <a:ext cx="8177050" cy="5181600"/>
          </a:xfrm>
        </p:spPr>
        <p:txBody>
          <a:bodyPr>
            <a:noAutofit/>
          </a:bodyPr>
          <a:lstStyle/>
          <a:p>
            <a:r>
              <a:rPr lang="el-GR" b="1" dirty="0">
                <a:latin typeface="Calibri" panose="020F0502020204030204" pitchFamily="34" charset="0"/>
                <a:cs typeface="Calibri" panose="020F0502020204030204" pitchFamily="34" charset="0"/>
              </a:rPr>
              <a:t>Χωρητικότητα</a:t>
            </a:r>
            <a:endParaRPr lang="el-GR" sz="900" dirty="0">
              <a:latin typeface="Calibri" panose="020F0502020204030204" pitchFamily="34" charset="0"/>
              <a:cs typeface="Calibri" panose="020F0502020204030204" pitchFamily="34" charset="0"/>
            </a:endParaRPr>
          </a:p>
          <a:p>
            <a:r>
              <a:rPr lang="el-GR" sz="2000" dirty="0">
                <a:latin typeface="Calibri" panose="020F0502020204030204" pitchFamily="34" charset="0"/>
                <a:cs typeface="Calibri" panose="020F0502020204030204" pitchFamily="34" charset="0"/>
              </a:rPr>
              <a:t>Όμοια ισχύουν και για τη «αριστερή» </a:t>
            </a:r>
            <a:br>
              <a:rPr lang="en-US" sz="2000" dirty="0">
                <a:latin typeface="Calibri" panose="020F0502020204030204" pitchFamily="34" charset="0"/>
                <a:cs typeface="Calibri" panose="020F0502020204030204" pitchFamily="34" charset="0"/>
              </a:rPr>
            </a:br>
            <a:r>
              <a:rPr lang="el-GR" sz="2000" dirty="0">
                <a:latin typeface="Calibri" panose="020F0502020204030204" pitchFamily="34" charset="0"/>
                <a:cs typeface="Calibri" panose="020F0502020204030204" pitchFamily="34" charset="0"/>
              </a:rPr>
              <a:t>(</a:t>
            </a:r>
            <a:r>
              <a:rPr lang="el-GR" sz="2000" b="1" dirty="0">
                <a:solidFill>
                  <a:srgbClr val="FF0000"/>
                </a:solidFill>
                <a:latin typeface="Calibri" panose="020F0502020204030204" pitchFamily="34" charset="0"/>
                <a:cs typeface="Calibri" panose="020F0502020204030204" pitchFamily="34" charset="0"/>
              </a:rPr>
              <a:t>κόκκινη</a:t>
            </a:r>
            <a:r>
              <a:rPr lang="el-GR" sz="2000" dirty="0">
                <a:latin typeface="Calibri" panose="020F0502020204030204" pitchFamily="34" charset="0"/>
                <a:cs typeface="Calibri" panose="020F0502020204030204" pitchFamily="34" charset="0"/>
              </a:rPr>
              <a:t>) πλάκα</a:t>
            </a:r>
          </a:p>
          <a:p>
            <a:pPr lvl="1"/>
            <a:r>
              <a:rPr lang="el-GR" sz="2000" dirty="0">
                <a:latin typeface="Calibri" panose="020F0502020204030204" pitchFamily="34" charset="0"/>
                <a:cs typeface="Calibri" panose="020F0502020204030204" pitchFamily="34" charset="0"/>
              </a:rPr>
              <a:t>Εγκαθίσταται διαφορά δυναμικού </a:t>
            </a:r>
            <a:br>
              <a:rPr lang="el-GR" sz="2000" dirty="0">
                <a:latin typeface="Calibri" panose="020F0502020204030204" pitchFamily="34" charset="0"/>
                <a:cs typeface="Calibri" panose="020F0502020204030204" pitchFamily="34" charset="0"/>
              </a:rPr>
            </a:br>
            <a:r>
              <a:rPr lang="el-GR" sz="2000" dirty="0">
                <a:latin typeface="Calibri" panose="020F0502020204030204" pitchFamily="34" charset="0"/>
                <a:cs typeface="Calibri" panose="020F0502020204030204" pitchFamily="34" charset="0"/>
              </a:rPr>
              <a:t>μεταξύ πλάκας και πόλου μπαταρίας</a:t>
            </a:r>
          </a:p>
          <a:p>
            <a:pPr lvl="1"/>
            <a:r>
              <a:rPr lang="el-GR" sz="2000" dirty="0">
                <a:latin typeface="Calibri" panose="020F0502020204030204" pitchFamily="34" charset="0"/>
                <a:cs typeface="Calibri" panose="020F0502020204030204" pitchFamily="34" charset="0"/>
              </a:rPr>
              <a:t>…μόνο που εκεί τα ηλεκτρόνια κινούνται </a:t>
            </a:r>
            <a:br>
              <a:rPr lang="el-GR" sz="2000" dirty="0">
                <a:latin typeface="Calibri" panose="020F0502020204030204" pitchFamily="34" charset="0"/>
                <a:cs typeface="Calibri" panose="020F0502020204030204" pitchFamily="34" charset="0"/>
              </a:rPr>
            </a:br>
            <a:r>
              <a:rPr lang="el-GR" sz="2000" dirty="0">
                <a:latin typeface="Calibri" panose="020F0502020204030204" pitchFamily="34" charset="0"/>
                <a:cs typeface="Calibri" panose="020F0502020204030204" pitchFamily="34" charset="0"/>
              </a:rPr>
              <a:t>από την πλάκα στο καλώδιο</a:t>
            </a:r>
          </a:p>
          <a:p>
            <a:pPr lvl="2"/>
            <a:r>
              <a:rPr lang="el-GR" sz="1800" dirty="0">
                <a:latin typeface="Calibri" panose="020F0502020204030204" pitchFamily="34" charset="0"/>
                <a:cs typeface="Calibri" panose="020F0502020204030204" pitchFamily="34" charset="0"/>
              </a:rPr>
              <a:t>… αφού κινούνται προς περιοχές υψηλού δυναμικού, αντίθετα δηλ. της φοράς του διανύσματος του ηλεκτρικού πεδίου</a:t>
            </a:r>
          </a:p>
          <a:p>
            <a:pPr lvl="1"/>
            <a:r>
              <a:rPr lang="el-GR" sz="2000" dirty="0">
                <a:latin typeface="Calibri" panose="020F0502020204030204" pitchFamily="34" charset="0"/>
                <a:cs typeface="Calibri" panose="020F0502020204030204" pitchFamily="34" charset="0"/>
              </a:rPr>
              <a:t>…αφήνοντάς τη φορτισμένη θετικά</a:t>
            </a:r>
          </a:p>
          <a:p>
            <a:r>
              <a:rPr lang="el-GR" sz="2000" dirty="0">
                <a:latin typeface="Calibri" panose="020F0502020204030204" pitchFamily="34" charset="0"/>
                <a:cs typeface="Calibri" panose="020F0502020204030204" pitchFamily="34" charset="0"/>
              </a:rPr>
              <a:t>Στο τέλος, η διαφορά δυναμικού μεταξύ των πόλων της μπαταρίας </a:t>
            </a:r>
            <a:br>
              <a:rPr lang="el-GR" sz="2000" dirty="0">
                <a:latin typeface="Calibri" panose="020F0502020204030204" pitchFamily="34" charset="0"/>
                <a:cs typeface="Calibri" panose="020F0502020204030204" pitchFamily="34" charset="0"/>
              </a:rPr>
            </a:br>
            <a:r>
              <a:rPr lang="el-GR" sz="2000" dirty="0">
                <a:latin typeface="Calibri" panose="020F0502020204030204" pitchFamily="34" charset="0"/>
                <a:cs typeface="Calibri" panose="020F0502020204030204" pitchFamily="34" charset="0"/>
              </a:rPr>
              <a:t>είναι ίδια με αυτήν ανάμεσα στις πλάκες του πυκνωτή.</a:t>
            </a:r>
          </a:p>
          <a:p>
            <a:r>
              <a:rPr lang="el-GR" sz="2000" dirty="0">
                <a:latin typeface="Calibri" panose="020F0502020204030204" pitchFamily="34" charset="0"/>
                <a:cs typeface="Calibri" panose="020F0502020204030204" pitchFamily="34" charset="0"/>
              </a:rPr>
              <a:t>Τότε η αριστερή πλάκα έχει το ίδιο δυναμικό με το θετικό πόλο, όπως </a:t>
            </a:r>
            <a:br>
              <a:rPr lang="el-GR" sz="2000" dirty="0">
                <a:latin typeface="Calibri" panose="020F0502020204030204" pitchFamily="34" charset="0"/>
                <a:cs typeface="Calibri" panose="020F0502020204030204" pitchFamily="34" charset="0"/>
              </a:rPr>
            </a:br>
            <a:r>
              <a:rPr lang="el-GR" sz="2000" dirty="0">
                <a:latin typeface="Calibri" panose="020F0502020204030204" pitchFamily="34" charset="0"/>
                <a:cs typeface="Calibri" panose="020F0502020204030204" pitchFamily="34" charset="0"/>
              </a:rPr>
              <a:t>και η δεξιά πλάκα με τον αρνητικό πόλο</a:t>
            </a:r>
          </a:p>
          <a:p>
            <a:r>
              <a:rPr lang="el-GR" sz="2000" dirty="0">
                <a:latin typeface="Calibri" panose="020F0502020204030204" pitchFamily="34" charset="0"/>
                <a:cs typeface="Calibri" panose="020F0502020204030204" pitchFamily="34" charset="0"/>
              </a:rPr>
              <a:t>Έτσι, δεν υπάρχει διαφορά δυναμικού πλέον </a:t>
            </a:r>
            <a:r>
              <a:rPr lang="el-GR" sz="2000" dirty="0">
                <a:latin typeface="Calibri" panose="020F0502020204030204" pitchFamily="34" charset="0"/>
                <a:cs typeface="Calibri" panose="020F0502020204030204" pitchFamily="34" charset="0"/>
                <a:sym typeface="Wingdings" panose="05000000000000000000" pitchFamily="2" charset="2"/>
              </a:rPr>
              <a:t> </a:t>
            </a:r>
            <a:r>
              <a:rPr lang="el-GR" sz="2000" dirty="0">
                <a:latin typeface="Calibri" panose="020F0502020204030204" pitchFamily="34" charset="0"/>
                <a:cs typeface="Calibri" panose="020F0502020204030204" pitchFamily="34" charset="0"/>
              </a:rPr>
              <a:t>πυκνωτής φορτισμένος!</a:t>
            </a:r>
            <a:endParaRPr lang="en-US" sz="2000" dirty="0">
              <a:latin typeface="Calibri" panose="020F0502020204030204" pitchFamily="34" charset="0"/>
              <a:cs typeface="Calibri" panose="020F0502020204030204" pitchFamily="34" charset="0"/>
            </a:endParaRPr>
          </a:p>
        </p:txBody>
      </p:sp>
      <p:pic>
        <p:nvPicPr>
          <p:cNvPr id="5" name="Picture 2" descr="http://photos1.blogger.com/x/blogger/3569/2389/1600/760725/Decorated_tree.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3968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fade">
                                      <p:cBhvr>
                                        <p:cTn id="4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Χωρητικότητα</a:t>
            </a:r>
          </a:p>
        </p:txBody>
      </p:sp>
      <p:sp>
        <p:nvSpPr>
          <p:cNvPr id="3" name="Content Placeholder 2"/>
          <p:cNvSpPr>
            <a:spLocks noGrp="1"/>
          </p:cNvSpPr>
          <p:nvPr>
            <p:ph idx="1"/>
          </p:nvPr>
        </p:nvSpPr>
        <p:spPr>
          <a:xfrm>
            <a:off x="738350" y="1371600"/>
            <a:ext cx="7848437" cy="5181600"/>
          </a:xfrm>
        </p:spPr>
        <p:txBody>
          <a:bodyPr>
            <a:noAutofit/>
          </a:bodyPr>
          <a:lstStyle/>
          <a:p>
            <a:r>
              <a:rPr lang="el-GR" b="1" dirty="0">
                <a:latin typeface="Calibri" panose="020F0502020204030204" pitchFamily="34" charset="0"/>
                <a:cs typeface="Calibri" panose="020F0502020204030204" pitchFamily="34" charset="0"/>
              </a:rPr>
              <a:t>Χωρητικότητα</a:t>
            </a:r>
          </a:p>
        </p:txBody>
      </p:sp>
      <p:pic>
        <p:nvPicPr>
          <p:cNvPr id="6" name="Picture 2" descr="http://photos1.blogger.com/x/blogger/3569/2389/1600/760725/Decorated_tree.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CC1319F3-BD1C-1D9F-A6F2-135D019854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3198" y="1889146"/>
            <a:ext cx="7097603" cy="425856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908364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572000" y="710292"/>
            <a:ext cx="4103557" cy="2463704"/>
          </a:xfrm>
          <a:prstGeom prst="rect">
            <a:avLst/>
          </a:prstGeom>
        </p:spPr>
      </p:pic>
      <p:sp>
        <p:nvSpPr>
          <p:cNvPr id="2" name="Title 1"/>
          <p:cNvSpPr>
            <a:spLocks noGrp="1"/>
          </p:cNvSpPr>
          <p:nvPr>
            <p:ph type="title"/>
          </p:nvPr>
        </p:nvSpPr>
        <p:spPr/>
        <p:txBody>
          <a:bodyPr>
            <a:normAutofit fontScale="90000"/>
          </a:bodyPr>
          <a:lstStyle/>
          <a:p>
            <a:r>
              <a:rPr lang="el-GR" dirty="0"/>
              <a:t>Χωρητικότητα</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848437" cy="5181600"/>
              </a:xfrm>
            </p:spPr>
            <p:txBody>
              <a:bodyPr>
                <a:noAutofit/>
              </a:bodyPr>
              <a:lstStyle/>
              <a:p>
                <a:r>
                  <a:rPr lang="el-GR" b="1" dirty="0">
                    <a:latin typeface="Calibri" panose="020F0502020204030204" pitchFamily="34" charset="0"/>
                    <a:cs typeface="Calibri" panose="020F0502020204030204" pitchFamily="34" charset="0"/>
                  </a:rPr>
                  <a:t>Χωρητικότητα</a:t>
                </a:r>
              </a:p>
              <a:p>
                <a:r>
                  <a:rPr lang="el-GR" sz="2200" dirty="0">
                    <a:latin typeface="Calibri" panose="020F0502020204030204" pitchFamily="34" charset="0"/>
                    <a:cs typeface="Calibri" panose="020F0502020204030204" pitchFamily="34" charset="0"/>
                  </a:rPr>
                  <a:t>Στην πραγματικότητα, το </a:t>
                </a:r>
                <a:br>
                  <a:rPr lang="el-GR" sz="2200" dirty="0">
                    <a:latin typeface="Calibri" panose="020F0502020204030204" pitchFamily="34" charset="0"/>
                    <a:cs typeface="Calibri" panose="020F0502020204030204" pitchFamily="34" charset="0"/>
                  </a:rPr>
                </a:br>
                <a:r>
                  <a:rPr lang="el-GR" sz="2200" dirty="0">
                    <a:latin typeface="Calibri" panose="020F0502020204030204" pitchFamily="34" charset="0"/>
                    <a:cs typeface="Calibri" panose="020F0502020204030204" pitchFamily="34" charset="0"/>
                  </a:rPr>
                  <a:t>ηλεκτρικό πεδίο ενός πυκνωτή </a:t>
                </a:r>
                <a:br>
                  <a:rPr lang="el-GR" sz="2200" dirty="0">
                    <a:latin typeface="Calibri" panose="020F0502020204030204" pitchFamily="34" charset="0"/>
                    <a:cs typeface="Calibri" panose="020F0502020204030204" pitchFamily="34" charset="0"/>
                  </a:rPr>
                </a:br>
                <a:r>
                  <a:rPr lang="el-GR" sz="2200" dirty="0">
                    <a:latin typeface="Calibri" panose="020F0502020204030204" pitchFamily="34" charset="0"/>
                    <a:cs typeface="Calibri" panose="020F0502020204030204" pitchFamily="34" charset="0"/>
                  </a:rPr>
                  <a:t>είναι όπως στο σχήμα δεξιά</a:t>
                </a:r>
              </a:p>
              <a:p>
                <a:endParaRPr lang="en-US" sz="1400" dirty="0">
                  <a:latin typeface="Calibri" panose="020F0502020204030204" pitchFamily="34" charset="0"/>
                  <a:cs typeface="Calibri" panose="020F0502020204030204" pitchFamily="34" charset="0"/>
                </a:endParaRPr>
              </a:p>
              <a:p>
                <a:endParaRPr lang="el-GR" sz="1400" dirty="0">
                  <a:latin typeface="Calibri" panose="020F0502020204030204" pitchFamily="34" charset="0"/>
                  <a:cs typeface="Calibri" panose="020F0502020204030204" pitchFamily="34" charset="0"/>
                </a:endParaRPr>
              </a:p>
              <a:p>
                <a:r>
                  <a:rPr lang="el-GR" sz="2200" dirty="0">
                    <a:latin typeface="Calibri" panose="020F0502020204030204" pitchFamily="34" charset="0"/>
                    <a:cs typeface="Calibri" panose="020F0502020204030204" pitchFamily="34" charset="0"/>
                  </a:rPr>
                  <a:t>Είναι όμως βολικό να θεωρούμε ότι αν οι πλάκες βρίσκονται σε απόσταση </a:t>
                </a:r>
                <a14:m>
                  <m:oMath xmlns:m="http://schemas.openxmlformats.org/officeDocument/2006/math">
                    <m:r>
                      <a:rPr lang="en-US" sz="2200" i="1" dirty="0" smtClean="0">
                        <a:latin typeface="Cambria Math" panose="02040503050406030204" pitchFamily="18" charset="0"/>
                      </a:rPr>
                      <m:t>𝑑</m:t>
                    </m:r>
                  </m:oMath>
                </a14:m>
                <a:r>
                  <a:rPr lang="en-US" sz="2200" dirty="0">
                    <a:latin typeface="Calibri" panose="020F0502020204030204" pitchFamily="34" charset="0"/>
                    <a:cs typeface="Calibri" panose="020F0502020204030204" pitchFamily="34" charset="0"/>
                  </a:rPr>
                  <a:t> </a:t>
                </a:r>
                <a:r>
                  <a:rPr lang="el-GR" sz="2200" dirty="0">
                    <a:latin typeface="Calibri" panose="020F0502020204030204" pitchFamily="34" charset="0"/>
                    <a:cs typeface="Calibri" panose="020F0502020204030204" pitchFamily="34" charset="0"/>
                  </a:rPr>
                  <a:t>πολύ μικρή</a:t>
                </a:r>
              </a:p>
              <a:p>
                <a:pPr lvl="1"/>
                <a:r>
                  <a:rPr lang="el-GR" sz="2000" dirty="0">
                    <a:latin typeface="Calibri" panose="020F0502020204030204" pitchFamily="34" charset="0"/>
                    <a:cs typeface="Calibri" panose="020F0502020204030204" pitchFamily="34" charset="0"/>
                  </a:rPr>
                  <a:t>…δηλ. οι πλάκες είναι πολύ κοντά μεταξύ τους…</a:t>
                </a:r>
              </a:p>
              <a:p>
                <a:r>
                  <a:rPr lang="el-GR" sz="2200" dirty="0">
                    <a:latin typeface="Calibri" panose="020F0502020204030204" pitchFamily="34" charset="0"/>
                    <a:cs typeface="Calibri" panose="020F0502020204030204" pitchFamily="34" charset="0"/>
                  </a:rPr>
                  <a:t>…τότε το ηλεκτρικό πεδίο ανάμεσά τους είναι σχεδόν ομογενές</a:t>
                </a:r>
              </a:p>
              <a:p>
                <a:endParaRPr lang="el-GR" sz="1800" dirty="0">
                  <a:latin typeface="Calibri" panose="020F0502020204030204" pitchFamily="34" charset="0"/>
                  <a:cs typeface="Calibri" panose="020F0502020204030204" pitchFamily="34" charset="0"/>
                </a:endParaRPr>
              </a:p>
              <a:p>
                <a:r>
                  <a:rPr lang="el-GR" sz="2200" dirty="0">
                    <a:latin typeface="Calibri" panose="020F0502020204030204" pitchFamily="34" charset="0"/>
                    <a:cs typeface="Calibri" panose="020F0502020204030204" pitchFamily="34" charset="0"/>
                  </a:rPr>
                  <a:t>Αγνοούμε τα (ενδιαφέροντα) φαινόμενα που συμβαίνουν στα άκρα των πλακών</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848437" cy="5181600"/>
              </a:xfrm>
              <a:blipFill>
                <a:blip r:embed="rId3"/>
                <a:stretch>
                  <a:fillRect t="-941" r="-543"/>
                </a:stretch>
              </a:blipFill>
            </p:spPr>
            <p:txBody>
              <a:bodyPr/>
              <a:lstStyle/>
              <a:p>
                <a:r>
                  <a:rPr lang="en-US">
                    <a:noFill/>
                  </a:rPr>
                  <a:t> </a:t>
                </a:r>
              </a:p>
            </p:txBody>
          </p:sp>
        </mc:Fallback>
      </mc:AlternateContent>
      <p:pic>
        <p:nvPicPr>
          <p:cNvPr id="6" name="Picture 2" descr="http://photos1.blogger.com/x/blogger/3569/2389/1600/760725/Decorated_tree.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9989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fade">
                                      <p:cBhvr>
                                        <p:cTn id="20" dur="500"/>
                                        <p:tgtEl>
                                          <p:spTgt spid="3">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animEffect transition="in" filter="fade">
                                      <p:cBhvr>
                                        <p:cTn id="30"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Χωρητικότητα</a:t>
            </a:r>
          </a:p>
        </p:txBody>
      </p:sp>
      <p:sp>
        <p:nvSpPr>
          <p:cNvPr id="3" name="Content Placeholder 2"/>
          <p:cNvSpPr>
            <a:spLocks noGrp="1"/>
          </p:cNvSpPr>
          <p:nvPr>
            <p:ph idx="1"/>
          </p:nvPr>
        </p:nvSpPr>
        <p:spPr>
          <a:xfrm>
            <a:off x="738354" y="1367902"/>
            <a:ext cx="7948449" cy="4569731"/>
          </a:xfrm>
        </p:spPr>
        <p:txBody>
          <a:bodyPr/>
          <a:lstStyle/>
          <a:p>
            <a:r>
              <a:rPr lang="el-GR" b="1" dirty="0">
                <a:latin typeface="Calibri" panose="020F0502020204030204" pitchFamily="34" charset="0"/>
                <a:cs typeface="Calibri" panose="020F0502020204030204" pitchFamily="34" charset="0"/>
              </a:rPr>
              <a:t>Συνδυασμοί Πυκνωτών</a:t>
            </a:r>
          </a:p>
          <a:p>
            <a:pPr lvl="1"/>
            <a:r>
              <a:rPr lang="el-GR" dirty="0">
                <a:latin typeface="Calibri" panose="020F0502020204030204" pitchFamily="34" charset="0"/>
                <a:cs typeface="Calibri" panose="020F0502020204030204" pitchFamily="34" charset="0"/>
              </a:rPr>
              <a:t>Συμβολισμοί</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1335" y="2362199"/>
            <a:ext cx="2522625" cy="3977983"/>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r="60997"/>
          <a:stretch/>
        </p:blipFill>
        <p:spPr>
          <a:xfrm>
            <a:off x="3779821" y="2362200"/>
            <a:ext cx="2544779" cy="3979754"/>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40390" r="29112"/>
          <a:stretch/>
        </p:blipFill>
        <p:spPr>
          <a:xfrm>
            <a:off x="6474542" y="2362200"/>
            <a:ext cx="1983658" cy="3967316"/>
          </a:xfrm>
          <a:prstGeom prst="rect">
            <a:avLst/>
          </a:prstGeom>
        </p:spPr>
      </p:pic>
      <p:pic>
        <p:nvPicPr>
          <p:cNvPr id="8" name="Picture 2" descr="http://photos1.blogger.com/x/blogger/3569/2389/1600/760725/Decorated_tree.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757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79838" y="685800"/>
            <a:ext cx="3262853" cy="2775860"/>
          </a:xfrm>
          <a:prstGeom prst="rect">
            <a:avLst/>
          </a:prstGeom>
        </p:spPr>
      </p:pic>
      <p:sp>
        <p:nvSpPr>
          <p:cNvPr id="2" name="Title 1"/>
          <p:cNvSpPr>
            <a:spLocks noGrp="1"/>
          </p:cNvSpPr>
          <p:nvPr>
            <p:ph type="title"/>
          </p:nvPr>
        </p:nvSpPr>
        <p:spPr/>
        <p:txBody>
          <a:bodyPr>
            <a:normAutofit fontScale="90000"/>
          </a:bodyPr>
          <a:lstStyle/>
          <a:p>
            <a:r>
              <a:rPr lang="el-GR" dirty="0"/>
              <a:t>Χωρητικότητα</a:t>
            </a:r>
          </a:p>
        </p:txBody>
      </p:sp>
      <p:sp>
        <p:nvSpPr>
          <p:cNvPr id="3" name="Content Placeholder 2"/>
          <p:cNvSpPr>
            <a:spLocks noGrp="1"/>
          </p:cNvSpPr>
          <p:nvPr>
            <p:ph idx="1"/>
          </p:nvPr>
        </p:nvSpPr>
        <p:spPr>
          <a:xfrm>
            <a:off x="733914" y="1371600"/>
            <a:ext cx="7919875" cy="5257800"/>
          </a:xfrm>
        </p:spPr>
        <p:txBody>
          <a:bodyPr>
            <a:normAutofit/>
          </a:bodyPr>
          <a:lstStyle/>
          <a:p>
            <a:r>
              <a:rPr lang="el-GR" b="1" dirty="0">
                <a:latin typeface="Calibri" panose="020F0502020204030204" pitchFamily="34" charset="0"/>
                <a:cs typeface="Calibri" panose="020F0502020204030204" pitchFamily="34" charset="0"/>
              </a:rPr>
              <a:t>Συνδυασμοί Πυκνωτών</a:t>
            </a:r>
          </a:p>
          <a:p>
            <a:r>
              <a:rPr lang="el-GR" sz="2200" dirty="0">
                <a:latin typeface="Calibri" panose="020F0502020204030204" pitchFamily="34" charset="0"/>
                <a:cs typeface="Calibri" panose="020F0502020204030204" pitchFamily="34" charset="0"/>
              </a:rPr>
              <a:t>Στο σχήμα βλέπετε τη λεγόμενη</a:t>
            </a:r>
            <a:br>
              <a:rPr lang="el-GR" sz="2200" dirty="0">
                <a:latin typeface="Calibri" panose="020F0502020204030204" pitchFamily="34" charset="0"/>
                <a:cs typeface="Calibri" panose="020F0502020204030204" pitchFamily="34" charset="0"/>
              </a:rPr>
            </a:br>
            <a:r>
              <a:rPr lang="el-GR" sz="2200" b="1" dirty="0">
                <a:latin typeface="Calibri" panose="020F0502020204030204" pitchFamily="34" charset="0"/>
                <a:cs typeface="Calibri" panose="020F0502020204030204" pitchFamily="34" charset="0"/>
              </a:rPr>
              <a:t>παράλληλη σύνδεση </a:t>
            </a:r>
            <a:r>
              <a:rPr lang="el-GR" sz="2200" dirty="0">
                <a:latin typeface="Calibri" panose="020F0502020204030204" pitchFamily="34" charset="0"/>
                <a:cs typeface="Calibri" panose="020F0502020204030204" pitchFamily="34" charset="0"/>
              </a:rPr>
              <a:t>δυο </a:t>
            </a:r>
            <a:r>
              <a:rPr lang="el-GR" sz="2200" dirty="0" err="1">
                <a:latin typeface="Calibri" panose="020F0502020204030204" pitchFamily="34" charset="0"/>
                <a:cs typeface="Calibri" panose="020F0502020204030204" pitchFamily="34" charset="0"/>
              </a:rPr>
              <a:t>πυκνω</a:t>
            </a:r>
            <a:r>
              <a:rPr lang="el-GR" sz="2200" dirty="0">
                <a:latin typeface="Calibri" panose="020F0502020204030204" pitchFamily="34" charset="0"/>
                <a:cs typeface="Calibri" panose="020F0502020204030204" pitchFamily="34" charset="0"/>
              </a:rPr>
              <a:t>-</a:t>
            </a:r>
            <a:br>
              <a:rPr lang="el-GR" sz="2200" dirty="0">
                <a:latin typeface="Calibri" panose="020F0502020204030204" pitchFamily="34" charset="0"/>
                <a:cs typeface="Calibri" panose="020F0502020204030204" pitchFamily="34" charset="0"/>
              </a:rPr>
            </a:br>
            <a:r>
              <a:rPr lang="el-GR" sz="2200" dirty="0" err="1">
                <a:latin typeface="Calibri" panose="020F0502020204030204" pitchFamily="34" charset="0"/>
                <a:cs typeface="Calibri" panose="020F0502020204030204" pitchFamily="34" charset="0"/>
              </a:rPr>
              <a:t>τών</a:t>
            </a:r>
            <a:r>
              <a:rPr lang="el-GR" sz="2200" dirty="0">
                <a:latin typeface="Calibri" panose="020F0502020204030204" pitchFamily="34" charset="0"/>
                <a:cs typeface="Calibri" panose="020F0502020204030204" pitchFamily="34" charset="0"/>
              </a:rPr>
              <a:t> με την μπαταρία</a:t>
            </a:r>
          </a:p>
          <a:p>
            <a:r>
              <a:rPr lang="el-GR" sz="2200" dirty="0">
                <a:latin typeface="Calibri" panose="020F0502020204030204" pitchFamily="34" charset="0"/>
                <a:cs typeface="Calibri" panose="020F0502020204030204" pitchFamily="34" charset="0"/>
              </a:rPr>
              <a:t>Η λέξη «παράλληλα» </a:t>
            </a:r>
            <a:r>
              <a:rPr lang="el-GR" sz="2200" b="1" dirty="0">
                <a:latin typeface="Calibri" panose="020F0502020204030204" pitchFamily="34" charset="0"/>
                <a:cs typeface="Calibri" panose="020F0502020204030204" pitchFamily="34" charset="0"/>
              </a:rPr>
              <a:t>δεν έχει να </a:t>
            </a:r>
            <a:br>
              <a:rPr lang="el-GR" sz="2200" b="1" dirty="0">
                <a:latin typeface="Calibri" panose="020F0502020204030204" pitchFamily="34" charset="0"/>
                <a:cs typeface="Calibri" panose="020F0502020204030204" pitchFamily="34" charset="0"/>
              </a:rPr>
            </a:br>
            <a:r>
              <a:rPr lang="el-GR" sz="2200" b="1" dirty="0">
                <a:latin typeface="Calibri" panose="020F0502020204030204" pitchFamily="34" charset="0"/>
                <a:cs typeface="Calibri" panose="020F0502020204030204" pitchFamily="34" charset="0"/>
              </a:rPr>
              <a:t>κάνει με τη σχεδίαση</a:t>
            </a:r>
          </a:p>
          <a:p>
            <a:r>
              <a:rPr lang="el-GR" sz="2200" dirty="0">
                <a:latin typeface="Calibri" panose="020F0502020204030204" pitchFamily="34" charset="0"/>
                <a:cs typeface="Calibri" panose="020F0502020204030204" pitchFamily="34" charset="0"/>
              </a:rPr>
              <a:t>Έχει να κάνει με το ότι οι πυκνωτές είναι </a:t>
            </a:r>
            <a:r>
              <a:rPr lang="el-GR" sz="2200" b="1" dirty="0">
                <a:latin typeface="Calibri" panose="020F0502020204030204" pitchFamily="34" charset="0"/>
                <a:cs typeface="Calibri" panose="020F0502020204030204" pitchFamily="34" charset="0"/>
              </a:rPr>
              <a:t>απευθείας </a:t>
            </a:r>
            <a:r>
              <a:rPr lang="el-GR" sz="2200" b="1" dirty="0" err="1">
                <a:latin typeface="Calibri" panose="020F0502020204030204" pitchFamily="34" charset="0"/>
                <a:cs typeface="Calibri" panose="020F0502020204030204" pitchFamily="34" charset="0"/>
              </a:rPr>
              <a:t>συνδεδεμέ-νοι</a:t>
            </a:r>
            <a:r>
              <a:rPr lang="el-GR" sz="2200" b="1" dirty="0">
                <a:latin typeface="Calibri" panose="020F0502020204030204" pitchFamily="34" charset="0"/>
                <a:cs typeface="Calibri" panose="020F0502020204030204" pitchFamily="34" charset="0"/>
              </a:rPr>
              <a:t> μεταξύ τους στον ένα τους οπλισμό και απευθείας συνδεδεμένοι μεταξύ τους στον άλλο</a:t>
            </a:r>
          </a:p>
          <a:p>
            <a:r>
              <a:rPr lang="el-GR" sz="2200" dirty="0">
                <a:latin typeface="Calibri" panose="020F0502020204030204" pitchFamily="34" charset="0"/>
                <a:cs typeface="Calibri" panose="020F0502020204030204" pitchFamily="34" charset="0"/>
              </a:rPr>
              <a:t>Η ίδια διαφορά δυναμικού εφαρμόζεται στα άκρα των δυο ομάδων των συνδεδεμένων οπλισμών</a:t>
            </a:r>
          </a:p>
          <a:p>
            <a:r>
              <a:rPr lang="el-GR" sz="2200" dirty="0">
                <a:latin typeface="Calibri" panose="020F0502020204030204" pitchFamily="34" charset="0"/>
                <a:cs typeface="Calibri" panose="020F0502020204030204" pitchFamily="34" charset="0"/>
              </a:rPr>
              <a:t>Άρα όλοι οι πυκνωτές έχουν την </a:t>
            </a:r>
            <a:r>
              <a:rPr lang="el-GR" sz="2200" b="1" dirty="0">
                <a:latin typeface="Calibri" panose="020F0502020204030204" pitchFamily="34" charset="0"/>
                <a:cs typeface="Calibri" panose="020F0502020204030204" pitchFamily="34" charset="0"/>
              </a:rPr>
              <a:t>ίδια διαφορά δυναμικού </a:t>
            </a:r>
            <a:r>
              <a:rPr lang="el-GR" sz="2200" dirty="0">
                <a:latin typeface="Calibri" panose="020F0502020204030204" pitchFamily="34" charset="0"/>
                <a:cs typeface="Calibri" panose="020F0502020204030204" pitchFamily="34" charset="0"/>
              </a:rPr>
              <a:t>στα άκρα τους!</a:t>
            </a:r>
          </a:p>
        </p:txBody>
      </p:sp>
      <p:pic>
        <p:nvPicPr>
          <p:cNvPr id="5" name="Picture 2" descr="http://photos1.blogger.com/x/blogger/3569/2389/1600/760725/Decorated_tree.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4147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0200" y="685800"/>
            <a:ext cx="3232491" cy="2750030"/>
          </a:xfrm>
          <a:prstGeom prst="rect">
            <a:avLst/>
          </a:prstGeom>
        </p:spPr>
      </p:pic>
      <p:sp>
        <p:nvSpPr>
          <p:cNvPr id="2" name="Title 1"/>
          <p:cNvSpPr>
            <a:spLocks noGrp="1"/>
          </p:cNvSpPr>
          <p:nvPr>
            <p:ph type="title"/>
          </p:nvPr>
        </p:nvSpPr>
        <p:spPr/>
        <p:txBody>
          <a:bodyPr>
            <a:normAutofit fontScale="90000"/>
          </a:bodyPr>
          <a:lstStyle/>
          <a:p>
            <a:r>
              <a:rPr lang="el-GR" dirty="0"/>
              <a:t>Χωρητικότητα</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3914" y="1371600"/>
                <a:ext cx="7919875" cy="5257800"/>
              </a:xfrm>
            </p:spPr>
            <p:txBody>
              <a:bodyPr>
                <a:normAutofit lnSpcReduction="10000"/>
              </a:bodyPr>
              <a:lstStyle/>
              <a:p>
                <a:r>
                  <a:rPr lang="el-GR" sz="2600" b="1" dirty="0">
                    <a:latin typeface="Calibri" panose="020F0502020204030204" pitchFamily="34" charset="0"/>
                    <a:cs typeface="Calibri" panose="020F0502020204030204" pitchFamily="34" charset="0"/>
                  </a:rPr>
                  <a:t>Συνδυασμοί Πυκνωτών</a:t>
                </a:r>
              </a:p>
              <a:p>
                <a:r>
                  <a:rPr lang="el-GR" dirty="0">
                    <a:latin typeface="Calibri" panose="020F0502020204030204" pitchFamily="34" charset="0"/>
                    <a:cs typeface="Calibri" panose="020F0502020204030204" pitchFamily="34" charset="0"/>
                  </a:rPr>
                  <a:t>Η διαφορά δυναμικού μεταξύ </a:t>
                </a:r>
                <a:br>
                  <a:rPr lang="el-GR" dirty="0">
                    <a:latin typeface="Calibri" panose="020F0502020204030204" pitchFamily="34" charset="0"/>
                    <a:cs typeface="Calibri" panose="020F0502020204030204" pitchFamily="34" charset="0"/>
                  </a:rPr>
                </a:br>
                <a:r>
                  <a:rPr lang="el-GR" dirty="0">
                    <a:latin typeface="Calibri" panose="020F0502020204030204" pitchFamily="34" charset="0"/>
                    <a:cs typeface="Calibri" panose="020F0502020204030204" pitchFamily="34" charset="0"/>
                  </a:rPr>
                  <a:t>πυκνωτών συνδεδεμένων </a:t>
                </a:r>
                <a:r>
                  <a:rPr lang="el-GR" dirty="0" err="1">
                    <a:latin typeface="Calibri" panose="020F0502020204030204" pitchFamily="34" charset="0"/>
                    <a:cs typeface="Calibri" panose="020F0502020204030204" pitchFamily="34" charset="0"/>
                  </a:rPr>
                  <a:t>πα</a:t>
                </a:r>
                <a:r>
                  <a:rPr lang="el-GR" dirty="0">
                    <a:latin typeface="Calibri" panose="020F0502020204030204" pitchFamily="34" charset="0"/>
                    <a:cs typeface="Calibri" panose="020F0502020204030204" pitchFamily="34" charset="0"/>
                  </a:rPr>
                  <a:t>-</a:t>
                </a:r>
                <a:br>
                  <a:rPr lang="el-GR" dirty="0">
                    <a:latin typeface="Calibri" panose="020F0502020204030204" pitchFamily="34" charset="0"/>
                    <a:cs typeface="Calibri" panose="020F0502020204030204" pitchFamily="34" charset="0"/>
                  </a:rPr>
                </a:br>
                <a:r>
                  <a:rPr lang="el-GR" dirty="0" err="1">
                    <a:latin typeface="Calibri" panose="020F0502020204030204" pitchFamily="34" charset="0"/>
                    <a:cs typeface="Calibri" panose="020F0502020204030204" pitchFamily="34" charset="0"/>
                  </a:rPr>
                  <a:t>ράλληλα</a:t>
                </a:r>
                <a:r>
                  <a:rPr lang="el-GR" dirty="0">
                    <a:latin typeface="Calibri" panose="020F0502020204030204" pitchFamily="34" charset="0"/>
                    <a:cs typeface="Calibri" panose="020F0502020204030204" pitchFamily="34" charset="0"/>
                  </a:rPr>
                  <a:t> είναι η ίδια και ίση με </a:t>
                </a:r>
                <a14:m>
                  <m:oMath xmlns:m="http://schemas.openxmlformats.org/officeDocument/2006/math">
                    <m:r>
                      <m:rPr>
                        <m:sty m:val="p"/>
                      </m:rPr>
                      <a:rPr lang="el-GR" i="0" dirty="0" smtClean="0">
                        <a:latin typeface="Cambria Math" panose="02040503050406030204" pitchFamily="18" charset="0"/>
                        <a:cs typeface="Calibri" panose="020F0502020204030204" pitchFamily="34" charset="0"/>
                      </a:rPr>
                      <m:t>Δ</m:t>
                    </m:r>
                    <m:r>
                      <a:rPr lang="en-US" i="1" dirty="0" smtClean="0">
                        <a:latin typeface="Cambria Math" panose="02040503050406030204" pitchFamily="18" charset="0"/>
                        <a:cs typeface="Calibri" panose="020F0502020204030204" pitchFamily="34" charset="0"/>
                      </a:rPr>
                      <m:t>𝑉</m:t>
                    </m:r>
                  </m:oMath>
                </a14:m>
                <a:endParaRPr lang="en-US"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Οι πυκνωτές αποκτούν φορτίο </a:t>
                </a:r>
                <a:br>
                  <a:rPr lang="el-GR" dirty="0">
                    <a:latin typeface="Calibri" panose="020F0502020204030204" pitchFamily="34" charset="0"/>
                    <a:cs typeface="Calibri" panose="020F0502020204030204" pitchFamily="34" charset="0"/>
                  </a:rPr>
                </a:br>
                <a14:m>
                  <m:oMath xmlns:m="http://schemas.openxmlformats.org/officeDocument/2006/math">
                    <m:sSub>
                      <m:sSubPr>
                        <m:ctrlPr>
                          <a:rPr lang="el-GR" i="1" smtClean="0">
                            <a:latin typeface="Cambria Math" panose="02040503050406030204" pitchFamily="18" charset="0"/>
                          </a:rPr>
                        </m:ctrlPr>
                      </m:sSubPr>
                      <m:e>
                        <m:r>
                          <a:rPr lang="en-US" b="0" i="1" smtClean="0">
                            <a:latin typeface="Cambria Math" panose="02040503050406030204" pitchFamily="18" charset="0"/>
                          </a:rPr>
                          <m:t>𝑄</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1</m:t>
                        </m:r>
                      </m:sub>
                    </m:sSub>
                    <m:r>
                      <m:rPr>
                        <m:sty m:val="p"/>
                      </m:rPr>
                      <a:rPr lang="el-GR" b="0" i="0" smtClean="0">
                        <a:latin typeface="Cambria Math" panose="02040503050406030204" pitchFamily="18" charset="0"/>
                      </a:rPr>
                      <m:t>Δ</m:t>
                    </m:r>
                    <m:r>
                      <m:rPr>
                        <m:sty m:val="p"/>
                      </m:rPr>
                      <a:rPr lang="en-US" b="0" i="0" smtClean="0">
                        <a:latin typeface="Cambria Math" panose="02040503050406030204" pitchFamily="18" charset="0"/>
                      </a:rPr>
                      <m:t>V</m:t>
                    </m:r>
                    <m:r>
                      <a:rPr lang="el-GR" b="0" i="0" smtClean="0">
                        <a:latin typeface="Cambria Math" panose="02040503050406030204" pitchFamily="18" charset="0"/>
                      </a:rPr>
                      <m:t>,  </m:t>
                    </m:r>
                    <m:sSub>
                      <m:sSubPr>
                        <m:ctrlPr>
                          <a:rPr lang="en-US" i="1" smtClean="0">
                            <a:latin typeface="Cambria Math" panose="02040503050406030204" pitchFamily="18" charset="0"/>
                          </a:rPr>
                        </m:ctrlPr>
                      </m:sSubPr>
                      <m:e>
                        <m:r>
                          <a:rPr lang="en-US" b="0" i="1" smtClean="0">
                            <a:latin typeface="Cambria Math" panose="02040503050406030204" pitchFamily="18" charset="0"/>
                          </a:rPr>
                          <m:t>𝑄</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2</m:t>
                        </m:r>
                      </m:sub>
                    </m:sSub>
                    <m:r>
                      <m:rPr>
                        <m:sty m:val="p"/>
                      </m:rPr>
                      <a:rPr lang="el-GR" b="0" i="0" smtClean="0">
                        <a:latin typeface="Cambria Math" panose="02040503050406030204" pitchFamily="18" charset="0"/>
                      </a:rPr>
                      <m:t>Δ</m:t>
                    </m:r>
                    <m:r>
                      <m:rPr>
                        <m:sty m:val="p"/>
                      </m:rPr>
                      <a:rPr lang="en-US" b="0" i="0" smtClean="0">
                        <a:latin typeface="Cambria Math" panose="02040503050406030204" pitchFamily="18" charset="0"/>
                      </a:rPr>
                      <m:t>V</m:t>
                    </m:r>
                  </m:oMath>
                </a14:m>
                <a:endParaRPr lang="en-US"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Το συνολικό φορτίο είναι </a:t>
                </a:r>
                <a:endParaRPr lang="el-GR" i="1" dirty="0">
                  <a:latin typeface="Calibri" panose="020F0502020204030204" pitchFamily="34" charset="0"/>
                  <a:cs typeface="Calibri" panose="020F0502020204030204" pitchFamily="34" charset="0"/>
                </a:endParaRPr>
              </a:p>
              <a:p>
                <a:pPr marL="411463" lvl="1" indent="0">
                  <a:buNone/>
                </a:pPr>
                <a14:m>
                  <m:oMathPara xmlns:m="http://schemas.openxmlformats.org/officeDocument/2006/math">
                    <m:oMathParaPr>
                      <m:jc m:val="centerGroup"/>
                    </m:oMathParaPr>
                    <m:oMath xmlns:m="http://schemas.openxmlformats.org/officeDocument/2006/math">
                      <m:sSub>
                        <m:sSubPr>
                          <m:ctrlPr>
                            <a:rPr lang="el-GR" i="1" smtClean="0">
                              <a:latin typeface="Cambria Math" panose="02040503050406030204" pitchFamily="18" charset="0"/>
                            </a:rPr>
                          </m:ctrlPr>
                        </m:sSubPr>
                        <m:e>
                          <m:r>
                            <a:rPr lang="en-US" b="0" i="1" smtClean="0">
                              <a:latin typeface="Cambria Math" panose="02040503050406030204" pitchFamily="18" charset="0"/>
                            </a:rPr>
                            <m:t>𝑄</m:t>
                          </m:r>
                        </m:e>
                        <m:sub>
                          <m:r>
                            <a:rPr lang="en-US" b="0" i="1" smtClean="0">
                              <a:latin typeface="Cambria Math" panose="02040503050406030204" pitchFamily="18" charset="0"/>
                            </a:rPr>
                            <m:t>𝑡𝑜𝑡</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𝑄</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𝑄</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𝐶</m:t>
                          </m:r>
                        </m:e>
                        <m:sub>
                          <m:r>
                            <a:rPr lang="en-US" i="1">
                              <a:latin typeface="Cambria Math" panose="02040503050406030204" pitchFamily="18" charset="0"/>
                            </a:rPr>
                            <m:t>1</m:t>
                          </m:r>
                        </m:sub>
                      </m:sSub>
                      <m:r>
                        <m:rPr>
                          <m:sty m:val="p"/>
                        </m:rPr>
                        <a:rPr lang="el-GR">
                          <a:latin typeface="Cambria Math" panose="02040503050406030204" pitchFamily="18" charset="0"/>
                        </a:rPr>
                        <m:t>Δ</m:t>
                      </m:r>
                      <m:r>
                        <m:rPr>
                          <m:sty m:val="p"/>
                        </m:rPr>
                        <a:rPr lang="en-US">
                          <a:latin typeface="Cambria Math" panose="02040503050406030204" pitchFamily="18" charset="0"/>
                        </a:rPr>
                        <m:t>V</m:t>
                      </m:r>
                      <m:r>
                        <a:rPr lang="en-US" b="0" i="0"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𝐶</m:t>
                          </m:r>
                        </m:e>
                        <m:sub>
                          <m:r>
                            <a:rPr lang="en-US" b="0" i="1" smtClean="0">
                              <a:latin typeface="Cambria Math" panose="02040503050406030204" pitchFamily="18" charset="0"/>
                            </a:rPr>
                            <m:t>2</m:t>
                          </m:r>
                        </m:sub>
                      </m:sSub>
                      <m:r>
                        <m:rPr>
                          <m:sty m:val="p"/>
                        </m:rPr>
                        <a:rPr lang="el-GR">
                          <a:latin typeface="Cambria Math" panose="02040503050406030204" pitchFamily="18" charset="0"/>
                        </a:rPr>
                        <m:t>Δ</m:t>
                      </m:r>
                      <m:r>
                        <m:rPr>
                          <m:sty m:val="p"/>
                        </m:rPr>
                        <a:rPr lang="en-US">
                          <a:latin typeface="Cambria Math" panose="02040503050406030204" pitchFamily="18" charset="0"/>
                        </a:rPr>
                        <m:t>V</m:t>
                      </m:r>
                      <m:r>
                        <a:rPr lang="en-US" b="0" i="0" smtClean="0">
                          <a:latin typeface="Cambria Math" panose="02040503050406030204" pitchFamily="18" charset="0"/>
                        </a:rPr>
                        <m:t>=</m:t>
                      </m:r>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𝐶</m:t>
                          </m:r>
                        </m:e>
                        <m:sub>
                          <m:r>
                            <a:rPr lang="en-US" i="1">
                              <a:latin typeface="Cambria Math" panose="02040503050406030204" pitchFamily="18" charset="0"/>
                            </a:rPr>
                            <m:t>1</m:t>
                          </m:r>
                        </m:sub>
                      </m:sSub>
                      <m:r>
                        <a:rPr lang="en-US" b="0" i="0"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𝐶</m:t>
                          </m:r>
                        </m:e>
                        <m:sub>
                          <m:r>
                            <a:rPr lang="en-US" b="0" i="1" smtClean="0">
                              <a:latin typeface="Cambria Math" panose="02040503050406030204" pitchFamily="18" charset="0"/>
                            </a:rPr>
                            <m:t>2</m:t>
                          </m:r>
                        </m:sub>
                      </m:sSub>
                      <m:r>
                        <a:rPr lang="en-US" b="0" i="1" smtClean="0">
                          <a:latin typeface="Cambria Math" panose="02040503050406030204" pitchFamily="18" charset="0"/>
                        </a:rPr>
                        <m:t>)</m:t>
                      </m:r>
                      <m:r>
                        <m:rPr>
                          <m:sty m:val="p"/>
                        </m:rPr>
                        <a:rPr lang="el-GR">
                          <a:latin typeface="Cambria Math" panose="02040503050406030204" pitchFamily="18" charset="0"/>
                        </a:rPr>
                        <m:t>Δ</m:t>
                      </m:r>
                      <m:r>
                        <m:rPr>
                          <m:sty m:val="p"/>
                        </m:rPr>
                        <a:rPr lang="en-US">
                          <a:latin typeface="Cambria Math" panose="02040503050406030204" pitchFamily="18" charset="0"/>
                        </a:rPr>
                        <m:t>V</m:t>
                      </m:r>
                    </m:oMath>
                  </m:oMathPara>
                </a14:m>
                <a:endParaRPr lang="en-US"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Άρα οι δυο πυκνωτές μπορούν να αντικατασταθούν από έναν, με χωρητικότητα </a:t>
                </a:r>
                <a14:m>
                  <m:oMath xmlns:m="http://schemas.openxmlformats.org/officeDocument/2006/math">
                    <m:sSub>
                      <m:sSubPr>
                        <m:ctrlPr>
                          <a:rPr lang="el-GR"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𝑒𝑞</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2</m:t>
                        </m:r>
                      </m:sub>
                    </m:sSub>
                  </m:oMath>
                </a14:m>
                <a:endParaRPr lang="el-GR" dirty="0">
                  <a:latin typeface="Calibri" panose="020F0502020204030204" pitchFamily="34" charset="0"/>
                  <a:cs typeface="Calibri" panose="020F0502020204030204" pitchFamily="34" charset="0"/>
                </a:endParaRPr>
              </a:p>
              <a:p>
                <a:r>
                  <a:rPr lang="el-GR" dirty="0">
                    <a:latin typeface="Calibri" panose="020F0502020204030204" pitchFamily="34" charset="0"/>
                    <a:cs typeface="Calibri" panose="020F0502020204030204" pitchFamily="34" charset="0"/>
                  </a:rPr>
                  <a:t>Γενικότερα: </a:t>
                </a:r>
                <a:r>
                  <a:rPr lang="el-GR" b="1" dirty="0">
                    <a:latin typeface="Calibri" panose="020F0502020204030204" pitchFamily="34" charset="0"/>
                    <a:cs typeface="Calibri" panose="020F0502020204030204" pitchFamily="34" charset="0"/>
                  </a:rPr>
                  <a:t>παράλληλη σύνδεση πυκνωτών</a:t>
                </a:r>
                <a:endParaRPr lang="en-US" b="1" i="1" dirty="0">
                  <a:latin typeface="Calibri" panose="020F0502020204030204" pitchFamily="34" charset="0"/>
                  <a:cs typeface="Calibri" panose="020F0502020204030204" pitchFamily="34" charset="0"/>
                </a:endParaRPr>
              </a:p>
              <a:p>
                <a:pPr marL="365751" lvl="1" indent="0">
                  <a:buNone/>
                </a:pPr>
                <a14:m>
                  <m:oMathPara xmlns:m="http://schemas.openxmlformats.org/officeDocument/2006/math">
                    <m:oMathParaPr>
                      <m:jc m:val="centerGroup"/>
                    </m:oMathParaPr>
                    <m:oMath xmlns:m="http://schemas.openxmlformats.org/officeDocument/2006/math">
                      <m:sSub>
                        <m:sSubPr>
                          <m:ctrlPr>
                            <a:rPr lang="el-GR" i="1">
                              <a:latin typeface="Cambria Math" panose="02040503050406030204" pitchFamily="18" charset="0"/>
                            </a:rPr>
                          </m:ctrlPr>
                        </m:sSubPr>
                        <m:e>
                          <m:r>
                            <a:rPr lang="en-US" i="1">
                              <a:latin typeface="Cambria Math" panose="02040503050406030204" pitchFamily="18" charset="0"/>
                            </a:rPr>
                            <m:t>𝐶</m:t>
                          </m:r>
                        </m:e>
                        <m:sub>
                          <m:r>
                            <a:rPr lang="en-US" i="1">
                              <a:latin typeface="Cambria Math" panose="02040503050406030204" pitchFamily="18" charset="0"/>
                            </a:rPr>
                            <m:t>𝑒𝑞</m:t>
                          </m:r>
                        </m:sub>
                      </m:sSub>
                      <m:r>
                        <a:rPr lang="en-US" i="1">
                          <a:latin typeface="Cambria Math" panose="02040503050406030204" pitchFamily="18" charset="0"/>
                        </a:rPr>
                        <m:t>=</m:t>
                      </m:r>
                      <m:nary>
                        <m:naryPr>
                          <m:chr m:val="∑"/>
                          <m:ctrlPr>
                            <a:rPr lang="en-US" i="1">
                              <a:latin typeface="Cambria Math" panose="02040503050406030204" pitchFamily="18" charset="0"/>
                            </a:rPr>
                          </m:ctrlPr>
                        </m:naryPr>
                        <m:sub>
                          <m:r>
                            <m:rPr>
                              <m:brk m:alnAt="23"/>
                            </m:rPr>
                            <a:rPr lang="en-US" i="1">
                              <a:latin typeface="Cambria Math" panose="02040503050406030204" pitchFamily="18" charset="0"/>
                            </a:rPr>
                            <m:t>𝑖</m:t>
                          </m:r>
                          <m:r>
                            <a:rPr lang="en-US" i="1">
                              <a:latin typeface="Cambria Math" panose="02040503050406030204" pitchFamily="18" charset="0"/>
                            </a:rPr>
                            <m:t>=1</m:t>
                          </m:r>
                        </m:sub>
                        <m:sup>
                          <m:r>
                            <a:rPr lang="en-US" i="1">
                              <a:latin typeface="Cambria Math" panose="02040503050406030204" pitchFamily="18" charset="0"/>
                            </a:rPr>
                            <m:t>𝑁</m:t>
                          </m:r>
                        </m:sup>
                        <m:e>
                          <m:sSub>
                            <m:sSubPr>
                              <m:ctrlPr>
                                <a:rPr lang="en-US" i="1">
                                  <a:latin typeface="Cambria Math" panose="02040503050406030204" pitchFamily="18" charset="0"/>
                                </a:rPr>
                              </m:ctrlPr>
                            </m:sSubPr>
                            <m:e>
                              <m:r>
                                <a:rPr lang="en-US" i="1">
                                  <a:latin typeface="Cambria Math" panose="02040503050406030204" pitchFamily="18" charset="0"/>
                                </a:rPr>
                                <m:t>𝐶</m:t>
                              </m:r>
                            </m:e>
                            <m:sub>
                              <m:r>
                                <a:rPr lang="en-US" i="1">
                                  <a:latin typeface="Cambria Math" panose="02040503050406030204" pitchFamily="18" charset="0"/>
                                </a:rPr>
                                <m:t>𝑖</m:t>
                              </m:r>
                            </m:sub>
                          </m:sSub>
                        </m:e>
                      </m:nary>
                    </m:oMath>
                  </m:oMathPara>
                </a14:m>
                <a:endParaRPr lang="el-GR" dirty="0">
                  <a:latin typeface="Calibri" panose="020F0502020204030204" pitchFamily="34" charset="0"/>
                  <a:cs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3914" y="1371600"/>
                <a:ext cx="7919875" cy="5257800"/>
              </a:xfrm>
              <a:blipFill>
                <a:blip r:embed="rId3"/>
                <a:stretch>
                  <a:fillRect t="-1738"/>
                </a:stretch>
              </a:blipFill>
            </p:spPr>
            <p:txBody>
              <a:bodyPr/>
              <a:lstStyle/>
              <a:p>
                <a:r>
                  <a:rPr lang="en-US">
                    <a:noFill/>
                  </a:rPr>
                  <a:t> </a:t>
                </a:r>
              </a:p>
            </p:txBody>
          </p:sp>
        </mc:Fallback>
      </mc:AlternateContent>
      <p:sp>
        <p:nvSpPr>
          <p:cNvPr id="7" name="Rounded Rectangle 6"/>
          <p:cNvSpPr/>
          <p:nvPr/>
        </p:nvSpPr>
        <p:spPr>
          <a:xfrm>
            <a:off x="3725671" y="5302101"/>
            <a:ext cx="1587063" cy="990600"/>
          </a:xfrm>
          <a:prstGeom prst="roundRect">
            <a:avLst>
              <a:gd name="adj" fmla="val 13441"/>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pic>
        <p:nvPicPr>
          <p:cNvPr id="8" name="Picture 2" descr="http://photos1.blogger.com/x/blogger/3569/2389/1600/760725/Decorated_tree.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9988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500"/>
                                        <p:tgtEl>
                                          <p:spTgt spid="3">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fade">
                                      <p:cBhvr>
                                        <p:cTn id="30" dur="500"/>
                                        <p:tgtEl>
                                          <p:spTgt spid="3">
                                            <p:txEl>
                                              <p:pRg st="6" end="6"/>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Effect transition="in" filter="fade">
                                      <p:cBhvr>
                                        <p:cTn id="33" dur="500"/>
                                        <p:tgtEl>
                                          <p:spTgt spid="3">
                                            <p:txEl>
                                              <p:pRg st="7" end="7"/>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heme2">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Cambria">
      <a:maj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Theme2" id="{F59B2DC8-A3E7-4453-8315-234A1287D304}" vid="{D5D3A880-CF44-472C-81E8-0C05555475B2}"/>
    </a:ext>
  </a:extLst>
</a:theme>
</file>

<file path=ppt/theme/theme2.xml><?xml version="1.0" encoding="utf-8"?>
<a:theme xmlns:a="http://schemas.openxmlformats.org/drawingml/2006/main" name="1_Theme2">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Cambria">
      <a:maj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Theme2" id="{F59B2DC8-A3E7-4453-8315-234A1287D304}" vid="{D5D3A880-CF44-472C-81E8-0C05555475B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Theme2</Template>
  <TotalTime>10318</TotalTime>
  <Words>11997</Words>
  <Application>Microsoft Office PowerPoint</Application>
  <PresentationFormat>Προβολή στην οθόνη (4:3)</PresentationFormat>
  <Paragraphs>1354</Paragraphs>
  <Slides>182</Slides>
  <Notes>45</Notes>
  <HiddenSlides>0</HiddenSlides>
  <MMClips>0</MMClips>
  <ScaleCrop>false</ScaleCrop>
  <HeadingPairs>
    <vt:vector size="6" baseType="variant">
      <vt:variant>
        <vt:lpstr>Γραμματοσειρές που χρησιμοποιούνται</vt:lpstr>
      </vt:variant>
      <vt:variant>
        <vt:i4>6</vt:i4>
      </vt:variant>
      <vt:variant>
        <vt:lpstr>Θέμα</vt:lpstr>
      </vt:variant>
      <vt:variant>
        <vt:i4>2</vt:i4>
      </vt:variant>
      <vt:variant>
        <vt:lpstr>Τίτλοι διαφανειών</vt:lpstr>
      </vt:variant>
      <vt:variant>
        <vt:i4>182</vt:i4>
      </vt:variant>
    </vt:vector>
  </HeadingPairs>
  <TitlesOfParts>
    <vt:vector size="190" baseType="lpstr">
      <vt:lpstr>Arial</vt:lpstr>
      <vt:lpstr>Calibri</vt:lpstr>
      <vt:lpstr>Cambria</vt:lpstr>
      <vt:lpstr>Cambria Math</vt:lpstr>
      <vt:lpstr>Wingdings</vt:lpstr>
      <vt:lpstr>Wingdings 2</vt:lpstr>
      <vt:lpstr>Theme2</vt:lpstr>
      <vt:lpstr>1_Theme2</vt:lpstr>
      <vt:lpstr>Παρουσίαση του PowerPoint</vt:lpstr>
      <vt:lpstr>3η Ενότητα Ηλεκτρισμός</vt:lpstr>
      <vt:lpstr>Φυσική για Μηχανικούς</vt:lpstr>
      <vt:lpstr>Φυσική για Μηχανικούς</vt:lpstr>
      <vt:lpstr>Ηλεκτρομαγνητισμός</vt:lpstr>
      <vt:lpstr>Φυσική για Μηχανικούς</vt:lpstr>
      <vt:lpstr>Φυσική για Μηχανικούς</vt:lpstr>
      <vt:lpstr>Ηλεκτρική Δύναμη</vt:lpstr>
      <vt:lpstr>Ηλεκτρική Δύναμη</vt:lpstr>
      <vt:lpstr>Ηλεκτρική Δύναμη</vt:lpstr>
      <vt:lpstr>Ηλεκτρική Δύναμη</vt:lpstr>
      <vt:lpstr>Ηλεκτρική Δύναμη</vt:lpstr>
      <vt:lpstr>Ηλεκτρική Δύναμη</vt:lpstr>
      <vt:lpstr>Ηλεκτρική Δύναμη</vt:lpstr>
      <vt:lpstr>Ηλεκτρική Δύναμη</vt:lpstr>
      <vt:lpstr>Ηλεκτρική Δύναμη</vt:lpstr>
      <vt:lpstr>Ηλεκτρική Δύναμη</vt:lpstr>
      <vt:lpstr>Ηλεκτρική Δύναμη</vt:lpstr>
      <vt:lpstr>Ηλεκτρική Δύναμη</vt:lpstr>
      <vt:lpstr>Ηλεκτρική Δύναμη</vt:lpstr>
      <vt:lpstr>Ηλεκτρική Δύναμη</vt:lpstr>
      <vt:lpstr>Ηλεκτρική Δύναμη</vt:lpstr>
      <vt:lpstr>Ηλεκτρική Δύναμη</vt:lpstr>
      <vt:lpstr>Φυσική για Μηχανικούς</vt:lpstr>
      <vt:lpstr>Φυσική για Μηχανικούς</vt:lpstr>
      <vt:lpstr>Ηλεκτρικά Πεδία</vt:lpstr>
      <vt:lpstr>Ηλεκτρικά Πεδία</vt:lpstr>
      <vt:lpstr>Ηλεκτρικά Πεδία</vt:lpstr>
      <vt:lpstr>Ηλεκτρικά Πεδία</vt:lpstr>
      <vt:lpstr>Ηλεκτρικά Πεδία</vt:lpstr>
      <vt:lpstr>Ηλεκτρικά Πεδία</vt:lpstr>
      <vt:lpstr>Ηλεκτρικά Πεδία</vt:lpstr>
      <vt:lpstr>Ηλεκτρικά Πεδία</vt:lpstr>
      <vt:lpstr>Ηλεκτρικά Πεδία</vt:lpstr>
      <vt:lpstr>Ηλεκτρικά Πεδία</vt:lpstr>
      <vt:lpstr>Ηλεκτρικά Πεδία</vt:lpstr>
      <vt:lpstr>Ηλεκτρικά Πεδία</vt:lpstr>
      <vt:lpstr>Ηλεκτρικά Πεδία</vt:lpstr>
      <vt:lpstr>Ηλεκτρικά Πεδία</vt:lpstr>
      <vt:lpstr>Ηλεκτρικά Πεδία</vt:lpstr>
      <vt:lpstr>Ηλεκτρικά Πεδία</vt:lpstr>
      <vt:lpstr>Ηλεκτρικά Πεδία</vt:lpstr>
      <vt:lpstr>Ηλεκτρικά Πεδία</vt:lpstr>
      <vt:lpstr>Ηλεκτρικά Πεδία</vt:lpstr>
      <vt:lpstr>Ηλεκτρικά Πεδία</vt:lpstr>
      <vt:lpstr>Ηλεκτρικά Πεδία</vt:lpstr>
      <vt:lpstr>Ηλεκτρικά Πεδία</vt:lpstr>
      <vt:lpstr>Ηλεκτρικά Πεδία</vt:lpstr>
      <vt:lpstr>Ηλεκτρικά Πεδία</vt:lpstr>
      <vt:lpstr>Ηλεκτρικά Πεδία</vt:lpstr>
      <vt:lpstr>Ηλεκτρικά Πεδία</vt:lpstr>
      <vt:lpstr>Ηλεκτρικά Πεδία</vt:lpstr>
      <vt:lpstr>Ηλεκτρικά Πεδία</vt:lpstr>
      <vt:lpstr>Φυσική για Μηχανικούς</vt:lpstr>
      <vt:lpstr>Φυσική για Μηχανικούς</vt:lpstr>
      <vt:lpstr>Ηλεκτρικό Δυναμικό</vt:lpstr>
      <vt:lpstr>Ηλεκτρικό Δυναμικό</vt:lpstr>
      <vt:lpstr>Ηλεκτρικό Δυναμικό</vt:lpstr>
      <vt:lpstr>Ηλεκτρικό Δυναμικό</vt:lpstr>
      <vt:lpstr>Ηλεκτρικό Δυναμικό</vt:lpstr>
      <vt:lpstr>Ηλεκτρικό Δυναμικό</vt:lpstr>
      <vt:lpstr>Ηλεκτρικό Δυναμικό</vt:lpstr>
      <vt:lpstr>Ηλεκτρικό Δυναμικό</vt:lpstr>
      <vt:lpstr>Ηλεκτρικό Δυναμικό</vt:lpstr>
      <vt:lpstr>Ηλεκτρικό Δυναμικό</vt:lpstr>
      <vt:lpstr>Ηλεκτρικό Δυναμικό</vt:lpstr>
      <vt:lpstr>Ηλεκτρικό Δυναμικό</vt:lpstr>
      <vt:lpstr>Ηλεκτρικό Δυναμικό</vt:lpstr>
      <vt:lpstr>Ηλεκτρικό Δυναμικό</vt:lpstr>
      <vt:lpstr>Ηλεκτρικό Δυναμικό</vt:lpstr>
      <vt:lpstr>Ηλεκτρικό Δυναμικό</vt:lpstr>
      <vt:lpstr>Ηλεκτρικό Δυναμικό</vt:lpstr>
      <vt:lpstr>Ηλεκτρικό Δυναμικό</vt:lpstr>
      <vt:lpstr>Ηλεκτρικό Δυναμικό</vt:lpstr>
      <vt:lpstr>Ηλεκτρικό Δυναμικό</vt:lpstr>
      <vt:lpstr>Ηλεκτρικό Δυναμικό</vt:lpstr>
      <vt:lpstr>Ηλεκτρικό Δυναμικό</vt:lpstr>
      <vt:lpstr>Ηλεκτρικό Δυναμικό</vt:lpstr>
      <vt:lpstr>Ηλεκτρικό Δυναμικό</vt:lpstr>
      <vt:lpstr>Ηλεκτρικό Δυναμικό</vt:lpstr>
      <vt:lpstr>Ηλεκτρικό Δυναμικό</vt:lpstr>
      <vt:lpstr>Ηλεκτρικό Δυναμικό</vt:lpstr>
      <vt:lpstr>Ηλεκτρικό Δυναμικό</vt:lpstr>
      <vt:lpstr>Ηλεκτρικό Δυναμικό</vt:lpstr>
      <vt:lpstr>Ηλεκτρικό Δυναμικό</vt:lpstr>
      <vt:lpstr>Ηλεκτρικό Δυναμικό</vt:lpstr>
      <vt:lpstr>Φυσική για Μηχανικούς</vt:lpstr>
      <vt:lpstr>Φυσική για Μηχανικούς</vt:lpstr>
      <vt:lpstr>Χωρητικότητα</vt:lpstr>
      <vt:lpstr>Χωρητικότητα</vt:lpstr>
      <vt:lpstr>Χωρητικότητα</vt:lpstr>
      <vt:lpstr>Χωρητικότητα</vt:lpstr>
      <vt:lpstr>Χωρητικότητα</vt:lpstr>
      <vt:lpstr>Χωρητικότητα</vt:lpstr>
      <vt:lpstr>Χωρητικότητα</vt:lpstr>
      <vt:lpstr>Χωρητικότητα</vt:lpstr>
      <vt:lpstr>Χωρητικότητα</vt:lpstr>
      <vt:lpstr>Χωρητικότητα</vt:lpstr>
      <vt:lpstr>Χωρητικότητα</vt:lpstr>
      <vt:lpstr>Χωρητικότητα</vt:lpstr>
      <vt:lpstr>Χωρητικότητα</vt:lpstr>
      <vt:lpstr>Χωρητικότητα</vt:lpstr>
      <vt:lpstr>Χωρητικότητα</vt:lpstr>
      <vt:lpstr>Χωρητικότητα</vt:lpstr>
      <vt:lpstr>Χωρητικότητα</vt:lpstr>
      <vt:lpstr>Χωρητικότητα</vt:lpstr>
      <vt:lpstr>Χωρητικότητα</vt:lpstr>
      <vt:lpstr>Χωρητικότητα</vt:lpstr>
      <vt:lpstr>Χωρητικότητα</vt:lpstr>
      <vt:lpstr>Χωρητικότητα</vt:lpstr>
      <vt:lpstr>Φυσική για Μηχανικούς</vt:lpstr>
      <vt:lpstr>Φυσική για Μηχανικούς</vt:lpstr>
      <vt:lpstr>Ρεύμα και Αντίσταση</vt:lpstr>
      <vt:lpstr>Ρεύμα και Αντίσταση</vt:lpstr>
      <vt:lpstr>Ρεύμα και Αντίσταση</vt:lpstr>
      <vt:lpstr>Ρεύμα και Αντίσταση</vt:lpstr>
      <vt:lpstr>Ρεύμα και Αντίσταση</vt:lpstr>
      <vt:lpstr>Ρεύμα και Αντίσταση</vt:lpstr>
      <vt:lpstr>Ρεύμα και Αντίσταση</vt:lpstr>
      <vt:lpstr>Ρεύμα και Αντίσταση</vt:lpstr>
      <vt:lpstr>Ρεύμα και Αντίσταση</vt:lpstr>
      <vt:lpstr>Ρεύμα και Αντίσταση</vt:lpstr>
      <vt:lpstr>Ρεύμα και Αντίσταση</vt:lpstr>
      <vt:lpstr>Ρεύμα και Αντίσταση</vt:lpstr>
      <vt:lpstr>Ρεύμα και Αντίσταση</vt:lpstr>
      <vt:lpstr>Ρεύμα και Αντίσταση</vt:lpstr>
      <vt:lpstr>Ρεύμα και Αντίσταση</vt:lpstr>
      <vt:lpstr>Ρεύμα και Αντίσταση</vt:lpstr>
      <vt:lpstr>Ρεύμα και Αντίσταση</vt:lpstr>
      <vt:lpstr>Ρεύμα και Αντίσταση</vt:lpstr>
      <vt:lpstr>Ρεύμα και Αντίσταση</vt:lpstr>
      <vt:lpstr>Ρεύμα και Αντίσταση</vt:lpstr>
      <vt:lpstr>Ρεύμα και Αντίσταση</vt:lpstr>
      <vt:lpstr>Ρεύμα και Αντίσταση</vt:lpstr>
      <vt:lpstr>Ηλεκτρικά Κυκλώματα</vt:lpstr>
      <vt:lpstr>Ηλεκτρικά Κυκλώματα</vt:lpstr>
      <vt:lpstr>Ηλεκτρικά Κυκλώματα</vt:lpstr>
      <vt:lpstr>Ηλεκτρικά Κυκλώματα</vt:lpstr>
      <vt:lpstr>Ηλεκτρικά Κυκλώματα</vt:lpstr>
      <vt:lpstr>Ηλεκτρικά Κυκλώματα</vt:lpstr>
      <vt:lpstr>Ηλεκτρικά Κυκλώματα</vt:lpstr>
      <vt:lpstr>Ηλεκτρικά Κυκλώματα</vt:lpstr>
      <vt:lpstr>Ηλεκτρικά Κυκλώματα</vt:lpstr>
      <vt:lpstr>Ηλεκτρικά Κυκλώματα</vt:lpstr>
      <vt:lpstr>Φυσική για Μηχανικούς</vt:lpstr>
      <vt:lpstr>Φυσική για Μηχανικούς</vt:lpstr>
      <vt:lpstr>Ηλεκτρικά Κυκλώματα</vt:lpstr>
      <vt:lpstr>Ηλεκτρικά Κυκλώματα</vt:lpstr>
      <vt:lpstr>Ηλεκτρικά Κυκλώματα</vt:lpstr>
      <vt:lpstr>Ηλεκτρικά Κυκλώματα</vt:lpstr>
      <vt:lpstr>Ηλεκτρικά Κυκλώματα</vt:lpstr>
      <vt:lpstr>Ηλεκτρικά Κυκλώματα</vt:lpstr>
      <vt:lpstr>Ηλεκτρικά Κυκλώματα</vt:lpstr>
      <vt:lpstr>Ηλεκτρικά Κυκλώματα</vt:lpstr>
      <vt:lpstr>Ηλεκτρικά Κυκλώματα</vt:lpstr>
      <vt:lpstr>Ηλεκτρικά Κυκλώματα</vt:lpstr>
      <vt:lpstr>Ηλεκτρικά Κυκλώματα</vt:lpstr>
      <vt:lpstr>Ηλεκτρικά Κυκλώματα</vt:lpstr>
      <vt:lpstr>Ηλεκτρικά Κυκλώματα</vt:lpstr>
      <vt:lpstr>Ηλεκτρικά Κυκλώματα</vt:lpstr>
      <vt:lpstr>Ηλεκτρικά Κυκλώματα</vt:lpstr>
      <vt:lpstr>Ηλεκτρικά Κυκλώματα</vt:lpstr>
      <vt:lpstr>Ηλεκτρικά Κυκλώματα</vt:lpstr>
      <vt:lpstr>Ηλεκτρικά Κυκλώματα</vt:lpstr>
      <vt:lpstr>Ηλεκτρικά Κυκλώματα</vt:lpstr>
      <vt:lpstr>Ηλεκτρικά Κυκλώματα</vt:lpstr>
      <vt:lpstr>Ηλεκτρικά Κυκλώματα</vt:lpstr>
      <vt:lpstr>Ηλεκτρικά Κυκλώματα</vt:lpstr>
      <vt:lpstr>Ηλεκτρικά Κυκλώματα</vt:lpstr>
      <vt:lpstr>Ηλεκτρικά Κυκλώματα</vt:lpstr>
      <vt:lpstr>Ηλεκτρικά Κυκλώματα</vt:lpstr>
      <vt:lpstr>Ηλεκτρικά Κυκλώματα</vt:lpstr>
      <vt:lpstr>Ηλεκτρικά Κυκλώματα</vt:lpstr>
      <vt:lpstr>Ηλεκτρικά Κυκλώματα</vt:lpstr>
      <vt:lpstr>Ηλεκτρικά Κυκλώματα</vt:lpstr>
      <vt:lpstr>Ηλεκτρικά Κυκλώματα</vt:lpstr>
      <vt:lpstr>Ηλεκτρικά Κυκλώματα</vt:lpstr>
      <vt:lpstr>Ηλεκτρικά Κυκλώματα</vt:lpstr>
      <vt:lpstr>Ηλεκτρικά Κυκλώματα</vt:lpstr>
      <vt:lpstr>Παρουσίαση του PowerPoint</vt:lpstr>
      <vt:lpstr>Τέλος Ενότητας</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Φυσική για Μηχανικούς</dc:title>
  <dc:creator>George Kafentzis</dc:creator>
  <cp:lastModifiedBy>George Kafentzis</cp:lastModifiedBy>
  <cp:revision>961</cp:revision>
  <cp:lastPrinted>2019-11-14T08:09:52Z</cp:lastPrinted>
  <dcterms:created xsi:type="dcterms:W3CDTF">2006-08-16T00:00:00Z</dcterms:created>
  <dcterms:modified xsi:type="dcterms:W3CDTF">2024-12-22T20:21:01Z</dcterms:modified>
  <cp:contentStatus/>
</cp:coreProperties>
</file>