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3"/>
  </p:notesMasterIdLst>
  <p:sldIdLst>
    <p:sldId id="564" r:id="rId2"/>
    <p:sldId id="580" r:id="rId3"/>
    <p:sldId id="537" r:id="rId4"/>
    <p:sldId id="538" r:id="rId5"/>
    <p:sldId id="539" r:id="rId6"/>
    <p:sldId id="576" r:id="rId7"/>
    <p:sldId id="540" r:id="rId8"/>
    <p:sldId id="575" r:id="rId9"/>
    <p:sldId id="584" r:id="rId10"/>
    <p:sldId id="563" r:id="rId11"/>
    <p:sldId id="585" r:id="rId12"/>
    <p:sldId id="582" r:id="rId13"/>
    <p:sldId id="586" r:id="rId14"/>
    <p:sldId id="543" r:id="rId15"/>
    <p:sldId id="544" r:id="rId16"/>
    <p:sldId id="545" r:id="rId17"/>
    <p:sldId id="546" r:id="rId18"/>
    <p:sldId id="577" r:id="rId19"/>
    <p:sldId id="578" r:id="rId20"/>
    <p:sldId id="547" r:id="rId21"/>
    <p:sldId id="579" r:id="rId22"/>
    <p:sldId id="581" r:id="rId23"/>
    <p:sldId id="588" r:id="rId24"/>
    <p:sldId id="592" r:id="rId25"/>
    <p:sldId id="589" r:id="rId26"/>
    <p:sldId id="565" r:id="rId27"/>
    <p:sldId id="566" r:id="rId28"/>
    <p:sldId id="567" r:id="rId29"/>
    <p:sldId id="568" r:id="rId30"/>
    <p:sldId id="587" r:id="rId31"/>
    <p:sldId id="569" r:id="rId32"/>
    <p:sldId id="593" r:id="rId33"/>
    <p:sldId id="570" r:id="rId34"/>
    <p:sldId id="590" r:id="rId35"/>
    <p:sldId id="591" r:id="rId36"/>
    <p:sldId id="594" r:id="rId37"/>
    <p:sldId id="571" r:id="rId38"/>
    <p:sldId id="572" r:id="rId39"/>
    <p:sldId id="573" r:id="rId40"/>
    <p:sldId id="574" r:id="rId41"/>
    <p:sldId id="294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921" autoAdjust="0"/>
  </p:normalViewPr>
  <p:slideViewPr>
    <p:cSldViewPr>
      <p:cViewPr>
        <p:scale>
          <a:sx n="66" d="100"/>
          <a:sy n="66" d="100"/>
        </p:scale>
        <p:origin x="1280" y="-6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9T08:29:06.22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19751 10771 2123 0,'53'0'0'0,"-4"0"1"16,-4 0 0-16,16 0 3 15,0 0 1-15,-5-1-1 0,55 1 4 16,6 0-2-16,0 0 2 16,11-1-1-16,-1-1 2 15,-6-1-4-15,-6 1 1 16,-1-1 9-16,-5-1 5 15,-23 4 7-15,-11 0 2 0,-22 4 2 16,-9 1 2-16,-22 3 2 16,-13 2-2-16,-19-6-15 15,-12 0-4-15,-12-4-9 16,-5-5-4-16,-7-2-2 16,-2-1-5-16,-1 1-6 15,4 0 2-15,7 6-18 16,4 1-29-16</inkml:trace>
  <inkml:trace contextRef="#ctx0" brushRef="#br0" timeOffset="569.8">21099 10614 1545 0,'0'3'292'0,"5"-1"-166"16,3 0-94-16,4 4 46 15,7 1-55-15,13 0-20 16,7 2 3-16,5-2 4 16,1 1 2-16,3-1 2 15,-1 1 3-15,-4-1 7 16,-2-1 2-16,-10 1 6 16,-5 0-3-16,-7 1 5 15,-4 2 1-15,-12 2 3 16,-3 1-2-16,-11 4-3 0,-7 1-3 15,-9 3-4-15,-5 1 0 16,-9 1-8-16,-3-1 1 16,-3 1-3-16,1-1-4 15,7-3-18-15,2-1-35 16</inkml:trace>
  <inkml:trace contextRef="#ctx0" brushRef="#br0" timeOffset="1397.1498">21417 9993 1035 0,'7'0'405'0,"-2"2"-291"16,0 4-53-16,7 1 46 15,-5 6-4-15,-1 11 10 16,-2 4-11-16,2 3-8 0,0 1 3 16,3 0-17-1,1-4-9-15,7-5-15 0,0-5-6 16,2-11-11-16,2-5-4 15,2-11-6-15,0-6-4 16,-3-9-7-16,0-3-3 16,-6-1-4-16,-1-1-1 15,-4 6-5-15,-3 3 3 16,-5 12 1-16,-1 5 4 0,-2 11 5 16,-1 6 1-16,-1 7 1 15,2 3 0-15,2 1-1 16,2-1-4-16,6-3-38 15,1-4-35-15,6-6-93 16</inkml:trace>
  <inkml:trace contextRef="#ctx0" brushRef="#br0" timeOffset="2020.75">21354 9775 1394 0,'-3'1'233'0,"3"0"-122"15,3 1-66-15,-3-2 45 16,0 0-16-16,10 0-11 15,19 1-5-15,40 0-10 16,-23-1 2-16,8-2-9 16,5 2-3-16,0 1-14 15,-2 0-6-15,-7 1-7 16,-5 2-2-16,-10-2-1 16,-8-2-1-16,-13-1 1 15,-7-5-2-15,-10-5 0 16,-4-2-1-16,-7-3-1 15,-1 0-2-15,-2 1-2 16,1 1 0-16,2 7 2 16,3 1 1-16,7 7 0 0,1 4-1 15,10 5 2 1,1 2 1-16,6 0 2 0,0 1 6 16,0-1 13-16,1-2 3 15,-5 2 8-15,0-1 4 16,-9 1 4-16,-2 3 2 15,-10 1-1-15,-2 4-16 16</inkml:trace>
  <inkml:trace contextRef="#ctx0" brushRef="#br0" timeOffset="16716.46">21588 12028 1507 0,'4'-4'255'16,"8"-4"-85"-16,-2 11-22 0,0 9-25 16,-1 13-11-16,-5 14-23 15,0 5-16-15,-4 22-26 16,-1 7-13-16,-2 16-20 15,1-3-3-15,4-13 5 16,3-11 4-16,9-18 2 16,4-6 0-16,10-16-11 15,5-5-6-15,5-11-23 16,-1-6-30-16,-7-5-76 16,-4-5-66-16</inkml:trace>
  <inkml:trace contextRef="#ctx0" brushRef="#br0" timeOffset="16931.96">21519 12413 1470 0,'-5'2'287'0,"-5"-1"-18"16,14 5-98-16,4-2-12 15,18-1-50-15,8 1-17 16,17-1-30-16,8 2-19 16,7-3-41-16,0 0-48 0,0 2-222 15</inkml:trace>
  <inkml:trace contextRef="#ctx0" brushRef="#br0" timeOffset="17212.5">21997 12408 1581 0,'7'-2'281'0,"14"1"-150"16,10-3-31-16,18 0-16 16,7 3-24-16,5 1-32 0,0 1-11 15,-11 3-11-15,-9-2-29 16,-8-1-123-16,-3 1-220 16</inkml:trace>
  <inkml:trace contextRef="#ctx0" brushRef="#br0" timeOffset="17421.47">22065 12549 1510 0,'-1'1'250'0,"1"4"-77"15,2-2-18-15,-2-3-1 16,11 1-17-16,19 3-61 15,54 5-14-15,-29-3-39 16,-2 0-12-16,-3-1-27 16,-3 1-57-16</inkml:trace>
  <inkml:trace contextRef="#ctx0" brushRef="#br0" timeOffset="17948.38">22987 12257 1513 0,'-9'-5'283'0,"-14"-4"-50"16,-1 1-32-16,-1 7-62 15,-5 2-31-15,0 11-49 16,-5 4-17-16,-2 13-20 15,4 8-4-15,3 14 2 16,9 6 3-16,12 1-3 16,8-2-2-16,17-5-7 15,7-8-3-15,17-10 3 16,10-8 1-16,5-25-2 16,4-4 2-16,2-23 0 15,-3-5-1-15,-7-13-1 16,-7-6-6-16,-21-1-4 0,-11 1-2 15,-19 8-2-15,-8 8 1 16,-14 8-8-16,-3 6-13 16,-4 7-47-16,3 3-21 15,2 6-79-15,5 2-36 16,4 4-123-16</inkml:trace>
  <inkml:trace contextRef="#ctx0" brushRef="#br0" timeOffset="18142.68">23000 12299 1395 0,'6'-1'240'0,"5"1"-40"15,-5 2 6-15,-7 11-29 16,-6 2-9-16,-11 15-35 16,-7 6-17-16,-8 11-35 15,-2 3-17-15,-5 2-32 16,0-5-5-16,6-8-19 15,7-4-45-15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0T09:28:03.3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1924 9198 684 0,'-1'-12'406'0,"-2"-12"-37"0,3 18-199 16,0 4-56-16,-1 13-69 15,4 15-27-15,-1 21-16 16,8 15 5-16,0 20 11 0,-4 3 3 16,1 1 1-16,-6-13-1 15,-1-11-10-15,-2-7-2 16,-1-14 1-16,3-4 3 15,0-11 0-15,0-9 1 16,0-12 1-16,4-5 3 16,5-14-3-16,-1-8-6 15,7-15-17 1,2-6-9-16,6-2-10 0,6 4 2 16,-12 12 14-1,-4 8 5-15,-12 7 11 0,-3 10 2 16,1 5-3-16,-3 1-3 0,3-2-1 15,0 0-3 1,-5 6 2-16,-2 9-2 16,-37 35 1-16,29-29 0 15,1 4 9-15,-1 1 5 16,13 1 11-16,3-2 7 16,12 2 10-16,6-4 3 15,8-4 0-15,2-4-4 16,7-6-14-16,5-4-6 0,3-5-114 0,8-6-162 15</inkml:trace>
  <inkml:trace contextRef="#ctx0" brushRef="#br0" timeOffset="390.13">2540 9640 497 0,'-1'-3'361'16,"0"1"31"-16,1-2-138 0,0 4-99 15,2 0-39 1,28-1-37-16,55-3-19 0,-29 1-33 16,-2 0-11-16,-6-1-7 15,-3 3-10-15,-11 1-77 16,-8 1-48-16,-10 5-131 15,-5 0-84-15</inkml:trace>
  <inkml:trace contextRef="#ctx0" brushRef="#br0" timeOffset="588.7607">2622 9724 661 0,'1'5'332'0,"0"2"-99"16,15 1-59-16,11 1-11 16,13 4-20-16,10-5-26 15,4-3-41-15,-1-4-19 16,-8-2-20-16,-6-2-100 0</inkml:trace>
  <inkml:trace contextRef="#ctx0" brushRef="#br0" timeOffset="1605.2838">3621 9451 460 0,'-9'1'255'0,"-16"-3"-39"15,5-4-32-15,4-8-51 16,1-6-29-16,20 0-54 31,-3 10-19-31,2 1-15 0,13-31 5 0,20 5 23 16,10 6 10-16,1 24 0 15,3 5-6-15,-4 15-22 16,-7 4-9-16,-20 12-2 16,-15 7-1-16,-26 10 1 15,-11 2-1-15,-10-8-3 16,3-2-3-16,12-18-2 16,9-5 0-16,13-8-3 15,3-3 0-15,14-6 4 16,6-3 2-16,15 1 2 0,5-1-2 15,5 4-5-15,2 2-1 16,-1 2-1 0,-5 3-1-16,-13-5-3 0,-8 0-15 15,-12-3-31-15,-3-3-10 16,-1 1-13-16,-2 2 11 0,0 0 23 16,-2 0 6-16,1 0 9 15,0 0 2 1,0 0 4-16,0 0 4 0,0 2 8 15,1 3 4 1,0-5 11-16,0 0 10 0,0 0 12 16,0 0 4-16,0 0 9 15,0-1 0-15,0 0-5 16,1-15-6-16,2-25-18 16,-3 29-11-16,8 5-11 15,-2-1-3-15,7-5-3 16,2 5 0-16,2 0 4 15,7 0 0-15,2 3 2 0,1 3 0 16,-5 2-1 0,-6 1-4-16,-6 6 17 15,-3 3 7-15,-7 9 16 16,0 5 8-16,1 2-10 0,1-4-5 16,6 0-11-1,5-6-18-15,4-5-366 16</inkml:trace>
  <inkml:trace contextRef="#ctx0" brushRef="#br0" timeOffset="2033.158">3530 9775 628 0,'-3'0'321'0,"4"2"-104"31,9 2-51-31,24-3-64 0,20 1-11 0,33 2 12 16,14-1-16-16,3 3-21 15,-2 2-11-15,-12-2-33 16,-9-4-8-1,-13 3-5-15,-13-1 4 0,-20 3-126 16,-14 3-95-16</inkml:trace>
  <inkml:trace contextRef="#ctx0" brushRef="#br0" timeOffset="2527.9006">3793 10070 543 0,'1'-8'286'0,"7"-3"-59"15,9-4-66-15,9-4-23 16,6 4 0-16,1 3-18 16,-2 4-15-16,-3 10-42 15,-5 11-17-15,1 13-11 16,-3 9-3-16,-6 11-9 16,-2 2-5-16,-1 4-8 0,-1-4 0 15,4-5 1-15,-1-8 1 16,-2-16 4-16,-3-6 7 15,-9-15 16-15,-2-10 3 16,-6-9-1-16,-5-5-9 16,3-3-24-16,-4-1-6 0,2 6-9 15,-3 4-7 1,-2 12-8-16,2 8-3 0,-4 11-6 16,2 4 5-16,-5 10 11 15,-2 5 7-15,-8 1 12 16,1 1 4-16,2-6 3 15,1-9 2-15,12-9-72 16,6-7-145-16</inkml:trace>
  <inkml:trace contextRef="#ctx0" brushRef="#br0" timeOffset="3209.5365">4732 9694 744 0,'11'-1'316'15,"22"0"-164"-15,6 1-26 16,15 6-35-16,1-1-25 16,-2 0-38-16,-3 3-9 15,-13-4-1-15,-3 4-39 16,-9-2-142-16,-8-2-138 0</inkml:trace>
  <inkml:trace contextRef="#ctx0" brushRef="#br0" timeOffset="3403.1308">4803 9828 461 0,'9'3'298'16,"10"3"-35"-16,17-2-39 0,3-2 4 15,13-1-45-15,-2-3-27 16,2 1-52-16,-1 0-25 15,-14 1-35-15,-6 1-93 16</inkml:trace>
  <inkml:trace contextRef="#ctx0" brushRef="#br0" timeOffset="3987.4868">5525 9749 567 0,'0'-1'249'0,"4"-1"-101"0,37-2-59 16,21 0-15-16,40 0 14 16,14-1 16-16,33 2 30 0,16 1 19 31,20-1-4-31,7 3-27 0,-23 0-61 16,-17 1-22-16,-45-1-20 15,-22-1-18-15,-30 0-225 16</inkml:trace>
  <inkml:trace contextRef="#ctx0" brushRef="#br0" timeOffset="4759.2629">5932 9246 367 0,'-1'-2'207'0,"-7"-8"-7"16,3-2-21-16,2-5-30 16,-1-3-7-16,9-2-48 15,10 4-17-15,8-1-5 16,3 2-2-16,15 6-3 16,-1 5-6-16,13 10-31 15,1 8-12-15,-13 7-12 16,-11 3-6-16,-26 4-3 15,-13 0-2-15,-28 3 3 16,-6 3 2-16,-10 2 5 16,5-6 1-16,14-3 1 0,7-9-3 15,20-5-9-15,7-1-6 16,10-1 0 0,2-4 0-16,14 6 9 15,7 2 4-15,14-2 0 16,10 3 0-16,3-4 1 0,-4-4 1 15,-14-2 2-15,-2-2 4 16,-17-9 8-16,-7 0 2 0,-9-2 1 16,-6 1-3-16,-6 4-14 15,3 1-5-15,-1 4-8 16,1-1-2-16,1 0 4 16,0 0 3-1,0 0 9-15,0 0 8 0,0 0 8 16,-1 0 4-16,1-1-2 15,0 0-4 1,-5-13-13-16,-7-40-6 0,19 28-14 16,6 4-4-16,6 6-4 15,0 6-1-15,2 11 3 16,0 2 5-16,2 11 15 16,-1 4 15-16,-9 5 25 0,-1 2 8 15,-8 3 2 1,0-1-5-16,3-5-16 0,8-2 3 15</inkml:trace>
  <inkml:trace contextRef="#ctx0" brushRef="#br0" timeOffset="5433.6377">6082 10081 545 0,'-4'-5'303'0,"-5"-4"-53"0,-6-2-50 15,-2 9-85-15,-5 1-35 16,1 9-61-16,0 4-21 16,2 7-24-16,4 7-2 15,6 8 5-15,9 7 5 16,12 2 15-16,9 1 9 0,14-13 27 16,5-5 21-16,8-18 46 15,3-8 25-15,-11-14 31 16,-8-10 9-16,-20-12-20 15,-12-4-24-15,-23-7-47 16,-7 6-29-16,-10 8-35 16,-2 1-9-16,8 16-105 15,8 1-79-15</inkml:trace>
  <inkml:trace contextRef="#ctx0" brushRef="#br0" timeOffset="5642.1404">6356 10375 1218 0,'0'-3'478'16,"0"-1"-343"-16,5 4-57 15,-5-1-207-15,0-1-295 0</inkml:trace>
  <inkml:trace contextRef="#ctx0" brushRef="#br0" timeOffset="6126.966">6599 10061 659 0,'0'-6'390'0,"2"-1"-43"0,-2 3-69 0,-3 1-123 0,0 7-53 16,2-4-72-16,-1 0-22 15,-4 7-7-15,-8 11-1 16,-21 35-1-16,36-27-1 16,15 0 3-1,9-2 5-15,14-4 5 16,2-5 2-16,-2-6 0 16,2-4-1-1,-12-4-2-15,-6-2-8 0,-8-4-91 16,-8-2-71-16,-5-4-212 15</inkml:trace>
  <inkml:trace contextRef="#ctx0" brushRef="#br0" timeOffset="6289.5461">6815 10046 470 0,'2'-7'303'0,"2"-10"18"16,-2 3-50-16,0 9-84 16,-2 4-31-16,1 11-56 15,4 10-33-15,-3 14-8 16,1 7 2-16,4 10-5 0,-2-3-6 15,0 2-18-15,0-5-8 16,-3-9-4-16,0-4-51 16</inkml:trace>
  <inkml:trace contextRef="#ctx0" brushRef="#br0" timeOffset="7118.4446">7388 9646 853 0,'3'-2'363'0,"14"-2"-191"0,9 3-42 15,18 2-43-15,10 3-20 0,12 3-34 16,-6-3-9-16,-10-3-7 16,-2-1-23-16,-16-4-157 15,-4 0-149-15</inkml:trace>
  <inkml:trace contextRef="#ctx0" brushRef="#br0" timeOffset="7293.4595">7463 9765 715 0,'9'1'365'0,"22"2"-106"0,12 2-35 16,13-3-70-16,7 2-32 15,-8-3-54-15,-10 0-17 16,-20-1-53-16,-11 0-108 16</inkml:trace>
  <inkml:trace contextRef="#ctx0" brushRef="#br0" timeOffset="8906.0387">8558 9457 297 0,'7'-5'246'0,"6"1"73"16,-6 0-48-16,-9 4-82 16,-3 0-34-16,-10 3-72 15,-4-3-32-15,-7 0-26 16,-1 0-6-16,-2-7-4 15,7-1-1-15,1-3-5 16,3 0-4-16,1 1-5 16,-1 4-5-16,4 9-6 15,-4 3-2-15,8 12-8 0,-4 2 0 16,2-2 1-16,5 6 1 16,0-4 9-1,6 3 3-15,2-4 4 16,2-7 1-16,5 0 2 15,1-6 2-15,8-2-2 0,0 2-2 16,9 2-7-16,8 4-4 16,7 5-1-16,5 5 4 0,-3 2 16 15,-5 5 7 1,-17-2 20 0,-14 1 12-16,-15-1 11 0,-12-1 2 0,-16-2-10 15,-9-4-8-15,3-11-9 16,-3-7-2-1,10-10-27-15,10-3-38 16,5-4-104-16,8 1-78 0</inkml:trace>
  <inkml:trace contextRef="#ctx0" brushRef="#br0" timeOffset="9341.0103">8746 9723 865 0,'0'6'349'15,"2"6"-204"1,-2 1-48-16,1 2-22 0,-1 2-17 16,2-2-29-16,-1-2-5 15,-1-5 2-15,2-5 10 16,-3-4 8-16,0-5 2 15,0 5-7-15,-1 0-11 16,-7-18-15-16,-22-33-7 16,20 33-8-1,5 1-8-15,10 4-15 0,6 3-4 16,12 2 0-16,3-2 4 16,1 4 15-16,2 1 4 15,-1 1 1-15,-5 5-1 16,-4 0 1-16,2 3 4 15,-10 4 16-15,-1 0 9 16,4 4 8-16,-6-1-1 16,3 5-8-16,1 3-2 0,1 7-5 15,1-1 2 1,-2 5-5-16,-1 1-4 0,-5-2 2 0,-1 2-37 16</inkml:trace>
  <inkml:trace contextRef="#ctx0" brushRef="#br0" timeOffset="9921.1469">9908 9565 806 0,'1'3'316'0,"6"7"-207"16,5 5-27-16,-2 10-10 0,4 2-6 15,-7-4-11-15,-1-2-4 16,-3-9-12-16,-2-2 0 16,3-9 8-16,0-4-1 15,2-10 1-15,2-8-4 16,2-7-18-1,3 2-8-15,6 0-15 0,3 3-6 16,7 8-12-16,6 3-2 16,3 9-3-16,-3 4-73 0</inkml:trace>
  <inkml:trace contextRef="#ctx0" brushRef="#br0" timeOffset="10259.8947">10531 9618 805 0,'1'-4'393'0,"5"3"-136"16,-5-1-86-16,-2 2-81 16,-1 0-19-16,1 0-26 0,-24 3-11 15,-36 39-12-15,29-28-5 16,4-8 1-16,1-5-7 15,9-7-21-15,1-5-7 16,5-4-14 0,4-2 3-16,5 5 10 0,3-1-1 15,6 3-4-15,0 4 2 0,8 5 10 16,1 2 8 0,3 11 11-1,8 2 5-15,0 4-4 16,2 4-1-16,-1-2-2 0,-4 0-11 0,8-5-229 15</inkml:trace>
  <inkml:trace contextRef="#ctx0" brushRef="#br0" timeOffset="10689.5451">10818 9705 538 0,'9'-8'301'0,"7"-4"-63"31,3 0-75-31,-6-1-24 15,-2 0-29-15,-3-1-14 0,-13 2-24 0,-3-4-8 16,-9 2-27 0,-6-1-10-16,0 2-23 15,-6 3-8-15,4 7-20 16,4 6-10-16,-1 7-9 16,8 4 0-16,6 9 10 15,7 2 7-15,11 3 15 16,6 0 6-16,4-10 12 15,-2-5 6-15,3-7 20 16,0-6 15-16,3-11 11 16,3-4 1-16,-7-13-9 15,2-3-11-15,-11-7-7 16,-4-8-1-16,-9-11-4 0,-7-7-2 16,2-2-5-1,1 12-3-15,2 20-5 0,3 12-4 16,-5 22-20-16,4 4-4 15,2 26-4 1,2 12 2-16,8 18 14 0,1 4 3 16,3-3 1-16,1-2 1 0,0-13 21 15,-3-5-80-15</inkml:trace>
  <inkml:trace contextRef="#ctx0" brushRef="#br0" timeOffset="11168.6545">9903 9962 401 0,'-2'0'230'0,"-5"-1"-21"15,7 0-38 1,0-1-64-16,7 1-28 16,24 0-22-16,83 0 10 0,-20 4 31 15,12-1 16-15,21-1-2 16,6 2-21-1,1 3-39-15,1 0-16 0,-20 0-21 0,-17-2-4 16,-23-2-63 0,-22 3-90-16</inkml:trace>
  <inkml:trace contextRef="#ctx0" brushRef="#br0" timeOffset="11908.543">10247 10194 646 0,'6'-1'337'16,"2"1"-94"-16,6 8-105 0,-2 7-36 16,-1 5-32-16,-7 2-10 15,-1 4-17-15,-3-2-4 16,2-3-6-16,3-3-3 16,-4-11-4-16,0-2 6 15,0-9 6-15,5-4 1 16,3-9-5-16,4-6-9 15,1 1-16-15,-3 0-6 16,3 7-2 0,0 6 3-16,-2 6 3 0,5 4 3 15,-4 8 5-15,0 1-2 16,-3 4 1-16,-3 1-1 16,-4-3-2-16,-2-1 0 15,-1-7 4-15,0-1 8 16,0-6 6-16,0 2-1 15,0 0-8-15,3-12-8 16,20-40-12-16,-4 33-3 0,2 3-4 16,-2 5-1-16,7 8-2 15,-9 4 1 1,1 8 6-16,1 7 4 0,-5 5 13 16,-1 2 7-16,-2 3 13 15,-2 1 6-15,-1-3 3 16,-1-1-3-16,-4-6-10 15,0-2-7-15,-3-6-11 16,0-1 4-16,0-2-150 16</inkml:trace>
  <inkml:trace contextRef="#ctx0" brushRef="#br0" timeOffset="25597.6236">1768 11204 319 0,'-10'0'219'15,"-8"4"-3"-15,9 2-47 0,23 7-36 16,13-1-15-1,32 3-10-15,14-1-13 0,18-3-27 16,7-1-7-16,3-2-9 16,-3-1-3-16,-10-3-17 15,-16-4-7 1,-24-3-4-16,-13 1-27 16,-21-4-83-16,-2 5-57 0,-19 1-228 15</inkml:trace>
  <inkml:trace contextRef="#ctx0" brushRef="#br0" timeOffset="25832.2611">2192 11259 385 0,'-2'0'222'0,"-4"2"-25"16,1 5-92-16,-1 6-11 15,3 20-22-15,3 9-7 16,2 22 22-16,2 4 6 15,-3 2 5-15,-1-6-5 16,1-9-36 0,-1-7-16-16,0-9-18 15,-2-2-1-15,4-11-2 0,-3-4 0 16,1-11-17 0,-4-8-98-16</inkml:trace>
  <inkml:trace contextRef="#ctx0" brushRef="#br0" timeOffset="26149.907">2726 11579 877 0,'12'-1'361'0,"25"0"-232"0,9 0-13 15,12 2-52-15,8 4-23 16,-10-1-24-16,-7 0-5 15,-8-1-25-15,-7-2-43 16,-8 2-113-16,-2 1-89 16</inkml:trace>
  <inkml:trace contextRef="#ctx0" brushRef="#br0" timeOffset="26341.4279">2841 11684 650 0,'2'4'324'0,"10"3"-83"16,10 0-34-16,20 2-13 15,7-2-26-15,10 0-46 16,1 0-26-16,-7-3-43 16,-3 0 0-16</inkml:trace>
  <inkml:trace contextRef="#ctx0" brushRef="#br0" timeOffset="27374.6434">3917 11501 430 0,'-2'-1'246'16,"-2"-3"-16"-16,4-1-29 16,0 3-44-16,0 1-33 15,11-27-50-15,21-36-15 16,-20 21-8-16,2 1 1 15,-11-1 3-15,-3 4-5 16,-1 10-2-16,-4 8-6 16,-3 16-24-16,3 5-7 15,-5 15-16-15,3 13-7 0,5 24 1 16,2 9 4-16,6 14 4 16,2-3 3-1,8-9 2-15,1-9 2 0,3-17-147 16,0-4-177-16</inkml:trace>
  <inkml:trace contextRef="#ctx0" brushRef="#br0" timeOffset="27598.0993">3594 11698 847 0,'8'1'336'15,"17"4"-193"-15,13 1-25 16,45 1-3-16,11 0-15 0,21-3-23 16,7 2-6-16,-1-3-14 31,-4 0-5-31,-10-3-24 0,-6-4-12 16,-28-2-78-16,-14 3-95 15</inkml:trace>
  <inkml:trace contextRef="#ctx0" brushRef="#br0" timeOffset="28167.7684">3716 12290 577 0,'-1'9'271'16,"3"9"-85"-16,7 3-38 15,16 2-9-15,9-2 0 0,12-6-8 16,3-5 2 0,-7-11-4-16,-7-7-3 0,-14-12-20 15,-5-6-7 1,-8-11-19-16,1-3-20 16,-5-11-21-16,-1 1-8 0,-1-2-17 15,2 2-6 1,10 6-8-16,1 0-6 0,9 9-3 0,0 8-2 15,-2 13-51-15,2 13-60 16,-7 15-160 0,-3 9-139-16</inkml:trace>
  <inkml:trace contextRef="#ctx0" brushRef="#br0" timeOffset="28350.7107">3910 12155 888 0,'16'2'400'0,"22"3"-185"0,7 4-23 16,7-1-78-16,2 0-26 16,-2-3-46-1,-4-2-62-15</inkml:trace>
  <inkml:trace contextRef="#ctx0" brushRef="#br0" timeOffset="29687.5451">4983 11615 746 0,'-2'-2'322'16,"5"2"-157"-16,5 0-45 15,25 4-53-15,11 1-10 16,22-1-30-16,9-1-8 16,1 0-5-16,-9 1-57 15</inkml:trace>
  <inkml:trace contextRef="#ctx0" brushRef="#br0" timeOffset="29846.5941">5035 11724 541 0,'10'2'281'15,"19"1"-73"-15,11 2-51 16,23-4-65-16,7 0-31 0,6 2-77 0,-1 0-145 16</inkml:trace>
  <inkml:trace contextRef="#ctx0" brushRef="#br0" timeOffset="30114.6829">5651 11675 808 0,'4'1'298'0,"16"-1"-186"16,15 1-27-16,32-1 12 0,15 0 24 15,27 0-11-15,9-1-11 16,11 4-22-16,-3 1-25 16,-8 2-32-16,-10-3-5 15,-19-1-46-15,-6 0-67 16</inkml:trace>
  <inkml:trace contextRef="#ctx0" brushRef="#br0" timeOffset="30370.2424">6275 11394 575 0,'6'-20'310'15,"2"-14"-86"-15,5-4-64 16,-2 3-19-16,1 3-38 16,-3-1-16-16,-4 8-13 15,1 3-12-15,-11 7-17 0,-1 8-14 16,-6 12-27-16,-1 9-4 16,6 23-10-1,0 9 0-15,9 22 4 0,11 8 3 16,11 1-117-16</inkml:trace>
  <inkml:trace contextRef="#ctx0" brushRef="#br0" timeOffset="30802.5918">6087 12006 696 0,'-5'-1'353'16,"-2"1"-115"-16,6 3-82 0,18 7-71 0,9 9-31 16,23 6-12-16,5 7 1 15,1 3-5-15,-6-2-4 16,-23-3-14-16,-8-2-1 15,-25-3-1-15,-14-5 0 16,-23-5 0 0,-9-3-1-16,0-12-2 15,10-5-1-15,22-7-22 0,12-7-12 0,23-6-15 32,13-4-4-32,20-6 13 15,4 2 11-15,0 5 15 0,-9 3 25 16,-23 4 24-1,-16 2 6-15,-28-4 5 0,-17-1-20 0,-14 6-20 16,-3-3-7-16,13 10-101 16,14 4-247-16</inkml:trace>
  <inkml:trace contextRef="#ctx0" brushRef="#br0" timeOffset="31343.7851">7056 11607 766 0,'0'-1'355'15,"8"0"-153"-15,8 0-34 16,20-1-60-16,12 4-19 0,13-1-26 16,2-1-12-16,-7 2-17 15,-10-1-7-15,-12 2-12 16,-10-1-28-16,-14-2-156 16,-5 4-126-16</inkml:trace>
  <inkml:trace contextRef="#ctx0" brushRef="#br0" timeOffset="31524.6837">7092 11744 736 0,'25'1'404'0,"18"1"-99"16,19-1-99-16,1 0-36 16,-6 0-71-16,-9 0-28 15,-20 0-127-15,-9 0-312 16</inkml:trace>
  <inkml:trace contextRef="#ctx0" brushRef="#br0" timeOffset="32499.1023">8201 11507 526 0,'-5'-7'266'0,"-10"-7"-61"15,-10 2-15-15,-10 3-41 16,-2 4-19-16,-1 5-57 16,5 3-30-16,5 15-37 15,6 5-9-15,12 12-8 16,4 7 1-16,16 4 5 15,9-3 3-15,17-2 8 16,10-7 16-16,16-15 35 16,5-8 16-16,-7-18 42 0,-8-8 5 15,-22-11-1 1,-13-7-6-16,-17-7-38 16,-13-1-18-16,-29-2-33 0,-9 3-10 15,-13 4-14-15,2 4-3 16,21 11-118-1,12 4-90-15</inkml:trace>
  <inkml:trace contextRef="#ctx0" brushRef="#br0" timeOffset="32707.7693">8417 11780 903 0,'3'0'462'16,"4"-3"-154"-16,-2-1-84 0,8-3-129 15,-3 1-42-15,3-1-148 16,0 3-188-16</inkml:trace>
  <inkml:trace contextRef="#ctx0" brushRef="#br0" timeOffset="33002.0996">8769 11668 667 0,'1'-25'347'0,"2"-19"-110"16,1-8-70-1,2 1-25-15,-2 5-19 16,0 2-3-16,-4 17-11 16,0 6-1-16,-1 14-41 15,-2 12-23-15,7 18-36 16,-1 8-8-16,10 15-4 16,-6 5 3-16,2-3 2 15,2-2 1-15,-9-6 2 0,8-7 0 16,-2-7-134-16,-2-2-154 15</inkml:trace>
  <inkml:trace contextRef="#ctx0" brushRef="#br0" timeOffset="33347.0053">8989 11515 873 0,'-3'-17'373'0,"-2"-18"-197"16,9 6-38-16,12 11-27 16,7 5-18-16,15 7-14 15,6 9-9-15,6 13-19 16,0 2-5-16,-10 6-16 0,-6 1-6 16,-25-7-2-16,-7 4-1 15,-18 1 1-15,-10-2-2 16,-7 4-7-1,-5-5-2-15,8-1-4 0,4 1-2 16,9-9-3 0,6 2-2-16,11-5-2 15,5 1-2-15,13 2 1 0,8-2 1 0,7 0 2 32,4 0-1-32,2 3-34 0,0-1-99 15</inkml:trace>
  <inkml:trace contextRef="#ctx0" brushRef="#br0" timeOffset="33826.8958">9731 11400 786 0,'6'-6'373'0,"4"-8"-124"16,-5 2-56-16,-6 4-75 0,-4 0-32 0,-9 3-63 16,-5 0-16-16,-6 5-7 15,-2 1-2-15,2 4-4 16,3 3-2 0,-1 7-3-16,1 4 1 0,-1 10 0 15,0 0 2-15,3 0 3 16,3-2 1-16,3-5 5 15,4-2 2-15,3-7 3 16,4-5 1 0,6-4 8-16,7-4 1 15,10-7-1 1,5 2-3-16,12-5-12 0,6 9-4 16,8 11 4-16,-1 2 5 15,-6 11 5-15,-6 1 5 16,-17 3 14-16,-10 2 7 15,-9-5 16-15,-9-3 4 16,-15-5-11-16,-8-6-8 16,-13-6-13-16,1-5-6 15,0-11-2-15,7-3-40 0,15-2-117 16,7 1-116-16</inkml:trace>
  <inkml:trace contextRef="#ctx0" brushRef="#br0" timeOffset="34320.6143">10702 11536 516 0,'2'-4'365'15,"0"1"12"1,-11-5-176-16,-6 0-33 15,-18-4-64-15,-6 3-16 0,-2 3-38 16,0 3-21-16,15 6-24 16,10 3-6-16,12 6-8 15,9 3-1-15,14 4 4 16,11 2 4-16,14 4 3 16,1 0 4-16,-4 4 21 15,-2-3 13-15,-17-6 16 0,-6 1 6 16,-12-9 5-1,-13-5-2-15,-15-6-6 16,-11-4-4-16,-11-5-21 0,6 0-9 0,6-4-11 31,10 2-6-31,17 2-124 0,5-2-185 16</inkml:trace>
  <inkml:trace contextRef="#ctx0" brushRef="#br0" timeOffset="49533.6654">1950 13545 425 0,'-6'0'220'0,"-8"2"-62"15,2 3-64-15,0 13-71 16,5 7-9-16,7 8-14 15,7 4-2-15,11-4 0 0,3-3 6 16,8-11 35 0,4-5 23-16,-4-13 46 0,9-6 14 15,-9-8 11-15,-2-1 3 16,-3-7-3-16,-16-5-2 16,-2 0-21-16,-6-4-19 15,-6 5-39-15,0 4-17 16,-2 9-32-16,1 6-17 15,-3 10-33 1,1 7-8-16,5 9-6 0,4 5 8 0,14 4 23 31,7-2 7-31,11-6 14 0,5-5 12 16,4-8 27 0,1-6 15-16,-5-7 34 0,-1-4 13 15,-10-5 8-15,-7-4 2 0,-9-2-18 16,-4-2-17-1,-10 4-18-15,-2-2-66 0,-4 8-178 16,0 2-196 0</inkml:trace>
  <inkml:trace contextRef="#ctx0" brushRef="#br0" timeOffset="49706.6503">2622 13590 684 0,'23'-3'307'15,"14"-6"-141"-15,23 6-105 0,8 3-23 16,-4 8-85-16,-2 4-158 16</inkml:trace>
  <inkml:trace contextRef="#ctx0" brushRef="#br0" timeOffset="49929.0512">2703 13807 886 0,'7'0'391'0,"6"0"-170"15,22-1-118-15,10 1-10 0,14 1-36 16,0-1-25-16,-9 1 3 16,-13 2-74-16</inkml:trace>
  <inkml:trace contextRef="#ctx0" brushRef="#br0" timeOffset="50477.5705">3645 13632 374 0,'-2'-2'286'0,"-3"1"28"31,-6 0-98-31,-8-2-99 0,-6 0-41 0,-1-5-24 16,-1-6 4-16,4-11-2 15,7-4-8 1,9-7-25-16,7-5-17 0,18 6-13 15,1 1 0-15,8 10 15 16,7 10 19-16,3 15 8 16,4 13 0-1,-7 15 0-15,-5 9-8 0,-21 8 5 16,-11-1 0-16,-24 3-5 16,-10-2-3-16,0-2-19 15,-1-1-27-15,14-13-57 16,2-7-19-16,5-15-9 15,9-7 21-15,7-6 37 16,4-2 16-16,17 2 36 0,2 1 19 16,9 4 38-16,1 2 8 15,3 4-5-15,-4 3-11 16,-6 5-24-16,-1 0-3 16,-4 1-86-1,1-4-206-15</inkml:trace>
  <inkml:trace contextRef="#ctx0" brushRef="#br0" timeOffset="50821.6012">4004 13657 768 0,'0'2'344'15,"0"5"-121"-15,0 3-92 16,0 8-48-16,3 1-9 15,-1 1-41-15,-2 0-12 0,0-7-4 16,0-3 0 0,0-5 14-16,1-5 16 0,5-3 7 0,-6-5-1 31,0-9-14-31,0-3-16 0,0-7-11 16,6 2-4-16,4 0-9 15,6 2 1-15,7 5 7 16,-1 3 6-16,5 11 8 15,-2 3-1-15,-4 10-5 16,1 1-5-16,-5 5-1 16,-3 3-2-16,-6 1-1 15,-2 3 0-15,-8 2-38 16,1 0-79-16</inkml:trace>
  <inkml:trace contextRef="#ctx0" brushRef="#br0" timeOffset="51104.9069">4426 13853 606 0,'8'3'338'16,"7"2"-40"-16,5 0-46 16,-1-7-44-16,-2-2-35 0,2-8-26 15,-3-4-8 1,-5-9-6-16,1-4-3 15,-9-6-36-15,-3-4-18 0,-1-6-35 16,-6-4-11-16,4-14-17 16,3-4-10-16,11-3-9 15,8 2-6-15,11 17-7 16,0 11-16-16,0 15-55 16,-1 6-54-16,-5 12-154 15,0 5-153-15</inkml:trace>
  <inkml:trace contextRef="#ctx0" brushRef="#br0" timeOffset="51276.0637">4528 13499 1380 0,'13'-2'544'15,"17"-5"-367"-15,11 3-10 16,-1 0-51-16,2 0-30 15,-8 5-50-15,-5 2-38 16,-6 1-546-16</inkml:trace>
  <inkml:trace contextRef="#ctx0" brushRef="#br0" timeOffset="51882.579">5139 13617 885 0,'0'-2'365'0,"7"2"-210"16,9 0-56-16,18 2-51 15,12 1-13-15,10-2-20 16,-1-1-5-16,-6 4-25 15,-14-3-42-15,-13 2-215 16</inkml:trace>
  <inkml:trace contextRef="#ctx0" brushRef="#br0" timeOffset="52054.683">5192 13694 611 0,'-5'3'310'16,"0"6"-79"-16,5-3-35 0,18 1-37 15,8-1-20 1,17-3-49-16,7 0-23 16,1-3-33-16,-4 1-34 15,-6 0-321-15</inkml:trace>
  <inkml:trace contextRef="#ctx0" brushRef="#br0" timeOffset="52488.4918">5991 13660 838 0,'-13'-19'376'16,"-4"-22"-175"-16,4-2-56 15,13 1-78-15,10 6-22 16,16 5-16-16,11 8 0 16,9 10 5-16,2 9 1 15,-1 17-15-15,-7 7-3 16,-18 15 3-16,-13 5 6 0,-28 5 1 16,-12 4-2-1,-15-1-5-15,-2-1-2 0,6-3-7 16,5-6 3-1,14-12 4-15,1-9 1 0,11-9 1 16,5-5-4 0,6-3-16-16,5 0-3 0,11-1-5 15,6 0 2-15,13 1 6 16,8 2 0 0,8 4 1-16,-2 1 1 0,-4 0-74 15,-1 1-68-15,-12-5-273 16</inkml:trace>
  <inkml:trace contextRef="#ctx0" brushRef="#br0" timeOffset="52798.083">6399 13818 642 0,'0'5'317'16,"-3"6"-96"0,3 2-37-16,0 1-55 0,-1 1-25 0,1-5-43 31,-2-3-18-31,-1-4 1 0,-1-3 2 0,4-2-2 31,0 1-6-31,0-7-20 0,4-18-8 0,8-31-8 16,-3 29-4-16,8 8-2 15,-4 1 4 1,5 10 13-16,-1 4 7 0,0 5 13 16,1 9-7-1,-5 5-5-15,0 4 4 16,-4 7-5-16,-3 1 4 15,2 0-4-15,0 1-6 16,1-4-4-16,3-8-10 16,-2-6-115-16,4-5-128 15</inkml:trace>
  <inkml:trace contextRef="#ctx0" brushRef="#br0" timeOffset="53125.2009">6992 13794 1077 0,'-5'2'534'16,"1"2"-157"-16,2-1-56 16,1-3-101-16,0 0-51 15,1 0-86-15,-2 0-31 16,2 0-14-16,0-1-67 0</inkml:trace>
  <inkml:trace contextRef="#ctx0" brushRef="#br0" timeOffset="53876.3924">7463 13592 501 0,'-6'-8'315'16,"-2"-6"-30"-16,-9 2-103 16,-6-2-29-16,-6 1-28 0,-1 5-7 15,-2 4-31-15,-1 4-17 16,15 11-40-1,5-2-18-15,18 13-12 0,12 4-4 16,8 4 3-16,4 2 1 16,1 2 4-16,-7 2 2 15,-4 0 1-15,-8-4 1 16,-11-5 8 0,-2-7 7-16,-18-9 7 15,1-7 4-15,-8-7-9 0,2-4-6 16,4-6-14-16,5 0-5 15,10-5-9 1,9-1-5-16,15-6 0 16,10-3 1-16,9-4 5 0,5-1 4 15,-3 1 5-15,-5 3 6 16,-16 1 14-16,-15 6 2 16,-22 4-9-16,-7 3-6 0,-5 9-14 15,4 5-22 1,10 3-162-16,4 9-252 15</inkml:trace>
  <inkml:trace contextRef="#ctx0" brushRef="#br0" timeOffset="54120.185">7831 13582 904 0,'15'-1'385'0,"20"-3"-231"0,10 1-32 16,18 4-60-16,-1-1-27 0,-5 0-20 16,-8 2-10-16,-16-3-111 31,-12 0-137-31</inkml:trace>
  <inkml:trace contextRef="#ctx0" brushRef="#br0" timeOffset="54271.0333">7873 13691 851 0,'12'4'418'15,"17"-1"-137"-15,10 0-33 16,14-2-79-16,2-1-42 0,-2 1-68 15,-3 1-27-15</inkml:trace>
  <inkml:trace contextRef="#ctx0" brushRef="#br0" timeOffset="54762.0395">8496 13611 727 0,'0'-7'350'15,"-1"-5"-130"-15,12-10-106 16,6-6-34-16,11-9-21 15,4-5-4-15,0-2 4 16,-4 3 3-16,-6 7-4 16,-6 10-2-16,-10 15-3 0,-5 3-10 15,-3 20-28-15,-3 10-11 16,2 22-15-16,4 14 3 16,3 7 12-1,0-1 3-15,5-3-1 16,-2-7 0-16,3-11 14 15,3-5-68-15,5-18-244 0</inkml:trace>
  <inkml:trace contextRef="#ctx0" brushRef="#br0" timeOffset="55103.506">9245 13351 830 0,'-22'-8'414'0,"-20"-8"-135"16,-6 10-124-16,2 6-40 15,4 12-58-15,4 9-32 0,13 18-34 16,6 6-8 0,15 10-3-16,9 3 6 0,12-9 7 15,11 2 5-15,10-12 4 16,7-5 3-16,10-9 5 15,-1-9 3-15,-5-12 7 16,-11-5 34-16,-23-10 40 16,-7-5 10-16,-25-6 8 15,-11-3-31-15,-25-3-43 16,-12 4-17-16,-2 10-21 0,9 7 11 16,25 6-157-1,16 6-155-15</inkml:trace>
  <inkml:trace contextRef="#ctx0" brushRef="#br0" timeOffset="55579.055">9537 13690 693 0,'1'1'349'0,"1"1"-94"0,-1 10-116 16,-1 3-19-1,-2 7-18-15,-1 1-15 0,-1 0-32 16,2-2-13-16,-2-7-17 16,3-4 0-16,0-9 19 15,-1-3 2-15,2-9-1 16,0-7-3-16,-1-6-23 15,-2-2-4-15,1-1-6 16,-1 2-3-16,5 7-10 16,3 1-3-16,5 6-7 15,5-1-2-15,6 3 2 16,4 3 0-16,7 1 3 16,3 5 2-16,2 0 4 15,2 0 2-15,-10 0 4 16,-8-1 2-16,-6 0-3 15,-10 1-5-15,-1 4-6 16,0 5-5-16,-4 5 22 16,2 5 6-16,-1 7 8 15,-2 1 7-15,1 9-18 0,3-1-1 16,9 2-45-16,8-4-244 16</inkml:trace>
  <inkml:trace contextRef="#ctx0" brushRef="#br0" timeOffset="56156.8648">10803 13436 517 0,'4'1'260'0,"7"4"-59"15,0 17-105-15,2 8-24 0,1 14 16 16,-5 0 2-16,-4-4-14 0,-5-4-13 16,0-11-23-16,1-5-6 15,-1-11-5 1,4-3 9-16,2-12 4 16,0-8 0-16,9-9-4 15,-2-5-13-15,3-9-14 16,2 1-7-16,9 4-10 0,5 2-7 0,6 15-4 31,3 8 19-31,-6 12-150 0</inkml:trace>
  <inkml:trace contextRef="#ctx0" brushRef="#br0" timeOffset="56455.858">11492 13602 874 0,'0'1'394'16,"-1"2"-176"0,-7 10-87-16,0-3-5 15,-14 6-41-15,-5 0-23 0,-7-3-31 0,-1-1-4 16,6-7-1-16,1-5-18 16,8-8-28-16,-2-4-7 31,4-3-11-31,0-1 16 0,6 1 16 0,6 3-2 15,9 2-16-15,9 2-7 16,10 9-8-16,0 2 9 0,-2 9 23 31,7 5 8-31,-3 2 11 16,6 2 1-16,2 2-30 0,3-1-117 0</inkml:trace>
  <inkml:trace contextRef="#ctx0" brushRef="#br0" timeOffset="56872.7253">11891 13665 773 0,'-3'-9'372'0,"-6"-9"-133"16,0-2-54-16,-9-3-65 15,-3 0-28-15,-5-4-38 16,1 5-15-16,-1 6-22 15,0 8-9-15,6 10-15 0,-6 9-7 16,10 12-3-16,4 1 1 16,9 5 4-16,9 0 3 15,9-8 9-15,8 0 5 16,2-9 14-16,5-4 4 16,7-12 9-16,0-5 0 0,0-12 2 15,-6-5 0 1,-7-9-1-16,-6-9-1 0,-11-17-2 15,-7-8-3-15,-7-8-6 16,-5 7-4 0,1 22-6-16,1 16 0 0,3 26-13 15,2 11-3-15,4 17-6 16,1 9-4-16,6 22 7 16,7 10 2-16,1 13 3 15,4 4 3-15,0-12 1 16,-2-6 37-16,1-11-216 15</inkml:trace>
  <inkml:trace contextRef="#ctx0" brushRef="#br0" timeOffset="57159.5688">10826 13825 820 0,'19'3'315'0,"37"1"-218"16,26-2 23-16,36 1-1 16,14-2-5-16,19 0-25 15,-6 0-24 1,-5 1-20-16,-10 2-14 0,-29-2-9 15,-12 1-22-15,-31 0-64 16,-17-2-65-16,-20 0-278 16</inkml:trace>
  <inkml:trace contextRef="#ctx0" brushRef="#br0" timeOffset="57534.0475">11443 14119 404 0,'-5'-4'294'0,"-12"-6"59"15,-4 5-124-15,-10-1-57 16,-3 7-23-1,-3 1-39-15,6 3-20 0,12 2-50 16,9 1-23-16,21 9-23 16,12-1-6-1,28 11 7-15,9-3 5 16,17 6 5-16,-5 0 0 0,-18-1 2 16,-18-4 1-16,-34-5 39 15,-19-1 11-15,-32-7 20 16,-13-3 10-16,-15-9-22 15,6-3-10-15,16-9-17 16,6-2-8-16,19-1-168 16</inkml:trace>
  <inkml:trace contextRef="#ctx0" brushRef="#br0" timeOffset="64057.1761">1896 16089 306 0,'19'-23'197'0,"26"-27"33"16,1-5-9-16,4 4-12 15,-10 6-29-15,-9 18-51 16,-5 10-24-16,-11 20-31 16,-8 10-11-16,-7 18-30 15,-2 11-7-15,-1 6-6 0,4 0 1 16,6-3-5-16,3-7-1 16,11-12 2-16,7-9 1 15,8-17 14-15,4-5 5 16,1-13 10-16,1-3 5 15,-5-9-6 1,-8-5-4-16,-11-8-11 0,-3-3-11 16,-7 4-11-16,-2 8-5 15,-3 18-6 1,-5 9-7-16,-2 18 0 16,0 9 2-16,2 16 7 15,6 8 3-15,4 0 3 16,5 0-1-16,1-7-1 15,3-9 0-15,12-11-73 0,4-8-104 16</inkml:trace>
  <inkml:trace contextRef="#ctx0" brushRef="#br0" timeOffset="64261.8348">3002 15806 859 0,'11'3'404'0,"5"3"-154"0,24 0-143 16,10 1-21-16,10-4-42 15,1 1-13-15,-7-3-14 16,-10 0-2-16,-14-1-122 15,-5 0-128-15</inkml:trace>
  <inkml:trace contextRef="#ctx0" brushRef="#br0" timeOffset="64426.5033">3034 15945 958 0,'6'6'454'15,"5"1"-169"-15,22 2-128 0,12 0-30 16,15 0-49-16,7-3-29 16,-6-3-23-16,-7-2-118 0</inkml:trace>
  <inkml:trace contextRef="#ctx0" brushRef="#br0" timeOffset="64919.2767">3733 15636 622 0,'29'-32'416'15,"23"-16"-18"-15,7 13-194 0,-3 9-52 0,-8 27-93 16,-9 8-25-16,-13 27-3 16,1 13 1-16,-10 18 0 15,-4 8-1-15,2 6-8 16,-6-5-6-16,5-15-4 15,1-11 1-15,-3-21 1 16,1-10 2-16,-8-14 21 16,-4-5 4-1,-8-19-2-15,-5-1-3 0,-5-7-24 16,-2-4-6-16,1 5-6 16,2 1-1-1,5 11-4-15,3 7-5 16,0 13 1-16,-6 9 3 15,-7 7 5-15,-7 4 1 16,-11-3 4-16,-4-2 0 0,-3-7-63 16,4-6-68-16</inkml:trace>
  <inkml:trace contextRef="#ctx0" brushRef="#br0" timeOffset="65384.5926">4400 16215 995 0,'-1'1'390'0,"3"4"-281"15,9-5-6-15,10 0 2 16,0-2 4-16,0-11 14 15,-6-1-2-15,-4-7-24 16,-2-2-11-16,-5-4-10 16,-1-3-16-16,-6-21-23 15,-1-6-9-15,2-16-15 16,3-6-4-16,15 5-9 16,5 3-3-16,11 16-5 15,3 6-1-15,0 13 0 16,-1 11-2-16,-3 14-68 15,-1 7-68-15,-4 20-211 16</inkml:trace>
  <inkml:trace contextRef="#ctx0" brushRef="#br0" timeOffset="65576.9899">4387 15903 929 0,'13'-3'420'16,"16"-4"-156"-16,10 7-95 0,14 11-68 15,7 2-15 1,8 4-44-16,-1-2 33 0</inkml:trace>
  <inkml:trace contextRef="#ctx0" brushRef="#br0" timeOffset="66152.5318">5188 15912 734 0,'7'1'311'0,"19"1"-160"15,9 1-47-15,22-1-36 0,2-2-20 16,3-2-31-16,-2-1-5 15,-12 2 9-15,-2-1-59 16,-13-3-266-16</inkml:trace>
  <inkml:trace contextRef="#ctx0" brushRef="#br0" timeOffset="66359.5655">5270 16043 696 0,'-5'4'365'16,"3"7"-92"-16,9-1-81 0,25 0-57 15,13-2-2-15,18-6 11 16,5 2-16-16,0-5-32 16,-7-1-25-16,-13-2-40 15,-10-2-55-15</inkml:trace>
  <inkml:trace contextRef="#ctx0" brushRef="#br0" timeOffset="68775.3903">6391 15777 908 0,'-10'-6'430'16,"-8"-3"-189"-16,-5 6-122 0,0 6-41 15,-2 14-71-15,3 9-15 16,5 19-9-16,9 7 3 15,18 4 9-15,7-2 2 16,21-8 3-16,-1-12 0 16,4-12 4-16,5-6 1 15,-1-17 37-15,2-4 30 16,-8-13 46-16,-9-7 19 16,-19-8-7-16,-7-4-23 15,-18-8-39-15,-11 2-19 0,-9 7-30 16,0 4-10-16,1 13-13 15,6 7-46-15,9 11-157 16,7 5-203-16</inkml:trace>
  <inkml:trace contextRef="#ctx0" brushRef="#br0" timeOffset="68980.8979">6830 16137 1211 0,'2'1'497'16,"4"0"-312"-16,-6 0-58 16,0-1-72-16,0 0-12 15,0 0-220 1</inkml:trace>
  <inkml:trace contextRef="#ctx0" brushRef="#br0" timeOffset="69442.578">6957 15763 952 0,'1'0'426'16,"4"0"-207"-16,-9 7-98 16,-2 5-34-16,-4 6-31 15,1 6-12-15,6 4-19 16,7 2-6-16,10-2-5 0,4-4-1 16,9-5 2-1,1-4 1-15,7-7-1 0,-3-3 0 16,-5-5-1-16,-5-3-2 15,-7-7-31-15,0-1-33 16,-4-10-110-16,-2-4-57 16,0-5-28-1,-5-1 31-15,-4 2 128 16,2 5 90-16,-4 5 129 16,0 8 23-16,-2 11 16 0,0 1-29 0,-1 13-54 15,1 6-17 1,1 16-27-16,3 3-1 0,1 10 7 15,3 0-3 1,0-7-3-16,2-1-5 16,-1-15-19-16,3-6-5 0,0-5-20 15,1-9-87 1</inkml:trace>
  <inkml:trace contextRef="#ctx0" brushRef="#br0" timeOffset="69819.7811">7719 15933 696 0,'-4'-7'379'0,"-5"-8"-81"15,-1 2-69-15,-2 5-89 16,3 3-37-16,3 5-51 16,3 3-16-16,6 5-21 15,3 3-6-15,4 0-3 0,4 1 1 16,-1-6 19-16,1-1 20 15,-2-5 43-15,-5-5 19 16,-4-3 7-16,-3-2-13 16,-8-5-40-16,1 4-21 15,-1 3-32-15,2 5-37 16,6 9-224-16</inkml:trace>
  <inkml:trace contextRef="#ctx0" brushRef="#br0" timeOffset="72655.3734">8249 15791 484 0,'-18'3'253'15,"-12"1"-65"-15,11 5-107 16,10 0-21-16,15 7-18 16,9 6-3-16,21 6 6 15,5 7 5-15,14 0-4 16,4 3-4-16,-7-2-2 16,-6-6-3-16,-19-5-1 15,-15-4 11-15,-22-4 17 0,-13-2 2 16,-16-9 0-16,-2-4-13 15,4-8-23 1,7-5-6-16,17-3-12 0,-2-1-4 16,10-2-1-16,6-3 5 15,15-3 8-15,9-5 12 16,13-10 17-16,7-4 5 0,1-3-1 16,-5 5-5-16,-24 7-3 15,-19 7-9-15,-34 10-14 16,-7 4-7-16,-13 12-18 15,1 7-5-15,11 9-52 16,6 3-105-16</inkml:trace>
  <inkml:trace contextRef="#ctx0" brushRef="#br0" timeOffset="72932.1766">8943 15922 768 0,'6'-5'465'31,"5"-5"9"-31,15 3-323 0,5 3-35 15,14 4-66-15,3 4-20 16,-3 7-21 0,1 0-3-16,-17 1-77 15,-8-4-107-15</inkml:trace>
  <inkml:trace contextRef="#ctx0" brushRef="#br0" timeOffset="73089.138">8917 16025 871 0,'10'6'432'0,"11"1"-167"15,19 5-85-15,7-5-45 16,13 0-65-16,1-1-27 16,-11-3-90-16</inkml:trace>
  <inkml:trace contextRef="#ctx0" brushRef="#br0" timeOffset="73758.9024">9855 15760 648 0,'2'-3'307'0,"5"-4"-90"16,13-1-33-16,11-2-27 15,9 2-19-15,15 2-47 0,3 5-24 16,5 9-32 0,-10 3-7-16,-19 3-15 15,-11 4-3-15,-25-2 1 16,-4 0-1-16,-18 0 3 0,-5-1 1 0,-1-2-3 31,1-4-2-31,17-2-7 16,8 0-2-16,17 3-1 15,9 2-1-15,11 7 2 16,3 2 1-16,-5 5 0 16,-3 1-1-16,-18 0 2 0,-9-4 1 15,-19-1 3 1,-17-5 1-16,-15-4 4 0,-5-2 0 16,5-10-2-16,9-1-3 15,23-2-15-15,12-3-16 0,20 4-53 16,11 2-48-1,19-1-254-15</inkml:trace>
  <inkml:trace contextRef="#ctx0" brushRef="#br0" timeOffset="73918.2791">10502 16092 965 0,'0'0'484'0,"2"-4"-179"0,4 1-166 16,-6 2-52-16,0 0-132 16,0-1-172-16</inkml:trace>
  <inkml:trace contextRef="#ctx0" brushRef="#br0" timeOffset="74471.2441">11014 15837 528 0,'-10'0'318'0,"-13"0"14"16,-8-4-130 0,-10-5-42-16,4-3-21 0,2-13-39 15,8-1-22-15,15-4-44 16,1 0-8-16,14 3-22 15,6 1-6-15,12 10-2 16,7 4 2-16,11 9 5 16,1 6 5-16,9 15-1 15,0 5-2-15,-10 12 1 16,-10 6 1-16,-30 0 3 16,-19 4 1-16,-30 4-1 15,-7-1-1-15,2-4-2 16,3-6 0-16,19-15 1 15,7-5 0-15,12-10-4 16,8-2 3-16,10-4 33 16,12 0 12-16,19-4 23 0,12 2-1 15,17-1 9-15,0-1-9 16,-4 3-12-16,-12-2-3 16,-18 0-61-16,-9 0-98 15</inkml:trace>
  <inkml:trace contextRef="#ctx0" brushRef="#br0" timeOffset="75198.4115">11793 15661 827 0,'6'-4'394'0,"12"1"-187"0,1 0-41 16,4 8-84-16,-3 9-39 31,-7 5-18-31,-5 7 0 16,-9 0-2-16,-2-3-3 0,-4-4-7 15,3-7 0-15,4-7 1 16,1-5 0-16,9-14 2 16,2-2 0-16,6-10-6 15,-1-1-2-15,-1 3-6 16,1 3-2-16,-1 10 2 15,2 6-1-15,-2 7 3 16,-3 6 0-16,-2 6 1 16,-1 1 0-16,-4 2 2 15,-1-2 0-15,-4-2 0 16,0-5 0-16,3-4 3 16,3-4 2-16,6-8 0 0,6-3-1 15,3-7-4 1,0-2-1-16,-3 2-2 0,-1 3-3 15,-6 7 11-15,1 5 0 16,-6 9 2-16,0 7 3 16,1 9-10-16,0 3 1 15,0 3-1-15,-1-2-1 16,2-2-32-16,0-4-129 16</inkml:trace>
  <inkml:trace contextRef="#ctx0" brushRef="#br0" timeOffset="75445.4259">11719 15989 688 0,'0'-3'410'0,"19"2"16"16,16-1-211-16,38 0-86 15,22 2-3-15,13-1-32 0,1-1-22 16,-2-1-39-16,-14 0-12 16,-15-2-9-16,-11-1-29 15,-26-2-149-15,-13 4-140 16</inkml:trace>
  <inkml:trace contextRef="#ctx0" brushRef="#br0" timeOffset="75879.7368">12266 16167 730 0,'-6'-4'372'0,"-11"3"-97"15,-6-4-73-15,-12 5-54 16,-3 3-22-16,0 0-46 0,3 6-16 16,13 2-35-16,10 3-16 15,14 2-8-15,11 2-1 0,17 4 0 16,2 2 0-1,6 7 0-15,-5 2-1 16,-8 1 1 0,-3 0-1-16,-18-9 6 0,-4-2 35 15,-16-11 49 1,-13-4 8-16,-8-8 34 16,-8-4-24-16,-3-6-40 15,4 1-6-15,7-5-39 16,8-3-10-16,12-3-101 15,3-3-109-15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0T09:29:46.8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2337 8965 563 0,'-9'-7'325'15,"-19"-6"-37"-15,-7-2-63 16,-9 1-78-16,-7 4-32 16,4 5-53-16,1 6-29 15,5 12-36-15,4 4-14 16,7 5-14-16,13 3 0 0,23 5 5 16,11-4 9-16,27 4 15 15,6-10 2-15,8-8 4 16,3 2 2-16,-14-8 1 15,-7 1 1-15,-23-1 1 16,-8-3 4-16,-11 2 8 16,-9 2 2-16,-18-3 2 15,-9 2-1-15,-11 1-10 16,-3 2-5-16,2 6-10 16,0 2-6-16,6 6-7 15,9 5 0-15,17 9 3 0,11 3 2 16,20 3 4-16,14 3 1 15,12-15 4-15,8-5 0 16,8-11 3-16,-3-15 2 16,7-9 2-16,-7-5 2 15,-4-13 4-15,-3-1 1 16,-10-11 4-16,-5 1 2 16,-15 2-9-16,-2 6 22 15,-7 15-2-15,-2 4-4 16,-3 11-7-16,3 6-23 15,-2 9-8-15,4 7 1 16,6 9 10-16,-1 2 0 16,5 4 0-16,0-4 41 15,-6-5-175-15,1-7-124 16</inkml:trace>
  <inkml:trace contextRef="#ctx0" brushRef="#br0" timeOffset="127.7378">2456 9034 908 0,'0'-2'322'15,"0"-1"-247"-15,6 9-272 0</inkml:trace>
  <inkml:trace contextRef="#ctx0" brushRef="#br0" timeOffset="334.5922">2741 9356 868 0,'8'11'410'16,"3"10"-170"-16,0-4-111 15,-1-3-35-15,4-3-14 16,0-5-3 0,8-6 2-16,-3-2 13 15,0-10-17-15,-2-3-9 0,-2-3-18 16,-2-4-18-1,-4-2-47-15,-5-3-85 0</inkml:trace>
  <inkml:trace contextRef="#ctx0" brushRef="#br0" timeOffset="812.3335">3407 9296 762 0,'-2'3'372'16,"-4"4"-152"0,-8 8-73-1,-7 3-20-15,-10 5-56 16,1 4-24-16,-4-5-21 16,0-5-4-16,7-5-3 15,-3-11 1-15,7-3 0 16,3-5-4-16,4-8-13 15,0 0-6-15,5-1-16 0,6 1-5 16,3 5-16-16,13 3-2 16,8 3-4-16,6 1 6 15,8 6 18-15,0 6 6 16,-3 5 13-16,0 4 1 16,0 5 2-16,-1-1 1 15,3-1 1-15,-2-6 2 16,2-10 1-16,-1-4 2 15,-2-6 3-15,-5-5 24 16,-5-6 15-16,-3-3 4 16,-7-5 1-16,0 3-25 15,-5 5-14-15,-1 2-6 16,-3 17-6-16,3 9 2 0,-5 15 2 16,2 6 1-16,6 4 3 15,1-5 0-15,16-4-2 16,7-7-46-16</inkml:trace>
  <inkml:trace contextRef="#ctx0" brushRef="#br0" timeOffset="1589.645">4962 9278 771 0,'-10'6'323'0,"-4"9"-189"0,6 9-57 16,7 9-43-16,10 3-8 0,13 0 11 15,1-9 25 1,20-9 21-16,-1-11 10 16,1-9 22-16,1-4-12 15,-21-12-5-15,2-4-6 0,-11-10-27 16,-5 0-12 0,3-2-18-16,-9 5-11 15,-2 12-18-15,-1 4-14 16,0 17-16-16,0 13-2 15,4 22 2-15,7 16 8 16,3 17 9-16,2 3 1 0,-8-4 2 16,-8-4 2-16,-15-7 4 15,-10-1 4-15,-14-11 4 16,-5-4 3-16,-5-19 5 16,-2-12 4-16,7-23 4 15,-3-18 1-15,3-17-10 16,4-4-19-16,12-1-59 15,14 1-41-15,31 9-150 16,16 1-117-16</inkml:trace>
  <inkml:trace contextRef="#ctx0" brushRef="#br0" timeOffset="1965.6182">5674 8969 770 0,'-10'0'378'0,"-14"-2"-133"16,-5 4-59-16,-8 17-77 15,-3 3-33-15,4 19-40 16,5 6-16-16,10 15-14 0,10 1-4 16,10 7-2-1,8 5 1-15,13-10 1 16,10-3 2-16,15-15-1 15,10-10 1-15,7-8 0 16,2-8-17-16</inkml:trace>
  <inkml:trace contextRef="#ctx0" brushRef="#br0" timeOffset="2177.315">5776 9269 961 0,'7'-1'417'0,"10"0"-227"0,6 1-69 15,13 12-69-15,-1 6-17 0,1 7-15 16,-2 4-5-16,-2 1-3 16,-2-2-2-16,-2-9-64 15,-4-4-85-15</inkml:trace>
  <inkml:trace contextRef="#ctx0" brushRef="#br0" timeOffset="2328.6056">6122 9266 892 0,'-9'-3'448'16,"-8"0"-157"-16,-7 4-137 16,-7 8-47-16,-1 12-61 0,-4 2-16 0,-1 14-21 15,4-4-3 1,-2-3-53-16,11 1-88 15</inkml:trace>
  <inkml:trace contextRef="#ctx0" brushRef="#br0" timeOffset="2542.7739">6355 9425 1179 0,'1'0'474'16,"1"3"-297"-16,1 5-81 15,-2 10-54-15,-5 1-9 16,-6 4-13-16,-5 1-4 16,-7-6-104-16,5 1-162 0</inkml:trace>
  <inkml:trace contextRef="#ctx0" brushRef="#br0" timeOffset="2843.4725">6637 9048 880 0,'0'3'394'0,"0"10"-161"0,-2 3-51 16,-7 7-70-16,0 6-16 15,-3 9-48-15,-1 5-19 16,10 5-13-16,3 2-6 16,10-4-4-16,9-1 1 15,3-11 0-15,4-3 5 16,0-6 1-16,-3-14 0 0,-3-2 17 15,-1-8-64 1,-8-6-240-16</inkml:trace>
  <inkml:trace contextRef="#ctx0" brushRef="#br0" timeOffset="3006.0743">6475 9314 1093 0,'3'0'436'0,"12"2"-279"16,12 1-66-16,14 2-57 16,15 3-6-16,8 3-15 0,-3-1-19 15,0-2-321 1</inkml:trace>
  <inkml:trace contextRef="#ctx0" brushRef="#br0" timeOffset="3222.6405">7004 9079 1069 0,'5'-1'439'15,"5"4"-274"-15,7 9-62 16,13 12-74-16,6 15-5 16,9 15-5-16,-2 11-5 15,-12 12 3-15,-15-4 2 16,-23-10 4-16,-9-6 0 15,-13-23-1-15,7-10-2 0,9-9-93 16,5-9-145-16</inkml:trace>
  <inkml:trace contextRef="#ctx0" brushRef="#br0" timeOffset="3500.5296">7535 9319 991 0,'7'-5'468'15,"15"-5"-183"1,13 3-93-16,18 0-105 15,6 2-22-15,-3 3-34 16,-6 1-13-16,-13 1-8 0,-10 2-2 16,-8 2-64-16,-3 0-86 15,-10 2-284 1</inkml:trace>
  <inkml:trace contextRef="#ctx0" brushRef="#br0" timeOffset="3665.2135">7614 9421 996 0,'3'5'429'0,"16"4"-176"16,12-1-55-16,17 4-21 15,10-5-15-15,-5-4-70 16,-2-1-20-16,-9-5-45 16,-1-2-104-16</inkml:trace>
  <inkml:trace contextRef="#ctx0" brushRef="#br0" timeOffset="4370.5899">8691 9112 777 0,'-4'3'320'16,"-11"3"-210"0,-4 11-52-16,-10 20-55 15,-6 7-6-15,1 25 1 16,4 3 4-16,7-6 2 0,6-9 2 16,11-24 5-1,3-9 19-15,4-19 79 16,3-8 16-16,4-16 13 0,3-11-9 15,7-20-64-15,4-9-8 16,3-10-8 0,2 1-6-16,-3 2-15 15,-2 8-12-15,-2 14-11 16,-3 3-1-16,-6 20 4 0,-1 8-1 16,-5 16-4-16,0 14-4 15,7 18-7 1,3 8 2-16,11 16 6 0,1 6 2 15,4 6 3-15,2 0 0 16,-6-12 2-16,2-11 1 16,-7-18 8-16,0-8-62 15,-7-15-170-15</inkml:trace>
  <inkml:trace contextRef="#ctx0" brushRef="#br0" timeOffset="4531.0281">8592 9322 879 0,'-2'0'418'0,"9"-2"-163"15,12 2-115-15,21 0-88 16,11 2-23-16,6 3-14 16,6 3-69-16</inkml:trace>
  <inkml:trace contextRef="#ctx0" brushRef="#br0" timeOffset="4909.088">9359 9260 757 0,'-14'-9'442'0,"-14"-6"-69"0,-2-2-181 16,-4 4-57-16,2 5-83 15,5 3-31-15,10 7-35 16,6 5-7 0,14 8-1-16,12 2 6 15,20 8 9-15,4 4 4 16,5 9 4-16,-3-2 2 0,-9 2 2 0,-3-1 0 15,-11-7 3 1,-14-3 2-16,-19-6 8 0,-6-5 3 16,-13-12 3-1,6 3 3-15,4-12-3 0,2-4 2 16,12-6-86-16,-2-3-68 16,11 0-190-1</inkml:trace>
  <inkml:trace contextRef="#ctx0" brushRef="#br0" timeOffset="5057.9923">9505 9346 719 0,'5'-5'420'15,"9"-6"-71"1,-3 3-88-16,-3 8-140 0,0 4-50 16,1 13-55-16,-1 5-10 0,-1 12-6 15,-5 3 8 1,-3 1-230-16</inkml:trace>
  <inkml:trace contextRef="#ctx0" brushRef="#br0" timeOffset="5204.7908">9529 9097 1085 0,'0'-5'401'0,"0"-6"-334"0,1 4-57 15,7 10-195 1</inkml:trace>
  <inkml:trace contextRef="#ctx0" brushRef="#br0" timeOffset="5493.0852">9629 9219 752 0,'4'14'315'0,"8"23"-160"0,6 6-36 16,9 11-52-16,2 3-10 15,-7-10-35 1,-4-10-4-16,-11-13 2 16,-3-11 2-16,-4-8 48 15,1-2 16-15,1-11 7 0,3-6-1 16,3-15-47-16,1-3-21 16,4-6-22-16,1 0-8 15,9 10-5 1,4 6 3-16,8 19 10 0,1 8 8 15,-11 18 6-15,-5 10 0 16,-12 7 31-16,-6-3 6 16,-3-5-3-16,0-5 0 0,1-11-127 15</inkml:trace>
  <inkml:trace contextRef="#ctx0" brushRef="#br0" timeOffset="6012.3402">10647 8921 838 0,'-23'-4'385'0,"-33"7"-184"16,-3 8-61-16,-1 22-89 0,6 9-25 15,12 15-21-15,9 6-3 16,15 14 2-16,14 6 2 15,14 6 4-15,11-4 0 16,18-13 1 0,1-13 0-16,13-22-1 0,4-4 0 15,-1-13-50-15,1-8-130 16</inkml:trace>
  <inkml:trace contextRef="#ctx0" brushRef="#br0" timeOffset="6445.4396">10782 9064 981 0,'0'-6'447'16,"-1"-5"-197"-16,1 0-60 16,1 18-105-16,2 7-33 0,-3 15-57 15,3 12-2-15,-2 12 5 16,-1 6 1-16,8 10 3 0,1-3 2 31,4-7 1-31,-2-13 0 0,-3-18-13 16,2-7-25-1,-6-15-35-15,9-1-14 0,4-12-3 16,4-8 19-16,7-9 32 16,-4-5 12-1,-2 0 18-15,-4 3 4 0,-6 7 17 0,-8 9 6 16,-11 9 7-1,-9 1 4-15,-8 8 4 16,-1 1-3-16,-5 0-5 16,4 1-4-16,6 5-19 0,4-3-3 0,10 1-3 15,3-1 1 1,8-1 9-16,4-3 2 16,15-1 2-1,6 1-2-15,10-1-8 0,5 4 31 16,1 2-189-16,0-6-207 15</inkml:trace>
  <inkml:trace contextRef="#ctx0" brushRef="#br0" timeOffset="6633.144">11219 9353 524 0,'0'-6'342'15,"2"-5"70"-15,5 5-189 16,6 12-84-16,4 7-31 0,11 13-71 15,6 5-9-15,2 4-12 16,2-2-4-16,-8-6-2 16,-1-2 1-16,-5-9-29 15,-2-6-74-15</inkml:trace>
  <inkml:trace contextRef="#ctx0" brushRef="#br0" timeOffset="6782.952">11598 9337 852 0,'-15'0'447'16,"-8"5"-145"-16,-7 10-133 16,-3 5-53-16,-4 12-67 0,0 2-18 15,0-2-16-15,5 0-5 16,11-7-21-16,3-9-76 16</inkml:trace>
  <inkml:trace contextRef="#ctx0" brushRef="#br0" timeOffset="7348.1435">11768 9458 742 0,'7'4'359'0,"3"4"-116"0,19-3-125 16,7 3-33-16,21-3-22 15,9-1-7-15,9 0-32 16,-7-4-19-16</inkml:trace>
  <inkml:trace contextRef="#ctx0" brushRef="#br0" timeOffset="7823.968">12389 9356 842 0,'-2'2'370'0,"-7"2"-152"16,3 11-174-16,0 7-31 15,0 7-8-15,6 3 2 0,7 0 3 16,6-5 1-1,9-5 5-15,0-6 15 0,4-4 31 16,3-5 8 0,-5-8 36-16,3-6-8 0,-4-8-29 15,-4-5-6 1,1-5-37-16,-6-3-4 16,-5-3-6-16,-6 3-6 0,-5 7-11 15,0 12-10-15,-10 9-8 16,4 9-1-16,3 12 2 15,-1-1 6-15,12 9 7 16,2-4 4-16,8 0 1 16,4-2 6-16,2-8-3 0,4-4 39 15,-4-11 41 1,-5-1 15-16,-3-7 32 16,-3-3-36-16,-3 0-28 15,2-8-16-15,-5 2-30 16,-3-3-39-16,2 0-165 15,0-1-219-15</inkml:trace>
  <inkml:trace contextRef="#ctx0" brushRef="#br0" timeOffset="8083.1151">13112 8983 1180 0,'-2'-1'455'16,"2"2"-340"-16,0 10-50 16,7 12-59-16,-1 5-5 0,-6 15 2 15,3 3 0 1,-7 11 1-16,-3 5 0 0,6 7-1 16,1-2 1-16,7-6-1 0,4-9 2 15,7-16 0 1,2-9 1-16,3-9 1 15,4-5 4-15,-1-10-139 0</inkml:trace>
  <inkml:trace contextRef="#ctx0" brushRef="#br0" timeOffset="8261.7697">12997 9270 910 0,'12'1'437'16,"11"2"-181"-16,18 5-115 16,7 3-33-16,3 0-61 0,4 2-20 15,-6-3-103-15,-2-2-225 16</inkml:trace>
  <inkml:trace contextRef="#ctx0" brushRef="#br0" timeOffset="8528.6014">13767 9181 1069 0,'-1'-3'470'0,"2"1"-279"15,-1 5-63-15,0-3-95 16,3 22-31-16,17 58 0 16,-5-24 3-16,-4 6 2 15,2-1 0-15,-5-13 2 16,1-8 1-16,-1-13 2 16,-2-10-12-16,0-8-196 0</inkml:trace>
  <inkml:trace contextRef="#ctx0" brushRef="#br0" timeOffset="8701.1402">13655 9417 883 0,'5'-3'425'0,"1"-1"-158"16,20 4-147-16,10 0-47 0,19 0-35 15,8 1-7 1,3 6-15-16,-4 1-5 0,-10 1-147 15</inkml:trace>
  <inkml:trace contextRef="#ctx0" brushRef="#br0" timeOffset="9209.4342">14586 9335 606 0,'-1'-12'342'16,"-2"-9"-55"-16,-3 1-36 16,-9 0-78-16,-6 4-42 15,-9 4-70-15,-8 8-33 16,-1 12-38-16,0 3-5 0,3 18-1 15,6 5 4 1,14 11 7-16,9 7 2 16,16-3 3-16,11-4 3 15,12-15 3-15,6-7 2 16,5-11 2-16,-2-7 3 16,-3-5 5-16,-5-3 2 15,-14-9 9-15,-7-4 0 16,-12-8 3-16,-2-2-1 0,-11-3-13 15,-1 1-7 1,-3 10-28-16,-1 11-9 0,3 15-6 16,2 17 2-16,3 9 18 15,6 5 4-15,5 6 5 16,6-4 2-16,6 7 2 0,-4-6 2 16,-1-1 3-1,-2-2 4-15,-6-5 9 16,0-4 2-16,-3-7 0 0,3-4-2 15,4-10-43 1,7 4-106-16</inkml:trace>
  <inkml:trace contextRef="#ctx0" brushRef="#br0" timeOffset="9590.4047">14864 8849 987 0,'11'0'442'15,"6"4"-202"-15,15 32-142 16,6 15-54-16,10 31-20 16,-5 12-3-16,-7 16-5 15,-7 6-2-15,-24-14-1 16,-8-6 2-16,-14-28-2 16,-7-13 3-16,-3-14 4 15,1-9 0-15,3-15 52 16,3-6 11-16,5-10 10 15,6-4 1-15,3-6-43 16,3-1-77-16</inkml:trace>
  <inkml:trace contextRef="#ctx0" brushRef="#br0" timeOffset="27175.6653">15464 9179 728 0,'0'2'308'0,"6"5"-140"0,5 0-30 16,17 4-11-1,9 0-6-15,16 0-34 16,5-1-18-16,4 0-26 0,-4-2-11 16,-10-1-13-16,-8-2-44 15,-11-3-162-15,-5-2-192 0</inkml:trace>
  <inkml:trace contextRef="#ctx0" brushRef="#br0" timeOffset="27382.9079">15480 9327 731 0,'8'1'353'0,"20"6"-118"15,6 2-27-15,24 1-43 16,11 4-37 0,7-5-59-16,7 0-23 15,-6-7-92-15,-12-2-163 16</inkml:trace>
  <inkml:trace contextRef="#ctx0" brushRef="#br0" timeOffset="27896.4432">16512 9128 778 0,'-11'-3'363'15,"-13"-3"-164"-15,-2 5-52 16,-7 7-87-16,-1 4-33 16,7 10-36-16,3 5-9 15,10 10 0-15,12 5 4 16,9 7 5-16,10-4 4 0,18-4 33 16,6-4 16-1,12-16 30-15,4-5 20 16,-4-14 6-16,-9-12 12 15,-14-15 28-15,-7-3 2 16,-21-10-10-16,-4-3-23 0,-24-3-50 16,-10 0-22-16,-3 8-27 15,1 4-6-15,11 14-37 16,6 5-72-16,8 9-299 16</inkml:trace>
  <inkml:trace contextRef="#ctx0" brushRef="#br0" timeOffset="28116.9539">16922 9500 1017 0,'0'3'509'15,"-1"-2"-155"-15,1-1-120 16,0 0-119-16,0-1-44 0,0 0-110 16,0 0-123-16</inkml:trace>
  <inkml:trace contextRef="#ctx0" brushRef="#br0" timeOffset="28505.1469">17131 9343 812 0,'4'-11'381'16,"4"-8"-154"-16,6-3-84 0,2-1-18 16,2-4-13-1,-2 0-3-15,-8-2 0 16,-3 2-2-16,-7 9-9 0,1 2-12 16,-2 10-30-1,-2 4-21-15,-1 7-28 16,3 8-9-16,3 16-10 15,6 7 4-15,5 14 6 0,3 8 2 16,0 1 2-16,-1-6 2 16,-5-9 1-16,1-9 1 15,-1-15 30-15,0-1-90 16</inkml:trace>
  <inkml:trace contextRef="#ctx0" brushRef="#br0" timeOffset="29104.4867">17666 9121 574 0,'10'-6'340'0,"12"-1"-56"16,-12 2-97-16,-5-1-38 16,-6 6-60-16,-7-2-27 15,-14 0-37-15,-5-2-13 16,-1 1-7-16,-1 0 0 15,2 0-2-15,3-3-5 0,7 6-9 16,-3 0-4 0,6 5-5-16,3 6-1 0,-2 2-3 15,2 7-3-15,4 2 9 16,2-1 15-16,4-1 14 16,2-1 9-1,-1-5 1-15,2-1-8 0,1-5 2 16,-2-3 1-16,3-4 5 15,3-1 2-15,3 0-5 16,3-2-5-16,3 2-13 16,1 1 0-16,11 7 2 15,1 6 1-15,14 8 3 16,5 9-1-16,-4 6 4 0,-3 0 7 16,-17-3 8-1,-10-6 7-15,-18-4 21 0,-10-3 6 16,-19-5 10-16,-11-3-2 15,-6-8-21-15,0-5-5 16,11-4-32-16,9 0-58 16</inkml:trace>
  <inkml:trace contextRef="#ctx0" brushRef="#br0" timeOffset="29818.8511">18397 9258 724 0,'-18'-3'303'0,"-23"0"-176"16,1 3-40-16,4 3-51 15,2 3-14-15,15 2-23 16,6 2-8-16,13 4-2 15,8 2 10-15,14 9 31 16,8 1 20-16,12 3 29 16,6 3 0-16,-7-1-5 0,-4-2-8 15,-18-2-1-15,-17-5 11 16,-18-5 2-16,-15-3-5 16,-13-5-17-1,-3-4-13-15,4-11-25 16,6-6-53-16,16-4-192 0,9-3-215 15</inkml:trace>
  <inkml:trace contextRef="#ctx0" brushRef="#br0" timeOffset="30022.8775">18535 9267 820 0,'-1'3'388'15,"0"8"-138"-15,0 12-158 16,-1 8-17-16,6 15-28 16,-1 0-6-16,3 0-17 15,2-2-5-15,-7-14-4 16,4-4-11-16,-3-11-153 16</inkml:trace>
  <inkml:trace contextRef="#ctx0" brushRef="#br0" timeOffset="30171.7919">18535 9103 1137 0,'2'-3'412'0,"3"-1"-347"16,4 4-36-1,6 6-326-15</inkml:trace>
  <inkml:trace contextRef="#ctx0" brushRef="#br0" timeOffset="30460.4977">18706 9346 472 0,'8'27'297'0,"4"20"-17"16,-2-4-129-16,-3-6-38 15,-3-11-30-15,0-5-2 16,-3-11 6-16,1-4 34 15,-2-9 8-15,1-7-2 16,3-12-9-16,3-5-40 0,5-3-29 16,3-4-17-16,7 3-32 15,2 6 3-15,5 9-3 16,0 7 2-16,-4 15 6 16,1 6-5-16,-7 17-2 15,0-2 2-15,-8 8 5 16,-3 0 4-16,-8-7 8 15,-4 1 1-15,-4-10-1 16,2 0-7-16</inkml:trace>
  <inkml:trace contextRef="#ctx0" brushRef="#br0" timeOffset="31009.9191">19613 8762 707 0,'-21'-4'400'0,"-15"-4"-38"15,-14 28-230-15,-9 23-38 16,-10 43-54-16,4 18-19 0,21 29-17 15,20 10 0 1,40-9 2 0,19-6 1-16,25-23-1 0,7-17 0 0,12-20-3 15,4-11-1 1,-4-20-145-16</inkml:trace>
  <inkml:trace contextRef="#ctx0" brushRef="#br0" timeOffset="34334.6222">19985 9078 529 0,'-3'-3'293'0,"-6"-4"-42"16,-3 4-74-16,-6 5-82 0,-5 2-32 16,-12 3-47-16,-9-5-8 15,-1 1-1-15,-3 1-1 16,10 1 0-16,7-1-1 16,8-4 0-1,5-1-1-15,7-2-4 0,2 3-2 16,2 2-5-16,-1 1 1 0,-2 5 6 15,2 3 3-15,-1 3 17 16,6 2 4 0,0 1-2-16,0 1-1 0,3-1-11 15,1-1-2 1,1-4 1 0,2-2 13-16,7-7 31 0,0-3 9 15,6-2 10-15,3-3-15 16,0 6-35-16,7 4-11 15,9 6-14-15,5 7-2 0,7 8 3 0,0 3 1 32,-17 2 5-32,-8-3 3 0,-18-6 21 15,-10 1 11 1,-16-5 9-16,-10-3 3 16,-16-8-13-16,-4-7-7 15,4-6-6-15,8-4-4 0,14-3-10 16,9 3-37-16,15-3-121 15,6 4-78-15,19 0-292 16</inkml:trace>
  <inkml:trace contextRef="#ctx0" brushRef="#br0" timeOffset="34844.3845">20029 9293 942 0,'0'-1'420'16,"0"3"-203"-16,0 5-94 15,-1-7-74-15,0 11-19 16,-1 43-15-16,-1-30-3 16,-4-3-2-16,2-3 1 15,3-6-1-15,1-4 3 0,5-3 15 16,-2-8 2-1,-1-11 4-15,3-2-2 16,-6-10-15-16,2-1-4 0,0-2-4 16,0 1-1-1,6 5-4-15,-2 2-4 0,1 6-7 16,-2 2-3 0,-1 7-3-16,3 2-4 0,2 1-4 15,2 3-1-15,7 2 1 16,2 0 5-16,10 6 5 15,2-2 3-15,1 1 3 0,0-3 2 16,-4-4 6-16,-4 0 2 16,-9-2 4-16,-5 1 0 15,-8 0-2-15,-1 1-6 16,0 3-6-16,0-3-2 16,-1 0 0-16,0 0 2 15,0 21 5 1,1 34 0-16,2-23 0 0,4 2 2 15,1-5 1-15,3-2 1 16,-1-8-65 0,-1-2-143-16</inkml:trace>
  <inkml:trace contextRef="#ctx0" brushRef="#br0" timeOffset="35334.3805">20437 9362 916 0,'-2'-2'440'0,"-4"0"-169"0,6 1-185 16,0 1-48-16,0 0-145 15,8 0-219 1</inkml:trace>
  <inkml:trace contextRef="#ctx0" brushRef="#br0" timeOffset="35576.9154">20585 9245 1072 0,'8'4'439'0,"13"7"-264"16,6 6-78-16,14 11-44 0,1 5-16 15,0 11-12 1,0-4-8-16,-9-3-6 15,-3-1-18-15,-7-13-128 16,-4-4-157-16</inkml:trace>
  <inkml:trace contextRef="#ctx0" brushRef="#br0" timeOffset="35787.3958">20916 9267 735 0,'-4'-5'417'0,"1"-2"-64"16,0 3-115-16,-2 7-123 16,-8 5-39-16,-12 15-40 15,-9 5-5-15,-14 13-3 0,-1 5-2 16,0-4-10 0,4-3-3-16,21-11-69 15,9-12-105-15</inkml:trace>
  <inkml:trace contextRef="#ctx0" brushRef="#br0" timeOffset="37673.4102">21029 9366 617 0,'-1'-2'397'16,"2"-2"3"-16,4 4-175 15,-5 0-108 1,29 7-28-16,54 13-20 0,-22-10-22 16,4-5-18-16,4-4-5 15,-14-7-254-15</inkml:trace>
  <inkml:trace contextRef="#ctx0" brushRef="#br0" timeOffset="38012.5875">21587 9360 664 0,'4'-9'326'0,"7"-18"-95"16,2 1-50-16,4-8-32 15,-2-5-6-15,-2-1-21 16,0 0-11-16,-5 3-27 16,3 9-18-16,-6 10-19 0,-1 6-10 15,-2 13-30-15,-2 1-6 16,0 20-12-16,1 6-5 0,3 18 7 15,1 8 3 1,1 10 4 0,-1 1 2-16,-2 0 4 15,4-3 2-15,1-18-101 16,2-5-100-16</inkml:trace>
  <inkml:trace contextRef="#ctx0" brushRef="#br0" timeOffset="38371.5146">22093 9154 732 0,'-5'-9'424'0,"-4"-6"-65"16,-4 3-158-16,-1 3-40 0,-6 9-79 15,-7 0-31-15,-2 9-41 16,0 8-7-16,1 9-5 16,5 6-3-16,6 7-1 15,1 5-1 1,17 11 0-16,8-4 0 0,8 0 2 16,11-6 2-16,4-21 2 15,6-3 3-15,2-14 8 16,-5-7 6-16,-13-11 24 15,-8-3 11-15,-17-6 4 16,-11-3-4-16,-19-3-28 16,-10 0-13-16,-3 6-23 15,7 3-56-15</inkml:trace>
  <inkml:trace contextRef="#ctx0" brushRef="#br0" timeOffset="38835.8627">22225 9369 783 0,'3'4'352'16,"0"3"-128"-1,5 4-145-15,0 5-21 0,-2 5-15 16,0 2-12-16,-6 3-17 15,-3-7 1 1,-2-6 6-16,-3-4 5 0,0-8 10 16,-1-3 4-16,3-5-3 15,-1-7-4-15,0-7-11 0,0-3-5 16,5-3-9 0,2-3-3-16,5 3-15 15,7 3-4-15,6 5-4 0,3 6-1 16,6 4 4-1,-1 4-1-15,2 4 0 16,-2 2 2-16,-5 3 8 16,-4 3 5-16,-5-1 3 15,-1 0 3-15,-4-3 22 16,2 2-1-16,-3-1 14 16,1 5 1-16,-1 4-15 0,-3 5 7 15,2 10-8 1,-3 1 0-16,2 1-4 15,2 0-5-15,-4-10-32 0,2 2-86 16</inkml:trace>
  <inkml:trace contextRef="#ctx0" brushRef="#br0" timeOffset="39185.8322">22750 9002 1005 0,'1'-4'472'16,"1"-2"-201"-16,0 13-170 15,-2 9-47-15,-2 13-50 16,0 6-4-16,2 10 1 16,0 2 1-16,0 6 2 15,4 4 0-15,0-3 1 16,6 0 2-16,3-11 0 0,0-6 1 16,4-10-1-16,-5-11-1 15,4 0 7 1,1-7-48-16,-3-7-316 15</inkml:trace>
  <inkml:trace contextRef="#ctx0" brushRef="#br0" timeOffset="39406.6276">22600 9262 960 0,'6'2'434'0,"10"0"-190"16,10 0-60-16,19-1-67 15,5 0-32-15,2 3-51 16,0-1-14-16,-11 1-120 16,0-4-419-16</inkml:trace>
  <inkml:trace contextRef="#ctx0" brushRef="#br0" timeOffset="39754.1766">23321 9156 912 0,'-3'-2'411'0,"3"5"-191"15,0 4-80-15,0-7-94 16,3 17-8-16,7 47-18 0,-5-23-2 15,3 4-1-15,2-1-1 16,-3-6 1 0,1-7 0-16,-1-11-7 0,-7-9-47 15,0-7-322-15</inkml:trace>
  <inkml:trace contextRef="#ctx0" brushRef="#br0" timeOffset="39928.1023">23204 9311 929 0,'6'0'433'0,"12"0"-170"15,9 2-76-15,12 4-75 32,4-3-30-32,-1 1-48 0,1-1-9 0,-5-2-36 15,-5-1-80-15</inkml:trace>
  <inkml:trace contextRef="#ctx0" brushRef="#br0" timeOffset="40481.5816">24018 9195 767 0,'-10'-10'419'15,"-4"-6"-107"-15,-12 1-125 16,-1 6-43-16,-5 2-75 0,2 3-28 15,6 10-44 1,-5 1-10-16,10 12-4 0,-2 7 3 16,3 1 6-1,13 10 1-15,10 5 2 0,6 1 2 16,8-3 4-16,6-7 2 16,7-10 3-1,5-8-1-15,5-12 8 0,-5-4 4 16,-8-11 10-16,-9-4 4 15,-10-6 1-15,-7-2-3 16,-10-3-8-16,-7 2-4 16,-6 8-10-16,-5 3-6 15,1 11-14-15,5 7-6 16,5 15-4-16,-1 10 4 16,7 15 10-16,-2 7 4 0,2 3 2 15,7-4 3-15,3-5 27 16,4-6 9-16,6-5 4 15,-2-3 3-15,1-9-23 16,0-4-1-16,2-14-163 16,3-1-382-16</inkml:trace>
  <inkml:trace contextRef="#ctx0" brushRef="#br0" timeOffset="40950.9785">24155 8750 1033 0,'13'3'420'15,"16"12"-272"-15,4 13-40 16,9 35-49-16,1 13-22 16,8 25-19-16,0 6 1 15,-15 14 5-15,-20-1 2 16,-40-4-4 0,-14-6-3-16,-20-24-8 0,5-8-2 0,15-18 1 31,6-10 0-31,13-22-29 0,1-9-51 0,4-19-330 15</inkml:trace>
  <inkml:trace contextRef="#ctx0" brushRef="#br0" timeOffset="46037.1008">22278 13600 683 0,'0'-1'338'16,"7"1"-123"-16,6 3-52 0,4 12-76 15,5 11-23 1,-7 25-5-16,-9 19-2 0,-6 18-1 15,0 5-2-15,2-8-21 16,4-4-8-16,3-15-9 16,-2-12-1-16,9-11-5 15,5-12 2-15,6-19-1 16,4-6-2-16,0-15-28 16,-4-6-51-16,-7-8-409 15</inkml:trace>
  <inkml:trace contextRef="#ctx0" brushRef="#br0" timeOffset="46180.2951">22176 14015 979 0,'0'0'409'0,"11"8"-214"16,12-4-54-16,27-1-49 15,10 2-15-15,15-8-36 16,2 1-34-16</inkml:trace>
  <inkml:trace contextRef="#ctx0" brushRef="#br0" timeOffset="46355.3145">22767 13951 770 0,'17'2'297'0,"17"5"-223"16,10-1-19-16,-2 0-25 16,0-2-17-16</inkml:trace>
  <inkml:trace contextRef="#ctx0" brushRef="#br0" timeOffset="46516.6677">22751 14095 939 0,'8'2'416'16,"17"1"-200"-16,12-1-58 15,14-2-67-15,8 0-33 16,1 1-50-16,-4 0-91 16</inkml:trace>
  <inkml:trace contextRef="#ctx0" brushRef="#br0" timeOffset="46870.3884">23381 13831 873 0,'-22'-3'416'16,"-18"-2"-170"-16,5 14-140 15,2 8-43-15,10 20-52 16,11 12-13-16,16 4-13 16,14 0 3-16,15-5 13 15,2-7 11-15,6-11 36 0,-1-6 18 16,12-21 23 0,4-10 8-16,2-18 14 15,0-9-2-15,-18-7-8 16,-10-4-4-16,-25-1-27 15,-14-4-16-15,-21 5-21 16,-11 6-15-16,-3 9-19 0,3 8-42 16,12 8-116-1,5 5-75-15</inkml:trace>
  <inkml:trace contextRef="#ctx0" brushRef="#br0" timeOffset="47043.4857">23593 13871 891 0,'-5'1'474'0,"-10"5"-96"0,-7 6-87 15,-15 11-104-15,-8 10-36 0,-9 15-64 0,-1 7-22 32,3 4-29-32,8-5-10 0,27-10-214 15</inkml:trace>
  <inkml:trace contextRef="#ctx0" brushRef="#br0" timeOffset="70028.9234">2361 10523 838 0,'-24'-4'361'15,"-32"-7"-197"-15,6 7-35 0,1 8-61 16,7 8-20-16,16 11-39 16,4 1-11-16,22 7-17 15,3 2-1-15,24-2 12 16,10-1 7-1,11-7 14-15,10-6 5 16,0-4 1-16,-6-6 2 16,-11-5 7-16,-10-2 5 15,-24-1 28-15,-9-3 3 16,-19-3 4-16,-15 3-4 16,-10 0-29-16,-5 4-10 15,-3 12-19-15,2 7-11 0,10 16-17 16,11 5-4-1,13 9-4-15,6-2 3 0,20-4 11 16,7-4 5-16,23-13 12 16,12-2 5-16,10-12 7 15,3-11 3 1,2-6 3-16,-5-6 2 0,-8-11 4 16,-7-3 2-16,-13-5 5 15,-9-9 0-15,-14 0 0 16,-1 5-5-16,-5 9 1 15,-1 10 0-15,-2 13-20 16,-4 7-4-16,4 18-14 0,-2 6-7 16,6 9 9-16,5 0 4 15,0-2 4-15,5-6 27 16,1-6-129 0,2-5-68-16,-5-10-267 15</inkml:trace>
  <inkml:trace contextRef="#ctx0" brushRef="#br0" timeOffset="70154.328">2586 10559 877 0,'3'-7'397'16,"-3"-5"-215"-16,5 5-94 16,8 11-102-16,2 7-52 15</inkml:trace>
  <inkml:trace contextRef="#ctx0" brushRef="#br0" timeOffset="70352.1344">2899 10885 845 0,'5'8'436'0,"6"12"-137"16,3 0-82-16,4 0-105 16,-1-1-41-16,3 0-36 15,-3-5-12-15,-1-4-6 16,1 0 3-16,-5-12 10 15,2-2 5-15,-4-12 6 16,2-6 1-16,-2-7-11 16,1-5-29-16,-4 6-167 15</inkml:trace>
  <inkml:trace contextRef="#ctx0" brushRef="#br0" timeOffset="70820.5218">3513 10892 771 0,'2'4'387'15,"-2"4"-106"-15,-4 5-66 0,-4 6-81 16,-8 1-32 0,-4 3-54-16,-1-4-14 0,-4-1-8 15,-2-6 1 1,4-9-10-16,-2-7-13 0,5-6-29 15,2-4-12-15,5-3-3 16,3-1 6-16,10 1 6 16,7 1-2-16,10 7-10 15,4 4-4-15,2 12-3 0,1 7 3 16,0 8 27 0,-3 3 11-16,1 2 22 15,-2-1 9-15,-4-7-6 0,4-2 1 16,1-10 3-1,2-5 6-15,4-3 34 0,-2-5 6 16,-1-9 6 0,-2-1-1-16,-2-8-31 0,-3-4-8 15,-3 3-15-15,-1 3 0 0,-4 9-3 16,-1 10-4 0,0 11-1-16,0 9-4 15,-4 13-2-15,5 1 4 0,1 2 1 16,2-2-37-1</inkml:trace>
  <inkml:trace contextRef="#ctx0" brushRef="#br0" timeOffset="71532.5731">5023 10701 699 0,'4'8'262'15,"-1"16"-172"-15,5 11-8 0,7 17 15 16,5 3-9-16,13-3-23 16,5-9 2-16,6-18 3 15,-2-12 1-15,-3-13 11 16,-4-6 2-16,-8-13-3 15,-4-4-2-15,-10-11-23 16,-5-5-5-16,-8-4-15 16,0 3-10-16,-7 12-23 15,1 8-19-15,2 20-43 16,3 16-8-16,2 24 5 16,7 14 13-16,2 15 35 15,-2 2 11-15,-1 2 27 16,-7-1 36-16,-23 1 20 15,-6 1 3-15,-17-2-16 16,-7-7-29-16,-1-15-11 16,0-16 2-16,5-22 8 15,3-14 4-15,13-23-12 0,9-3-19 16,10-22-78-16,16-3-46 16,18-5-178-16,13 2-282 15</inkml:trace>
  <inkml:trace contextRef="#ctx0" brushRef="#br0" timeOffset="71846.8655">5787 10504 736 0,'-8'-4'368'0,"-11"3"-121"15,-2 1-69-15,4 27-94 0,-8-1-21 16,-4 19-31-16,2 12-9 16,4 13-2-16,11 15-10 15,12 5-6-15,6-3 0 16,16-14-1-16,7-11 2 15,14-14 1 1,11-9 1-16,4-15-59 0,-1-4-141 16</inkml:trace>
  <inkml:trace contextRef="#ctx0" brushRef="#br0" timeOffset="72114.9641">5947 10790 788 0,'10'5'360'0,"9"8"-161"16,15 11-92-1,10 9-24-15,6 7-40 0,-2 3-16 16,-10-3-10-16,-4-5-23 16,-9-11-176-16</inkml:trace>
  <inkml:trace contextRef="#ctx0" brushRef="#br0" timeOffset="72334.6633">6316 10832 752 0,'-3'-1'364'16,"-5"-1"-146"-1,1 2-104-15,-2 2-31 0,-7 10-39 16,-1 4-9 0,-15 10 2-16,-7 8 0 0,-5 2-8 15,-4-5-6-15,10-1-8 16,9-7-22-16,16-8-125 0,4-1-223 15</inkml:trace>
  <inkml:trace contextRef="#ctx0" brushRef="#br0" timeOffset="72532.8891">6422 11055 1103 0,'4'0'488'16,"10"3"-240"-16,2 8-153 15,-2 3-35-15,-7 10-32 16,-6 1-1-16,-6 6-6 16,-6 2-40-16</inkml:trace>
  <inkml:trace contextRef="#ctx0" brushRef="#br0" timeOffset="72949.9923">6926 10767 642 0,'-8'-11'424'0,"-12"-8"43"16,-7 5-232-16,-4 14-134 16,1 6-45-16,-1 11-60 15,5 9-22-15,8 14-11 0,5 3 2 16,16 9 16-16,9-3 17 15,14-9 33 1,7-1 20-16,11-13 29 0,1-8 10 16,5-13 20-16,1-9-6 15,-10-12 2 1,-4-5 1-16,-20-10-14 0,-9-6-5 0,-15-11-31 31,-9-6-13-31,-8 3-34 0,-2 5-2 0,-1 16-97 16,2 10-60-16,0 16-213 31</inkml:trace>
  <inkml:trace contextRef="#ctx0" brushRef="#br0" timeOffset="73176.8837">7049 10789 867 0,'-10'8'445'0,"-12"5"-148"15,-9 13-124-15,-4 7-44 16,-7 6-72-16,-1 4-24 0,7-4-6 16,7-5-59-16,15-12-257 15</inkml:trace>
  <inkml:trace contextRef="#ctx0" brushRef="#br0" timeOffset="73598.5219">7282 10520 716 0,'15'15'389'16,"7"11"-105"-16,8 22-87 16,7 14-33-16,-7 31-64 15,-11 8-11-15,-19 10-49 16,-17-3 0-16,-14-24 11 15,3-7 5-15,2-24-4 16,5-8-8-16,-5-29-82 0,11-1 60 16</inkml:trace>
  <inkml:trace contextRef="#ctx0" brushRef="#br0" timeOffset="75154.4501">7824 10840 872 0,'10'-1'349'0,"18"1"-213"0,12 1-41 16,19 6-37-16,-1 1-16 0,7 3-25 15,-4-3-10 1,-17-2-126 0,0-1-188-16</inkml:trace>
  <inkml:trace contextRef="#ctx0" brushRef="#br0" timeOffset="75317.8061">7884 10994 631 0,'5'0'315'0,"22"7"-82"16,11-4-104-16,20 2-45 15,10-1-23 1,0-2-27-16,-4 1-41 0</inkml:trace>
  <inkml:trace contextRef="#ctx0" brushRef="#br0" timeOffset="75682.3761">8861 10700 827 0,'-14'-1'329'16,"-16"-1"-209"-16,3 11-93 16,1 8-23-16,-4 15-19 15,9 7-7-15,4 15 0 0,13 2 17 16,19-2 27-16,11-2 18 15,15-20 35-15,5-8 2 16,6-13 31 0,-3-12 17-16,3-12 19 15,-6-3 9-15,-13-16-22 0,-10-8-22 16,-20-12-40-16,-9-5-18 16,-16 1-31-16,-6 7-12 0,-5 14-39 15,2 10-59-15,7 18-217 16</inkml:trace>
  <inkml:trace contextRef="#ctx0" brushRef="#br0" timeOffset="75872.9044">9264 11099 1050 0,'0'-1'538'0,"0"-4"-147"0,1-1-196 16,-1 5-130-16,0 0-14 16,0 0-193-1,7-5-423-15</inkml:trace>
  <inkml:trace contextRef="#ctx0" brushRef="#br0" timeOffset="76170.0844">9485 10903 994 0,'5'-36'475'16,"4"-29"-198"-16,-2 11-104 15,0 5-31-15,-6 14-35 16,-1 10-5-16,-1 11-15 15,0 7-15-15,-1 13-42 16,1 4-21-16,4 19-25 16,3 10 3-16,8 15 10 15,1 7 3-15,3 3 6 16,-2-4-3-16,-5-15 2 16,2-5 22-16,-4-16-183 15,1 0-183-15</inkml:trace>
  <inkml:trace contextRef="#ctx0" brushRef="#br0" timeOffset="76663.69">10131 10692 935 0,'0'-3'402'0,"0"-4"-223"16,-4 2-50-1,-10 0-73-15,-4-1-24 0,-12-3-25 0,-4 0 0 16,-1-5-1 0,1 0 0-1,10 6-6-15,4 1-8 0,5 10-16 16,-2 5-9-16,2 7 14 15,-1 8 14-15,5 4 39 16,-1 7 26-16,4 0 16 16,-4 1 6-16,5-6-14 15,6-4-15-15,1-10-20 16,11-5-7-16,3-8-1 16,4-2-1-16,12-8-5 0,7 3-6 0,14 4-14 31,4 4-3-31,4 17-2 15,-4 5 0-15,-18 10 4 0,-12-1 1 0,-19 0 6 16,-9-5 6 0,-18-5 12-1,-8-1 5-15,-14-5 5 16,-4-3-3-16,-4-10-2 16,3-5 0-16,10-12-24 15,7-1-42-15,12-4-173 0</inkml:trace>
  <inkml:trace contextRef="#ctx0" brushRef="#br0" timeOffset="77353.376">10752 10828 607 0,'-2'-5'321'16,"-9"-5"-61"-16,-3-1-54 15,-4 1-62-15,-4 5-27 16,-6 4-57-16,0 4-25 0,0 7-32 15,4 1-10-15,16 8-15 16,7 0-3-16,16 7 3 16,11 5 10-16,10 2 21 31,3 2 14-31,-4-4 16 0,-8-3 5 16,-11-6 18-16,-6-5 13 0,-17-2 11 15,-7-1-4-15,-12-5-22 16,-4 3-15-1,-3-8-14-15,-3-6 1 16,6-11-68-16,4-2-63 0,20-1-223 16</inkml:trace>
  <inkml:trace contextRef="#ctx0" brushRef="#br0" timeOffset="77537.193">10958 10899 980 0,'-4'5'440'16,"-5"9"-201"-16,-3 5-62 0,0 11-78 31,4 3-26-31,3 0-43 0,3-2-12 0,8-3-9 16,3-5 10-16,5-5-104 31,-1-3-105-31</inkml:trace>
  <inkml:trace contextRef="#ctx0" brushRef="#br0" timeOffset="77676.9068">10919 10685 846 0,'0'-6'352'0,"0"-2"-197"15,2 7-131-15,4 4-89 16</inkml:trace>
  <inkml:trace contextRef="#ctx0" brushRef="#br0" timeOffset="77965.2631">11137 10906 512 0,'12'25'287'16,"12"22"-68"-16,-10-7-73 15,-6-3-14-15,-7-8-7 16,-1-3 5-16,-4-10-27 15,-1-4-15-15,0-10 4 16,3-4-5-16,3-9-10 16,5-1-9-16,6-7-48 15,-2-1-11-15,5 0-11 16,3 2-5-16,3 6 1 16,2 4 1-16,1 11 5 15,-3 5 10-15,-5 5 16 0,-2 6 8 16,-6 4 8-1,-2-3-5-15,-4 2-13 16,0 0-8-16,2-4-93 16,-1-1-43-16</inkml:trace>
  <inkml:trace contextRef="#ctx0" brushRef="#br0" timeOffset="79203.6728">11942 10534 709 0,'-13'-7'360'0,"-10"-2"-112"0,-15 11-104 16,0 7-31-1,-4 25-49-15,-1 11-24 0,7 25-24 16,5 15-4-16,18 18-5 16,13-4 1-16,25-8-4 15,12-10 0 1,20-21 1-16,11-5 0 0,11-16-21 15,6-10-64-15</inkml:trace>
  <inkml:trace contextRef="#ctx0" brushRef="#br0" timeOffset="80016.6253">12516 10624 858 0,'4'-4'404'0,"6"-3"-157"15,-9 5-77-15,-3 0-37 16,-18 3-49-16,-4 2-30 15,-15 1-46-15,-5 0-3 16,0-1 3-16,0-4-15 16,11-2-34-16,4 0-16 15,8-2-18-15,4 3 11 0,9 2 26 16,2 1 11-16,3 7 5 16,0 2-2-1,-6 8 6-15,2 2 9 0,0 7 12 16,1 2 7-1,3-3 1-15,-1-1-3 0,4-6-1 16,0-3 2-16,6-8 16 16,3-3 7-16,4-6 8 15,1-4 1-15,13 3-9 16,-3 1-13-16,16 4-8 16,8 10-4-16,6 12-4 15,2 4 8-15,-13 6 14 16,-12-1 6-16,-27-5 25 0,-6-1 5 15,-22-5 0 1,-11-5-4-16,-10-3-19 0,-4-4-8 16,3-10-5-16,5-1-14 15,15-11-82 1,5 0-56-16,13 3-290 16</inkml:trace>
  <inkml:trace contextRef="#ctx0" brushRef="#br0" timeOffset="80467.0108">12682 10981 704 0,'2'0'364'0,"0"0"-48"0,4 8-215 15,-2 4-25 1,-4 4-3-16,-4 0-4 15,-2 0-3-15,1-3-8 16,0-3-11-16,1-2-5 16,0-8 4-16,2 0 4 15,2-8 2-15,2-2-3 0,-2-4-18 16,-1-3-9-16,-4-5-10 16,4-5-4-16,5 3-8 0,0 0-8 15,5 4-9 1,1 4-3-16,3 2-4 15,2 5 4-15,4 4 4 16,2 5 2-16,5 7 6 16,-2-1 1-16,2 3 6 15,-4-2 1-15,-5-3 4 16,-1 0 1-16,-4-3-1 16,-3 1-1-16,-5 2-7 15,-1 3-4-15,-2 8-5 16,0 1 0-16,-1 10 4 15,1 0 2-15,-1 3 29 16,0 0-75-16,3 0-235 0</inkml:trace>
  <inkml:trace contextRef="#ctx0" brushRef="#br0" timeOffset="80675.6703">13061 10933 794 0,'9'7'365'0,"13"8"-148"16,4 9-78-16,2 10-59 15,1 0-21-15,-6-1-27 16,0-2-6-16,-2-8 15 16,-6-4-40-16,8-8-124 15,-2-5-269-15</inkml:trace>
  <inkml:trace contextRef="#ctx0" brushRef="#br0" timeOffset="80807.2414">13440 10971 983 0,'-12'-1'489'15,"-20"4"-156"-15,-8 9-67 16,-7 1-114-16,2 8-45 16,4 0-72-16,3 1-16 15,5 3-62-15,2-2-95 16</inkml:trace>
  <inkml:trace contextRef="#ctx0" brushRef="#br0" timeOffset="81408.3924">13633 11080 1031 0,'-2'-1'427'16,"2"2"-233"-16,15 6-97 15,11 2-35-15,31 2-10 16,8-1-12-16,23-8-27 16,7 3-23-16</inkml:trace>
  <inkml:trace contextRef="#ctx0" brushRef="#br0" timeOffset="81768.9194">14505 10835 1120 0,'-14'-3'446'16,"-21"0"-303"-16,-1 4-51 16,6 17-82-16,2 9-15 15,10 17-11-15,8 5 0 16,19 7 16-16,10-2 6 0,24-9 14 16,13-7 7-16,9-14 14 15,3-5 5-15,-5-15 33 16,-6-4 17-16,-6-14 30 15,-8-8 4-15,-16-6-28 16,-9-8-17-16,-21-10-39 16,-8-5-10-16,-20-11-28 15,-6 3-12-15,-10 11-52 16,1 10-64-16,-10 21-318 16</inkml:trace>
  <inkml:trace contextRef="#ctx0" brushRef="#br0" timeOffset="81997.9457">14707 10848 915 0,'-3'-3'468'15,"-5"0"-166"1,-7 6-100-16,-5 10-47 15,-7 13-69-15,-9 4-21 0,-9 11-31 16,-3 0-5 0,6-4-14-16,10-1 12 15,20-10-137-15</inkml:trace>
  <inkml:trace contextRef="#ctx0" brushRef="#br0" timeOffset="82542.09">15267 10812 797 0,'0'-6'440'15,"0"-2"-127"-15,0 14-170 16,0 13-64-16,0 25-73 16,4 10-1-16,5 6 3 0,1-1 1 15,0-12 3-15,-1-10 3 16,-2-9 5-16,-2-8 14 16,-1-8-127-16,0-4-160 15</inkml:trace>
  <inkml:trace contextRef="#ctx0" brushRef="#br0" timeOffset="82682.9027">15091 11018 905 0,'6'2'380'0,"11"3"-183"0,11 1-50 0,30 4-47 16,6-4-14-16,17 0-51 15,2 0-9-15,-14-3-149 16</inkml:trace>
  <inkml:trace contextRef="#ctx0" brushRef="#br0" timeOffset="83184.6242">16040 10912 675 0,'-1'-14'361'16,"-10"-17"-72"0,-1 2-54-16,-12 7-94 0,-7 6-39 15,-5 11-72-15,-4 8-26 16,4 13-23-16,5 8-5 15,9 13 0-15,9 7 3 16,17 7 9-16,7-6 5 16,17-6 10-16,9-8 5 15,6-10 9-15,5-4 2 0,-6-8 9 16,-10-7 4 0,-12-5 11-16,-7-5 6 0,-10-6-1 15,0 1-7 1,-11-4-18-16,-10 1-12 15,-8 3-24-15,-1 4-10 16,1 16-17-16,4 7-4 16,7 16 13-16,1 5 10 15,8 16 19-15,4 5 5 0,2 6 3 16,1 0-1-16,3-4 0 16,1-2 0-16,2-17 3 15,3-7 3-15,-2-16-39 16,2-4-78-16</inkml:trace>
  <inkml:trace contextRef="#ctx0" brushRef="#br0" timeOffset="83486.3898">16211 10543 837 0,'7'0'398'0,"17"8"-140"15,6 13-101-15,22 34-68 16,2 20-8 0,1 33-17-16,-7 5 4 0,-24-11-9 15,-9-6 2 1,-26-24 5-16,-9-8-9 0,-10-14 13 15,-1-10-2 1,3-20-6-16,3-8-4 0,4-13-44 16,-1-6-76-16</inkml:trace>
  <inkml:trace contextRef="#ctx0" brushRef="#br0" timeOffset="136314.4022">1967 12565 539 0,'-9'-2'391'0,"3"1"-125"0,6 1-140 15,-4-3 80-15,4 2-66 16,13 0-9-16,78-1-17 16,-12 3-17-16,25 4-36 15,13 0-10-15,17 1-8 16,3 2-24-16,5 2-112 15</inkml:trace>
  <inkml:trace contextRef="#ctx0" brushRef="#br0" timeOffset="136737.8047">2970 12279 744 0,'6'0'399'16,"0"11"-215"0,-1-1-116-16,9 15 55 0,-3 3-27 15,-6 10-34-15,1 2-12 16,-4 4-17-16,0 1-1 15,1-3-2-15,-2-5-17 16,-1-13-90-16,5-1-92 0</inkml:trace>
  <inkml:trace contextRef="#ctx0" brushRef="#br0" timeOffset="136896.2106">3129 12419 514 0,'6'-5'393'0,"-3"4"-144"15,2 3-149-15,4-2 85 0,2 14-68 16,-1 7-21-16,0 8-40 16,2 3-15-16,1 3-11 15,2-1-6-15,4-5-71 0,1-4-58 32</inkml:trace>
  <inkml:trace contextRef="#ctx0" brushRef="#br0" timeOffset="137089.0572">3354 12566 325 0,'0'-5'297'15,"3"0"87"-15,1 1-80 16,7 1-170 0,4-5 113-16,15 6-90 0,14 0-34 15,24 2-44-15,10 2-12 0,21-1-16 16,11 0-6 0,10-1-6-1,4-1-2-15,-7-3-2 16,-7 1-3-16,-20-1-11 0,-11 1 1 15,-21 1-78-15,-12 2-78 16</inkml:trace>
  <inkml:trace contextRef="#ctx0" brushRef="#br0" timeOffset="137833.3669">5187 12292 625 0,'-6'2'360'0,"3"4"-190"16,2 7-118-16,-2 4 60 0,5 7-58 15,6 4-17-15,10 1-13 16,6-1 1-16,9-4 14 16,2-6 13-16,3-15 17 15,0-6 7-15,-3-14 9 0,-4-6 0 16,-8-6-2-16,-6 0-6 15,-5 4-18-15,-4 6-15 16,-4 16-22 0,-4 7-9-16,0 23-13 0,-2 6-5 0,0 17-7 31,-3 5-1-31,-3 6 6 16,-1 2 6-16,-8-7 4 0,-4-5 3 15,-11-13 4 1,-2-8-7-16,-5-16-21 0,-2-11-14 15,1-12-39-15,5-10-39 16</inkml:trace>
  <inkml:trace contextRef="#ctx0" brushRef="#br0" timeOffset="138263.3829">5973 11966 723 0,'-5'-3'412'0,"-5"6"-207"0,-1 1-130 15,-11 5 54-15,-3 9-30 16,0 16-47-16,5 12-17 15,6 16-11-15,6 6 0 16,12 4-3-16,7 1 3 0,18-6 3 16,6-5 2-16,11-11 1 15,2-9-16-15,-1-17-114 16</inkml:trace>
  <inkml:trace contextRef="#ctx0" brushRef="#br0" timeOffset="138711.1369">6260 12172 844 0,'-12'-6'451'0,"-1"4"-252"0,0 2-138 15,-10-1 46-15,0 3-37 16,6 14-47-16,2 5-15 15,10 9-18-15,8 3-2 16,10 5 8-16,9 0 6 16,12-3 21-16,4-4 11 15,2-11 17-15,1-6 16 16,-3-14 25-16,-7-7 8 0,-10-14 4 16,-9-6-5-1,-12-7-11-15,-7-2-9 0,-7 2-21 16,-3-1-17-1,-7 6-66-15,1 5-42 16,1 11-128-16</inkml:trace>
  <inkml:trace contextRef="#ctx0" brushRef="#br0" timeOffset="138887.894">6377 12209 912 0,'-13'6'433'0,"-4"3"-263"16,-2 1-117-16,-12 9 39 15,0 4-31-15,2 3-60 16,3 3-65-16</inkml:trace>
  <inkml:trace contextRef="#ctx0" brushRef="#br0" timeOffset="139108.9081">6680 12474 924 0,'0'13'488'15,"-3"-1"-265"-15,-4 1-147 16,3 9 70-16,-4 0-127 16,0 1-223-16</inkml:trace>
  <inkml:trace contextRef="#ctx0" brushRef="#br0" timeOffset="139484.1375">7039 12185 832 0,'-20'-3'476'0,"7"3"-247"15,-1 4-161-15,-9-3 69 0,2 13-70 16,2 4-26-16,8 11-31 16,6 6-8-1,11 3 1-15,6-1 8 16,14-3 23-16,4-3 8 0,10-10 22 16,4-8 14-16,0-16 13 15,-4-7 9-15,-10-14 0 16,-8-5-6-16,-19-8-19 15,-11 0-8-15,-18 2-25 16,-5 2-24-16,-7 8-82 16,-2 4-69-16</inkml:trace>
  <inkml:trace contextRef="#ctx0" brushRef="#br0" timeOffset="139703.3486">7177 12241 1004 0,'-15'5'545'0,"-3"3"-290"0,0 1-166 15,-12 7 69-15,-2 4-47 16,0 5-47-16,5 3-50 15,8 0-114-15</inkml:trace>
  <inkml:trace contextRef="#ctx0" brushRef="#br0" timeOffset="140051.2641">7290 11941 672 0,'13'10'472'16,"3"7"-190"-16,0 3-161 16,16 16 117-16,0 11-71 15,0 16-62-15,-6 10-19 16,-16 4-18-16,-3 0-9 16,-7-1-11-16,-4-7-8 0,-9-10-21 15,-1-7-36-15,2-19-153 16</inkml:trace>
  <inkml:trace contextRef="#ctx0" brushRef="#br0" timeOffset="142993.4209">17155 15928 559 0,'-6'-9'332'0,"-4"-8"-14"0,-5-1-89 15,2 8-77-15,-1 2-31 16,-2 5-55-16,6 7-23 15,-5 9-33-15,2 6-12 16,3 12-11-16,2 3 1 16,7 2 5-16,1-2 2 0,9-7 6 15,6-3 3-15,6-8 16 16,3-6 9-16,8-7 10 16,-1-7 7-16,4-10 18 15,-3-5 8-15,-7-9 8 16,-4-5-1-16,-13-8-8 15,-7-1-2-15,-11-1 7 16,-8 3 6-16,-14 7-10 16,-1 8-13-16,-3 12-28 15,4 9-15-15,2 9-19 16,-1 7-5-16,6 11-4 16,-2 2 0-16,7 10 2 15,9 2 0-15,10 2 3 0,6 1 0 16,14-4 4-1,2-4 1-15,3-4 2 16,2-6 2-16,3-9 1 0,0-5 2 16,4-11 2-1,2-6 1-15,-2-9 3 16,0-9 0-16,-11-6 1 0,-7-2 1 16,-15-6 2-1,-6-1 1-15,-18 0 1 16,-5 0 2-16,-8 12 2 15,-3 6-8-15,4 16-6 0,4 8-7 16,3 11-10-16,2 7 1 16,3 7 3-16,1 4 1 15,6 9 1-15,9 1 2 0,9 4-3 16,5-3 2 0,13-6 1-16,2-4 1 15,7-11 2-15,3-2 1 0,-2-10 2 16,4-4 1-16,-1-9 3 15,2-8 0-15,-3-7 0 16,-6-4 0-16,-9-11-1 16,-8 5 2-16,-11-6 2 15,-12 1 1-15,-14 5-2 16,-5-3-2-16,-6 12-3 16,3 6-2-16,4 12-4 15,3 5-2-15,4 11-4 16,0 5-1-16,3 6 2 15,3 5 0-15,9 4 2 0,5 0-2 16,10 1-3-16,3-3 2 0,10-3 2 31,2-4 4-31,7-5 1 16,3-3 1-16,-5-11 3 0,4-1 0 16,2-11 2-16,1-5 1 15,2-11 1 1,-2-6-1-16,-10-7 2 0,-7-1 0 15,-15-1 1-15,-10 1 1 16,-13 3-3-16,-6 4-2 16,-3 9-5-16,-1 8-3 15,4 14-6-15,3 6-4 0,-2 18-1 16,-5 4 3-16,8 11 4 16,2 2 1-16,13 3 3 15,8-2-2-15,10-8 0 16,8-3 1-16,10-10 1 15,6-4 2-15,6-8 3 16,1-8 2-16,6-8 2 16,-1-5 1-16,-4-8 1 15,-6-4 1-15,-13-7 1 16,-8-1 0-16,-14-5 1 16,-9-1-2-16,-18 4-2 15,-8 1-4-15,-3 15-5 16,0 7-4-16,8 17-3 0,4 7-1 15,5 11-1-15,4 5 1 16,8 0 1-16,6 1 1 16,10-4 3-16,7-3 1 15,6-7 3-15,5-1 0 16,3-5 4 0,0-5 0-16,2-5 1 0,-3-1 1 0,-3-13 3 15,-4-2 1 1,-7-6-1-16,-5-4 1 0,-10-3-3 15,-6 0-1-15,-12 4-4 16,1 4-2 0,-6 13-6-16,2 6 0 15,7 9-2-15,2 6 0 0,8 7 0 16,-3 3 0-16,11 1 3 16,4-4 3-16,9-6 4 15,5-5 3-15,4-6 3 16,2-3 0-16,-1-4 2 15,-3-4 0-15,-9-5 1 16,-7 0 1-16,-11-4-2 0,-7-2-1 16,-7 0-4-1,2 3-3-15,0 6-3 16,4 6-4-16,8 8-5 16,3 4 0-16,3 8-1 0,4 2 4 15,2 4 3 1,-1 0 3-16,0-7 1 0,-3 0 2 15,0-7 2-15,-1-2 1 0,1-2 3 16,3-5 1-16,-4 0-1 16,0 0 14-16,0 0-112 15</inkml:trace>
  <inkml:trace contextRef="#ctx0" brushRef="#br0" timeOffset="143769.4639">16340 14232 717 0,'-4'0'399'16,"1"0"-69"-16,8 2-119 0,-4-2-80 15,29 7-32-15,75 21-21 16,-37-1-18 0,11 11-14-16,1 4-10 0,-12 12-16 15,-2-1-5-15,-23-2-10 16,-6 0-13-16,-6-12-210 16</inkml:trace>
  <inkml:trace contextRef="#ctx0" brushRef="#br0" timeOffset="144195.6892">16912 14371 1137 0,'-3'-4'510'0,"1"1"-267"15,3 5-56 1,-1-2-101-16,4 13-35 0,25 51-30 15,-8-27-2-15,8 3-3 16,-2-3-3 0,-5-6-1-16,-6-1-2 0,-13-9 4 15,1-4 18-15,-17-4 22 0,-1-3 5 16,-11-4 8-16,-6-5-18 16,5-2-22-16,-2-6-8 15,10-2-13-15,8 1-26 16,10-1-157-1,10 3-148-15</inkml:trace>
  <inkml:trace contextRef="#ctx0" brushRef="#br0" timeOffset="144659.1505">17300 14656 794 0,'-8'-5'384'0,"-10"-5"-121"16,-3 4-33 0,-9 2-40-16,-2 4-28 0,-4 8-63 15,0 4-27-15,6 6-53 16,0 6-12-16,14 7-9 16,4 5-2-1,7 8 3-15,13 2 1 0,10-4 2 16,10-7 5-16,16-15 10 15,1-14 16-15,4-17 38 16,-5-7 24-16,-8-17 38 16,-12-4 5-16,-23-5-7 15,-9 2-20-15,-27 6-42 16,-6 8-21-16,-10 12-21 16,5 7-66-16,15 11-201 15</inkml:trace>
  <inkml:trace contextRef="#ctx0" brushRef="#br0" timeOffset="146840.1214">16277 17370 931 0,'0'-8'399'0,"2"-16"-204"0,6-14-19 16,10-27-18-16,9-13-14 16,27-30-38-16,12-17-15 15,19-7-36-15,3 4-23 16,-19 35-24-1,-13 31-8-15,-23 48-30 0,-11 15-46 16,-9 24-246-16</inkml:trace>
  <inkml:trace contextRef="#ctx0" brushRef="#br0" timeOffset="147195.3071">16607 16449 506 0,'-2'-2'355'15,"2"0"-15"-15,6-1-127 0,-6 2-40 16,3 0-65-16,23-11-14 15,47-19-26-15,-25 12-13 16,4 1-23 0,-4 5-10-16,-15 3 3 0,-6 7 7 15,-13 3 14-15,-5 6 13 16,-3 17 11 0,-3 3 6-16,-2 13 3 15,-2 2-12-15,0-7-20 16,0 1-14-16,1-16-85 0,3-8-103 15</inkml:trace>
  <inkml:trace contextRef="#ctx0" brushRef="#br0" timeOffset="147670.001">15481 17548 1056 0,'5'-4'504'0,"-2"-1"-191"0,18 10-171 15,12 8-40-15,7 11-43 16,3 5-13-16,-5 11-17 16,-10 2-9-16,-5-1 18 15,0 2-78-15,-2-12-208 16</inkml:trace>
  <inkml:trace contextRef="#ctx0" brushRef="#br0" timeOffset="147887.7217">15782 17492 1064 0,'-6'-4'495'16,"-9"-1"-206"-1,0 3-76-15,0 11-93 16,-2 10-39-16,0 12-56 0,-6 6-10 15,-6 6-8-15,0 5-2 16,1-6 2-16,2-1-15 16,15-18-50-16,0-7-47 15,11-14-88-15,10-4-58 16</inkml:trace>
  <inkml:trace contextRef="#ctx0" brushRef="#br0" timeOffset="148097.1161">15866 17608 982 0,'7'-3'462'15,"7"0"-182"-15,20-2-140 0,11 2-27 16,13-2-52-16,-5 1-21 15,-8-1-19-15,-8 2 17 16,-11 0-141-16,0 0-119 0</inkml:trace>
  <inkml:trace contextRef="#ctx0" brushRef="#br0" timeOffset="148270.9741">15917 17715 974 0,'0'1'482'0,"7"0"-153"32,11-1-94-32,25-4-115 0,4-4-31 15,10 2-53-15,-6 0-13 0,-6 10-139 16,-2 5-205 0</inkml:trace>
  <inkml:trace contextRef="#ctx0" brushRef="#br0" timeOffset="148616.2355">16528 17469 709 0,'-11'-7'428'15,"-8"-7"-69"-15,-8 10-117 16,1 3-39-16,-8 11-81 15,4 12-36-15,10 7-58 16,2 3-19-16,18 7-22 16,10 3-3-16,18-4 7 15,14-3 5-15,10-17 12 16,2-9 15-16,-3-18 28 16,-6-8 11-16,-11-11 22 15,-6-2 7-15,-15-4-13 16,-8 0-5-16,-13 5-19 15,-7-2-17-15,-5 13-18 0,-8-2-5 16,6 11-73-16,-1 3-56 16,5 6-179-16,4 6-146 15</inkml:trace>
  <inkml:trace contextRef="#ctx0" brushRef="#br0" timeOffset="148785.26">16617 17450 609 0,'-3'1'418'15,"0"4"29"-15,-3 6-196 16,-5 4-45-16,-10 10-61 16,-5 5-31-16,-7 7-54 15,0 0-20-15,8-6-24 16,6-8-7-16,10-8-68 16,5-4-52-16</inkml:trace>
  <inkml:trace contextRef="#ctx0" brushRef="#br0" timeOffset="156129.3334">7914 12133 559 0,'-4'3'266'0,"8"4"-37"15,14 4-82-15,26-5-38 16,17 3-8-16,30-1-56 0,-2-5-19 16,-6 1 8-16,-7-3-62 15,-28-1-321-15</inkml:trace>
  <inkml:trace contextRef="#ctx0" brushRef="#br0" timeOffset="156295.9146">7976 12316 746 0,'13'4'347'0,"22"5"-140"16,18-1-40 0,28 0-61-16,2 0-29 0,-1-1-37 15,-4-2-43-15,-10-5-262 16</inkml:trace>
  <inkml:trace contextRef="#ctx0" brushRef="#br0" timeOffset="156839.7117">9158 12105 736 0,'-15'-15'401'0,"-11"-9"-105"16,-8 11-124-16,-2 10-40 15,-1 17-86-15,1 9-33 16,12 15-23-16,6 4-5 0,16 6 7 0,11 2 7 15,17 1 2-15,9-4 3 16,15-9 3 0,6-9 4-1,6-23 32-15,1-7 17 0,-14-23 60 16,-11-7 24-16,-17-9 3 16,-18-8-6-16,-9 1-55 15,-11-1-24-15,-16 7-39 16,-3 4-10-16,-6 8-13 15,7 8 15-15,11 11-133 16,10 4-136-16</inkml:trace>
  <inkml:trace contextRef="#ctx0" brushRef="#br0" timeOffset="157005.1005">9499 12461 1145 0,'-1'0'541'0,"1"0"-241"16,1-5-162-16,-1 3-41 15,0 1-88-15,0 0-78 0</inkml:trace>
  <inkml:trace contextRef="#ctx0" brushRef="#br0" timeOffset="157262.9988">9711 12301 920 0,'7'-19'425'0,"6"-25"-179"16,-4 0-45-16,-1 6-58 15,-6 2-17-15,0 12-18 16,2 3 1-16,-6 10-4 15,0 4-17-15,-3 3-39 16,2 7-22-16,2 10-33 0,1 7-5 16,6 15-2-16,1 5 4 15,4 9 7 1,0 6 2-16,1-1-3 16,-3-5-85-16</inkml:trace>
  <inkml:trace contextRef="#ctx0" brushRef="#br0" timeOffset="157755.1369">10261 12065 600 0,'1'-7'344'0,"8"-4"-32"15,-3 9-59-15,-6-4-87 0,-5 5-38 16,-11-3-62 0,0 0-24-16,-6-4-17 0,-2-2-2 15,-3-4-6-15,2-2-5 16,2 7-12-16,2 4-7 16,5 12-17-16,-2 8-5 15,-2 7-3-15,-1 4 0 16,5 3 12-16,1-1 8 15,7-1 15-15,5 0 7 16,3-7 7 0,4-7 2-16,11-5 3 15,4-8 0-15,11 0-5 16,5-3-5-16,10 3-12 16,3 5-2-16,-3 8-4 15,-3 7 1-15,-12 7 3 0,-7 3 3 16,-13 3 38-16,-10 0 30 15,-11 1 50-15,-7-5 11 16,-13-11-15-16,-5-8-24 16,-9-13-42-16,3-10-12 0,11-9-96 0,7-3-91 31</inkml:trace>
  <inkml:trace contextRef="#ctx0" brushRef="#br0" timeOffset="158388.4151">10917 12163 842 0,'-9'-5'384'0,"-16"-2"-167"15,-2-3-38-15,-8 1-58 16,3 2-22-16,3 6-43 16,0 4-20-16,11 7-31 15,-1 3-5-15,16 6-7 16,6 2 2-16,18 7 6 16,11 3 3-16,12 2 2 0,2-2 1 15,-3-1 4-15,-7-4 2 16,-21-3 44-16,-14-2 26 15,-23-8 14-15,-12-3 3 16,-6-9-41 0,1-3-25-16,3-9-19 0,10-4 3 15,8 0-88 1,6 1-68-16,15 2-234 0</inkml:trace>
  <inkml:trace contextRef="#ctx0" brushRef="#br0" timeOffset="158570.0094">11093 12217 789 0,'1'-4'504'15,"3"-4"-18"-15,-2 10-264 16,-1 4-64-16,0 12-90 16,2 6-35-16,-2 9-3 15,1 5-3-15,2 1-6 0,0-3-31 16,0-10-221-16</inkml:trace>
  <inkml:trace contextRef="#ctx0" brushRef="#br0" timeOffset="158717.4204">11124 11849 1202 0,'0'-3'449'0,"-2"-3"-374"0,1 6-42 15,1 0-12-15,0 1-86 16,11 28-193-16</inkml:trace>
  <inkml:trace contextRef="#ctx0" brushRef="#br0" timeOffset="158966.0065">11282 12201 720 0,'7'19'421'0,"4"19"-78"0,-4-5-133 15,1-1-42-15,-5-8-51 16,-1-6-16-1,2-10-1-15,-1-4 6 16,-3-7-11-16,6-4-7 16,2-10-28-16,1-4-23 15,10-5-23-15,-1 1-4 16,5 3-3-16,0 3-7 0,-2 9 0 16,0 7-6-16,-6 11-2 15,-2 7 2-15,-3 8 7 16,-3 5 10-16,-3 3 4 15,1 2 1-15,3-2 0 16,2-5 2-16</inkml:trace>
  <inkml:trace contextRef="#ctx0" brushRef="#br0" timeOffset="159491.1217">12100 11755 891 0,'-30'3'411'0,"-24"4"-189"16,-2 26-106-16,5 19-42 15,10 24-42-15,16 10-12 16,20 6-9-16,13-3 1 0,25-3 3 15,9-3 2 1,21-15 0-16,8-9-1 0,1-24-33 16,2-12-92-16</inkml:trace>
  <inkml:trace contextRef="#ctx0" brushRef="#br0" timeOffset="160075.1492">12590 12135 624 0,'-5'-11'384'16,"-10"-10"5"-16,-7-1-119 0,-15 7-95 31,-8 8-42-31,-7 6-79 16,3 7-23-16,6 13-31 0,11 5-4 15,16 13 0-15,8 3-1 16,19 1 3-16,9 2 2 16,19-5 2-16,5-3 2 15,7-6 2-15,-2-7-1 16,-5-13 1-16,-4-5 2 16,-13-13 4-16,-5-5 4 15,-13-6-3-15,-11-6-2 0,-12-2-4 16,-9-3-4-16,-5 3-2 15,2 7-4-15,0 13-17 16,5 10-5-16,6 17-1 16,6 8 3-16,9 16 13 15,7 9 5-15,9 5 5 16,2 0 1-16,3-5 31 16,-1-4 3-16,-5-9 1 15,0-5 1-15,-6-7-25 16,-2-9-4-16,-2-7-77 15,2-8-64-15</inkml:trace>
  <inkml:trace contextRef="#ctx0" brushRef="#br0" timeOffset="160334.935">12795 11794 1162 0,'11'13'440'15,"18"29"-297"-15,4 24-64 16,8 28-15-16,2 6 9 0,-10-5-2 16,-8-6 10-16,-25-11-6 15,-12-6-7-15,-15-19-17 16,0-10-17-1,-1-23-9-15,5-6 23 0,2-6-167 16</inkml:trace>
  <inkml:trace contextRef="#ctx0" brushRef="#br0" timeOffset="203004.1009">13369 12407 663 0,'10'1'445'0,"2"-1"-180"0,10 1-148 16,9 1 74-16,12-2-63 16,6 0-25-16,11-2-47 15,6 1-83-15</inkml:trace>
  <inkml:trace contextRef="#ctx0" brushRef="#br0" timeOffset="203442.4039">13400 12196 836 0,'16'1'479'0,"2"1"-224"0,6-1-156 15,10 1 72-15,11 3-73 0,3-2-16 0,7 0-126 16</inkml:trace>
  <inkml:trace contextRef="#ctx0" brushRef="#br0" timeOffset="203859.2554">14282 12041 831 0,'-17'-5'517'16,"3"4"-256"-1,0 2-183-15,-16-1 95 16,4 9-103-16,4 7-30 0,10 14-37 16,5 5-8-1,8 10-6-15,5 1 2 0,16 4 6 16,7-3 0-16,10-9 3 16,6-7 3-16,-2-16 18 15,2-8 11-15,-6-19 25 0,-5-8 6 16,-15-17 8-1,-10-6 1-15,-12-2-2 16,-9-1-1-16,-9 7-38 0,-2 3-48 16,-1 15-217-1</inkml:trace>
  <inkml:trace contextRef="#ctx0" brushRef="#br0" timeOffset="204037.2032">14709 12524 1225 0,'2'-4'536'16,"5"1"-372"-16,-1 0-184 0</inkml:trace>
  <inkml:trace contextRef="#ctx0" brushRef="#br0" timeOffset="204320.0187">14958 12237 700 0,'5'-15'473'16,"1"-2"-185"-1,-1 1-158-15,4-13 100 0,-1 2-53 16,-1 1-44 0,-1 5-20-16,-3 4-39 0,-3 6-14 15,0 10-19-15,-1 5-11 16,1 14-16 0,2 8-5-16,5 14-9 15,1 7-2-15,3 8 1 16,1 1 9-16,1-1-95 15,2-4-117-15</inkml:trace>
  <inkml:trace contextRef="#ctx0" brushRef="#br0" timeOffset="204765.8566">15503 12147 920 0,'2'-7'561'16,"2"2"-265"-16,-4-2-191 15,2-4 95-15,-4-2-96 16,-6 0-30-16,-7 2-42 16,-4 2-17-16,-3 3-15 15,-3 1-4-15,-2 6-4 16,1 2-2-16,2 6 1 0,1 2 1 15,3 7 1-15,2 0 2 16,4 2 4-16,2 0 1 16,4-1 1-1,5-1 2-15,3-2 3 16,5-2 0-16,9-7 0 16,5 0 0-16,10-1-1 0,3-1-1 15,7 4-1 1,3 5-2-16,-1 6-2 0,-2 5-2 15,-5 6 0-15,-7 1 1 16,-13 0 9-16,-7 2 4 16,-14-6 5-16,-10-4 3 0,-14-11 4 15,-3-3 2-15,-1-12-16 16,-1-3-25 0</inkml:trace>
  <inkml:trace contextRef="#ctx0" brushRef="#br0" timeOffset="205309.6918">16321 12374 936 0,'-4'18'428'16,"-4"1"-260"-16,-4-2-113 0,-2 9 33 15,-2 4-74-15,-3-3-45 16</inkml:trace>
  <inkml:trace contextRef="#ctx0" brushRef="#br0" timeOffset="205959.8544">16800 12193 752 0,'1'11'444'16,"-1"0"-219"-16,-1 4-142 15,-1 7 87-15,-5 8-95 16,0 1-20-16,-7 2-15 16,0-2-4-16,-3-7-8 15,0-3-13-15,-4-14-25 16,0-7-11-16,1-11-10 0,0-9-2 15,7-4-6-15,1-2-6 16,7-1-8 0,2 1 11-16,11 9 28 0,4 6 11 15,10 9 14-15,3 6 8 16,3 10 13-16,3 5 5 16,0 5 5-1,1 3-1-15,0-2-8 0,-4 0-3 0,-1-7-5 31,-1-4-6-31,-4-10-4 16,0-4-1-16,-4-10 1 16,-5-5-1-16,-2-1-3 15,-3-1-1-15,-1 3-7 16,-4 2-2-16,-2 8-2 0,1 4-4 16,-1 8-2-16,0 2 0 15,-1 5 2-15,2 0 1 0,-2-5 8 16,-3 0 3-1,2-10 3-15,-3-4 1 0,2-10 0 0,-1-4 0 16,5-6-3 0,1-4-1-1,5 2-2-15,5-1-3 16,4 7 0-16,2 5 0 0,-1 11 1 16,2 4 1-16,-4 13 2 15,-2 3 2-15,-2 8-1 16,-1 2 0-16,-2 4-35 15,1 0-49-15,5-1-167 16</inkml:trace>
  <inkml:trace contextRef="#ctx0" brushRef="#br0" timeOffset="206220.7167">17462 12415 371 0,'8'-10'270'0,"-1"-1"-85"16,0 1-83-16,4-12 85 15,2 3-13-15,-7-3-13 0,-4 2 2 16,-10-2 1-16,-5 3 0 16,-10 2-23-16,-5 4-15 15,-2 5-35-15,-3 3-15 16,1 6-31-16,3 6-16 16,9 9-20-16,6 4-6 15,16 4-3-15,7 1 0 16,10 2 0-16,7-3 0 0,3-3 3 15,3-4-17-15,-3-9-84 16,-3-6-100 0</inkml:trace>
  <inkml:trace contextRef="#ctx0" brushRef="#br0" timeOffset="206340.6093">17411 11913 891 0,'3'3'516'0,"3"6"-265"15,1 4-163-15,3 5 76 16,3 8-8-16</inkml:trace>
  <inkml:trace contextRef="#ctx0" brushRef="#br0" timeOffset="206926.4089">18309 12194 867 0,'-16'-1'454'16,"-3"4"-256"-1,3 3-135-15,-13 4 44 0,2 8-27 0,5 9-47 16,5 7-15-1,12 3-19-15,7 2-3 16,16-3 3-16,5-6 3 16,8-9 22-16,0-7 12 15,-5-13 15-15,-3-6 3 16,-16-10 3-16,-8-5 0 16,-18-3-4-16,-6 2-2 15,-5 4-50-15,2 2-53 16</inkml:trace>
  <inkml:trace contextRef="#ctx0" brushRef="#br0" timeOffset="207071.374">18519 12298 814 0,'10'5'521'0,"5"6"-249"15,1 3-175-15,12 8 111 16,1 5-92-16,4 7-59 15,2 4-50-15,1 2-204 16</inkml:trace>
  <inkml:trace contextRef="#ctx0" brushRef="#br0" timeOffset="207253.894">18775 12215 1130 0,'-17'11'543'16,"-5"9"-328"-16,1 2-147 16,-17 16 50-16,-1 6-38 15,1 6-56-15,0 2-44 0</inkml:trace>
  <inkml:trace contextRef="#ctx0" brushRef="#br0" timeOffset="207583.8532">18955 12306 1100 0,'-2'14'459'0,"0"1"-312"16,2-3-104-16,0 10 9 0,-3-1-5 15,3-4-13 1,1-5-9-16,6-12-9 0,1-4-2 16,2-10-3-16,1-3-2 15,4-2-2-15,1-2 0 0,1 2-1 16,1 5 1 0,-3 10 5-16,-2 4 5 15,-1 11 5-15,-2 8 2 16,-4 6 0-16,0 3 1 15,-4 3-7-15,0 0-34 16</inkml:trace>
  <inkml:trace contextRef="#ctx0" brushRef="#br0" timeOffset="207733.539">19024 11988 1426 0,'2'6'576'0,"3"3"-430"16,0 0-183-16</inkml:trace>
  <inkml:trace contextRef="#ctx0" brushRef="#br0" timeOffset="207958.3155">19431 12163 1326 0,'-1'10'619'15,"1"3"-385"-15,-3 11-166 16,1 9 62-16,1 18-76 16,1 8-24-1,0 9-17-15,1 3-1 16,4 1-3-16,-2-3-2 0,3-9-28 0,-2-9-35 15</inkml:trace>
  <inkml:trace contextRef="#ctx0" brushRef="#br0" timeOffset="208104.1565">19412 12384 1086 0,'15'-1'501'0,"7"0"-317"0,1 0-131 0,19-3 35 32,4 1-98-32</inkml:trace>
  <inkml:trace contextRef="#ctx0" brushRef="#br0" timeOffset="208384.5401">19951 12260 962 0,'1'4'487'0,"-1"3"-275"0,-4 1-130 16,-5 5 66-16,-3 1-41 16,-8 2-47-16,-2-2-8 15,-8-5-7-15,-2-2-5 16,1-7-8-16,0-5-11 16,5-4-12-16,5-1-5 15,13-1-5-15,6 2-5 0,11 8-2 16,7 3-2-16,10 13-1 15,4 5 3-15,4 6 2 16,0 2 6 0,-1 1 4-16,-3 0 2 0,-6-4 2 15,-1-3 14-15,-3-9-96 16</inkml:trace>
  <inkml:trace contextRef="#ctx0" brushRef="#br0" timeOffset="208550.5339">20239 12506 1317 0,'3'3'758'16,"0"-1"-368"-16,-1 0-247 0,-2-2 115 16,0 0-118-16,0 0-18 15,0 0-82-15</inkml:trace>
  <inkml:trace contextRef="#ctx0" brushRef="#br0" timeOffset="213759.4202">1803 14064 540 0,'-4'4'333'0,"-1"3"22"0,8-5-161 16,16-20-53-16,12-7-8 15,18-27-16-15,3-11-28 16,-3-18-31 0,-9-3-13-16,-15 2-12 0,-13 3-3 15,-12 18 0-15,-1 7 0 16,-9 24-11-16,4 13-3 16,-2 18-17-16,3 12-11 0,10 20-1 15,-2 10-3 1,18 21 7-1,9 10 5-15,13 11 4 16,5 2 2-16,3-10 4 16,-10-10 0-16,-6-27 6 15,-6-8-4-15,-11-16-111 16,-8-12-88-16</inkml:trace>
  <inkml:trace contextRef="#ctx0" brushRef="#br0" timeOffset="213890.4206">1956 13842 702 0,'8'-1'397'0,"17"0"-25"16,6 0-172-16,21 1-92 15,3 0-26-15,-2-1-91 0,0 1-133 16</inkml:trace>
  <inkml:trace contextRef="#ctx0" brushRef="#br0" timeOffset="214028.0124">1785 13787 1052 0,'-3'2'409'0,"1"10"-294"15,15 3-69-15,29 8-59 16,14 5 7-16,19-2-91 16,9 5-210-16</inkml:trace>
  <inkml:trace contextRef="#ctx0" brushRef="#br0" timeOffset="214296.9437">2545 14036 1184 0,'3'-3'527'0,"2"-5"-250"0,7 0-74 15,3-3-91-15,3 0-33 16,2-4-39-16,-5-3-7 16,-8-1 1-16,-7-2 1 15,-13-3-12-15,-7 2-11 16,-10 6-18-16,5 5-10 0,-5 14-11 15,2 5-3-15,8 16-8 16,3 6 1 0,9 13 3-16,7 3 2 15,5 4 8-15,7 6 6 0,5-5 17 16,-2-3 4-16,5-9 9 16,1-8 2-16,4-10-32 15,3-8-92-15</inkml:trace>
  <inkml:trace contextRef="#ctx0" brushRef="#br0" timeOffset="214601.0117">3083 13860 852 0,'0'8'462'15,"-1"6"-127"-15,-12 4-114 0,-3 3-44 16,-9 3-77-16,2 0-28 15,-12-10-30-15,2-5-3 0,-1-11-8 16,-1-12-7 0,8-3-14-16,5-3-7 15,14 1-11-15,8 1-11 0,14 8-6 16,11 4 5-16,13 12 20 16,4 7 16-1,3 14 21-15,-5 5-1 16,-6 2-7-16,-3-4-7 15,-3-5-39-15,2-6-355 16</inkml:trace>
  <inkml:trace contextRef="#ctx0" brushRef="#br0" timeOffset="215195.0259">4631 13674 883 0,'-20'1'374'0,"-22"6"-210"15,6 2-56-15,17 6-66 16,3 0-15-16,18 3-23 15,8-2-3-15,25 6 12 0,12 2 4 16,12 3 28-16,1-1 14 16,-12 1 0-16,-10-2 5 15,-27-2 21-15,-11 6 7 16,-28-6 10-16,-9-4-2 16,-13-9-36-1,0-9-17-15,10-8-31 0,5-5-38 16,18 3-131-1,6-7-86-15</inkml:trace>
  <inkml:trace contextRef="#ctx0" brushRef="#br0" timeOffset="215359.6357">4937 13733 662 0,'3'-1'394'0,"-3"3"-52"15,0 4-67 1,-1-6-118-16,0 14-43 0,1 49-51 15,2-24-24-15,6 7-19 16,-6-6-3-16,6-9-8 16,-1-2-46-16,-3-18-240 15</inkml:trace>
  <inkml:trace contextRef="#ctx0" brushRef="#br0" timeOffset="215486.5769">4927 13484 983 0,'1'2'363'16,"3"5"-225"-1,6 5-249-15</inkml:trace>
  <inkml:trace contextRef="#ctx0" brushRef="#br0" timeOffset="215792.5674">5120 13751 1048 0,'8'20'500'0,"2"11"-217"16,3 4-112-1,2 0-39-15,-5-5-69 0,0-2-22 16,-5-9-20-16,-2-7-1 16,-1-7 20-1,-2-9 6-15,3-12 2 16,-1-5-3-16,5-15-28 0,4-1-11 15,12 1-14-15,7 5-5 16,6 14-8 0,-1 7-2-16,-4 14 3 0,-5 7 4 0,-6 15 7 31,-7 3 5-31,-6 3 4 16,-7 4 0-16,0-10-118 15,12 1-129-15</inkml:trace>
  <inkml:trace contextRef="#ctx0" brushRef="#br0" timeOffset="216107.3879">5887 13559 1009 0,'-17'-2'469'0,"-24"2"-203"16,-3 3-72-16,2 12-106 16,0 9-37-16,13 14-44 15,9 5-10-15,16 16-3 16,11 2 3-16,23 3 2 15,6-3 1-15,15-12 5 16,-2-10-7-16,-2-19-148 16,-2-4-214-16</inkml:trace>
  <inkml:trace contextRef="#ctx0" brushRef="#br0" timeOffset="216517.3644">6262 13756 730 0,'-5'-7'399'0,"-10"-11"-72"15,-7-1-74 1,-10 9-89-16,-6 1-45 0,-4 10-73 16,4 8-31-16,7 8-39 15,6 4-12-15,12 11-11 16,7 3 2-16,13 4 13 15,9 4 12-15,7-11 16 16,6-3 6-16,0-15 8 16,1-4 2-16,-4-9 6 15,-1-2 4 1,-8-7 8-16,-7-6 5 0,-5-4-2 16,-5-3-2-16,-6 0-10 15,-1 6-4-15,-1 7-12 0,-1 8-1 16,6 19 2-1,0 8-1-15,4 15 3 16,3-1-3-16,4 5-4 16,3 1-2-16,4-3 2 0,0 4 1 15,-1-9 13-15,1-4-60 16,-1-16-437 0</inkml:trace>
  <inkml:trace contextRef="#ctx0" brushRef="#br0" timeOffset="216726.0084">6499 13599 1299 0,'10'13'507'0,"12"20"-350"0,3 9-13 15,-6 15-45 1,-7 5-10-1,-18 3-36-15,-8-1-6 16,-9-12-19-16,1-11-10 0,8-20 255 16</inkml:trace>
  <inkml:trace contextRef="#ctx0" brushRef="#br0" timeOffset="217238.0552">6926 13704 969 0,'4'0'404'0,"23"1"-218"0,12 3-55 15,26 2-40-15,8 0-24 16,0 3-36-16,-6-4-15 16,-21 1-165-16</inkml:trace>
  <inkml:trace contextRef="#ctx0" brushRef="#br0" timeOffset="217423.934">6968 13868 771 0,'11'4'419'15,"9"5"-131"-15,28-5-60 16,15-2-29-16,14 0-94 16,-3-2-37-16,-13-2-85 15,-7-1-99-15</inkml:trace>
  <inkml:trace contextRef="#ctx0" brushRef="#br0" timeOffset="218458.8083">7742 13817 854 0,'8'-11'374'0,"12"-18"-178"16,1-5-22-16,5 1-30 0,-7-3-16 16,-5 6-31-16,-3 4-9 15,-10 5-20 1,3 8-9-16,-7 4-20 0,-3 6-17 15,3 5-34-15,-5 1-13 16,-2 10-14 0,5 4 1-16,3 10 13 15,5 7 7-15,6 13 11 0,0 4 5 16,2 7 2-16,0 2 4 16,-2-8 0-1,1-6 2-15,-5-15 3 0,-5-7 2 16,-2-8 8-16,-11-4 5 0,-9-7 6 31,-5-3-1-31,-11-9-8 0,2-2-4 16,8 2-9-16,9-2-6 15,14 2-13 1,9 2-8-16,17 2-4 16,9 5 5-16,12 0 15 15,3 2 7-15,-1 0 23 0,-2-3 3 16,-1 2 3-16,-7-3 2 15,-6-1-58-15,-8-5 370 16</inkml:trace>
  <inkml:trace contextRef="#ctx0" brushRef="#br0" timeOffset="221616.5529">8566 13859 577 0,'6'0'326'0,"20"0"28"0,16-2-194 16,31 1-34-1,14-4-18-15,24 3-49 16,3-1-23-16,-6 2-24 16,-10 1-33-16,-37 0-141 15,-18 0-130-15</inkml:trace>
  <inkml:trace contextRef="#ctx0" brushRef="#br0" timeOffset="221821.431">8751 13884 849 0,'4'1'364'0,"15"4"-148"16,8-2-63-16,24 0-33 16,15-3-8-16,20 0-50 15,9 0-20-15,-9-4-9 16,-11-1-46-16,-18-3-119 15,-17-4-111-15</inkml:trace>
  <inkml:trace contextRef="#ctx0" brushRef="#br0" timeOffset="222009.6345">9332 13668 614 0,'9'2'299'15,"17"6"-76"1,10 5-67-16,9 13-26 0,1 0 14 15,-12 9-2-15,-16-2-5 16,-24 4-13-16,-10 4-32 16,-14-8-37-16,3-4-16 15,5-12-123-15,3-8-107 16</inkml:trace>
  <inkml:trace contextRef="#ctx0" brushRef="#br0" timeOffset="222558.9442">10305 13803 768 0,'-4'-8'427'15,"-2"-9"-85"-15,-14 1-142 0,-7 2-46 16,-13 5-65-16,-7 8-31 16,-3 9-48-1,0 8-11-15,14 11-27 16,8 6-5-16,21 8-9 15,10 4 3-15,19-3 15 0,9-4 8 0,12-12 16 16,3-4 2-16,1-13 7 16,-3-1 2-16,-10-11 1 15,-8-4-5-15,-12-7 1 16,-5-5-2-16,-9-2 2 16,-7-2 4-16,-2 9 4 15,-4 5-2 1,-2 17 7-16,6 16 7 0,-1 12-1 0,0 8 2 15,7 14-15 1,-3 1-8 0,-9 2 4-16,15 6 10 0,3-9 33 0,0-6 23 15,16-11 27 1,-15-13-2-16,-4-14-19 0,0-5-22 16,3-6-32-1,-6-3 1-15,7 2-148 16,-4-4-105-16</inkml:trace>
  <inkml:trace contextRef="#ctx0" brushRef="#br0" timeOffset="240702.4569">10646 13821 586 0,'-4'-2'342'15,"0"1"-68"-15,6 2-121 16,-2-1-30-16,5 2-37 16,25 6-4-16,52 12-15 15,-31-13-10-15,12 0-25 16,-4-3-7-16,-6-4-42 0,-5-1-52 15,-13-2-179-15</inkml:trace>
  <inkml:trace contextRef="#ctx0" brushRef="#br0" timeOffset="240927.8061">10670 13983 389 0,'-4'1'244'0,"-1"4"5"16,5-2-36-16,18 2-26 15,11 0-1-15,20-5-17 16,9 0-16-16,7-4-48 16,0 0-27-16,-15 4-33 15,-9-5-20-15,-13 3-217 16</inkml:trace>
  <inkml:trace contextRef="#ctx0" brushRef="#br0" timeOffset="241570.192">11454 13867 445 0,'0'0'257'0,"0"1"-55"0,6-3-23 16,-6 0-10-16,11-2-22 0,55-24-12 16,-8 3-24-16,3-5-10 15,24-9-20-15,7-8-16 16,24-6-27-16,6-2-9 15,2-4-15 1,-4 1-4-16,-26 4 0 16,-9 7 0-16,-27 11-2 15,-13 12-2-15,-22 8 1 16,-11 7 2-16,-12 4-6 0,-5 3-3 16,-10 2 0-1,-4-5-4-15,-5 1 6 0,1-1 2 16,1-2 2-1,2 0-1-15,9 2-2 0,3 0-2 16,8 3-11-16,7 0-3 16,13 5-5-16,8 3-3 15,9 5 7-15,2 4 0 16,-7 5-1-16,-4 2 0 16,-9 1-1-16,-10 0 17 15,-9-4 22-15,-1 1 7 16,-13-4 11-16,3-3 7 0,3-6-152 15</inkml:trace>
  <inkml:trace contextRef="#ctx0" brushRef="#br0" timeOffset="242062.1221">12990 13228 859 0,'2'-1'394'15,"0"-3"-215"-15,-2 7-43 16,-1-3-79-16,0 0-28 16,-9 26-3-16,-12 30-2 15,17-28-8-15,5-5-2 16,5-6 3-16,5-6 4 15,-1-11 19-15,2-2 8 16,-9-13 5-16,-2-7-4 0,-10-7-19 16,-3-3-9-16,-3 0-11 15,0 2-2 1,6 6-6-16,4 4-2 16,8 7-15-16,8 5-3 15,11 5-7-15,5 4 2 0,9 3 9 16,2 3 3-16,-1-1 9 15,-5-1 2-15,-7 2 2 0,-4-4 1 16,-15-1-3-16,6 2-3 16,-10-1 6-16,2 3 1 15,1 7 4 1,-4 3 3-16,3 3-10 0,-3 3 0 0,3 8 1 31,-1 3 1-31,-1 1-18 0,6-2-52 16,-7-10-211-16</inkml:trace>
  <inkml:trace contextRef="#ctx0" brushRef="#br0" timeOffset="242276.4602">12885 13495 718 0,'16'-1'332'16,"30"1"-146"-16,8 0-35 16,11 3-69-16,-4-1-25 0,-12 0-34 15,-5 1-11 1,-9 0-41-16,-1 3-72 16,-4 4-176-16</inkml:trace>
  <inkml:trace contextRef="#ctx0" brushRef="#br0" timeOffset="242586.1864">13126 13585 680 0,'-12'-1'334'0,"-9"-3"-99"16,6 1-43-16,15 1-73 16,5 1-18-16,11 1-37 15,3 1-13-15,6 7-5 16,3 4-12-16,-4 4-22 0,-6 3-5 15,-18 0 1-15,-8 2 2 16,-14 4 6-16,-2 1 3 16,-5 0-2-16,2-7-1 15,0-9 1-15,8-3 0 16,10-6 5-16,9-1 11 16,10 2 16-16,6 0 10 15,8 2-5-15,5 5-12 0,3 1-19 16,-3 3-13-1,0 3-4-15,-5 1 3 0,1-3-177 16</inkml:trace>
  <inkml:trace contextRef="#ctx0" brushRef="#br0" timeOffset="243386.2252">11520 14204 913 0,'-7'-1'396'0,"-8"1"-240"0,15 4-37 16,31 10-41-16,19 5-13 16,38 11 11-16,14 11-8 15,26 7-19 1,1 4-18-16,-3 1-17 16,-9-7-1-16,-21-9-2 15,-9-6 5-15,-14-9 7 16,-13-2-28-16,-22-8-60 15,-9-3-30-15,-22-6-22 0,-5-4 13 16,-9-9 42-16,-9-5 26 16,-2-9 16-1,-4 0 12-15,0-3 13 0,3 0 3 16,7 7 4-16,1 6 4 16,10 6-3-16,1 9-5 15,8 6-2-15,6 4 0 16,5 8 19-16,2 3 19 15,-7 1 18-15,-5 1 12 16,-11-3 6-16,-5 0-5 0,-4 2-4 16,-2-2-12-16,-1-2-20 15,3 0-7-15,0-6-103 16,3-3-127-16</inkml:trace>
  <inkml:trace contextRef="#ctx0" brushRef="#br0" timeOffset="244409.3527">12856 14420 584 0,'8'-10'274'0,"14"-9"-76"0,8-3-28 15,14 7-17-15,4 4-17 16,9 9-53-16,-4 6-24 16,-16 7-31-16,-7 0-10 15,-25 5-13-15,-10-3-1 16,-8 6 2-16,-7 2 3 16,3-3 2-16,2-5 0 15,8-3-3-15,5-7-3 16,12-2 2-16,9 4 4 15,8 1 5-15,9 7 3 16,-4 5-2-16,-4 5-3 16,-14 2 1-16,-15-4 2 0,-22 7 5 15,-9-8 3 1,-16-4 3-16,2-1-9 0,4-12-93 16,10-3-98-1</inkml:trace>
  <inkml:trace contextRef="#ctx0" brushRef="#br0" timeOffset="244767.2414">13353 14552 708 0,'-2'-7'393'16,"-3"-4"-56"-16,5 11-127 15,6 7-103-15,-2 5-28 16,4 10-41-16,-2-3 4 15,-4 2-8-15,4 4-8 16,-6-10-7-16,0-1 1 0,0-8 15 16,-3-5 6-1,0-8 2-15,1-2-4 16,1-11-21-16,4-3-8 16,7-3-8-1,1-3-3-15,5 5-7 16,3 2-3-16,2 13-9 0,0 9-2 0,1 8 0 15,-3 8 2 1,-3 7 24-16,-2 1 8 16,-5 1 7-16,1 1 2 15,-3-3-12-15,-4-1 1 0,-2 0-128 16,-4 0-105 0</inkml:trace>
  <inkml:trace contextRef="#ctx0" brushRef="#br0" timeOffset="244962.5668">12977 14837 1021 0,'13'-2'422'0,"29"0"-241"16,17 0-29-16,31-2-24 15,12 2-23-15,6-1-43 16,-2 1-18-16,-23 3-24 15,-14 0-22-15,-24 3-93 16,-11-1-59-16</inkml:trace>
  <inkml:trace contextRef="#ctx0" brushRef="#br0" timeOffset="245254.0927">13233 14932 680 0,'3'0'371'0,"9"1"-110"0,21 4-71 16,13 2-16-16,13 3-81 16,-2 4-33-16,-16 7-44 15,-15 4-9-15,-32 0-4 16,-18 8 1 0,-24 2 6-16,-7 1 0 0,5 1 26 15,9-7 4-15,20-12 0 16,15-1 5-16,23-12-2 15,8-2 1-15,19-6 18 16,3-1-1-16,-2-1-24 16,-6 3-7-16,-8 2-18 15,-5 2-15-15,-11 2-509 16</inkml:trace>
  <inkml:trace contextRef="#ctx0" brushRef="#br0" timeOffset="248517.4806">14181 14013 756 0,'-11'2'345'15,"-10"3"-154"-15,-10 35-85 16,-8 21-13-16,2 44-15 15,10 25-3-15,23 22-21 16,16 14-16-16,27-8-17 16,2-15-8-16,-1-25-1 15,-1-27 3-15,-3-24-34 16,0-14-58-16</inkml:trace>
  <inkml:trace contextRef="#ctx0" brushRef="#br0" timeOffset="248920.829">14266 14660 754 0,'5'-5'381'0,"1"-4"-107"16,5 6-104-16,2 11-87 16,-2 7-23-16,1 12-22 15,-4 4-6-15,-5 1-3 0,-3-1-1 16,0-11-8-16,0-3-2 16,2-15 4-16,4-9-1 15,2-11-3 1,3-8-1-16,1-2-11 0,4 4-3 15,1 6-6-15,-1 3-3 16,0 7-2 0,1 4-1-16,0 4 9 0,0 4 3 15,-2 7 7 1,-3 4 2-16,-5 6 0 16,-3 0-1-16,-8 1 4 15,-2 1-26-15,1-5-181 16</inkml:trace>
  <inkml:trace contextRef="#ctx0" brushRef="#br0" timeOffset="249071.7279">14424 14414 1114 0,'-4'-5'473'0,"-5"-1"-291"15,3 13-83-15,6 18-91 16,5 3 37-16,16 9-330 15</inkml:trace>
  <inkml:trace contextRef="#ctx0" brushRef="#br0" timeOffset="249325.7321">14801 14713 870 0,'6'-1'420'0,"10"-2"-154"15,10 2-108-15,19-2-80 0,6-2-32 16,8 1 10-16,-5 1-104 15</inkml:trace>
  <inkml:trace contextRef="#ctx0" brushRef="#br0" timeOffset="249787.8434">15328 14496 979 0,'2'7'386'0,"3"5"-251"16,-1 3-29-16,0 3-41 15,-3-1-15-15,-1 1-28 0,0-3-2 16,-1-6 0-16,0-3 8 15,-2-11 3-15,0-3-2 16,-1-7-5-16,-1-6-8 16,0-3-8-16,1-1-1 15,4-1-3-15,2 4-4 16,2 3-3-16,2 0-4 16,7 7-4-16,2 1 1 15,5 3 0-15,4 0 2 16,2 5 1-16,2 0 2 15,-2 4 1-15,-3 5-1 16,-8 6 1-16,-3 2-2 16,-5 8 16-16,-2 2 6 15,0 2 3-15,0 0 2 16,-1-4-14-16,4-3-2 16,5-4-13-16,-4-3-62 15,-2-3-349-15</inkml:trace>
  <inkml:trace contextRef="#ctx0" brushRef="#br0" timeOffset="249971.0748">15241 14756 832 0,'18'0'416'0,"8"-4"-156"15,25 1-107 1,8-2-45-16,6 0-61 0,2 5-16 15,-21 3-33-15,-11 5-52 16,-17 1-209-16</inkml:trace>
  <inkml:trace contextRef="#ctx0" brushRef="#br0" timeOffset="250282.1343">15324 14910 975 0,'6'-6'409'0,"12"-10"-235"16,9 0-37-1,12 3-47-15,5 3-31 0,-6 12-40 16,-5 6-7-16,-18 12 1 0,-11 6 2 16,-21 9 4-1,-13-2 4-15,-7 0-3 0,-5-7-1 16,7-11-1-16,6-3-2 15,11-9-8 1,7-3-8-16,20-3-1 16,10-1 4-16,12 1 6 15,8 2 5-15,6 2-5 0,-4 0-5 16,3 9 20 0,-8 0-63-16,-5 1-260 15</inkml:trace>
  <inkml:trace contextRef="#ctx0" brushRef="#br0" timeOffset="250642.7707">15640 14042 1021 0,'2'-14'474'16,"7"-7"-222"-16,3 10-84 0,12 25-111 16,9 14-39-16,19 34-24 15,3 17 0-15,-1 42 6 16,-4 19 1-16,-26 33 2 15,-14 5 0-15,-13 1 1 16,-16-5 2-16,-4-36 4 16,0-17 3-16,-4-44 10 15,6-23 5-15,-2-30 12 16,-1-14-6-16,-1-11 311 16</inkml:trace>
  <inkml:trace contextRef="#ctx0" brushRef="#br0" timeOffset="463647.0719">1905 15101 2124 0,'-5'14'-7'15,"2"0"2"-15,-1 7-4 0,1 15 2 16,9 3 2-16,20-12 5 0,9 1 2 15,12-1 4-15,4-7 1 16,-2-7 3-16,-1-8 0 0,-13-5 1 16,-8-3 2-1,-19 2 10 1,-10 2 4-16,-21 4 5 0,-12 3 0 16,-13 4-11-16,-2 1-6 15,-9 5-10-15,6 5-5 16,8 0-5-16,7 8-6 15,22-1-4-15,11 2 0 16,20 4 3-16,11-5 6 16,18 1 6-16,7-6 5 15,5-9 5-15,-1-7 0 16,-3-7 1-16,-6-4-4 16,-2-10-171-16,0-2-213 0</inkml:trace>
  <inkml:trace contextRef="#ctx0" brushRef="#br0" timeOffset="464006.1982">2369 15438 563 0,'7'1'330'16,"5"4"-24"-16,2 10-147 15,1 7-15-15,-6 4-31 0,-6 2-18 16,-3-5-34-16,2-1-12 16,-2-11-20-16,2-1-4 15,-2-10 13-15,-1-7 2 16,-2-8-2-16,0-7-2 16,2-8-22-16,3-2-6 15,7 3-15-15,3 3-6 16,7 11 4-16,-4 6 3 15,5 16 11-15,-1 8 9 16,-8 12 2-16,4 6 1 16,-8-2-3-16,-1-1-2 0,2-7 7 15,2-3-58-15,2-5-254 16</inkml:trace>
  <inkml:trace contextRef="#ctx0" brushRef="#br0" timeOffset="464175.479">2714 15442 846 0,'6'-4'463'0,"2"-4"-97"16,4 9-201-16,3 11-45 15,-3 10-56 1,3 5-13-16,-7 7-15 0,-2 0-4 16,-1-1-13-16,-2-2 1 0,2-6-210 15</inkml:trace>
  <inkml:trace contextRef="#ctx0" brushRef="#br0" timeOffset="464571.4646">2214 15039 468 0,'-1'-2'333'0,"-7"-11"44"0,-7 2-75 15,-13-2-92-15,-4-1-35 0,-5 13-63 32,-4 2-28-32,7 15-58 15,4 10-20-15,17 17-22 16,17 10-8-16,24 6-61 15,17-2-229-15</inkml:trace>
  <inkml:trace contextRef="#ctx0" brushRef="#br0" timeOffset="465236.9319">2870 15279 640 0,'0'-6'254'15,"8"-13"-158"-15,8-4-11 16,16-12 31-16,13-1 27 0,5 0 22 16,1 10-15-1,-4 19-52-15,-11 7-38 0,-9 29-29 16,-7 15 11-1,-13 31 20-15,-6 13 1 0,-2 9-10 16,0-5-13-16,8-22-23 16,5-15 0-16,3-23 0 15,4-9 2-15,-7-17 6 0,-2-6 6 16,-10-17 4-16,-4-7 0 16,-17-10-10-16,-3 2-10 15,-5 8-19-15,-2 6-13 16,5 21-12-1,-3 4-1-15,1 18 4 16,3 3 9-16,5 3 32 16,11 4-82-16,16-11-214 15</inkml:trace>
  <inkml:trace contextRef="#ctx0" brushRef="#br0" timeOffset="465603.08">3643 15469 843 0,'-7'-6'387'15,"-12"-11"-173"-15,-3 2-33 0,-3 1-67 16,2 6-34 0,-2 8-50-16,9 7-19 0,2 6-23 15,3 4-13-15,12 7-8 16,-1-2 3-1,12 1 11-15,3-3 9 0,1-9 13 16,-3-5 5-16,-2-3 8 0,-4-2 3 16,-3 0 5-16,-4-1-1 15,-9 0-7-15,-2-4-4 16,-8 6-13-16,5 3-6 0,3 6-9 31,2 4-3-31,9 3 4 16,5 3 6-16,8-2 9 15,7 1 6-15,4-7 3 0,-2-2 0 16,2-7 4-16,-6-4-8 16,-3-7-149-1</inkml:trace>
  <inkml:trace contextRef="#ctx0" brushRef="#br0" timeOffset="465963.3577">3572 15157 896 0,'-5'-13'398'0,"-4"-9"-196"0,7 12-107 16,5 13-96-16,3 9-14 16,11 7-44-16,1 6-8 15,8 3-16-15,4 4-2 16,-1 3 24-16,-1 2 17 16,-1 6 98-16,2 3 26 0,7 7 42 15,3 3 19-15,-1 7-33 16,-1 6-14-16,-16 8-23 15,-6 5-10-15,-14 0-31 16,-3-12-5-16,-10-16-4 16,-6-12 3-16,-4-18 7 15,-6-8 8-15,-1-18 6 16,0-13-5-16,6-23-18 16,7-7-13-16,15-20-15 15,9-2-8-15,20-2 1 16,10 1 2-16,4 15 4 15,1 9 11-15,-8 19-113 16,-12 5-151-16</inkml:trace>
  <inkml:trace contextRef="#ctx0" brushRef="#br0" timeOffset="466358.9288">4141 15510 1195 0,'-6'5'482'0,"-6"13"-318"16,4 2-45-16,3 6-56 16,4-3-27-16,7 0-24 15,2-2-1-15,8-8 0 16,5 0 1-16,1-12 6 16,-1-5 3-16,0-10 3 15,0-5-2-15,-2-6-3 16,-1 4-2-16,-9 2-3 15,-1-1-1-15,-5 11-2 16,-3 2-2-16,-4 8-8 16,1 6-1-16,3 10-5 0,3 5 0 15,8 4 4-15,7 0 1 16,4-6 5-16,3-4 12 16,6-7 38-16,-2-7 19 15,0-7 39 1,-8-10 9-16,-8-7-17 0,-3 2-17 15,-4-2-36 1,-5 3-26-16,-1 4-208 16,-8-5-506-16</inkml:trace>
  <inkml:trace contextRef="#ctx0" brushRef="#br0" timeOffset="467055.3018">5699 15397 637 0,'-12'-5'353'0,"-16"-9"-63"0,-5 4-62 16,-6 5-90-16,1 5-39 15,2 9-62-15,5 7-23 16,12 12-33-16,4 1-15 15,13 9-8-15,8 1 5 16,15 0 18-16,6 1 12 16,15-10 14-16,5-3 4 0,6-11 3 15,4-5 1 1,-10-8 5-16,-11-5 5 0,-16-6 13 16,-12-5 4-16,-14-5 8 15,-8-1 11-15,-8 7 9 16,-3 1 2-16,-4 11-8 15,4 11-17-15,0 13-25 16,7 9-8-16,5 18-2 16,4 5 5-16,6 14 6 15,3 5 1-15,6-4-1 16,1-5-5-16,6-11-4 16,2-8-2-16,-1-13-2 15,2-4 5-15,0-18-115 16,1-3-132-16</inkml:trace>
  <inkml:trace contextRef="#ctx0" brushRef="#br0" timeOffset="467267.1408">5974 15458 1164 0,'5'-1'480'0,"5"-2"-293"16,9 4-78-16,20 7-65 16,4-1-18-16,11 5-13 15,1-4-3-15,-9-5-34 16,-5-3-83-16</inkml:trace>
  <inkml:trace contextRef="#ctx0" brushRef="#br0" timeOffset="467434.4932">6002 15588 975 0,'5'7'469'16,"7"7"-200"-16,17 0-65 0,14-3-20 0,12-4-69 16,-1-4-30-1,-4-4-21-15,-2 1-99 0</inkml:trace>
  <inkml:trace contextRef="#ctx0" brushRef="#br0" timeOffset="467745.6755">6565 15555 1072 0,'10'0'468'15,"25"2"-245"-15,9 0-79 16,17 3-63-16,7 0-34 16,-7 2-43-16,-7 3-125 15</inkml:trace>
  <inkml:trace contextRef="#ctx0" brushRef="#br0" timeOffset="468185.4984">7140 15201 1244 0,'0'0'498'0,"-1"4"-334"15,2 9-52 1,1 12-62-16,1 8-13 0,0 5-14 15,-1 1-4-15,2-5-6 16,-1-7-1-16,0-13 6 16,-2-10 6-16,-2-12-15 15,-5-7-9-15,-2-12-17 16,-1-7-10-16,4-4 10 16,5 0 3-16,9 6-5 15,7 1-5-15,12 6-4 16,8 8 1-16,3 4 9 15,2 5 5-15,-3 8 6 16,-8 2 3-16,-9 3 23 0,-10 1 18 16,-10 6 29-1,-1 1 12-15,-5 12-8 0,6 3-10 16,-1 4-25-16,6 2-11 16,6-3-10-16,-4-1-7 15,9-3-48-15,-7-6-77 16,8-8-349-16</inkml:trace>
  <inkml:trace contextRef="#ctx0" brushRef="#br0" timeOffset="468356.7749">7188 15579 1111 0,'21'5'475'15,"13"-1"-264"-15,20 3-114 16,0-7-16-16,-1 1-48 16,1 4-12-16,-4-3-163 15</inkml:trace>
  <inkml:trace contextRef="#ctx0" brushRef="#br0" timeOffset="468690.8472">7342 15806 1195 0,'-1'-11'487'0,"-2"-14"-323"0,11 0-41 0,14 4-55 16,4 4-22-16,3 11-11 16,4 7 2-1,-11 12-4-15,-3 6 4 16,-17 9 7-16,-14 3 0 15,-9 7-4-15,-9-2-9 16,5-1-16-16,3-6-1 0,5-15 0 16,-1-6 1-1,6-8-6-15,3-3-8 0,9-2-9 16,10 0-6 0,12 2 2-16,0 1 5 0,3 2 5 0,4 5 2 15,2 1 0-15,0 1 33 16</inkml:trace>
  <inkml:trace contextRef="#ctx0" brushRef="#br0" timeOffset="469306.5618">8218 15353 1076 0,'9'0'436'0,"8"1"-245"0,13 31-134 15,5 17-23-15,1 22 12 16,-5 11 5-16,-9 12-1 15,-7 0-5-15,-14-1-15 16,-1-5-8-16,-15-25-21 16,-6-14-3-16,-4-24-28 15,-4-13-13-15,-9-23-5 16,2-12-1-16,7-31 18 16,6-11 8-16,27-15 16 15,9-6 10-15,25 6 22 16,5 2 11-16,9 16 10 15,1 9 6-15,-8 9 7 16,-3 10 0-16,-16 6-1 0,-3 8-10 16,-10 14-24-16,-4 3-10 15,-3 14-14-15,-4 5-2 16,-1 14-3-16,-1 10 3 16,0 7 2-16,0 2 0 15,6-2 7-15,1-8-53 16,12-8-217-16</inkml:trace>
  <inkml:trace contextRef="#ctx0" brushRef="#br0" timeOffset="470109.145">9037 15498 702 0,'2'0'439'16,"-1"3"15"-16,-4 10-251 15,-8 4-34-15,-8 3-63 16,-7 2-32-16,-3-4-42 15,-2-1-5-15,7-4-3 16,1-10-1-16,3-7-20 16,1-8-9-16,0-12-14 0,1 4-4 15,2-2 7 1,10 5-3-16,9 2-9 0,14 4 4 16,9 11 12-16,-1 2 11 15,8 13 17-15,-1 4 1 16,3 7 0-16,1 3-2 15,-3-1-3-15,-2-6-1 0,-1-11-22 16,-1-7-48 0,0-11-103-16,-4-8-35 15,-9-9 8-15,-6-4 49 16,-7-4 103-16,-2-1 51 16,-1 6 45-16,-1 5 11 15,1 5 12-15,2 5-12 16,5 4-25-16,2 2-9 0,8 7-14 15,1 1-4-15,-2 0-5 16,0 1 1 0,-6-3 13-16,1 3 4 15,-1-3 0-15,-4-2-4 0,-3 2-15 16,1 2-6-16,-4-2-4 16,0 0-1-16,0 0 0 15,0 0 2-15,0 0 3 16,0 0 6-16,0 0 14 15,-1 0 6-15,0 0 2 0,1 0-6 16,-2 0-24-16,1 0-9 0,0 0-13 16,-1 11-5-1,1 38 5 1,12-26 3-16,3-1 9 0,4-2 6 16,9-1 5-16,-2-11 3 15,1-8 6 1,0-3 2-16,-9-14 1 0,2 5 0 15,-6-9-2 1,-6-1 0-16,-5 6-4 16,-4-2-2-16,-5 11-13 0,-5 7-8 15,-1 11-6-15,1 4-2 16,2 9 4-16,5 1 5 16,2 0 2-16,5 3 2 0,7-3 2 15,3-5 2 1,10-2 7-16,1-6 3 15,4-7 5-15,-2-3 2 0,-2-2 0 16,-1-5-2 0,-4-2-116-16,-2-1-122 0</inkml:trace>
  <inkml:trace contextRef="#ctx0" brushRef="#br0" timeOffset="470432.2722">9614 15151 1311 0,'-3'-12'578'0,"-5"-11"-309"15,-2 13-100-15,3 27-115 16,1 17 1-16</inkml:trace>
  <inkml:trace contextRef="#ctx0" brushRef="#br0" timeOffset="471702.6967">2291 16928 602 0,'-24'-2'324'15,"-29"-5"-49"-15,-4 2-70 16,1 2-71-16,9 3-31 0,9 4-64 16,10 4-26-16,21 5-29 15,6-1-8 1,25 7 9-16,11-2 8 0,16 3 21 15,9 0 12-15,8 3 13 16,-3 2 7-16,-17 5 20 16,-15 2 13-1,-34 8 9-15,-16 3-6 16,-22-5-20-16,-5-1-12 16,-3-20-15-16,6-6-1 0,6-16-31 15,12-7-31-15,15-6-76 16,3-5-45-16,15 0-98 15,0-1-39-15</inkml:trace>
  <inkml:trace contextRef="#ctx0" brushRef="#br0" timeOffset="471847.413">2419 16981 643 0,'6'-7'415'0,"2"-5"-33"0,-2 9-99 15,-4 15-134-15,1 13-54 0,-1 18-50 16,0 7-11-1,2 15-16-15,2-3-6 16,7-6-108-16,2-7-199 16</inkml:trace>
  <inkml:trace contextRef="#ctx0" brushRef="#br0" timeOffset="472016.1961">2433 16710 920 0,'-1'-5'431'0,"-2"-4"-172"16,3 10-195 0,5 7-27-16,4 9-50 0,2 5-73 15,5 13-153 1,2 3-139-16</inkml:trace>
  <inkml:trace contextRef="#ctx0" brushRef="#br0" timeOffset="472231.8742">2591 17090 576 0,'0'17'303'16,"7"23"-53"-1,-4-8-43-15,-2-7-35 16,6-4-18-16,-4-11-19 16,0-2-6-16,4-5 0 15,-6-6-5-15,9-8-29 16,0-6-17-16,5-12-35 16,3-2-13-16,6 3-13 15,5 4-3-15,6 13-5 16,3 6-3-16,-7 8 0 15,-1 12 6-15,-12 10 13 16,-2 8 3-16,-4 5 0 0,-5-6-7 16,7-5-114-16</inkml:trace>
  <inkml:trace contextRef="#ctx0" brushRef="#br0" timeOffset="472630.0223">3458 16566 668 0,'-6'-5'367'16,"-14"-1"-40"-1,-11 10-116-15,-21 20-57 0,-6 13-28 16,-6 30-56-16,9 19-21 15,20 21-36-15,19 10-5 16,27-2-2-16,14-8 4 0,22-17 1 16,6-14 1-1,15-25 10-15,0-12-61 0</inkml:trace>
  <inkml:trace contextRef="#ctx0" brushRef="#br0" timeOffset="472831.5009">3489 16968 1323 0,'9'0'484'16,"12"7"-383"0,16 7-29-16,14 12-21 15,3 6-10-15,-4 7-20 0,-6 0-6 0,-15 2-54 16,-7 0-93-16</inkml:trace>
  <inkml:trace contextRef="#ctx0" brushRef="#br0" timeOffset="472981.2525">3811 16967 1265 0,'-15'1'559'31,"-13"2"-293"-31,-2 17-124 0,-2 1-36 15,-3 10-64-15,2 3-23 16,4 1-8-16,5 3-50 0,11 0-198 16</inkml:trace>
  <inkml:trace contextRef="#ctx0" brushRef="#br0" timeOffset="473175.515">4067 17052 1013 0,'21'-3'535'16,"13"-2"-89"-16,19 7-319 16,1 1-31-16,-6 2-63 15,-3 3-6-15,-8 2-344 16</inkml:trace>
  <inkml:trace contextRef="#ctx0" brushRef="#br0" timeOffset="473736.8567">4656 16689 1081 0,'-4'7'432'0,"-4"11"-274"0,-1 4-58 16,2 19-56-16,2 2-10 16,5 2-18-16,5-1-4 15,0-13 1-15,-1-8 1 16,1-15 13-16,-1-6 9 16,-4-15 7-16,-2-6 1 15,-7-14-10-15,-2-2-10 16,3 1-12-16,0-2-4 15,12 8-13-15,2 4-5 16,9 7-10 0,4 2-3-16,10 5 1 15,3 0 5-15,7 5 9 0,2-1 5 16,-3 3 3-16,-7 2 0 16,-9 6-1-16,-9 3 0 15,-9 7 14-15,1 5 8 16,-9 6 11-16,4 8 2 15,-5 6-13-15,6 3-6 16,6-2-9-16,1-6 19 16,9-11-134-16,-4-9-147 0</inkml:trace>
  <inkml:trace contextRef="#ctx0" brushRef="#br0" timeOffset="473909.9092">4633 17145 882 0,'12'-2'423'15,"7"-2"-134"-15,29 1-185 0,11 0-7 16,8 2-52-16,-2 1-22 16,-18 7-28-16,-8 2-67 15</inkml:trace>
  <inkml:trace contextRef="#ctx0" brushRef="#br0" timeOffset="474227.0285">4776 17258 761 0,'-24'2'422'16,"-17"3"-81"0,19-5-150-16,11-3-34 15,16-3-66-15,10-3-22 16,19-1-40-16,11 1-3 0,8 9-9 0,0 7-7 15,-11 15-5-15,-15 5 3 16,-27 11 4-16,-12 7 1 16,-26 2 0-16,-5 0 0 15,-6-14 2 1,2-7 6-16,10-18 1 0,9-7 0 16,13-6-10-1,10-6-8-15,13-4-2 16,9 0-1-16,17 3 4 15,8 2 2-15,9 14-1 16,-2 2-3-16,-1 11 20 16,-5 4-109-16</inkml:trace>
  <inkml:trace contextRef="#ctx0" brushRef="#br0" timeOffset="474563.5228">5144 16517 777 0,'13'-4'443'16,"10"-7"-22"-16,22 28-296 16,14 19-45-16,10 36-19 15,5 22 5-15,-23 23 9 16,-17 7-5-16,-34 10-16 16,-14-4-10-16,-19-10-19 15,-5-10-4-15,-5-33-18 16,-5-20-75-16,10-22-168 15</inkml:trace>
  <inkml:trace contextRef="#ctx0" brushRef="#br0" timeOffset="474876.4315">5865 16988 741 0,'8'1'432'15,"7"0"4"-15,9 2-216 16,11 2-107-16,4 0-26 0,7-2-58 16,3-1-11-16,-2 4-49 15,-7-5-90-15</inkml:trace>
  <inkml:trace contextRef="#ctx0" brushRef="#br0" timeOffset="475034.6211">5886 17127 1254 0,'7'1'517'15,"16"-1"-282"1,14 2-69-16,17-3-49 0,6 1-31 0,-1 1-56 16,-9-2-36-16</inkml:trace>
  <inkml:trace contextRef="#ctx0" brushRef="#br0" timeOffset="475460.1514">6941 16955 919 0,'-19'-7'456'0,"-22"2"-155"15,-8 1-66-15,1 11-108 16,5 15-47-16,15 4-63 0,11 11-14 16,22 5-8-16,9-4 0 15,27 3 5-15,11-5 1 16,8-12 3-16,7-3-18 15,-5-17-124-15,0-6-104 16</inkml:trace>
  <inkml:trace contextRef="#ctx0" brushRef="#br0" timeOffset="475744.268">7248 17061 499 0,'-23'-1'377'16,"-17"-1"31"-16,-8 6-153 15,1 6-52-15,6 0-95 16,6 0-39-1,18 3-52-15,8-1-9 0,9-2 8 16,1 2 8-16,9-6 11 16,2-1 5-16,11-7-6 15,9-4-4-15,11-10-12 16,10 0-5-16,12-4-7 16,1 1-3-16,-5 7-1 15,-3 3-2-15,-16 13 10 16,-14 2 22-16,-9 13 40 15,-11 1 20-15,-17 3 15 0,-4 9-12 16,-10-8-31 0,-2-5-16-16,5-8-26 15,-1-9-55-15</inkml:trace>
  <inkml:trace contextRef="#ctx0" brushRef="#br0" timeOffset="476239.8056">8186 16551 780 0,'-30'8'398'15,"-20"5"-140"1,-14 16-76-16,1 11-29 0,8 18-57 16,7 16-24-1,18 19-35-15,9 5-12 0,27 3-9 16,10-9 1-16,18-10 3 15,8-10 0 1,10-23-1-16,13-9-3 16,12-25-37-16,1-10-104 15</inkml:trace>
  <inkml:trace contextRef="#ctx0" brushRef="#br0" timeOffset="476859.6673">8202 16955 1041 0,'7'3'446'15,"15"7"-220"1,13 10-105-16,12 6-34 0,3 5-9 0,0 4-19 15,-5-1-8-15,-4 1-26 16,-7 0-19-16,-9-10-212 16</inkml:trace>
  <inkml:trace contextRef="#ctx0" brushRef="#br0" timeOffset="477031.5251">8534 16921 1281 0,'-16'7'541'0,"-20"10"-303"16,-3 7-81-16,0 8-71 15,-3 1-33-15,-2 1-35 16,6 2 4-16,4-5-119 16,6-1-105-16</inkml:trace>
  <inkml:trace contextRef="#ctx0" brushRef="#br0" timeOffset="477441.6686">8681 16626 1113 0,'23'6'455'0,"27"19"-250"15,3 8-23-15,-6 25-32 16,-12 13 3-16,-26 16-21 0,-13 6-20 0,-21 14-28 31,-7-4-20-31,-4-14-35 16,1-13-21-16,5-38-61 0</inkml:trace>
  <inkml:trace contextRef="#ctx0" brushRef="#br0" timeOffset="478634.7928">9416 17145 465 0,'12'24'167'15,"13"12"-110"-15,27 21-52 16,17 4 27-16,33 5 38 16,15-3 21-16,34-17 21 15,13-7-8-15,30-19-16 16,15-12 7-16,25-17-17 16,10-15-3-16,20-21 2 15,9-9-18-15,4-14-9 16,4-2-6-16,4-7-12 15,5-4-8-15,-7-12-14 0,3-6-2 16,-27-10-1-16,-9 2 1 16,-19 6-1-16,-10-1-1 15,-15 15-1-15,-8 1-3 16,-13 21-1-16,-18 11-1 0,-31 17 0 16,-74 23 1-1,2 1 9-15,7-1 13 0,-19 3 48 16,-35 6 14-16,-29 1-3 15,-11-1-10-15,-15-8-45 16,1 2-12-16,-7-5-5 16,6-2-2-16,1 8-4 15,-2-3-2-15,-2 1 0 16,1 0-1 0,7-2-1-16,4 3 0 0,15 7-4 15,6 1-7-15,15 6-8 16,8-3 0-16,18 4 1 15,9-2 7-15,13 4 8 16,3-1 1-16,9-2 2 0,4 0 2 16,-8-2 1-1,-3 4 7-15,-32 0 31 16,-18 4 26-16,-30 5 42 0,-16 2 13 16,-21 10-2-16,0 3-12 15,5 5-24-15,6 0-12 16,9-2-27-16,2-3-12 0,9-6-11 15,5-3-4-15,15-6-3 16,7-5 0-16,13-8-5 16,4 0-2-1,9-4-58 1,2 2 322-16</inkml:trace>
  <inkml:trace contextRef="#ctx0" brushRef="#br0" timeOffset="601623.2416">9854 16698 1221 0,'20'12'0'0</inkml:trace>
  <inkml:trace contextRef="#ctx0" brushRef="#br0" timeOffset="601892.7365">9930 16499 1094 0,'-5'-25'641'0,"3"9"-319"16,1 14-207-16,3 9 99 15,2 18-90-15,0 5-30 16,1 12-51-16,2 2-14 16,2 5-3-1,1-2-4-15,1 0-12 0,-1-6-36 16,-1-7-124-16</inkml:trace>
  <inkml:trace contextRef="#ctx0" brushRef="#br0" timeOffset="602355.8322">9779 16673 900 0,'25'-4'433'0,"8"0"-249"15,-1 0-117-15,29-2 30 0,2-3-14 16,0-5-20-1,0 3-13-15,-10-3-13 16,-7-2-4-16,-15-1 2 0,-10-2 1 16,-21 1 0-16,-8 3 6 15,-14 6 11 1,-8 3 3-16,-10 8-2 0,-4 8-5 16,-4 11-6-16,-4 7-3 0,8 9-3 31,1 0-9-31,11 2-32 0,2-3-15 15,9-8-7 1,4-6-2-16,8-11-1 16,2-10 0-16,2-12 1 15,2-5-1-15,4-7 29 16,6-1 9-16,5 1 10 16,8 5 6-16,10 6 11 15,12 10 8-15,8 10 7 16,6 8 2-16,-1 9-10 0,3 4 1 15,0 5-34-15,-1-2-173 16</inkml:trace>
  <inkml:trace contextRef="#ctx0" brushRef="#br0" timeOffset="603068.7098">11707 2555 564 0,'3'-12'457'0,"-3"5"-139"16,1 2-180-16,1-12 92 0,4 17-75 15,1 13-26 1,-1 19-46-16,0 12-21 0,-1 16-31 16,2 4-10-16,3 7-3 0,-2 2 3 31,-1-5-56-31,1-7-54 0</inkml:trace>
  <inkml:trace contextRef="#ctx0" brushRef="#br0" timeOffset="603922.3242">12476 3127 607 0,'19'2'401'16,"0"-2"-147"-16,0-7-118 16,17 1 75-16,-3-13-46 15,1-9-21-15,-3-17-26 16,-6-8-12-16,-7-15-24 16,-6-6-12-16,-11-4-27 15,-4-4-11-15,-5 8-15 16,-1 6-6-16,-3 19-27 15,3 12-6-15,4 26-8 16,5 16-4-16,11 28-2 16,4 13 1-16,7 21 7 15,2 8 3-15,5 7 25 16,1-2 2-16,-2-9 6 0,1-6 3 16,-5-12 3-16,-3-11 3 15,-6-19-58 1,-3-8-79-16</inkml:trace>
  <inkml:trace contextRef="#ctx0" brushRef="#br0" timeOffset="607475.1788">11904 2596 611 0,'10'-17'323'0,"5"-16"-99"0,-8 15-33 16,-9 10-20-16,-23 17-46 16,-8 18-23-16,-15 21-45 0,-5 12-8 15,-21-1-17-15,7 1-8 16,10-15-13-16,8-12-1 15,35-10-46-15,1-17-51 16,16-9-206 0</inkml:trace>
  <inkml:trace contextRef="#ctx0" brushRef="#br0" timeOffset="607646.1629">11656 2638 1060 0,'3'-1'407'0,"3"-1"-257"16,25 13-121-16,10 6-23 0,13 14 9 16,5 0-1-1,-3 4 0-15,-3-2 8 0,-14-5-132 16,-8-5-314-16</inkml:trace>
  <inkml:trace contextRef="#ctx0" brushRef="#br0" timeOffset="607824.8228">11441 2635 862 0,'2'0'363'0,"10"3"-190"31,11 3-60-31,23 9-56 0,11 4 0 0,6 11-18 16,-4 2-11-16,-5-2-5 15,-3 0-1-15,-7-9-83 16,-2-7-161-16</inkml:trace>
  <inkml:trace contextRef="#ctx0" brushRef="#br0" timeOffset="608304.9327">12735 2932 932 0,'7'-1'372'0,"11"5"-244"0,3 5-64 15,6 4-18-15,-2-4-75 16</inkml:trace>
  <inkml:trace contextRef="#ctx0" brushRef="#br0" timeOffset="608457.7864">12379 2646 1136 0,'-4'-4'452'0,"-3"-3"-329"16,11 6-64-16,17 6-64 15,5 2-13-15,18 9-132 16</inkml:trace>
  <inkml:trace contextRef="#ctx0" brushRef="#br0" timeOffset="608800.0679">13128 2928 751 0,'8'8'350'0,"4"6"-152"16,1-7-86-1,6-3-29-15,-2-7-29 0,3-4-10 0,-4-9-8 16,-1-3 1-16,-13-11-1 16,2 0-3-16,-14-3-4 15,-10-1-5 1,1 12-16-16,-10 5-9 15,4 20-20-15,1 14-1 0,0 21 13 16,4 5 8 0,13 12 17-16,8 3 14 0,14 2 12 15,5 3 5 1,5-3 3-16,-2-3-9 16,-8-10-13-16,5-4-4 15,-7-12-83-15,-1-7-92 0</inkml:trace>
  <inkml:trace contextRef="#ctx0" brushRef="#br0" timeOffset="609088.5142">13753 2758 721 0,'-4'11'441'0,"-6"9"-39"16,-7 12-211-16,-9 5-55 15,-8 2-75-15,-5-1-20 16,-4-12-15-16,-1-11-3 16,5-14-15-16,4-6-11 0,11-12-10 15,3-3-3 1,10-7 5-16,5-2 9 0,10 5 14 16,8 5 8-1,21 14 17-15,5 8 5 16,12 18 2-16,3 5-4 15,-10 10-7-15,-5 1-6 16,-9-5-96-16</inkml:trace>
  <inkml:trace contextRef="#ctx0" brushRef="#br0" timeOffset="609867.4573">12613 4027 623 0,'-8'6'249'15,"-2"13"-159"1,1 6-47-16,9 6-35 0,8 4-2 16,8-3 6-16,9-7 7 15,6-10 42-15,3-8 17 16,2-13 16 0,-1-8 4-16,-7-11-21 0,-1-4-9 0,-9-1-11 15,-6-1-8-15,-6 8 9 16,-6 0-1-1,-5 12 2-15,-2 7-6 0,0 12-46 16,3 10-9-16,3 20-23 16,3 13 4-16,8 17 19 15,-1 9 5-15,-4 2 13 16,-5-3 2-16,-9-8 4 16,-7-7 3-16,-7-9 3 15,-6-7 3 1,-2-19 10-16,-4-11 3 15,-9-22 0-15,3-11-5 16,3-19-35-16,7-9-24 0,23-8-67 0,9-3-53 16,24-3-252-16</inkml:trace>
  <inkml:trace contextRef="#ctx0" brushRef="#br0" timeOffset="610176.0203">13319 3764 891 0,'-15'7'390'0,"-15"8"-197"0,-3 5-48 15,5 19-64-15,0 5-19 16,3 10-27-16,8 3-5 16,7 5-4-16,11 0 0 15,14 0-1-15,3 0-5 16,11-4-6-16,0-7-3 16,5-12 4-16,2-8 12 15,0-14-126-15,-1-9-145 16</inkml:trace>
  <inkml:trace contextRef="#ctx0" brushRef="#br0" timeOffset="610345.0133">13414 3997 1057 0,'-1'0'466'0,"2"2"-255"15,7 5-92-15,15 13-94 16,8 9-14-16,10 5 7 15,5 7-4-15,-8-1 22 16,-5-4-85-16,-10-4-235 16</inkml:trace>
  <inkml:trace contextRef="#ctx0" brushRef="#br0" timeOffset="610523.6889">13714 3987 965 0,'-13'2'451'0,"-10"6"-189"16,-8 12-136-16,-3 5-46 0,-8 8-46 16,-2 4-16-16,1 2-12 15,2 0-17-15,13-11-119 16,11-2-136-16</inkml:trace>
  <inkml:trace contextRef="#ctx0" brushRef="#br0" timeOffset="610715.0054">13859 4241 1016 0,'3'12'455'15,"3"10"-229"-15,-6 11-93 0,-1 6-38 16,-8 4-46-1,-3 0-14-15,0-6-71 16,0-3-117-16</inkml:trace>
  <inkml:trace contextRef="#ctx0" brushRef="#br0" timeOffset="611015.2172">14140 3914 1023 0,'-2'2'456'16,"-4"6"-202"0,-1 15-143-16,-2 9-35 0,-5 9-23 0,-1 6-3 15,0 5-20-15,6 2-8 16,9 1-4-1,3-7-9-15,11-5-2 0,6-6 0 16,4-12 3-16,5-6 2 16,2-14 3-16,-1-7-6 15,3-10-100 1,-3-3-76-16</inkml:trace>
  <inkml:trace contextRef="#ctx0" brushRef="#br0" timeOffset="611180.6119">13979 4132 1213 0,'8'1'474'0,"18"4"-332"0,10-3-56 0,13 3-44 31,0 0-16-31,-7-2-26 0,-1 1-97 0</inkml:trace>
  <inkml:trace contextRef="#ctx0" brushRef="#br0" timeOffset="611368.2389">14435 3843 1169 0,'6'0'481'15,"14"9"-284"-15,6 13-97 0,13 20-50 16,0 6-4-16,-12 10 17 15,-5 2-1-15,-24 4-13 16,-7 5-5-16,-5-5-47 16,0-5-72-16,10-18-306 15</inkml:trace>
  <inkml:trace contextRef="#ctx0" brushRef="#br0" timeOffset="611614.0588">14970 4033 1279 0,'13'-3'504'16,"14"2"-344"-16,8 2-66 15,8 5-54-15,-2-2-14 16,-3-2-12-16,-6-2-6 16,-8-2-149-16,-2-1-155 15</inkml:trace>
  <inkml:trace contextRef="#ctx0" brushRef="#br0" timeOffset="611780.6028">14965 4163 994 0,'15'5'459'0,"23"5"-179"15,8-2-62-15,8-3-65 0,-2-1-37 16,-7 0-59-16,-6 0-6 16,-7 1-418-1</inkml:trace>
  <inkml:trace contextRef="#ctx0" brushRef="#br0" timeOffset="612397.633">15776 3843 527 0,'-8'-6'335'0,"-9"-3"-18"16,-3 5-96-16,-3 10-97 0,1 7-58 16,4 18-58-16,-5 3-15 15,12 17-11-15,3 1 2 16,12-3 6-16,15 0 10 16,7-10 15-16,11-3 21 15,10-14 41-15,2-10 17 16,5-16 28-16,-3-10 3 15,-13-14-7-15,-5-4-10 16,-18-11-25-16,-10 1-18 0,-18-7-29 16,-13 2-9-1,-12 3-18-15,-6 0-6 0,6 16-50 16,3 6-56-16,12 14-195 16</inkml:trace>
  <inkml:trace contextRef="#ctx0" brushRef="#br0" timeOffset="612585.2662">16176 4234 1070 0,'0'2'521'15,"-2"-1"-200"-15,1-2-103 16,0-1-130-16,1 1-42 15,0 0-148-15,0 0-123 0</inkml:trace>
  <inkml:trace contextRef="#ctx0" brushRef="#br0" timeOffset="612915.361">16328 4191 739 0,'11'-14'375'0,"12"-17"-110"15,2-3-67-15,1-3-64 16,-6-4-7-16,-2 2-13 0,-8-9-4 16,-4-2-17-16,-2 5-21 15,-6 1-19-15,2 10-9 16,0 17-3-16,-2 5-7 15,2 12-29-15,1 6-6 16,-1 14-19 0,2 5 0-16,3 18 18 15,5 9 2-15,1 6 3 16,-1-1 2-16,0-4-1 0,-6-9 2 16,4-6-118-1,0-2-119-15</inkml:trace>
  <inkml:trace contextRef="#ctx0" brushRef="#br0" timeOffset="613440.3415">17057 3783 923 0,'1'-4'411'0,"4"-5"-198"16,-5 1-67-16,-6 0-80 15,3 1-19-15,-8 0-26 16,0-1-8-16,-12 0-6 16,-7-3-1-16,-7 1-5 15,-1 2-2-15,4 8-4 16,3 1-3-16,6 8-8 15,2 4-2-15,1 7-4 16,2 4-3-16,6 6 3 0,1-1 3 16,3 3 19-16,3-6 8 15,0-5 12-15,6-2 4 16,2-15-2 0,8 0 14-16,10-11 7 0,5-5 0 15,14-5-10 1,11 1-13-16,13 9-11 0,1 6-2 0,1 16 0 15,-15 4-2 1,-15 10 4-16,-10 3 4 0,-16 4 25 16,-6 2 9-16,-14-3 7 15,-5 1-1 1,-12-8-16-16,-4-2-6 0,-9-10-1 16,-6-7 0-16,-1-15-18 15,2-6-27-15,11-13-93 16,7 0-77-1</inkml:trace>
  <inkml:trace contextRef="#ctx0" brushRef="#br0" timeOffset="614038.368">17740 3931 536 0,'-10'-1'260'0,"-13"-2"-69"16,-6 3-18-16,-4 3-20 0,1 2-10 0,2 5-39 16,8-2-22-1,3 5-30 1,9-2-12-16,10 4-15 16,1 3-6-16,11-3 12 15,10 5 3-15,12 2 10 16,7 0 9-16,10 4-8 15,-10-5-2-15,-12 0-5 16,-10-1-7-16,-20-1 0 16,-13-1 0-16,-18-2 5 15,-7-3-1-15,-6-10-10 0,3-4-8 16,12-11-63 0,7-3-49-16,13-8-153 0,10-1-114 15</inkml:trace>
  <inkml:trace contextRef="#ctx0" brushRef="#br0" timeOffset="614202.5726">17867 3980 690 0,'3'-1'433'0,"1"1"-36"0,-2 6-183 16,-1 8-59-16,2 11-69 16,-2 2-22-16,6 9-32 15,-1 2-8-15,3 1-11 16,2 2 21-16,-3-13-144 15,3-1-135-15</inkml:trace>
  <inkml:trace contextRef="#ctx0" brushRef="#br0" timeOffset="614342.5484">17941 3681 1111 0,'-3'-3'415'0,"-1"3"-343"0,2 5-17 16,2-5-291-16</inkml:trace>
  <inkml:trace contextRef="#ctx0" brushRef="#br0" timeOffset="614577.0174">18072 4192 616 0,'0'7'398'0,"-4"3"10"16,4-3-66-16,0-9-102 15,2-5-49-15,12-9-70 16,-1-7-41-16,5-7-37 16,5-1-7-16,3 4-18 15,1 5-4 1,-2 13-8-16,0 9-1 0,-9 7-2 16,-1 10-2-16,-3 8 2 15,-5 5 0-15,0 10 3 16,-1-5 1-16,5-1-186 15,1-4-388-15</inkml:trace>
  <inkml:trace contextRef="#ctx0" brushRef="#br0" timeOffset="614886.0166">18760 3510 752 0,'-6'-5'412'16,"-9"-5"-108"-16,-9 10-103 0,-7 20-117 0,-5 11-40 15,-3 29-17 1,8 19-2-1,11 32 3-15,10 7 13 16,19 3 8-16,9-8-1 16,23-22-2-16,4-3-9 15,9-23-11-15,1-10 0 0,-4-22-115 16,-2-13-369-16</inkml:trace>
  <inkml:trace contextRef="#ctx0" brushRef="#br0" timeOffset="615801.6074">19395 3721 572 0,'-1'-3'291'16,"-4"-5"-82"-16,0 3-33 16,-9 4-53-16,-5-1-32 15,-10 2-35-15,-7 2-10 0,-5 3-18 16,0 2-6-1,3 3-21-15,16 2-5 16,11-7-5-16,1 2 0 16,-22 21 1-16,3 0 0 15,9 0 2-15,13-9 7 0,4-8 17 16,4 3 12 0,-1-9 12-16,0-4 3 15,1-1 12-15,-2-1 2 0,1 0 1 16,0 0-3-16,0-1-22 15,0 1-7-15,10-6-10 16,31-18-3-16,-31 22-6 16,2-1-4-16,3 4-5 15,2 0 0-15,4 2-3 0,2 4-2 16,4 6-5 0,3 3-2-16,6 5-1 15,1 2 4-15,-5 0 8 16,-3 0 2-16,-9 0 5 0,-9 0 1 0,-11 1 2 15,-7 1 3 1,-23 2 2 0,-11-1 1-16,-16-4 2 15,-3-5 1-15,10-9 1 0,9-6-3 0,18-7-29 16,13-2-34-16,15-7-65 16,8-2-26-16,15 1-67 31,5 3-30-31,10 5-92 0</inkml:trace>
  <inkml:trace contextRef="#ctx0" brushRef="#br0" timeOffset="616254.2605">19510 3973 1039 0,'-1'-5'465'0,"-2"3"-248"16,2 8-75-16,1-6-94 16,0 9-29-16,2 16-13 15,5 31 2-15,-7-33 3 16,0-3 0-16,2-3 4 15,-2-6 5-15,-1-6 15 16,-1-5 5-16,-3-4 1 16,4 3-5-16,0 0-18 15,-4-20-8-15,-2-32-10 16,11 27-2-16,1-1-8 16,9 3-2-16,5-2-3 0,8 9-3 15,4 5 1-15,6 9-4 16,-1 11 20-16,-2 4 13 15,-7 9 29-15,-5 4 14 16,-8 3 1-16,-4 5-1 16,-7 0-15-16,-3-1-7 15,5-1-13-15,1-5-114 16</inkml:trace>
  <inkml:trace contextRef="#ctx0" brushRef="#br0" timeOffset="616928.7617">20004 3899 1031 0,'0'-2'505'0,"-4"-5"-233"15,8 14-131-15,8 11-58 0,17 14-67 16,9 12 4-16,13 2 3 16,-1 2 0-16,-7-3-3 15,-7-5-2-15,-10-4-40 16,-7-8-89-16</inkml:trace>
  <inkml:trace contextRef="#ctx0" brushRef="#br0" timeOffset="617118.6896">20324 3893 1222 0,'-14'0'499'0,"-18"5"-304"16,-5 9-60-16,-4 15-72 15,-2 4-22-15,4 10-32 0,0-3-7 16,10 0-1-16,4-3-7 16,12-11-101-16,8-7-84 15</inkml:trace>
  <inkml:trace contextRef="#ctx0" brushRef="#br0" timeOffset="617511.4911">20446 4057 1235 0,'-4'-1'481'15,"3"1"-328"-15,8 2-50 16,23 3-45-16,12-4-2 16,24-1-16-16,8-5-8 15,9 1-16-15,-4 1-84 16</inkml:trace>
  <inkml:trace contextRef="#ctx0" brushRef="#br0" timeOffset="617806.4243">21104 4082 953 0,'7'-17'430'0,"2"-14"-205"15,5-8-97-15,-1-3-14 16,0-4-40-16,-3 2-13 15,-4 6-11 1,-2 9 4-16,-4 17-5 16,1 8-24-16,-1 16-25 0,3 12-14 0,5 20-12 15,2 10 16 1,3 8 10-16,-1 0 0 16,-2-3 4-1,1-6 2-15,4-11-97 16,2-5-114-16</inkml:trace>
  <inkml:trace contextRef="#ctx0" brushRef="#br0" timeOffset="618151.6819">21798 3798 717 0,'-13'-12'467'15,"-8"-6"12"-15,-4 3-253 0,-2 4-51 16,-5 8-82 0,-4 5-30-16,-2 13-50 15,-1 8-13-15,3 15-14 16,6 8-4-16,14 13-2 16,8 2 2-16,17-7 12 15,11-3 4-15,13-17 9 16,4-9 6-16,8-11 9 15,-1-9 4-15,-2-9 31 16,-7-5 15-16,-14-12 11 16,-6-1 3-16,-21-3-29 15,-9-4-17-15,-18 7-25 16,-11-2-9-16,-4 5-93 16,5 10-96-16</inkml:trace>
  <inkml:trace contextRef="#ctx0" brushRef="#br0" timeOffset="618510.3663">21868 4024 610 0,'7'3'367'16,"8"4"-15"-1,-7 4-192-15,-3 2-32 0,-2 2-39 16,0 0-14-16,2-1-26 15,1 1-10-15,-5-4-11 16,2-1-2-16,-3-3 11 16,-3-7 3-16,0-4 3 15,-7-5-1-15,6-7-17 16,1-2-7-16,2-3-14 16,7 0-6-16,4-1-9 15,0 2-3-15,6 1 0 16,1 1 2-16,0 8-2 15,9 4 1-15,-6 9 6 16,1 8 6-16,-1 8 14 16,-4 2 5-16,-2 7-2 15,-2 0-3-15,-3 2-17 16,-3-1-94-16</inkml:trace>
  <inkml:trace contextRef="#ctx0" brushRef="#br0" timeOffset="618818.747">22343 3656 971 0,'6'-11'485'16,"4"-9"-168"-16,-8 13-153 15,0 9-52-15,2 18-74 16,1 11-30-16,-5 19-6 0,-1 13 3 16,-9 14 1-1,6 0-1-15,6-10 1 16,10-9 2-16,11-21 3 0,-4-7 3 16,12-11 5-1,-5-7 2-15,-4-11 9 16,0-2 2-16,-11-11-65 15,1-3-71-15</inkml:trace>
  <inkml:trace contextRef="#ctx0" brushRef="#br0" timeOffset="618977.856">22213 3923 1308 0,'8'5'519'16,"22"4"-316"-16,8-2-31 15,10 1-31-15,7 0-29 0,-7-1-57 16,-3-2-48-16</inkml:trace>
  <inkml:trace contextRef="#ctx0" brushRef="#br0" timeOffset="619643.8128">22948 4078 928 0,'0'0'486'0,"1"-1"-121"0,18 3-192 16,7 1-25-16,24 4-55 16,9 0-20-16,6 0-29 15,1 2-15-15,-9-4-119 16,-3-2 47-16</inkml:trace>
  <inkml:trace contextRef="#ctx0" brushRef="#br0" timeOffset="620146.9013">23613 3768 1133 0,'0'0'466'16,"0"1"-305"-16,-1 6-62 15,1-7-79-15,0 20-13 16,7 51 1-16,-1-27 0 16,0-6 2-16,-3-6 3 15,-1-9 4-15,-2-9 3 16,-2-10 11-16,-4-2 6 15,-3-12-12-15,-1-2-8 0,-3-11-17 16,-1-9-7 0,3-7 4-16,2-3 0 15,10 1-6-15,7 4-8 0,14 10-9 16,8 5-2-16,10 9 0 16,4 7 6-16,0 6 7 15,-4 4 4-15,-11 3 8 16,-5 1 3-16,-10-1 4 15,-7 3 10-15,-5-4 11 0,1 1 5 16,0 8 1 0,4 2-8-16,0 13-11 15,0 6-6-15,1 2-2 0,-1 0 2 16,-1-2-82 0,-4-2-104-16</inkml:trace>
  <inkml:trace contextRef="#ctx0" brushRef="#br0" timeOffset="620339.8714">23530 4153 867 0,'8'1'424'0,"7"2"-73"15,26 3-261-15,12 0-8 0,14 0-27 16,1-2-20-1,-7-2-14-15,-1 2-47 16,-11-3-190-16</inkml:trace>
  <inkml:trace contextRef="#ctx0" brushRef="#br0" timeOffset="620645.799">23703 4351 1032 0,'-1'-6'414'0,"5"-3"-277"16,8 0-19-16,13 5-44 15,3 3-8-15,5 3-15 16,-1 6-17-16,-10 7-19 16,-3 4-4-16,-16 4 0 0,-8 0 2 15,-13 5 1-15,-4-4-2 16,-4-3-4-16,2 6-2 15,8-9-2-15,-1 0-4 16,16-1-3-16,7-9 0 16,14-3-1-16,8-4 2 15,10-2 2-15,6 1 0 16,3 0-81-16,4 0-110 16</inkml:trace>
  <inkml:trace contextRef="#ctx0" brushRef="#br0" timeOffset="620915.2406">24032 3554 801 0,'9'-11'424'15,"0"-11"-87"-15,20 15-171 0,8 7-33 16,17 25-63-16,5 17-32 15,3 32-24-15,1 18 2 16,-17 21 6-16,-12 3 11 16,-34 4 18-16,-19-3 5 15,-16-7 7-15,-5-9-5 16,7-28-17-16,13-13-7 16,0-32-7-16,15-6-57 0</inkml:trace>
  <inkml:trace contextRef="#ctx0" brushRef="#br0" timeOffset="624544.3134">24785 4169 631 0,'-3'-3'301'0,"9"-2"-109"15,1-8-10-15,15-11-26 16,10-11-12-16,18-21-15 0,10-13-11 16,16-21-32-16,-1-4-15 15,-21-7-21-15,-14-1 5 16,-40-11 7-1,-24-1-2-15,-36 4-11 0,-17 5-15 16,-13 20-12 0,1 5-5-16,4 14-6 0,4 10-4 15,10 16-11-15,6 12-3 0,19 16-1 16,9 2 1-16,12 6 4 31,6-2 2-31,6 0-1 0,2 1-2 16,4 3-2-16,1 2-6 15,4 0-24-15,2 3-4 16,0-3-2-16,0 0 5 16,0 0 26-16,-1 0 6 0,1 0 5 15,0 0 1 1,0 0 4-16,0 0 1 0,0 0 1 0,21 2 1 16,35-14-3-1,-25-10-1 1,-3 0-2-16,-4 0-1 0,-4 4 4 15,-7 3 4-15,-15 8 2 16,-8 1-1-16,-27 6-6 16,-15 3-4-16,-8 9-1 15,-2 4 0-15,0 4 1 16,4 0 0-16,9-5 0 16,5-4 3-16,23-6-2 15,12-3-1-15,24-8-7 0,16-7-1 0,17-8-1 31,7-3 3-31,2 3 1 0,-3 4 1 16,-6 8-2-16,-8 5-2 16,-17 10 8-16,-10 6 8 0,-20 10 21 15,-9 9 9 1,-11 1 7 0,2 5 0-16,10 2-18 15,14-4-3-15,31-1-7 0,18-8-3 16,38-12-26-16,15-1-592 15</inkml:trace>
  <inkml:trace contextRef="#ctx0" brushRef="#br0" timeOffset="625520.4863">15818 2474 680 0,'-14'-1'296'0,"-20"1"-158"0,4 9-38 16,0 10-48-16,3 4-17 16,8 10-17-16,8 6-9 15,15 6-7-15,11 5 4 16,22-5 7-16,8-10 21 16,18-16 18-16,8-10 24 15,-2-17 60-15,-8-9 27 16,-23-13 39-1,-13-7-3-15,-24-7-42 16,-7 3-40-16,-28-1-55 16,-9 2-21-16,-9 10-28 0,-2 4-10 0,14 10-7 31,12 6-33-31,14 4-159 0,9 3-115 0</inkml:trace>
  <inkml:trace contextRef="#ctx0" brushRef="#br0" timeOffset="625732.0411">16236 2828 1022 0,'-2'0'551'0,"0"-3"-140"15,3-8-249-15,6 0-62 16,5-2-96 0,3 0-87-16</inkml:trace>
  <inkml:trace contextRef="#ctx0" brushRef="#br0" timeOffset="626044.1283">16481 2646 728 0,'9'-19'401'0,"6"-21"-69"16,-4-5-74-16,0 0-92 0,-8-4-34 15,3 2-49 1,-5 5-6-1,3 16-14-15,-1 9-4 16,-3 15-34-16,8 11-16 0,-4 13-19 16,4 14-6-16,4 16 15 15,-5-3 3-15,7 6 7 16,-2-3-3-16,-4-2 2 16,4-2-1-16,-1-6-24 15,-4-6-74-15</inkml:trace>
  <inkml:trace contextRef="#ctx0" brushRef="#br0" timeOffset="626569.4129">17184 2400 621 0,'1'-8'379'0,"-1"-6"-10"16,-1 1-127-16,-10 1-116 15,0 4-40-15,-11-1-59 16,-6-3-15-16,2 0-6 16,-5-2 0-1,0 3-6-15,3 6-3 0,-2 8-8 16,0 6-2-16,3 10-3 15,1 3-2-15,5 8-11 16,4-3 13-16,8 4 7 16,3 0 10-16,4-6 28 15,0-3-7-15,2-9 6 16,3-3-1-16,6-5 11 16,3-5 3-16,7-4 2 0,5-3-3 15,7-6-24 1,7 6-12-16,4 8-12 15,2 4-5-15,7 13-1 0,-2 0 3 16,0 6 4 0,-7 1 4-16,-20 4 10 0,-13 1 21 0,-25 2 31 31,-16 2 7-31,-18-6 0 0,-4-3-16 16,-1-14-22-1,3-7-3-15,1-12-1 0,4-9-23 0,15-10-129 16,7-2-157-1</inkml:trace>
  <inkml:trace contextRef="#ctx0" brushRef="#br0" timeOffset="627444.8682">17856 2536 400 0,'-6'-5'293'16,"-11"-6"44"-16,-4 4-55 15,-11-4-77-15,-5 5-39 0,-2 4-77 16,1 3-33-16,5 13-47 16,7 5-13-16,12 11-6 15,5 4 0-15,12 6 2 16,9-1 5-16,19-5 8 15,12-7 5-15,19-11 6 16,7-5 0-16,-1-11 3 16,-3 0 1-16,-13-11-28 15,-14-4-28-15,-6 0-45 16,-9-8-12-16,-12 2 22 16,2 1 25-16,-13-2 43 15,0 9 17-15,-7-2 27 0,-1 1 10 16,-7 2 9-16,-3-4-6 15,4 5-23-15,-9 1-12 16,2 5-13 0,-5 5-5-16,-2 4 1 0,4 5 4 15,2 6 3-15,8 1 4 0,10 5-1 16,9 4-2-16,14-5 3 16,5-1 5-1,5-8 9-15,3-4 4 16,-1-11 0-16,2-5-2 15,8-6-7-15,1-3-4 0,9-5-7 16,3 5-5-16,-3 6-5 16,-5 4 8-1,-12 12 10-15,-10 6 12 0,-15 7 27 16,-6 0-1 0,-5 3 1-16,-7-3-4 0,-9 4-17 15,-6-2-5-15,-9-5-7 16,0-2-4-16,-4-12-103 0,2-2 475 15</inkml:trace>
  <inkml:trace contextRef="#ctx0" brushRef="#br0" timeOffset="628005.8982">19034 2124 417 0,'13'-11'259'0,"6"-7"15"16,-13-1-57-16,-25 12-71 16,-15 7-10-16,-29 12-30 0,-11 13-9 15,-10 28-24-15,1 16-23 16,25 28-47-16,19 7-9 15,34 2 0-15,18-7 3 16,32-18 10-16,15-7 7 16,28-21 5-16,0-13 4 15,12-21-23 1,-6-15-72-16</inkml:trace>
  <inkml:trace contextRef="#ctx0" brushRef="#br0" timeOffset="628746.6329">19440 2341 503 0,'0'-2'259'15,"0"-1"-70"-15,2-2-29 16,-3 4-59-16,0 0-27 0,0 0-42 16,-12-5-13-1,-54-14-15-15,21 20-3 0,-2 6 0 16,2 2-1-16,8 4 1 15,5-1 0 1,9-3-1-16,7 1-2 0,6-3 1 16,6-1 5-16,5-1 20 15,0 6 11-15,-7-1 5 0,1 2-3 16,-1 11-17-16,1-2-7 16,3 4-7-1,4-1-3-15,-4-7 0 0,0-2 0 16,6-9 6-1,-2-1 16-15,10-5 17 16,3-5 2-16,11 5-10 0,5-3-20 16,15 3-10-16,11 5 0 15,8 7 7 1,4 5 7-16,-15 7-6 0,-11-1 2 16,-26 2 13-1,-11 0 15-15,-13 1 16 16,-14 1 1-16,-13-5-12 15,-9-3-14-15,-9-9-8 0,0-5-1 16,7-10-13-16,5-4-23 16,17-4-90-16,11 0-72 15,18-1-264-15</inkml:trace>
  <inkml:trace contextRef="#ctx0" brushRef="#br0" timeOffset="629170.6597">19559 2576 811 0,'2'2'375'0,"4"-1"-158"15,-6 5-62-15,0-6-68 16,0 0-18-16,-1 25-22 16,-5 27-15-16,-1-29-11 15,6-2-3-15,-4-7-2 0,5-2-1 16,1-8 23-16,1-3 12 15,-4-8 5-15,2 6 0 16,-1 0-25-16,-1-18-12 16,-6-31-10-1,1 23-2-15,7 9-7 16,1-1-4-16,8 3-12 16,5 9-2-16,3 0-1 15,2-2 2-15,6 9 6 16,-1-2 2-16,3 2 5 0,1 1 3 15,-4-2 2-15,-3 1 2 16,-6-3 0-16,-2 3-1 0,-5 4-4 16,1-2-4-16,-4 4-8 15,3 2-3-15,-1 6 2 16,0 5 3 0,1 7 8-16,0-1 3 15,3 0 10-15,-2-2-76 16</inkml:trace>
  <inkml:trace contextRef="#ctx0" brushRef="#br0" timeOffset="629735.0338">19998 2506 978 0,'-2'1'452'16,"3"3"-190"-16,13 5-144 15,8 4-47-15,17 10-31 16,3 2-9-16,7 6-15 15,0 2-3-15,-5-2-5 0,-3-1-50 16,-23-20-282 0</inkml:trace>
  <inkml:trace contextRef="#ctx0" brushRef="#br0" timeOffset="629877.5789">20348 2503 1004 0,'-13'3'480'0,"-14"0"-195"0,-6 6-138 16,-8 8-45-16,-2 9-54 16,-1 6-15-16,3 4-21 15,6-6-20-15</inkml:trace>
  <inkml:trace contextRef="#ctx0" brushRef="#br0" timeOffset="630400.6172">20615 2562 945 0,'0'0'440'16,"6"8"-167"-16,12-9-150 16,17 2-39-16,23 1-25 15,5-7-7-15,13 12-27 16,-6-3-12-16,-10 2-215 16</inkml:trace>
  <inkml:trace contextRef="#ctx0" brushRef="#br0" timeOffset="630742.1446">21165 2626 566 0,'3'-3'306'16,"4"-3"-62"-16,9-7-97 15,4-1-41-15,7-9-26 0,0-3-11 16,3-2 5-16,-7-6 4 16,-6-10-1-16,-1-3 0 15,-12-6-18-15,3 4-2 16,-6 16 5-16,-2 10 0 16,-3 16-19-16,0 7-14 15,4 14-25-15,0 12-12 16,12 26-4-16,6 7 8 15,-1 10 2-15,1 0 2 0,-7-9 4 16,2-1 1-16,-7-10 25 16,0-7-73-16,7-13-200 15</inkml:trace>
  <inkml:trace contextRef="#ctx0" brushRef="#br0" timeOffset="631106.8772">21879 2373 704 0,'-3'-13'364'0,"-7"-17"-91"0,0 1-47 16,-9 6-73-16,-2 3-29 15,-8 12-56-15,-1 5-20 16,-8 11-26-16,0 9-12 15,2 16-12-15,6 13-3 16,14 7-8-16,8 7 2 16,15-3 4-16,9-7 4 15,14-5 5-15,7-9 3 16,12-10 4-16,-1-5 2 16,3-13 5-16,-14-6 2 15,-13-5 13-15,-6-6 6 16,-20-8 14-16,-4 0 4 15,-28-9-9-15,-9 1-9 16,-11 5-21-16,1 2-13 16,18 15-79-16,11 1-105 0</inkml:trace>
  <inkml:trace contextRef="#ctx0" brushRef="#br0" timeOffset="632484.1856">22110 2552 540 0,'4'-3'336'0,"-1"-5"1"0,3 4-143 15,-2 7-107-15,0 5-32 16,-1 13-38-16,-3 4-2 15,1 11 12-15,1-3-1 16,-2-2-1-16,3-2-1 16,0-12-1-16,-1-4 2 0,-1-13 28 15,0-6 5-15,-7-13-2 16,-2-4-4-16,-5-11-30 16,-3 5-7-16,2-2-7 15,2 2-2-15,4 8-8 16,3 4-7-16,10 9-9 15,4 1-5-15,11 5 1 16,4 0 5-16,10-1 7 16,8 3 4-16,3-1 5 15,3 0 0-15,-7 0 2 16,-6-1-1-16,-13 2 0 0,-9-4 0 16,-5 5-10-1,-2 7 5-15,-4 2 11 16,3 5 2-16,-1 5 8 15,-4 0-5-15,6 7-8 0,-4-1 1 16,3-1 3 0,1 0 19-16,3-7-159 15</inkml:trace>
  <inkml:trace contextRef="#ctx0" brushRef="#br0" timeOffset="632760.8781">22613 2201 1059 0,'4'-1'400'16,"8"9"-283"-16,1 4-73 0,4 20-32 16,2 9 4-16,-4 10 1 15,-1 6 2-15,-2 2 1 16,-4-3 2-16,5-6-5 15,-3-5-4-15,8-8 1 0,3-5 0 16,7-9 9-16,1-8 3 16,-2-9 6-16,-1-6-10 15,-11-8-138-15,-13-8-351 16</inkml:trace>
  <inkml:trace contextRef="#ctx0" brushRef="#br0" timeOffset="632928.1767">22542 2454 1035 0,'13'0'449'0,"7"-3"-229"16,32 2-109-16,13 1-10 0,9 1-46 0,4 1-19 31,-14-1-116-31,-10 2-148 16</inkml:trace>
  <inkml:trace contextRef="#ctx0" brushRef="#br0" timeOffset="633278.1298">23115 2061 1183 0,'20'11'444'0,"25"20"-326"16,-5 13-39-16,3 29-11 15,-4 14-2-15,-20 10-12 16,-3 5-11-16,-29-14-20 0,-12-5-3 15,-19-12-3 1,-6-7 0-16,2-19 0 0,2-7 1 16,9-19 3-1,7-9 5-15,13-11 5 0,3-11-7 16,14-5-24-16,8 1-56 0,13 1-208 16</inkml:trace>
  <inkml:trace contextRef="#ctx0" brushRef="#br0" timeOffset="633472.1017">23723 2760 1332 0,'0'0'540'0,"-2"-2"-307"16</inkml:trace>
  <inkml:trace contextRef="#ctx0" brushRef="#br0" timeOffset="852260.411">4193 16910 716 0,'-4'-8'344'0,"0"2"-131"15,-3-5-30-15,3 2-54 16,1 5-21-16,2 2-37 16,1 2-16-16,0 0-21 15,0 0-1-15,1 17 8 16,3 40 6-16,-3-23-6 15,-1 4-7-15,0 7-13 0,0 1-7 16,0 4-2-16,1-3-3 16,0-9 0-16,-1-7 3 15,1-16 7 1,-1-7-23-16,0-12-100 0,0-8-92 16</inkml:trace>
  <inkml:trace contextRef="#ctx0" brushRef="#br0" timeOffset="853451.1368">6765 15335 454 0,'-1'-4'277'0,"-1"-5"-30"0,-3 5-71 0,3 1-20 15,2 3-43 1,0 0-24-16,0 0-35 16,0 0-12-16,0 8 0 15,3 11 6-15,8 37 7 0,-7-24 1 0,-1 7-3 32,-2 4-5-32,-1 8-12 15,0 0-6-15,0-3-10 16,0-9-3-16,0-18-8 15,2-12-8-15</inkml:trace>
  <inkml:trace contextRef="#ctx0" brushRef="#br0" timeOffset="855259.675">23179 3916 730 0,'-3'-3'351'0,"-2"-6"-134"15,1 4-27-15,0 2-53 0,0-3-23 16,2 2-28-16,0 4-15 16,2 0-37-16,-2 0-11 15,1 0-21-15,1 5-2 16,-1 18 8-16,-5 42 6 15,-2-14 9-15,-1 7 2 16,-1 10 15-16,0-7 0 16,8-14 1-16,2-11-2 15,5-20-22-15,1-6-4 0,-4-13-14 16,-2-6 322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0T09:52:29.4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1880 10168 817 0,'1'-2'384'0,"-1"-3"-154"0,-4 5-63 16,3 0-62-16,0 2-31 15,-9 28-35-15,-16 43 0 16,15-17-12-16,-3 0 0 16,1 3-2-16,-2-4-8 15,1-6-9-15,3-8-2 0,2-9 0 16,0-6 0-16,5-11 3 16,2-5 6-1,2-13 25-15,1-9 6 0,3-7 1 16,2-10-4-16,3-4-25 15,4 2-6-15,3-18-5 16,-2-4-2-16,4-9-2 16,2-7 0-16,-2 11 0 15,3 6-2-15,-7 15 1 16,-4 7-2-16,-5 12 14 16,0 3 6-16,-5 8 7 15,-2 2 1-15,4 5-19 16,0 6-5-16,-2-6-8 0,0 0-1 15,5 10 6-15,26 45 1 16,-15-18 2-16,5 18-3 16,4 13-1-1,1 8-2-15,3 0 3 0,-9-12 5 16,-2-14 2 0,-2-10 0-16,4-10-37 15,1-8-63-15,-2-14-180 0,0-3-209 0</inkml:trace>
  <inkml:trace contextRef="#ctx0" brushRef="#br0" timeOffset="201.6404">1797 10458 1042 0,'4'-6'463'0,"20"-1"-228"16,12 0-74-16,14 4-88 0,11 3-25 16,-5 1-43-16,-5 6-92 15</inkml:trace>
  <inkml:trace contextRef="#ctx0" brushRef="#br0" timeOffset="664.34">2132 9867 849 0,'1'-2'422'15,"5"-4"-155"1,4 7-84-16,14 24-106 15,12 10-31-15,17 31-24 16,8 15-2-16,0 19-2 16,-9 11-1-16,-23 5-5 15,-20 1-3-15,-26-9 2 16,-13-9 3-16,-13-13 14 16,0-13 20-16,1-19 20 15,6-12 6-15,10-18-4 16,2-9-16-16,5-9-25 15,4-5-10-15,3-3-27 16,6-2-53-16,4-4-324 16</inkml:trace>
  <inkml:trace contextRef="#ctx0" brushRef="#br0" timeOffset="3091.1655">3002 10232 585 0,'10'1'263'0,"24"5"-104"16,11 1-55-16,14 1-27 0,14 1-18 16,2-2-24-16,-6 0-12 0,-14-5-25 15,-11-1-63-15</inkml:trace>
  <inkml:trace contextRef="#ctx0" brushRef="#br0" timeOffset="3272.2947">3045 10417 777 0,'15'0'334'0,"31"0"-163"0,13 1-45 16,23 8-49-1,1 0-15-15,-12 3-24 0,-11 1-56 16,-25 1-216-16</inkml:trace>
  <inkml:trace contextRef="#ctx0" brushRef="#br0" timeOffset="3445.1499">3075 10635 726 0,'14'5'332'0,"26"3"-148"16,10 0-21-16,21-1-57 16,2-1-30-16,-2-2-26 15,-4 0-87-15</inkml:trace>
  <inkml:trace contextRef="#ctx0" brushRef="#br0" timeOffset="3893.844">3897 10342 586 0,'-21'-4'271'0,"-20"-2"-102"16,2 8-53-16,14 11-63 16,9 4-19-16,9 6-39 15,17-2-10-15,17 2 3 16,10-1 6-16,17-6 9 16,-8 3 5-16,-11-8 4 15,-11-5 1-15,-12 2 11 16,-12-8 3-16,-15-2 3 15,-8 2 9-15,-17-1 21 0,-2 1 12 16,-2 4 23-16,7 1 2 16,9 6-20-1,7 0-13-15,15 6-27 0,2-1-12 16,10-2-13-16,8 3-2 16,12-3-1-1,7-2 1-15,11-1 1 16,-3-5 2-16,-1-6-38 15,-7-4-63-15</inkml:trace>
  <inkml:trace contextRef="#ctx0" brushRef="#br0" timeOffset="3979.5713">3902 10234 721 0,'-7'-8'312'0,"-8"-6"-181"16,6 8-88-1,9 12-220-15</inkml:trace>
  <inkml:trace contextRef="#ctx0" brushRef="#br0" timeOffset="4312.5101">4022 10536 706 0,'8'10'378'0,"5"7"-97"16,15-6-111-16,9 1-42 16,7-9-56-16,5-1-20 15,1-4-23 1,-5-5-2-16,-4-6 2 15,-7 0 3-15,-15-6 2 16,-2 1 0-16,-17-6-18 16,-11-3-8-16,-14-1-16 15,-12 1-7-15,-7 9-2 16,5 11-3-16,3 14-11 16,5 11 1-16,8 17 11 15,6 6 6-15,8 11 15 0,5 2 3 16,6-2-2-1,3 3 1-15,4-3-1 16,-1-1 2-16,1-3-1 16,0-4 3-16,1-12-117 0,1-4-229 15</inkml:trace>
  <inkml:trace contextRef="#ctx0" brushRef="#br0" timeOffset="4941.6654">4663 10635 528 0,'-7'-16'368'16,"-5"-10"28"-16,-2-1-183 16,-1 1-30-16,-2 5-60 15,-3-2-26-15,0 8-44 16,-5 6-20-16,4 5-32 15,4 9-14-15,2 6-30 16,8 5-3-16,9 7 7 16,3 0 8-16,8 2 25 15,6-5 6-15,2-7 7 16,4-1 4-16,5-11 8 16,-3-1 5-16,-1-5 5 0,-6-5 3 15,-6-5 0 1,-3-6-3-16,-8 1-8 15,-1 1-6-15,-3 2-10 0,-1 7-5 16,0 5-19 0,-2 3-11-16,3 9-8 0,1 6 2 0,7 1 14 15,4 7 9 1,14-3 10-16,2-2 3 16,10 0 4-16,-1-8 5 15,-5-6 7-15,-4-4 5 16,-7-8 6-16,1-5 1 0,-5-5-1 15,-2-4-3-15,-7-10 19 16,-1-2 5-16,-4-2 8 16,-2 4-1-16,-2 14-33 15,-4 8-17-15,-2 19-18 16,3 15-5-16,5 17 3 16,0 10 6-16,6 9 5 15,-2 2 1-15,-1 6 3 0,3 0 2 16,1-4 1-16,1-3 1 15,0-14 2-15,0-6 0 0,-1-16 2 32,-1-10-8-32,-4-12-137 0,2-9-247 15</inkml:trace>
  <inkml:trace contextRef="#ctx0" brushRef="#br0" timeOffset="5093.4907">4996 10680 998 0,'2'-4'411'16,"8"-2"-239"-16,8-1-72 0,14-1-59 15,6 4-11-15,4-3-112 16,2 5-165-16</inkml:trace>
  <inkml:trace contextRef="#ctx0" brushRef="#br0" timeOffset="5441.7849">5554 10357 872 0,'-15'-10'419'0,"-16"-8"-170"16,2 4-73-16,5 9-101 16,4 5-35-16,7 7-48 15,4 6-14-15,9 6-9 16,7 3 1-16,9 4 16 15,3-3 7-15,2-4 8 16,-3-5 5-16,-3-7 5 16,-4-5 4-16,-4-2 10 15,-1 0 0-15,-11-5-10 0,-6 1-6 16,-11-2-14-16,-2 3-5 16,-3 6 2-16,4 3 0 15,8 8 12-15,0 0 9 16,14 6 18-16,2 2 8 15,11 1 15-15,7 0 4 16,8-3 7-16,5-4-2 16,10-7-17-16,1-5-10 15,9-5-151-15</inkml:trace>
  <inkml:trace contextRef="#ctx0" brushRef="#br0" timeOffset="6244.7179">6761 10445 563 0,'-1'-5'323'16,"-1"-3"-77"-16,8-4-98 0,10-5-40 0,13-2-25 16,2-2 2-16,4 3-3 15,-4-1-9-15,-4 10-33 16,-9 6-18-16,-3 5-21 16,-6 7-1-16,-7 8 0 15,0 8 1-15,-2 11 5 16,-2 7 1-16,1 0-5 15,5-3 0-15,4-5 3 32,7-8 1-32,6-5 3 0,2-8 3 0,5-10 9 15,0-4 5 1,0-14 7-16,1-5 0 16,-3-6-4-16,-3-11-3 15,-1-3-7-15,-3-1-3 0,-8-3-5 16,-2 10-2-16,-9 8-6 15,-1 8 1-15,-5 17-11 16,-1 7-3-16,-2 16 4 16,2 6-2-16,5 5 8 15,2 3 4-15,8-3-2 16,1-7 1-16,6-5 0 16,0-4 1-16,1-7-12 0,2-3-69 15</inkml:trace>
  <inkml:trace contextRef="#ctx0" brushRef="#br0" timeOffset="6532.0733">7508 10409 908 0,'14'-4'415'0,"8"-3"-179"16,18-3-106-16,7 7-21 16,11-3-44-16,1 2-23 15,-11 4-25-15,-8 0-6 16,-17 1-22-16,-5 0-40 15,-4 1-136-15,-5-3-126 0</inkml:trace>
  <inkml:trace contextRef="#ctx0" brushRef="#br0" timeOffset="6746.1645">7622 10520 548 0,'2'1'309'0,"4"4"-21"16,10-1-42-16,10 0-35 0,3-3-12 15,11 1-34-15,1-2-29 16,-3 1-50-16,-4-5-20 16,-10 0-36-1,-5 1-10-15,-1-4-236 16</inkml:trace>
  <inkml:trace contextRef="#ctx0" brushRef="#br0" timeOffset="7560.2436">8274 10355 732 0,'5'17'250'0,"5"26"-204"15,7 12-12 1,6 13 56-16,-4-1 10 15,7-2-6-15,-4-3-14 16,-2-9-19-16,1-7 2 16,-4-15 3-16,-1-11 11 15,-5-14 24-15,0-11-2 0,-4-21-6 0,4-10-11 32,-3-20-41-32,-1-7-9 15,-7-15-9-15,-4-12-5 16,-2-14-8-16,2 3-4 15,4 11-6-15,1 11-2 16,5 23 0-16,-1 4-1 16,1 5 1-16,2 0 1 15,0 1 0-15,-2 1 0 0,1 5 0 16,0 4-1-16,0 10-4 16,0 4-5-16,8 6-9 15,6 1-4-15,11 4-2 16,12 4 0-16,10 6 6 15,2-1 1-15,24 2 5 16,7-1 2-16,13 0 6 16,1-2 3-16,-23-2 6 15,-8-2 2-15,-22 0 2 16,-8-1 0-16,-10 4-1 16,-9 1 0-16,-12 3-3 0,-3-1-3 15,-4 2-10 1,0 2-3-16,-2-3-7 0,0 0-1 15,4 23 1-15,14 44 3 16,-8-13 7-16,1 5 4 16,2-1 20-16,4-6-57 0</inkml:trace>
  <inkml:trace contextRef="#ctx0" brushRef="#br0" timeOffset="8028.0852">8738 10058 709 0,'7'0'307'0,"7"0"-136"0,9-3-23 16,12 3 6-16,7 0-4 15,18 0-34-15,-1 0-23 0,13 0-44 16,-1 0-19-16,-11 0-14 16,-8-2 0-1,-26 1 1-15,-4 0-22 16,-13 0-82-16,-1 1-53 0,-8 2-95 0,-4 2-60 15</inkml:trace>
  <inkml:trace contextRef="#ctx0" brushRef="#br0" timeOffset="8242.7506">9080 10074 325 0,'0'0'236'0,"-4"-3"26"15,-2 0-46 1,2 0-66-16,0 3-30 15,3 0-50-15,1 0-15 16,-1 0-16-16,-1 0-2 0,1 19 10 16,-1 38 4-1,2-25-3-15,1-1-4 0,4 0-15 16,3 0-5 0,3-9-6-16,2-3 1 0,1-8-103 15</inkml:trace>
  <inkml:trace contextRef="#ctx0" brushRef="#br0" timeOffset="8630.3084">8685 10504 591 0,'2'2'274'0,"11"2"-82"0,9 1-27 16,19 1-7-16,17-1 9 16,28-1-17-16,18 0-20 15,16-2-34-15,1-2-22 16,-6 0-33-16,-12-5-11 16,-19-3-13-16,-12 1-3 15,-29-2-34-15,-11 6-63 16,-27 2-302-16</inkml:trace>
  <inkml:trace contextRef="#ctx0" brushRef="#br0" timeOffset="9110.1185">8921 10784 593 0,'0'6'294'0,"0"5"-89"16,-1 9-102-16,2 6-4 15,3 4-37-15,3 3-4 16,8-2-8-16,1-6 5 16,9-5 13-16,4-6-2 15,3-9-6-15,4-5-2 16,-6-10-13-16,0-7-6 16,-5-9-6-16,-4-4-4 15,-5-4-6-15,-4-4-2 16,-12 2-6-16,-1 5-4 0,-6 15-11 15,-4 5-2 1,1 12-11-16,-3 5-1 0,4 11-1 16,3 8 0-16,6 10 5 15,2 5 4-15,5-14 6 32,-3-13 1-32,-1 1-17 0,11 34-52 15,-1-16-192-15</inkml:trace>
  <inkml:trace contextRef="#ctx0" brushRef="#br0" timeOffset="9498.873">8871 10746 517 0,'2'-2'300'15,"1"-1"-54"-15,-3 2-76 0,-1 1-31 0,0 0-28 16,0 0-20-16,1 24-12 16,8 42 5-16,3-19-23 0,1 5-9 15,4 1-16-15,0-4-6 16,-2-6-14-1,-4-3-4 1,-3-6-1-16,-1-4-1 16,0-2 3-16,-2-2-3 0,-2-5 11 0,-1 2 2 15,-1-4 13 1,-1-2 4-16,-1-4-8 16,0-5-2-16,0-7-5 15,2-1-21-15,1-8-349 16</inkml:trace>
  <inkml:trace contextRef="#ctx0" brushRef="#br0" timeOffset="12544.8045">10139 10442 421 0,'10'0'261'16,"14"1"35"-16,10 2-146 15,19-1-30-15,8 5-12 0,8-1-33 16,15 0-21-1,-2 0-19-15,-8-5-9 16,-9-1-68-16,-18-2-69 0</inkml:trace>
  <inkml:trace contextRef="#ctx0" brushRef="#br0" timeOffset="12992.0938">10278 10588 653 0,'2'1'292'0,"9"-1"-112"16,8 1-22-16,18-1-14 15,13 0-24-15,21 3-50 16,8-5-18-16,3 2-19 15,-3-4-5-15,-15-5-8 16,-8-2-22-16,-14-5-61 16,-9 2-27-16,-13-8-57 15,-13 0-21-15,-18-3 2 16,-11-3 18-16,-16-2 54 16,-3-3 40-16,4 3 54 0,6 2 22 15,17 11 24-15,12 8 8 16,10 8 22-16,7 4-1 15,13 11-9-15,9 8 0 16,12 9 2-16,1 4 1 16,-7 5 23-16,-12-5 1 15,-22-4-13-15,-9-3-9 16,-15-7-30-16,-10-1-6 16,-8-9-6-16,0 1 11 0,7-6-108 15,9-2-107 1</inkml:trace>
  <inkml:trace contextRef="#ctx0" brushRef="#br0" timeOffset="13514.9588">11594 10359 634 0,'8'-4'326'15,"9"3"-102"-15,4 4-55 16,-3 10-85-16,-2 8-27 15,-8 4-29-15,-4 2-4 16,-9 4-9-16,-4 1 0 16,1-1-6-16,2 0-2 15,11-3-2-15,3-4 1 0,9-4 10 16,4-5 13-16,3-7 12 16,5-4 5-16,5-8 3 15,0-6-8 1,-2-9-6-16,-3-3-4 15,-9-7-7-15,-5 2-4 0,-8-4-8 16,-5 1-5-16,-7 9-12 16,-1 8-10-16,-3 13-5 15,2 5 4-15,5 12 14 0,2 4 6 16,6 8 7 0,5-1-4-16,4 0-3 15,-1-5 0-15,9-6 1 16,-1 0 10-16,0-9-98 0,2-4-144 15</inkml:trace>
  <inkml:trace contextRef="#ctx0" brushRef="#br0" timeOffset="13826.2911">11893 10113 835 0,'15'-6'424'0,"10"-5"-141"15,10 6-124-15,2 0-49 0,-1 5-60 16,-4 6-25-16,-18 3-25 16,-9 8-5-16,-17 3 1 15,-6 2 2-15,-2 0 6 16,4-2 2-16,10-5 0 15,8-5 2-15,16-2 2 16,6-3 2-16,11-1-2 16,1 0-2-16,0 3-5 15,-2 1-23-15,-1 1-304 16</inkml:trace>
  <inkml:trace contextRef="#ctx0" brushRef="#br0" timeOffset="14138.3344">12647 10372 833 0,'13'2'368'15,"11"1"-184"-15,7 0-28 0,12 1-59 16,1 0-28-16,3-4-38 16,-3 2-8-16,-6-1-23 15,-5-1-52-15,-10 2-176 0,-5-1-215 16</inkml:trace>
  <inkml:trace contextRef="#ctx0" brushRef="#br0" timeOffset="14307.7546">12670 10528 604 0,'0'2'322'15,"5"5"-26"1,5-1-59-16,18-1-57 0,1-1-27 0,17 0-80 15,9-1-26-15,3-2-24 32,2-1 17-32,-7-2-236 0</inkml:trace>
  <inkml:trace contextRef="#ctx0" brushRef="#br0" timeOffset="14912.404">13446 9927 745 0,'-2'-1'357'0,"4"0"-166"16,13 2-41-16,18 3-47 16,14 3-17-16,20-3 8 15,8 0 0-15,13-4-27 16,3 0-11-16,-5 1-22 16,-14 0-10-16,-26-1-9 15,-12-1-1-15,-21-2-41 16,-8 0-41-16,-7 1-101 15,-8-1-59-15,-15 2-99 16,-1-1-44-16</inkml:trace>
  <inkml:trace contextRef="#ctx0" brushRef="#br0" timeOffset="15080.6762">13910 9946 489 0,'-3'2'264'16,"-5"5"-54"-16,5 3-33 15,1 8-52-15,-1 4-23 0,3 6-33 16,1 4-6-16,4 2-6 15,3 2-4 1,2-3-13-16,4 0-7 16,-1-8-11-16,-3-3-3 15,0-7-39-15,-4-5-139 16</inkml:trace>
  <inkml:trace contextRef="#ctx0" brushRef="#br0" timeOffset="15467.2196">13535 10390 463 0,'-6'1'257'0,"0"3"-44"16,6 2-27-1,13 3-21 1,11 3 0-16,19 1 0 15,9-2-19-15,29 1-24 0,7-3-11 16,14-4-21-16,2-1-15 0,-24-5-28 31,-7-1-14-31,-20-3-17 0,-12-4 5 0,-12 4-149 16,-8 3-132-16</inkml:trace>
  <inkml:trace contextRef="#ctx0" brushRef="#br0" timeOffset="15961.8322">13721 10819 493 0,'-2'2'250'0,"2"6"-50"0,3 6-69 15,5 6-38-15,2 6-7 16,3 0-20-16,3 1-4 15,-2-5-2-15,4-1 1 16,4-10 14-16,0-5 8 0,3-11-5 16,2-4-6-1,1-8-20-15,-2-5-12 0,-4-4-10 16,-3-5-2-16,-11 2-9 16,-3 2-5-1,-8 5-13-15,-3 8-9 16,-4 8-16-16,-2 6-5 0,0 13-4 15,0 4 3-15,7 11 10 16,5 3 5-16,5 1 13 16,5 1 3-16,1-9 10 15,-2-2-12-15,-2-6-105 16,-1-3-65-16,-4-7-271 16</inkml:trace>
  <inkml:trace contextRef="#ctx0" brushRef="#br0" timeOffset="16290.0718">13719 10687 845 0,'0'-2'389'15,"0"3"-214"-15,0 4-50 0,-1-5-78 16,0 9-25-16,2 21 7 16,4 59 4-16,3-24-4 15,-1 3 1-15,-4-5-4 16,1-7-5-16,-1-12 5 0,-3-4 3 16,-2-6-1-1,2-3 0 1,0-7-11-16,2 0-3 0,4-5 0 15,-2-6 0 1,-2-1-7-16,0-7-65 0</inkml:trace>
  <inkml:trace contextRef="#ctx0" brushRef="#br0" timeOffset="19619.3148">14765 10384 604 0,'-6'-1'321'0,"6"1"-105"0,7 1-40 16,23 2-54-16,12-6-26 16,32 7-11-16,6 2-15 15,8 1-33-15,2 8-9 16,-21-8-7-16,-4-2-3 16,-17-5-22-16,-8 0-41 15,-13-1-138-15,-12-2-107 16</inkml:trace>
  <inkml:trace contextRef="#ctx0" brushRef="#br0" timeOffset="19853.2678">14932 10528 570 0,'15'1'288'0,"22"-2"-77"15,6-1-39-15,13-2-47 16,9-3-19-16,8 2-39 16,3-1-14-16,-10-2-22 15,-6 4-8-15,-19 2-6 0,-11 1-2 16,-13 0-43 0,-8 1-46-16,-9-4-175 0</inkml:trace>
  <inkml:trace contextRef="#ctx0" brushRef="#br0" timeOffset="20090.1311">15308 10229 692 0,'14'4'292'0,"9"2"-148"16,12 14-104-16,8 9-10 15,6 14 1-15,-2 3 0 0,-9 0 4 16,-11-6-1-1,-20-7 10-15,-6-4 11 16,-13-8 13-16,-6-1-1 0,-12-4-20 16,-2-4-13-16,-4-1-19 15,5 1-3 1,12-2-84-16,7 1-122 0</inkml:trace>
  <inkml:trace contextRef="#ctx0" brushRef="#br0" timeOffset="20451.2602">16029 10114 763 0,'0'-1'339'0,"5"-2"-153"0,14 3-42 16,18 4-63-16,9 0 1 16,25 0-9-1,7 1-10-15,9-2-17 0,0 4-6 16,-19-5-17-16,-9 2-7 31,-19-3-1-31,-4-1 0 16,-12 0-18-16,-6-1-19 15,-14-4-90-15,-8 2-73 16,-8 1-189-16</inkml:trace>
  <inkml:trace contextRef="#ctx0" brushRef="#br0" timeOffset="20651.5128">16468 10152 516 0,'-1'0'283'0,"-2"1"-80"16,1 6-40-16,2-7-62 15,0 6-31-15,1 24-15 0,10 50-13 16,-8-18-17-16,4 5-2 16,-1 0-10-1,-3-4-2-15,3-14-1 0,-1-8 1 16,0-11 4-16,1-7 1 15,2-10-68-15</inkml:trace>
  <inkml:trace contextRef="#ctx0" brushRef="#br0" timeOffset="20961.1178">16896 10414 863 0,'16'1'373'16,"23"-1"-200"-16,7 3-30 15,5 2-58-15,1-4-24 0,0 3-32 16,-7-3-7-16,-9-1-7 16,-7 0-2-1,-9 1-79-15,-6-1-76 0</inkml:trace>
  <inkml:trace contextRef="#ctx0" brushRef="#br0" timeOffset="21144.3019">16990 10534 620 0,'4'2'341'0,"9"4"-50"16,6-2-49 0,14 1-50-16,8 0-36 0,12-1-68 0,-3 0-17 15,-2-4-35 1,-4 1-14-16,-12-6-152 0</inkml:trace>
  <inkml:trace contextRef="#ctx0" brushRef="#br0" timeOffset="21906.1498">17761 10400 501 0,'-3'-6'277'0,"-2"-5"-42"0,4-1-39 16,6 1-67-16,4-2-17 15,12 1-35-15,5 1-11 16,9 3-18-16,1 2-12 15,-5 6-21 1,-8 1-7-16,-16 8-8 0,-4 8 0 16,-11 13 0-16,0 5 1 15,1 13-1-15,1 1 0 16,16-5 0-16,7-1 0 16,11-13 2-16,3-5 3 0,0-12 4 15,2-6 5-15,-2-11 20 16,0-5 10-16,-4-11 6 15,-6-4 0 1,-5-8-14-16,-6-5-10 16,-9-3-7-16,-1 2-6 15,-3 10-12-15,-3 8-7 0,2 17-19 16,-2 5-3 0,4 18 2-16,-1 2 4 0,7 8 17 15,3-3 2-15,1-3 3 16,3 0 1-1,3-7 1-15,-2-1 38 0,-2-6-196 16,-1-3-230-16</inkml:trace>
  <inkml:trace contextRef="#ctx0" brushRef="#br0" timeOffset="22223.1984">18163 10114 786 0,'3'-9'390'15,"9"-6"-124"-15,5-1-49 16,19 4-85-16,4 5-34 16,12 3-55-16,2 8-19 15,-14 4-17-15,-10 5-2 16,-19 9-3-16,-12-1 0 0,-19 5 0 15,-4 1 1-15,-5-3 1 0,4-1 0 16,15-7-2 0,8-1-1-16,18-9 0 15,8 0 0 1,12-4 0-16,5-4-1 0,-2 2-46 16,0 1-107-16</inkml:trace>
  <inkml:trace contextRef="#ctx0" brushRef="#br0" timeOffset="22461.2618">18583 10623 1056 0,'-2'-3'477'0,"3"-4"-246"0,4 3-85 15,8 3-101-15,5-2-31 16,4 8-177-16</inkml:trace>
  <inkml:trace contextRef="#ctx0" brushRef="#br0" timeOffset="22907.1393">18989 10382 728 0,'0'4'280'15,"-2"3"-172"-15,2 13-90 0,0 3-8 16,0 9 31-16,8 1 3 16,7-1 18-16,5-6 17 15,8-6-14 1,4-6-3-16,-1-9-8 0,2 0-8 15,-3-12-1-15,-5-7 2 16,0-8-4-16,-2-7-4 0,-7-7-10 16,0-1-6-1,-7-1 17-15,-8 4-1 0,-1 12-5 16,-4 7-5 0,-2 14-36-16,0 8-7 0,5 16-3 15,1 5 4-15,4 9 10 16,2 3 2-16,0-2 6 15,-1-2-68-15,-5-10-237 16</inkml:trace>
  <inkml:trace contextRef="#ctx0" brushRef="#br0" timeOffset="23246.5324">19005 10225 666 0,'2'-8'375'0,"0"-7"-87"16,-3 7-109-16,0 3-59 0,-2 12-79 15,-1 10-32 1,8 28-25-16,0 16 13 15,4 25 5-15,1 4 3 16,-3 1 5-16,1-5-1 0,-10-9 1 16,-1-2 1-1,-3-16 1-15,1-7 0 16,6-16-3-16,4-10 1 0,-1-11-1 16,0-2 1-16,0-11-15 15,-1-1-69-15</inkml:trace>
  <inkml:trace contextRef="#ctx0" brushRef="#br0" timeOffset="82915.2561">11334 3190 781 0,'-2'1'427'16,"2"6"-231"-16,-1 0-128 15,1 8 65-15,0 5-43 16,3 5-43-16,4 3-8 0,7 4 1 15,1-2 1-15,5-5 2 16,3-2 6-16,3-10 7 16,2-6 5-1,-1-9 0-15,-1-9-1 0,-5-10-4 16,-3-2-3 0,-5-4-6-16,-5-2-5 0,-6 1-16 15,-1 5-10-15,-2 7-16 0,-2 7-4 16,0 12-9-1,3 10-2-15,5 17-4 16,3 7 1-16,5 11 7 16,-1 5 5-16,-1 8 8 0,-2 3 6 0,-8 4 9 15,-6-3 3-15,-12-8 6 32,-4-3 3-32,-10-12 2 0,-4-9 1 15,-6-18 1-15,3-10-4 16,5-19-22-16,4-8-16 15,13-14-60-15,4-5-43 16,20-3-111-16</inkml:trace>
  <inkml:trace contextRef="#ctx0" brushRef="#br0" timeOffset="83193.3881">12048 2948 795 0,'-14'0'481'0,"-1"4"-223"0,-1 3-155 16,-14 5 72 0,-1 5-45-16,2 12-61 15,2 7-19-15,8 6-24 16,6 7-9-16,12 5-11 15,6 4-1-15,13-4-1 16,5-2 2-16,12-6 4 16,4-3-10-16,6-9-69 15,-4-9-104-15</inkml:trace>
  <inkml:trace contextRef="#ctx0" brushRef="#br0" timeOffset="83381.5003">12127 3110 748 0,'14'4'481'0,"-7"-2"-225"15,10 9-164-15,10 1 99 16,6 9-98-16,4 7-31 16,2 4-26-16,1 5-7 0,-9-3-17 15,3 2-28-15,-12-9-114 16</inkml:trace>
  <inkml:trace contextRef="#ctx0" brushRef="#br0" timeOffset="83541.0984">12425 3142 854 0,'-5'-2'525'16,"-1"2"-252"-16,-4 4-182 15,-5-1 90-15,-6 11-89 16,-1 5-28-16,-4 8-38 15,-1 7-9-15,-4 3-85 0,2 1-41 16</inkml:trace>
  <inkml:trace contextRef="#ctx0" brushRef="#br0" timeOffset="83752.3246">12658 3294 906 0,'9'4'492'0,"-1"2"-270"0,-1 4-155 16,1 5 82 0,2 7-92-16,-4 4-18 0,-4 1-20 15,-2 5-37-15,-5-5-224 16</inkml:trace>
  <inkml:trace contextRef="#ctx0" brushRef="#br0" timeOffset="84025.3404">12887 3072 1127 0,'1'4'520'16,"-1"4"-319"-16,0-1-133 16,3 8 40-16,-3 3-26 15,0 6-44-15,1 5-12 16,1 5-4-16,1-1-5 16,4 2-9-16,4-2-1 0,6-3 0 15,5-2 1 1,6-7-29-16,-1-4-34 15,3-10-160-15</inkml:trace>
  <inkml:trace contextRef="#ctx0" brushRef="#br0" timeOffset="84172.8168">12813 3249 1071 0,'16'1'528'0,"8"0"-309"16,-4 1-147-16,16 2 54 16,3 0-46-16,5 1-149 15</inkml:trace>
  <inkml:trace contextRef="#ctx0" brushRef="#br0" timeOffset="84385.9634">13241 2956 1018 0,'7'6'544'0,"7"6"-298"15,2 2-162-15,7 8 76 0,2 9-42 16,0 13-57-16,-4 6-15 16,-3 6-11-16,-3 1-4 15,-7-8-2-15,-5 0-29 16,-3-11-139-16</inkml:trace>
  <inkml:trace contextRef="#ctx0" brushRef="#br0" timeOffset="84601.981">13781 3099 1051 0,'27'-5'570'16,"-3"3"-305"-16,3 0-178 15,16-3 83-15,3 2-87 16,-2-1-27-16,-9 3-91 0,-5 1-67 16</inkml:trace>
  <inkml:trace contextRef="#ctx0" brushRef="#br0" timeOffset="84756.6815">13843 3199 708 0,'11'5'556'0,"10"1"-175"16,0-1-201-16,12 3 145 16,4 0-113-1,5-2-58-15,0-2-25 16,1-4-111-1</inkml:trace>
  <inkml:trace contextRef="#ctx0" brushRef="#br0" timeOffset="85416.4622">14619 2913 735 0,'0'12'416'0,"1"2"-210"16,-1 6-130-16,0 8 70 16,-7 14-72-16,-2 5-22 15,-7 6-13-15,-2 1-5 16,4-2-11-16,-1-7-1 16,3-11 7-16,0-6 12 0,6-17 2 15,5-11 2-15,4-17 0 16,0-9-1-16,5-12-1 15,1-7-2-15,4-7-14 16,3-3-15-16,-1 2-9 16,1 4 3-16,-1 11-6 15,1 9-3-15,-3 19 0 16,0 10 2-16,-2 18 1 16,-1 10 1-16,2 15 5 15,7 5-4-15,3 7 5 16,1 3 3-16,3-5-1 0,3-4 0 15,0-10-24 1,-1-3-28-16,-4-13-106 0</inkml:trace>
  <inkml:trace contextRef="#ctx0" brushRef="#br0" timeOffset="85566.7019">14601 3211 713 0,'7'-1'469'0,"5"-1"-208"16,3 0-162-16,15 1 93 16,3 0-52-16,17 1-174 15</inkml:trace>
  <inkml:trace contextRef="#ctx0" brushRef="#br0" timeOffset="85909.7591">15400 3093 727 0,'-19'-2'460'0,"1"1"-200"15,0 1-154-15,-14-3 82 16,4 5-78-16,3 2-23 15,9 7-35-15,6 1-11 16,15 3-14-16,10 4-5 16,15 0-3-16,4 0-1 15,9 3 2-15,0-2 2 16,-5-1 1-16,-1-2 2 16,-19-3 4-16,-9-3 0 15,-21-5-3-15,-9 1 0 0,-11-7-4 16,-3 0 9-1,1-1-54-15,0-2-35 16,11-3-108-16</inkml:trace>
  <inkml:trace contextRef="#ctx0" brushRef="#br0" timeOffset="86091.2537">15632 3099 986 0,'0'7'524'31,"-1"0"-277"-31,1 4-153 16,0 4 77-16,1 9-80 15,-1 3-25-15,4 5-17 16,0 2-20-16,2-5-115 16</inkml:trace>
  <inkml:trace contextRef="#ctx0" brushRef="#br0" timeOffset="86238.5884">15611 2727 1140 0,'0'-5'589'0,"0"1"-352"16,1 4-176-16,-1-1 107 0,0 1-196 15,0 0-108-15</inkml:trace>
  <inkml:trace contextRef="#ctx0" brushRef="#br0" timeOffset="86507.8416">15814 3192 720 0,'0'11'550'16,"0"-4"-209"-16,0 0-206 16,0 7 126-16,4-4-105 15,-1-3-33-15,3-9-48 16,0-3-15-16,2-8-19 15,1-2-5-15,4-2-9 16,0-2-6-16,5 3-14 16,0 0-4-16,3 8-5 0,2 3-4 15,-2 8 5-15,0 4 1 16,-2 9 9-16,0 2 3 16,-7 3 7-16,3 3 2 15,-6-1 5-15,-3-2 13 16,0-4-105-16</inkml:trace>
  <inkml:trace contextRef="#ctx0" brushRef="#br0" timeOffset="87015.0164">16682 2580 701 0,'-20'-3'415'0,"0"4"-195"16,-5 10-133-16,-17 0 61 15,-5 28-52-15,-3 14-23 0,5 22-34 0,6 10-8 16,16 15-3-16,9 7-4 31,21-3-3-31,14-1-1 0,15-18 5 16,7-11 8-16,10-18-53 15,2-12-54-15</inkml:trace>
  <inkml:trace contextRef="#ctx0" brushRef="#br0" timeOffset="87465.6198">16912 2776 915 0,'-1'-5'554'0,"-2"4"-269"0,0 4-181 15,2-3 80-15,0 0-50 16,-5 28-66-16,-5 42-20 16,9-20-37-16,2 6-8 15,5 5 1-15,2-4 0 16,3-5 1-1,3-7 1-15,1-11 4 0,-1-8 3 16,1-12 2-16,2-9-1 16,2-12 1-16,-1-6 0 15,3-9-4-15,-2-3-2 0,0-2-4 16,1 3-3 0,-4 2-7-16,-5 6-4 0,-7 7-1 15,-2 5 0 1,-9 4 2-16,-3 6 0 0,-4 3-1 15,0-1 1-15,3 3 3 16,0-1 1-16,7 2 1 16,2-2 1-16,9 0 0 15,4 1 0-15,9-1 2 16,4 1 0-16,5-2-27 16,4 0-48-16</inkml:trace>
  <inkml:trace contextRef="#ctx0" brushRef="#br0" timeOffset="87671.8333">17383 3063 640 0,'10'4'441'0,"3"4"-182"16,0-1-152-16,9 5 88 15,1 6-42-15,1 5-58 16,2 3-26-16,-5 0-24 15,1 0-10-15,-3-5-69 16,-2-3-62-16</inkml:trace>
  <inkml:trace contextRef="#ctx0" brushRef="#br0" timeOffset="87819.4074">17612 3076 985 0,'-13'2'524'16,"-3"6"-277"-16,2 0-153 15,-17 8 53 1,0 4-31-16,-2 5-46 0,2 2-20 0,6 4-56 31,3-1-49-31</inkml:trace>
  <inkml:trace contextRef="#ctx0" brushRef="#br0" timeOffset="88051.4415">17858 3167 1142 0,'26'0'600'15,"0"0"-323"-15,-3 0-174 16,21-2 69-16,1-1-50 16,1 2-102-16,-3-1-59 0</inkml:trace>
  <inkml:trace contextRef="#ctx0" brushRef="#br0" timeOffset="88559.274">18424 3029 918 0,'-4'2'487'16,"1"5"-262"-16,2 2-143 0,-2 1 74 16,3 9-70-16,2 3-23 15,5 2-11-15,2 1-2 0,9 1-8 16,0-4 1-16,4-7-3 16,3-3-2-1,3-8-2-15,-3-7-1 16,-1-7-1-16,-2-4-1 0,-4-7-6 15,-6 0-4 1,-5 0-8-16,-6 2-4 16,-4 6-8-16,-5 1-4 0,-1 10-7 15,-1 2-2-15,7 9-1 16,3 4 1-16,7 3 11 16,6 1 8-16,6-2 27 15,7-1 11-15,1-4 23 16,3-3 7-16,-4-6 4 15,-2-3 2-15,-7-6-7 16,-3-2-5-16,-7-4-24 16,-4 1-23-16,-3-3-85 0,-2 2-68 15</inkml:trace>
  <inkml:trace contextRef="#ctx0" brushRef="#br0" timeOffset="88839.273">19013 2716 983 0,'5'-2'607'0,"-4"2"-298"0,4 9-207 16,2 0 104 0,2 18-104-16,0 9-33 0,4 13-45 0,-2 4-15 15,-4 7-2 1,5 2 0-16,-2-4 1 15,2-3 2 1,-1-11 1-16,2-7 1 16,1-13 5-16,4-4 0 15,6-10 1-15,0-4-5 0,1-6-60 16,-1-6-50-16</inkml:trace>
  <inkml:trace contextRef="#ctx0" brushRef="#br0" timeOffset="89004.0208">18996 3077 897 0,'15'-1'515'16,"2"-3"-248"-16,8 4-165 0,7-3 77 15,11-2-68-15,4 3-40 16,0-1-234-16</inkml:trace>
  <inkml:trace contextRef="#ctx0" brushRef="#br0" timeOffset="89336.8997">19486 2543 844 0,'5'6'552'0,"5"9"-253"15,4 3-181-15,10 23 114 16,5 11-70-16,2 19-87 16,-4 10-22-16,-7 12-9 15,-5 9-3-15,-15 3-9 16,-9-6-6-16,-10-16-4 15,-7-9-2-15,-4-16-2 0,3-7 0 16,7-16 2-16,3-11-18 16,9-14-71-16,2-5-85 15</inkml:trace>
  <inkml:trace contextRef="#ctx0" brushRef="#br0" timeOffset="132894.7945">3307 11780 435 0,'-20'-3'269'15,"-19"-4"2"-15,3 1-47 16,15 5-47-16,8 0-31 16,15 2-51-16,14 2-4 15,30-2-23-15,20 0 2 16,35-1 4-16,23-3-19 16,20 0-12-16,-2-4-7 15,-1 0-11 1,-15 0-5-16,-27-1-59 15,-8 3-83-15</inkml:trace>
  <inkml:trace contextRef="#ctx0" brushRef="#br0" timeOffset="133347.9121">4371 11591 718 0,'1'-5'389'0,"0"3"-109"16,3 5-139-16,-4-3-43 15,-2 5-60-15,0 25-7 16,-5 40-15-16,1-22-3 16,6 0-1-16,4-1 1 15,4-6 4-15,7-6-32 16,0-10-183-16,-5-10-244 16</inkml:trace>
  <inkml:trace contextRef="#ctx0" brushRef="#br0" timeOffset="133530.5793">4463 11654 760 0,'0'-8'398'0,"0"-4"-124"0,2 12-133 15,5 3-31-15,4 14-66 16,0 6-15-16,3 11-11 16,-5 6-6-16,-3 12-1 15,-6 0-1-15,0 1 1 16,5-2 0-16,-2-18-33 15,9-7-67-15</inkml:trace>
  <inkml:trace contextRef="#ctx0" brushRef="#br0" timeOffset="133745.8143">4661 11807 878 0,'23'-3'460'0,"19"1"-147"16,16 2-82-16,0-4-29 0,7 1-59 15,11 2-30 1,7-3-49-16,1 4-20 0,-9 0-23 16,-20 0-2-16,-22-1-1 15,-7 1-95-15</inkml:trace>
  <inkml:trace contextRef="#ctx0" brushRef="#br0" timeOffset="134568.0797">6357 12005 513 0,'-1'-6'313'15,"2"-2"-35"-15,5-9-95 16,11-1-25-16,12-2-33 15,5-2-23-15,7 6-41 16,-3 3-21-16,-6 11-33 16,-3 2-7-16,-13 10-8 15,-3 2-2-15,-11 8 3 0,-3 4 4 16,-5 8 8-16,1 3 3 16,4-2 2-1,3 1 4-15,15-5 2 0,5-5 4 16,11-6 11-16,7-6 1 15,3-11 8-15,-1-5 2 16,-7-10 3-16,-7-8 0 16,-3-9-7-16,-6-3-4 0,-5-8-9 15,0-2-4-15,-13 5-10 16,1 5 3 0,-2 18-1-16,-9 9-5 0,2 17 1 15,-3 11-6-15,4 14-1 16,-1 2 1-16,7 2 2 15,5-4 2-15,-1-10-3 16,11 0 2-16,1-10 1 16,8-3-8-16,3-6-148 15,2-6-284-15</inkml:trace>
  <inkml:trace contextRef="#ctx0" brushRef="#br0" timeOffset="134808.7972">7162 11941 847 0,'2'-1'434'15,"13"-2"-69"-15,15 0-134 16,17 1-88-16,7 0-23 15,3 0-64-15,-1-2-18 16,-7-3-20-16,-3 0-4 16,-9 4-85-16,-7-1-81 15</inkml:trace>
  <inkml:trace contextRef="#ctx0" brushRef="#br0" timeOffset="134983.2952">7244 12089 1043 0,'8'0'449'16,"16"1"-249"-16,11 3-44 15,15-3-61-15,8 0-39 16,4-1-62-16,-3 0-80 16</inkml:trace>
  <inkml:trace contextRef="#ctx0" brushRef="#br0" timeOffset="135414.6768">7801 11947 861 0,'7'-16'394'0,"10"-19"-156"0,4 0-30 32,11 4-39-32,6 5-20 15,2 11-47-15,-2 6-24 16,-4 12-32-16,-8 9-16 0,-4 18-17 16,-1 10-7-16,-3 18-5 15,0 4 0-15,-2-4 2 16,-2-9 4-16,-2-12 1 15,0-4 1-15,-4-15 2 16,0-2 2-16,-3-9 8 16,-2-6 5-16,-1-6 8 15,0-9-2-15,-5-2-9 16,0-2-7-16,-4 6-17 16,-4 3-11-16,-6 9-7 15,-10 2-1-15,-12 6 4 16,-4-1 8-16,-6 0 5 0,4 1 3 15,10-5-76-15,7 2-62 16,15-4-313-16</inkml:trace>
  <inkml:trace contextRef="#ctx0" brushRef="#br0" timeOffset="135840.9633">8359 12277 542 0,'2'3'348'0,"9"7"-38"16,7-2-89-16,1-3-23 16,3-3-37-16,-4-2-6 15,-6-11-2-15,-4 0-2 16,-4-10-22 0,-3-2-14-16,-8-12-31 15,0-2-15-15,-4-10-26 0,-1-11-12 0,9-6-20 16,3-10-5-16,12 1-10 15,7 9-4-15,8 18-10 16,3 10 0 0,-5 13-3-16,3 8-2 15,1 7 7-15,0 5-60 0,3 12-152 16,-5 3-130-16</inkml:trace>
  <inkml:trace contextRef="#ctx0" brushRef="#br0" timeOffset="136067.6624">8357 11983 997 0,'6'0'422'0,"16"5"-196"31,15 0-29-31,16-5-8 0,14 3-16 0,2 2-63 31,-10 1-28-31,-14-1-45 0,-14-1-10 0,-18-4-4 32,-1 0 1-32,-8-2-59 0,-5-4-79 0</inkml:trace>
  <inkml:trace contextRef="#ctx0" brushRef="#br0" timeOffset="143323.7447">3099 13311 435 0,'-6'0'287'16,"3"-1"8"-16,10 1-72 15,26-4-68-15,22-1-20 16,37-3-32-16,20-2-22 15,31 2-32-15,8 1-14 16,-11 5-17-16,-5 0-3 0,-28 1 1 16,-14-1-52-1,-30 1-142-15,-19-1-77 0</inkml:trace>
  <inkml:trace contextRef="#ctx0" brushRef="#br0" timeOffset="143538.5976">4284 13094 251 0,'5'-4'229'0,"3"-9"93"0,-4 4-23 15,-2 3-55-15,-2 0-40 16,0 9-101-16,-1-3-41 16,0 0-54-1,1 28-10-15,2 42 3 0,2-27 1 16,7-1 3-1,-1-3 3-15,4-10-65 0,0-8-48 16,-1-14-184 0</inkml:trace>
  <inkml:trace contextRef="#ctx0" brushRef="#br0" timeOffset="143685.0377">4455 13176 326 0,'0'-17'295'0,"2"-12"96"16,-1 5-56-1,2 18-146-15,-2 7-59 0,-1 18-90 16,3 7-29-16,2 12 7 15,0 5 0-15,3 0-1 16,-1-3-2-16,6-11-50 16,6-6-114-16</inkml:trace>
  <inkml:trace contextRef="#ctx0" brushRef="#br0" timeOffset="144071.9612">5048 13278 709 0,'-5'-2'341'16,"0"1"-147"-1,15 5-74-15,11-1-18 0,37 4-28 0,26 1 2 16,37-1-12-1,25 0 2 1,24 1-6-16,1-2-9 0,-7 1-12 16,-20 1-13-16,-43-5-112 15,-26-3-149-15</inkml:trace>
  <inkml:trace contextRef="#ctx0" brushRef="#br0" timeOffset="144870.5189">6787 12878 763 0,'4'-5'365'16,"-1"-1"-175"-16,-3 6-63 16,2 31-88-16,-3 11-31 0,2 20-5 15,3 7 1 1,-2 0 3-16,10 2 2 15,-9-6 1-15,2 0-2 0,5-12 5 16,-6-9-3 0,5-16 1-16,4-9 7 15,-8-15 11-15,3-9 7 16,4-15 3-16,3-7-6 0,6-9-17 16,1-3-7-16,3 3-5 15,-7 4 0-15,-7 10 2 16,-1 9-2-16,-17 7-1 15,-8 5-2-15,-7 6-2 16,-5 2 1-16,2 5 1 0,8 2 1 16,5 0 8-16,5 1 3 15,5-2 32 1,8-2 8-16,13 3 1 16,4-3-1-16,12-3-29 15,0 1-7-15,3-3-5 0,-1-2-68 16</inkml:trace>
  <inkml:trace contextRef="#ctx0" brushRef="#br0" timeOffset="145149.1123">7343 13188 698 0,'1'-1'399'16,"6"-2"-52"-16,10-1-181 16,8-1-50-16,17 3-56 15,4 1-24-15,7 3-25 0,0 1-3 16,-10 3-90-16,-7 0-95 15</inkml:trace>
  <inkml:trace contextRef="#ctx0" brushRef="#br0" timeOffset="145320.7591">7390 13299 662 0,'1'4'382'0,"2"3"-52"15,16 1-167 1,11 0-38-16,19-1-61 16,8-4-20-16,10-1-25 15,-2-2-86-15</inkml:trace>
  <inkml:trace contextRef="#ctx0" brushRef="#br0" timeOffset="145973.7131">8045 13084 593 0,'-3'-15'378'15,"-4"-15"-24"-15,15 2-164 16,8-1-28-16,16 4-57 16,6 5-19-16,9 11-34 15,3 6-15-15,-11 12-27 16,-6 8-8-16,-21 5-9 16,-11 4-4-16,-12 4-1 0,-13-2 1 15,-12 7 9-15,-2 0 3 16,2-7 4-1,8 0 1-15,18-7-1 16,10-5 0-16,17-3 3 0,12-1 1 16,13-2 3-16,3-1-2 15,2-3-2-15,-6-3-3 0,-5-2-22 16,-4-2-32-16,-9-6-33 16,-2-1-2-16,-12-9 23 15,-6-3 32-15,-9-1 34 16,-1 1 4-1,-1 7 15-15,1 3 5 0,4 8-10 16,0 4-1 0,0 3-15-16,2-5-4 0,0 0 6 15,-1 5 1-15,1 3 1 16,0-3-1-16,0-3 8 16,1-2 5-16,0 0 5 15,0 0 0-15,6 0-6 16,14-6-7-16,35-16-3 0,-28 7 2 15,-2 6 6 1,-2 8 2-16,-7 3 5 16,-4 7-1-16,0 8-7 15,-4 0 0-15,-2 2-8 16,0 7-2-16,-3 0-60 16,0 0-99-16</inkml:trace>
  <inkml:trace contextRef="#ctx0" brushRef="#br0" timeOffset="146249.2943">7999 13530 829 0,'6'1'367'0,"17"4"-172"16,16-4-50-16,36-1-57 15,10-1-11-15,21-3-16 16,0 3-5-16,-3 0-12 0,-3 0-11 0,-21 2-24 31,-13 1-58-31,-27 0-319 16</inkml:trace>
  <inkml:trace contextRef="#ctx0" brushRef="#br0" timeOffset="146706.275">8210 13764 795 0,'1'-5'402'16,"12"-6"-97"-16,9-3-120 0,15 0-78 16,5 3-19-16,1 7-37 15,1 5-17 1,-10 14-23-16,-3 5-4 0,-10 12-7 15,-8 9-2-15,-7 14-1 16,-4 3 2-16,-2-5 6 16,-1-7 4-16,1-20 3 15,0-6 1-15,0-17 14 16,0-4 2-16,0-11 0 16,0-8 1-16,0-15-15 15,0 2-3-15,-7-4-7 16,0 9-5-16,-3 18-17 0,-7 10-4 15,-10 16 4-15,-7 7 6 16,0 12 16-16,-4-5 7 16,10-4 0-16,4-5-1 15,5-9-58 1,7-2-95-16</inkml:trace>
  <inkml:trace contextRef="#ctx0" brushRef="#br0" timeOffset="148442.7303">9149 13429 573 0,'-9'3'352'0,"-8"-1"-18"16,4 3-78-1,12-2-115-15,7 1-37 0,20 2-45 16,11-1-7-16,13 1 1 15,5-3-7 1,3-2-20-16,-5-4-9 0,-5-1-21 16,-4-2-62-1,-9-1-213-15</inkml:trace>
  <inkml:trace contextRef="#ctx0" brushRef="#br0" timeOffset="148671.7219">9174 13633 751 0,'9'1'345'16,"13"-3"-123"-1,8-1-34-15,15 4-30 16,2-2-19-16,5 0-50 0,2 2-26 15,-9 0-30 1,-5 2-10-16,-13 0-11 0,-4 1-71 0</inkml:trace>
  <inkml:trace contextRef="#ctx0" brushRef="#br0" timeOffset="149472.1637">9959 13558 1019 0,'-1'-3'422'0,"1"-9"-259"15,5 0-49-15,5-10-57 0,1-4-13 16,1-4-10-16,-3-7 0 16,-3 0-3-16,-3 0-6 15,-2 9-7-15,0 9-3 16,-3 13-9-16,1 7-4 15,-2 19-7-15,3 11-6 16,5 21 0-16,6 8 6 16,5-1 5-16,-1-6 4 15,1-14 4-15,-1-8 1 16,0-10-4 0,-1-4-62-16</inkml:trace>
  <inkml:trace contextRef="#ctx0" brushRef="#br0" timeOffset="149846.2594">10242 13312 909 0,'-3'-19'424'0,"1"-17"-176"15,6 6-54-15,11 8-72 16,3 7-35-16,10 12-44 15,5 5-18-15,2 16-18 0,3 9-2 16,-15 10-3-16,-9 6 0 16,-17 9 2-16,-13-1 1 15,-8 3 4 1,-3-8 0-16,3-14 0 0,5-5 0 16,7-14 1-1,5-4 3-15,3-7 4 16,2-2-1-16,5-2-1 15,-3 1-2-15,0 0-6 0,11-3 0 16,46-6-2-16,-24 13 0 16,-1 8-1-16,-2 1-2 15,-8 1 0-15,-3 1-1 16,-1 0-19-16,-3-4-73 16</inkml:trace>
  <inkml:trace contextRef="#ctx0" brushRef="#br0" timeOffset="150000.3602">10692 13648 1252 0,'2'-3'515'16,"2"0"-327"-16,2 1-89 0,-6 0-162 15,0 1-161-15</inkml:trace>
  <inkml:trace contextRef="#ctx0" brushRef="#br0" timeOffset="150445.0533">10987 13293 764 0,'8'-7'390'0,"8"-9"-104"16,-1 5-79-16,-5 8-89 0,-6-1-31 16,-6 4-53-16,-6 0-16 15,-14 0-14-15,-2 1-3 16,-7 3 2-16,-1-2 0 16,4 0-2-1,2 4-3-15,4 2-8 0,7 5-3 16,2 8-9-16,-1 1-1 15,8 4 14-15,-2-1 7 16,7-3 13-16,3-1 10 16,4-8 7-16,6-6 11 15,8-8 11-15,7-2-1 0,8-1-11 16,6 1-12 0,7 11-18-16,1 5-4 0,-3 9-4 15,-8 5-3-15,-14 0-3 16,-10 2 0-16,-21-4 2 15,-7 0 4-15,-17-8 7 16,-6-2 5-16,-2-9 8 16,3-6-21-16,14-8-92 15,7-5-79-15</inkml:trace>
  <inkml:trace contextRef="#ctx0" brushRef="#br0" timeOffset="150818.4141">11260 13271 900 0,'7'1'402'0,"15"5"-188"16,13 4-65-16,9 1-53 16,6 0-29-1,1-3-32-15,-8-6-7 0,-17-6-4 16,-2-2 1-16,-13-6 5 15,-4 1-1-15,-10-3-7 16,-6 1-2-16,-2 3-7 16,-5 0 1-16,-3 4 2 15,3 2-2-15,1 8-8 16,0 6-3-16,6 10-4 16,1 9-2-16,5 14 2 15,5 7 1-15,6 4 1 16,1 3 2-16,2-11 0 0,1-6 1 15,-1-5 1 1,0-13 1-16,-2-7 1 0,-2-4-10 16,-4-11-101-16,1 0-129 15</inkml:trace>
  <inkml:trace contextRef="#ctx0" brushRef="#br0" timeOffset="150993.5888">11288 13507 1126 0,'8'-5'493'0,"23"2"-244"16,14-1-64-1,16 2-78-15,9 8-25 0,-9 1-42 16,-12 2-14 0,-15-2-10-16,-11-2-17 15,-12-5 76-15</inkml:trace>
  <inkml:trace contextRef="#ctx0" brushRef="#br0" timeOffset="151752.9389">12172 13299 373 0,'3'-4'274'15,"-1"-4"41"-15,-2 0-46 16,2 2-72-16,-3 1-34 16,2 4-95-16,-1 1-32 15,0 0-40-15,4 18-13 16,10 46 18-16,-5-25 6 15,0-3 4-15,-2-7 3 16,0-12 7-16,-3-8 12 16,1-11 27-16,-4-8 1 15,0-11-2-15,3-4-11 0,-3-12-31 16,7 1-4 0,7 2-12-16,2 6-4 15,10 12-9-15,-2 4-3 16,4 12-19-16,-1 2-74 15</inkml:trace>
  <inkml:trace contextRef="#ctx0" brushRef="#br0" timeOffset="152061.8696">12707 13340 885 0,'-9'7'427'15,"-7"1"-187"-15,0 6-99 16,-5-2-39-16,-2-4-57 16,0-1-11-16,-1-9-5 15,3-4-1-15,4-9-7 16,-1-5-8-16,6-4-13 16,1 1-6-16,6 4-4 15,3 5-2-15,7 13-23 0,3 2-4 16,8 17 6-16,1 7 5 15,8 10 26-15,4 5 6 16,2-5 1-16,-1-2 4 16,0-10-83-16,-2-10-95 15</inkml:trace>
  <inkml:trace contextRef="#ctx0" brushRef="#br0" timeOffset="152447.8457">12908 13457 450 0,'3'-5'298'0,"3"-9"10"16,-2-2-65-16,-4-6-90 15,0-1-31-15,-5-8-45 16,-3-1-13-16,-1 6-12 16,-6-1-5-16,-3 12-16 15,-1 5-7-15,1 10-16 16,-1 5-7-16,7 11-1 16,4 3-1-16,6 8 1 15,10 4 2-15,7-2 2 16,7 1 1-16,4-11 3 15,-3-5 3-15,-1-15 12 16,-3-9 3-16,3-13 5 16,-2-10 2-16,-3-6-7 0,-2-5-2 15,-14-7-5-15,-5 0-2 16,-8-9-3-16,-7 2-5 16,0 11-9-16,1 7-7 15,8 26-7-15,3 13-4 0,6 21 1 16,1 10 6-1,6 15 0-15,1 4 5 0,16 4 4 16,1 2 2 0,-1 4 2-16,0-4 2 15,-15-5-77-15,-6-4-98 16</inkml:trace>
  <inkml:trace contextRef="#ctx0" brushRef="#br0" timeOffset="152699.1205">12184 13600 927 0,'2'2'402'15,"6"1"-195"-15,13 2-40 16,33-5-69-16,10 0-5 15,44 0-25-15,8 0-9 16,5 0-19 0,5-3-7-16,-22 0-12 0,-6 1-55 0,-26 3-113 31,-10 1-78-31</inkml:trace>
  <inkml:trace contextRef="#ctx0" brushRef="#br0" timeOffset="153223.4419">12420 13860 783 0,'0'-6'369'15,"5"-2"-136"1,5 3-59-16,14 9-83 0,4 6-17 15,2 9-38-15,0 8-10 16,-10 6-8-16,-5 1-1 16,-15-4-3-1,-3-5-2-15,-7-7 1 16,0-6 2-16,3-6 11 0,2-6 3 16,6-10 1-1,4-7-2-15,9-8-15 0,3-1-5 16,2 3-6-16,1-3-2 15,-6 13 2 1,2 5 0-16,-2 12 2 16,-1 10-1-16,-4 3-2 15,-3 4-1-15,-5 0 2 16,0-2 0-16,0-5 2 16,-1-6 2-16,3-4 9 0,-1-10 0 15,8-10 3-15,2-5-1 16,1-11-10-16,9 3-1 15,-3 6-6-15,4 6-1 16,-2 10-8-16,-8 7-1 16,0 17 4-16,-7 1 2 15,1 12 12-15,-3 0 5 16,-2-4 1-16,2-2 0 0,-4-9 17 16,0-7-73-16</inkml:trace>
  <inkml:trace contextRef="#ctx0" brushRef="#br0" timeOffset="154165.9831">14756 5059 811 0,'-45'-37'323'16,"-78"-31"-225"-16,-15 8-32 0,-30 36-42 15,-14 23-4 1,1 43 8-16,1 18 4 15,12 32 4-15,19 11-3 0,51 19-10 16,31 4-10 0,73-2-9-16,37-4-1 0,66-13 6 15,36-7 7-15,65-23 13 16,23-18 7-16,20-44 37 16,4-23 25-16,-29-52 27 0,-31-22 8 0,-75-45-2 31,-46-29-16-31,-106-34-41 0,-61-19-18 0,-87 9-70 15,-50 32-21 1,-53 61-80-16</inkml:trace>
  <inkml:trace contextRef="#ctx0" brushRef="#br0" timeOffset="157787.1969">3062 14859 645 0,'-1'0'282'0,"-3"1"-153"16,2 3-42-16,2-4-14 0,25 5 9 15,76 7 18 1,-1-3 6-16,26-2-22 16,14 0-23-16,7-1-28 15,-11 1-10-15,-17-1-9 16,-12 4 2-16,-34-3-71 16,-11-2-43-16,-22 2-90 15,-20-10-23-15,-18-1 30 16,-5-6 23-16,-14-9 84 15,0-2 22-15,2-3 77 16,0-5 37-16,11 4 19 16,5 3 3-16,6 7-12 0,1 3-3 15,0 6 5-15,-1 5-5 16,-1 5-16-16,-1 7-6 16,0 16-11-16,-5 7-1 15,4 17-8-15,-2 2-9 16,5-7-6-16,2-10-1 15,5-13 7-15,-2-7 4 16,0-11 19-16,0-5-17 0,-6-14-58 16,1-9-24-16,0-12-34 15,1-4 14 1,3-2 45-16,0 3 14 0,2 13 2 16,1 12-14-1,-2 17 29-15,-1 9 14 0,-3 23 26 16,1 2 16-16,-2 3-18 15,3 0-6-15,1-14-49 16,0-4-94-16</inkml:trace>
  <inkml:trace contextRef="#ctx0" brushRef="#br0" timeOffset="157970.5303">4706 14915 926 0,'7'0'359'15,"21"0"-226"-15,19 0-38 16,43 0 7-16,24-3 8 16,44 7-1-16,16-2-11 15,19 0-32-15,-2 2-17 16,-12-11-20-16,-12-3-55 16</inkml:trace>
  <inkml:trace contextRef="#ctx0" brushRef="#br0" timeOffset="158808.8623">6731 14738 628 0,'-3'-3'327'0,"-1"-3"-90"15,0 4-71-15,3 2-107 16,0 0-26-16,-2 12-31 15,-8 48 5-15,11-20 12 16,8 6-3-16,6-1-5 16,5-4-1-16,8-9 5 15,2-6 5-15,0-15 5 0,0-5 6 16,-5-9 11-16,-4-7 3 16,-7-10 2-16,1-3-5 15,-8-14-11 1,-4-2-6-16,-2-1-11 15,-2 3-4-15,0 18 3 0,-1 3-3 16,-1 16-13-16,4 8-3 16,-3 11-11-1,6 12 1-15,7 6 13 0,2-1 3 16,13-6 18-16,4-3 12 16,4-10 23-16,3-9 20 15,-8-9 32-15,-10-11 3 16,-3-10-2-16,-4-4-16 15,-8-6-42-15,-2-4-16 16,-7 1-23-16,-2 10-30 16,0 9-116-16,1 5-124 15</inkml:trace>
  <inkml:trace contextRef="#ctx0" brushRef="#br0" timeOffset="159050.4535">7336 14795 931 0,'15'-3'394'15,"20"1"-242"-15,5 2-39 16,3 5-65-16,-2 3-22 15,-3 2-1-15,-6 2-42 16,-7-1-136-16,-7-2-123 0</inkml:trace>
  <inkml:trace contextRef="#ctx0" brushRef="#br0" timeOffset="159260.477">7345 14934 501 0,'-1'1'321'16,"3"2"47"-1,9 1-127-15,11 2-81 16,10 1 10-16,13 1-24 16,1-3-28-16,2 2-36 0,-6-7-26 0,-10-6-63 31,-4-3-99-31</inkml:trace>
  <inkml:trace contextRef="#ctx0" brushRef="#br0" timeOffset="159946.1798">8058 14828 834 0,'-4'-17'427'0,"-3"-14"-151"15,11 0-106-15,5 3-36 16,14 3-47-16,5 2-12 15,11 9-22-15,5 3-10 16,-4 15-30-16,-4 7-14 16,-18 15-10-16,-13 4-2 15,-19 10 2-15,-10 7 3 16,-14 7 11-16,-4 2-21 0,7-10-1 16,5-7 0-16,13-16-7 15,13-7 24-15,14-5 9 16,11-4 8-1,17 0 13-15,7 1 4 0,0-4-6 16,1 2-6-16,-7 0-7 16,-4-5-15-16,-6-1-182 15,-6-1-348-15</inkml:trace>
  <inkml:trace contextRef="#ctx0" brushRef="#br0" timeOffset="160257.5161">8415 14979 646 0,'1'3'288'16,"3"6"-105"0,0 3-42-16,6 6-10 0,-4 0-16 0,-1-3-36 31,-5-1-20-31,-2-2-16 0,-4-3-6 16,-1-6 1-16,0-3 2 0,3-6-1 31,4-2-2-31,0-10-10 0,8-3-8 15,7-6 0-15,2-6 2 16,9 3 18-16,0 0 9 16,-1 11-1-16,-3 4-4 0,-5 14-24 15,-3 2-12-15,-5 14-8 16,-3 4-2 0,-5 9 1-16,-1 4 1 15,-2-1-13-15,2 0-46 16,6-6-147-16,4-1-167 0</inkml:trace>
  <inkml:trace contextRef="#ctx0" brushRef="#br0" timeOffset="160560.4146">8829 15143 716 0,'5'0'418'16,"2"-2"-67"-16,5-4-111 16,0-3-33-16,0-2-52 15,-1-1-20-15,-4-3-37 16,-2-2-14-16,-3-9-24 0,-6-5-13 16,-4-12-20-16,-1-9-7 15,-4-9-7-15,5-2-4 16,8 7-7-16,1 3-3 15,9 21-11-15,2 3-4 16,7 12-33-16,5 8-46 16,4 8-113-16,1 5-104 15</inkml:trace>
  <inkml:trace contextRef="#ctx0" brushRef="#br0" timeOffset="160744.7487">8752 14850 820 0,'3'4'420'15,"5"2"-135"-15,15 0-109 16,8 2-11-16,13 0-55 0,2-3-20 16,6 1-43-16,-3-2-14 15,-15 0-97-15</inkml:trace>
  <inkml:trace contextRef="#ctx0" brushRef="#br0" timeOffset="161320.8163">9472 14894 704 0,'0'-1'317'15,"13"1"-97"-15,12-3-75 16,33 2-46-16,13 1 4 0,16 0-47 16,5 5-21-16,-4 1-2 15,-8-3-61-15</inkml:trace>
  <inkml:trace contextRef="#ctx0" brushRef="#br0" timeOffset="161601.9053">9553 15029 628 0,'6'0'326'15,"10"-3"-56"-15,13 3-76 16,24 4-49-16,9-2-21 16,13 2-50-16,3-4-17 15,-2 0-29-15,-2-4-7 16,-12 0-13-16,-7 0-30 16,-20-5-114-16,-5 0-109 0</inkml:trace>
  <inkml:trace contextRef="#ctx0" brushRef="#br0" timeOffset="161794.9297">10049 14759 604 0,'11'1'289'0,"17"4"-95"16,8 7-39-16,13 16-41 16,-4 4-12-16,-9 8-20 0,-6 0-1 15,-28-7 2-15,-10-6 0 16,-17-4-12-16,-6-6-11 15,-11-10-21 1,6 6-22-16,8-11-237 0</inkml:trace>
  <inkml:trace contextRef="#ctx0" brushRef="#br0" timeOffset="162287.0774">10702 15189 583 0,'7'5'314'0,"18"5"-46"15,0-3-45-15,11-7-60 16,1-4-7-16,-10-14-27 16,1-2-15-16,-11-8-21 15,-6-6-22-15,-9-12-37 16,-3-6-7-16,-9-16-11 16,1-8-3-16,7 5-8 15,2 3-3-15,8 18-6 16,4 14-4-16,1 17-7 0,2 5-9 15,5 10-80 1,6 8-47-16,6 11-204 0</inkml:trace>
  <inkml:trace contextRef="#ctx0" brushRef="#br0" timeOffset="162481.4063">10735 14937 1009 0,'-3'1'414'0,"3"-1"-224"16,17 2-36-16,17-2-47 15,15 0-14-15,16 0-49 16,-1 0-17-16,-4-1-70 16,-3 0-136-16</inkml:trace>
  <inkml:trace contextRef="#ctx0" brushRef="#br0" timeOffset="162665.0902">11229 15020 790 0,'19'-3'332'0,"31"-1"-179"16,10 1-26-16,5-1-44 15,-3 8-20-15,-17 3-61 16,-14-2-91-16</inkml:trace>
  <inkml:trace contextRef="#ctx0" brushRef="#br0" timeOffset="162842.203">11260 15112 1057 0,'5'-4'450'0,"15"2"-208"16,13-1-93-16,21 3-39 0,11 2-14 15,2-2-40-15,-5 4-39 16,-13 2-324 0</inkml:trace>
  <inkml:trace contextRef="#ctx0" brushRef="#br0" timeOffset="163501.185">12012 14696 678 0,'-2'-3'317'0,"-2"0"-149"16,-3 3-49-16,2 8-68 15,-3 6-25-15,3 9-5 16,5 3 9-16,10 5 23 15,6 1 5-15,10-7 3 0,1-3 1 16,3-13-6 0,4-7 0-16,-8-9-8 0,0-6-6 15,-4-7-7 1,-8-3-6-16,-2 1-9 0,-5 4-3 16,-3 5-10-16,-3 6-10 15,0 7-17-15,-5 5-5 16,-1 7-4-16,2 4 7 15,3 8 15-15,14-1 4 0,17-2 18 16,6-3 13-16,8-14 17 16,0-5 17-16,-8-14 16 15,-8-4 0 1,-15-9-7-16,-9-1-17 16,-13 0-28-16,-5-1-26 0,-9 5-72 15,-3 5-50-15,2 15-202 16</inkml:trace>
  <inkml:trace contextRef="#ctx0" brushRef="#br0" timeOffset="163740.3929">11943 15030 900 0,'5'0'432'16,"5"2"-122"-16,30 2-192 0,17-1-47 0,20 2-22 16,15-3-15-16,15 2 11 15,3-4-1-15,-4 1-2 32,-16-2-4-32,-29 1-74 0,-9 0-64 15,-24 0-272-15</inkml:trace>
  <inkml:trace contextRef="#ctx0" brushRef="#br0" timeOffset="164397.4093">12035 15267 901 0,'0'-6'400'0,"8"-7"-186"16,7-1-45-1,16 5-55-15,6 3-20 16,1 6-40-16,3 6-16 0,-11 5-26 16,-7 4-7-1,-18 3-8-15,-7 3-2 16,-18 6 0-1,-4 3 3-15,-6 5 3 0,-3-3 1 16,9-6 0-16,4-5 0 16,13-8 1-16,11-4 6 15,16-3 17-15,5-2 4 16,3-2 1-16,4 0-6 16,-3-2-15-16,10 0-3 15,0-2-1-15,-6-5 1 16,-6-1 0-16,-9 2 0 15,-10-1 0-15,-2 1 0 0,-4 6-5 16,-2-3-4 0,1 3-7-16,-1 0-3 15,-1 0 2-15,0 0 4 0,0 0 5 16,-1 8 1-16,1-5 10 16,-1-3 4-16,1 0 4 15,0 0 1-15,0-1-7 16,0-1-3-16,0-26-6 15,10-27-3-15,6 32-5 0,4 3-3 16,8 9-2 0,-2 4 1-16,8 9 1 15,-3 6 0-15,-7 9 3 16,-2 1 0-16,-9 7 13 16,-4 4 8-16,-4 2 14 15,0 5 6-15,-2-9-4 16,4-4-4-16,0-6-10 15,0-5 8-15,0-6-71 16</inkml:trace>
  <inkml:trace contextRef="#ctx0" brushRef="#br0" timeOffset="165504.906">17089 5248 606 0,'-4'-23'316'0,"-6"-30"-78"15,-5 0-29-15,-18-4-50 16,-10 4-14-1,-23 5-43-15,-13 12-29 16,-13 26-58-16,-6 13-21 0,-22 31-23 31,-4 11-2-31,-1 23 3 0,4 11 1 16,19 32 0-16,19 10-2 16,37 6 22-1,22 3 4-15,50-3 16 0,20-4 12 16,35-12-8-1,23-13 3-15,44-36-3 0,17-19 0 16,27-40 2-16,3-19 24 16,-20-45 23-16,-9-19 19 15,-53-42 52-15,-37-15-2 16,-87-33 5-16,-51-4-24 16,-73 20-72-16,-28 17-40 15,-10 55-99-15,-4 18-58 16</inkml:trace>
  <inkml:trace contextRef="#ctx0" brushRef="#br0" timeOffset="166359.9941">13082 14932 453 0,'1'0'297'0,"6"-2"12"0,7 2-80 16,12 0-61-16,8 0-20 15,12 0-43-15,8 1-25 16,3-2-52-16,-1-3 11 16,-6-2-142-16,-9-2-188 15</inkml:trace>
  <inkml:trace contextRef="#ctx0" brushRef="#br0" timeOffset="166512.9839">13151 15052 978 0,'6'-1'383'0,"20"1"-242"15,15 1-85-15,21-1-16 16,9 4 0-16,7 2-155 0</inkml:trace>
  <inkml:trace contextRef="#ctx0" brushRef="#br0" timeOffset="166783.5593">13694 15023 901 0,'-6'-2'411'15,"6"2"-200"-15,13 0-104 16,34-4-79-16,27 9-11 0,43-1 40 16,13 1 12-16,24 4 7 15,9-4 1 1,-8-2-33-16,-1 2-14 15,-8-7-59-15,-16-4-75 16,-23-4-319-16</inkml:trace>
  <inkml:trace contextRef="#ctx0" brushRef="#br0" timeOffset="167241.2192">14229 14434 853 0,'-17'-4'386'16,"-25"1"-183"-16,-5 5-59 16,-1 17-76-16,1 8-34 15,12 14-35-15,10 7-6 0,25 4 5 16,13 0 7-1,23-6 16-15,10-8 6 0,4-10 12 16,-2-11 2-16,-9-13 6 16,-4-8 11-16,-12-12 13 15,-10-7 4-15,-18-4-6 16,-12 0-18-16,-10 2-29 16,-6 6-12-16,2 3-76 15,4 8-74-15</inkml:trace>
  <inkml:trace contextRef="#ctx0" brushRef="#br0" timeOffset="167617.0713">14313 14483 1192 0,'15'-6'487'0,"26"-8"-309"0,8 2-49 16,4 9-72-16,-1 7-20 0,-19 8-27 15,-11 2-8 1,-15 9-8-16,-11-7 0 0,-14 6 2 16,-4-3 4-16,-3-7 4 15,3-3 2-15,13-7-8 16,10 1 0-16,15-3-1 15,12 3 0-15,11 5 4 16,-4 3-1 0,-4 6 0-16,-10 0-2 0,-11 4 6 15,-9-3 5-15,-12 1 5 0,-7-2 4 16,-12-8-2-16,4-2-2 16,7-7-76-16,7-2-87 15</inkml:trace>
  <inkml:trace contextRef="#ctx0" brushRef="#br0" timeOffset="167978.8688">14710 14554 835 0,'3'-1'432'15,"9"1"-106"-15,6 5-109 0,21 17-111 16,9 5-20-16,9 7-34 15,0 3-14-15,-17-1-18 16,-12-5-7-16,-28-3-8 16,-11-4 1-16,-17-9-12 15,-10-6-7-15,-6-11-7 16,-2-8-2 0,8-7 15-16,6 0 7 15,19-4 5-15,9-2 3 0,19-7 17 16,16-3 10-1,24-3 29-15,6-2 7 0,3 4-6 16,-11 2-5-16,-29 1-9 16,-16 2-6-16,-36-3-10 0,-18 3-11 15,-25 13-27-15,-9 9-9 16,5 18-55-16,13 9-68 16,23 9-238-1</inkml:trace>
  <inkml:trace contextRef="#ctx0" brushRef="#br0" timeOffset="169195.0821">14322 15365 460 0,'-2'-1'262'0,"-7"0"-53"0,-3 1-53 0,-7-1-67 16,-7 0-2-1,3-4 21-15,-1-4 8 16,7-6 3-16,10-3-15 0,9-4-38 15,13-1-16-15,14 0-16 16,1 3-1 0,9 7 0-16,0 10-3 15,2 13-12-15,-8 5-10 16,-11 9-10-16,-14 4 0 16,-25 4 1-16,-11 6 1 15,-18 3 7-15,0-2-1 16,7-8 0-16,6-6-1 15,19-12-3-15,7-3-2 16,15-4 10-16,9-1 2 16,14-4 6-16,7 1 0 15,11-3-10-15,1-1-2 16,2 0-3-16,0-1 0 0,-14 1 1 16,-9-6 2-16,-15 0 1 15,-9-3-1-15,-2 8-6 16,-3 3-4-16,1 8-4 15,-1 0 0-15,-1 2 6 16,-3-4 3-16,-1-1 5 16,0 2 5-16,-4-11 4 15,3 2-2-15,4-13-4 16,3-5-6-16,8-3-3 16,1-3-3-16,4 2-2 0,0 5-2 15,2 9-4 1,-1 4 1-16,4 13 6 0,-7 4 4 15,4 13 6-15,4 3 4 16,-1 4 5-16,0 2-1 0,-6-7 0 31,-5-1-1-31,-6-6-43 0</inkml:trace>
  <inkml:trace contextRef="#ctx0" brushRef="#br0" timeOffset="172827.6876">15773 14611 739 0,'-1'-5'423'0,"-2"-7"-149"16,0 21-105-16,-1 13-62 15,-3 27-82-15,1 16 6 16,6 27-8-16,0 1-3 16,8-5-8-16,2-14 18 15,1-25-122-15,8-8-134 16</inkml:trace>
  <inkml:trace contextRef="#ctx0" brushRef="#br0" timeOffset="173012.9738">16015 14613 1044 0,'-4'-5'441'0,"6"8"-273"15,-5 14-50-15,2 22-92 16,-1 14-8-16,-3 17 0 16,5 5-7-16,5 0-3 15,5-6 0-15,2-22-43 0,0-5-61 16,-6-20-243-16</inkml:trace>
  <inkml:trace contextRef="#ctx0" brushRef="#br0" timeOffset="173145.6395">15737 14922 1104 0,'13'-4'442'0,"24"2"-300"15,11 3-46 1,22 8-54-16,8 3-19 15,-4-1-165-15</inkml:trace>
  <inkml:trace contextRef="#ctx0" brushRef="#br0" timeOffset="173434.7186">16272 14889 1047 0,'6'-4'448'15,"10"-7"-227"1,11 4-84-16,20 3-72 16,0 4-18-16,-2 8-36 15,-7 5-9-15,-23 10-4 16,-14 2-2-16,-23 11 0 0,-11 3 4 16,-13 2 2-1,2 0 1-15,11-10 0 16,13-2 0-16,19-10 8 0,10-5 6 15,22-7 5 1,8-6 1-16,10-3-6 16,-9-6-17-16,-14-4-147 0,-7 2-203 0</inkml:trace>
  <inkml:trace contextRef="#ctx0" brushRef="#br0" timeOffset="173545.0448">16275 15037 886 0,'25'1'424'0,"16"2"-180"15,23 7-110-15,2 0-53 16,5 2-78-16</inkml:trace>
  <inkml:trace contextRef="#ctx0" brushRef="#br0" timeOffset="178076.7062">13646 13331 699 0,'3'1'328'0,"8"-1"-96"0,9 1-80 15,28-1-55-15,14-2 8 16,33-1-29-16,9 1-23 16,-7 0-30-16,-10 1-5 0,-29-1-64 31,-10 1-72-31</inkml:trace>
  <inkml:trace contextRef="#ctx0" brushRef="#br0" timeOffset="178298.9891">13719 13445 497 0,'-1'2'287'0,"-3"2"-6"0,19-6-120 15,10-2-25-15,27-4 0 16,17 0-17-16,19-3-54 15,-3-3-16-15,-8 1-22 16,-11-6-26-16,-21 3-102 16,-6 2-88-16</inkml:trace>
  <inkml:trace contextRef="#ctx0" brushRef="#br0" timeOffset="178477.1849">14257 13220 374 0,'-4'-5'288'0,"-3"-4"39"16,7 0-81-16,18 9-92 15,5 2-39-15,12 11-40 16,9 4-10-16,-3 5-18 0,-6 6 16 16,-20 3 18-1,-14 1 0-15,-21-1-4 16,-10-3-19-16,-6-8-27 0,1-3-31 16,11-7-197-1</inkml:trace>
  <inkml:trace contextRef="#ctx0" brushRef="#br0" timeOffset="179316.1109">14854 13083 625 0,'14'-19'326'15,"8"-8"-93"-15,13-4-48 16,9 2-18-16,6 17-46 16,-2 5-32-16,-4 26-52 15,-3 13-11-15,-12 11-8 16,-4 10 0-16,-9 7-1 0,-4 0-2 15,2 2-4-15,-1-7-1 16,-2-16-1-16,-3-9 2 16,-4-18 9-1,-3-10 9-15,-3-16 4 0,-2-9 2 16,-3-14-11-16,-1 0-9 16,3 9-8-16,-2 3-4 15,2 20-15-15,-4 7-2 16,-10 16 7-16,-4 11 2 0,-9 8 13 15,-3 2 2 1,-3-9 0-16,-1-9-10 16,3-17-67-16,5-11-65 0,16-15-275 15</inkml:trace>
  <inkml:trace contextRef="#ctx0" brushRef="#br0" timeOffset="179598.0948">15525 13146 1111 0,'8'-2'489'15,"5"-5"-225"1,18 3-142-16,7 2-37 0,9 2-32 16,4 1-20-1,-3 2-21-15,-3-2-3 16,-16 0-75-16,-5 2-65 16,-11 0-315-16</inkml:trace>
  <inkml:trace contextRef="#ctx0" brushRef="#br0" timeOffset="179791.8993">15533 13264 386 0,'-1'7'244'0,"5"4"20"0,16 4-19 16,10-4-30-16,9-3-14 15,12-1-31-15,-2-4-19 16,6-2-45-16,-7 4-22 15,-14-4-25-15,-8-1-76 16</inkml:trace>
  <inkml:trace contextRef="#ctx0" brushRef="#br0" timeOffset="181028.4407">16371 12902 668 0,'4'-9'288'15,"6"-11"-133"-15,10-2-39 0,12 2-22 16,2 1-6 0,7 7-24-16,1 9-15 0,-10 11-26 15,-3 12-8-15,-19 16-5 16,-14 9 0-16,-17 14 3 16,-7 3 1-16,-8-6-5 0,0-7-5 15,14-15-4-15,7-9-4 16,16-9-3-16,14-7 9 15,11-4 26 1,7-5 8-16,8-3 8 0,0-1-7 16,5-3-21-1,-3 0-3-15,-3-1 1 16,-6 0 1-16,-15-3 6 16,-5-2 0-16,-12 3-7 0,-2 3-5 15,-5 7-12-15,-5 1-4 16,0 2-1-16,0 1 3 15,3-1 5 1,2 1 1-16,6-4 6 16,4-3 0-16,-5 2 2 0,2-1-2 15,20-12-4 1,32-33-2-16,-27 32 4 0,-2 2 8 16,-2 9 15-16,-3 4 9 15,-5 11 12-15,-3 6-5 16,-5 10-9-16,3 3-8 15,-5 1 1-15,0 1-52 16,3-3-214-16</inkml:trace>
  <inkml:trace contextRef="#ctx0" brushRef="#br0" timeOffset="181271.4841">16368 13436 927 0,'8'0'414'0,"11"2"-154"15,30 2-139-15,13 0-21 16,23-6-4-16,9-5-23 16,13-4-30-1,0 1-10-15,-12 2-17 16,-14 1-22-16,-27 2-135 15,-13 5-128-15</inkml:trace>
  <inkml:trace contextRef="#ctx0" brushRef="#br0" timeOffset="181709.7101">16626 13589 777 0,'0'-1'365'0,"3"6"-122"15,3 7-101-15,1 5-81 16,6 13-3-16,-8 3-22 16,1 2-14-1,-2 4-7-15,-5-6 0 0,-2-7-1 16,3-5 2-16,-3-13-11 15,0-4-10-15,6-13-24 16,4-7-8-16,12-8-1 16,7-5 7-16,5 0 19 15,-1 4 4-15,-6 6 6 16,-7 6 0-16,-10 9 13 16,-7 4 5-16,-11 11 6 15,-7 1 3-15,-8 7-7 16,-4 0-2-16,6-2-2 0,5 0 2 15,19 1 12-15,8 1 14 16,18-2 35 0,6-2 9-16,13-7 0 15,4-3-12-15,4-5-33 16,-2-1-7-16,-12-7 90 0</inkml:trace>
  <inkml:trace contextRef="#ctx0" brushRef="#br0" timeOffset="194757.7849">17452 13281 406 0,'0'2'199'0,"3"0"-35"0,7-1-3 15,13-1 15-15,9 0 4 0,23-1-32 16,7-1-25-16,14 0-48 16,5-3-15-1,-10 2-143-15,-12 0-108 16</inkml:trace>
  <inkml:trace contextRef="#ctx0" brushRef="#br0" timeOffset="194907.7223">17594 13386 985 0,'9'3'392'15,"21"1"-268"-15,12 3-48 16,20-1-30-16,10-4-98 16</inkml:trace>
  <inkml:trace contextRef="#ctx0" brushRef="#br0" timeOffset="195382.7842">18246 13336 713 0,'4'-3'313'0,"5"-2"-140"0,28 2-74 16,20-1-22 0,27 1 22-16,24 1 8 0,36 2-2 15,6 4 6 1,35 3-25-16,0 0-23 0,-5-3-22 16,0-3-14-16,-25-1-12 15,-18-3-11-15,-23-2-117 16,-14-3-140-16</inkml:trace>
  <inkml:trace contextRef="#ctx0" brushRef="#br0" timeOffset="196331.8212">18784 12943 401 0,'-10'-14'262'0,"-11"-16"16"0,8 3-62 16,13-1-82-16,11 4-27 15,15 1-29-15,9 3-11 16,17 9 5-16,5 3-3 16,-1 12-30-16,-6 8-11 15,-19 11-24-15,-16 5-4 16,-19 11 2-16,-16 2 1 16,-17 8 5-16,-8-7 0 15,5-6-3-15,8-7-4 16,20-16-3-16,12 3-2 0,16-8 8 15,11-2 14 1,6 2 16-16,4-3 2 16,3 1-5-16,0-1-9 0,-2-4 1 15,-4-1-46-15,-8-5-101 16,-8-1-69-16,-9-2-180 16,-4 2-22-16,-5-3 89 15,0 0 88-15,-1 5 240 16,1 0 88-16,2 4 75 15,-2 0 6-15,0 0-39 16,0 0-4-16,1 11-48 16,0-2-21-16,5 25-28 15,-9-26-10-15,-4-6-7 16,0-2 1-16,1-4 1 0,3-5-4 16,3-8-1-16,4-4-1 15,12-8 0 1,7 0 5-16,13 5 22 15,3 4 10-15,1 11 6 0,-3 7-3 16,-10 10-30-16,-4 5-11 16,-11 11-14-16,-2 1-3 0,-6 2-2 15,-4 0-24-15,1 6-449 16</inkml:trace>
  <inkml:trace contextRef="#ctx0" brushRef="#br0" timeOffset="197210.117">18445 13766 588 0,'12'-10'288'0,"6"-13"-84"15,9-7-32-15,-3-3-11 16,-8-1-7-16,-3 2-13 16,-4 5-13-16,-5 11-27 15,0 5-10-15,-4 8-51 16,-1 8-19-16,-2 13-30 15,3 9-11-15,4 17 19 16,3 4 2-16,2 9 6 16,-3-3-2-16,2-3 0 15,1-10 14-15,12-16-127 16,5-7-413-16</inkml:trace>
  <inkml:trace contextRef="#ctx0" brushRef="#br0" timeOffset="197554.5249">18734 13651 944 0,'3'-9'445'15,"1"-12"-176"-15,24 2-120 16,10 7-33-16,14 7-44 15,4 8-23 1,-9 12-29-16,-12 0-10 0,-20 4-13 16,-15 4-2-16,-19 7 0 15,-7 5 3-15,-16 1 8 16,-2-3 2-16,2-8 1 0,4-4-1 16,19-8-5-1,7-3-3-15,16-2 1 16,8-1 1-16,16-1 4 15,7 0 3-15,8-4 0 16,0 3-2-16,1-5 13 16,-3 0-73-16</inkml:trace>
  <inkml:trace contextRef="#ctx0" brushRef="#br0" timeOffset="197689.6756">19175 13877 1461 0,'-1'-2'587'0,"1"-2"-414"0,7 0-67 0,12 0-110 16,4 0-100-16</inkml:trace>
  <inkml:trace contextRef="#ctx0" brushRef="#br0" timeOffset="197929.2475">19344 13625 940 0,'6'3'417'0,"18"10"-184"16,6 5-76-16,13 11-25 15,3 4-30-15,-11 7-47 0,-10-3-16 16,-15-1-26-1,-15-4-4-15,-15-13-9 0,-2-4-42 16,-12-17-161 0,4-7-168-16</inkml:trace>
  <inkml:trace contextRef="#ctx0" brushRef="#br0" timeOffset="198031.2598">19441 13587 1153 0,'9'-2'528'0,"19"1"-255"15,2 2-102-15,7 4-108 0,3 2-11 16,-6 1-171 0</inkml:trace>
  <inkml:trace contextRef="#ctx0" brushRef="#br0" timeOffset="198314.7425">19704 13615 789 0,'10'-3'433'16,"18"-2"-49"-16,10-2-174 0,13 4-94 16,-5-4-37-16,-10 0-45 15,-6-1-7-15,-20-4 1 16,-1 4-3-16,-8 7-30 16,-3 1-10-16,-5 14-14 15,-4 3-5-15,-1 11 15 16,3 7 3-16,2 7 6 15,1 7 3-15,3 7 8 16,-5-3 3-16,1-5 5 16,2-8 2-16,-3-18-57 15,6-6-53-15</inkml:trace>
  <inkml:trace contextRef="#ctx0" brushRef="#br0" timeOffset="198457.0612">19716 13781 1218 0,'24'0'536'0,"15"-1"-276"16,17 4-135-16,1 2-37 15,-9 2-48-15,-5 0 7 0,-20-7-123 16</inkml:trace>
  <inkml:trace contextRef="#ctx0" brushRef="#br0" timeOffset="199241.0953">20521 13168 960 0,'11'1'407'0,"11"12"-234"0,-2 4-66 16,0 17-62-16,-6 7-12 15,-11 6-5-15,-3 6-1 16,-7-11 3-16,3-6-4 16,5-18-4-16,2-11 5 15,11-13-4-15,0-10-4 0,3-15-2 16,-2-7-8-1,-1-2-2-15,1 2-1 0,1 11-6 32,2 9 1-32,-5 15 0 15,-1 7 4-15,-9 13 7 16,-3 6 1-16,-3 5 2 0,-9 1-2 16,4-5-1-1,1-5-1-15,9-9 3 16,8-9 3-16,10-13 2 15,3-9 2-15,2-10-4 0,4-3-3 16,-5 2-7-16,1 3-3 16,0 13-10-16,-5 7 3 15,1 18 11-15,-7 6 11 16,-3 18 37-16,-5 5 8 16,-5 6-1-16,1-4-6 15,-1-6-20-15,6-6-37 0</inkml:trace>
  <inkml:trace contextRef="#ctx0" brushRef="#br0" timeOffset="208084.2533">21659 11934 444 0,'15'3'166'15,"14"11"-106"-15,-8 16-14 16,-21 24 33-16,-12 14 21 16,-21 40 11-16,-4 17-9 15,14 21-32-15,13 7-14 16,36-2-20 0,20-10-7-16,26-23-6 0,-1-16 2 15,-4-38 6-15,0-10 4 16,-20-23 7-16,-4-11 9 15,-19-20 25-15,-18-12 2 16,-15-12-11-16,-18-1-18 0,-9 11-58 16,-2 13-21-16,-4 32-1 15,7 24 7-15,3 40 20 16,2 14 8-16,8 40-2 16,2 13-1-16,16 6 1 15,1 18 0-15,23-8 0 16,4-10 1-16,3-1 2 15,-2-25 1-15,-18-36 9 16,-7-21 12-16,-16-45 29 16,-5-13 8-16,-14-22 14 15,-3-5-6-15,-4-16-142 0,4-8-313 16</inkml:trace>
  <inkml:trace contextRef="#ctx0" brushRef="#br0" timeOffset="208508.2495">22366 13082 726 0,'7'-2'318'16,"12"2"-141"-16,13 2-25 16,31 1-20-16,15 3-1 15,27-3-29 1,3 1-20-16,-4-4-29 0,-7 1-16 16,-19-1-26-1,-6 0-28-15,-23 0-110 16,-14 1-89-16,-24 4-216 15</inkml:trace>
  <inkml:trace contextRef="#ctx0" brushRef="#br0" timeOffset="208967.1506">22461 13177 478 0,'-6'-2'273'0,"0"1"-49"15,3-3-68-15,9 4-69 16,11 2-18-16,15 1-3 16,12 2 11-16,26 0 12 15,11 1-5-15,16-1-19 16,6-3-8-16,0-5-19 16,-4-2-7-16,-16-5-14 15,-16-4-14-15,-30 1-28 16,-15-3-18-16,-31-3-26 15,-12 3 7-15,-17 0 16 16,-10-1 3-16,5 0-22 16,3 0-10-16,14-3-1 15,7 2 12-15,11 3 46 0,8 2 12 16,11 6 31-16,5 2 14 16,19 11 32-1,7 7 19-15,11 12-17 0,5 5-2 16,-13 1-8-1,-12 0-4-15,-19-3 20 16,-7-1 17-16,-14 1 27 0,-9-1 13 16,-9-8 9-16,-7-1-19 15,-6-7-43-15,4-3-22 16,-1 4-24-16,4-1-118 16</inkml:trace>
  <inkml:trace contextRef="#ctx0" brushRef="#br0" timeOffset="209991.105">1686 16132 844 0,'1'4'319'0,"13"-2"-186"0,17-1-26 15,35 2 9-15,14-3 1 16,22 0-35-16,5-1-10 16,-1-4-21-16,-6 2-8 15,-15 2-18-15,-14 5-8 16,-26 1-17 0,-10 0-41-16,-18 2-122 15,-2-3-102-15</inkml:trace>
  <inkml:trace contextRef="#ctx0" brushRef="#br0" timeOffset="210423.93">1830 16259 268 0,'-1'0'218'15,"1"2"54"-15,15-1-37 16,25-1-71-16,14 0-7 0,19 0-16 15,9 0-9-15,7 0-37 16,2 0-18-16,-6 2-39 16,-7-2-8-16,-22 0-3 15,-17-5-7-15,-18-3-48 16,-12 0-30 0,-13-7-68-16,-6-1-4 15,-13-9 41-15,-8-2 28 0,-5-8 77 16,3 1 22-16,8 5 14 15,9 7 9-15,16 14-17 16,11 7-7-16,14 8-14 16,11 6-13-16,5 10-1 15,1 3 11-15,-6 4 18 16,-10-1 7-16,-12 1 12 16,-6 0-7-16,-14-4 2 15,-6-3 9-15,-7-3 5 16,-3-2-3-16,-2-1-21 15,4 4-13-15,1-2-18 16,-1-1-2-16,9-5-116 16,1-2-111-16</inkml:trace>
  <inkml:trace contextRef="#ctx0" brushRef="#br0" timeOffset="211203.4332">3270 16533 604 0,'17'-14'323'0,"24"-17"-50"15,3 0-73-15,5 7-60 16,-13 8-40-16,-14 16-78 16,-7 9-21-16,-13 16-9 15,1 8 0-15,-3 7 11 16,-3 0 6-16,3-3-3 15,4-3-2-15,7-11 7 0,3-6 8 16,5-12 34 0,3-5 12-16,7-10 16 0,4-1-3 15,-3-7-25 1,-2-8-10-16,-4-2-15 0,-4-4-5 16,-6-1-6-16,-2 5-4 15,-7 10-13-15,0 5-22 16,-5 18-8-16,-2 6 1 15,1 17 9-15,2 4 19 16,8 4 9-16,3-3 2 16,5-6-1-1,1-3 2-15,1-9 7 0,-1-4-64 16</inkml:trace>
  <inkml:trace contextRef="#ctx0" brushRef="#br0" timeOffset="211593.6374">4101 16424 742 0,'-3'0'351'0,"3"2"-120"15,8 0-33-15,18-2-22 0,15-1-14 0,22 1-42 16,7 0-28-16,-2 1-50 0,-7 2-14 16,-18-1-13-16,-7 0 10 15,-12-1-108-15,-3 1-76 16</inkml:trace>
  <inkml:trace contextRef="#ctx0" brushRef="#br0" timeOffset="211864.9844">4181 16598 695 0,'0'0'340'0,"5"0"-106"16,9-1-19-16,22 0-37 16,10-4-14-16,15 0-25 15,4 3-15-15,-12 1-39 0,-6-1-12 16,-17-3-31-16,-8 3-13 16,-9 0-15-16,-6 1-29 15</inkml:trace>
  <inkml:trace contextRef="#ctx0" brushRef="#br0" timeOffset="213080.2089">4860 16357 695 0,'-6'-17'357'0,"-6"-12"-117"15,18-3-113-15,10-3-36 0,18 1-39 16,5 3 4-16,12 8 17 16,3 7 5-16,5 18-20 15,3 13-22-15,-2 23-24 16,-7 9-4-16,-12 14 11 15,-4 2 3-15,-18-5 4 16,-3-2-3-16,-5-17-3 16,-5-10-2-16,-1-14 2 15,-3-6 6-15,-7-11 18 16,-1-6 2-16,-3-10-2 16,-1-11-10-16,1-9-22 15,-2 1-4-15,-1 7-10 16,-3 9-8-16,-9 21-11 0,-8 9-5 15,-12 20 2-15,-6 7 5 16,0 3 12 0,7-2 4-16,14-13-17 15,9-4-51-15,20-13-128 0,7-7-158 16</inkml:trace>
  <inkml:trace contextRef="#ctx0" brushRef="#br0" timeOffset="213424.6974">5476 16710 729 0,'18'0'334'16,"14"-3"-173"-16,13-4 9 15,2-1 8-15,-2-3-22 0,-4-5-10 16,-16-4-19-16,-8-4-19 16,-13-7-24-16,-7-5-16 15,-8-15-29-15,-6-6-7 16,-4-16-11-16,2 0-6 16,9 4-11-1,9 7-12-15,17 16-10 16,6 6-5-16,14 19-5 0,3 0 4 15,1 13-12 1,2 7-46-16,-9 4-138 0,-4 12-181 16</inkml:trace>
  <inkml:trace contextRef="#ctx0" brushRef="#br0" timeOffset="213590.0319">5556 16442 957 0,'2'3'450'16,"4"-1"-139"-16,29-2-166 16,14-4-34-16,20 0-38 15,4-3-36-15,-8 3-76 0,-8 6-101 16</inkml:trace>
  <inkml:trace contextRef="#ctx0" brushRef="#br0" timeOffset="214060.4637">6266 16427 763 0,'9'1'392'15,"10"3"-73"-15,21-4-161 16,5 0-2-16,20 0-49 15,2 1-33-15,-6 2-44 16,-4 2-9-16,-16 2-21 16,-11 0-34-16,-12-4-161 15</inkml:trace>
  <inkml:trace contextRef="#ctx0" brushRef="#br0" timeOffset="214301.858">6256 16574 866 0,'4'4'361'15,"19"5"-175"-15,12-2-42 0,24-2-19 16,12-2-18-16,3-4-51 15,2 1-13-15,-16-3-29 16,-10-2-76 0</inkml:trace>
  <inkml:trace contextRef="#ctx0" brushRef="#br0" timeOffset="214622.9223">6260 16317 711 0,'-1'-11'373'16,"2"-7"-76"-1,12-1-95-15,19-3-60 0,5 2-22 16,8 5-44-16,0 5-24 15,-6 10-36-15,-4 8-9 16,-9 10-2-16,-5 4 2 16,-8 3 17-16,-2 0 16 15,4-6 23-15,6-4 8 0,15-12-3 16,3-10-7 0,0-15-17-16,-4-7-4 15,-19-8-35-15,-7 1-72 16</inkml:trace>
  <inkml:trace contextRef="#ctx0" brushRef="#br0" timeOffset="217536.8078">7606 16217 703 0,'-8'-2'337'16,"-12"-3"-130"-16,-9 3-69 16,-9 0-76-16,-4 2-24 0,-1 1-29 15,1 1-7 1,3 4-7-16,7 1-3 15,8 2-6-15,4 3-5 16,13 3-2-16,4 0-5 0,5 5-2 16,6 4 9-1,-1 1 27-15,0 0 20 16,-5 1 30-16,-2-2 3 16,1-3-12-16,1-6-10 15,5-10-12-15,3-3 3 16,11-9 3-16,4-3-2 0,8 3-5 15,10 3-7-15,9 11-10 16,3 5 0-16,-3 15-1 16,-14 4 2-16,-26 0 10 0,-15 10 8 15,-28-3 15-15,-7-3 0 16,-14-4 3 0,2-12 0-16,8-18-22 0,4-10-25 15,14-14-51-15,4-3-30 16,13-2-39-16,7 0 1 15,19 9-11-15,5 2-42 0</inkml:trace>
  <inkml:trace contextRef="#ctx0" brushRef="#br0" timeOffset="217868.9405">7873 16388 577 0,'-11'1'346'15,"-12"3"1"-15,-5 6-162 0,-3 8-104 16,2 9-34-16,6 6-52 0,7 2-12 16,18 3-5-16,10-3 3 15,15-5 8 1,8-6 7-16,6-9 35 0,3-12 19 0,0-10 48 15,-2-8 27 1,-7-15 31 0,-6-4 4-16,-16-7-25 0,-11-2-19 0,-20-2-46 15,-13-3-19 1,-9 8-32-16,3 5-17 0,5 19-52 16,11 11-77-16,9 13-345 15</inkml:trace>
  <inkml:trace contextRef="#ctx0" brushRef="#br0" timeOffset="218051.0056">8160 16646 1059 0,'0'0'536'16,"0"0"-135"-16,3-2-162 15,-3 1-106-15,0 0-49 0,0 0-105 16,7-3-108-16</inkml:trace>
  <inkml:trace contextRef="#ctx0" brushRef="#br0" timeOffset="218490.675">8354 16190 884 0,'5'1'353'0,"2"3"-189"16,14 5-105-16,16 1 1 16,13-2 1-16,5-6-11 15,3-2-15-15,-6-2-4 16,-15-1 0-16,-9-2 1 16,-16-1 5-16,-6-1 2 0,-11 0-11 15,-5 2-7-15,-5 3-19 16,-8 2-5-16,0 12-2 15,2 5 2-15,1 11 3 16,7 8 1-16,3 12-2 16,6 7-3-16,4 4 2 15,5 2 1-15,9-8 2 16,1-7 4-16,5-9 3 16,-5-7 3-16,-4-14-42 15,-3-6-70-15</inkml:trace>
  <inkml:trace contextRef="#ctx0" brushRef="#br0" timeOffset="218633.2823">8447 16457 1059 0,'5'-1'477'0,"12"0"-196"16,11-3-90-16,23 1-82 0,12 1-29 15,6-2-52-15,-1 3-12 16,-15-4-141-16</inkml:trace>
  <inkml:trace contextRef="#ctx0" brushRef="#br0" timeOffset="219362.466">9244 16217 454 0,'-2'-1'241'0,"-3"-1"-63"0,-5-3-44 16,-5 1-45-16,-1-2-14 0,-6 0-15 16,-1-3-9-16,-4 2-21 15,1 2-8 1,-1 4-17-16,4 5-10 15,2 7-16-15,1 7-3 16,5 7-2-16,1 1 3 0,4 8 8 16,2 0 4-16,2-2 26 15,0-4 11-15,5-10 18 16,4-7 20-16,9-10 17 16,6-3 1-16,13-8-14 15,8-2-20-15,17 5-36 16,7 7-8-16,2 12-1 15,-13 5-3-15,-19 11 19 16,-13 1 14-16,-20 4 31 16,-6-1 14-16,-20-4-4 15,-5 0-7-15,-19-16-16 16,-2-4-4-16,-1-13-45 16,2-7-53-16,18-9-128 0,5-3-355 15</inkml:trace>
  <inkml:trace contextRef="#ctx0" brushRef="#br0" timeOffset="220088.5182">9807 16205 428 0,'1'-3'277'15,"6"0"-7"-15,4 6-66 16,5 11-85-16,5 6-27 16,-5 6-26-16,-3 3-8 15,-11 1-14-15,-3-2-1 16,-2-10-8-16,0-4-1 0,3-14 7 16,3-6-2-16,2-14-5 15,0-9-6 1,5-4-18-16,3 2-5 0,2 9-8 0,4 9-3 15,0 10-8 1,2 4 0-16,-3 10 7 16,-2 5 3-16,-6 4 9 15,-5 0 5-15,0-4 1 16,-1-2 0-16,2-9 4 0,5-6 1 16,6-12 2-16,3-4 1 0,0-4-5 15,0 0-6 1,-3 6 6-1,-2 8-4-15,-1 9-4 16,-1 8 4-16,0 13-8 16,-4 2 5-16,0 5 4 15,1 0-1-15,0-3 11 16,1-6-56-16,-2-4-459 0</inkml:trace>
  <inkml:trace contextRef="#ctx0" brushRef="#br0" timeOffset="220283.9326">9800 16581 930 0,'16'-6'454'0,"12"-12"-142"0,30 9-171 15,15-2-25-15,18 4-50 16,4 7-24-16,-18 1-21 15,-10 7-30-15,-25 1-182 16</inkml:trace>
  <inkml:trace contextRef="#ctx0" brushRef="#br0" timeOffset="220636.0109">10159 16714 668 0,'-23'3'375'0,"-14"0"-93"15,-9 4-86-15,3 1-31 16,8 1-77-16,10 2-30 0,18-1-43 15,10 0-5 1,26 9-2-16,10-1-1 0,20 6 8 16,3 3-1-16,-13-4 3 15,-11 0 18-15,-31-2 48 16,-13-2 22-16,-25-5 17 16,-12-4-9-16,-11-12-45 15,0-2-25-15,5-8-91 16,8 2 430-16</inkml:trace>
  <inkml:trace contextRef="#ctx0" brushRef="#br0" timeOffset="223953.0544">20301 10533 713 0,'3'-8'357'0,"1"-11"-112"0,2-9-43 16,3-11-63-16,0-5-17 16,1-6-33-16,-5 5-10 15,-2 14-22-15,-2 9-11 16,-2 18-29-16,-2 8-17 15,0 18-17-15,-2 11-7 16,2 19 10-16,5 8 7 16,7-4 7-1,3-5 0-15,3-13 4 16,-6-9 2-16,-9-11 5 16,-9-3 3-16,-14-7 10 15,-6-3 1-15,-1-5 1 0,6-1-1 16,13-4-16-16,11 3-9 15,20 1-10 1,9-1-5-16,15 2 4 0,4 1 6 16,3 0 4-1,1 0 16-15,-7-2-120 16,-3-1-122-16</inkml:trace>
  <inkml:trace contextRef="#ctx0" brushRef="#br0" timeOffset="224298.9758">20475 10167 521 0,'-10'-9'281'0,"-18"-3"-62"0,-18 3-53 16,-20 9-61-16,-14 9-27 16,-13 12-39-16,9 8-14 15,17 11-29 1,13 6-2-16,27 12 3 0,15 7 11 0,27 5 29 15,17 0 3 1,29-5 17 0,9-8-3-16,33-5-14 15,7-4-2-15,6-18 11 16,3-12 14-16,-19-26 41 16,-4-16 17-16,-26-21 4 15,-20-11-8-15,-43-8-25 16,-24-12-16-16,-50-9-39 15,-19 2-16-15,-12 10-26 16,4 15-9-16,25 32 9 0,15 10-86 16</inkml:trace>
  <inkml:trace contextRef="#ctx0" brushRef="#br0" timeOffset="225201.7978">11244 16612 362 0,'-12'-6'259'15,"-10"-4"15"-15,4-5-20 16,8-14-70-16,8-2-35 15,10-9-48-15,8 1-9 16,12 14-25-16,6 8-8 16,12 18-14-16,0 13-17 15,-9 14-15-15,-11 10-1 16,-26 7 3-16,-16 1 2 16,-14 4 1-1,-6-6-3-15,8-8-2 16,7-9-1-16,11-14-7 0,10-3-3 15,9-4-1-15,9-1 2 16,9-3 4-16,7-1 2 16,8-1-2-16,1-2 1 15,-2-5-75-15,-4-3-73 16</inkml:trace>
  <inkml:trace contextRef="#ctx0" brushRef="#br0" timeOffset="225520.0468">11527 16389 829 0,'-21'-16'397'0,"-25"-21"-158"0,-5 7-41 0,-1 11-71 16,-1 2-45 0,-4 16-58-16,-7 6-21 0,-10 19-23 31,-1 10-2-31,5 20-4 16,12 7-2-16,27 9-12 15,15 2 1-15,25-1 14 16,17 1 8-16,21-3 22 15,14-2 7-15,26-12 16 16,7-12 13-16,13-26 13 16,2-16 3-16,-1-26 25 15,-9-12 8-15,-26-22 19 16,-18-4 12-16,-39-9-20 16,-17-1-10-16,-36 1-18 15,-17-3-16-15,-28 7-31 0,-5 10-16 16,9 23-25-16,15 15-30 15,26 16-126-15</inkml:trace>
  <inkml:trace contextRef="#ctx0" brushRef="#br0" timeOffset="225950.0091">12721 16871 1233 0,'1'-5'527'16,"0"-4"-287"-16,3 7-155 16,-2 2-38-16,4 5-110 15,-6-5-261-15</inkml:trace>
  <inkml:trace contextRef="#ctx0" brushRef="#br0" timeOffset="226317.2279">13570 16287 805 0,'-3'0'378'0,"-2"0"-142"0,-4 25-157 16,4 19-50-1,0 26-18-15,5 10 3 16,5 6-5-16,2-6 4 16,-2-12 10-16,5-11-39 15,3-19-197-15</inkml:trace>
  <inkml:trace contextRef="#ctx0" brushRef="#br0" timeOffset="226489.401">13796 16293 951 0,'4'-4'415'0,"4"-2"-250"16,-7 14-41-16,-1 30-83 15,-1 15-18-15,1 21 4 16,0 1-12-16,5-2-4 16,4-9 1-16,3-13-21 15,-1-7-60-15</inkml:trace>
  <inkml:trace contextRef="#ctx0" brushRef="#br0" timeOffset="226615.1231">13650 16562 1128 0,'16'0'444'16,"32"1"-320"-16,12 3-30 0,22 1-62 15,6 0 149 1</inkml:trace>
  <inkml:trace contextRef="#ctx0" brushRef="#br0" timeOffset="227011.7378">14929 16741 777 0,'10'-22'389'16,"9"-17"-141"-1,-9-5-56-15,-4-2-23 16,-6 0-41-16,-5 9-28 16,2 10-28-16,-2 11-23 15,-1 23-56-15,1 9-13 0,2 18-18 16,4 8 6 0,11 9 24-16,2 3 4 15,4-1 7-15,2-3-26 16,-5-11-128-16,1-6-144 0</inkml:trace>
  <inkml:trace contextRef="#ctx0" brushRef="#br0" timeOffset="227327.1533">15067 16313 999 0,'-22'-13'415'0,"-31"-7"-254"16,-6 7-44-16,-12 20-70 15,1 9-25-15,7 19-30 16,8 10-7-16,12 16-5 0,6 7-3 0,18 5-8 16,10 0 2-16,25-1 24 15,11-3 12-15,24-6 46 16,16-7 22-16,32-24 3 31,17-11 4-31,1-28 15 0,-3-15-1 16,-23-21 10-16,-17-15-2 0,-32-7-23 15,-26-6-12-15,-51-5-17 16,-21 0-14-16,-20 4-32 16,-3 10-14-1,10 22-119-15,9 15 325 0</inkml:trace>
  <inkml:trace contextRef="#ctx0" brushRef="#br0" timeOffset="227686.4081">15743 16660 904 0,'4'0'379'0,"23"1"-159"0,17 4-114 15,44-5-34-15,16 0 1 16,29 2-33-16,12-2-13 15,-10 2-7-15,-5 2 1 0,-29-2-33 16,-23 1-40 0,-31 0-161-16,-19 2-175 15</inkml:trace>
  <inkml:trace contextRef="#ctx0" brushRef="#br0" timeOffset="227869.9885">15851 16822 662 0,'-1'-2'364'0,"7"-2"-54"16,20 0-108-16,33 0-88 15,14 1-4-15,28 2-18 0,6-1-16 16,10-2-27-16,-1 0-12 16,-20-4-34-1,-13-4-58-15,-31 0-237 16</inkml:trace>
  <inkml:trace contextRef="#ctx0" brushRef="#br0" timeOffset="228032.5516">16564 16600 819 0,'2'0'340'0,"13"7"-168"0,6 6-54 16,19 5-28-16,11 10 12 16,-2 5-18-16,-5 3-15 15,-29 3-21-15,-17 0-5 16,-33 4-11-16,-11-6-1 15,-2-4-52-15,-10-8-55 16</inkml:trace>
  <inkml:trace contextRef="#ctx0" brushRef="#br0" timeOffset="228439.39">16097 16194 533 0,'-12'-9'375'16,"-3"-5"47"-16,4-2-173 15,21 2-120-15,7 4-25 16,14-3-31-16,11 6 2 16,10 4-11-16,-1 6-16 0,-15 10-24 15,-11 2-4 1,-36 6-1-16,-13 3 0 16,-15 5 1-1,1 1-6-15,11-4-9 0,9-5-4 16,20-6-1-16,13-2-1 15,20-10 3-15,7-3 2 16,10-6 4-16,-1-6 22 16,-7-3-117-16,-2-3-69 15,-13-5-252-15</inkml:trace>
  <inkml:trace contextRef="#ctx0" brushRef="#br0" timeOffset="228718.4686">16390 16027 469 0,'-26'-17'318'0,"-30"-18"17"16,-5 3-71-16,1 17-91 15,5 7-43-15,0 11-71 16,1 12-29-16,1 14-41 16,1 10-9-16,15 11-8 15,7 5 0-15,22 8 13 16,10 1 7-16,26 8 23 16,15-6 23-16,24-9 32 15,7-12 11-15,24-24 8 16,12-13-6-16,4-24 3 15,-8-17 9-15,-31-22 11 16,-28-10 2-16,-39-12-19 16,-13 2-14-16,-43-12-28 15,-22-2-16-15,-26 12-29 0,-4 6-13 16,19 36-91-16,21 18-78 16</inkml:trace>
  <inkml:trace contextRef="#ctx0" brushRef="#br0" timeOffset="229978.3239">17425 16479 732 0,'-3'0'402'16,"1"0"-67"-16,19 1-180 15,16 4-32-15,26-2-35 16,17 2-2-16,29-2-21 16,9-3-11-16,-11 0-15 15,-13 3-8-15,-33-6-24 16,-20-1-40-16,-17-2-122 16,-8-4-145-16</inkml:trace>
  <inkml:trace contextRef="#ctx0" brushRef="#br0" timeOffset="230178.3572">17791 16428 493 0,'-5'3'269'0,"-5"5"-50"15,5 2-17-15,6 10-22 0,2 7-13 0,2 15-29 32,2 4-8-32,-5 9-35 0,3 5-20 15,-4 1-24-15,-1 2-13 16,-1-8-17-16,-2-7-2 15,2-11-5-15,-2-8 2 16,3-7-98-16,1-6-119 16</inkml:trace>
  <inkml:trace contextRef="#ctx0" brushRef="#br0" timeOffset="230455.5232">18294 16687 1013 0,'5'-3'449'16,"13"2"-188"-16,12 1-89 15,19 0-59-15,4 2-25 16,-2 1-52-16,-3-2-10 0,-10-1 1 16,-4-1-40-1,-6 0-116-15,-3-2-109 16</inkml:trace>
  <inkml:trace contextRef="#ctx0" brushRef="#br0" timeOffset="230699.3816">18279 16858 618 0,'-2'4'340'15,"5"4"-8"-15,12-2-115 0,24-2-31 16,12-4 1-16,6-1-16 15,0-2-23-15,-11-2-57 16,-2 2-18-16,-7-1-46 16,-3-2-9-16,-11 2-59 15,-7-2 57-15</inkml:trace>
  <inkml:trace contextRef="#ctx0" brushRef="#br0" timeOffset="232675.6268">18953 16698 453 0,'7'-11'265'0,"13"-11"19"15,1-4-84-15,3 4-21 0,1 6-21 16,-6 15-71 0,0 10-41-16,-6 21-46 15,-7 10 1-15,-8 10 13 16,-2 6 4-16,3-6-1 15,3-5-2-15,12-16 5 16,3-14 16-16,10-17 17 16,1-10 3-16,5-17-1 15,-1-3-14-15,-4-8-13 16,-4-3-4-16,-7 9-9 16,2 4-6-16,-9 11-14 0,-1 9-16 15,-4 17-6 1,-3 7 2-16,5 12 10 15,-1 4 15-15,2-2 7 0,3-2 1 16,0-10 20-16,5-5-47 16,-2-11-266-16</inkml:trace>
  <inkml:trace contextRef="#ctx0" brushRef="#br0" timeOffset="232957.3299">19291 16322 898 0,'13'-29'459'15,"7"-25"-128"-15,13 27-184 16,4 9-44-16,2 22-63 16,-5 7-28-16,-10 14-12 15,-9 2 2-15,-18 9 3 0,0 3 1 16,-6 0 6-1,5 2-1-15,4-15-2 16,5-5 12-16,13-8 18 0,8-6 3 16,16-5 0-16,8-1-13 15,2-1-37 1,-5 0-84-16</inkml:trace>
  <inkml:trace contextRef="#ctx0" brushRef="#br0" timeOffset="233391.251">19880 16724 737 0,'-2'-6'395'15,"-3"-2"-84"1,0 5-121-16,-2 10-102 0,3 9-29 16,3 7-28-16,5 5-4 15,9 6-2-15,2-4-5 16,7 1-8-16,0-6 2 16,-1-8 7-16,0-7 6 15,-4-17 10 1,0-8 3-16,-2-13-1 0,0-3-5 0,3-7-6 31,-6-1-3-31,-6 4-8 16,-4 6-5-16,-5 15-13 15,-5 6-9-15,4 14-11 16,-3 6 1-16,5 8 6 16,2 6 6-16,2 3 7 15,5-2 1-15,-1 0-44 0,-1-3-39 16,-3-9-161-16,-5-4-277 15</inkml:trace>
  <inkml:trace contextRef="#ctx0" brushRef="#br0" timeOffset="233608.8426">19865 16518 923 0,'0'0'439'16,"0"-2"-154"-16,2 17-138 15,-2 11-52-15,2 17-24 16,0 10-7-16,6 16-19 0,-1 9-3 0,-6 13-6 16,-1-4-7-16,-5-6-14 15,0-11-1-15,3-19-1 32,-2-5 0-32,3-17-26 0,0-7-61 15</inkml:trace>
  <inkml:trace contextRef="#ctx0" brushRef="#br0" timeOffset="234818.3313">20363 16733 571 0,'3'-8'317'0,"4"-13"-60"16,4-3-71-16,6 1-82 15,1 0-19-15,3 9-24 16,-3 5-18-16,2 13-24 16,-1 15-19-16,10 13-17 15,3 2 7-15,9 3 24 16,0-8 13-16,3-15 21 0,-5-5 13 15,-8-16 8-15,-7-4-2 16,-17-10-9 0,-7-3-11-16,-11 1-67 15,-5 0-53-15,-2 9-174 0</inkml:trace>
  <inkml:trace contextRef="#ctx0" brushRef="#br0" timeOffset="235058.0423">20360 16926 873 0,'-2'11'384'0,"6"5"-170"15,9-2-20-15,24-6-42 16,11-7-14-16,21 0-49 16,5-5-13-16,6-6-14 15,-6 2-5-15,-24-3-5 16,-7 3-11-16,-25 3-10 0,-8-2-1 15,-7 0-4-15,-4 1-11 16,-3 1-136-16,4 1-112 16</inkml:trace>
  <inkml:trace contextRef="#ctx0" brushRef="#br0" timeOffset="235686.3148">21182 16850 886 0,'1'-2'438'16,"1"-7"-168"-16,13-10-115 15,7-6-43 1,11-11-33-16,4-3-4 16,-8-1-10-16,-1 2-5 0,-12 2-17 0,-5 5-1 31,-3 12-1-31,-5 6-1 0,-5 15-22 16,-3 8-14-1,-2 16-14-15,-1 9-7 16,9 17 9-16,3 10 4 0,1 8 4 15,3-4 2-15,0-6 2 16,3-12 1-16,0-19-35 16,6-8-52-16,-3-17-473 15</inkml:trace>
  <inkml:trace contextRef="#ctx0" brushRef="#br0" timeOffset="236091.0779">21641 16757 695 0,'-6'-14'439'0,"-5"-11"5"15,11-2-238-15,3 3-32 16,14-2-57-16,6 1-19 15,8 5-17-15,3 0-11 16,3 16-33-16,0 6-19 0,-3 13-23 16,-3 5-3-16,-12 10 2 15,-11 1 2-15,-18 11-1 16,-14 1 2-16,-15-1 1 16,-1 0 2-16,1-5 2 15,4-6 3 1,14-10-1-16,6-6 0 0,13-6-3 15,4-3 1 1,13 0 3-16,10 4 3 0,14-6 7 16,8 1 7-16,2-5-1 15,-5-5-1-15,-5-4-12 16,-6-1-58-16,-5-2-554 16</inkml:trace>
  <inkml:trace contextRef="#ctx0" brushRef="#br0" timeOffset="236251.4033">22131 17006 1116 0,'16'-3'601'16,"8"-1"-130"0,-1-3-294-16,-4 0-60 15,-10 1-93-15,-1-2-91 16</inkml:trace>
  <inkml:trace contextRef="#ctx0" brushRef="#br0" timeOffset="236799.1329">22440 16630 724 0,'-5'-4'404'16,"-3"-3"-47"-16,1 0-95 15,6 7-114-15,9 4-44 16,20 10-60-16,9 7-15 16,24 10 13-16,4 4-3 15,0 1-14-15,-8-1-4 16,-31-3-10-16,-17-1-2 15,-32-6-13-15,-15-3-26 0,-23-11-23 16,-6-7-6 0,6-10 5-16,14-8 19 15,18-7 22-15,15-4 3 16,25-4 6-16,9-3 13 16,31-3 35-16,12 2 17 0,15 3 15 15,-2 1-5-15,-27 7-17 16,-15 1-5-16,-34 1-13 15,-15 1-7-15,-16 5-29 16,-11 3-12-16,-10 12-79 16,2 9-59-16</inkml:trace>
  <inkml:trace contextRef="#ctx0" brushRef="#br0" timeOffset="237223.4417">22851 16604 1291 0,'-7'-6'518'0,"-3"2"-330"15,5 2-69-15,23 9-45 16,8 7-26-1,22 7-30-15,9 5 1 0,5 8-6 16,0 0-1-16,-18 4-2 16,-15-6-1-16,-22 0-2 15,-10-5-2-15,-15-5-2 16,-3-2 0-16,-9-9-4 16,-3-3 0-16,-2-10 2 15,0-4 1-15,6-12 8 16,4-2-1-16,16-4-4 15,6-4-4-15,15 0-4 16,10-2-1-16,9 1 5 16,-1 2 5-16,-6 4 4 0,-6 6-1 15,-9 5 0-15,-6 2-4 16,-9 3-52 0,-2-1-69-16</inkml:trace>
  <inkml:trace contextRef="#ctx0" brushRef="#br0" timeOffset="237876.4808">23455 16626 574 0,'2'-4'408'15,"-1"-3"-1"-15,0 11-221 0,-1-4-56 16,2 9-93-16,9 21-19 16,21 50 16-1,-15-31-3-15,-3 0-3 16,-6-2-2-16,-6-15-4 0,0-7-2 15,-4-18 32-15,-1-10 4 16,-5-18 5-16,-3-10-2 0,1-12-33 16,1-4-4-1,2-4-4-15,0-2 3 0,0 1 0 16,0 5-2 0,5 15-5-16,4 11-1 0,5 16-9 15,5 7-2 1,10 14-6-16,-1 4-6 15,15 16 3-15,2 9 4 0,7 6 3 16,2 3 1-16,-4-1 3 16,0-8 0-16,-10-14 6 15,-2-12-18-15,-8-23 78 16,-4-6 9-16,-9-20 11 16,-3-5 20-16,-8-5-77 15,-6-5-6-15,-9 7-90 16,-5 2-82-16,0 12-485 15</inkml:trace>
  <inkml:trace contextRef="#ctx0" brushRef="#br0" timeOffset="238261.7874">23097 16714 726 0,'1'-18'460'0,"1"-11"-41"16,-7-7-142-16,-6 1-52 15,-7 5-91-15,-10 2-49 16,-5 20-34-1,-4 8-95-15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0T09:56:59.6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1746 10095 572 0,'-7'-10'337'0,"-6"-5"-26"0,3 3-43 15,3 8-74-15,-1 4-47 16,6 15-77-16,2 11-28 0,6 23-28 16,5 16 1-16,0 23 3 15,0 8-3-15,-6-5-4 16,-1-7 0-1,-6-21 2-15,-3-12 3 0,-1-12 4 16,2-6-4 0,4-17-24-16,0-4-78 0</inkml:trace>
  <inkml:trace contextRef="#ctx0" brushRef="#br0" timeOffset="439.0222">1579 10151 850 0,'8'-7'407'16,"16"-10"-147"-16,10 1-70 15,23 3-69-15,6 4-35 16,17 10-46-16,-3 6-16 15,-11 10-15-15,-10 4-4 16,-34 5-1-16,-11 6 0 16,-25-3 1-16,-13 5 3 15,-20-3 1-15,-8-4 2 16,5-10 1 0,4-7 1-16,22-6-1 0,11-3-5 0,13 0-5 15,13-1-2 1,24 6-5-16,11 4 0 0,14 11 1 15,4 12 0 1,-13 5 2-16,-9 0 2 16,-24 0-1-16,-18-2 1 15,-29-4 4-15,-11 0 0 0,-25-6 5 0,-5-6 0 16,-4-10 1 0,2-8 0-16,22-10-30 15,11-2-49-15,23-5-214 16</inkml:trace>
  <inkml:trace contextRef="#ctx0" brushRef="#br0" timeOffset="859.1169">2130 9754 778 0,'5'2'377'16,"22"11"-111"-16,14 17-55 0,30 37-83 16,18 16-8-16,-5 19-45 15,-12 8-30-15,-38 13-25 16,-30-1-5-16,-31-1 1 16,-19-8 2-16,-26-21 35 15,-2-7 17-15,2-15 6 16,5-12 1-16,24-20-31 15,6-13-19-15,14-16-2 16,4-9-1-16,-1-13-121 16</inkml:trace>
  <inkml:trace contextRef="#ctx0" brushRef="#br0" timeOffset="29353.7989">3643 10172 279 0,'0'-9'237'0,"-5"-12"74"15,-9 3-30-15,-17 2-47 16,-9-2-27-16,-11 6-58 15,-6 7-28-15,-6 7-62 0,5 12-26 16,8 13-42-16,10 1-19 16,25 11-12-16,9-1 0 15,21 0 12-15,15-1 12 16,22-7 12-16,7-4 4 16,6-15 8-16,-5-5 1 0,-19-6 8 15,-13-4 2 1,-18 1 18-16,-10-2-1 0,-16 2-9 15,1 3-6 1,-23 3-23-16,-9 10-5 0,-8 15-10 31,-6 6-2-31,23 12-5 0,9 2 2 16,23-1 7-16,6-2 5 16,21-8 4-16,15-7 3 15,18-12 3-15,9-7 0 16,-1-13 5-16,-4-3 2 0,-4-9 5 15,-2-6 3-15,-13-5-2 16,-2-2 1-16,-15-5 5 16,-5 6 1-16,-10 1 35 15,-7 3 16 1,-7 14 8-16,-2 5-5 16,1 12-40-16,2 5-19 0,10 9-19 15,6-1-1-15,7 1 4 0,3 4 1 16,0-7 2-1,1 0-9-15,-4-6-106 16,-2-4-83-16</inkml:trace>
  <inkml:trace contextRef="#ctx0" brushRef="#br0" timeOffset="29474.4641">3796 10221 974 0,'-4'-8'438'0,"-4"-7"-228"15,3 7-113-15,8 16-98 16,4 8-85-16</inkml:trace>
  <inkml:trace contextRef="#ctx0" brushRef="#br0" timeOffset="29630.8879">4025 10533 863 0,'6'12'457'0,"11"9"-144"0,4-1-147 16,-3-4-53-16,4-1-69 15,-7-5-13-15,-2-5-1 16,-4-5 1-16,0-7 5 16,0-5-2-16,3-4-40 15,1-1-70-15</inkml:trace>
  <inkml:trace contextRef="#ctx0" brushRef="#br0" timeOffset="30046.1069">4586 10460 636 0,'6'13'386'16,"1"11"-52"-16,-7 2-100 0,-7-1-38 15,-9 1-64-15,-2-3-35 16,-7-4-43-16,5-1-11 16,-2-8-9-16,3-5-1 15,2-10-4-15,1-5-4 16,4-6-16-16,3 1-7 15,8 0-12-15,2 1-7 16,12 6-12-16,3 2-4 0,5 10 1 16,4 7 2-16,-1 4 14 31,-1 4 5-31,5-1 9 0,-1-1 2 16,1-4 4-16,2-4 4 0,-3-11 4 15,2-6 7-15,-1-6 4 16,-1-10 1-16,-3 0 3 15,-3-3-1 1,-6 1 7-16,-2 5-3 16,-3 8-3-16,-1 9-1 0,0 9-5 15,3 12 5-15,5 7 3 16,-1 1 2-16,-1 4-7 16,-4-3-3-16,-5 2-69 15</inkml:trace>
  <inkml:trace contextRef="#ctx0" brushRef="#br0" timeOffset="30716.0832">6349 10398 730 0,'-10'4'378'0,"-11"11"-111"31,1 11-101-31,9 13-97 16,6 1-22-16,18 2-9 0,10-7-23 15,10-7 3 1,7-7 12-16,-2-12 19 16,0-9 6-16,-5-10 7 15,-2-6 0-15,-9-7-6 16,-6-5-4-16,-12-7-11 16,-5 1-6-16,-9-2-11 15,1 8-3-15,2 19-20 16,2 7-5-16,6 27-12 0,4 9-3 15,10 16 8-15,9 11 4 16,-6 4 5-16,-4 8 3 16,-14 7 14-16,-11-8 6 15,-14-3 5-15,-6-9 3 16,-5-19-3-16,-4-7 0 0,5-20 9 16,-2-13 3-16,0-15-4 15,7-8-8-15,6-9-43 16,9-1-36-16,21 4-105 15,10 3-53-15</inkml:trace>
  <inkml:trace contextRef="#ctx0" brushRef="#br0" timeOffset="31202.4378">6723 10842 630 0,'3'1'384'16,"6"9"31"-16,-2 7-230 16,-2 10-66-16,-4 5-22 15,-3 0-33-15,-3-4-20 0,3-8-27 16,2-1-3-1,3-12-1-15,3-6 11 0,0-5 11 16,3-12 1 0,4-7-7-16,2-3-11 0,9-1-16 15,-2 0-3 1,-5 9 3-16,2 7 2 0,-7 11 4 16,-1 11 3-1,-7 9-1-15,-1 1 1 0,-3 1 0 16,-2-6-1-16,4-4-2 15,-2-3-1-15,3-7 8 16,0-8 2-16,4-12 2 0,4-4 0 16,-1-7-10-1,2 5-6-15,3 8-11 16,-2 4-5-16,2 15-2 16,-1 8 0-16,-7 12 11 15,-3 6 4-15,-7 2 4 0,-1-1 2 0,4-7-73 31,3-7-104-31</inkml:trace>
  <inkml:trace contextRef="#ctx0" brushRef="#br0" timeOffset="31508.3104">7428 10956 735 0,'-1'4'457'0,"-3"3"20"16,0 5-294-16,-2-1-39 31,-5 3-66-31,-5 2-28 0,-11-8-23 16,-3 3-1-1,-7-9-1-15,-1-3-1 16,6-6-7-16,2-6-4 16,7 2-9-16,9-3-6 0,14 1-22 15,10 5-8-15,17 0-2 16,1 1 8-16,5 13 25 15,2 3 12-15,-3 10 12 16,-3 4 0-16,-11 0-1 16,-3 1-6-16,-2-4-1 15,-5-7-103-15</inkml:trace>
  <inkml:trace contextRef="#ctx0" brushRef="#br0" timeOffset="31667.4617">7600 10971 1314 0,'12'5'489'16,"14"14"-379"-1,3 1-21-15,-3-1-43 0,-1 2-9 16,-7-7-22-16,-4-3-67 16,-3-4-242-16</inkml:trace>
  <inkml:trace contextRef="#ctx0" brushRef="#br0" timeOffset="31792.5192">7750 10955 1239 0,'-10'0'588'0,"-15"5"-248"16,-3 6-99-16,-5 12-136 15,3 0-42-15,6 4-41 16,4-1-12-16,11-5-102 16,7-4 259-16</inkml:trace>
  <inkml:trace contextRef="#ctx0" brushRef="#br0" timeOffset="32070.1745">8113 10363 922 0,'6'1'478'15,"4"3"-63"1,27-1-279-16,8 1-27 16,13-3-45-16,-2 1-26 0,-5-3-33 15,-4-1-67 1,-9-1-267-16</inkml:trace>
  <inkml:trace contextRef="#ctx0" brushRef="#br0" timeOffset="32228.3913">8123 10551 906 0,'20'6'507'15,"12"1"-92"1,28-3-174-16,5 1-21 0,2-3-96 0,-7 4-36 31,-12 6-66-31,-5-10 381 0</inkml:trace>
  <inkml:trace contextRef="#ctx0" brushRef="#br0" timeOffset="32847.343">9167 10151 941 0,'-5'10'375'16,"-8"23"-224"-16,-4 9-51 0,-2 22-30 16,-6 8-12-16,3-2-29 15,4-2-8-15,3-26-5 16,7-10 3-16,7-14 0 0,1-14 18 16,8-9 7-1,3-12 1-15,8-21-4 16,5-13-17-16,4-24-7 0,-3-7 0 15,-2-2 0 1,0 9 4-16,-4 20 3 16,-2 15 8-16,-5 22-3 15,-7 12-10-15,1 23-9 16,4 14-11-16,7 25 0 16,2 12 3-16,7 12 2 0,3 0 2 15,12-10-1-15,3-11 2 16,-3-25 2-16,-6-10-12 15,-15-12-97-15,-5-1-71 16</inkml:trace>
  <inkml:trace contextRef="#ctx0" brushRef="#br0" timeOffset="32995.4725">9141 10439 1142 0,'8'1'479'0,"24"-1"-264"0,9-2-63 15,16 2-56 1,9-3-34-16,6 7-96 16,-1 2-119-16</inkml:trace>
  <inkml:trace contextRef="#ctx0" brushRef="#br0" timeOffset="33253.3396">9950 10339 1096 0,'15'1'453'16,"27"-1"-262"-16,14 0-33 15,13 0-56-15,-2-1-28 16,-6 1-46-16,-11 2 2 0,-15 1-127 16,-4-1-119-16</inkml:trace>
  <inkml:trace contextRef="#ctx0" brushRef="#br0" timeOffset="33405.6825">10001 10530 799 0,'14'4'445'0,"28"4"-65"16,3-8-96-16,18 8-82 15,1-1-48-15,-9-1-61 16,5 4-61-16</inkml:trace>
  <inkml:trace contextRef="#ctx0" brushRef="#br0" timeOffset="34020.4713">11206 10218 762 0,'-27'-2'410'0,"-20"-3"-82"0,-6 11-206 32,2 5-54-32,9 11-67 15,9 9-20-15,18 13-12 16,7 3 2-16,20 6 11 0,9 2 7 16,26-19 35-16,12-6 22 15,8-16 52-15,0-13 38 16,-15-9 31-16,-9-10 1 15,-21-13-17-15,-8-8-26 16,-20-11-52-16,-12-3-17 16,-17-1-36-16,-3 4-13 15,-2 16-39-15,7 7-63 16,14 20-211-16</inkml:trace>
  <inkml:trace contextRef="#ctx0" brushRef="#br0" timeOffset="34199.5401">11550 10542 1149 0,'-4'-2'454'16,"0"-2"-280"-16,5 4-165 15</inkml:trace>
  <inkml:trace contextRef="#ctx0" brushRef="#br0" timeOffset="34593.8069">11938 10244 1015 0,'-26'-7'451'15,"-12"-2"-219"-15,-1 9-130 16,9 4-30-16,8 13-47 0,1 4-16 15,14 12-12-15,2 8-9 16,16 5 5-16,5 2 7 16,12-10 24-16,7-8 23 15,9-17 43-15,5-10 15 16,5-10 33 0,-6-9 7-16,-6-14-8 15,-10-8-11-15,-16-7-45 0,-11-4-26 16,-20 8-39-1,-15 4-7-15,-14 13-148 16,-1 11 403-16</inkml:trace>
  <inkml:trace contextRef="#ctx0" brushRef="#br0" timeOffset="34986.4834">12324 10244 638 0,'-14'-10'391'0,"-14"-13"-22"16,5-4-35-16,12 3-130 15,10 0-63-15,15 7-102 16,7 4-33-16,10 8-3 15,6 8 0-15,4 15 12 16,3 9-5-16,-14 15 0 16,-16 4 9-16,-26 9 7 15,-20 2 1-15,-19 0-1 16,2-6-5-16,9-13-8 16,7-12 0-16,22-14-1 15,3-5 0-15,12-7-1 0,12-3 13 16,11-1 4-1,11-1 0-15,8 4-3 0,7 1-13 16,6 3-11 0,-1 3-80-16</inkml:trace>
  <inkml:trace contextRef="#ctx0" brushRef="#br0" timeOffset="35530.6248">12956 10319 1121 0,'14'6'477'0,"16"9"-272"0,5 7-30 15,-7 7-58 1,-3-2-27-16,-10 1-27 0,-8-4-16 16,-7-6-10-16,-4-3-4 15,-2-8-2 1,-1-5 2-16,2-9 2 0,0-5-2 16,4-11-13-1,2-1-12-15,12 2-17 0,-1-2-7 0,9 9-3 16,0 4 0-16,0 11 5 15,-3 8 5 1,-6 11 9-16,-2 4 1 16,-6-1 7-16,4 4 0 15,-4-8 0-15,0-3 1 16,-2-7 6-16,0-8 4 16,2-10 0-16,3-7-3 15,8-9-9-15,1-7-4 16,10-4-5-16,3 4-5 15,0 7-7-15,1 10-4 0,-6 16 0 16,-5 4 2-16,-9 17 9 16,-2 6 5-16,-5 11 28 15,1 1 4-15,1-2 3 16,-1-5 10-16,3-7-290 0</inkml:trace>
  <inkml:trace contextRef="#ctx0" brushRef="#br0" timeOffset="36469.471">11720 3698 606 0,'-7'-3'368'0,"-5"5"-36"15,0 10-158-15,-12 22-114 16,2 15-40-16,-2 19-18 16,1 2 0-16,8-1-1 15,3-8 5-15,10-19 4 16,1-9 4-16,4-18 17 16,3-10 29-16,5-15 17 15,2-12 3-15,3-21-6 0,1-10-19 16,-2-22-2-16,-5-1-2 15,-4-9-11 1,5 5-11-16,1 25-15 0,2 5-2 16,2 29 7-16,-6 9-4 15,3 18-16-15,-3 7-2 16,6 25-11-16,5 11 6 16,6 12 9-16,4 9 2 15,2-2 2-15,-3-2 1 16,-1-14 1-16,-7-12-7 15,-3-14-121-15,-4-10-87 16</inkml:trace>
  <inkml:trace contextRef="#ctx0" brushRef="#br0" timeOffset="36592.4107">11659 3924 859 0,'4'2'406'16,"-2"-2"-150"-16,15 0-144 0,14 2-57 15,19-3-24-15,13 2-39 16</inkml:trace>
  <inkml:trace contextRef="#ctx0" brushRef="#br0" timeOffset="37039.6218">12695 3696 983 0,'-19'-1'441'0,"-13"-3"-209"0,-10 11-114 15,4 5-34-15,6 6-44 16,12 9-19-16,19 5-24 16,10 5-6-16,27 5 5 15,6-3 4-15,11-3 13 16,-6-3 5-16,-18-9 8 15,-7-3 4-15,-22-4 26 16,-7-4 5-16,-14-2 0 16,-14-4 1-16,-11-9-27 15,-1 0-8-15,4-10-54 16,10 1-63-16,20-9-184 16,12-6-155-16</inkml:trace>
  <inkml:trace contextRef="#ctx0" brushRef="#br0" timeOffset="37190.8871">12838 3747 520 0,'5'-2'384'16,"3"0"26"-16,-1 7-126 15,-4 16-142-15,-1 10-53 16,-1 13-52-16,-1 6-10 16,4 8-15-16,1-7 14 15,0-9-164-15,3-9-337 0</inkml:trace>
  <inkml:trace contextRef="#ctx0" brushRef="#br0" timeOffset="37344.3048">12838 3555 802 0,'-5'-6'474'0,"-1"-6"-37"15,3 11-312-15,4 9-132 0,6 8-25 16,10 14-26-16,3 5-65 15</inkml:trace>
  <inkml:trace contextRef="#ctx0" brushRef="#br0" timeOffset="37553.2501">13075 4003 556 0,'3'7'347'0,"6"10"-9"0,-8-9-69 0,3-3-81 16,-3-7-28-16,3-8-57 15,1-8-22-15,3-12-48 16,7-6-14-16,3-9-17 15,3 3-5-15,-3 14-19 16,3 10 1-16,-7 22 9 16,-3 6 5-16,4 18 26 15,-4 5 12-15,-3 2 17 16,2 3 4 0,-6-10-8-16,-1-4-10 0,5-5 432 15</inkml:trace>
  <inkml:trace contextRef="#ctx0" brushRef="#br0" timeOffset="38045.9144">12175 3869 1337 0,'1'-5'606'16,"-1"-2"-278"-16,1 5-218 16,7 4-53-16,4 2 130 15</inkml:trace>
  <inkml:trace contextRef="#ctx0" brushRef="#br0" timeOffset="38541.1262">14011 3325 673 0,'-28'3'280'16,"-35"15"-119"-16,-7 17-43 0,3 35-36 15,-2 7 6-15,27 25-43 0,17 14-19 16,26-1-4 0,21-4-6-1,12-25-1-15,14-16-1 0,15-26-2 0,12-8 4 16,8-21-103 0,-5-9-299-16</inkml:trace>
  <inkml:trace contextRef="#ctx0" brushRef="#br0" timeOffset="39064.892">14168 3589 987 0,'1'0'414'16,"1"9"-211"-16,4 18-142 15,-5 11-34-15,3 20-8 16,-2 6-4-16,-1 3-1 16,2-3 0-16,0-16 1 15,-2-12 0-15,6-19 0 16,6-15 1-16,5-12-4 16,6-11-4-16,4-10-4 15,0-5-3-15,-2 2 0 0,-2 2 4 16,-10 7 2-1,-8 6-2-15,-16 14-8 16,-11 6-4-16,-14 15-4 0,-3 5 0 16,6 6 11-16,6 0 2 15,15-2 1 1,8-3 1-16,13-6 1 0,12-1 2 16,15-7 2-16,11 0 1 15,3-3-27-15,-3-4-81 16</inkml:trace>
  <inkml:trace contextRef="#ctx0" brushRef="#br0" timeOffset="39217.1068">14612 3838 1159 0,'7'8'449'15,"12"14"-323"-15,14 3-30 0,7 8-53 0,8 1-10 16,2-3-91-16,-10-2-216 15</inkml:trace>
  <inkml:trace contextRef="#ctx0" brushRef="#br0" timeOffset="39385.9384">14887 3766 1142 0,'-33'18'496'31,"-24"9"-259"-31,3 16-137 0,0 1-36 16,14-1-42-16,5-2-29 16,13-12-129-16,8 0-155 15</inkml:trace>
  <inkml:trace contextRef="#ctx0" brushRef="#br0" timeOffset="39590.6237">15087 3992 1131 0,'19'0'506'15,"17"3"-220"-15,18 1-204 16,7 2-30-16,6 1-98 15,0-2-137-15</inkml:trace>
  <inkml:trace contextRef="#ctx0" brushRef="#br0" timeOffset="40056.7188">15641 3883 935 0,'-3'1'380'15,"-4"11"-239"-15,1 4-37 16,6 9-42-16,2 5-11 0,11-5 4 15,8 0 7-15,8-7 9 16,8-4 1 0,3-12-15-16,0-5-8 15,-4-10-8-15,-7-2-3 0,-10-7-1 16,-5-6-3-16,-10 1-9 16,-7 0-8-16,-6 12-25 15,-2 10-11-15,-2 10-10 16,3 8 1-16,7 9 10 15,5 1 7-15,10 0 6 16,5-1 3-16,12-4 21 0,1-5 14 16,0-7 41-16,0-5 26 15,-9-9 18 1,-3 0-8-16,-8-7-30 0,-6-5-27 16,-1 1-67-16,-6-3-79 15,2 2-582-15</inkml:trace>
  <inkml:trace contextRef="#ctx0" brushRef="#br0" timeOffset="40344.7521">16249 3549 1145 0,'1'-2'470'16,"5"5"-291"-16,2 5-79 0,5 15-82 16,2 7 4-16,-6 14 7 15,-3 2-1-15,-8 7-3 0,1 4-6 16,5 0-11-16,3 1-1 16,13-16 3-16,8-8 3 15,10-11 10-15,6-7 2 16,-5-8 3-1,-1-1 11-15,-15-12-110 16,-7-6-102-16</inkml:trace>
  <inkml:trace contextRef="#ctx0" brushRef="#br0" timeOffset="40518.4273">16153 3769 824 0,'5'0'466'0,"6"1"-35"0,26 1-250 15,13 3-44 1,19-1-51 0,5 0-29-16,-11-1-30 0,-2-3-25 15,-22-7-139-15,-7-3-144 16</inkml:trace>
  <inkml:trace contextRef="#ctx0" brushRef="#br0" timeOffset="40688.6226">16643 3429 1006 0,'11'1'443'0,"17"10"-208"16,6 15-48-16,17 22-57 16,5 12 5-16,4 21 8 15,-10 5-8-15,-26 5-12 16,-15-5-15-16,-30-21-42 16,-9-8-3-16,-9-21-28 15,-1-5 11-15,6-6-279 16</inkml:trace>
  <inkml:trace contextRef="#ctx0" brushRef="#br0" timeOffset="53882.3526">1682 12756 584 0,'-5'11'276'15,"-6"17"-88"-15,4 7-66 0,7 21-47 0,3 5-14 16,1 8-31 0,2-1-9-16,-3-5-7 15,3-7 7-15,-2-13 11 16,0-6 4-1,3-19 2-15,-3-10 25 16,6-19 18-16,-1-13 4 0,-1-21 4 16,-1-7-27-16,-9-17-19 15,-7-5-6-15,-9-2-11 16,3 4-7-16,4 16-12 16,3 11 5-16,6 22 8 15,-1 8 5-15,3 10-16 16,5 2-5-16,12 1-15 15,12 0-7-15,29-6 15 16,17-1-4-16,14-3 6 16,0-2 3-16,-13 9-27 15,-16 3-61-15</inkml:trace>
  <inkml:trace contextRef="#ctx0" brushRef="#br0" timeOffset="54331.6834">2133 12135 1152 0,'9'-1'450'16,"20"10"-323"-16,13 10-51 15,43 37-46-15,11 22-3 16,13 37 6-16,-8 18-3 16,-42 35-13-16,-27-2 0 15,-52 6 0-15,-16-3 0 0,-27-35 5 16,-7-16 4 0,-5-34 21-16,1-20 7 15,10-30 8-15,14-6-2 0,21-20-11 16,8-8-53-1</inkml:trace>
  <inkml:trace contextRef="#ctx0" brushRef="#br0" timeOffset="90475.6158">3547 12850 1819 0,'18'11'0'0,"2"-1"5"0,15 0 7 15,22 6 3-15,3-5 1 0,1-3 1 0,-8-5 0 16,-12-3 3-1,-14-1 18-15,-16-3-1 0,-35 0-6 16,-16 2-2 0,-27 6-19-16,-9 3-3 0,-4 15 0 15,9 8-1-15,16 6-7 16,7 1-1 0,25-2-2-16,13-4 2 15,26 1 7-15,19-1 12 16,22-11 16-16,14-5 3 15,14-10 0-15,8-4-7 0,-9-2-10 16,-11-2-67 0</inkml:trace>
  <inkml:trace contextRef="#ctx0" brushRef="#br0" timeOffset="90976.3915">4002 12685 835 0,'-19'-7'447'0,"-29"-4"-108"16,-10 1-64-16,-12 5-93 0,-3 3-54 16,11 5-72-1,11 5-35-15,23 11-43 0,9 7-8 16,19 14-4-16,6 5 8 15,22 13 5-15,5-1-58 0</inkml:trace>
  <inkml:trace contextRef="#ctx0" brushRef="#br0" timeOffset="91423.7706">4148 13075 595 0,'2'0'368'0,"4"0"0"0,6 4-190 16,2 12-94-16,1 3-20 0,-5 11-7 16,-3 0-12-1,-6 0-16 1,-1-5 1-16,-3-10-4 0,-1-6 7 16,2-9 19-16,0-5-1 15,-2-14-7 1,2-5-10-16,2-12-25 15,6-1-6-15,4 2-7 16,9 5-6-16,7 11 4 16,2 8 6-16,4 12 10 15,-6 7 10-15,0 11 1 0,-11 3-3 16,-4 7-4-16,2 1-2 16,-3-2-73-16,9-2-149 15</inkml:trace>
  <inkml:trace contextRef="#ctx0" brushRef="#br0" timeOffset="91904.0651">4786 13075 672 0,'-14'-10'411'16,"-8"-7"-10"-16,-4-5-254 15,-3 2-47-15,5 3-78 16,5 10-24-16,3 13-34 15,4 7-5-15,9 6 11 16,2 0 7-16,11-2 16 16,9 5 6-16,3-9 6 15,5-7 4-15,-3-1 6 0,-3-6 3 16,-7-5 10-16,-8 9 2 16,-14-10-8-16,-10 1-6 15,-12 5-2 1,-3-3 0-16,0 11 3 0,2 5-1 15,13 6-16-15,8 4-6 0,10 4-6 16,13-1 2 0,11-5 11-1,2-7 9-15,13-3 14 0,2-10 4 0,1-6 2 16,7-5-2 0,-4-4-5-16,-5-4-2 15,-13-4 0-15,-9 0 2 16,-13 2-10-16,-3 6 25 15,2 10-1-15,-3 9 0 16,-2 6 9-16,-1 6-25 0,-1 5-7 16,-3-1-4-16,13 4-6 15,3-1 13 1,9-2-107-16,9-4-84 0</inkml:trace>
  <inkml:trace contextRef="#ctx0" brushRef="#br0" timeOffset="92221.6471">5357 13071 894 0,'-18'-8'426'0,"-12"-7"-172"16,3 9-162-16,2 8-43 0,10 11-49 16,4 12-10-1,12 9 15 1,7 2 7-16,15 2 4 0,6-6 0 15,7-10 11-15,2-3 6 0,-9-18 10 32,-4-5 6-32,-7-13 21 0,-11-11 16 0,-7-12 23 15,-7-3 6-15,-17-19-15 32,-2-9-17-32,-12-17-32 0,0-3-13 15,12 10-17-15,14 15-8 0,20 27-22 16,11 13-18-1,16 20-14-15,2 6 11 16,5 18-134-16,4 8-117 16</inkml:trace>
  <inkml:trace contextRef="#ctx0" brushRef="#br0" timeOffset="92538.3111">5583 13069 499 0,'0'0'316'0,"4"3"8"16,3 1-42-16,6 10-54 16,2 0-39-16,0 5-61 15,-1 2-20-15,-8-3-39 16,0-2-11-16,-2-7-18 16,-2-6-1-16,3-6 1 15,0-6-2-15,7-8-3 0,5-4-9 16,3 1-17-1,3-3-5-15,0 10-9 0,-1 3-6 16,-1 10-5-16,-2 5-1 16,-5 9 3-16,0 2 3 15,-10 5 5-15,6 4 1 16,-9-2-28-16,-5-1-54 16,2-7-143-16,-5-3-278 15</inkml:trace>
  <inkml:trace contextRef="#ctx0" brushRef="#br0" timeOffset="92667.5153">5783 12754 1257 0,'2'-4'591'0,"0"-4"-274"16,3 8-101-16,-2 16-143 16,1 8-38-16,3 12-9 0</inkml:trace>
  <inkml:trace contextRef="#ctx0" brushRef="#br0" timeOffset="93250.5472">6787 12932 1014 0,'21'7'451'16,"16"4"-224"-16,-9 16-111 15,-8 5-25-15,-15 5-46 16,-13 1-15-16,-5 0-12 15,-4-6-1-15,2-11 1 16,6-5 2-16,5-16-13 16,5-9-5-16,7-15-10 15,2-7-4-15,6-6 8 16,-6 0 4-16,3 4 2 16,-4 6 0-16,-9 8 16 15,4 8 6-15,-10 12 3 16,-5 8 1-16,3 15-13 15,-3 4-5-15,6 4-4 0,9 0-2 16,7-6-4-16,12-3 1 16,14-4-35-16,5-1-88 15</inkml:trace>
  <inkml:trace contextRef="#ctx0" brushRef="#br0" timeOffset="93537.0549">7455 13060 1330 0,'-11'7'524'0,"-6"10"-361"16,0 4-29-16,-7 1-61 15,2-2-20-15,-9-5-23 16,-1-8-3-16,1-11-30 16,3-8-20-16,6-9-17 15,3-1-5-15,10-3 21 0,4-3 14 16,16 2 7-1,5-4 4-15,17 15 15 0,1 5 5 16,4 19 1 0,-1 12-2-16,-7 8-11 15,0 6-2-15,-12-1 1 0,0-1-12 16,-4-9-164-16,-6-3-405 16</inkml:trace>
  <inkml:trace contextRef="#ctx0" brushRef="#br0" timeOffset="93640.6402">7314 12777 1289 0,'-2'-3'450'15,"1"2"-440"-15,8 4-56 0</inkml:trace>
  <inkml:trace contextRef="#ctx0" brushRef="#br0" timeOffset="93918.9691">7635 13107 1453 0,'1'13'566'0,"7"17"-401"0,7 3-43 16,10-9-61-16,3-1-18 15,0-15-9-15,4-8 0 16,0-12 6-16,-3-13 4 16,-11-8-4-16,-4-8-4 15,-15-15-7-15,-2-8-7 16,-15-29-23-16,-11-5-4 15,-5 9-8 1,-6 9-2-16,4 40 2 0,7 13-6 16,6 19-16-16,6 13-6 15,12 6 0-15,11 10 3 16,20 16 15 0,15 5-15-16,9 17-174 0,3 2-164 0</inkml:trace>
  <inkml:trace contextRef="#ctx0" brushRef="#br0" timeOffset="94223.3508">8296 12981 620 0,'-5'-7'403'0,"-7"-8"49"16,-5-4-203-16,-4 4-95 0,-4 1-34 16,-6 8-47-16,3 6-22 15,4 13-40-15,8 5-11 16,12 4-22-1,6-1-4-15,15-4 10 0,2 1 7 16,3-6 12 0,-2 1 6-16,-9-4-24 15,-6-5-2-15,-14-3-7 0,-5 1-4 0,-7-1 39 16,3 4 20-16,3-1 32 31,4 2 9-31,12 3 15 0,6 1-9 16,13 4-19-16,9 4-6 15,6-3-26-15,6-1-15 16</inkml:trace>
  <inkml:trace contextRef="#ctx0" brushRef="#br0" timeOffset="94779.204">9335 12857 947 0,'-26'3'458'0,"-18"4"-179"16,0 19-161-16,7 6-59 16,20 9-59-16,12 4-8 15,24-4 5-15,11-4 15 16,17-13 37-16,-1-7 20 15,-2-14 25-15,-5-5 7 0,-17-9 10 16,-11-2-11-16,-20-3-23 16,-9-1-19-16,-12 3-44 15,-4 1-11-15,9 0-84 16,5 6-75-16</inkml:trace>
  <inkml:trace contextRef="#ctx0" brushRef="#br0" timeOffset="95040.4899">9433 12872 1121 0,'7'3'518'0,"8"2"-173"16,24 8-246-16,10-1-40 15,12-3-26-15,0 2-11 16,-9-7-17-16,-6-2-41 16,-9-6-108-16,-12-4-70 15,-16-9-167-15,-5-1-8 16,-16 2 114-1,-13 0 108-15,-3 10 258 16,-5 4 89-16,-1 7 64 0,12 9-23 16,7 10-49-16,7 5-28 0,13 10-64 15,9 1-15 1,5-4-35-16,6 0-11 0,0-10-66 16,-7-4-129-1</inkml:trace>
  <inkml:trace contextRef="#ctx0" brushRef="#br0" timeOffset="95277.8661">10118 13069 1014 0,'-2'-10'448'0,"-10"-17"-208"16,-4 1-41-16,-9-2-61 0,-7 4-33 15,-6 13-58-15,2 8-18 16,2 12-17-16,3 7-9 15,18 6-10-15,5 1-2 16,15 2 2-16,12-4 3 16,6-5 4-1,6-1 4-15,2-10 16 16,1 1-40-16,-3-5-152 0,-3-7-352 16</inkml:trace>
  <inkml:trace contextRef="#ctx0" brushRef="#br0" timeOffset="95409.0984">10186 12928 1154 0,'0'-2'573'0,"0"-3"-231"16,0 5-99 0,0 0-146-16,6 14-54 0,25 51-33 15,-15-28-4-15,-1 1-26 16,1 4-107 0</inkml:trace>
  <inkml:trace contextRef="#ctx0" brushRef="#br0" timeOffset="95572.0344">10412 12918 1488 0,'9'6'557'15,"20"18"-418"1,9 7-61-16,18 13-47 0,4 8-6 0,-10-3-17 16,-10 7-2-16,-24-3-69 15,-10-7-85-15</inkml:trace>
  <inkml:trace contextRef="#ctx0" brushRef="#br0" timeOffset="95722.3686">10629 12908 1404 0,'-20'10'559'0,"-25"21"-382"16,-7 4-41-16,-3 12-63 0,4 0-31 15,10-1-33-15,9 0-76 16</inkml:trace>
  <inkml:trace contextRef="#ctx0" brushRef="#br0" timeOffset="96228.4818">10835 12771 952 0,'-16'-9'447'15,"-7"-7"-181"-15,8 12-120 16,-1 4-55-16,12 10-62 16,4 4-31-16,18 9-6 15,6 0 10-15,13 0 9 16,1-1 1-16,-10-12 4 15,1-1 1-15,-15-4 7 16,-9-4 3-16,-13-1-9 0,-8 1-1 16,-12-1-9-16,-4 3-6 15,0 4-4-15,7 3-5 16,11 6-9 0,7 4 0-16,15 8 17 15,4-2 9-15,10-1 18 0,7-2 7 16,4-9 11-16,6 2 0 0,4-13 0 15,1-3-2-15,-4-9-12 16,-1-7-2-16,-6-4-3 16,-6-2-9-16,-7-16-12 15,-7-5-4-15,-10-1-5 16,-3 3-1-16,-5 21-15 16,-3 11-11-1,-4 19-10-15,-1 11 0 16,3 16 15-16,5 4 9 0,5 5 7 15,-1-7-55-15,3-14-169 16,2-8-262-16</inkml:trace>
  <inkml:trace contextRef="#ctx0" brushRef="#br0" timeOffset="96324.5922">11102 12617 598 0,'2'-7'220'16,"6"0"-163"-16</inkml:trace>
  <inkml:trace contextRef="#ctx0" brushRef="#br0" timeOffset="96567.5519">11361 12965 1200 0,'-5'4'536'15,"0"6"-217"-15,7 2-161 16,15 4-67-16,6-3-21 0,9 0-32 15,2-4-14 1,4-6 4-16,2-1 1 0,-2-9 7 16,-2-3 1-16,-11-12 1 15,-7-6 0-15,-17-2-10 16,-12-2-9-16,-20 8-14 0,-13 9-2 31,-9 15-2-31,3 14 1 0,7 11-9 16,13 5-62-16</inkml:trace>
  <inkml:trace contextRef="#ctx0" brushRef="#br0" timeOffset="97433.4342">12393 12806 1189 0,'15'0'416'0,"27"4"-362"15,11 0-26-15,11 3-1 16,-2-1-3-16,-11-6-6 16,-8-1 1-16,-16-3-7 0,-12 1-9 15,-20 5-18-15,-11 3-6 16,-21 8 7-16,-4 11 11 16,-1 9 10-16,4 4 3 15,22 3-9-15,15-4 0 16,25-7 5-1,18-6 5-15,14-12 9 0,6-11-1 16,5-11 1-16,-2-9 1 16,-9-6 3-16,-5-1 6 15,-23-4 12-15,-14 0 20 16,-17 3 18-16,-9 3 2 16,-17 6 4-16,-2 7-21 15,-4 7-30-15,2 4-15 16,12 11-28-16,2 3-6 15,11 8-3-15,7 2 3 16,10 3 6-16,9-1 4 0,7-5 6 16,8-2 3-1,2-14 5-15,-2 2 4 16,-1-11 6-16,-9-4 2 0,-11-6 1 16,-2-3-1-16,-6 2-9 0,1 6-6 15,-5 9-24 1,0 4-5-16,1 14-2 15,1 2 1-15,12 6 16 16,6 0 4-16,7-9 3 16,4-5 20-16,5-10 43 0,-5-4 30 15,-5-13 33 1,-8-8-10-16,-11-7-33 0,-8-7-31 16,-11 2-53-16,-6 5-60 15,-4 7-126-15</inkml:trace>
  <inkml:trace contextRef="#ctx0" brushRef="#br0" timeOffset="98328.294">14249 12672 976 0,'7'-5'462'15,"18"1"-210"-15,4 9-73 16,-3 20-117-16,0 12-25 16,-22 16-14-16,-6 7-5 15,-17 0 1-15,0-1-1 16,6-17-3-16,3-15-2 0,10-19 1 16,2-9-1-1,7-21-1-15,6-2-1 0,10-18-4 16,-1-3 0-16,3 3-3 15,-2 1 0 1,-8 16-1-16,-3 9 0 16,-13 12-15-16,-3 5-6 0,-12 14-6 15,-1 8 0-15,3 12 13 16,5 5 4-16,17-3 6 16,11-4 3-16,20-14 7 0,3-7 4 15,-2-12 5 1,-3-4 4-16,-14-13 3 15,-6-4 1-15,-6-4-1 16,-6-5-4-16,-5 2-5 0,1 3-4 16,-9 6-14-16,2 10-12 15,2 14-5-15,-3 6-1 16,9 17 11 0,-1 3 10-16,15 1 8 0,6 2 7 15,10-13 28-15,2-8 11 16,1-9 21-16,-5-10 6 15,-2-9-8 1,-4-1-9-16,-6-6-18 0,-3-1-12 16,-12-2-31-16,-1-4-42 15,-11 0-124-15,-7 1-55 16,-7-3-38-16,-4-1 32 16,-2 0 118-16,3 0 55 0,7 11 59 15,3 6 13 1,7 9 1-16,4 2-17 15,7 10 25-15,5 2-97 0</inkml:trace>
  <inkml:trace contextRef="#ctx0" brushRef="#br0" timeOffset="98542.3146">15067 12620 1214 0,'1'-8'557'0,"2"-2"-244"15,-1 7-88-15,0 15-124 16,3 12-39-16,3 21-63 16,-1 14 6-16,0 20 5 15,1 2-1-15,1 6-2 16,1-5 0-16,1-18-26 0,-1-6-36 16,-3-22-151-1</inkml:trace>
  <inkml:trace contextRef="#ctx0" brushRef="#br0" timeOffset="98689.0083">15048 12963 1178 0,'6'-1'495'0,"11"-3"-266"16,7 4-109-16,13 5-67 16,4-3-18-16,12 5-65 15,4-5-64-15</inkml:trace>
  <inkml:trace contextRef="#ctx0" brushRef="#br0" timeOffset="98933.1161">15607 12753 1217 0,'0'0'543'0,"-8"7"-265"16,-3 4-65-16,4 15-90 16,-18 0-24-16,-8 0-42 15,-2-4-16-15,-1-11-21 16,6-4-5-16,4-12-10 0,-2-11-4 15,8-6-9-15,3-3-4 16,14 2-5-16,6 3-5 16,14 12-14-16,9 5-5 15,8 11 21-15,6 9 11 16,-3 6 25 0,-1 7 9-16,-4 0-9 0,-7-4 30 0,5-3-162 15,3-10-511 1</inkml:trace>
  <inkml:trace contextRef="#ctx0" brushRef="#br0" timeOffset="99406.5193">15811 12775 1034 0,'1'-7'428'0,"7"-7"-243"16,5 4-38-16,11-1-62 0,5 3-16 15,3 0-31-15,0 1-8 16,-12 3 0 0,-6-2 0-16,-18 4-21 0,-13-1-6 15,-14 2-12-15,-8 5-7 16,-1 6 1 0,7 5-1-16,15 7-7 0,9 2-3 15,18 8 12-15,6 3 9 16,16 7 26-16,7-3 15 0,4-8 4 15,7-3 2 1,-11-18-4-16,-1-8-2 16,-11-12 3-16,-10-16 0 0,1-7-7 31,-11-6-7-31,4-4-16 0,5 4-10 16,0 6-17-16,7 7-4 15,1 14-14-15,-1 8 2 16,5 14 9-16,1 7 5 0,-2 4 20 15,0 4 16-15,-7 1 29 16,-3 3 6 0,-9-4 11-16,-7-2 8 0,-15-4 2 15,-9-5-4 1,-12-6-9-16,2-4-20 0,4-4-98 0,9-9 294 16</inkml:trace>
  <inkml:trace contextRef="#ctx0" brushRef="#br0" timeOffset="100392.5733">17504 12669 808 0,'-5'-4'372'16,"-23"-6"-170"-1,-2 3-32-15,-8 5-70 0,-2 2-42 16,13 6-55-16,4 4-15 16,15 5-5-16,9 2 4 15,17 5 16-15,9-1 10 16,9-5 5-16,2-1 0 15,-11-10 2-15,-5-2 1 16,-14-3 11-16,-10 0-6 16,-12 0-8-16,-8 4-8 15,-9 6-16-15,2 5 0 0,8 6-4 16,4 2 1 0,17 3 8-16,8 0 4 0,19-6 14 15,10-6 4-15,6-13 2 16,-3-4 1-16,-3-14 1 15,-13-5 0-15,-4-7 1 0,-5-2-1 16,-7-5-2 0,3 3-1-1,-5-1-13-15,0 6 12 0,-3 13-11 16,-1 10-7-16,4 17 4 16,-1 10-16-16,2 15 4 15,1 5 4-15,-2 3 1 16,-4-4 1-16,1-5 3 0,1-10 3 15,2-15 8-15,5-4 4 0,5-21-4 16,5-5-5 0,7-9-11-1,2-5-4-15,-2 4 1 0,-3 2 4 16,-11 7 2-16,-9 3-3 0,-12 9-16 16,-11 8-5-16,-10 7 8 31,-1 7 7-31,5 5 14 15,8 0 5-15,14 5-10 16,8-1-2-16,17-1 4 16,8 0 1-16,13-4 18 0,2-6-29 15,0-7-116-15,1-6-83 16</inkml:trace>
  <inkml:trace contextRef="#ctx0" brushRef="#br0" timeOffset="100682.885">17991 12692 843 0,'7'-1'386'0,"8"-2"-161"0,12 3-98 16,9 2-26-16,17 2-18 16,0 0-18-16,-1 0-23 15,-7-3-7-15,-23 1-18 16,-12-1-5-16,-22 2-7 15,-11 3-5 1,11-3-2-16,1 1 5 0,-45 16 5 16,2 4 4-16,13 7 8 15,29-5-4-15,18 5 0 0,12 3-2 16,16-5-1 0,5-4 0-16,8-8-3 15,-1-10-37-15,0-10-233 16</inkml:trace>
  <inkml:trace contextRef="#ctx0" brushRef="#br0" timeOffset="101220.5467">18496 12693 994 0,'-14'-6'392'16,"-9"-3"-264"-16,1 2-57 0,16 9-52 15,2 4-10-15,7 6 1 16,9 2 1-16,6 1 12 15,3 1 1-15,4-1-4 16,2-3 0-16,-5-2 3 16,-10-5 0-16,-12-5 5 15,-8 0-1-15,-14 4 16 16,0 0 18-16,-4 6 7 16,2 2-3-16,9 3-26 15,4 1-25-15,11 6-23 16,6 5-1-16,7-3 4 0,1 1 5 15,4-5 6 1,-1-7-1-16,5-4-60 16,-1-9-50-16,-4-10-87 0,4-8-21 15,-9-17 63-15,1-1 62 16,-1-11 158-16,-2-6 61 16,12-5 59-16,5-1 3 0,15 6-43 15,6 7-13-15,-1 22-39 16,-7 13-15-1,-10 25-34 1,-3 13-22-16,-9 15-23 0,1 4 2 16,-6 8 0-16,-7 1 0 15,-1-1 3-15,-2-3-2 16,-2-15 4-16,4-7 0 0,-5-16 5 16,-2-6 2-1,-10-7-3-15,-7-2-2 0,-12 2-12 16,-5 4-2-16,-1 7-32 0,3-1-41 15,15-3-180 1</inkml:trace>
  <inkml:trace contextRef="#ctx0" brushRef="#br0" timeOffset="101728.0694">19322 12743 850 0,'0'-12'384'0,"-2"-11"-150"16,-7 2-33-16,-12 7-45 15,-3 6-22-15,0 8-59 16,3 0-26-16,8 7-34 0,8 3-10 16,7 1-6-16,6 4 0 15,14 4 9-15,0-1 1 16,3-4 1-16,-3-2 0 15,-12-8-2-15,-3 1-2 16,-13-3-13-16,-10 0-5 16,-12 3-4-16,-8 2 2 0,-2 4 6 15,7 3 1-15,8 4-2 16,9 1-3 0,14 6 5-16,8 0 10 15,16 1 23-15,1-5 16 0,11-6 21 16,3-6-2-16,5-10-5 15,-1-1-7-15,-4-15-17 16,-6-3-4-16,-8-8-7 16,-5-7-2-16,-7 1-4 15,2 2-1-15,-8 7-8 16,-5 8-4-16,-1 11-10 16,-3 6-4-16,-7 12-1 15,4 5 3-15,3 12 6 16,0 2 1-16,10 4 2 0,0-1 1 15,-2-8-46 1,4-5-59-16,-3-12-112 16</inkml:trace>
  <inkml:trace contextRef="#ctx0" brushRef="#br0" timeOffset="101837.0991">19496 12448 1357 0,'-2'-4'540'0,"2"6"-407"15,-4 8-63 1</inkml:trace>
  <inkml:trace contextRef="#ctx0" brushRef="#br0" timeOffset="102391.7258">20781 12597 662 0,'4'-7'385'0,"1"-9"-64"0,-5 12-69 15,-16 20-116-15,-8 9-50 16,-14 20-61-16,-5 6 2 0,4 2-10 15,5 1-2-15,15-12-3 16,5-10 1-16,9-21 19 16,8-8 6-1,7-24 6-15,11-8 1 0,9-19-18 16,0-8-5 0,8-1-7-16,-4-1-2 0,-1 5-7 15,-2 8-6-15,-13 21-5 16,-1 12-5-16,-2 33-4 15,2 17 4-15,2 24 2 16,8 4 6-16,-1 15 4 16,1-3 2-16,-3-14 20 15,1-2-37-15,-6-31-114 0,-3-10-94 16</inkml:trace>
  <inkml:trace contextRef="#ctx0" brushRef="#br0" timeOffset="102534.3835">20752 12747 972 0,'13'0'412'0,"9"0"-217"15,23 3-120-15,8 0-2 16,5 2-14-16,3-2-67 16</inkml:trace>
  <inkml:trace contextRef="#ctx0" brushRef="#br0" timeOffset="102851.1068">21328 12684 1060 0,'-8'11'433'0,"-9"18"-263"15,-4 6-39-15,1 11-38 16,1 0-19-16,5-2-30 16,6-6-8-16,4-20-16 15,1-5 11-15,4-20 9 16,4-8 2-16,7-13-1 15,0-10-15-15,4-9-13 16,4-7-2-16,-3-4-1 16,6 2-2-16,-2 10-4 15,-1 11-4-15,-4 17-3 0,-1 14-4 16,0 16 4-16,0 7 3 16,6 19 3-1,3 3 3-15,8 11-1 16,-1 3-1-16,4 3 1 0,-9-4 1 15,-4-10-65-15,-2-11-74 16,-10-16-308 0</inkml:trace>
  <inkml:trace contextRef="#ctx0" brushRef="#br0" timeOffset="102997.6878">21229 12792 1113 0,'5'1'435'15,"14"4"-284"-15,11 0-42 0,23 5-43 16,11-2-16-16,9 1-1 16,4 2-73-16</inkml:trace>
  <inkml:trace contextRef="#ctx0" brushRef="#br0" timeOffset="103220.847">21620 12596 891 0,'4'-3'404'16,"9"-4"-173"-16,16 7-50 15,25 2-70-15,11 3-6 16,14 6-3-16,7 0-3 16,-2-2-13-16,-3 0-13 15,-14-5-38 1,-16-4-7-16,-26-2-63 0,-15-3-84 15,-23-1-210 1,-14-3-201-16</inkml:trace>
  <inkml:trace contextRef="#ctx0" brushRef="#br0" timeOffset="103344.872">21953 12630 573 0,'-6'14'353'0,"-4"21"-31"16,0 6-67-1,5 13-90-15,7 5-39 0,5-1-46 0,1-5-22 16,7-15-64-1,0-8-103-15</inkml:trace>
  <inkml:trace contextRef="#ctx0" brushRef="#br0" timeOffset="103497.2296">22599 13072 1197 0,'2'11'561'0,"-3"10"-209"16,-13 2-99-16,-23-3-106 0,-2 6-21 16,-4-3 261-16</inkml:trace>
  <inkml:trace contextRef="#ctx0" brushRef="#br0" timeOffset="104714.6955">3287 14085 784 0,'26'5'312'16,"31"10"-194"-16,8-1-22 0,-2-1-26 15,-3-5-11 1,-22-8-21-16,-7 0-2 16,-18-5 8-16,-12-3 0 15,-14-1-9-15,-10-4-6 0,-3 2-19 16,-8 2-3 0,6 7-2-16,3 2-6 15,3 7-8-15,7 7-3 16,14 5 1-16,2 0 5 0,11 0 8 15,4-1 2 1,-5-5 1-16,4-2 0 0,-10 0-1 0,0-2 1 31,-2 0 3-31,-3-1 1 0,-3-1 0 16,3 1-4 0,0 5 0-16,3 4-4 15,10 15-1-15,-3 7-1 0,11 15 1 16,0 8 3-16,5-2 12 15,1-1 30-15,-5-7 43 16,-12-10 13-16,-18 0 32 16,-11-2-15-16,-21-9-33 15,0-3-10-15,-4-13-32 16,0-11-7-16,4-17-9 16,4-10-10-16,22-11-24 15,11-3-22-15,31 0-68 16,9 7-31-16,12 2-47 15,5 5-37-15,7 12-189 16</inkml:trace>
  <inkml:trace contextRef="#ctx0" brushRef="#br0" timeOffset="105044.8131">4058 14501 487 0,'4'-7'329'0,"-4"-10"25"16,-4 4-88-1,-9 3-88-15,-6 1-32 0,-3 7-46 16,-5 1-24-16,0 9-39 15,2 6-12-15,7 4-27 16,6 2-7-16,14-5 0 16,4-5 3-1,15 0 7-15,2-4 4 16,2-1 5-16,1 0 0 0,-11-5 3 16,-3 0-1-16,-9 2-3 15,-7 1-2-15,-13 5-6 16,0 7-1-16,-6 5-1 15,0 4-4-15,8 3-3 16,-2-4-3-16,15 0 4 16,10-3 9-16,14-7 11 0,9-1 7 15,-1-12 2 1,-6-6 1-16,-2-3-9 0,-7-6-50 16,-8-4-220-16</inkml:trace>
  <inkml:trace contextRef="#ctx0" brushRef="#br0" timeOffset="105195.4763">3497 14346 923 0,'8'5'396'16,"4"1"-182"0,18 3-143-16,11-2 3 15,24 0-19-15,11-3-69 0</inkml:trace>
  <inkml:trace contextRef="#ctx0" brushRef="#br0" timeOffset="105363.4816">4079 14170 1066 0,'-2'-7'496'0,"-3"-3"-210"16,3 5-141-16,-3 10-127 0,5 10 36 0,2 12-255 31</inkml:trace>
  <inkml:trace contextRef="#ctx0" brushRef="#br0" timeOffset="105713.2477">4216 14698 806 0,'4'2'419'0,"14"2"-82"15,8-1-106-15,17-3-53 0,1-4-42 16,-1-5-49-16,-6 0-15 16,-16-9-12-16,-2-1-6 15,-7-7-12-15,-7-3-7 16,-8 1-13-1,-9-3-9-15,-16 4-23 16,-3 5-10 0,-10 17-18-16,4 11-3 15,7 23 0-15,5 8 2 0,10 7 12 16,5 5 6-16,12 3 13 16,5 2 6-16,8 2 15 15,3 1 3-15,0-6 3 16,1-9 1-16,2-8 0 15,0-11-81-15</inkml:trace>
  <inkml:trace contextRef="#ctx0" brushRef="#br0" timeOffset="106310.6667">4886 14622 891 0,'-9'-13'414'15,"-16"-19"-177"-15,0 5-31 0,-6 1-60 16,-4 5-29-16,2 12-53 16,-1 4-23-16,9 17-37 15,4 3-15-15,11 10-5 16,7 2 3-16,13 4 5 15,6 0 5-15,12-10 3 16,7-1 0-16,4-12 8 16,-1-4 5-1,-4-6 8-15,-2-8 2 0,-14-7 4 16,3-1-3-16,-12-4-4 16,-3 0-2-16,-4 5-7 15,-5-1-4-15,-1 9-12 16,0 6-9-16,-2 5-9 15,6 8 1-15,0 4 10 16,10 2 5-16,5 3 9 0,1-3 2 16,9-3-1-1,0-1 3-15,-1-8 5 0,-1-4 6 16,-3-6 6-16,-5-6 2 16,-1-3-1-16,-2-5-4 15,0-1-5-15,-5-4 0 16,-4 1-3-16,-1 11 11 15,0 6-12-15,-2 11-1 16,-2 17-1-16,2 3-11 16,4 19 7-16,3 5 1 15,4 20-3-15,3 10-2 16,-2 10 0-16,-3-5 3 16,-2-20 0-16,-3-13 2 15,-1-25-12-15,0-6-48 0,-3-18-163 16</inkml:trace>
  <inkml:trace contextRef="#ctx0" brushRef="#br0" timeOffset="106435.72">5185 14736 960 0,'0'-5'512'16,"4"0"-107"0,9 2-225-16,12 4-136 0,7 4-27 0,13-1-69 15,3-1-56 1</inkml:trace>
  <inkml:trace contextRef="#ctx0" brushRef="#br0" timeOffset="106782.1612">5686 14596 1002 0,'0'-9'470'0,"-3"-10"-210"0,-2-1-60 0,-6-2-89 31,-4 3-34-31,-8 2-36 0,-2 6-18 16,-1 5-29-16,-1 6-8 15,8 9-17-15,5 3-3 0,9 6 3 16,8 3 5 0,13 1 19-16,1-1 7 15,7-3 4-15,-1-5 3 16,-8-6 3-16,-3-4 1 16,-11 1 0-16,-6 0 0 0,-11 0-3 15,-8-2 1-15,-7 0-3 16,6 1-1-16,5 0 3 15,6 4 7-15,11 5 29 16,-3-3 17 0,13 3 18-16,7 1-2 0,13-4-23 15,11 1-16-15,7-6-20 16,5-1 3-16,-1-5-61 16</inkml:trace>
  <inkml:trace contextRef="#ctx0" brushRef="#br0" timeOffset="107239.7678">7140 14610 867 0,'7'-7'406'0,"3"-11"-149"16,1 3-51-16,-14-3-44 16,-5 4-16-16,-18 2-40 15,-10-1-17-15,-10 7-30 16,1 0-15-16,7 10-24 0,7 11-9 16,11 7-18-16,5 5-2 15,15 2 8-15,8-1 1 16,21 0 8-16,5-7 3 15,12-8 4-15,3-9 1 16,-4-12-15-16,-4-3-62 16</inkml:trace>
  <inkml:trace contextRef="#ctx0" brushRef="#br0" timeOffset="107345.6814">7054 14289 1213 0,'-6'-10'548'0,"-5"-6"-280"16,7 7-95-1,7 7-143-15,10 4-51 0,15 7-200 16</inkml:trace>
  <inkml:trace contextRef="#ctx0" brushRef="#br0" timeOffset="107747.8884">7248 14471 1204 0,'10'8'513'0,"13"9"-279"16,3-2-39-16,10-3-76 15,-1-4-31-15,1-5-52 0,2 0-8 16,-3-7-5 0,-2-3 0-16,-13-3-1 15,-7-1-7-15,-14-1-19 16,-9 4-9-16,-9 4-12 16,-5 4-1-16,-6 15 9 15,1 4 3-15,9 7 4 16,2 2 3-16,12 2 1 15,6 0 2-15,1 0 2 16,7-3 2-16,8-1 5 16,4-5 4-16,11-9 8 0,4-5 3 15,5-10 4 1,-1-11-1-16,3-12-4 0,-3 0-3 16,-6-3-2-16,-2 5-2 15,-12 8 8-15,-6 2 22 16,-9 8 17-16,-3 5 2 0,3 6-5 15,-2 5-22-15,9 4-20 16,1 5-2-16,-3 2-21 16,3-2-61-16</inkml:trace>
  <inkml:trace contextRef="#ctx0" brushRef="#br0" timeOffset="108358.1267">8960 14311 1047 0,'20'-4'440'16,"16"-3"-217"-16,10 23-150 15,2 13-23-15,-4 22-21 16,-9 7-13-16,-18 1-8 16,-5 1-2-16,-10-11 3 15,2-7 0-15,8-7 4 16,1-8 2-16,6-17 8 15,2-8 8-15,1-13 8 0,3-7 2 16,-2-7-1-16,-3-3-6 16,4-7-6-16,-5-7-2 15,-1 0-7 1,-1-3-4-16,-7 9-7 0,-1 10-5 16,-5 14-20-16,-4 9-2 15,-3 22 3-15,-4 7 3 16,1 24 19-16,0-2 2 0,6 8 0 15,5-1-2-15,2-8 12 16,7 4-71-16</inkml:trace>
  <inkml:trace contextRef="#ctx0" brushRef="#br0" timeOffset="108826.9887">9621 14746 1189 0,'3'6'475'0,"0"10"-311"0,0 4-54 16,-3 10-31-16,0-1-24 15,0-2-22-15,0-5-2 16,6-10-11-1,-1-5 4-15,3-12 10 0,2-5 3 16,-1-12 1-16,2-6-7 0,2-2-16 16,0 1-5-1,2 6-8-15,-1 8 0 16,-6 11-2-16,2 4-1 16,-5 10 1-16,1 4 0 0,0 7 2 15,-4 2 2 1,1-5 1-16,0-3 0 15,-1-11 7-15,1-8 2 16,4-13 5-16,5-2 0 16,-1-5-6-16,3 3-3 0,4 8-5 15,-9 0-5-15,-1 8 7 16,0 5-2-16,-7 9 2 16,3 9 2-1,-4 8-5-15,-4 3 0 16,4 0-2-16,1-3-69 0</inkml:trace>
  <inkml:trace contextRef="#ctx0" brushRef="#br0" timeOffset="109140.7894">10250 14756 737 0,'5'3'358'0,"1"4"-60"16,-2 4-139-16,-2 8-26 0,-2 4 5 0,-7 6-34 31,-4 0-12-31,-12-4-25 16,-4-5-16-16,-2-10-11 15,-2-9-6-15,4-7-5 16,1-7-5-16,6-4-11 16,4 1-7-16,14-6-13 0,7 3-5 15,15 0-6-15,8 3-1 16,5 15 8-16,-2 4 7 15,-1 15 25-15,-7 5 10 16,-4 7 15-16,0 2 0 16,-1-4-14-16,-3-3-5 15,-5-10-25-15,4-6-65 16</inkml:trace>
  <inkml:trace contextRef="#ctx0" brushRef="#br0" timeOffset="109296.3815">10521 14809 1101 0,'6'4'498'0,"8"9"-194"16,3 4-178-16,4 5-43 15,1 1-22-15,-5-2-22 16,-2-6-11-16,-8-7-91 16,-3-2-63-16,-6-12-239 0</inkml:trace>
  <inkml:trace contextRef="#ctx0" brushRef="#br0" timeOffset="109424.8908">10623 14816 667 0,'-5'0'452'0,"-9"2"23"0,-3 8-100 16,-9 11-158-16,-4 5-52 15,-4 6-86-15,2 2-31 16,0 3-27 0,4-6-6-16,7-9-137 15,4-7-36-15</inkml:trace>
  <inkml:trace contextRef="#ctx0" brushRef="#br0" timeOffset="110001.1137">10978 14471 1077 0,'16'-3'509'16,"12"0"-187"-16,21 2-191 15,8-1-35-15,4 0-53 0,-5 2-19 16,-7 2-72-16,-8-1-78 16,-11 1-260-1</inkml:trace>
  <inkml:trace contextRef="#ctx0" brushRef="#br0" timeOffset="110159.7026">11075 14579 981 0,'-1'6'505'16,"-1"1"-133"-16,26-1-142 0,15 2-49 15,10-3-71-15,11 4-49 16,3-3-2-16,-6-2-87 16</inkml:trace>
  <inkml:trace contextRef="#ctx0" brushRef="#br0" timeOffset="110808.435">11851 14412 965 0,'-1'2'379'16,"-5"8"-251"-16,0 8-38 16,-4 10-30-16,3 5 4 0,6 4 1 15,3-2 0-15,14-1-6 16,1-3-5-1,14-10-9-15,2-6 8 16,7-15 14-16,3-6 2 0,-4-9-1 16,-3-4-9-1,-16-8-17-15,-5-2-9 0,-11-2-12 0,-4 0-6 32,-5 9-13-32,-4 4-6 0,-1 13-24 0,2 9-4 15,2 13-2 1,2 4 4-16,12 7 19 0,6 0 3 15,14 1 7 1,6-4 1-16,1-7 3 16,0-6 22-16,-7-9 35 15,-3-6 21-15,-6-9 36 16,-3-1-14-16,-12-6-30 16,-4-1-22-16,-7-1-72 0,-3-3-58 15,10 3-163-15</inkml:trace>
  <inkml:trace contextRef="#ctx0" brushRef="#br0" timeOffset="111196.5461">12685 14380 998 0,'-5'14'459'0,"-3"7"-197"16,-10 15-128-1,2 8-14-15,-1 3-56 0,-3-3-23 16,8-4-23 0,0-6-5-16,5-15-4 15,6-2 8-15,3-16 27 16,4-10 5-16,4-12 3 16,3-10-2-16,4-12-15 15,-1-2 0-15,2-16 5 16,-1-5-1-16,-5-2-13 15,4 4-9-15,-5 20-9 16,-4 14 1-16,0 23-6 16,-2 9 0-16,3 26-1 15,13 11-4-15,10 22 3 16,7 7 1-16,2-1 1 16,-3-3-1-16,-4-9-1 15,0-8 1-15,-6-9-66 0,-4-3-53 16,-5-20-115-1</inkml:trace>
  <inkml:trace contextRef="#ctx0" brushRef="#br0" timeOffset="111340.809">12675 14541 1420 0,'10'0'546'0,"21"5"-395"16,5-4-34-16,24 6-51 15,1-1-19-15</inkml:trace>
  <inkml:trace contextRef="#ctx0" brushRef="#br0" timeOffset="111841.1912">13444 14472 1024 0,'21'1'451'0,"27"4"-226"0,7 4-93 16,1 0-66-1,-7-2-24-15,-8-2-82 0,-4-1-62 16</inkml:trace>
  <inkml:trace contextRef="#ctx0" brushRef="#br0" timeOffset="112033.1127">13420 14663 1106 0,'20'4'486'16,"32"5"-243"-16,11 0-34 15,8-1-89-15,-8-3-32 16,-7-5-70-16,-8-4-95 0</inkml:trace>
  <inkml:trace contextRef="#ctx0" brushRef="#br0" timeOffset="113920.7072">14340 14553 724 0,'-1'1'364'0,"-3"-1"-95"15,5-5-61-15,-1 4-64 16,1-4-39-16,25-26-58 16,29-32-3-16,-35 26 7 15,-2-1-2-15,-9 5-3 0,-3 4-1 16,-4 9-10-16,-2 5-6 15,-2 15-22-15,-2 14-6 16,-5 19-13-16,1 15-1 16,8 15 14-16,3 4 0 15,7-3 5-15,4-6 1 16,2-12 2-16,-1-7-6 16,9-15-116-16,-4-8-287 15</inkml:trace>
  <inkml:trace contextRef="#ctx0" brushRef="#br0" timeOffset="114310.556">14842 14579 944 0,'-19'-13'444'16,"-15"-5"-205"-16,11-17-76 15,8-12-34-15,19-7-73 0,13 0-30 16,18 9-15-16,7 10 9 16,12 30 3-16,-2 9 2 15,-7 31-3-15,-5 11-7 16,-26 15 6-16,-14 1 2 16,-26 0 1-1,-18-6 0-15,-13-10-7 0,3-6-2 16,8-18-16-16,11-6-18 15,14-17-17-15,5-6-3 16,16-7 8-16,1-2 15 16,17 2 31-16,7 5 9 15,6 8 13-15,8 9 2 16,-1 11-13-16,0 4-9 16,-6 1-7-16,-8-3 11 15,-2-8-110-15,-1 1-18 16</inkml:trace>
  <inkml:trace contextRef="#ctx0" brushRef="#br0" timeOffset="114433.4505">15277 14719 1262 0,'-1'-3'655'0,"-1"1"-168"16,2 3-313 0,0-1-64-16,0 0-97 15,0 0-57-15</inkml:trace>
  <inkml:trace contextRef="#ctx0" brushRef="#br0" timeOffset="114819.5485">15460 14329 983 0,'1'-1'475'0,"9"-6"-159"0,7 3-139 31,18 3-88-31,4 1-17 0,9-1-22 0,1-2-13 31,-8-2-11-31,-6-4 1 0,-15 0-1 16,-2 1-3-16,-13 1-10 15,-3 4-13-15,-8 7-16 16,-8 10-7-16,-7 12-2 16,1 11 7-16,1 18 12 15,4 2 6-15,12 5 2 16,-1-4 3-16,6-7 1 16,7-8 2-16,-3-17 0 15,7-7-32-15,-1-18-126 16,-2-3-360-16</inkml:trace>
  <inkml:trace contextRef="#ctx0" brushRef="#br0" timeOffset="114958.693">15502 14531 1210 0,'2'1'483'16,"13"4"-300"-16,7-2-54 15,22 0-61-15,10 1-9 0,11-3-31 16,0 4 12-16,-6-1-133 15</inkml:trace>
  <inkml:trace contextRef="#ctx0" brushRef="#br0" timeOffset="115245.3723">16349 14379 926 0,'-18'-11'478'0,"-26"-12"-97"15,-6 1-136-15,3 7-96 16,3 7-43-16,7 13-70 0,13 11-22 16,6 20-14-16,2 5-2 15,10 16-5-15,1-1 0 16,14-3 3-16,6-3 0 16,8-13 5-16,5-9 3 15,9-11 9-15,5-9 7 16,-4-11 12-16,-6-5 6 15,-23-9 4-15,-12 1-7 0,-31-6-13 16,-5 1-9-16,-7 7-28 31,-1-4-43-31</inkml:trace>
  <inkml:trace contextRef="#ctx0" brushRef="#br0" timeOffset="115930.9826">16897 14209 921 0,'14'8'379'0,"16"13"-233"0,-4 5-21 16,-6 9-49-16,-8 0-13 16,-8-7-23-16,-4-2-4 15,-2-10 1-15,-1-6 3 16,-3-12 0-16,4-8-17 15,2-12-20-15,4-7-8 16,4-6-12-16,7 1 12 0,-1 5 1 16,2 5-3-16,3 12 4 15,-6 3 4-15,-2 10 10 16,3 8 8-16,-8 9 3 16,2 6-4-16,-4 3-2 15,-3 1-4-15,5-4-3 16,-4-5 3-16,9-10 8 15,3-8 3-15,2-10 2 16,6-5-1-16,1-8-6 16,0 0-4-16,2 2-8 15,-2 3-3-15,-1 13 0 16,-4 5 1-16,-2 12 0 0,-4 6 2 16,-8 4-4-1,1 4 3-15,-4 1-149 0</inkml:trace>
  <inkml:trace contextRef="#ctx0" brushRef="#br0" timeOffset="116396.1446">17143 14709 1099 0,'-13'3'427'0,"-14"4"-310"16,8 2-34-16,15 7-34 15,10-1-12 1,17 10-5-16,14 3 3 16,15 5-5-16,2 8-6 15,-3-5-9-15,-10-3 1 16,-22-5 28-16,-14-8 30 15,-22-8 47-15,-14-3 6 0,-21-7-6 16,-8-2-21 0,6-2-46-16,4-1-9 15,26-6-35-15,11-2-55 16,30-5-109-16</inkml:trace>
  <inkml:trace contextRef="#ctx0" brushRef="#br0" timeOffset="119168.7253">16776 14596 692 0,'-4'0'390'0,"9"0"-1"0,16 0-200 16,40 3-42-16,22-2-3 0,42-1-24 15,21 1-26 1,-5 0-48 0,-4 6-3-16,-37 2-148 15,-22 2-66-15</inkml:trace>
  <inkml:trace contextRef="#ctx0" brushRef="#br0" timeOffset="121131.2511">18128 14747 774 0,'0'0'409'0,"-5"0"-76"16,5 3-43-16,0-3-67 15,0 0-34 1,0 0-73 0,-1 0-32-16,1 0-40 0,0 0 2 15,0 0 358-15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1T09:45:24.6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18642 13047 752 0,'-3'0'445'15,"-6"-1"-75"-15,-6 11-145 16,-6 6-35-16,-11 17-84 15,-3 12 10-15,-8 24-27 16,-2 14-20-16,4 9-11 16,4-6-41-16,15-15-5 15,12-18-51-15,13-21-179 16,7-9-195-16</inkml:trace>
  <inkml:trace contextRef="#ctx0" brushRef="#br0" timeOffset="417.27">18346 13146 497 0,'5'0'268'0,"8"-3"-29"15,7-2-58-15,12-6 2 16,4 0-9-16,0-6-35 16,-2 1-15-16,-11 0-26 15,-1 1 2-15,-15 8-2 16,-1 3-6-16,-6 13-21 16,-2 9-22-16,5 16-22 0,3 8-4 15,7 6-13-15,2 2-49 16</inkml:trace>
  <inkml:trace contextRef="#ctx0" brushRef="#br0" timeOffset="1187.3699">17592 14163 805 0,'2'-5'386'15,"1"-5"-141"-15,-5-2-44 16,2 4-55-16,-7-4-16 16,3 0-29-16,-2 1-9 15,-7-1-20-15,1 5-14 16,-6-3-14-16,-5 2-11 16,-1 1-21-16,1 5-12 15,1 7-24-15,3 9-7 0,6 8-5 16,7 8 3-16,7 2 8 15,10 3 6 1,9-6 8-16,2-9 5 0,7-7 6 16,-3-7 5-16,-3-8 12 15,-1-9 7-15,-7-12 7 16,3-6 1-16,-1-5-5 16,-4-7-4-16,-2-4-7 15,-5-8-1-15,-3-5-6 16,-2 0 0-16,2 8-6 15,1 10 1-15,-3 16-2 16,0 5 0-16,-6 12 5 16,1 7-4-16,4 11-2 15,-4 7 1-15,2 18-4 16,0 10 2-16,-3 13 1 16,4 2 1-16,0 1 0 0,-2-4 1 15,3-11 0-15,3-2 1 16,7-13-14-16,2-4-39 15,4-15-174-15</inkml:trace>
  <inkml:trace contextRef="#ctx0" brushRef="#br0" timeOffset="1492.3699">17740 14071 1238 0,'-2'0'527'0,"6"0"-301"16,9 1-54-16,13 12-96 15,10 2-13-15,6 10-25 16,3 1-12-16,-7 6-11 16,-6-2-5-16,-11-3-38 15,-3-3-74-15,-6-6-349 0</inkml:trace>
  <inkml:trace contextRef="#ctx0" brushRef="#br0" timeOffset="1786.01">18025 14059 1002 0,'0'0'446'0,"0"0"-224"16,-3 0-51-16,2 0-69 15,0 0-23-15,-7 5-27 16,-19 4-7-16,-31 44-14 16,28-26-4-16,-2 3-6 15,3-2-1-15,5-3-2 16,2-6 0-16,5-7 5 16,7-2 0-16,2-5-1 15,2-3-28-15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3F949-2ACA-481C-87AE-89754124B8CC}" type="datetimeFigureOut">
              <a:rPr lang="el-GR" smtClean="0"/>
              <a:t>20/11/2023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CB121-525A-438D-8FD9-7B2708CF85C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323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8433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3613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78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4713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6521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570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4729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6213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258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23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45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415050" cy="4348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91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035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015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3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231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72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15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043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1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xploratorium.edu/faultline/basics/waves.html" TargetMode="External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ploratorium.edu/faultline/basics/wave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ploratorium.edu/faultline/basics/waves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customXml" Target="../ink/ink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customXml" Target="../ink/ink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customXml" Target="../ink/ink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customXml" Target="../ink/ink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9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53200" y="710292"/>
            <a:ext cx="2033750" cy="490776"/>
          </a:xfrm>
          <a:prstGeom prst="horizontalScroll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Σεισμικά Κύματα</a:t>
            </a:r>
          </a:p>
        </p:txBody>
      </p:sp>
      <p:pic>
        <p:nvPicPr>
          <p:cNvPr id="2052" name="Picture 4" descr="http://www.geo.mtu.edu/UPSeis/images/P-wave_anim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61" y="1453904"/>
            <a:ext cx="4854539" cy="2508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geo.mtu.edu/UPSeis/images/S-wave_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393" y="3733800"/>
            <a:ext cx="4608811" cy="24987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7214" y="6232580"/>
            <a:ext cx="6019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hlinkClick r:id="rId5"/>
              </a:rPr>
              <a:t>https://www.exploratorium.edu/faultline/basics/waves.html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397232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872250" cy="5289525"/>
          </a:xfrm>
        </p:spPr>
        <p:txBody>
          <a:bodyPr>
            <a:normAutofit fontScale="92500" lnSpcReduction="10000"/>
          </a:bodyPr>
          <a:lstStyle/>
          <a:p>
            <a:r>
              <a:rPr lang="el-GR" sz="2600" dirty="0">
                <a:solidFill>
                  <a:schemeClr val="tx1"/>
                </a:solidFill>
              </a:rPr>
              <a:t>Υπάρχουν τριών ειδών σεισμικά κύματα:</a:t>
            </a:r>
            <a:r>
              <a:rPr lang="en-US" sz="2600" dirty="0">
                <a:solidFill>
                  <a:schemeClr val="tx1"/>
                </a:solidFill>
              </a:rPr>
              <a:t> </a:t>
            </a:r>
            <a:r>
              <a:rPr lang="en-US" sz="2600" b="1" dirty="0">
                <a:solidFill>
                  <a:schemeClr val="tx1"/>
                </a:solidFill>
              </a:rPr>
              <a:t>P-</a:t>
            </a:r>
            <a:r>
              <a:rPr lang="el-GR" sz="2600" b="1" dirty="0">
                <a:solidFill>
                  <a:schemeClr val="tx1"/>
                </a:solidFill>
              </a:rPr>
              <a:t>κύματα</a:t>
            </a:r>
            <a:r>
              <a:rPr lang="en-US" sz="2600" b="1" dirty="0">
                <a:solidFill>
                  <a:schemeClr val="tx1"/>
                </a:solidFill>
              </a:rPr>
              <a:t>, S-</a:t>
            </a:r>
            <a:r>
              <a:rPr lang="el-GR" sz="2600" b="1" dirty="0">
                <a:solidFill>
                  <a:schemeClr val="tx1"/>
                </a:solidFill>
              </a:rPr>
              <a:t>κύματα</a:t>
            </a:r>
            <a:r>
              <a:rPr lang="en-US" sz="2600" b="1" dirty="0">
                <a:solidFill>
                  <a:schemeClr val="tx1"/>
                </a:solidFill>
              </a:rPr>
              <a:t> </a:t>
            </a:r>
            <a:r>
              <a:rPr lang="el-GR" sz="2600" b="1" dirty="0">
                <a:solidFill>
                  <a:schemeClr val="tx1"/>
                </a:solidFill>
              </a:rPr>
              <a:t>και Κύματα Επιφάνειας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</a:p>
          <a:p>
            <a:endParaRPr lang="en-US" sz="1300" dirty="0">
              <a:solidFill>
                <a:schemeClr val="tx1"/>
              </a:solidFill>
            </a:endParaRPr>
          </a:p>
          <a:p>
            <a:r>
              <a:rPr lang="el-GR" sz="2600" b="1" dirty="0">
                <a:solidFill>
                  <a:schemeClr val="tx1"/>
                </a:solidFill>
              </a:rPr>
              <a:t>Κύματα Επιφάνειας</a:t>
            </a:r>
            <a:endParaRPr lang="en-US" sz="2600" b="1" dirty="0">
              <a:solidFill>
                <a:schemeClr val="tx1"/>
              </a:solidFill>
            </a:endParaRPr>
          </a:p>
          <a:p>
            <a:pPr lvl="1"/>
            <a:r>
              <a:rPr lang="el-GR" sz="2400" dirty="0">
                <a:solidFill>
                  <a:schemeClr val="tx1"/>
                </a:solidFill>
              </a:rPr>
              <a:t>Μοιάζουν με κύματα στο νερό και ταξιδεύουν ακριβώς κάτω από την επιφάνεια της Γης</a:t>
            </a:r>
          </a:p>
          <a:p>
            <a:pPr lvl="1"/>
            <a:r>
              <a:rPr lang="el-GR" sz="2400" dirty="0">
                <a:solidFill>
                  <a:schemeClr val="tx1"/>
                </a:solidFill>
              </a:rPr>
              <a:t>Παράγονται όταν το επίκεντρο είναι σχετικά κοντά στην επιφάνεια </a:t>
            </a:r>
          </a:p>
          <a:p>
            <a:pPr lvl="1"/>
            <a:r>
              <a:rPr lang="el-GR" sz="2400" dirty="0">
                <a:solidFill>
                  <a:schemeClr val="tx1"/>
                </a:solidFill>
              </a:rPr>
              <a:t>Ταξιδεύουν πιο αργά από τα</a:t>
            </a:r>
            <a:r>
              <a:rPr lang="en-US" sz="2400" dirty="0">
                <a:solidFill>
                  <a:schemeClr val="tx1"/>
                </a:solidFill>
              </a:rPr>
              <a:t> S-</a:t>
            </a:r>
            <a:r>
              <a:rPr lang="el-GR" sz="2400" dirty="0">
                <a:solidFill>
                  <a:schemeClr val="tx1"/>
                </a:solidFill>
              </a:rPr>
              <a:t>κύματα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l-GR" sz="2400" dirty="0">
                <a:solidFill>
                  <a:schemeClr val="tx1"/>
                </a:solidFill>
              </a:rPr>
              <a:t>αλλά μπορεί να έχουν πολύ μεγαλύτερο πλάτος και να είναι το πιο καταστροφικό είδος σεισμικών κυμάτων</a:t>
            </a:r>
          </a:p>
          <a:p>
            <a:endParaRPr lang="el-GR" sz="1100" dirty="0">
              <a:solidFill>
                <a:schemeClr val="tx1"/>
              </a:solidFill>
            </a:endParaRPr>
          </a:p>
          <a:p>
            <a:r>
              <a:rPr lang="el-GR" sz="2600" dirty="0">
                <a:solidFill>
                  <a:schemeClr val="tx1"/>
                </a:solidFill>
              </a:rPr>
              <a:t>Υπάρχουν δυο ειδών κύματα επιφάνειας</a:t>
            </a:r>
            <a:endParaRPr lang="en-US" sz="2600" dirty="0">
              <a:solidFill>
                <a:schemeClr val="tx1"/>
              </a:solidFill>
            </a:endParaRPr>
          </a:p>
          <a:p>
            <a:pPr lvl="1"/>
            <a:r>
              <a:rPr lang="el-GR" sz="2400" b="1" dirty="0">
                <a:solidFill>
                  <a:schemeClr val="tx1"/>
                </a:solidFill>
              </a:rPr>
              <a:t>Κύματα </a:t>
            </a:r>
            <a:r>
              <a:rPr lang="en-US" sz="2400" b="1" dirty="0">
                <a:solidFill>
                  <a:schemeClr val="tx1"/>
                </a:solidFill>
              </a:rPr>
              <a:t>Rayleigh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l-GR" sz="2400" b="1" dirty="0">
                <a:solidFill>
                  <a:schemeClr val="tx1"/>
                </a:solidFill>
              </a:rPr>
              <a:t>Κύματα </a:t>
            </a:r>
            <a:r>
              <a:rPr lang="en-US" sz="2400" b="1" dirty="0">
                <a:solidFill>
                  <a:schemeClr val="tx1"/>
                </a:solidFill>
              </a:rPr>
              <a:t>Love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5410200" y="710292"/>
            <a:ext cx="3176750" cy="490776"/>
          </a:xfrm>
          <a:prstGeom prst="horizontalScroll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Σεισμικά Κύματα (εκτός ύλης)</a:t>
            </a:r>
          </a:p>
        </p:txBody>
      </p:sp>
    </p:spTree>
    <p:extLst>
      <p:ext uri="{BB962C8B-B14F-4D97-AF65-F5344CB8AC3E}">
        <p14:creationId xmlns:p14="http://schemas.microsoft.com/office/powerpoint/2010/main" val="393790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53200" y="710292"/>
            <a:ext cx="2033750" cy="490776"/>
          </a:xfrm>
          <a:prstGeom prst="horizontalScroll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Σεισμικά Κύματα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214" y="6232580"/>
            <a:ext cx="6019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hlinkClick r:id="rId3"/>
              </a:rPr>
              <a:t>https://www.exploratorium.edu/faultline/basics/waves.html</a:t>
            </a:r>
            <a:endParaRPr lang="el-GR" sz="1600" dirty="0"/>
          </a:p>
        </p:txBody>
      </p:sp>
      <p:pic>
        <p:nvPicPr>
          <p:cNvPr id="1026" name="Picture 2" descr="https://web.ua.es/urs/sismosurs/ondas/Love_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4951804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originals/a5/0b/06/a50b06fbf85c14bb9cfaa8e7bf7b534c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681467"/>
            <a:ext cx="5102225" cy="2551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6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53200" y="710292"/>
            <a:ext cx="2033750" cy="490776"/>
          </a:xfrm>
          <a:prstGeom prst="horizontalScroll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Σεισμικά Κύματα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214" y="6232580"/>
            <a:ext cx="6019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hlinkClick r:id="rId3"/>
              </a:rPr>
              <a:t>https://www.exploratorium.edu/faultline/basics/waves.html</a:t>
            </a:r>
            <a:endParaRPr lang="el-GR" sz="1600" dirty="0"/>
          </a:p>
        </p:txBody>
      </p:sp>
      <p:pic>
        <p:nvPicPr>
          <p:cNvPr id="4" name="Picture 2" descr="https://www.mtu.edu/geo/community/seismology/learn/seismology-study/images/p-wave-s-wave-vertical8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37" y="1620615"/>
            <a:ext cx="7620000" cy="4457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59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850" y="1503618"/>
            <a:ext cx="2847303" cy="4899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517266"/>
                <a:ext cx="5205250" cy="503593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dirty="0" err="1"/>
                  <a:t>Κυματοσυνάρτηση</a:t>
                </a:r>
                <a:r>
                  <a:rPr lang="el-GR" b="1" dirty="0"/>
                  <a:t> – Συνάρτηση Κύματος</a:t>
                </a:r>
                <a:r>
                  <a:rPr lang="el-GR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b="0" i="1" dirty="0"/>
              </a:p>
              <a:p>
                <a:pPr marL="68580" indent="0">
                  <a:buNone/>
                </a:pPr>
                <a:endParaRPr lang="en-US" sz="400" b="1" i="1" dirty="0"/>
              </a:p>
              <a:p>
                <a:endParaRPr lang="el-GR" sz="1100" b="1" dirty="0">
                  <a:effectLst/>
                </a:endParaRPr>
              </a:p>
              <a:p>
                <a:r>
                  <a:rPr lang="el-GR" b="1" dirty="0">
                    <a:effectLst/>
                  </a:rPr>
                  <a:t>Μετατόπιση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effectLst/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i="0"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1" dirty="0">
                    <a:effectLst/>
                  </a:rPr>
                  <a:t>του στοιχείου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1" dirty="0">
                    <a:effectLst/>
                  </a:rPr>
                  <a:t>ενός κύματος </a:t>
                </a:r>
                <a:r>
                  <a:rPr lang="el-GR" b="1" dirty="0"/>
                  <a:t>τη </a:t>
                </a:r>
                <a:r>
                  <a:rPr lang="el-GR" b="1" dirty="0">
                    <a:effectLst/>
                  </a:rPr>
                  <a:t>χρονική στιγμή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effectLst/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el-GR" b="1" dirty="0">
                  <a:effectLst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l-G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i="1" dirty="0"/>
                  <a:t>            </a:t>
                </a:r>
                <a:r>
                  <a:rPr lang="el-GR" dirty="0"/>
                  <a:t>κίνηση προς τα δεξιά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l-G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𝑢𝑡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1" i="1" dirty="0"/>
                  <a:t>            </a:t>
                </a:r>
                <a:r>
                  <a:rPr lang="el-GR" dirty="0"/>
                  <a:t>κίνηση προς τα αριστερά</a:t>
                </a:r>
              </a:p>
              <a:p>
                <a:pPr lvl="2"/>
                <a:r>
                  <a:rPr lang="el-GR" dirty="0"/>
                  <a:t>όπου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η ταχύτητα διάδοσης του παλμού</a:t>
                </a:r>
              </a:p>
              <a:p>
                <a:pPr lvl="1"/>
                <a:r>
                  <a:rPr lang="el-GR" dirty="0"/>
                  <a:t>Για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𝜎𝜏𝛼𝜃𝜀𝜌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</a:rPr>
                      <m:t>ό</m:t>
                    </m:r>
                  </m:oMath>
                </a14:m>
                <a:r>
                  <a:rPr lang="en-US" dirty="0"/>
                  <a:t>, </a:t>
                </a:r>
                <a:r>
                  <a:rPr lang="el-GR" dirty="0"/>
                  <a:t>παρατηρούμε μια «</a:t>
                </a:r>
                <a:r>
                  <a:rPr lang="el-GR" b="1" dirty="0"/>
                  <a:t>φωτογραφία</a:t>
                </a:r>
                <a:r>
                  <a:rPr lang="el-GR" dirty="0"/>
                  <a:t>» του </a:t>
                </a:r>
                <a:r>
                  <a:rPr lang="el-GR" b="1" dirty="0"/>
                  <a:t>όλου</a:t>
                </a:r>
                <a:r>
                  <a:rPr lang="el-GR" dirty="0"/>
                  <a:t> κύματος για μια χρονική στιγμή</a:t>
                </a:r>
              </a:p>
              <a:p>
                <a:pPr lvl="1"/>
                <a:r>
                  <a:rPr lang="el-GR" dirty="0"/>
                  <a:t>Για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𝜎𝜏𝛼𝜃𝜀𝜌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</a:rPr>
                      <m:t>ό</m:t>
                    </m:r>
                  </m:oMath>
                </a14:m>
                <a:r>
                  <a:rPr lang="en-US" dirty="0"/>
                  <a:t>, </a:t>
                </a:r>
                <a:r>
                  <a:rPr lang="el-GR" dirty="0"/>
                  <a:t>παρατηρούμε την κίνηση </a:t>
                </a:r>
                <a:r>
                  <a:rPr lang="el-GR" b="1" dirty="0"/>
                  <a:t>ενός στοιχείου </a:t>
                </a:r>
                <a:r>
                  <a:rPr lang="el-GR" dirty="0"/>
                  <a:t>του κύματος με </a:t>
                </a:r>
                <a:br>
                  <a:rPr lang="el-GR" dirty="0"/>
                </a:br>
                <a:r>
                  <a:rPr lang="el-GR" dirty="0"/>
                  <a:t>την πάροδο του χρόνου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517266"/>
                <a:ext cx="5205250" cy="5035933"/>
              </a:xfrm>
              <a:blipFill rotWithShape="0">
                <a:blip r:embed="rId3"/>
                <a:stretch>
                  <a:fillRect t="-1574" r="-105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/>
          <p:cNvSpPr/>
          <p:nvPr/>
        </p:nvSpPr>
        <p:spPr>
          <a:xfrm>
            <a:off x="3811554" y="3188178"/>
            <a:ext cx="563025" cy="199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ight Arrow 6"/>
          <p:cNvSpPr/>
          <p:nvPr/>
        </p:nvSpPr>
        <p:spPr>
          <a:xfrm>
            <a:off x="3819330" y="3792189"/>
            <a:ext cx="563025" cy="184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ounded Rectangle 5"/>
          <p:cNvSpPr/>
          <p:nvPr/>
        </p:nvSpPr>
        <p:spPr>
          <a:xfrm>
            <a:off x="1066800" y="4660646"/>
            <a:ext cx="4419600" cy="1742391"/>
          </a:xfrm>
          <a:prstGeom prst="roundRect">
            <a:avLst>
              <a:gd name="adj" fmla="val 9170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323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77" y="1474434"/>
            <a:ext cx="8114244" cy="49625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505200" y="1524000"/>
            <a:ext cx="2819400" cy="3048000"/>
            <a:chOff x="3505200" y="1524000"/>
            <a:chExt cx="2819400" cy="3048000"/>
          </a:xfrm>
        </p:grpSpPr>
        <p:cxnSp>
          <p:nvCxnSpPr>
            <p:cNvPr id="5" name="Straight Connector 4"/>
            <p:cNvCxnSpPr/>
            <p:nvPr/>
          </p:nvCxnSpPr>
          <p:spPr>
            <a:xfrm flipH="1" flipV="1">
              <a:off x="3505200" y="1524000"/>
              <a:ext cx="2819400" cy="304800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4495800" y="2590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958080" y="3098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425440" y="362712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908040" y="41402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997960" y="207772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505200" y="15240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27206" y="3057065"/>
            <a:ext cx="2819400" cy="3048000"/>
            <a:chOff x="3505200" y="1524000"/>
            <a:chExt cx="2819400" cy="3048000"/>
          </a:xfrm>
          <a:solidFill>
            <a:srgbClr val="00B050"/>
          </a:solidFill>
        </p:grpSpPr>
        <p:cxnSp>
          <p:nvCxnSpPr>
            <p:cNvPr id="17" name="Straight Connector 16"/>
            <p:cNvCxnSpPr/>
            <p:nvPr/>
          </p:nvCxnSpPr>
          <p:spPr>
            <a:xfrm flipH="1" flipV="1">
              <a:off x="3505200" y="1524000"/>
              <a:ext cx="2819400" cy="3048000"/>
            </a:xfrm>
            <a:prstGeom prst="line">
              <a:avLst/>
            </a:prstGeom>
            <a:grpFill/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4495800" y="259080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958080" y="309880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425440" y="362712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908040" y="414020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997960" y="207772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505200" y="152400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262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4443250" cy="4417330"/>
              </a:xfrm>
            </p:spPr>
            <p:txBody>
              <a:bodyPr/>
              <a:lstStyle/>
              <a:p>
                <a:r>
                  <a:rPr lang="el-GR" b="1" dirty="0"/>
                  <a:t>Παράδειγμα:</a:t>
                </a:r>
              </a:p>
              <a:p>
                <a:pPr lvl="1"/>
                <a:r>
                  <a:rPr lang="el-GR" dirty="0"/>
                  <a:t>Έστω ένας παλμός που κινείται προς τα δεξιά κατά μήκος του άξονα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και περιγράφεται ως </a:t>
                </a: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−3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dirty="0"/>
                  <a:t/>
                </a:r>
                <a:br>
                  <a:rPr lang="en-US" dirty="0"/>
                </a:br>
                <a:endParaRPr lang="en-US" dirty="0"/>
              </a:p>
              <a:p>
                <a:pPr marL="685800" lvl="2" indent="0">
                  <a:buNone/>
                </a:pPr>
                <a:r>
                  <a:rPr lang="el-GR" dirty="0"/>
                  <a:t>όπου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</a:t>
                </a:r>
                <a:r>
                  <a:rPr lang="el-GR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σε εκατοστά και το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σε δευτερόλεπτα.</a:t>
                </a:r>
                <a:r>
                  <a:rPr lang="en-US" dirty="0"/>
                  <a:t> </a:t>
                </a:r>
              </a:p>
              <a:p>
                <a:pPr marL="685800" lvl="2" indent="0">
                  <a:buNone/>
                </a:pPr>
                <a:endParaRPr lang="en-US" dirty="0"/>
              </a:p>
              <a:p>
                <a:r>
                  <a:rPr lang="el-GR" dirty="0"/>
                  <a:t>Παλμοί για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=0, 1, 2</m:t>
                    </m:r>
                  </m:oMath>
                </a14:m>
                <a:r>
                  <a:rPr lang="en-US" dirty="0"/>
                  <a:t> 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4443250" cy="4417330"/>
              </a:xfrm>
              <a:blipFill rotWithShape="0">
                <a:blip r:embed="rId2"/>
                <a:stretch>
                  <a:fillRect t="-1103" r="-137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755959"/>
            <a:ext cx="3531209" cy="570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7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l="4878" b="3609"/>
          <a:stretch/>
        </p:blipFill>
        <p:spPr>
          <a:xfrm>
            <a:off x="2743200" y="914400"/>
            <a:ext cx="5943600" cy="441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/>
              <a:t>Ημιτονοειδή κύματα</a:t>
            </a:r>
          </a:p>
          <a:p>
            <a:endParaRPr lang="el-GR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79772" y="5505157"/>
            <a:ext cx="8030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/>
              <a:t>Όταν ένα ημιτονοειδές κύμα δημιουργείται σε ένα μέσο διάδοσης, κάθε στοιχείο του μέσου διάδοσης εκτελεί απλή αρμονική ταλάντωση</a:t>
            </a:r>
            <a:r>
              <a:rPr lang="el-GR" sz="2000" b="1" dirty="0" smtClean="0"/>
              <a:t>!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54473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/>
              <a:t>Ημιτονοειδή κύματα</a:t>
            </a:r>
          </a:p>
          <a:p>
            <a:endParaRPr lang="el-GR" sz="1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785"/>
          <a:stretch/>
        </p:blipFill>
        <p:spPr>
          <a:xfrm>
            <a:off x="838200" y="1868107"/>
            <a:ext cx="7391090" cy="4578631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231392" y="1538189"/>
            <a:ext cx="6452793" cy="4340258"/>
            <a:chOff x="1231392" y="1538189"/>
            <a:chExt cx="6452793" cy="4340258"/>
          </a:xfrm>
        </p:grpSpPr>
        <p:cxnSp>
          <p:nvCxnSpPr>
            <p:cNvPr id="5" name="Straight Connector 4"/>
            <p:cNvCxnSpPr/>
            <p:nvPr/>
          </p:nvCxnSpPr>
          <p:spPr>
            <a:xfrm flipH="1" flipV="1">
              <a:off x="2667000" y="2819400"/>
              <a:ext cx="3124200" cy="274320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2787648" y="2919414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276600" y="3352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810000" y="38100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282440" y="423164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790440" y="467868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308600" y="5130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 flipV="1">
              <a:off x="4149926" y="1538189"/>
              <a:ext cx="3124200" cy="274320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4759526" y="207158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292926" y="252878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765366" y="295042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273366" y="339746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791526" y="384958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 flipV="1">
              <a:off x="3349592" y="3016995"/>
              <a:ext cx="3124200" cy="2743200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3470240" y="3117009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959192" y="355039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492592" y="400759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965032" y="442923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473032" y="487627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991192" y="532839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73032" y="5509115"/>
              <a:ext cx="576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max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23595" y="2608045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min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07296" y="4203929"/>
              <a:ext cx="576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max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 flipV="1">
              <a:off x="1642884" y="4094486"/>
              <a:ext cx="2006052" cy="1783961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1955800" y="4379914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444752" y="4813300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967992" y="5260340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231392" y="3794057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211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/>
              <a:t>Ημιτονοειδή κύματα</a:t>
            </a:r>
          </a:p>
          <a:p>
            <a:endParaRPr lang="el-GR" sz="1200" b="1" dirty="0"/>
          </a:p>
        </p:txBody>
      </p:sp>
      <p:pic>
        <p:nvPicPr>
          <p:cNvPr id="2050" name="Picture 2" descr="Pictur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44" y="2310946"/>
            <a:ext cx="5147733" cy="28956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62600" y="1074813"/>
                <a:ext cx="2980709" cy="1226939"/>
              </a:xfrm>
              <a:prstGeom prst="horizontalScroll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aa-ET" b="1" i="1" dirty="0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b="1" dirty="0"/>
                  <a:t> </a:t>
                </a:r>
                <a:r>
                  <a:rPr lang="el-GR" b="1" dirty="0"/>
                  <a:t>σταθερό:</a:t>
                </a:r>
                <a:endParaRPr lang="aa-ET" b="1" dirty="0"/>
              </a:p>
              <a:p>
                <a:pPr algn="ctr"/>
                <a:r>
                  <a:rPr lang="el-GR" b="1" dirty="0"/>
                  <a:t>βλέπουμε </a:t>
                </a:r>
                <a:r>
                  <a:rPr lang="el-GR" b="1" u="sng" dirty="0"/>
                  <a:t>όλα</a:t>
                </a:r>
                <a:r>
                  <a:rPr lang="el-GR" b="1" dirty="0"/>
                  <a:t> τα στοιχεία </a:t>
                </a:r>
                <a:br>
                  <a:rPr lang="el-GR" b="1" dirty="0"/>
                </a:br>
                <a:r>
                  <a:rPr lang="el-GR" b="1" dirty="0"/>
                  <a:t>για αυτό το </a:t>
                </a:r>
                <a14:m>
                  <m:oMath xmlns:m="http://schemas.openxmlformats.org/officeDocument/2006/math">
                    <m:r>
                      <a:rPr lang="aa-ET" b="1" i="1" dirty="0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1074813"/>
                <a:ext cx="2980709" cy="1226939"/>
              </a:xfrm>
              <a:prstGeom prst="horizontalScroll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584199" y="5268413"/>
                <a:ext cx="2977489" cy="1226939"/>
              </a:xfrm>
              <a:prstGeom prst="horizontalScroll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aa-ET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b="1" dirty="0"/>
                  <a:t> </a:t>
                </a:r>
                <a:r>
                  <a:rPr lang="el-GR" b="1" dirty="0"/>
                  <a:t>σταθερό</a:t>
                </a:r>
                <a:r>
                  <a:rPr lang="aa-ET" b="1" dirty="0"/>
                  <a:t>:</a:t>
                </a:r>
              </a:p>
              <a:p>
                <a:pPr algn="ctr"/>
                <a:r>
                  <a:rPr lang="el-GR" b="1" dirty="0"/>
                  <a:t>βλέπουμε </a:t>
                </a:r>
                <a:r>
                  <a:rPr lang="el-GR" b="1" u="sng" dirty="0"/>
                  <a:t>ένα</a:t>
                </a:r>
                <a:r>
                  <a:rPr lang="el-GR" b="1" dirty="0"/>
                  <a:t> στοιχείο</a:t>
                </a:r>
                <a:br>
                  <a:rPr lang="el-GR" b="1" dirty="0"/>
                </a:br>
                <a:r>
                  <a:rPr lang="el-GR" b="1" dirty="0"/>
                  <a:t>για κάθε</a:t>
                </a:r>
                <a14:m>
                  <m:oMath xmlns:m="http://schemas.openxmlformats.org/officeDocument/2006/math">
                    <m:r>
                      <a:rPr lang="el-GR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aa-ET" b="1" i="1" dirty="0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aa-ET" b="1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199" y="5268413"/>
                <a:ext cx="2977489" cy="1226939"/>
              </a:xfrm>
              <a:prstGeom prst="horizontalScroll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47119" y="2950674"/>
                <a:ext cx="104874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119" y="2950674"/>
                <a:ext cx="1048749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6977" r="-10465" b="-3442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47119" y="4267200"/>
                <a:ext cx="104842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119" y="4267200"/>
                <a:ext cx="1048429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6977" r="-10465" b="-3278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980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Reminder…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82436"/>
            <a:ext cx="7872250" cy="4994564"/>
          </a:xfrm>
        </p:spPr>
        <p:txBody>
          <a:bodyPr>
            <a:normAutofit lnSpcReduction="10000"/>
          </a:bodyPr>
          <a:lstStyle/>
          <a:p>
            <a:r>
              <a:rPr lang="el-GR" b="1" dirty="0"/>
              <a:t>Διαλέξεις</a:t>
            </a:r>
          </a:p>
          <a:p>
            <a:pPr lvl="1"/>
            <a:r>
              <a:rPr lang="el-GR" b="1" dirty="0"/>
              <a:t>Προαιρετική</a:t>
            </a:r>
            <a:r>
              <a:rPr lang="el-GR" dirty="0"/>
              <a:t> παρουσία!</a:t>
            </a:r>
            <a:br>
              <a:rPr lang="el-GR" dirty="0"/>
            </a:br>
            <a:endParaRPr lang="el-GR" dirty="0"/>
          </a:p>
          <a:p>
            <a:pPr lvl="1"/>
            <a:endParaRPr lang="el-GR" sz="1000" dirty="0"/>
          </a:p>
          <a:p>
            <a:pPr lvl="1"/>
            <a:r>
              <a:rPr lang="el-GR" dirty="0"/>
              <a:t>Είστε εδώ γιατί </a:t>
            </a:r>
            <a:r>
              <a:rPr lang="el-GR" b="1" dirty="0"/>
              <a:t>θέλετε</a:t>
            </a:r>
            <a:r>
              <a:rPr lang="el-GR" dirty="0"/>
              <a:t> να ακούσετε/συμμετέχετε</a:t>
            </a:r>
            <a:br>
              <a:rPr lang="el-GR" dirty="0"/>
            </a:br>
            <a:r>
              <a:rPr lang="el-GR" dirty="0"/>
              <a:t/>
            </a:r>
            <a:br>
              <a:rPr lang="el-GR" dirty="0"/>
            </a:br>
            <a:endParaRPr lang="el-GR" dirty="0"/>
          </a:p>
          <a:p>
            <a:pPr lvl="1"/>
            <a:r>
              <a:rPr lang="el-GR" dirty="0"/>
              <a:t>Δεν υπάρχουν απουσίες</a:t>
            </a:r>
            <a:br>
              <a:rPr lang="el-GR" dirty="0"/>
            </a:br>
            <a:r>
              <a:rPr lang="el-GR" dirty="0"/>
              <a:t/>
            </a:r>
            <a:br>
              <a:rPr lang="el-GR" dirty="0"/>
            </a:br>
            <a:endParaRPr lang="el-GR" dirty="0"/>
          </a:p>
          <a:p>
            <a:pPr lvl="1"/>
            <a:r>
              <a:rPr lang="el-GR" dirty="0"/>
              <a:t>Υπάρχει </a:t>
            </a:r>
            <a:r>
              <a:rPr lang="el-GR" b="1" u="sng" dirty="0"/>
              <a:t>σεβασμός</a:t>
            </a:r>
            <a:r>
              <a:rPr lang="el-GR" dirty="0"/>
              <a:t> στους συναδέλφους σας και στην εκπαιδευτική διαδικασία</a:t>
            </a:r>
          </a:p>
          <a:p>
            <a:pPr marL="365760" lvl="1" indent="0">
              <a:buNone/>
            </a:pPr>
            <a:endParaRPr lang="el-GR" b="1" dirty="0"/>
          </a:p>
          <a:p>
            <a:pPr lvl="1"/>
            <a:r>
              <a:rPr lang="el-GR" b="1" dirty="0"/>
              <a:t>Προστατέψτε εσάς και τους συναδέλφους σας</a:t>
            </a:r>
            <a:r>
              <a:rPr lang="el-GR" dirty="0"/>
              <a:t>: απέχετε από το μάθημα αν δεν είστε/αισθάνεστε καλά</a:t>
            </a:r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5082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1" y="1371600"/>
                <a:ext cx="7415050" cy="51031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Ημιτονοειδή κύματα</a:t>
                </a:r>
              </a:p>
              <a:p>
                <a:endParaRPr lang="el-GR" sz="1200" b="1" dirty="0"/>
              </a:p>
              <a:p>
                <a:r>
                  <a:rPr lang="el-GR" b="1" dirty="0"/>
                  <a:t>Μήκος 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  <a:p>
                <a:pPr lvl="1"/>
                <a:r>
                  <a:rPr lang="el-GR" dirty="0"/>
                  <a:t>Απόσταση!</a:t>
                </a:r>
              </a:p>
              <a:p>
                <a:endParaRPr lang="el-GR" b="1" dirty="0"/>
              </a:p>
              <a:p>
                <a:r>
                  <a:rPr lang="el-GR" b="1" dirty="0"/>
                  <a:t>Περίοδος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l-GR" dirty="0"/>
              </a:p>
              <a:p>
                <a:pPr lvl="1"/>
                <a:r>
                  <a:rPr lang="el-GR" dirty="0"/>
                  <a:t>Χρονικό διάστημα!</a:t>
                </a:r>
              </a:p>
              <a:p>
                <a:endParaRPr lang="el-GR" b="1" dirty="0"/>
              </a:p>
              <a:p>
                <a:r>
                  <a:rPr lang="el-GR" b="1" dirty="0"/>
                  <a:t>Συχνότητα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1" dirty="0"/>
                  <a:t>	</a:t>
                </a:r>
              </a:p>
              <a:p>
                <a:pPr lvl="1"/>
                <a:r>
                  <a:rPr lang="el-GR" sz="1800" dirty="0"/>
                  <a:t>Αριθμός κορυφών </a:t>
                </a:r>
                <a:br>
                  <a:rPr lang="el-GR" sz="1800" dirty="0"/>
                </a:br>
                <a:r>
                  <a:rPr lang="el-GR" sz="1800" dirty="0"/>
                  <a:t>ανά μονάδα χρόνου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el-GR" sz="1800" dirty="0"/>
              </a:p>
              <a:p>
                <a:pPr lvl="1"/>
                <a:r>
                  <a:rPr lang="el-GR" sz="1800" dirty="0"/>
                  <a:t>Μετριέται σε </a:t>
                </a:r>
                <a:r>
                  <a:rPr lang="en-US" sz="1800" dirty="0"/>
                  <a:t>Hertz (Hz)</a:t>
                </a:r>
                <a:endParaRPr lang="el-GR" sz="18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1" y="1371600"/>
                <a:ext cx="7415050" cy="5103130"/>
              </a:xfrm>
              <a:blipFill rotWithShape="0">
                <a:blip r:embed="rId2"/>
                <a:stretch>
                  <a:fillRect t="-956" b="-322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1" b="53678"/>
          <a:stretch/>
        </p:blipFill>
        <p:spPr>
          <a:xfrm>
            <a:off x="4704423" y="1600200"/>
            <a:ext cx="2809981" cy="1828800"/>
          </a:xfrm>
          <a:prstGeom prst="rect">
            <a:avLst/>
          </a:prstGeom>
        </p:spPr>
      </p:pic>
      <p:cxnSp>
        <p:nvCxnSpPr>
          <p:cNvPr id="9" name="Elbow Connector 8"/>
          <p:cNvCxnSpPr/>
          <p:nvPr/>
        </p:nvCxnSpPr>
        <p:spPr>
          <a:xfrm flipV="1">
            <a:off x="3561423" y="1905000"/>
            <a:ext cx="1219200" cy="304800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>
            <a:off x="3561423" y="2209800"/>
            <a:ext cx="1219200" cy="784222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09"/>
          <a:stretch/>
        </p:blipFill>
        <p:spPr>
          <a:xfrm>
            <a:off x="4704423" y="708023"/>
            <a:ext cx="2809981" cy="9015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1" b="32191"/>
          <a:stretch/>
        </p:blipFill>
        <p:spPr>
          <a:xfrm>
            <a:off x="4636101" y="3429000"/>
            <a:ext cx="2809981" cy="1143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09"/>
          <a:stretch/>
        </p:blipFill>
        <p:spPr>
          <a:xfrm>
            <a:off x="4642921" y="4574270"/>
            <a:ext cx="2809981" cy="1900460"/>
          </a:xfrm>
          <a:prstGeom prst="rect">
            <a:avLst/>
          </a:prstGeom>
        </p:spPr>
      </p:pic>
      <p:cxnSp>
        <p:nvCxnSpPr>
          <p:cNvPr id="15" name="Elbow Connector 14"/>
          <p:cNvCxnSpPr/>
          <p:nvPr/>
        </p:nvCxnSpPr>
        <p:spPr>
          <a:xfrm>
            <a:off x="2743200" y="3581400"/>
            <a:ext cx="2362200" cy="1295400"/>
          </a:xfrm>
          <a:prstGeom prst="bentConnector3">
            <a:avLst>
              <a:gd name="adj1" fmla="val 43868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rot="16200000" flipH="1">
            <a:off x="3667691" y="4201091"/>
            <a:ext cx="1929492" cy="1707925"/>
          </a:xfrm>
          <a:prstGeom prst="bentConnector3">
            <a:avLst>
              <a:gd name="adj1" fmla="val 100206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61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/>
              <a:t>Ημιτονοειδή κύματα</a:t>
            </a:r>
          </a:p>
        </p:txBody>
      </p:sp>
      <p:pic>
        <p:nvPicPr>
          <p:cNvPr id="3074" name="Picture 2" descr="Pictur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438400"/>
            <a:ext cx="5960529" cy="33528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36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/>
              <a:t>Ημιτονοειδή κύματα</a:t>
            </a:r>
          </a:p>
        </p:txBody>
      </p:sp>
      <p:pic>
        <p:nvPicPr>
          <p:cNvPr id="3076" name="Picture 4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438400"/>
            <a:ext cx="5943600" cy="334327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62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524000"/>
                <a:ext cx="7948449" cy="49530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dirty="0"/>
                  <a:t>Χρειαζόμαστε μια 3Δ συνάρτηση για την περιγραφή κύματος</a:t>
                </a:r>
              </a:p>
              <a:p>
                <a:r>
                  <a:rPr lang="el-GR" b="1" dirty="0"/>
                  <a:t>Κυματοσυνάρτηση </a:t>
                </a: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ctrlP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±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𝑢𝑡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r>
                  <a:rPr lang="el-GR" b="1" dirty="0"/>
                  <a:t>Ταχύτητα διάδοσης</a:t>
                </a:r>
                <a:r>
                  <a:rPr lang="el-GR" b="0" i="1" dirty="0">
                    <a:latin typeface="Cambria Math" panose="02040503050406030204" pitchFamily="18" charset="0"/>
                  </a:rPr>
                  <a:t/>
                </a:r>
                <a:br>
                  <a:rPr lang="el-GR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𝛵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l-GR" i="1" dirty="0"/>
              </a:p>
              <a:p>
                <a:r>
                  <a:rPr lang="el-GR" b="1" dirty="0" err="1"/>
                  <a:t>Κυματαριθμός</a:t>
                </a:r>
                <a:r>
                  <a:rPr lang="el-GR" b="1" dirty="0"/>
                  <a:t> </a:t>
                </a:r>
                <a:r>
                  <a:rPr lang="el-GR" i="1" dirty="0">
                    <a:latin typeface="Cambria Math" panose="02040503050406030204" pitchFamily="18" charset="0"/>
                  </a:rPr>
                  <a:t/>
                </a:r>
                <a:br>
                  <a:rPr lang="el-GR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endParaRPr lang="el-GR" dirty="0"/>
              </a:p>
              <a:p>
                <a:r>
                  <a:rPr lang="el-GR" b="1" dirty="0"/>
                  <a:t>Γωνιακή συχνότητα </a:t>
                </a:r>
                <a:br>
                  <a:rPr lang="el-GR" b="1" dirty="0"/>
                </a:b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𝛵</m:t>
                        </m:r>
                      </m:den>
                    </m:f>
                  </m:oMath>
                </a14:m>
                <a:endParaRPr lang="el-GR" i="1" dirty="0"/>
              </a:p>
              <a:p>
                <a:r>
                  <a:rPr lang="el-GR" b="1" dirty="0"/>
                  <a:t>Οπότε</a:t>
                </a:r>
                <a:r>
                  <a:rPr lang="el-GR" dirty="0"/>
                  <a:t> </a:t>
                </a:r>
                <a:br>
                  <a:rPr lang="el-GR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e>
                    </m:func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524000"/>
                <a:ext cx="7948449" cy="4953000"/>
              </a:xfrm>
              <a:blipFill rotWithShape="0">
                <a:blip r:embed="rId2"/>
                <a:stretch>
                  <a:fillRect t="-1599" b="-12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87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413998"/>
            <a:ext cx="4783850" cy="408585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738350" y="1473359"/>
                <a:ext cx="761737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l-GR" sz="2400" dirty="0" smtClean="0"/>
                  <a:t>3Δ αναπαράσταση κυματοσυνάρτηση ημιτονοειδούς κύματος για ΚΑΘΕ </a:t>
                </a:r>
                <a14:m>
                  <m:oMath xmlns:m="http://schemas.openxmlformats.org/officeDocument/2006/math">
                    <m:r>
                      <a:rPr lang="en-BS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BS" sz="2400" dirty="0" smtClean="0"/>
                  <a:t> </a:t>
                </a:r>
                <a:r>
                  <a:rPr lang="el-GR" sz="2400" dirty="0" smtClean="0"/>
                  <a:t>και ΚΑΘΕ </a:t>
                </a:r>
                <a14:m>
                  <m:oMath xmlns:m="http://schemas.openxmlformats.org/officeDocument/2006/math">
                    <m:r>
                      <a:rPr lang="en-BS" sz="24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BS" sz="2400" dirty="0" smtClean="0"/>
                  <a:t> </a:t>
                </a:r>
                <a:r>
                  <a:rPr lang="el-GR" sz="2400" dirty="0" smtClean="0"/>
                  <a:t>στο </a:t>
                </a:r>
                <a14:m>
                  <m:oMath xmlns:m="http://schemas.openxmlformats.org/officeDocument/2006/math">
                    <m:r>
                      <a:rPr lang="el-GR" sz="2400" i="1" dirty="0" smtClean="0">
                        <a:latin typeface="Cambria Math" panose="02040503050406030204" pitchFamily="18" charset="0"/>
                      </a:rPr>
                      <m:t>[−6,6]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350" y="1473359"/>
                <a:ext cx="7617374" cy="830997"/>
              </a:xfrm>
              <a:prstGeom prst="rect">
                <a:avLst/>
              </a:prstGeom>
              <a:blipFill>
                <a:blip r:embed="rId3"/>
                <a:stretch>
                  <a:fillRect l="-1040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86102">
            <a:off x="742361" y="3679783"/>
            <a:ext cx="2932496" cy="1819502"/>
          </a:xfrm>
          <a:prstGeom prst="rect">
            <a:avLst/>
          </a:prstGeom>
        </p:spPr>
      </p:pic>
      <p:cxnSp>
        <p:nvCxnSpPr>
          <p:cNvPr id="7" name="Elbow Connector 6"/>
          <p:cNvCxnSpPr>
            <a:stCxn id="5" idx="1"/>
            <a:endCxn id="4" idx="1"/>
          </p:cNvCxnSpPr>
          <p:nvPr/>
        </p:nvCxnSpPr>
        <p:spPr>
          <a:xfrm rot="10800000" flipH="1" flipV="1">
            <a:off x="828770" y="4093622"/>
            <a:ext cx="3057430" cy="363302"/>
          </a:xfrm>
          <a:prstGeom prst="bentConnector5">
            <a:avLst>
              <a:gd name="adj1" fmla="val -7477"/>
              <a:gd name="adj2" fmla="val -232587"/>
              <a:gd name="adj3" fmla="val 84888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98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48449" cy="5257800"/>
              </a:xfrm>
            </p:spPr>
            <p:txBody>
              <a:bodyPr>
                <a:normAutofit fontScale="92500"/>
              </a:bodyPr>
              <a:lstStyle/>
              <a:p>
                <a:r>
                  <a:rPr lang="el-GR" b="1" dirty="0" smtClean="0"/>
                  <a:t>Κυματοσυνάρτηση </a:t>
                </a:r>
                <a:endParaRPr lang="en-BS" b="1" dirty="0"/>
              </a:p>
              <a:p>
                <a:endParaRPr lang="el-GR" sz="400" i="1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68580" indent="0">
                  <a:buNone/>
                </a:pPr>
                <a:endParaRPr lang="el-GR" sz="300" dirty="0"/>
              </a:p>
              <a:p>
                <a:r>
                  <a:rPr lang="el-GR" dirty="0"/>
                  <a:t>Φωτογραφία για κάποια χρονική στιγμή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(</a:t>
                </a:r>
                <a:r>
                  <a:rPr lang="el-GR" dirty="0"/>
                  <a:t>έστω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sz="600" dirty="0"/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B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B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B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B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B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/>
                <a:r>
                  <a:rPr lang="el-GR" dirty="0"/>
                  <a:t>Περιγράφει </a:t>
                </a:r>
                <a:r>
                  <a:rPr lang="el-GR" b="1" dirty="0"/>
                  <a:t>όλο το κύμα – κάθε στοιχείο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BS" b="1" dirty="0" smtClean="0"/>
                  <a:t> !</a:t>
                </a:r>
                <a:endParaRPr lang="en-US" b="1" dirty="0"/>
              </a:p>
              <a:p>
                <a:pPr lvl="1"/>
                <a:r>
                  <a:rPr lang="el-GR" dirty="0"/>
                  <a:t>Κόβουμε μια «φέτα» της 3Δ αναπαράστασης για κάποιο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B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B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B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l-GR" dirty="0" smtClean="0"/>
                  <a:t> (εδώ</a:t>
                </a:r>
                <a:r>
                  <a:rPr lang="en-BS" dirty="0" smtClean="0"/>
                  <a:t>,</a:t>
                </a:r>
                <a:r>
                  <a:rPr lang="el-GR" dirty="0" smtClean="0"/>
                  <a:t> το </a:t>
                </a:r>
                <a14:m>
                  <m:oMath xmlns:m="http://schemas.openxmlformats.org/officeDocument/2006/math">
                    <m:r>
                      <a:rPr lang="en-B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B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BS" dirty="0" smtClean="0"/>
                  <a:t>)</a:t>
                </a:r>
                <a:endParaRPr lang="en-US" dirty="0"/>
              </a:p>
              <a:p>
                <a:endParaRPr lang="en-US" sz="500" dirty="0"/>
              </a:p>
              <a:p>
                <a:r>
                  <a:rPr lang="el-GR" dirty="0"/>
                  <a:t>«Κλειδώνουμε» ένα στοιχείο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(</a:t>
                </a:r>
                <a:r>
                  <a:rPr lang="el-GR" dirty="0"/>
                  <a:t>έστω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sz="600" dirty="0"/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B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B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B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B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B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/>
                <a:r>
                  <a:rPr lang="el-GR" b="1" dirty="0"/>
                  <a:t>Περιγράφει ένα στοιχείο </a:t>
                </a:r>
                <a:r>
                  <a:rPr lang="el-GR" b="1" dirty="0" smtClean="0"/>
                  <a:t>(το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b="1" dirty="0" smtClean="0"/>
                  <a:t> </a:t>
                </a:r>
                <a:r>
                  <a:rPr lang="el-GR" b="1" dirty="0" smtClean="0"/>
                  <a:t>εδώ) του </a:t>
                </a:r>
                <a:r>
                  <a:rPr lang="el-GR" b="1" dirty="0"/>
                  <a:t>κύματος για κάθε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b="1" dirty="0"/>
                  <a:t> !</a:t>
                </a:r>
              </a:p>
              <a:p>
                <a:pPr lvl="1"/>
                <a:r>
                  <a:rPr lang="el-GR" dirty="0"/>
                  <a:t>Απλός αρμονικός </a:t>
                </a:r>
                <a:r>
                  <a:rPr lang="el-GR" dirty="0" smtClean="0"/>
                  <a:t>ταλαντωτής</a:t>
                </a:r>
                <a:r>
                  <a:rPr lang="el-GR" dirty="0"/>
                  <a:t>!</a:t>
                </a:r>
                <a:endParaRPr lang="en-BS" dirty="0"/>
              </a:p>
              <a:p>
                <a:pPr lvl="1"/>
                <a:r>
                  <a:rPr lang="el-GR" dirty="0"/>
                  <a:t>Κόβουμε μια «φέτα» της 3Δ αναπαράστασης για κάποιο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B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B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B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BS" dirty="0" smtClean="0"/>
                  <a:t> (</a:t>
                </a:r>
                <a:r>
                  <a:rPr lang="el-GR" dirty="0" smtClean="0"/>
                  <a:t>εδώ</a:t>
                </a:r>
                <a:r>
                  <a:rPr lang="en-BS" dirty="0" smtClean="0"/>
                  <a:t>,</a:t>
                </a:r>
                <a:r>
                  <a:rPr lang="el-GR" dirty="0" smtClean="0"/>
                  <a:t> το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B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B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BS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BS" i="1" dirty="0" smtClean="0">
                        <a:latin typeface="Cambria Math" panose="02040503050406030204" pitchFamily="18" charset="0"/>
                      </a:rPr>
                      <m:t> = 0</m:t>
                    </m:r>
                  </m:oMath>
                </a14:m>
                <a:r>
                  <a:rPr lang="en-BS" dirty="0" smtClean="0"/>
                  <a:t>)</a:t>
                </a:r>
                <a:endParaRPr lang="el-GR" dirty="0"/>
              </a:p>
              <a:p>
                <a:endParaRPr lang="el-GR" dirty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48449" cy="5257800"/>
              </a:xfrm>
              <a:blipFill>
                <a:blip r:embed="rId2"/>
                <a:stretch>
                  <a:fillRect t="-811" r="-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500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" b="80357"/>
          <a:stretch/>
        </p:blipFill>
        <p:spPr>
          <a:xfrm>
            <a:off x="2667000" y="1013427"/>
            <a:ext cx="2964741" cy="1347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447800"/>
                <a:ext cx="2351279" cy="5029200"/>
              </a:xfrm>
            </p:spPr>
            <p:txBody>
              <a:bodyPr>
                <a:normAutofit/>
              </a:bodyPr>
              <a:lstStyle/>
              <a:p>
                <a:r>
                  <a:rPr lang="el-GR" sz="1800" b="1" dirty="0"/>
                  <a:t>Ταχύτητα διάδοσης</a:t>
                </a:r>
                <a:r>
                  <a:rPr lang="el-GR" b="0" i="1" dirty="0">
                    <a:latin typeface="Cambria Math" panose="02040503050406030204" pitchFamily="18" charset="0"/>
                  </a:rPr>
                  <a:t/>
                </a:r>
                <a:br>
                  <a:rPr lang="el-GR" b="0" i="1" dirty="0">
                    <a:latin typeface="Cambria Math" panose="02040503050406030204" pitchFamily="18" charset="0"/>
                  </a:rPr>
                </a:br>
                <a:endParaRPr lang="el-GR" sz="1800" b="0" i="1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𝛵</m:t>
                          </m:r>
                        </m:den>
                      </m:f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18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l-GR" sz="1800" i="1" dirty="0"/>
              </a:p>
              <a:p>
                <a:endParaRPr lang="el-GR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447800"/>
                <a:ext cx="2351279" cy="5029200"/>
              </a:xfrm>
              <a:blipFill rotWithShape="0">
                <a:blip r:embed="rId3"/>
                <a:stretch>
                  <a:fillRect t="-84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474" t="59696" r="474" b="20001"/>
          <a:stretch/>
        </p:blipFill>
        <p:spPr>
          <a:xfrm>
            <a:off x="5715000" y="2836708"/>
            <a:ext cx="2964741" cy="1392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9643" b="60357"/>
          <a:stretch/>
        </p:blipFill>
        <p:spPr>
          <a:xfrm>
            <a:off x="5700944" y="990600"/>
            <a:ext cx="2964741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0754" b="40000"/>
          <a:stretch/>
        </p:blipFill>
        <p:spPr>
          <a:xfrm>
            <a:off x="2667000" y="2909208"/>
            <a:ext cx="2964741" cy="1319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-474" t="79196" r="474" b="-4"/>
          <a:stretch/>
        </p:blipFill>
        <p:spPr>
          <a:xfrm>
            <a:off x="4141232" y="4724400"/>
            <a:ext cx="2964741" cy="14270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600" y="4572000"/>
                <a:ext cx="2743200" cy="1940957"/>
              </a:xfrm>
              <a:prstGeom prst="horizontalScroll">
                <a:avLst>
                  <a:gd name="adj" fmla="val 4895"/>
                </a:avLst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l-GR" dirty="0"/>
                  <a:t>Το μήκος κύματος αποτελεί «συνέπεια» ενός κύματος συχνότητας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i="1" dirty="0"/>
                  <a:t> </a:t>
                </a:r>
                <a:r>
                  <a:rPr lang="el-GR" dirty="0"/>
                  <a:t>που ταξιδεύει σε μέσο στο οποίο η ταχύτητα του κύματος ισούται με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endParaRPr lang="el-GR" i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572000"/>
                <a:ext cx="2743200" cy="1940957"/>
              </a:xfrm>
              <a:prstGeom prst="horizontalScroll">
                <a:avLst>
                  <a:gd name="adj" fmla="val 4895"/>
                </a:avLst>
              </a:prstGeom>
              <a:blipFill>
                <a:blip r:embed="rId4"/>
                <a:stretch>
                  <a:fillRect r="-132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888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66319"/>
                <a:ext cx="79484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/>
                  <a:t>Παράδειγμα:</a:t>
                </a:r>
              </a:p>
              <a:p>
                <a:r>
                  <a:rPr lang="el-GR" dirty="0"/>
                  <a:t>Ημιτονοειδές κύμα που διαδίδεται στην θετική κατεύθυνση του </a:t>
                </a:r>
                <a:r>
                  <a:rPr lang="en-US" dirty="0"/>
                  <a:t>x-</a:t>
                </a:r>
                <a:r>
                  <a:rPr lang="el-GR" dirty="0"/>
                  <a:t>άξονα έχει πλάτος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l-GR" dirty="0"/>
                  <a:t> </a:t>
                </a:r>
                <a:r>
                  <a:rPr lang="en-US" dirty="0"/>
                  <a:t>cm, </a:t>
                </a:r>
                <a:r>
                  <a:rPr lang="el-GR" dirty="0"/>
                  <a:t>μήκος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40</m:t>
                    </m:r>
                  </m:oMath>
                </a14:m>
                <a:r>
                  <a:rPr lang="el-GR" dirty="0"/>
                  <a:t> </a:t>
                </a:r>
                <a:r>
                  <a:rPr lang="en-US" dirty="0"/>
                  <a:t>cm, </a:t>
                </a:r>
                <a:r>
                  <a:rPr lang="el-GR" dirty="0"/>
                  <a:t>και συχνό-</a:t>
                </a:r>
                <a:r>
                  <a:rPr lang="el-GR" dirty="0" err="1"/>
                  <a:t>τητα</a:t>
                </a:r>
                <a:r>
                  <a:rPr lang="el-GR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l-GR" dirty="0"/>
                  <a:t> </a:t>
                </a:r>
                <a:r>
                  <a:rPr lang="en-US" dirty="0"/>
                  <a:t>Hz. </a:t>
                </a:r>
                <a:r>
                  <a:rPr lang="el-GR" dirty="0"/>
                  <a:t>Η χρονική στιγμή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φαίνεται στο σχήμα.</a:t>
                </a:r>
              </a:p>
              <a:p>
                <a:pPr lvl="1"/>
                <a:r>
                  <a:rPr lang="el-GR" dirty="0"/>
                  <a:t>Α) Βρείτε τα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𝛵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l-GR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B) </a:t>
                </a:r>
                <a:r>
                  <a:rPr lang="el-GR" dirty="0"/>
                  <a:t>Βρείτε τη σταθερά φάσης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l-GR" dirty="0"/>
                  <a:t> και γράψτε την </a:t>
                </a:r>
                <a:r>
                  <a:rPr lang="el-GR" dirty="0" err="1"/>
                  <a:t>κυματοσυνάρτηση</a:t>
                </a:r>
                <a:r>
                  <a:rPr lang="el-GR" dirty="0"/>
                  <a:t>.</a:t>
                </a: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:endParaRPr lang="el-GR" dirty="0"/>
              </a:p>
              <a:p>
                <a:pPr marL="68580" indent="0">
                  <a:buNone/>
                </a:pPr>
                <a:endParaRPr lang="el-GR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66319"/>
                <a:ext cx="7948449" cy="4569730"/>
              </a:xfrm>
              <a:blipFill rotWithShape="0">
                <a:blip r:embed="rId2"/>
                <a:stretch>
                  <a:fillRect t="-1067" r="-191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099217"/>
            <a:ext cx="4171544" cy="24123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7110360" y="3486240"/>
              <a:ext cx="1231920" cy="1091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00640" y="3475800"/>
                <a:ext cx="1253880" cy="111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50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5480" y="1371600"/>
                <a:ext cx="79484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/>
                  <a:t>Παράδειγμα – Λύση:</a:t>
                </a:r>
              </a:p>
              <a:p>
                <a:pPr lvl="1"/>
                <a:r>
                  <a:rPr lang="el-GR" sz="2000" dirty="0"/>
                  <a:t>Ημιτονοειδές κύμα που διαδίδεται στην θετική κατεύθυνση του </a:t>
                </a:r>
                <a:r>
                  <a:rPr lang="en-US" sz="2000" dirty="0"/>
                  <a:t>x-</a:t>
                </a:r>
                <a:r>
                  <a:rPr lang="el-GR" sz="2000" dirty="0"/>
                  <a:t>άξονα έχει πλάτος 15 </a:t>
                </a:r>
                <a:r>
                  <a:rPr lang="en-US" sz="2000" dirty="0"/>
                  <a:t>cm, </a:t>
                </a:r>
                <a:r>
                  <a:rPr lang="el-GR" sz="2000" dirty="0"/>
                  <a:t>μήκος 40 </a:t>
                </a:r>
                <a:r>
                  <a:rPr lang="en-US" sz="2000" dirty="0"/>
                  <a:t>cm, </a:t>
                </a:r>
                <a:r>
                  <a:rPr lang="el-GR" sz="2000" dirty="0"/>
                  <a:t>και συχνότητα 8 </a:t>
                </a:r>
                <a:r>
                  <a:rPr lang="en-US" sz="2000" dirty="0"/>
                  <a:t>Hz. </a:t>
                </a:r>
                <a:r>
                  <a:rPr lang="el-GR" sz="2000" dirty="0"/>
                  <a:t>Η χρονική στιγμή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 </a:t>
                </a:r>
                <a:r>
                  <a:rPr lang="el-GR" sz="2000" dirty="0"/>
                  <a:t>φαίνεται στο σχήμα.</a:t>
                </a:r>
              </a:p>
              <a:p>
                <a:pPr lvl="2"/>
                <a:r>
                  <a:rPr lang="el-GR" sz="1800" dirty="0"/>
                  <a:t>Α) Βρείτε τα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r>
                      <a:rPr lang="el-GR" sz="1800" i="1">
                        <a:latin typeface="Cambria Math" panose="02040503050406030204" pitchFamily="18" charset="0"/>
                      </a:rPr>
                      <m:t>𝛵</m:t>
                    </m:r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r>
                      <a:rPr lang="el-GR" sz="1800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l-GR" sz="1800" dirty="0"/>
                  <a:t>,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pPr marL="685800" lvl="2" indent="0">
                  <a:buNone/>
                </a:pP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:endParaRPr lang="el-GR" dirty="0"/>
              </a:p>
              <a:p>
                <a:pPr marL="68580" indent="0">
                  <a:buNone/>
                </a:pPr>
                <a:endParaRPr lang="el-GR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5480" y="1371600"/>
                <a:ext cx="7948449" cy="4569730"/>
              </a:xfrm>
              <a:blipFill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672058"/>
            <a:ext cx="3180944" cy="183946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1159380" y="3567466"/>
              <a:ext cx="3903120" cy="26589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3620" y="3559186"/>
                <a:ext cx="3917160" cy="267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636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48212"/>
                <a:ext cx="79484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/>
                  <a:t>Παράδειγμα – Λύση:</a:t>
                </a:r>
              </a:p>
              <a:p>
                <a:pPr lvl="1"/>
                <a:r>
                  <a:rPr lang="el-GR" sz="2000" dirty="0"/>
                  <a:t>Ημιτονοειδές κύμα που διαδίδεται στην θετική κατεύθυνση του </a:t>
                </a:r>
                <a:r>
                  <a:rPr lang="en-US" sz="2000" dirty="0"/>
                  <a:t>x-</a:t>
                </a:r>
                <a:r>
                  <a:rPr lang="el-GR" sz="2000" dirty="0"/>
                  <a:t>άξονα έχει πλάτος 15 </a:t>
                </a:r>
                <a:r>
                  <a:rPr lang="en-US" sz="2000" dirty="0"/>
                  <a:t>cm, </a:t>
                </a:r>
                <a:r>
                  <a:rPr lang="el-GR" sz="2000" dirty="0"/>
                  <a:t>μήκος 40 </a:t>
                </a:r>
                <a:r>
                  <a:rPr lang="en-US" sz="2000" dirty="0"/>
                  <a:t>cm, </a:t>
                </a:r>
                <a:r>
                  <a:rPr lang="el-GR" sz="2000" dirty="0"/>
                  <a:t>και συχνότητα 8 </a:t>
                </a:r>
                <a:r>
                  <a:rPr lang="en-US" sz="2000" dirty="0"/>
                  <a:t>Hz. </a:t>
                </a:r>
                <a:r>
                  <a:rPr lang="el-GR" sz="2000" dirty="0"/>
                  <a:t>Η χρονική στιγμή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 </a:t>
                </a:r>
                <a:r>
                  <a:rPr lang="el-GR" sz="2000" dirty="0"/>
                  <a:t>φαίνεται στο σχήμα.</a:t>
                </a:r>
              </a:p>
              <a:p>
                <a:pPr lvl="2"/>
                <a:r>
                  <a:rPr lang="en-US" sz="1800" dirty="0"/>
                  <a:t>B) </a:t>
                </a:r>
                <a:r>
                  <a:rPr lang="el-GR" sz="1800" dirty="0"/>
                  <a:t>Βρείτε τη σταθερά φάσης </a:t>
                </a:r>
                <a14:m>
                  <m:oMath xmlns:m="http://schemas.openxmlformats.org/officeDocument/2006/math"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1800" dirty="0"/>
                  <a:t>και γράψτε την </a:t>
                </a:r>
                <a:r>
                  <a:rPr lang="el-GR" sz="1800" dirty="0" err="1"/>
                  <a:t>κυματοσυνάρτηση</a:t>
                </a:r>
                <a:r>
                  <a:rPr lang="el-GR" sz="1800" dirty="0"/>
                  <a:t>.</a:t>
                </a: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:endParaRPr lang="el-GR" dirty="0"/>
              </a:p>
              <a:p>
                <a:pPr marL="68580" indent="0">
                  <a:buNone/>
                </a:pPr>
                <a:endParaRPr lang="el-GR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48212"/>
                <a:ext cx="7948449" cy="4569730"/>
              </a:xfrm>
              <a:blipFill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672058"/>
            <a:ext cx="3180944" cy="18394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640800" y="741960"/>
              <a:ext cx="8433000" cy="56689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2880" y="735480"/>
                <a:ext cx="8451000" cy="568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791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Φυσική για Μηχανικούς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Κύματα</a:t>
            </a: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35277" y="4674065"/>
            <a:ext cx="4285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100" b="1" dirty="0">
                <a:latin typeface="Cambria" panose="02040503050406030204" pitchFamily="18" charset="0"/>
              </a:rPr>
              <a:t>Εικόνα: Ναυαγοσώστες στην Αυστραλία εκπαιδεύονται στην αντιμετώπιση μεγάλων κυμάτων. Τα κύματα που κινούνται στην επιφάνεια του νερού αποτελούν ένα παράδειγμα μηχανικών κυμάτων.</a:t>
            </a:r>
            <a:endParaRPr lang="en-US" sz="1100" b="1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2" y="1408544"/>
            <a:ext cx="4266121" cy="3265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848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0" y="1348212"/>
            <a:ext cx="7948449" cy="4569730"/>
          </a:xfrm>
        </p:spPr>
        <p:txBody>
          <a:bodyPr>
            <a:normAutofit/>
          </a:bodyPr>
          <a:lstStyle/>
          <a:p>
            <a:r>
              <a:rPr lang="el-GR" b="1" u="sng" dirty="0"/>
              <a:t>Παράδειγμα – Λύση:</a:t>
            </a:r>
            <a:r>
              <a:rPr lang="en-US" b="0" i="1" dirty="0">
                <a:latin typeface="Cambria Math" panose="02040503050406030204" pitchFamily="18" charset="0"/>
              </a:rPr>
              <a:t/>
            </a:r>
            <a:br>
              <a:rPr lang="en-US" b="0" i="1" dirty="0">
                <a:latin typeface="Cambria Math" panose="02040503050406030204" pitchFamily="18" charset="0"/>
              </a:rPr>
            </a:br>
            <a:endParaRPr lang="el-GR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672058"/>
            <a:ext cx="3180944" cy="183946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502400" y="572008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orizontal Scroll 6"/>
              <p:cNvSpPr/>
              <p:nvPr/>
            </p:nvSpPr>
            <p:spPr>
              <a:xfrm>
                <a:off x="617769" y="1759784"/>
                <a:ext cx="7886880" cy="1552946"/>
              </a:xfrm>
              <a:prstGeom prst="horizontalScroll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8580" indent="0" algn="just">
                  <a:buNone/>
                </a:pPr>
                <a:r>
                  <a:rPr lang="el-GR" sz="1600" dirty="0">
                    <a:solidFill>
                      <a:schemeClr val="tx1"/>
                    </a:solidFill>
                  </a:rPr>
                  <a:t>Στην ερώτηση «</a:t>
                </a:r>
                <a:r>
                  <a:rPr lang="el-GR" sz="1600" b="1" i="1" dirty="0">
                    <a:solidFill>
                      <a:schemeClr val="tx1"/>
                    </a:solidFill>
                  </a:rPr>
                  <a:t>αν παίρναμε άλλο σημείο στο σχήμα, θα παίρναμε την ίδια απάντηση?</a:t>
                </a:r>
                <a:r>
                  <a:rPr lang="el-GR" sz="1600" dirty="0">
                    <a:solidFill>
                      <a:schemeClr val="tx1"/>
                    </a:solidFill>
                  </a:rPr>
                  <a:t>», η απάντηση είναι «</a:t>
                </a:r>
                <a:r>
                  <a:rPr lang="el-GR" sz="1600" b="1" i="1" dirty="0">
                    <a:solidFill>
                      <a:schemeClr val="tx1"/>
                    </a:solidFill>
                  </a:rPr>
                  <a:t>ναι</a:t>
                </a:r>
                <a:r>
                  <a:rPr lang="el-GR" sz="1600" dirty="0">
                    <a:solidFill>
                      <a:schemeClr val="tx1"/>
                    </a:solidFill>
                  </a:rPr>
                  <a:t>», αν και δεν έχουμε πληροφορία για όλα τα υπόλοιπα σημεία. Μπορούμε όμως να πάρουμε για παράδειγμα το «</a:t>
                </a:r>
                <a:r>
                  <a:rPr lang="el-GR" sz="1600" b="1" dirty="0">
                    <a:solidFill>
                      <a:srgbClr val="00B050"/>
                    </a:solidFill>
                  </a:rPr>
                  <a:t>πράσινο</a:t>
                </a:r>
                <a:r>
                  <a:rPr lang="el-GR" sz="1600" dirty="0">
                    <a:solidFill>
                      <a:schemeClr val="tx1"/>
                    </a:solidFill>
                  </a:rPr>
                  <a:t>» σημείο στο σχήμα. Έχει </a:t>
                </a:r>
                <a14:m>
                  <m:oMath xmlns:m="http://schemas.openxmlformats.org/officeDocument/2006/math">
                    <m:r>
                      <a:rPr lang="aa-ET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aa-ET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l-G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/4</m:t>
                    </m:r>
                  </m:oMath>
                </a14:m>
                <a:r>
                  <a:rPr lang="el-GR" sz="1600" dirty="0">
                    <a:solidFill>
                      <a:schemeClr val="tx1"/>
                    </a:solidFill>
                  </a:rPr>
                  <a:t> και </a:t>
                </a:r>
                <a14:m>
                  <m:oMath xmlns:m="http://schemas.openxmlformats.org/officeDocument/2006/math">
                    <m:r>
                      <a:rPr lang="aa-ET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aa-ET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l-GR" sz="1600" dirty="0">
                    <a:solidFill>
                      <a:schemeClr val="tx1"/>
                    </a:solidFill>
                  </a:rPr>
                  <a:t> και έτσι μπορούμε να κάνουμε υπολογισμούς:</a:t>
                </a:r>
              </a:p>
            </p:txBody>
          </p:sp>
        </mc:Choice>
        <mc:Fallback>
          <p:sp>
            <p:nvSpPr>
              <p:cNvPr id="7" name="Horizontal Scrol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69" y="1759784"/>
                <a:ext cx="7886880" cy="1552946"/>
              </a:xfrm>
              <a:prstGeom prst="horizontalScroll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Up Arrow 7"/>
          <p:cNvSpPr/>
          <p:nvPr/>
        </p:nvSpPr>
        <p:spPr>
          <a:xfrm>
            <a:off x="6489699" y="5837769"/>
            <a:ext cx="101600" cy="3048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orizontal Scroll 9"/>
              <p:cNvSpPr/>
              <p:nvPr/>
            </p:nvSpPr>
            <p:spPr>
              <a:xfrm>
                <a:off x="5486400" y="581154"/>
                <a:ext cx="3031946" cy="1047399"/>
              </a:xfrm>
              <a:prstGeom prst="horizontalScroll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900" indent="-342900" algn="ctr">
                  <a:buAutoNum type="arabicPeriod"/>
                </a:pPr>
                <a:r>
                  <a:rPr lang="en-US" b="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l-GR" b="0" dirty="0">
                  <a:solidFill>
                    <a:schemeClr val="tx1"/>
                  </a:solidFill>
                </a:endParaRPr>
              </a:p>
              <a:p>
                <a:pPr marL="342900" indent="-342900" algn="ctr">
                  <a:buAutoNum type="arabicPeriod"/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Horizontal Scrol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581154"/>
                <a:ext cx="3031946" cy="1047399"/>
              </a:xfrm>
              <a:prstGeom prst="horizontalScroll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orizontal Scroll 3"/>
          <p:cNvSpPr/>
          <p:nvPr/>
        </p:nvSpPr>
        <p:spPr>
          <a:xfrm>
            <a:off x="738350" y="3700914"/>
            <a:ext cx="4443250" cy="2217028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S" sz="2400" b="1" dirty="0" smtClean="0">
                <a:solidFill>
                  <a:schemeClr val="tx1"/>
                </a:solidFill>
              </a:rPr>
              <a:t>Homework!</a:t>
            </a:r>
          </a:p>
          <a:p>
            <a:pPr algn="ctr"/>
            <a:r>
              <a:rPr lang="el-GR" sz="2400" dirty="0" smtClean="0">
                <a:solidFill>
                  <a:schemeClr val="tx1"/>
                </a:solidFill>
              </a:rPr>
              <a:t>Κάντε το και συζητήστε με το διδάσκοντα αν αντιμετωπίσατε προβλήματα.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1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993391"/>
            <a:ext cx="2666999" cy="5483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4579" y="1371600"/>
                <a:ext cx="5742422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Ημιτονοειδή κύματα</a:t>
                </a:r>
                <a:endParaRPr lang="el-GR" dirty="0"/>
              </a:p>
              <a:p>
                <a:pPr lvl="1"/>
                <a:endParaRPr lang="en-US" dirty="0"/>
              </a:p>
              <a:p>
                <a:pPr lvl="1"/>
                <a:r>
                  <a:rPr lang="el-GR" dirty="0" err="1"/>
                  <a:t>Κυματοσυνάρτηση</a:t>
                </a:r>
                <a:r>
                  <a:rPr lang="en-US" dirty="0"/>
                  <a:t> </a:t>
                </a:r>
                <a:r>
                  <a:rPr lang="el-GR" dirty="0"/>
                  <a:t>που περιγράφει το </a:t>
                </a:r>
                <a:br>
                  <a:rPr lang="el-GR" dirty="0"/>
                </a:br>
                <a:r>
                  <a:rPr lang="el-GR" dirty="0"/>
                  <a:t>κύμα του διπλανού σχήματος:</a:t>
                </a:r>
                <a:endParaRPr lang="en-US" dirty="0"/>
              </a:p>
              <a:p>
                <a:pPr lvl="1"/>
                <a:endParaRPr lang="el-GR" b="0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r>
                  <a:rPr lang="el-GR" b="0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l-GR" dirty="0"/>
              </a:p>
              <a:p>
                <a:pPr lvl="1"/>
                <a:endParaRPr lang="en-US" dirty="0"/>
              </a:p>
              <a:p>
                <a:pPr lvl="1"/>
                <a:r>
                  <a:rPr lang="el-GR" dirty="0"/>
                  <a:t>Άρα περιγράφει και την κίνηση κάθε </a:t>
                </a:r>
                <a:br>
                  <a:rPr lang="el-GR" dirty="0"/>
                </a:br>
                <a:r>
                  <a:rPr lang="el-GR" dirty="0"/>
                  <a:t>σημείου του, όπως π.χ. το </a:t>
                </a:r>
                <a:r>
                  <a:rPr lang="en-US" i="1" dirty="0"/>
                  <a:t>P</a:t>
                </a:r>
                <a:r>
                  <a:rPr lang="el-GR" dirty="0"/>
                  <a:t> </a:t>
                </a:r>
              </a:p>
              <a:p>
                <a:pPr marL="365760" lvl="1" indent="0">
                  <a:buNone/>
                </a:pPr>
                <a:endParaRPr lang="el-GR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4579" y="1371600"/>
                <a:ext cx="5742422" cy="5181600"/>
              </a:xfrm>
              <a:blipFill>
                <a:blip r:embed="rId4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7467600" y="1600200"/>
            <a:ext cx="457200" cy="45720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458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993391"/>
            <a:ext cx="2666999" cy="5483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4579" y="1371600"/>
                <a:ext cx="5742422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Ημιτονοειδή κύματα</a:t>
                </a:r>
                <a:endParaRPr lang="en-US" u="sng" dirty="0"/>
              </a:p>
              <a:p>
                <a:pPr lvl="1"/>
                <a:r>
                  <a:rPr lang="el-GR" u="sng" dirty="0"/>
                  <a:t>Εγκάρσια</a:t>
                </a:r>
                <a:r>
                  <a:rPr lang="el-GR" dirty="0"/>
                  <a:t> μετατόπιση του στοιχείου </a:t>
                </a:r>
                <a:r>
                  <a:rPr lang="aa-ET" i="1" dirty="0"/>
                  <a:t>P</a:t>
                </a:r>
                <a:r>
                  <a:rPr lang="aa-ET" dirty="0"/>
                  <a:t> 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l-GR" dirty="0"/>
                  <a:t>από</a:t>
                </a:r>
                <a:r>
                  <a:rPr lang="en-US" dirty="0"/>
                  <a:t> </a:t>
                </a:r>
                <a:r>
                  <a:rPr lang="el-GR" dirty="0"/>
                  <a:t>τη θέση ισορροπίας</a:t>
                </a:r>
                <a:endParaRPr lang="en-US" dirty="0"/>
              </a:p>
              <a:p>
                <a:pPr lvl="1"/>
                <a:endParaRPr lang="el-GR" dirty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aa-E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a-E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a-E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aa-ET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aa-E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aa-ET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sSub>
                            <m:sSubPr>
                              <m:ctrlPr>
                                <a:rPr lang="aa-E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a-E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aa-E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l-GR" dirty="0"/>
              </a:p>
              <a:p>
                <a:pPr lvl="1"/>
                <a:endParaRPr lang="en-US" u="sng" dirty="0"/>
              </a:p>
              <a:p>
                <a:pPr lvl="1"/>
                <a:r>
                  <a:rPr lang="el-GR" u="sng" dirty="0"/>
                  <a:t>Εγκάρσια</a:t>
                </a:r>
                <a:r>
                  <a:rPr lang="el-GR" dirty="0"/>
                  <a:t> ταχύτητα και επιτάχυνση</a:t>
                </a:r>
                <a:br>
                  <a:rPr lang="el-GR" dirty="0"/>
                </a:br>
                <a:r>
                  <a:rPr lang="el-GR" dirty="0"/>
                  <a:t>του στοιχείου </a:t>
                </a:r>
                <a:r>
                  <a:rPr lang="en-US" i="1" dirty="0"/>
                  <a:t>P</a:t>
                </a:r>
                <a:r>
                  <a:rPr lang="el-GR" dirty="0"/>
                  <a:t> </a:t>
                </a:r>
                <a:br>
                  <a:rPr lang="el-GR" dirty="0"/>
                </a:br>
                <a:r>
                  <a:rPr lang="en-US" i="1" dirty="0">
                    <a:latin typeface="Cambria Math" panose="02040503050406030204" pitchFamily="18" charset="0"/>
                  </a:rPr>
                  <a:t/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:r>
                  <a:rPr lang="el-GR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aa-E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aa-ET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aa-ET" b="0" i="1" smtClean="0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sSub>
                              <m:sSubPr>
                                <m:ctrlPr>
                                  <a:rPr lang="aa-E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aa-ET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0" i="1" dirty="0">
                    <a:latin typeface="Cambria Math" panose="02040503050406030204" pitchFamily="18" charset="0"/>
                  </a:rPr>
                  <a:t/>
                </a:r>
                <a:br>
                  <a:rPr lang="el-GR" b="0" i="1" dirty="0">
                    <a:latin typeface="Cambria Math" panose="02040503050406030204" pitchFamily="18" charset="0"/>
                  </a:rPr>
                </a:br>
                <a:r>
                  <a:rPr lang="el-GR" b="0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aa-E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aa-ET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aa-ET" b="0" i="1" smtClean="0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sSub>
                          <m:sSubPr>
                            <m:ctrlPr>
                              <a:rPr lang="aa-E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aa-ET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l-GR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4579" y="1371600"/>
                <a:ext cx="5742422" cy="5181600"/>
              </a:xfrm>
              <a:blipFill>
                <a:blip r:embed="rId4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7467600" y="1600200"/>
            <a:ext cx="457200" cy="45720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927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Ταχύτητα Διάδοσης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1" dirty="0"/>
                  <a:t>κύματος σε τεντωμένο νήμα</a:t>
                </a:r>
              </a:p>
              <a:p>
                <a:pPr marL="68580" indent="0">
                  <a:buNone/>
                </a:pPr>
                <a:r>
                  <a:rPr lang="el-GR" b="1" dirty="0"/>
                  <a:t>			</a:t>
                </a:r>
                <a14:m>
                  <m:oMath xmlns:m="http://schemas.openxmlformats.org/officeDocument/2006/math">
                    <m:r>
                      <a:rPr lang="aa-ET" sz="2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num>
                          <m:den>
                            <m:r>
                              <a:rPr lang="el-GR" sz="2800" b="1" i="1" smtClean="0">
                                <a:latin typeface="Cambria Math" panose="02040503050406030204" pitchFamily="18" charset="0"/>
                              </a:rPr>
                              <m:t>𝝁</m:t>
                            </m:r>
                          </m:den>
                        </m:f>
                      </m:e>
                    </m:rad>
                  </m:oMath>
                </a14:m>
                <a:endParaRPr lang="el-GR" dirty="0"/>
              </a:p>
              <a:p>
                <a:pPr marL="365760" lvl="1" indent="0">
                  <a:buNone/>
                </a:pPr>
                <a:r>
                  <a:rPr lang="el-GR" dirty="0"/>
                  <a:t>όπου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l-GR" dirty="0"/>
                  <a:t> η τάση του νήματος, και </a:t>
                </a:r>
                <a14:m>
                  <m:oMath xmlns:m="http://schemas.openxmlformats.org/officeDocument/2006/math">
                    <m:r>
                      <a:rPr lang="el-GR" b="1" i="1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l-GR" dirty="0"/>
                  <a:t> η μάζα του νήματος ανά μονάδα μήκους</a:t>
                </a:r>
              </a:p>
              <a:p>
                <a:pPr marL="365760" lvl="1" indent="0">
                  <a:buNone/>
                </a:pPr>
                <a:endParaRPr lang="el-GR" dirty="0"/>
              </a:p>
              <a:p>
                <a:r>
                  <a:rPr lang="el-GR" b="1" dirty="0"/>
                  <a:t>Μάζα ανά μονάδα μήκους </a:t>
                </a:r>
                <a:r>
                  <a:rPr lang="en-US" b="1" dirty="0"/>
                  <a:t/>
                </a:r>
                <a:br>
                  <a:rPr lang="en-US" b="1" dirty="0"/>
                </a:br>
                <a:r>
                  <a:rPr lang="el-GR" b="0" i="1" dirty="0">
                    <a:latin typeface="Cambria Math" panose="02040503050406030204" pitchFamily="18" charset="0"/>
                  </a:rPr>
                  <a:t/>
                </a:r>
                <a:br>
                  <a:rPr lang="el-GR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l-GR" b="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den>
                    </m:f>
                  </m:oMath>
                </a14:m>
                <a:endParaRPr lang="el-GR" dirty="0"/>
              </a:p>
              <a:p>
                <a:pPr lvl="1"/>
                <a:endParaRPr lang="en-US" dirty="0"/>
              </a:p>
              <a:p>
                <a:pPr lvl="1"/>
                <a:r>
                  <a:rPr lang="el-GR" dirty="0"/>
                  <a:t>Λέγεται και γραμμική πυκνότητα</a:t>
                </a:r>
                <a:r>
                  <a:rPr lang="en-US" dirty="0"/>
                  <a:t> </a:t>
                </a:r>
                <a:r>
                  <a:rPr lang="el-GR" dirty="0"/>
                  <a:t>μάζας</a:t>
                </a: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  <a:blipFill rotWithShape="0">
                <a:blip r:embed="rId2"/>
                <a:stretch>
                  <a:fillRect t="-93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815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Παράδειγμα:</a:t>
                </a:r>
                <a:endParaRPr lang="en-US" b="1" dirty="0"/>
              </a:p>
              <a:p>
                <a:pPr marL="68580" indent="0">
                  <a:buNone/>
                </a:pPr>
                <a:r>
                  <a:rPr lang="el-GR" sz="2000" dirty="0"/>
                  <a:t>Κύμα διαδίδεται σε νήμα και περιγράφεται από την </a:t>
                </a:r>
                <a:r>
                  <a:rPr lang="el-GR" sz="2000" dirty="0" err="1"/>
                  <a:t>κυματοσυνάρτηση</a:t>
                </a:r>
                <a:endParaRPr lang="el-GR" sz="2000" dirty="0"/>
              </a:p>
              <a:p>
                <a:pPr marL="68580" indent="0">
                  <a:buNone/>
                </a:pPr>
                <a:endParaRPr lang="el-GR" sz="600" b="0" i="1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=0.02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⁡(12.57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−638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sz="2000" dirty="0"/>
              </a:p>
              <a:p>
                <a:pPr marL="68580" indent="0">
                  <a:buNone/>
                </a:pPr>
                <a:r>
                  <a:rPr lang="el-GR" sz="2000" dirty="0"/>
                  <a:t>Μετατοπίσεις και χρόνος εκφράζονται σε μονάδες του </a:t>
                </a:r>
                <a:r>
                  <a:rPr lang="en-US" sz="2000" dirty="0"/>
                  <a:t>S.I. </a:t>
                </a:r>
                <a:br>
                  <a:rPr lang="en-US" sz="2000" dirty="0"/>
                </a:br>
                <a:r>
                  <a:rPr lang="el-GR" sz="2000" dirty="0"/>
                  <a:t>Η γραμμική πυκνότητα μάζας του νήματος είναι </a:t>
                </a:r>
                <a14:m>
                  <m:oMath xmlns:m="http://schemas.openxmlformats.org/officeDocument/2006/math"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=0.005</m:t>
                    </m:r>
                  </m:oMath>
                </a14:m>
                <a:r>
                  <a:rPr lang="el-GR" sz="2000" dirty="0"/>
                  <a:t> </a:t>
                </a:r>
                <a:r>
                  <a:rPr lang="en-US" sz="2000" dirty="0"/>
                  <a:t>kg/m. </a:t>
                </a:r>
              </a:p>
              <a:p>
                <a:pPr marL="68580" indent="0">
                  <a:buNone/>
                </a:pPr>
                <a:r>
                  <a:rPr lang="el-GR" sz="2000" dirty="0"/>
                  <a:t>Α) Βρείτε την τάση του νήματος</a:t>
                </a:r>
              </a:p>
              <a:p>
                <a:pPr marL="68580" indent="0">
                  <a:buNone/>
                </a:pPr>
                <a:r>
                  <a:rPr lang="el-GR" sz="2000" dirty="0"/>
                  <a:t>Β) Βρείτε τη μέγιστη μετατόπιση ενός στοιχείου του νήματος</a:t>
                </a:r>
              </a:p>
              <a:p>
                <a:pPr marL="68580" indent="0">
                  <a:buNone/>
                </a:pPr>
                <a:r>
                  <a:rPr lang="el-GR" sz="2000" dirty="0"/>
                  <a:t>Γ) Βρείτε τη μέγιστη ταχύτητα ενός στοιχείου του νήματος</a:t>
                </a:r>
                <a:endParaRPr lang="en-US" sz="2000" dirty="0"/>
              </a:p>
              <a:p>
                <a:pPr marL="6858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  <a:blipFill>
                <a:blip r:embed="rId2"/>
                <a:stretch>
                  <a:fillRect t="-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621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Παράδειγμα</a:t>
                </a:r>
                <a:r>
                  <a:rPr lang="en-US" b="1" dirty="0"/>
                  <a:t> – </a:t>
                </a:r>
                <a:r>
                  <a:rPr lang="el-GR" b="1" dirty="0"/>
                  <a:t>Λύση:</a:t>
                </a:r>
                <a:endParaRPr lang="en-US" b="1" dirty="0"/>
              </a:p>
              <a:p>
                <a:pPr marL="68580" indent="0">
                  <a:buNone/>
                </a:pPr>
                <a:endParaRPr lang="el-GR" sz="500" b="0" i="1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=0.02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⁡(12.57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−638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sz="1800" dirty="0"/>
              </a:p>
              <a:p>
                <a:pPr marL="68580" indent="0">
                  <a:buNone/>
                </a:pPr>
                <a14:m>
                  <m:oMath xmlns:m="http://schemas.openxmlformats.org/officeDocument/2006/math">
                    <m:r>
                      <a:rPr lang="el-GR" sz="18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sz="1800" b="0" i="1" smtClean="0">
                        <a:latin typeface="Cambria Math" panose="02040503050406030204" pitchFamily="18" charset="0"/>
                      </a:rPr>
                      <m:t>=0.005</m:t>
                    </m:r>
                  </m:oMath>
                </a14:m>
                <a:r>
                  <a:rPr lang="el-GR" sz="1800" dirty="0"/>
                  <a:t> </a:t>
                </a:r>
                <a:r>
                  <a:rPr lang="en-US" sz="1800" dirty="0"/>
                  <a:t>kg/m. </a:t>
                </a:r>
              </a:p>
              <a:p>
                <a:pPr marL="68580" indent="0">
                  <a:buNone/>
                </a:pPr>
                <a:r>
                  <a:rPr lang="el-GR" sz="1800" dirty="0"/>
                  <a:t>Α) Βρείτε την τάση του νήματος</a:t>
                </a:r>
              </a:p>
              <a:p>
                <a:pPr marL="68580" indent="0">
                  <a:buNone/>
                </a:pPr>
                <a:r>
                  <a:rPr lang="el-GR" sz="1800" dirty="0"/>
                  <a:t>Β) Βρείτε τη μέγιστη μετατόπιση ενός στοιχείου του νήματος</a:t>
                </a:r>
              </a:p>
              <a:p>
                <a:pPr marL="68580" indent="0">
                  <a:buNone/>
                </a:pPr>
                <a:r>
                  <a:rPr lang="el-GR" sz="1800" dirty="0"/>
                  <a:t>Γ) Βρείτε τη μέγιστη ταχύτητα ενός στοιχείου του νήματος</a:t>
                </a:r>
                <a:endParaRPr lang="en-US" sz="1800" dirty="0"/>
              </a:p>
              <a:p>
                <a:pPr marL="6858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  <a:blipFill rotWithShape="0">
                <a:blip r:embed="rId2"/>
                <a:stretch>
                  <a:fillRect t="-93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606960" y="915480"/>
              <a:ext cx="8002080" cy="53046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0840" y="910080"/>
                <a:ext cx="8019720" cy="531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400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Παράδειγμα</a:t>
                </a:r>
                <a:r>
                  <a:rPr lang="en-US" b="1" dirty="0"/>
                  <a:t> – </a:t>
                </a:r>
                <a:r>
                  <a:rPr lang="el-GR" b="1" dirty="0"/>
                  <a:t>Λύση:</a:t>
                </a:r>
                <a:endParaRPr lang="en-US" b="1" dirty="0"/>
              </a:p>
              <a:p>
                <a:pPr marL="68580" indent="0">
                  <a:buNone/>
                </a:pPr>
                <a:endParaRPr lang="el-GR" sz="500" b="0" i="1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=0.02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⁡(12.57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−638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sz="1800" dirty="0"/>
              </a:p>
              <a:p>
                <a:pPr marL="68580" indent="0">
                  <a:buNone/>
                </a:pPr>
                <a14:m>
                  <m:oMath xmlns:m="http://schemas.openxmlformats.org/officeDocument/2006/math">
                    <m:r>
                      <a:rPr lang="el-GR" sz="18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sz="1800" b="0" i="1" smtClean="0">
                        <a:latin typeface="Cambria Math" panose="02040503050406030204" pitchFamily="18" charset="0"/>
                      </a:rPr>
                      <m:t>=0.005</m:t>
                    </m:r>
                  </m:oMath>
                </a14:m>
                <a:r>
                  <a:rPr lang="el-GR" sz="1800" dirty="0"/>
                  <a:t> </a:t>
                </a:r>
                <a:r>
                  <a:rPr lang="en-US" sz="1800" dirty="0"/>
                  <a:t>kg/m. </a:t>
                </a:r>
              </a:p>
              <a:p>
                <a:pPr marL="68580" indent="0">
                  <a:buNone/>
                </a:pPr>
                <a:r>
                  <a:rPr lang="el-GR" sz="1800" dirty="0"/>
                  <a:t>Α) Βρείτε την τάση του νήματος</a:t>
                </a:r>
              </a:p>
              <a:p>
                <a:pPr marL="68580" indent="0">
                  <a:buNone/>
                </a:pPr>
                <a:r>
                  <a:rPr lang="el-GR" sz="1800" dirty="0"/>
                  <a:t>Β) Βρείτε τη μέγιστη μετατόπιση ενός στοιχείου του νήματος</a:t>
                </a:r>
              </a:p>
              <a:p>
                <a:pPr marL="68580" indent="0">
                  <a:buNone/>
                </a:pPr>
                <a:r>
                  <a:rPr lang="el-GR" sz="1800" dirty="0"/>
                  <a:t>Γ) Βρείτε τη μέγιστη ταχύτητα ενός στοιχείου του νήματος</a:t>
                </a:r>
                <a:endParaRPr lang="en-US" sz="1800" dirty="0"/>
              </a:p>
              <a:p>
                <a:pPr marL="6858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  <a:blipFill rotWithShape="0">
                <a:blip r:embed="rId2"/>
                <a:stretch>
                  <a:fillRect t="-93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68440" y="1197000"/>
              <a:ext cx="7568280" cy="42476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3040" y="1192320"/>
                <a:ext cx="7583040" cy="426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007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599"/>
            <a:ext cx="7872249" cy="5257801"/>
          </a:xfrm>
        </p:spPr>
        <p:txBody>
          <a:bodyPr>
            <a:normAutofit/>
          </a:bodyPr>
          <a:lstStyle/>
          <a:p>
            <a:r>
              <a:rPr lang="el-GR" b="1" dirty="0"/>
              <a:t>Μεταφορά ενέργειας σε νήμα</a:t>
            </a:r>
          </a:p>
          <a:p>
            <a:pPr marL="68580" indent="0">
              <a:buNone/>
            </a:pPr>
            <a:endParaRPr lang="el-GR" sz="500" b="1" dirty="0"/>
          </a:p>
          <a:p>
            <a:pPr lvl="1"/>
            <a:r>
              <a:rPr lang="el-GR" dirty="0"/>
              <a:t>Είπαμε </a:t>
            </a:r>
            <a:r>
              <a:rPr lang="aa-ET" dirty="0"/>
              <a:t>(</a:t>
            </a:r>
            <a:r>
              <a:rPr lang="el-GR" dirty="0"/>
              <a:t>και είδαμε) ότι στα μηχανικά κύματα μεταφέρεται </a:t>
            </a:r>
            <a:r>
              <a:rPr lang="el-GR" b="1" dirty="0"/>
              <a:t>ενέργεια</a:t>
            </a:r>
          </a:p>
          <a:p>
            <a:pPr lvl="1"/>
            <a:r>
              <a:rPr lang="el-GR" dirty="0"/>
              <a:t>Που πηγαίνει αυτή η ενέργεια;</a:t>
            </a:r>
          </a:p>
          <a:p>
            <a:pPr lvl="1"/>
            <a:endParaRPr lang="en-US" sz="1200" b="1" dirty="0"/>
          </a:p>
          <a:p>
            <a:pPr lvl="1"/>
            <a:r>
              <a:rPr lang="el-GR" b="1" dirty="0"/>
              <a:t>Παράδειγμα</a:t>
            </a:r>
            <a:r>
              <a:rPr lang="el-GR" dirty="0"/>
              <a:t>:</a:t>
            </a:r>
            <a:endParaRPr lang="en-US" dirty="0"/>
          </a:p>
          <a:p>
            <a:pPr lvl="2"/>
            <a:r>
              <a:rPr lang="el-GR" dirty="0"/>
              <a:t>Έστω το </a:t>
            </a:r>
            <a:r>
              <a:rPr lang="en-US" dirty="0"/>
              <a:t>{</a:t>
            </a:r>
            <a:r>
              <a:rPr lang="el-GR" dirty="0"/>
              <a:t>σώμα</a:t>
            </a:r>
            <a:r>
              <a:rPr lang="en-US" dirty="0"/>
              <a:t>, </a:t>
            </a:r>
            <a:r>
              <a:rPr lang="el-GR" dirty="0"/>
              <a:t>Γη</a:t>
            </a:r>
            <a:r>
              <a:rPr lang="en-US" dirty="0"/>
              <a:t>}</a:t>
            </a:r>
            <a:r>
              <a:rPr lang="el-GR" dirty="0"/>
              <a:t> ως </a:t>
            </a:r>
            <a:r>
              <a:rPr lang="el-GR" b="1" dirty="0"/>
              <a:t>μη απομονωμένο </a:t>
            </a:r>
            <a:r>
              <a:rPr lang="en-US" b="1" dirty="0"/>
              <a:t/>
            </a:r>
            <a:br>
              <a:rPr lang="en-US" b="1" dirty="0"/>
            </a:br>
            <a:r>
              <a:rPr lang="el-GR" b="1" dirty="0"/>
              <a:t>σύστημα</a:t>
            </a:r>
          </a:p>
          <a:p>
            <a:pPr lvl="2"/>
            <a:r>
              <a:rPr lang="el-GR" b="1" dirty="0"/>
              <a:t>Ενέργεια</a:t>
            </a:r>
            <a:r>
              <a:rPr lang="el-GR" dirty="0"/>
              <a:t> λόγω έργου (χέρι)</a:t>
            </a:r>
          </a:p>
          <a:p>
            <a:pPr lvl="3"/>
            <a:r>
              <a:rPr lang="el-GR" b="1" dirty="0"/>
              <a:t>Εξωτερική</a:t>
            </a:r>
            <a:r>
              <a:rPr lang="el-GR" dirty="0"/>
              <a:t> στο σύστημα</a:t>
            </a:r>
          </a:p>
          <a:p>
            <a:pPr lvl="2"/>
            <a:r>
              <a:rPr lang="el-GR" dirty="0"/>
              <a:t>Διάδοση </a:t>
            </a:r>
            <a:r>
              <a:rPr lang="el-GR" dirty="0" smtClean="0"/>
              <a:t>παλμού </a:t>
            </a:r>
            <a:r>
              <a:rPr lang="el-GR" dirty="0" smtClean="0"/>
              <a:t>κατά </a:t>
            </a:r>
            <a:r>
              <a:rPr lang="el-GR" b="1" dirty="0"/>
              <a:t>μήκος</a:t>
            </a:r>
            <a:r>
              <a:rPr lang="el-GR" dirty="0"/>
              <a:t> του νήματος</a:t>
            </a:r>
          </a:p>
          <a:p>
            <a:pPr lvl="2"/>
            <a:r>
              <a:rPr lang="el-GR" b="1" dirty="0"/>
              <a:t>Ανύψωση</a:t>
            </a:r>
            <a:r>
              <a:rPr lang="el-GR" dirty="0"/>
              <a:t> σώματος</a:t>
            </a:r>
          </a:p>
          <a:p>
            <a:pPr lvl="3"/>
            <a:r>
              <a:rPr lang="el-GR" b="1" dirty="0"/>
              <a:t>Μεταβολή δυναμικής ενέργειας </a:t>
            </a:r>
            <a:br>
              <a:rPr lang="el-GR" b="1" dirty="0"/>
            </a:br>
            <a:r>
              <a:rPr lang="el-GR" b="1" dirty="0"/>
              <a:t>συστήματος </a:t>
            </a:r>
            <a:r>
              <a:rPr lang="en-US" b="1" dirty="0"/>
              <a:t>{</a:t>
            </a:r>
            <a:r>
              <a:rPr lang="el-GR" b="1" dirty="0"/>
              <a:t>Γη</a:t>
            </a:r>
            <a:r>
              <a:rPr lang="en-US" b="1" dirty="0"/>
              <a:t>, </a:t>
            </a:r>
            <a:r>
              <a:rPr lang="el-GR" b="1" dirty="0"/>
              <a:t>σώμα</a:t>
            </a:r>
            <a:r>
              <a:rPr lang="en-US" b="1" dirty="0"/>
              <a:t>}</a:t>
            </a:r>
            <a:endParaRPr lang="el-GR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76" y="2911813"/>
            <a:ext cx="251612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0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41368" y="1371600"/>
                <a:ext cx="8024650" cy="5257800"/>
              </a:xfrm>
            </p:spPr>
            <p:txBody>
              <a:bodyPr/>
              <a:lstStyle/>
              <a:p>
                <a:r>
                  <a:rPr lang="el-GR" b="1" dirty="0"/>
                  <a:t>Μεταφορά ενέργειας σε νήμα</a:t>
                </a:r>
                <a:endParaRPr lang="en-US" b="1" dirty="0"/>
              </a:p>
              <a:p>
                <a:endParaRPr lang="el-GR" b="1" dirty="0"/>
              </a:p>
              <a:p>
                <a:pPr lvl="1"/>
                <a:r>
                  <a:rPr lang="el-GR" dirty="0"/>
                  <a:t>Ας θεωρήσουμε ένα 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l-GR" dirty="0"/>
                  <a:t>απειροστά μικρό τμήμα 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l-GR" dirty="0"/>
                  <a:t>του νήματος μήκους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l-GR" dirty="0"/>
                  <a:t>και μάζας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𝑑𝑚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l-GR" dirty="0"/>
                  <a:t>Εκτελεί απλή αρμονική</a:t>
                </a:r>
                <a:br>
                  <a:rPr lang="el-GR" dirty="0"/>
                </a:br>
                <a:r>
                  <a:rPr lang="el-GR" dirty="0"/>
                  <a:t>ταλάντωση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-</a:t>
                </a:r>
                <a:r>
                  <a:rPr lang="el-GR" dirty="0"/>
                  <a:t>άξονα)!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l-GR" dirty="0"/>
                  <a:t>Άρα έχει </a:t>
                </a:r>
                <a:r>
                  <a:rPr lang="el-GR" b="1" dirty="0"/>
                  <a:t>κινητική και</a:t>
                </a:r>
                <a:br>
                  <a:rPr lang="el-GR" b="1" dirty="0"/>
                </a:br>
                <a:r>
                  <a:rPr lang="el-GR" b="1" dirty="0"/>
                  <a:t>δυναμική </a:t>
                </a:r>
                <a:r>
                  <a:rPr lang="el-GR" dirty="0"/>
                  <a:t>ενέργεια!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1368" y="1371600"/>
                <a:ext cx="8024650" cy="5257800"/>
              </a:xfrm>
              <a:blipFill>
                <a:blip r:embed="rId2"/>
                <a:stretch>
                  <a:fillRect t="-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38400"/>
            <a:ext cx="3886199" cy="27318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6265800" y="4694760"/>
              <a:ext cx="445680" cy="4478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55720" y="4684680"/>
                <a:ext cx="461160" cy="46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070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66318"/>
                <a:ext cx="8024650" cy="5110681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dirty="0"/>
                  <a:t>Μεταφορά ενέργειας σε νήμα</a:t>
                </a:r>
                <a:br>
                  <a:rPr lang="el-GR" b="1" dirty="0"/>
                </a:br>
                <a:endParaRPr lang="el-GR" b="1" dirty="0"/>
              </a:p>
              <a:p>
                <a:pPr lvl="1"/>
                <a:r>
                  <a:rPr lang="el-GR" b="1" dirty="0"/>
                  <a:t>Κινητική ενέργεια για ένα απειροστά μικρό στοιχείο νήματος</a:t>
                </a:r>
                <a:endParaRPr lang="el-GR" sz="1000" b="1" dirty="0"/>
              </a:p>
              <a:p>
                <a:pPr marL="365760" lvl="1" indent="0">
                  <a:buNone/>
                </a:pPr>
                <a:r>
                  <a:rPr lang="en-US" i="1" dirty="0">
                    <a:latin typeface="Cambria Math" panose="02040503050406030204" pitchFamily="18" charset="0"/>
                  </a:rPr>
                  <a:t/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𝑑𝐾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𝑑𝑚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type m:val="noBa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l-GR" i="1">
                          <a:latin typeface="Cambria Math" panose="02040503050406030204" pitchFamily="18" charset="0"/>
                        </a:rPr>
                        <m:t>𝜇</m:t>
                      </m:r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sz="1400" dirty="0"/>
              </a:p>
              <a:p>
                <a:pPr lvl="1"/>
                <a:r>
                  <a:rPr lang="el-GR" dirty="0"/>
                  <a:t>Ολοκληρώνοντας για ένα μήκος κύματος </a:t>
                </a:r>
                <a:endParaRPr lang="en-US" dirty="0"/>
              </a:p>
              <a:p>
                <a:pPr marL="365760" lvl="1" indent="0">
                  <a:buNone/>
                </a:pPr>
                <a:r>
                  <a:rPr lang="el-GR" dirty="0"/>
                  <a:t/>
                </a:r>
                <a:br>
                  <a:rPr lang="el-GR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𝑑𝐾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l-GR" i="1">
                          <a:latin typeface="Cambria Math" panose="02040503050406030204" pitchFamily="18" charset="0"/>
                        </a:rPr>
                        <m:t>𝜇</m:t>
                      </m:r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𝛢</m:t>
                          </m:r>
                        </m:e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l-GR" i="1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  <a:p>
                <a:pPr lvl="1"/>
                <a:endParaRPr lang="en-US" sz="1000" b="1" dirty="0"/>
              </a:p>
              <a:p>
                <a:pPr lvl="1"/>
                <a:r>
                  <a:rPr lang="el-GR" b="1" dirty="0"/>
                  <a:t>Δυναμική ενέργεια (με όμοιο τρόπο)</a:t>
                </a:r>
                <a:br>
                  <a:rPr lang="el-GR" b="1" dirty="0"/>
                </a:br>
                <a:r>
                  <a:rPr lang="en-US" i="1" dirty="0">
                    <a:latin typeface="Cambria Math" panose="02040503050406030204" pitchFamily="18" charset="0"/>
                  </a:rPr>
                  <a:t/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l-GR" i="1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l-G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l-GR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l-GR" i="1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𝛢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l-GR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  <a:p>
                <a:pPr lvl="1"/>
                <a:endParaRPr lang="el-GR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66318"/>
                <a:ext cx="8024650" cy="5110681"/>
              </a:xfrm>
              <a:blipFill>
                <a:blip r:embed="rId2"/>
                <a:stretch>
                  <a:fillRect t="-1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orizontal Scroll 4"/>
              <p:cNvSpPr/>
              <p:nvPr/>
            </p:nvSpPr>
            <p:spPr>
              <a:xfrm>
                <a:off x="6629400" y="710292"/>
                <a:ext cx="1752600" cy="966108"/>
              </a:xfrm>
              <a:prstGeom prst="horizontalScroll">
                <a:avLst>
                  <a:gd name="adj" fmla="val 7671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l-G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𝑑𝑚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l-G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Horizontal Scrol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710292"/>
                <a:ext cx="1752600" cy="966108"/>
              </a:xfrm>
              <a:prstGeom prst="horizontalScroll">
                <a:avLst>
                  <a:gd name="adj" fmla="val 7671"/>
                </a:avLst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914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948450" cy="5029200"/>
          </a:xfrm>
        </p:spPr>
        <p:txBody>
          <a:bodyPr>
            <a:normAutofit/>
          </a:bodyPr>
          <a:lstStyle/>
          <a:p>
            <a:r>
              <a:rPr lang="el-GR" dirty="0"/>
              <a:t>Ο κόσμος είναι γεμάτος από κύματα!</a:t>
            </a:r>
          </a:p>
          <a:p>
            <a:pPr lvl="1"/>
            <a:r>
              <a:rPr lang="el-GR" b="1" u="sng" dirty="0"/>
              <a:t>Μηχανικά</a:t>
            </a:r>
            <a:r>
              <a:rPr lang="el-GR" dirty="0"/>
              <a:t> &amp; Ηλεκτρομαγνητικά</a:t>
            </a:r>
            <a:endParaRPr lang="en-US" dirty="0"/>
          </a:p>
          <a:p>
            <a:r>
              <a:rPr lang="el-GR" dirty="0"/>
              <a:t>Στα μηχανικά κύματα, απαιτείται ένα </a:t>
            </a:r>
            <a:r>
              <a:rPr lang="el-GR" b="1" i="1" dirty="0"/>
              <a:t>μέσο διάδοσης</a:t>
            </a:r>
            <a:endParaRPr lang="en-US" sz="1600" dirty="0"/>
          </a:p>
          <a:p>
            <a:r>
              <a:rPr lang="el-GR" dirty="0"/>
              <a:t>Χαρακτηριστικό γνώρισμα μηχανικών κυμάτων</a:t>
            </a:r>
          </a:p>
          <a:p>
            <a:pPr lvl="1"/>
            <a:r>
              <a:rPr lang="el-GR" dirty="0"/>
              <a:t>Έστω μια σημαδούρα που επιπλέει</a:t>
            </a:r>
            <a:r>
              <a:rPr lang="en-US" dirty="0"/>
              <a:t> </a:t>
            </a:r>
            <a:r>
              <a:rPr lang="el-GR" dirty="0"/>
              <a:t>σε μια λίμνη</a:t>
            </a:r>
          </a:p>
          <a:p>
            <a:pPr lvl="1"/>
            <a:r>
              <a:rPr lang="el-GR" dirty="0"/>
              <a:t>Αν ρίξουμε κοντά της μια πέτρα, η σημαδούρα θα μετακινηθεί</a:t>
            </a:r>
            <a:r>
              <a:rPr lang="en-US" dirty="0"/>
              <a:t> </a:t>
            </a:r>
            <a:br>
              <a:rPr lang="en-US" dirty="0"/>
            </a:br>
            <a:r>
              <a:rPr lang="el-GR" dirty="0"/>
              <a:t>πάνω-κάτω</a:t>
            </a:r>
            <a:r>
              <a:rPr lang="en-US" dirty="0"/>
              <a:t>/</a:t>
            </a:r>
            <a:r>
              <a:rPr lang="el-GR" dirty="0"/>
              <a:t>δεξιά-αριστερά αλλά δε θα μετακινηθεί σε σχέση με το σημείο πτώσης της </a:t>
            </a:r>
            <a:r>
              <a:rPr lang="en-US" dirty="0"/>
              <a:t/>
            </a:r>
            <a:br>
              <a:rPr lang="en-US" dirty="0"/>
            </a:br>
            <a:r>
              <a:rPr lang="el-GR" dirty="0"/>
              <a:t>πέτρας</a:t>
            </a:r>
          </a:p>
          <a:p>
            <a:pPr lvl="1"/>
            <a:r>
              <a:rPr lang="el-GR" b="1" dirty="0"/>
              <a:t>Κυματική κίνηση: </a:t>
            </a:r>
            <a:r>
              <a:rPr lang="en-US" b="1" dirty="0"/>
              <a:t/>
            </a:r>
            <a:br>
              <a:rPr lang="en-US" b="1" dirty="0"/>
            </a:br>
            <a:r>
              <a:rPr lang="el-GR" b="1" dirty="0"/>
              <a:t>μεταφέρεται ενέργεια </a:t>
            </a:r>
            <a:r>
              <a:rPr lang="en-US" b="1" dirty="0"/>
              <a:t/>
            </a:r>
            <a:br>
              <a:rPr lang="en-US" b="1" dirty="0"/>
            </a:br>
            <a:r>
              <a:rPr lang="el-GR" b="1" dirty="0"/>
              <a:t>αλλά όχι ύλη!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24400" y="4248150"/>
            <a:ext cx="3962400" cy="2228850"/>
            <a:chOff x="4724400" y="4248150"/>
            <a:chExt cx="3962400" cy="2228850"/>
          </a:xfrm>
        </p:grpSpPr>
        <p:pic>
          <p:nvPicPr>
            <p:cNvPr id="1028" name="Picture 4" descr="Waves on the surface of water on Make a 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4248150"/>
              <a:ext cx="3962400" cy="222885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638800" y="4267200"/>
              <a:ext cx="2971800" cy="323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23154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8024650" cy="51054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Μεταφορά ενέργειας σε νήμα</a:t>
                </a:r>
                <a:endParaRPr lang="en-US" b="1" dirty="0"/>
              </a:p>
              <a:p>
                <a:pPr marL="68580" indent="0">
                  <a:buNone/>
                </a:pPr>
                <a:endParaRPr lang="el-GR" sz="1600" b="1" dirty="0"/>
              </a:p>
              <a:p>
                <a:pPr lvl="1"/>
                <a:r>
                  <a:rPr lang="el-GR" dirty="0"/>
                  <a:t>Η συνολική ενέργεια </a:t>
                </a:r>
                <a:r>
                  <a:rPr lang="el-GR" u="sng" dirty="0"/>
                  <a:t>σε ένα μήκος κύματος</a:t>
                </a:r>
                <a:r>
                  <a:rPr lang="el-GR" dirty="0"/>
                  <a:t> ισούται με το άθροισμα κινητικής και δυναμικής</a:t>
                </a:r>
                <a:r>
                  <a:rPr lang="en-US" dirty="0"/>
                  <a:t> </a:t>
                </a:r>
                <a:r>
                  <a:rPr lang="el-GR" dirty="0"/>
                  <a:t/>
                </a:r>
                <a:br>
                  <a:rPr lang="el-GR" dirty="0"/>
                </a:br>
                <a:r>
                  <a:rPr lang="en-US" i="1" dirty="0">
                    <a:latin typeface="Cambria Math" panose="02040503050406030204" pitchFamily="18" charset="0"/>
                  </a:rPr>
                  <a:t/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𝑚𝑒𝑐h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𝛦</m:t>
                        </m:r>
                      </m:e>
                      <m:sub>
                        <m:r>
                          <a:rPr lang="el-GR" i="1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l-G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l-GR" i="1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𝛢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l-GR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  <a:p>
                <a:pPr marL="365760" lvl="1" indent="0">
                  <a:buNone/>
                </a:pPr>
                <a:endParaRPr lang="en-US" sz="2000" dirty="0"/>
              </a:p>
              <a:p>
                <a:pPr lvl="1"/>
                <a:r>
                  <a:rPr lang="el-GR" b="1" dirty="0"/>
                  <a:t>Ρυθμός μεταφοράς ενέργειας (</a:t>
                </a:r>
                <a14:m>
                  <m:oMath xmlns:m="http://schemas.openxmlformats.org/officeDocument/2006/math">
                    <m:r>
                      <a:rPr lang="el-GR" b="1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l-GR" b="1" dirty="0"/>
                  <a:t> Μέση Ισχύς)</a:t>
                </a:r>
                <a:r>
                  <a:rPr lang="el-GR" dirty="0"/>
                  <a:t> </a:t>
                </a: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aa-E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a-ET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𝜇𝜂𝜒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𝜅𝜐𝜇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</m:sub>
                        </m:sSub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l-GR" i="1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𝛢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l-GR" i="1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𝛢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aa-ET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endParaRPr lang="aa-ET" dirty="0"/>
              </a:p>
              <a:p>
                <a:pPr marL="365760" lvl="1" indent="0">
                  <a:buNone/>
                </a:pPr>
                <a:r>
                  <a:rPr lang="el-GR" dirty="0"/>
                  <a:t/>
                </a:r>
                <a:br>
                  <a:rPr lang="el-GR" dirty="0"/>
                </a:br>
                <a:r>
                  <a:rPr lang="el-GR" dirty="0"/>
                  <a:t>με </a:t>
                </a:r>
                <a14:m>
                  <m:oMath xmlns:m="http://schemas.openxmlformats.org/officeDocument/2006/math">
                    <m:r>
                      <a:rPr lang="aa-ET" b="1" i="1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aa-ET" b="1" dirty="0"/>
                  <a:t> </a:t>
                </a:r>
                <a:r>
                  <a:rPr lang="el-GR" b="1" dirty="0"/>
                  <a:t>την ταχύτητα διάδοσης</a:t>
                </a:r>
                <a:r>
                  <a:rPr lang="el-GR" dirty="0"/>
                  <a:t> του κύματος </a:t>
                </a: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l-GR" b="1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8024650" cy="5105400"/>
              </a:xfrm>
              <a:blipFill>
                <a:blip r:embed="rId2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62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Τέλος Διάλεξης</a:t>
            </a:r>
          </a:p>
        </p:txBody>
      </p:sp>
    </p:spTree>
    <p:extLst>
      <p:ext uri="{BB962C8B-B14F-4D97-AF65-F5344CB8AC3E}">
        <p14:creationId xmlns:p14="http://schemas.microsoft.com/office/powerpoint/2010/main" val="112859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8024650" cy="5124856"/>
          </a:xfrm>
        </p:spPr>
        <p:txBody>
          <a:bodyPr>
            <a:normAutofit/>
          </a:bodyPr>
          <a:lstStyle/>
          <a:p>
            <a:r>
              <a:rPr lang="el-GR" dirty="0"/>
              <a:t>Όλα τα μηχανικά κύματα προϋποθέτουν</a:t>
            </a:r>
          </a:p>
          <a:p>
            <a:pPr lvl="1"/>
            <a:r>
              <a:rPr lang="el-GR" b="1" dirty="0"/>
              <a:t>Α)</a:t>
            </a:r>
            <a:r>
              <a:rPr lang="el-GR" dirty="0"/>
              <a:t> Κάποια πηγή διαταραχής</a:t>
            </a:r>
          </a:p>
          <a:p>
            <a:pPr lvl="1"/>
            <a:r>
              <a:rPr lang="el-GR" b="1" dirty="0"/>
              <a:t>Β) </a:t>
            </a:r>
            <a:r>
              <a:rPr lang="el-GR" dirty="0"/>
              <a:t>Ένα μέσο με στοιχεία που </a:t>
            </a:r>
            <a:br>
              <a:rPr lang="el-GR" dirty="0"/>
            </a:br>
            <a:r>
              <a:rPr lang="el-GR" dirty="0"/>
              <a:t>μπορούν να διαταραχθούν</a:t>
            </a:r>
          </a:p>
          <a:p>
            <a:pPr lvl="1"/>
            <a:r>
              <a:rPr lang="el-GR" b="1" dirty="0"/>
              <a:t>Γ) </a:t>
            </a:r>
            <a:r>
              <a:rPr lang="el-GR" dirty="0"/>
              <a:t>Κάποιο μηχανισμό με τον οποίο </a:t>
            </a:r>
            <a:br>
              <a:rPr lang="el-GR" dirty="0"/>
            </a:br>
            <a:r>
              <a:rPr lang="el-GR" dirty="0"/>
              <a:t>τα στοιχεία του μέσου </a:t>
            </a:r>
            <a:r>
              <a:rPr lang="el-GR" dirty="0" err="1"/>
              <a:t>αλληλεπι</a:t>
            </a:r>
            <a:r>
              <a:rPr lang="el-GR" dirty="0"/>
              <a:t>-</a:t>
            </a:r>
            <a:br>
              <a:rPr lang="el-GR" dirty="0"/>
            </a:br>
            <a:r>
              <a:rPr lang="el-GR" dirty="0" err="1"/>
              <a:t>δρούν</a:t>
            </a:r>
            <a:r>
              <a:rPr lang="el-GR" dirty="0"/>
              <a:t> μεταξύ τους</a:t>
            </a:r>
          </a:p>
          <a:p>
            <a:endParaRPr lang="en-US" dirty="0"/>
          </a:p>
          <a:p>
            <a:r>
              <a:rPr lang="el-GR" dirty="0"/>
              <a:t>Κίνηση κύματος</a:t>
            </a:r>
          </a:p>
          <a:p>
            <a:pPr lvl="1"/>
            <a:r>
              <a:rPr lang="el-GR" dirty="0"/>
              <a:t>Παλμός = διαταραχή</a:t>
            </a:r>
          </a:p>
          <a:p>
            <a:pPr lvl="1"/>
            <a:r>
              <a:rPr lang="el-GR" dirty="0"/>
              <a:t>Σχήμα σχεδόν απαράλλαχτο</a:t>
            </a:r>
          </a:p>
          <a:p>
            <a:pPr lvl="1"/>
            <a:r>
              <a:rPr lang="el-GR" dirty="0"/>
              <a:t>Ύψος και ταχύτητα παλμού</a:t>
            </a:r>
          </a:p>
          <a:p>
            <a:pPr lvl="2"/>
            <a:r>
              <a:rPr lang="el-GR" sz="1600" dirty="0"/>
              <a:t>Ύψος == κατακόρυφη μετατόπιση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798714"/>
            <a:ext cx="2938462" cy="469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pic>
        <p:nvPicPr>
          <p:cNvPr id="1026" name="Picture 2" descr="https://www.flippingphysics.com/uploads/2/1/1/0/21103672/0318-animated-gif-1_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542" y="2362200"/>
            <a:ext cx="5418666" cy="30480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75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5"/>
          <a:stretch/>
        </p:blipFill>
        <p:spPr>
          <a:xfrm>
            <a:off x="533400" y="4953000"/>
            <a:ext cx="5943599" cy="1559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8024650" cy="3679478"/>
          </a:xfrm>
        </p:spPr>
        <p:txBody>
          <a:bodyPr>
            <a:normAutofit/>
          </a:bodyPr>
          <a:lstStyle/>
          <a:p>
            <a:r>
              <a:rPr lang="el-GR" dirty="0"/>
              <a:t>Προσέξτε την κίνηση των στοιχείων </a:t>
            </a:r>
            <a:r>
              <a:rPr lang="en-US" dirty="0"/>
              <a:t/>
            </a:r>
            <a:br>
              <a:rPr lang="en-US" dirty="0"/>
            </a:br>
            <a:r>
              <a:rPr lang="el-GR" dirty="0"/>
              <a:t>του νήματος</a:t>
            </a:r>
          </a:p>
          <a:p>
            <a:pPr lvl="1"/>
            <a:r>
              <a:rPr lang="el-GR" dirty="0"/>
              <a:t>Είναι κάθετη προς τη διεύθυνση</a:t>
            </a:r>
            <a:br>
              <a:rPr lang="el-GR" dirty="0"/>
            </a:br>
            <a:r>
              <a:rPr lang="el-GR" dirty="0"/>
              <a:t>διάδοσης</a:t>
            </a:r>
            <a:r>
              <a:rPr lang="en-US" dirty="0"/>
              <a:t>: </a:t>
            </a:r>
            <a:r>
              <a:rPr lang="el-GR" b="1" i="1" dirty="0"/>
              <a:t>Εγκάρσιο κύμα</a:t>
            </a:r>
          </a:p>
          <a:p>
            <a:r>
              <a:rPr lang="el-GR" dirty="0"/>
              <a:t>Προσέξτε την αντίστοιχη του</a:t>
            </a:r>
            <a:br>
              <a:rPr lang="el-GR" dirty="0"/>
            </a:br>
            <a:r>
              <a:rPr lang="el-GR" dirty="0"/>
              <a:t>ελατηρίου</a:t>
            </a:r>
          </a:p>
          <a:p>
            <a:pPr lvl="1"/>
            <a:r>
              <a:rPr lang="el-GR" dirty="0"/>
              <a:t>Είναι παράλληλη προς τη </a:t>
            </a:r>
            <a:r>
              <a:rPr lang="el-GR" dirty="0" err="1"/>
              <a:t>διεύ</a:t>
            </a:r>
            <a:r>
              <a:rPr lang="el-GR" dirty="0"/>
              <a:t>-</a:t>
            </a:r>
            <a:br>
              <a:rPr lang="el-GR" dirty="0"/>
            </a:br>
            <a:r>
              <a:rPr lang="el-GR" dirty="0" err="1"/>
              <a:t>θυνση</a:t>
            </a:r>
            <a:r>
              <a:rPr lang="el-GR" dirty="0"/>
              <a:t> διάδοσης</a:t>
            </a:r>
            <a:r>
              <a:rPr lang="en-US" dirty="0"/>
              <a:t>: </a:t>
            </a:r>
            <a:r>
              <a:rPr lang="el-GR" b="1" i="1" dirty="0"/>
              <a:t>Διάμηκες κύμα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" t="8112" r="3599" b="9698"/>
          <a:stretch/>
        </p:blipFill>
        <p:spPr>
          <a:xfrm>
            <a:off x="6705600" y="5575181"/>
            <a:ext cx="1524000" cy="9144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715000" y="762000"/>
            <a:ext cx="2957918" cy="4800600"/>
            <a:chOff x="5715000" y="762000"/>
            <a:chExt cx="2957918" cy="4800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0" y="762000"/>
              <a:ext cx="2957918" cy="480060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6781800" y="2667000"/>
              <a:ext cx="0" cy="7620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7239000" y="3505200"/>
              <a:ext cx="0" cy="7620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543800" y="4500880"/>
              <a:ext cx="0" cy="7620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65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76CC495-F700-530F-9BC5-62B6ABEB3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844" y="3938266"/>
            <a:ext cx="4789109" cy="253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pic>
        <p:nvPicPr>
          <p:cNvPr id="8" name="Picture 2" descr="Î£ÏÎµÏÎ¹ÎºÎ® ÎµÎ¹ÎºÏÎ½Î±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92" y="1246393"/>
            <a:ext cx="4575208" cy="2914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42034" y="1874449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Εγκάρσιο κύμα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093272" y="2973752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Διάμηκες κύμα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9FBF78-B18D-4C9C-F11E-3244464D1B82}"/>
              </a:ext>
            </a:extLst>
          </p:cNvPr>
          <p:cNvSpPr txBox="1"/>
          <p:nvPr/>
        </p:nvSpPr>
        <p:spPr>
          <a:xfrm>
            <a:off x="453992" y="5532364"/>
            <a:ext cx="342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Περιοδικό εγκάρσιο κύμα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E0DB16-67DF-0A10-3736-4FAFE5818BD4}"/>
              </a:ext>
            </a:extLst>
          </p:cNvPr>
          <p:cNvSpPr txBox="1"/>
          <p:nvPr/>
        </p:nvSpPr>
        <p:spPr>
          <a:xfrm>
            <a:off x="453992" y="4466313"/>
            <a:ext cx="363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Περιοδικό διάμηκες κύμα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215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8024650" cy="5060925"/>
          </a:xfrm>
        </p:spPr>
        <p:txBody>
          <a:bodyPr>
            <a:normAutofit lnSpcReduction="10000"/>
          </a:bodyPr>
          <a:lstStyle/>
          <a:p>
            <a:r>
              <a:rPr lang="el-GR" dirty="0">
                <a:solidFill>
                  <a:schemeClr val="tx1"/>
                </a:solidFill>
              </a:rPr>
              <a:t>Υπάρχουν τριών ειδών σεισμικά κύματα: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b="1" dirty="0">
                <a:solidFill>
                  <a:schemeClr val="tx1"/>
                </a:solidFill>
              </a:rPr>
              <a:t>P-</a:t>
            </a:r>
            <a:r>
              <a:rPr lang="el-GR" b="1" dirty="0">
                <a:solidFill>
                  <a:schemeClr val="tx1"/>
                </a:solidFill>
              </a:rPr>
              <a:t>κύματα</a:t>
            </a:r>
            <a:r>
              <a:rPr lang="en-US" b="1" dirty="0">
                <a:solidFill>
                  <a:schemeClr val="tx1"/>
                </a:solidFill>
              </a:rPr>
              <a:t>, S-</a:t>
            </a:r>
            <a:r>
              <a:rPr lang="el-GR" b="1" dirty="0">
                <a:solidFill>
                  <a:schemeClr val="tx1"/>
                </a:solidFill>
              </a:rPr>
              <a:t>κύματα</a:t>
            </a:r>
            <a:r>
              <a:rPr lang="en-US" b="1" dirty="0">
                <a:solidFill>
                  <a:schemeClr val="tx1"/>
                </a:solidFill>
              </a:rPr>
              <a:t> </a:t>
            </a:r>
            <a:r>
              <a:rPr lang="el-GR" b="1" dirty="0">
                <a:solidFill>
                  <a:schemeClr val="tx1"/>
                </a:solidFill>
              </a:rPr>
              <a:t>και Κύματα Επιφάνειας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endParaRPr lang="en-US" sz="1700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P-</a:t>
            </a:r>
            <a:r>
              <a:rPr lang="el-GR" b="1" dirty="0">
                <a:solidFill>
                  <a:schemeClr val="tx1"/>
                </a:solidFill>
              </a:rPr>
              <a:t>κύματα (</a:t>
            </a:r>
            <a:r>
              <a:rPr lang="aa-ET" b="1" dirty="0">
                <a:solidFill>
                  <a:schemeClr val="tx1"/>
                </a:solidFill>
              </a:rPr>
              <a:t>Primary/Pressure Waves)</a:t>
            </a:r>
            <a:endParaRPr lang="en-US" b="1" dirty="0">
              <a:solidFill>
                <a:schemeClr val="tx1"/>
              </a:solidFill>
            </a:endParaRPr>
          </a:p>
          <a:p>
            <a:pPr lvl="1"/>
            <a:r>
              <a:rPr lang="el-GR" dirty="0">
                <a:solidFill>
                  <a:schemeClr val="tx1"/>
                </a:solidFill>
              </a:rPr>
              <a:t>Ταξιδεύουν με τη μεγαλύτερη ταχύτητα απ’όλα</a:t>
            </a:r>
          </a:p>
          <a:p>
            <a:pPr lvl="1"/>
            <a:r>
              <a:rPr lang="el-GR" dirty="0">
                <a:solidFill>
                  <a:schemeClr val="tx1"/>
                </a:solidFill>
              </a:rPr>
              <a:t>Είναι τα πρώτα κύματα που καταγράφονται από έναν σεισμογράφο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l-GR" dirty="0">
                <a:solidFill>
                  <a:schemeClr val="tx1"/>
                </a:solidFill>
              </a:rPr>
              <a:t>Διαφέρουν από τα </a:t>
            </a:r>
            <a:r>
              <a:rPr lang="aa-ET" dirty="0">
                <a:solidFill>
                  <a:schemeClr val="tx1"/>
                </a:solidFill>
              </a:rPr>
              <a:t>S-</a:t>
            </a:r>
            <a:r>
              <a:rPr lang="el-GR" dirty="0">
                <a:solidFill>
                  <a:schemeClr val="tx1"/>
                </a:solidFill>
              </a:rPr>
              <a:t>κύματα στον τρόπο διάδοσης</a:t>
            </a:r>
            <a:r>
              <a:rPr lang="aa-ET" dirty="0">
                <a:solidFill>
                  <a:schemeClr val="tx1"/>
                </a:solidFill>
              </a:rPr>
              <a:t> (</a:t>
            </a:r>
            <a:r>
              <a:rPr lang="el-GR" dirty="0">
                <a:solidFill>
                  <a:schemeClr val="tx1"/>
                </a:solidFill>
              </a:rPr>
              <a:t>διαμήκη)</a:t>
            </a:r>
          </a:p>
          <a:p>
            <a:endParaRPr lang="en-US" sz="1300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S-</a:t>
            </a:r>
            <a:r>
              <a:rPr lang="el-GR" b="1" dirty="0">
                <a:solidFill>
                  <a:schemeClr val="tx1"/>
                </a:solidFill>
              </a:rPr>
              <a:t>κύματα (</a:t>
            </a:r>
            <a:r>
              <a:rPr lang="aa-ET" b="1" dirty="0">
                <a:solidFill>
                  <a:schemeClr val="tx1"/>
                </a:solidFill>
              </a:rPr>
              <a:t>Secondary Waves)</a:t>
            </a:r>
            <a:endParaRPr lang="en-US" b="1" dirty="0">
              <a:solidFill>
                <a:schemeClr val="tx1"/>
              </a:solidFill>
            </a:endParaRPr>
          </a:p>
          <a:p>
            <a:pPr lvl="1"/>
            <a:r>
              <a:rPr lang="el-GR" dirty="0">
                <a:solidFill>
                  <a:schemeClr val="tx1"/>
                </a:solidFill>
              </a:rPr>
              <a:t>Δεν ταξιδεύουν στο νερό ή στον αέρα</a:t>
            </a:r>
          </a:p>
          <a:p>
            <a:pPr lvl="1"/>
            <a:r>
              <a:rPr lang="el-GR" dirty="0">
                <a:solidFill>
                  <a:schemeClr val="tx1"/>
                </a:solidFill>
              </a:rPr>
              <a:t>Πιο καταστροφικά από τα κύματα </a:t>
            </a:r>
            <a:r>
              <a:rPr lang="aa-ET" dirty="0">
                <a:solidFill>
                  <a:schemeClr val="tx1"/>
                </a:solidFill>
              </a:rPr>
              <a:t>P </a:t>
            </a:r>
            <a:r>
              <a:rPr lang="el-GR" dirty="0">
                <a:solidFill>
                  <a:schemeClr val="tx1"/>
                </a:solidFill>
              </a:rPr>
              <a:t>λόγω του μεγαλύτερου πλάτους τους</a:t>
            </a:r>
          </a:p>
          <a:p>
            <a:pPr lvl="1"/>
            <a:r>
              <a:rPr lang="el-GR" dirty="0">
                <a:solidFill>
                  <a:schemeClr val="tx1"/>
                </a:solidFill>
              </a:rPr>
              <a:t>Διαφέρουν από τα </a:t>
            </a:r>
            <a:r>
              <a:rPr lang="en-US" dirty="0">
                <a:solidFill>
                  <a:schemeClr val="tx1"/>
                </a:solidFill>
              </a:rPr>
              <a:t>P-</a:t>
            </a:r>
            <a:r>
              <a:rPr lang="el-GR" dirty="0">
                <a:solidFill>
                  <a:schemeClr val="tx1"/>
                </a:solidFill>
              </a:rPr>
              <a:t>κύματα στον τρόπο διάδοσης (εγκάρσια)</a:t>
            </a:r>
            <a:endParaRPr lang="en-US" dirty="0">
              <a:solidFill>
                <a:schemeClr val="tx1"/>
              </a:solidFill>
            </a:endParaRP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5410200" y="710292"/>
            <a:ext cx="3176750" cy="490776"/>
          </a:xfrm>
          <a:prstGeom prst="horizontalScroll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Σεισμικά Κύματα (</a:t>
            </a:r>
            <a:r>
              <a:rPr lang="el-GR" b="1" u="sng" dirty="0"/>
              <a:t>εκτός ύλης</a:t>
            </a:r>
            <a:r>
              <a:rPr lang="el-G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6895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7644</TotalTime>
  <Words>696</Words>
  <Application>Microsoft Office PowerPoint</Application>
  <PresentationFormat>On-screen Show (4:3)</PresentationFormat>
  <Paragraphs>273</Paragraphs>
  <Slides>41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Cambria</vt:lpstr>
      <vt:lpstr>Cambria Math</vt:lpstr>
      <vt:lpstr>Wingdings 2</vt:lpstr>
      <vt:lpstr>Theme2</vt:lpstr>
      <vt:lpstr>PowerPoint Presentation</vt:lpstr>
      <vt:lpstr>Reminder…</vt:lpstr>
      <vt:lpstr>Φυσική για Μηχανικούς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Τέλος Διάλεξης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Φυσική για Μηχανικούς</dc:title>
  <dc:creator>George Kafentzis</dc:creator>
  <cp:lastModifiedBy>Anna Sfakianaki</cp:lastModifiedBy>
  <cp:revision>913</cp:revision>
  <dcterms:created xsi:type="dcterms:W3CDTF">2006-08-16T00:00:00Z</dcterms:created>
  <dcterms:modified xsi:type="dcterms:W3CDTF">2023-11-20T10:39:28Z</dcterms:modified>
  <cp:contentStatus/>
</cp:coreProperties>
</file>