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notesSlides/notesSlide3.xml" ContentType="application/vnd.openxmlformats-officedocument.presentationml.notesSlide+xml"/>
  <Override PartName="/ppt/ink/ink2.xml" ContentType="application/inkml+xml"/>
  <Override PartName="/ppt/notesSlides/notesSlide4.xml" ContentType="application/vnd.openxmlformats-officedocument.presentationml.notesSlide+xml"/>
  <Override PartName="/ppt/ink/ink3.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4.xml" ContentType="application/inkml+xml"/>
  <Override PartName="/ppt/notesSlides/notesSlide8.xml" ContentType="application/vnd.openxmlformats-officedocument.presentationml.notesSlide+xml"/>
  <Override PartName="/ppt/ink/ink5.xml" ContentType="application/inkml+xml"/>
  <Override PartName="/ppt/ink/ink6.xml" ContentType="application/inkml+xml"/>
  <Override PartName="/ppt/notesSlides/notesSlide9.xml" ContentType="application/vnd.openxmlformats-officedocument.presentationml.notesSlide+xml"/>
  <Override PartName="/ppt/ink/ink7.xml" ContentType="application/inkml+xml"/>
  <Override PartName="/ppt/ink/ink8.xml" ContentType="application/inkml+xml"/>
  <Override PartName="/ppt/notesSlides/notesSlide10.xml" ContentType="application/vnd.openxmlformats-officedocument.presentationml.notesSlide+xml"/>
  <Override PartName="/ppt/ink/ink9.xml" ContentType="application/inkml+xml"/>
  <Override PartName="/ppt/ink/ink10.xml" ContentType="application/inkml+xml"/>
  <Override PartName="/ppt/notesSlides/notesSlide11.xml" ContentType="application/vnd.openxmlformats-officedocument.presentationml.notesSlide+xml"/>
  <Override PartName="/ppt/ink/ink11.xml" ContentType="application/inkml+xml"/>
  <Override PartName="/ppt/ink/ink12.xml" ContentType="application/inkml+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ink/ink13.xml" ContentType="application/inkml+xml"/>
  <Override PartName="/ppt/notesSlides/notesSlide14.xml" ContentType="application/vnd.openxmlformats-officedocument.presentationml.notesSlide+xml"/>
  <Override PartName="/ppt/ink/ink14.xml" ContentType="application/inkml+xml"/>
  <Override PartName="/ppt/ink/ink15.xml" ContentType="application/inkml+xml"/>
  <Override PartName="/ppt/ink/ink16.xml" ContentType="application/inkml+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9"/>
  </p:notesMasterIdLst>
  <p:sldIdLst>
    <p:sldId id="302" r:id="rId2"/>
    <p:sldId id="310" r:id="rId3"/>
    <p:sldId id="256" r:id="rId4"/>
    <p:sldId id="257" r:id="rId5"/>
    <p:sldId id="260" r:id="rId6"/>
    <p:sldId id="269" r:id="rId7"/>
    <p:sldId id="275" r:id="rId8"/>
    <p:sldId id="278" r:id="rId9"/>
    <p:sldId id="279" r:id="rId10"/>
    <p:sldId id="300" r:id="rId11"/>
    <p:sldId id="301" r:id="rId12"/>
    <p:sldId id="282" r:id="rId13"/>
    <p:sldId id="286" r:id="rId14"/>
    <p:sldId id="287" r:id="rId15"/>
    <p:sldId id="288" r:id="rId16"/>
    <p:sldId id="318" r:id="rId17"/>
    <p:sldId id="309" r:id="rId18"/>
    <p:sldId id="311" r:id="rId19"/>
    <p:sldId id="317" r:id="rId20"/>
    <p:sldId id="312" r:id="rId21"/>
    <p:sldId id="313" r:id="rId22"/>
    <p:sldId id="314" r:id="rId23"/>
    <p:sldId id="315" r:id="rId24"/>
    <p:sldId id="320" r:id="rId25"/>
    <p:sldId id="319" r:id="rId26"/>
    <p:sldId id="316" r:id="rId27"/>
    <p:sldId id="294"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5E5"/>
    <a:srgbClr val="FF93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29" autoAdjust="0"/>
    <p:restoredTop sz="96305" autoAdjust="0"/>
  </p:normalViewPr>
  <p:slideViewPr>
    <p:cSldViewPr>
      <p:cViewPr varScale="1">
        <p:scale>
          <a:sx n="68" d="100"/>
          <a:sy n="68" d="100"/>
        </p:scale>
        <p:origin x="1276" y="44"/>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ink/ink1.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0-10-09T11:42:42.361"/>
    </inkml:context>
    <inkml:brush xml:id="br0">
      <inkml:brushProperty name="width" value="0.05292" units="cm"/>
      <inkml:brushProperty name="height" value="0.05292" units="cm"/>
    </inkml:brush>
  </inkml:definitions>
  <inkml:trace contextRef="#ctx0" brushRef="#br0">8715 8568 358 0,'0'-4'196'0,"1"-7"-61"16,5 4-55-16</inkml:trace>
  <inkml:trace contextRef="#ctx0" brushRef="#br0" timeOffset="1404.6199">10808 12201 572 0,'0'-1'218'0,"-1"1"-135"16</inkml:trace>
  <inkml:trace contextRef="#ctx0" brushRef="#br0" timeOffset="2050.52">8368 13527 568 0,'0'-2'207'0,"11"1"-140"15</inkml:trace>
</inkml:ink>
</file>

<file path=ppt/ink/ink10.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3-10-11T08:14:25.356"/>
    </inkml:context>
    <inkml:brush xml:id="br0">
      <inkml:brushProperty name="width" value="0.05292" units="cm"/>
      <inkml:brushProperty name="height" value="0.05292" units="cm"/>
      <inkml:brushProperty name="color" value="#FF0000"/>
    </inkml:brush>
  </inkml:definitions>
  <inkml:trace contextRef="#ctx0" brushRef="#br0">13870 7756 512 0,'-5'-4'259'0,"-6"-4"-73"16,3-1-46-16,7-9-53 15,1 0-13-15,12-19-13 16,6-14-3-16,35-27-1 16,27-25-7-1,48-56-27-15,41-30-10 0,56-66-17 16,34-33-7-16,78-44 24 16,34-14 8-16,62-11 11 15,22 5 12-15,5 39-12 16,-17 20-2-16,-62 69-4 15,-48 42-5-15,-92 52-1 16,-40 26 0-16,-60 24 2 16,-19 5 9-16,-16 15-100 0,-9 2-56 15,-19 6-177-15</inkml:trace>
  <inkml:trace contextRef="#ctx0" brushRef="#br0" timeOffset="506.3407">18822 3483 855 0,'-3'6'318'16,"3"5"-226"-16,7 3-25 0,20 1 23 16,10-4 16-1,13-6 2 1,5-3-16-16,3-3-24 0,-5-3-9 15,-11-3-7-15,-9 4 5 0,-21 5 6 16,-12 7 1 0,-23 18-2-16,-7 7-10 15,-15 18-26-15,6 3-45 16</inkml:trace>
  <inkml:trace contextRef="#ctx0" brushRef="#br0" timeOffset="1714.7736">19552 2790 504 0,'-2'-15'245'0,"5"-9"-90"0,3-5-61 0,12-2-3 15,11-3-13-15,-1 2-2 16,2 8-7-16,-5 5-14 16,-10 14-1-16,-6 5-4 0,-6 7-15 15,-2 9-5-15,-4 8-13 16,-1 6-3-16,-2 6-9 16,1 2-2-1,4 2-3-15,5 2 0 16,8-6 0-1,5-3-1-15,9-8 2 16,3-8 2-16,5-13 5 0,2-5 4 0,-4-19 4 31,4-5 0-31,-12-10 1 0,-1-5-1 16,-6 4-3-16,-13 3 1 16,0 14-3-16,-7 8 3 15,-1 14 7-15,-7 10 0 16,0 11 2-16,3 8-6 15,1 5-12-15,7 2-1 16,3-4-27-16,11-3-74 16</inkml:trace>
  <inkml:trace contextRef="#ctx0" brushRef="#br0" timeOffset="2231.6956">20159 2887 630 0,'-1'7'238'0,"-2"4"-162"16,4 5-69-16,6-4-2 15,4-2 2-15,4-2 2 16,7-8 8-16,-1 0 5 0,0-5 11 16,0-7 2-16,-6-2 4 15,-2-3 9 1,-5-2 8-16,-3 8 13 0,-5 5 8 15,-2 5-10-15,-2 13-21 16,1 5-16-16,2 14-13 16,2 4-3-16,7 6-3 15,-1-3-1-15,0 0 12 16,-6 3 12-16,-9-9 27 16,-7 0 10-16,-13-11-2 15,-1-6-7-15,-3-14-19 16,0-6-11-16,9-14-17 15,3-3-8-15,13-4-44 0,5 6-49 16,8 6-144-16,6 1-155 16</inkml:trace>
  <inkml:trace contextRef="#ctx0" brushRef="#br0" timeOffset="10295.0374">20562 3177 579 0,'-5'-7'300'0,"-3"-5"-76"0,-3 2-27 0,-6 1-54 16,1 3-29-16,-3 4-51 16,1 2-29-16,6 7-37 15,1 5-15-15,4 6-16 16,4 4 2-16,12 2 7 15,3 0 8-15,8-4 18 16,3-5 17-16,1-15 33 16,4-6 19-16,-2-13 43 15,-4-3 6-15,-12-7-12 16,-11 0-16-16,-10 4-48 16,2 1-38-16,0 10-178 15,4 1-367-15</inkml:trace>
  <inkml:trace contextRef="#ctx0" brushRef="#br0" timeOffset="10723.0222">20695 2653 700 0,'-1'0'374'0,"-1"-3"-119"16,10 2-87-16,8 1-30 16,19 0-49-16,6 4-11 15,10-3-30-15,-1-1-10 16,-8 0-13-1,-1-4-3-15,-9 2-76 16,-6 2-62-16,-7 0-260 0</inkml:trace>
  <inkml:trace contextRef="#ctx0" brushRef="#br0" timeOffset="10931.874">20739 2743 737 0,'-1'3'348'0,"-2"4"-122"0,18-2-103 15,15-1-15-15,17-4-12 16,8 0-13-16,-1-2-32 16,-2 0-13-16,-4 2-77 15,-6 0-115 1</inkml:trace>
  <inkml:trace contextRef="#ctx0" brushRef="#br0" timeOffset="11515.5358">21347 2587 747 0,'10'-5'355'15,"10"-1"-145"-15,-1-1-53 16,-4 9-61-16,0 6-23 0,-5 7-22 16,-5 6-8-16,-5 5-20 15,-2 0-3-15,3 4-10 16,2-3-2-1,1 0-2-15,2-5-1 0,3-7 0 16,0-3 1-16,8-9 0 16,0-2 2-16,4-8 4 15,5-6 1-15,-2-9 0 16,3-2-2-16,-5-6-11 16,-2-2-2-16,-2 5-1 15,-4 0 1-15,-8 7 7 16,-4 6 2-16,-7 4 3 0,-2 8 2 15,-3 5 2-15,-2 5 1 16,5 10-6-16,2 0-6 16,5 7-4-16,4 3-3 15,5 2 4-15,5 3 5 16,3-2-180-16</inkml:trace>
  <inkml:trace contextRef="#ctx0" brushRef="#br0" timeOffset="12834.2417">21855 2869 836 0,'-3'-1'399'0,"2"2"-168"0,-4 8-137 16,-1 2-43-16,7 14-45 15,1 0-1-15,-2 0-1 16,4 0 0-16,3-5 1 0,-1-2 1 0,8-7 1 16,-2-7 1-16,3-5-7 15,5-3-25-15,0-4-147 16,-7-3-246-16</inkml:trace>
  <inkml:trace contextRef="#ctx0" brushRef="#br0" timeOffset="12997.6">21874 2713 1268 0,'0'-3'547'0,"1"-1"-295"0,-14-4-62 16,13 8-93-16,1 0-33 16,4 2-40-16,-5-2-11 15,0 0-135-15</inkml:trace>
  <inkml:trace contextRef="#ctx0" brushRef="#br0" timeOffset="17659.5134">22373 2570 500 0,'-20'1'291'15,"-13"0"-51"-15,-2 3-105 16,1 1-24-16,8-1-41 16,7 3-14-16,10-4-22 15,4-2-5-15,8 2-15 16,4-3-1-16,9 5-9 0,7 5 0 16,9-1 1-1,0 5 2-15,1 1 15 0,-6 2 4 16,-11 4 10-16,-7-1 6 15,-12-3 5-15,-4 4 1 16,-16-2-8 0,-6-2-6-16,-4-3-8 0,0-8 0 15,11-9-5 1,7 0-24-16,8-3-69 16,4 2-58-16,6 1-154 15,4 0-172-15</inkml:trace>
  <inkml:trace contextRef="#ctx0" brushRef="#br0" timeOffset="17865.5203">22507 2635 753 0,'0'-6'403'0,"1"-5"-106"0,0 4-79 16,-1 5-97-16,1 8-45 15,1 10-28-15,2 3-1 16,-1 10-6-16,4 1-4 15,2-2-16-15,0 0-3 16,1-11-11-16,-1-4-37 16,-1-11-144-16,1-4-231 15</inkml:trace>
  <inkml:trace contextRef="#ctx0" brushRef="#br0" timeOffset="18008.4055">22495 2409 954 0,'-1'-3'425'16,"1"-3"-193"-16,2 4-183 15,-2 2-25-15,0 0-150 16,0 0-197-16</inkml:trace>
  <inkml:trace contextRef="#ctx0" brushRef="#br0" timeOffset="18303.253">22640 2632 648 0,'10'12'345'16,"6"12"-97"-16,2 0-67 15,-4 0-80-15,-4-4-36 16,-5-2-22-16,-2-5-7 16,-1-6 6-16,-2-5 3 15,2-13-7-15,3-8 0 16,4-7-21-16,5-4-9 15,4-1-7-15,3-1-1 16,0 12 2-16,-1 1 5 16,0 15 4-16,-4 7 6 15,-2 5 10-15,-1 7 10 0,-8 8 26 16,3 1 9-16,-5 7-6 16,-2-1-6-16,0-3-26 15,-1-5-10-15,6-9-163 16</inkml:trace>
  <inkml:trace contextRef="#ctx0" brushRef="#br0" timeOffset="18722.6193">23161 2514 710 0,'-1'2'343'0,"-3"3"-107"16,-7 3-80-16,-5 10-60 15,0 2-11-15,5 3-28 16,5 2-14-16,13-6-13 0,10 1 6 16,14-5 15-16,8 0 3 15,4-4-1-15,-3-3-7 16,-10-4-16-16,-2-1-18 0,-7-4-84 15,-14-6-74 1,8-3-364-16</inkml:trace>
  <inkml:trace contextRef="#ctx0" brushRef="#br0" timeOffset="18884.4554">23389 2513 618 0,'-2'-2'392'15,"-2"0"-46"-15,-1 4-84 16,4-2-106-16,0 3-53 15,-1 27-34-15,4 30-10 16,-1-23-22-16,5 1-6 0,-4 0 1 16,3 0-41-1,3-5-145-15,-1-6-205 16</inkml:trace>
  <inkml:trace contextRef="#ctx0" brushRef="#br0" timeOffset="19244.7389">23794 2615 668 0,'-3'-10'361'16,"-6"-7"-84"-16,-2 1-96 15,-1 6-27-15,-9-2-50 16,-2 6-28-16,-9 6-44 16,-3 2-12-16,3 8-19 15,1 5-2-15,8 9 1 16,6 4 4-16,10 9 1 0,7-2 1 16,17 1 5-16,6-2 1 15,16-11 30-15,7-6 12 16,8-15 12-1,-5-6 4-15,-14-10-10 0,-6-7-5 16,-18-3-5-16,-3 0-3 16,-11-5-42-16,-6 3-45 0,-6 2-166 15,-2-1-245-15</inkml:trace>
  <inkml:trace contextRef="#ctx0" brushRef="#br0" timeOffset="19602.5303">23885 2393 686 0,'-5'-4'354'0,"-7"-3"-88"15,9 8-157-15,-3 0-36 16,4 7-38-16,4 4-7 16,1 2 2-16,9 2 13 15,4-1 37-15,5-3 20 16,2-7 11 0,-1-2 3-16,-5-6 1 0,-5-4-13 15,-8-8-15-15,-7-3-14 0,-13-4-40 16,-3 0-12-16,-4 6-20 15,4 4-24-15,5 8-139 16,1 4-126-16</inkml:trace>
  <inkml:trace contextRef="#ctx0" brushRef="#br0" timeOffset="24069.0978">19638 3630 620 0,'7'-10'292'15,"7"-11"-118"-15,0 7-52 16,-1 16-62-16,-7 7-19 16,-6 18-23-16,-2 10-3 15,-8 15-1-15,1 6-1 0,6 2-5 32,4-6 0-32,14-15-1 0,5-13 0 0,10-22 29 31,5-6 14-31,5-14 18 0,3-5 5 0,-8-9-21 15,-7-6-9 1,-11-9-10 0,-9-1-3-16,-3-2-7 0,0 2-2 0,-4 10 0 15,-1 8 0-15,-3 18-3 16,-2 8-6 0,-2 15-16-16,1 8-9 0,3 16-9 15,1 8 3-15,2 8 8 16,5 2 5-16,8-7 1 15,-1-7-60 1</inkml:trace>
  <inkml:trace contextRef="#ctx0" brushRef="#br0" timeOffset="24382.4668">20133 3920 841 0,'0'0'396'15,"0"0"-111"-15,11 10-206 0,7 4-34 16,5 7-9-16,0 5-6 16,2 3-11-16,-2 1-3 15,-2-2-52-15,-1-6-70 16</inkml:trace>
  <inkml:trace contextRef="#ctx0" brushRef="#br0" timeOffset="24534.9953">20343 3908 983 0,'-13'6'415'0,"-17"7"-244"15,-1 5-48-15,-1 9-66 16,-1 1-24-16,6 0-23 16,0 2 12-16,12-7-225 15</inkml:trace>
  <inkml:trace contextRef="#ctx0" brushRef="#br0" timeOffset="25400.5033">20480 4142 319 0,'-1'-2'158'0,"1"2"-47"16,2 1-109-16,-2-1-147 15</inkml:trace>
  <inkml:trace contextRef="#ctx0" brushRef="#br0" timeOffset="25773.1904">20476 4142 366 0,'-3'-3'242'31,"2"2"-13"-31,0-1-71 0,0 1-25 0,-1 0-42 16,1 0-19-16,-9-1-31 0,-3-1-10 15,-30 6-24 1,31 8-8-16,6 9-20 0,-1 3-3 16,9 0 2-16,7 6 3 15,5-3 12-15,8 1 4 16,7-10 5-1,1-12 4-15,4-14 14 0,-2-10 20 16,-10-10 31-16,-10-2 18 0,-12-1 12 16,-13 3-14-1,-16 9-35-15,-2 5-23 16,-6 13-86 0,5 2-102-16</inkml:trace>
  <inkml:trace contextRef="#ctx0" brushRef="#br0" timeOffset="26162.4556">20829 3780 467 0,'4'-1'301'16,"10"-4"27"-16,6 1-145 16,11 0-95-16,6 2-19 15,2 2-35-15,3-1-15 16,-2 1-4-16,-4 1 10 16,-6 1-103-16,-5 1-104 15</inkml:trace>
  <inkml:trace contextRef="#ctx0" brushRef="#br0" timeOffset="26347.3324">20847 3938 621 0,'4'0'361'0,"10"0"-9"15,14-2-104-15,13 1-66 16,-2-5-27-16,6 4-64 15,-4-2-22-15,-9-2-76 16,1 2-75-16</inkml:trace>
  <inkml:trace contextRef="#ctx0" brushRef="#br0" timeOffset="27043.9508">21494 3694 808 0,'13'-18'403'0,"7"-10"-152"15,-3 12-119-15,0 6-46 16,-10 17-52-16,-3 8-13 15,-4 15-9-15,-1 9 1 16,2 9-8-16,3-1 1 16,11-6-2-16,4-5 1 15,4-21 4-15,6-3 1 16,4-17 8-16,2-8 2 16,-1-5 5-16,-6-9 2 15,-9-3-2-15,-4-1-4 16,-8-2-13-16,1 1-5 15,-5 3-6-15,-3 2-3 16,1 15-6-16,-2 8-8 16,-2 18-8-16,9 16-2 0,-14 10 6 0,1 5 9 15,5 5 11 1,-6-8 4-16,17-6 5 16,4-6 13-16,4-15-121 15,3-4-167-15</inkml:trace>
  <inkml:trace contextRef="#ctx0" brushRef="#br0" timeOffset="27248.0127">22041 3970 931 0,'-5'6'420'0,"-2"6"-211"16,-1 4-108-16,3 5-29 15,3 1-53-15,1 2-13 16,5-2-6-16,3-4 0 16,4-5 9-16,2-10-12 15,4-5-155-15</inkml:trace>
  <inkml:trace contextRef="#ctx0" brushRef="#br0" timeOffset="27386.6246">22033 3758 1165 0,'0'-2'510'15,"0"0"-232"-15,3 2-211 16,-3 0-36-16</inkml:trace>
  <inkml:trace contextRef="#ctx0" brushRef="#br0" timeOffset="27960.3025">22574 3694 611 0,'-18'-3'343'16,"-12"-1"-88"0,-1 5-80-16,-5 4-29 0,6 5-65 15,5 6-21-15,9 1-40 16,3 7-14-16,11 7-10 31,8 3-2-31,12 0 4 0,11-4 2 16,12-8 5-16,2-9 5 0,4-6-14 15,1-6-41-15,-8-6-224 16</inkml:trace>
  <inkml:trace contextRef="#ctx0" brushRef="#br0" timeOffset="28227.9678">22824 3785 467 0,'-6'-5'296'0,"-7"-11"11"0,-3 2-99 15,-6 2-75-15,-1-2-26 0,-3 10-52 32,-1 4-19-32,3 10-36 15,1 1-9-15,9 8-20 16,6 1-4-16,16 9-1 16,12 1 3-16,12 1 19 15,11-4 8-15,3-12 11 16,-1-5 5-16,-13-11 9 15,-8-5 5-15,-11-10 6 16,-6-2 1-16,-6-4-9 0,-7-1-50 16,-10 8-366-16</inkml:trace>
  <inkml:trace contextRef="#ctx0" brushRef="#br0" timeOffset="28707.2785">23155 3718 552 0,'-11'-2'301'16,"-12"-2"-54"-16,-2 3-47 15,2 2-61-15,2 2-37 16,9 1-55-16,7 3-17 16,12 3-10-16,6 2 2 15,15 5 5-15,3 4 2 16,0 3 9-16,-2 5 7 0,-16 0 19 16,-7-3 9-1,-13-1 3-15,-9-7-6 16,-9-8-15-16,-1-6-5 0,-1-11-81 15,7-7-73-15</inkml:trace>
  <inkml:trace contextRef="#ctx0" brushRef="#br0" timeOffset="29050.8221">23422 3568 856 0,'0'-6'412'15,"3"1"-164"-15,0-1-120 16,-3 7-38-1,-19-2-50-15,10 11-16 0,3 14-7 16,-3-1-4 0,22 16-3-16,-7-12 0 0,3-1-2 15,6 0 4-15,7-7 6 16,0-3 2 0,4-8 3-16,-1-5 7 0,-1-2-86 15,-6-5-70 1,-2-9-238-16</inkml:trace>
  <inkml:trace contextRef="#ctx0" brushRef="#br0" timeOffset="29209.2521">23600 3577 414 0,'0'-1'297'15,"-3"-5"9"-15,1 13-119 16,1 7-34-16,-4 13-43 16,5 7-14-16,0 12-9 15,2 4-11-15,5 3-21 0,0-3-9 0,5-10-18 31,2-7-46-31,3-14-175 0</inkml:trace>
  <inkml:trace contextRef="#ctx0" brushRef="#br0" timeOffset="29608.3235">23942 3662 758 0,'-9'-10'371'16,"-19"-5"-142"-16,4 0-79 0,5 11-98 15,-1 5-29-15,6 10-23 16,1 9-3-16,0 9 0 16,3 3 1-16,7 11-4 15,3 2 0-15,8 1 1 16,6-5 9-16,7-12 39 16,8-7 16-16,9-22 35 15,5-5 6-15,1-19-1 16,-5-7-2-16,-14-7-12 0,-7-2-4 15,-18 1-24-15,-10 4-14 16,-14 5-28 0,-6 5-41-16,-4 10-147 0</inkml:trace>
  <inkml:trace contextRef="#ctx0" brushRef="#br0" timeOffset="30015.1759">24047 3417 357 0,'-4'4'161'0,"0"4"-63"0,0 1-22 0,8 4 0 16,5-1 16 0,6 1 38-1,7-2 20-15,6-5 34 16,-2-2 5-16,-1-7 3 15,-4-5-7-15,-9-4-33 16,-5-5-19-16,-13-4-49 0,-7 0-27 16,-9-1-31-16,-5 3-14 15,-2 8-61 1,-1 5-63-16,-1 14-237 0</inkml:trace>
</inkml:ink>
</file>

<file path=ppt/ink/ink11.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3-10-11T08:39:36.919"/>
    </inkml:context>
    <inkml:brush xml:id="br0">
      <inkml:brushProperty name="width" value="0.05292" units="cm"/>
      <inkml:brushProperty name="height" value="0.05292" units="cm"/>
      <inkml:brushProperty name="color" value="#FF0000"/>
    </inkml:brush>
  </inkml:definitions>
  <inkml:trace contextRef="#ctx0" brushRef="#br0">1733 8356 543 0,'0'-3'336'0,"-1"1"-20"16,0 15-172-16,4 26-104 16,1 12-15-16,-2 19 0 15,1 1 6-15,-1-2-9 16,0-5 0-16,-1-15 1 15,0-10 1-15,-1-21 44 16,1-9 20-16,-2-22 6 0,-1-13-2 16,-3-20-43-16,-2-7-20 15,-3-16-14 1,-2-7-2-16,0-7-10 16,4-3-6-16,9 16-8 0,7 15-2 15,2 23 2-15,2 13 1 0,-4 14-7 16,-1 6-3-1,1 17-3-15,0 12 3 16,0 20 10 0,2 6 4-16,4 6 5 0,-2-5 1 15,6-16 0-15,3-5 0 16,7-15 4-16,7-8 4 16,2-15 15-16,-4-10 7 15,-3-17 6-15,-9-11 2 16,-4-15-9-16,2-5-5 15,-12-4-9-15,6 9-4 16,-5 15-8-16,-4 12 0 16,-2 23-8-16,-4 11-2 15,-3 26 0-15,0 15-4 16,10 24 7-16,0 0 1 16,14 4 3-16,1-6 0 0,0-11 0 15,4-2 2-15,-4-12-38 16,-3-6-90-16</inkml:trace>
  <inkml:trace contextRef="#ctx0" brushRef="#br0" timeOffset="274.0292">2364 8703 652 0,'4'3'337'0,"2"10"-75"0,2-1-64 15,-6 6-73-15,2-4-21 16,-1-1-42-16,0-4-19 15,0-9-2-15,1-2 0 16,-2-17-3-16,3-4-3 16,-1-12-15-16,2-1-6 15,7-4-7-15,4 1 0 16,7 16-2-16,4 1 0 16,-4 20 2-16,-3 10-1 15,-7 10 0-15,-8 11 0 16,-1 6 1-16,0 1 0 15,-1-1 30-15,6-5-106 16,7-4-300-16</inkml:trace>
  <inkml:trace contextRef="#ctx0" brushRef="#br0" timeOffset="538.1209">2865 8777 343 0,'9'-8'271'15,"9"-5"17"-15,-3-3-87 16,1 0-35-16,-5 0-41 15,1-2-6-15,-5 2 7 0,-7-2 4 16,-6-1-9-16,-12-1-13 16,-10 3-34-16,-4 4-18 15,2 8-28-15,-7 5-9 16,5 9-23-16,6 11-7 16,5 6-1-16,16 5 2 15,10 6 8-15,7-6 2 0,8-3 1 31,5-5 3-31,11-11 1 0,3-7 0 16,7-8 1-16,-2-9-44 16,-12-3-266-16</inkml:trace>
  <inkml:trace contextRef="#ctx0" brushRef="#br0" timeOffset="912.7852">3210 8757 1045 0,'0'0'464'0,"0"2"-225"0,9 2-113 16,5-1-27-16,4 2-41 0,4-4-15 16,3-2-17-16,-2-1-4 15,-3-9 1 1,0 1-1-16,-7-4 3 0,-6-2 0 15,-7-2-3-15,-9-4-2 16,-11-3-7-16,-11 4-3 16,1 1-10-16,-2 6 0 15,8 11-14-15,9 3-6 16,4 12-6 0,4 7-1-16,7 11 7 15,1 8 5-15,6 11 23 0,-1 7 9 0,-4 6 6 31,-2 0 1-31,-3-11-9 16,1-7-4-16,9-17-97 16,9-5-180-16</inkml:trace>
  <inkml:trace contextRef="#ctx0" brushRef="#br0" timeOffset="1468.0865">3759 8683 781 0,'-3'-8'376'0,"-4"-10"-133"15,-2-2-47-15,-3-3-60 0,-7 2-24 16,-3 1-46-16,-2 1-18 16,-4 11-34-16,1 7-13 15,4 11-16 1,-2 9-6-16,9 11-2 0,5-1 1 16,7 3 10-16,8-1 4 15,11-6 8-15,7 0 5 16,8-14 16-16,2-4 9 0,-1-12 21 15,-1-4 4 1,-8-8-2-16,-4-3-5 16,-8 0-17-16,-2-3-5 15,-8 4-13-15,0 3-3 16,0 7-7-16,-3 9-4 16,2 2-5-16,1 5-1 0,-1-7-1 15,1 0 4 1,3 10 2-16,26 36 1 0,-5-24 1 15,0-3 2-15,3-1 9 16,2-5 7-16,-4-5 16 16,3-8 24-16,-9-7 12 15,-2-4-2-15,-9-14-12 16,-5 3-40-16,-6-2-202 0,-10 1-282 16</inkml:trace>
  <inkml:trace contextRef="#ctx0" brushRef="#br0" timeOffset="1580.8219">3786 8324 1427 0,'-3'-5'593'0,"-3"-1"-366"15,6 5-90-15,11 7-103 16,3 10 22-16,14 11-300 16</inkml:trace>
  <inkml:trace contextRef="#ctx0" brushRef="#br0" timeOffset="1847.499">4094 8389 1203 0,'0'0'484'16,"2"10"-316"-16,0 15-68 15,3 22-73 1,2 10-5-16,3 17-8 16,1 5-3-16,-4 17-3 0,-4 3 1 15,-3 0 0 1,-4-7 2-16,-5-16-2 0,3-12 1 16,5-17-20-1,1-4-61-15,3-25-293 0</inkml:trace>
  <inkml:trace contextRef="#ctx0" brushRef="#br0" timeOffset="2026.2393">4151 8768 1158 0,'5'-6'463'0,"10"-7"-311"0,5 5-75 16,15 1-69-16,6 7-10 15,3 4-167-15,-1 3-187 16</inkml:trace>
  <inkml:trace contextRef="#ctx0" brushRef="#br0" timeOffset="2342.0409">4595 8570 474 0,'-2'-8'348'16,"0"-5"-5"-16,-8 2-76 15,-9 2-40-15,-5 3-77 16,0 3-36-16,-4 3-65 16,9 3-24-16,8 5-33 15,5 5-6-15,10 3-1 16,3 1 2-16,1 3 7 16,0-4 4-16,0 0 4 15,-1-3 2-15,-6-4 3 0,-1 2 2 16,-1-6-2-16,-4 4 0 15,1-3-2-15,-2 0-3 16,1 2-7-16,4-1 27 16,5 6 15-16,3-1 8 15,6 3 16-15,4-1-26 16,4-5-12-16,7-2-4 16,4-8-502-16</inkml:trace>
  <inkml:trace contextRef="#ctx0" brushRef="#br0" timeOffset="2792.9234">5223 8607 766 0,'-9'-2'430'0,"9"0"-72"0,1-2-159 16,5 12-122-16,10 2-33 15,-6 9-24-15,2 8-1 16,0 4 2-16,2-1 1 16,6-6 0-16,6-4 6 15,3-12 40-15,-2-8 22 16,-3-11 25-16,-6-8 1 15,-3-8-36-15,-2 3-23 16,-9-5-38-16,-2 0-60 16,-1 11-170-16,3 1-181 0</inkml:trace>
  <inkml:trace contextRef="#ctx0" brushRef="#br0" timeOffset="3099.8908">5745 8623 782 0,'5'7'406'16,"3"5"-109"-16,-4 4-151 16,-4 1-38-16,-4 2-49 15,-3-2-14-15,-9-3-12 16,-2-3-1-16,-5-8 0 16,-1-4-9-16,3-9-38 0,1-3-9 15,1-5-9-15,5 1 4 16,5 1 26-16,5 1-1 15,6 6 9-15,7 2 3 16,15 7 24-16,3 4 17 16,9 9 14-16,0 3 7 15,-3 6-4-15,-3 1-7 16,-11 0-18-16,-5-1-6 16,-5-4-68-16,1-3-195 15</inkml:trace>
  <inkml:trace contextRef="#ctx0" brushRef="#br0" timeOffset="3637.071">6528 8514 962 0,'10'8'391'0,"17"13"-242"0,6 11-59 0,8 18-34 16,-1 6-3-16,-9 12 3 16,-10 0-3-16,-21 0-9 15,-8-6-8-15,-13-10-13 16,-7-7 0-16,-10-17-17 15,-2-13-15-15,-4-15-21 16,1-13-4-16,13-16 5 16,10-5 7-16,14-18 12 15,16-8-1-15,30-8 12 16,10 0 7-16,25 14 0 16,1 11-2-16,-10 18-8 15,-6 11-2-15,-22 7-27 16,-12 6-51-16,-11 5-204 15,-6 5-135-15</inkml:trace>
  <inkml:trace contextRef="#ctx0" brushRef="#br0" timeOffset="3906.1979">6941 8712 451 0,'16'3'327'16,"10"0"-3"-16,16-2-75 16,0-2-39-16,2-6-59 15,-2-3-24-15,-13-6-51 0,-6-3-16 16,-13-3-19-16,-7 1-7 15,-9-3-10-15,-12 3-6 16,-8 3-17-16,-7 3-7 16,-1 15-11-16,-1 0-3 15,4 13-2-15,3 5 2 16,7 5 1-16,4 8-1 0,9 7 0 16,8 3 3-1,7 7 5-15,7 4 26 16,5-2 16-16,0-4 1 0,3-11 3 15,-1-3-20-15,3-10-22 16,-2-9-74-16</inkml:trace>
  <inkml:trace contextRef="#ctx0" brushRef="#br0" timeOffset="4203.1098">7602 8633 966 0,'-10'7'445'16,"-8"2"-211"-16,-12 8-99 0,-5 5-36 15,-2-7-47-15,-1-1-13 16,8-7-8-16,6-7-3 16,5-8-5-16,2-5-4 0,7-4-10 15,-2-3-5 1,10-3-12-16,7 1-3 15,9 8 1-15,4 0 3 16,6 13 12-16,-2 4 7 0,2 12 1 16,-2 9 1-1,-2 9-4-15,0 3-1 16,-3 0 38-16,2-2-99 16</inkml:trace>
  <inkml:trace contextRef="#ctx0" brushRef="#br0" timeOffset="4341.0206">7428 8289 1386 0,'1'-4'501'0,"2"-1"-417"0,4 10-100 16</inkml:trace>
  <inkml:trace contextRef="#ctx0" brushRef="#br0" timeOffset="4766.0063">7590 8562 665 0,'2'7'271'16,"5"6"-148"-16,10 7-35 15,11 7 24-15,18 0 47 16,6-3 7-16,11-6-30 16,-2-8-28-16,-8-10-48 15,-5-5-12-15,-18-9-6 16,-8-3 0-16,-19-4-61 15,-5-3-92-15</inkml:trace>
  <inkml:trace contextRef="#ctx0" brushRef="#br0" timeOffset="4953.9332">7859 8426 1039 0,'-2'8'428'16,"0"17"-248"-16,-2 5-58 15,3 18-29-15,6 10-4 16,-1 13-4-16,1 11-15 0,8 7-19 16,-5-2-13-1,2-14-22-15,4-12-26 16,-2-22-148-16,-1-10-250 0</inkml:trace>
  <inkml:trace contextRef="#ctx0" brushRef="#br0" timeOffset="5588.0752">8383 8811 828 0,'2'-13'394'16,"-4"-20"-142"-1,-4-4-37-15,-2 3-62 0,-8-2-26 16,3 6-54-16,-4 4-20 16,-7 8-31-16,-1 6-14 15,-6 9-15-15,3 4-8 0,6 9-12 16,3 7-2 0,16 7 5-16,2 3 5 15,12 4 10-15,4-4 6 16,10-7 4-16,7-1 2 0,0-13 5 15,1-4 3 1,-6-8 1-16,-1-7 3 0,-7-5-1 0,0-4 0 31,-6-2-1-31,-7 1-2 0,-5 5-4 0,-2 6-2 16,-6 6-6-16,-2 0-3 16,3 6-5-1,-3 2-3-15,5 3 0 0,4 9 2 16,8 2 4-16,3 2 3 0,11 1 3 15,3-3 2-15,-1-5 3 16,3-5 2-16,-4-6 5 31,0-2 1-31,-6-11 2 16,0 1 1-16,1-8-1 16,-1 0 17-16,-1-3 24 15,-6 0 6-15,-5 9 5 16,-3 3-13-16,-3 11-31 15,-1 7-8-15,-3 7-13 16,1 9-4-16,4 14-1 16,2 8 1-16,3 16 1 0,-2 6 1 15,-1 3 1-15,1-1 1 16,2-10 1-16,2-10 8 16,3-15-162-16,-1-10-128 15</inkml:trace>
  <inkml:trace contextRef="#ctx0" brushRef="#br0" timeOffset="5749.2279">8672 8778 988 0,'11'-6'410'0,"17"-4"-255"16,6 4-63-16,0 6-67 15,0 5-19-15,-4 3-93 16,1-1-177-16</inkml:trace>
  <inkml:trace contextRef="#ctx0" brushRef="#br0" timeOffset="6078.5304">9265 8589 643 0,'0'-16'346'0,"0"-11"-77"16,-18 2-64-16,-5 4-16 0,-12 7-43 15,-7 5-34-15,4 7-63 16,4 2-25-1,13 9-26-15,10 2-6 16,11 6-2-16,4 3 2 16,12-1 8-16,5 2 3 0,4-3 3 15,4-5 0 1,-7-2 2-16,-4-3 2 16,-8-3 2-16,-6 0-2 0,-14-5-8 15,-4 0-2 1,-11 0-8-16,-4 1 0 15,5 7 1-15,3 1-2 16,8 4 14-16,6 3 8 16,11 5 37-16,9-2 14 0,15 0 0 15,8-3-3-15,9-8-32 0,-4 0-18 16</inkml:trace>
  <inkml:trace contextRef="#ctx0" brushRef="#br0" timeOffset="6572.0974">10400 8776 921 0,'3'-10'421'0,"-1"-11"-180"15,-1-1-36-15,-12-7-56 16,-7 0-31-16,-9 1-52 16,-2 4-23-16,0 14-32 15,0 5-10-15,4 7-8 16,1 8-3-16,7 10 1 15,7 6 4-15,11 11 4 0,12-2 2 16,7-2 3 0,4-1-1-16,7-9 0 15,1-7-1-15,10-10-88 16,-3-10-158-16</inkml:trace>
  <inkml:trace contextRef="#ctx0" brushRef="#br0" timeOffset="6676.8677">10289 8475 1035 0,'-2'-6'400'0,"0"-3"-280"16,11 5-110-16,5 4-130 0</inkml:trace>
  <inkml:trace contextRef="#ctx0" brushRef="#br0" timeOffset="7081.7254">10528 8618 814 0,'15'3'352'0,"20"2"-167"16,2 1-43-16,0-1-55 16,-4-5-13-16,-13 0-37 0,-4-1-10 15,-9-5-11-15,-6 5-1 16,-1-1-7-16,-8 2-2 16,-9 5-5-1,-2-2-1-15,-5 7-3 0,2 5-2 16,8 6 0-16,1 0 10 15,16 4 22-15,5-3 18 16,8 0 20 0,1-1-1-16,3-6 3 15,5-3-11-15,1-9-10 0,-1-7-5 16,-2-8-15-16,-3-5-4 16,4-4-3-16,1-1-2 15,1-3-3-15,-8 1 1 16,-10 3-5-16,-6 3-1 15,-4 10 6-15,-1 6-1 16,-4 6 3-16,1 9 4 0,6 11-2 16,0 5 5-16,9 9 8 15,6 2 0 1,0 1-5-16,2-2 4 16</inkml:trace>
  <inkml:trace contextRef="#ctx0" brushRef="#br0" timeOffset="8142.8647">2388 10451 517 0,'14'-16'223'0,"21"-20"-91"16,5-4-3-16,5 0 3 15,-5 5-11-15,-11 8-31 16,-5 5-10-16,-17 15-22 15,-4 7-8-15,-4 12-22 0,-6 10-14 16,3 15-9-16,-1 9-1 16,5 10 4-16,4-3 1 15,7-6 2-15,6-6 0 16,10-17 0 0,4-7 2-16,7-13 3 0,1-4 1 15,-1-12 7-15,-1 1 2 16,-4-9 0-16,-4-4 0 15,-5-7-6-15,-3-5-4 0,-7-4-2 16,-5 3 0-16,-7 9 9 16,-7 5 14-1,-2 15 22-15,-2 2 3 16,1 12-10-16,1 7-16 0,2 11-25 16,5 13-4-1,6 2-1-15,4 4 1 16,2-9-1-16,-1-4 0 15,7-6 12-15,-3-9-75 16</inkml:trace>
  <inkml:trace contextRef="#ctx0" brushRef="#br0" timeOffset="8887.1176">3323 10265 947 0,'-2'1'413'0,"3"-1"-232"0,7 0-42 15,22 0-69-15,9 1-19 0,15-1-6 16,8 0-9-16,5-1-7 16,-1 0-3-16,-8 0-11 15,-11 1 0 1,-16 2-64-16,-9-1-75 0,-11 3-299 15</inkml:trace>
  <inkml:trace contextRef="#ctx0" brushRef="#br0" timeOffset="9183.9917">3396 10460 488 0,'5'0'323'15,"11"2"-2"1,14 1-122-16,7-2-17 16,21-2-29-16,7-4-13 15,5-1-31-15,-2 0-14 16,-19 6-37-16,-12 2-15 15,-17-2-15-15,-10 0-2 16,-9 0-7-16,-1-2 17 16,-2-2-160-16,1 3-111 0</inkml:trace>
  <inkml:trace contextRef="#ctx0" brushRef="#br0" timeOffset="10310.4067">4244 10447 419 0,'7'-2'242'0,"1"-4"-50"15,1 3-42-15,-2 0-14 16,0-2-27-16,7 5-8 0,12-5-23 16,11 5-9-1,26 2-10-15,20 0-10 0,54 4 8 16,32 1 4 0,75 3-10-16,33 1-3 0,61-2-21 15,20-5-10-15,20-4-2 16,-9-4 0-16,-40-6-3 15,-31 0 1-15,-79-1-2 16,-41 4-1-16,-66 6 0 16,-29 2-2-16,-43 6-104 15,-21 0-97-15</inkml:trace>
  <inkml:trace contextRef="#ctx0" brushRef="#br0" timeOffset="11088.003">5018 9751 474 0,'15'-2'295'16,"8"-2"-13"-16,-8-2-59 15,-15 4-70-15,-10-4-35 16,-9 4-47-16,-1 1-35 16,-2 0-26-16,4 2-4 15,-1-1 1 1,-1-4-1-16,1 2-1 0,1-1-1 16,-1 2-6-16,1 4-3 15,-4 6-3-15,-1 5 0 16,-1 3-1-16,0 1 0 15,5 5-2-15,4-1 1 16,10 1 3-16,7-4 4 16,9-8 5-16,8-3 4 15,9-6-1-15,9-1-2 0,8 4 2 16,-1 4 1-16,6 11 2 16,-10 6 2-16,-8 5 1 15,-4 2 2-15,-27-2 14 16,-6-3 7-16,-16-2 6 0,-8-4 0 15,-7-10-7 1,-7-4-1-16,-9-9-3 16,-3-7 1-16,6-8-9 15,9 0-21-15,20-1-45 16,10 3-42-16,21 3-153 0,8 1-134 16</inkml:trace>
  <inkml:trace contextRef="#ctx0" brushRef="#br0" timeOffset="11599.1095">5167 9836 449 0,'4'-4'302'0,"5"-6"9"15,0 1-34-15,-3 6-75 16,-6 0-47-16,-4 7-72 16,-8 7-26-16,-5 8-40 15,1 3-7-15,1 4-9 16,4 5-1-16,12-1-2 15,9 3 0-15,13-2 3 16,7-7 2-16,10-9 2 16,1-5 2-16,0-8-16 15,-4-4-35-15,-12-3-88 16,-6-8-41-16,-6-7-44 16,-3-3 24-16,-6-7 88 15,1 0 42-15,-5-1 102 16,-6 1 34-16,3 12 49 0,0 2 27 15,0 10-9-15,2 6-22 16,-3 13-36-16,1 8-23 16,4 21-17-16,0 3 5 15,3 3-4-15,0-3-4 16,2-10-14-16,2-3-7 16,0-8-5-16,4-2-24 15</inkml:trace>
  <inkml:trace contextRef="#ctx0" brushRef="#br0" timeOffset="11768.2">5690 10181 1215 0,'3'-3'504'16,"0"-7"-292"-16,7 2-146 15,-2 1-10-15,5 4-255 0</inkml:trace>
  <inkml:trace contextRef="#ctx0" brushRef="#br0" timeOffset="12115.2648">6130 9925 951 0,'-17'-24'455'0,"-13"-19"-185"0,-9 9-125 16,2 6-42-16,1 18-67 16,0 10-23-16,9 23-30 15,0 11-5-15,11 20 1 16,9 7 5-16,15-1 9 0,9-3 4 15,17-13 9 1,7-9 4-16,15-11-2 16,4-9 46-16,-2-17 35 15,-6-6 19-15,-21-17 32 16,-7-4-41-16,-22-11-32 0,-8-5-20 16,-17-5-32-16,-5-1-8 15,-2 13-96 1,0 10-65-16</inkml:trace>
  <inkml:trace contextRef="#ctx0" brushRef="#br0" timeOffset="12502.7843">6479 9927 1093 0,'-6'-13'486'15,"-6"-15"-251"-15,-3 2-70 16,-1 13-103-16,-3 6-35 0,-5 11-30 16,5 14-8-16,-6 12-3 15,5 9 3-15,6 12 1 16,3-2 4-16,18 1 3 15,5-8 3-15,14-9 6 16,4-8 2-16,6-13 3 16,2-9 30-16,-1-11 40 15,0-7 27-15,-6-7 34 16,-6-3-20-16,-14-10-34 16,-8-3-27-16,-11-5-38 15,-3 0-12-15,-2 3-79 16,3 7-56-16,0 16-300 15</inkml:trace>
  <inkml:trace contextRef="#ctx0" brushRef="#br0" timeOffset="12891.1794">6965 9982 904 0,'-12'-18'430'16,"-8"-13"-181"-16,1 1-100 16,-9 1-39-16,1 10-54 15,-2 7-22-15,-8 13-32 16,4 10-4-16,-2 16-7 15,2 9-1-15,11 11 2 16,9 4 0-16,19 0 6 16,13-7 8-16,21-7 30 15,9-5 17-15,2-15 34 16,1-5 17-16,-10-15 29 16,-5-10 3-16,-10-14-18 0,-11-6-19 15,-16-10-54 1,-13-6-18-16,-10-9-78 15,-6-5-60-15,11 13-419 0</inkml:trace>
  <inkml:trace contextRef="#ctx0" brushRef="#br0" timeOffset="13511.5525">7291 9995 856 0,'7'7'399'15,"8"5"-157"-15,-1 0-44 16,-4 6-65-16,1-2-24 16,-8 2-37-16,0 2-13 15,4-6-17-15,-4-2-8 16,-2-2-11-1,2-7-3-15,-2-2 3 16,1-3 1-16,-2 1-2 16,0 0-3-16,2-17-8 15,7-32-4-15,4 31-7 0,-2 4-2 16,4 6-5-16,4 8-1 16,-9 10-1-16,4 4 2 15,-12 6 2-15,-2-1 2 16,-2-3 3-16,-3 1 1 15,5-6 2-15,-1-3 0 16,1-6 4-16,6-2 0 0,3-7-1 16,3-3 0-16,6-4-3 15,-1-4-1 1,3 2-2-16,0 1 0 0,-2 6-1 16,-1 7-1-16,-6 6 8 15,-3 9 7-15,-6 5 3 16,-1 3 2-16,5 1-7 15,1-1 7-15</inkml:trace>
  <inkml:trace contextRef="#ctx0" brushRef="#br0" timeOffset="14418.9357">5063 10753 568 0,'-6'-3'322'0,"-6"0"-61"0,8-3-93 15,7 1-29-15,14-1-57 16,12 0-26-16,20 3-25 16,6 3-2-16,6 5-9 15,-3 3-4-15,-20 4-4 16,-11-1-1-16,-25-1-2 15,-13-1 0-15,-18-3-1 16,-4 2 0-16,2-3 1 16,8-1-1-16,20-2-5 15,10-2-2-15,20 4-4 16,10 6 1-16,11 12 3 0,-4 8 2 16,-5 10 13-1,-10-1 5-15,-21-2 25 0,-8-4 6 16,-24-8 0-1,-7-5-2-15,-13-13-20 16,-3-6-5-16,4-11-57 0,4-3-70 16,20-6-247-16</inkml:trace>
  <inkml:trace contextRef="#ctx0" brushRef="#br0" timeOffset="14922.859">5889 10800 780 0,'-25'-13'454'0,"-18"-7"-82"0,-4 5-162 15,-5 4-48 1,9 15-89-16,5 6-26 16,11 17-39-16,8 7-6 0,16 17-3 15,7 3 0 1,21 4 1-16,10-8 3 16,15-13 1-16,4-11 1 15,0-17 3-15,-10-4 1 16,-20-9 8-16,-8-4 2 15,-27-9 0-15,-14-3 0 0,-22-8-9 16,-7 3-2-16,7 7-1 0,12-3-60 16</inkml:trace>
  <inkml:trace contextRef="#ctx0" brushRef="#br0" timeOffset="15341.4082">6364 10885 856 0,'-1'-11'380'16,"-9"-16"-182"-16,-7 2-37 15,-8 8-56-15,-7 4-21 16,-13 14-38-16,-2 8-7 0,-1 13-10 16,6 9-5-16,14 12-5 15,8 2-5-15,24 0-4 16,13-5 9-16,24-12 24 15,13-5 7-15,13-11 7 16,-4-12 17-16,-12-10 0 16,-10-7 1-16,-26-15 1 15,-7-2-24-15,-18-7-29 16,-6-1-9-16,-7 5-98 16,-3 7-88-16</inkml:trace>
  <inkml:trace contextRef="#ctx0" brushRef="#br0" timeOffset="15730.3188">6757 10902 766 0,'-7'-12'419'16,"-10"-11"-95"-16,-1-5-68 15,-9 3-124-15,-1 1-46 0,-2 6-58 16,-3 8-16-16,-2 10-12 16,3 8-2-16,0 15-7 15,7 7 0-15,11 15 1 16,3 4 1-16,21-2 3 15,5-5 2-15,18-14 5 0,12-3 0 16,7-14 34 0,8-4 23-16,-7-11 50 0,-6-8 16 15,-11-8-15-15,-12-6-17 16,-23-10-49-16,-9-2-17 16,-32-3-87-16,-11 7-80 15</inkml:trace>
  <inkml:trace contextRef="#ctx0" brushRef="#br0" timeOffset="16229.3999">7502 10893 634 0,'-1'-6'319'0,"-11"-9"-87"15,-1 2-51-15,-14 1-64 16,1 4-16-16,4 6-35 16,1 2-17-16,10 5-17 15,8 5-3-15,5 5 10 16,4 5 7-16,15 7 3 0,2 4 10 15,11 5 16-15,2-5 8 16,-12-4 21-16,-7-5 0 16,-22-7 0-16,-13 0-5 15,-16-10-24-15,-2-1-12 16,1-6-34-16,3-4-10 16,8-3-19-16,4 0-60 15,1 1-539-15</inkml:trace>
  <inkml:trace contextRef="#ctx0" brushRef="#br0" timeOffset="19726.3004">8445 10354 620 0,'-3'-1'363'0,"3"0"-55"16,8 1-49-16,18 1-83 16,10 0-31-16,22 4-37 15,7 0-31-15,1 3-37 16,-3 4-11-16,-21-3-30 16,-12-1-49-16,-13 0-235 15</inkml:trace>
  <inkml:trace contextRef="#ctx0" brushRef="#br0" timeOffset="19897.6654">8529 10552 809 0,'9'0'385'15,"24"-2"-115"-15,11 2-61 16,19 1-74-16,3-1-31 15,1 1-70-15,-3-2-38 16</inkml:trace>
  <inkml:trace contextRef="#ctx0" brushRef="#br0" timeOffset="20347.2869">9322 10408 815 0,'7'-15'394'0,"8"-11"-150"15,-3-4-112-15,3-4-31 16,-2 1-17-16,-3-2 2 16,-4 1 0-16,-2-2-6 0,-4 7-12 15,-2 5-9-15,-5 9-15 16,5 9-10-1,-6 14-22-15,1 9-7 0,6 19-11 16,-1 9-1 0,12 22 3-16,4 7 2 15,2 1 3-15,1-6 1 0,1-20 2 16,-1-12 23 0,2-15-148-16,1-3-130 0</inkml:trace>
  <inkml:trace contextRef="#ctx0" brushRef="#br0" timeOffset="20897.1091">9935 10163 882 0,'3'-5'408'0,"7"-5"-170"16,-6 0-47-16,-4 6-76 0,-4-1-36 15,-6 2-52-15,-8 0-17 16,-7 0-8-16,-5-1 1 15,-2 1 0-15,7 2-3 16,-2 4-31-16,2 3-5 16,1 6-2-16,-2 3-1 0,6 2 26 15,2 1 4-15,10 4 0 16,1-3 1-16,8-2 3 16,3-2 1-1,5-6 5-15,4-2 5 0,2-6 13 16,2 0 6-16,5-2 1 15,-5-2-3-15,6 3-14 16,0 4-6-16,3 10-6 16,7 8-2-16,3 9 1 15,1 6 0-15,-8 6 3 16,-6-1-2-16,-23-5 6 16,-8-3 4-16,-22-10 12 15,-10-7 9-15,-7-8 6 16,-1-9 1-16,6-9-7 0,4-7-4 15,14-7-87-15,11-1-136 16</inkml:trace>
  <inkml:trace contextRef="#ctx0" brushRef="#br0" timeOffset="21588.7874">10384 10135 570 0,'6'-5'338'0,"3"-2"-72"16,5 7-76-16,-1 4-29 0,-1 11-66 15,-1 3-24 1,-7 3-23-16,-2-1-12 16,-5-8-11-16,-1-1-1 15,0-8 5-15,2-3-2 16,4-8-1-16,2-8-2 16,4-4-13-16,1-5-2 0,4 3-9 15,0 2-3 1,9 5 9-16,3 6 11 0,-2 7 15 15,1 3 10 1,-6 8-1-16,-4 4-4 0,-7 1-9 16,-2 2-3-1,-5-5-9-15,0 2-5 0,1-2-2 0,1-11 0 32,-1 0 2-17,0 1 2-15,-1-2 1 0,0-1-1 0,4-1-7 16,10-5-3-16,28-30-5 15,-27 33-2-15,1 6 0 16,-1 2-1-16,2 5 2 16,-5 2-1-16,-5 5 2 15,-1 4 0-15,-5-2 1 16,1 2 1-16,0 0-76 16,0-3-106-16</inkml:trace>
  <inkml:trace contextRef="#ctx0" brushRef="#br0" timeOffset="21812.7892">10331 10374 1011 0,'8'3'445'16,"15"6"-219"-16,15 2-37 0,28 2-53 15,10 0-29 1,8-1-45-16,-3-3-20 0,-8-5-21 16,-11 0 1-16,-13-6-117 15,-6-1-105-15</inkml:trace>
  <inkml:trace contextRef="#ctx0" brushRef="#br0" timeOffset="22202.2749">10712 10687 712 0,'-7'-6'348'16,"-14"-6"-117"-16,-3 4-42 16,-5 3-73-16,1 5-25 15,9 5-44-15,1 3-12 16,16 3-12-16,6 5-3 0,22 6-2 16,7 4-2-16,7 4-4 15,-2 2 1-15,-18-2 8 16,-7-4 15-16,-15-7 54 15,-14-5 20-15,-12-9 34 16,-9-5-1-16,-9-9-45 16,3-5-19-16,9-2-43 15,8-1-14-15,15 0-23 16,4 2-65-16</inkml:trace>
  <inkml:trace contextRef="#ctx0" brushRef="#br0" timeOffset="26637.1816">18996 10646 92 0,'-22'-4'42'0,"-32"-2"-2"15,-6-3-9-15,-13 0 54 16,-6 1 28 0,9 3 30-1,4 4 6-15,15 1-35 16,14 5-19-16,19-3-35 0,10 0-1 16,31 2 19-16,17 0 4 15,43 0 10-15,30 0-1 16,38 1-1-16,19-1 5 15,23 4 5-15,4 1-1 16,24 2-26-16,0 0-19 16,-16-1-16-16,-19-2-7 15,-59-8-3-15,-28 0 0 0,-47-4-1 16,-17-2 1-16,-21 0-9 16,-14 1-8-16,-10-3-13 15,-9-2-15-15,-1 3-11 16,-6-2-1-16,3-2 4 15,3 5 7-15,2 0 8 16,9 2-3-16,9 4-12 16,5 4-2-16,10 4-2 15,7 2 3-15,6 5 8 16,3 0-1-16,-6 2-5 16,-9 1 11-16,-19 0 23 15,-14 2 15-15,-19-1 19 0,-2-2-4 16,4-2-13-1,7 0-8-15,16-3-169 16</inkml:trace>
  <inkml:trace contextRef="#ctx0" brushRef="#br0" timeOffset="29667.6584">20510 10097 468 0,'7'-9'253'0,"16"-11"-50"16,6-4-52-16,11-3-43 16,-1 1-14-16,-4 2-25 0,-8 5-10 15,-12 12-27-15,-9 6-3 16,-13 11 6-16,-5 10-3 16,-6 9-4-16,4 9-8 15,9 1-16 1,4 1-3-16,18-4 2 15,8-5 1-15,11-10 8 0,3-9 8 16,-1-14 12-16,-7-7 5 0,-6-12 0 31,-4-4 25-31,-10-3 1 0,5-2-4 0,-9 5 13 16,1 0-24-16,-6 6-8 16,-3 7 0-1,1 4-21 1,-2 6-14-16,4 10-17 15,3 12-6-15,2 9 2 16,3 1 7-16,2 6-7 16,-3-8-62-16,-2-2-218 15</inkml:trace>
  <inkml:trace contextRef="#ctx0" brushRef="#br0" timeOffset="30044.8696">20482 9699 697 0,'-6'-1'349'0,"1"3"-139"16,7 5-82-16,31 9-89 16,19 2 4-16,32-5 25 15,19 1-4-15,0-6-13 16,-4-3-9-16,-22-4-7 15,-18-1 0-15,-23-6 8 16,-15 3 4-16,-22-5-6 16,-9 0-4-16,-15-5-11 15,-5-1-10-15,-5-4-4 16,4 2-3-16,12 2-6 16,9 3-10-16,16 11-22 15,8 0-7-15,15 12-10 16,2 4 11-16,-5 6 39 0,-3 7 23 15,-22 3 57-15,-9-2 8 16,-18-5-5 0,-1-2-9-16,5-16-53 0</inkml:trace>
  <inkml:trace contextRef="#ctx0" brushRef="#br0" timeOffset="65485.2729">16939 1684 281 0</inkml:trace>
  <inkml:trace contextRef="#ctx0" brushRef="#br0" timeOffset="65939.1195">17407 1412 377 0,'2'-12'275'0,"-9"-20"18"15,-12 6-50-15,-23 13-103 16,-17 13-42-16,-21 30-50 15,-12 19-16-15,-11 28-11 16,0 15-7-16,16 29-14 16,16 4 0-16,44 4 1 15,28-7 2-15,50-25 9 16,26-12 4-16,39-35 8 16,20-23 4-16,25-44 46 0,-4-22 43 15,-6-31 79-15,-21-10 27 16,-55-27 15-16,-26-13-21 0,-73-24-64 15,-25-5-39 1,-40 38-125-16,-31 21-32 0,-20 54-33 16,-6 24-40-1,-29 41-513 1</inkml:trace>
  <inkml:trace contextRef="#ctx0" brushRef="#br0" timeOffset="71342.51">1719 12708 633 0,'8'-14'304'16,"13"-20"-102"-16,4-8-37 16,-3-17-23-16,3-12-9 0,-6-16-17 15,-5-5-11-15,-2 0-17 16,-6 14-9-16,-4 16-11 16,-1 17-10-16,-1 22-24 15,-1 5-4-15,-3 16-39 16,2 6-11-16,4 18-16 15,5 10-6-15,14 24 23 16,10 5 6-16,8 9 9 16,3 1 3-16,-1-6 1 15,-5-5 5-15,-17-13-31 16,-2-4-45-16,-19-9-90 16,-17-10-66-16,-9-3-246 15</inkml:trace>
  <inkml:trace contextRef="#ctx0" brushRef="#br0" timeOffset="71700.0171">1786 12517 465 0,'1'-12'253'16,"4"-13"-26"-16,11 5-43 16,16 3-54-16,9 2-3 15,13 2-29-15,-2 1-12 16,-3 2-21-16,-6 6-13 16,-13 3-26-16,0 3-10 15,-6 12-10-15,-2 3-2 16,-1 10-3-16,-5 4 4 0,-3 1 2 15,0 0 0 1,-5-3 3-16,1-4 1 0,-6-4 3 16,-2-5 3-16,1-9 7 15,0-4 4-15,2-13 1 16,4-7-2-16,-1-10-12 16,6-7-8-16,7-4-8 15,4 1-4-15,9 2-4 16,-3 12-2-16,-5 11 4 15,-1 8 5-15,-12 12 8 16,2 8 6-16,-4 7-1 16,1 3 0-16,0 3-3 15,2-1-1-15,-1-4-18 16,-1-1-90-16</inkml:trace>
  <inkml:trace contextRef="#ctx0" brushRef="#br0" timeOffset="71987.8158">2893 12565 338 0,'6'-6'276'16,"2"-10"6"0,-8 0-19-16,-6 1-21 0,-12-6-54 15,-7 1-20-15,-7-2-40 16,-3 1-19-1,2 11-35-15,2 6-22 0,4 13-31 0,3 5-15 16,7 9-11 0,5 5-5-16,15 0-1 15,5 0 4-15,16-2 5 0,5-3 2 16,-2-6 4-16,3-3 2 16,-3-6-19-1,-5-7-38-15,-3-7-138 0,-2-3-174 0</inkml:trace>
  <inkml:trace contextRef="#ctx0" brushRef="#br0" timeOffset="72120.1351">2723 12188 914 0,'-2'-7'434'16,"-1"-8"-168"-16,3 4-63 16,4 11-101-16,5 3-38 0,3 14-58 15,0 8 6-15</inkml:trace>
  <inkml:trace contextRef="#ctx0" brushRef="#br0" timeOffset="72815.1651">3811 12419 719 0,'-13'-7'329'0,"-14"-1"-161"15,5 1-58-15,6 10-77 16,1 3-26-16,6 7-28 15,3 3-5-15,9 1 1 16,6 3 2-16,6-8 12 16,4-1 7-16,2-8 10 15,0 1 6-15,-7-8 15 16,-7 3 5-16,-14-4 6 16,-8 2 8-16,-9 6-1 15,-5 1 2-15,-1 10 10 0,3 4-9 16,9 8-19-1,6 2-11-15,20 0-21 0,9-5-2 16,10-6 6 0,7-4 6-16,5-8 8 0,0-3 2 15,1-4-98 1,-2-5-182-16</inkml:trace>
  <inkml:trace contextRef="#ctx0" brushRef="#br0" timeOffset="73346.9161">3966 12105 869 0,'11'5'318'0,"9"-1"-229"15,14 1-73-15,11-2 1 16,11-1 3-16,5-2-3 15,-5-2 0-15,-10 1 4 16,-22-3 8 0,-12 0 3-16,-21 0-8 15,-7 0-6-15,-16 4-12 16,-3 0-5-16,-1 1-1 0,4 4 1 16,16-2-7-16,8 4-6 15,13-1-2-15,4-3 2 16,5-1 6-16,0 0 6 0,-5 0 0 15,1 1 1 1,-6 1 18-16,2 1 14 16,-6 3 23-16,-3 2 4 15,0 11-13 1,-2 2-14-16,5 10-24 16,6 8-5-16,9 11-4 0,3 8-2 15,5 5 2-15,-5 1 0 16,-13-4 50-16,-9-3 18 15,-23-9 20-15,-5 0 6 16,-4-12-38-16,1-6-12 16,8-20-5-16,3-12-4 15,11-22-15-15,4-9-26 0,9-13-76 16,5-3-47 0,-9 1-175-16,1-1-131 15</inkml:trace>
  <inkml:trace contextRef="#ctx0" brushRef="#br0" timeOffset="73442.6318">3977 12471 207 0,'-12'-4'206'0,"3"1"37"15,-6-4 69-15,15 3-114 16,9 4-44-16,22 0-58 16,13 1-26-16,21 6-16 15,6-3-17-15,7 7-67 16</inkml:trace>
  <inkml:trace contextRef="#ctx0" brushRef="#br0" timeOffset="73584.0064">4528 12707 1178 0,'-6'0'467'0,"-2"0"-281"16</inkml:trace>
  <inkml:trace contextRef="#ctx0" brushRef="#br0" timeOffset="74170.5575">5116 12529 578 0,'-21'-4'371'0,"-18"-5"-17"16,10-10-171-16,7-6-36 15,8-10-60-15,9-3-18 16,8-2-21-16,4 2-8 16,10 12-1-16,3 9-3 15,12 16 1-15,4 7-1 16,1 19-16-16,4 6-5 15,-12 13-4-15,-13 1 1 0,-24 3 0 16,-23 1 0 0,-22-1-1-16,0-3-2 15,4-13-6-15,11-7-3 0,13-16-5 16,4-7-1-16,8-3 2 16,7 0 7-16,11 1 15 0,13 0 10 15,18 3 35-15,13 0 22 16,10 1 18-1,5-1-4-15,-4 2-26 16,-11 0-23-16,-14-4-91 0,-14 3-260 16</inkml:trace>
  <inkml:trace contextRef="#ctx0" brushRef="#br0" timeOffset="74607.0603">5911 12667 1140 0,'8'4'463'16,"6"7"-286"-16,-8 12-45 16,-13 9-57-16,-9 0-16 15,-2-3-47-15,2-6-109 16</inkml:trace>
  <inkml:trace contextRef="#ctx0" brushRef="#br0" timeOffset="75036.4917">6522 12452 829 0,'-17'-6'384'0,"-13"-6"-173"16,3 6-91-16,13 6-93 0,8 1-24 16,6 9-24-16,2 3-6 15,9 2 1 1,3 2 6-16,6-3 16 0,5-1 4 15,-3-4 7-15,-3-1 1 16,-19-2-9 0,-7 1-5-16,-16 3-1 0,-3 0 1 15,1 3 6-15,2-1 22 16,8-1 5-16,8 4 5 16,7-3 34-1,6 2-6-15,12 3 7 0,2-8-3 16,10 2-25-1,-1-6-9-15,-3-2-6 0,-4-3-11 16,-4-7-154-16,-3-5-216 16</inkml:trace>
  <inkml:trace contextRef="#ctx0" brushRef="#br0" timeOffset="75132.7013">6538 12315 826 0,'-9'-22'432'0,"-11"-19"-131"15,7 8-133-15,6 17-135 16,7 9-61-16,9 11-295 15</inkml:trace>
  <inkml:trace contextRef="#ctx0" brushRef="#br0" timeOffset="75276.7842">6666 12401 966 0,'16'25'496'16,"11"15"-152"-16,12 8-159 0,3 3-56 15,-1 4-67-15,-5 3-26 16,-6 1-23-16,-1-3 24 15,-5-12-147 1,1-9-128-16</inkml:trace>
  <inkml:trace contextRef="#ctx0" brushRef="#br0" timeOffset="75447.037">6954 12488 1193 0,'-12'2'504'15,"-11"12"-288"-15,-4 8-59 16,-9 11-88-16,-3 10-19 16,-15 9-31-16,-2 3-6 15,4 5-4-15,3-2-43 16,18-12-131-16,7-5-128 0</inkml:trace>
  <inkml:trace contextRef="#ctx0" brushRef="#br0" timeOffset="76069.835">7381 12577 772 0,'-13'-14'372'0,"-14"-18"-144"0,-4 0-51 16,-5 7-79-16,0 5-33 16,-2 18-41-16,1 4-16 15,5 9-16-15,3 6-4 16,11 8-4-16,5 2-1 16,13 4 2-16,9-3 1 15,8-5 8-15,11-4 6 0,8-8 11 16,1-7 7-1,2-6 5-15,-5-6 1 16,-8-3-4-16,-5-6-1 16,-8-2-3-16,0 0-3 15,-5 1-3-15,-4 4-3 16,-7 8-6-16,-5 4-1 0,-3 3-2 16,3 10-2-16,7 5 0 15,3-1 0 1,13 7 2-16,4-5 1 0,6-4 3 15,6 2 3-15,3-11 5 16,1-4 2-16,-2-10 5 16,-6-6 1-16,-6-7 0 15,-2-5 0-15,-4-4-3 16,-4-3 10-16,-6-1 24 0,-4 4 11 16,-3 11 17-16,-1 7-14 15,-4 26-28 1,0 11-12-16,1 20-19 0,5 10 0 15,7 10 0-15,3 7 0 16,2 13-2-16,1 3 0 16,0-7 1-16,-1-10 0 15,3-22-9-15,0-15-42 16,0-23-248-16</inkml:trace>
  <inkml:trace contextRef="#ctx0" brushRef="#br0" timeOffset="76220.0324">7695 12607 1138 0,'13'0'421'16,"17"3"-334"-16,8 1-48 0,-2-2-77 16,3 2-150-16</inkml:trace>
  <inkml:trace contextRef="#ctx0" brushRef="#br0" timeOffset="76558.3333">8295 12362 477 0,'-14'-9'327'0,"-17"-11"42"0,-7 3-164 16,-6 9-104-16,2 7-41 0,5 9-50 15,5 6-13 1,15 7-10-1,8 3 1-15,12 1 9 16,9 2 4-16,11-4 14 16,0-5 3-16,5-4-1 15,-3-4-2-15,-5-4-3 0,-5-2 0 16,-10-4-13-16,-9 1-5 16,-17-1-7-16,-6 2-2 15,-11 10 9-15,0-3 6 16,5 9 22-16,10 2 24 15,14-4 50-15,10 6 22 16,21-5 18-16,6 0-10 0,18-5-32 16,3-7-18-16,3-5-34 15,2-4 3-15</inkml:trace>
  <inkml:trace contextRef="#ctx0" brushRef="#br0" timeOffset="77409.4647">9215 12593 732 0,'1'-9'369'16,"5"-5"-118"-16,13-10-129 0,7-1-33 15,10-4-16-15,4-5 1 16,1 9-1-16,-5 0-6 16,-6 13-32-16,-10 7-16 15,-10 7-15-15,-8 6 0 16,-12 9-1-16,-2 7 2 16,-6 8 0-16,2 0-1 15,8 8 7-15,6-5 1 16,13-1 3-16,9-2 2 15,13-10-3-15,7-8 2 16,3-12 1-16,3-2 2 0,-6-12 2 16,-8-3-1-16,-7-6-1 15,-9-4-4-15,-7 0-5 16,-5 2-3-16,-4 7-4 16,0 3-2-16,-2 11-7 15,1 4-4-15,1 11-2 16,0 5 0-16,5 9 6 15,4 0 2-15,4 2 4 16,7-5 2-16,2-5-178 16</inkml:trace>
  <inkml:trace contextRef="#ctx0" brushRef="#br0" timeOffset="77616.8553">9935 12441 1095 0,'12'-2'438'15,"21"0"-274"-15,14 3-31 0,17 6-44 16,0 0-24-16,-4 1-39 16,-8-3 5-1,-12-2-144-15,-2-3-212 0</inkml:trace>
  <inkml:trace contextRef="#ctx0" brushRef="#br0" timeOffset="77781.4064">10098 12596 798 0,'12'3'415'15,"19"2"-121"-15,4-1-55 16,10-1-107-16,3 1-44 15,-4-3-53-15,1 2-12 16,-6 1-191 0</inkml:trace>
  <inkml:trace contextRef="#ctx0" brushRef="#br0" timeOffset="78098.2738">10588 12471 1058 0,'4'8'429'16,"3"12"-249"-16,2 5-23 0,1 5-40 0,1 0-18 16,-3-4-48-16,1-2-18 15,-3-6-15-15,1-2-1 16,-4-12 6-16,-2-6 3 15,0-6 3-15,1-7-1 16,-2-10-10-16,3 3-3 31,-2 11-7-31,1 1-5 0,13-37-5 16,5 2-4-16,10 10-6 0,-5 27 1 16,6 12-112-16,5 11-151 15</inkml:trace>
  <inkml:trace contextRef="#ctx0" brushRef="#br0" timeOffset="78635.1155">10935 12427 757 0,'-5'2'350'15,"-8"8"-162"-15,-1 10-38 0,5 7-64 16,5 6-15-16,12 2-16 15,7-2 1-15,12-4-1 16,4-6-5-16,7-8-4 16,2-7-1-16,-2-9-5 15,-1-7-2-15,-11-11-5 16,-6 0-3-16,-7-10-8 16,-7 0-2-16,-5-1-9 15,-1 2-3-15,-5 8-6 16,0 4-4-16,1 13-11 15,-3 4-2-15,6 18 1 16,3 5 2-16,4 4 9 16,5 1 3-16,5-3 1 15,3 1 12-15,6-7 16 16,2 0 10-16,8-11 40 16,-1-9 15-16,0-8 22 15,-1-6-1-15,-12-10-25 0,-8-3-24 16,-13-1-35-16,-11-5-14 15,-13 6-72-15,-4 4-86 16</inkml:trace>
  <inkml:trace contextRef="#ctx0" brushRef="#br0" timeOffset="79080.7047">11894 12473 850 0,'18'-1'392'0,"8"-2"-165"0,34 1-117 15,15 2-23 1,22 1-7-16,10 2-2 16,0 3-8-16,1 0-5 0,-16 2-29 0,-17-1-16 15,-24-1-40-15,-12-1-46 16,-20-3-179 0,-6 3-173-16</inkml:trace>
  <inkml:trace contextRef="#ctx0" brushRef="#br0" timeOffset="79301.0214">11965 12605 520 0,'15'0'287'31,"9"-1"-67"-31,26 1-43 0,13 0-16 0,13 4-30 16,7-1-28-16,1 0-42 15,-2-1-17-15,-9-2-27 16,-13-2 1-16,-23-5-120 16,-12-6-144-1</inkml:trace>
  <inkml:trace contextRef="#ctx0" brushRef="#br0" timeOffset="79474.0928">12602 12397 539 0,'10'0'329'0,"8"1"-61"15,5 16-66-15,2 5-28 0,3 12-26 16,-3 1 7-16,-11 1 1 16,-14-3-6-16,-10-5-34 15,-9-4-27-15,-5-6-50 16,7-2-17-16,4-6-86 16,4 1-70-16</inkml:trace>
  <inkml:trace contextRef="#ctx0" brushRef="#br0" timeOffset="80067.9507">1544 14191 907 0,'14'-1'393'0,"8"1"-176"15,40 5-147-15,19 3-16 16,33 3-26-16,6-2-16 16,0-7-1-16,-6-2-34 15,-13-3-30-15,-5-8-73 16</inkml:trace>
  <inkml:trace contextRef="#ctx0" brushRef="#br0" timeOffset="80402.4158">1754 14334 663 0,'0'0'297'0,"8"2"-134"16,12-1-38-16,29 3-41 15,19-3 14-15,17-6 8 16,11-2-11-16,0-8-27 15,-7-3-15-15,-12-2-21 16,-15-1-4-16,-27-1-10 16,-13 3-8-16,-21-1-9 15,-8 1-2-15,-2 8-4 0,-1 4 1 16,9 11 0-16,7 5 2 16,8 10 13-16,1 2 11 15,4 5 30-15,-2 1 10 16,-13 2 4-1,-2-3-4-15,-12-2-22 0,-8-5-29 16,-2-8-120-16</inkml:trace>
  <inkml:trace contextRef="#ctx0" brushRef="#br0" timeOffset="80935.9354">2975 14097 1013 0,'-6'0'411'0,"-7"1"-265"0,-3 6-44 16,8 16-55-16,2 5-15 16,6 7-15-16,5 7-3 15,4-2-2-15,7-1-1 16,7-7-1-16,2-8 3 16,2-15 12-16,4-6 5 15,-5-16 6-15,-2-5 0 16,1-10-7-16,-9-2-2 15,-3-2-6-15,-3 2-2 16,-10 2-3-16,-4 5-5 16,-3 8-4-16,-2 6-1 15,1 10-6-15,3 7 0 16,5 13-3-16,1 3-1 0,11 6 1 16,3-1 1-1,8-4 8-15,4-5 17 0,7-11 42 16,-3-6 25-16,0-10 35 15,-6-5-4-15,-6-10-25 16,-6-3-21-16,-13-7-37 16,-4 0-14-16,-12 2-162 15,-1 2 88-15</inkml:trace>
  <inkml:trace contextRef="#ctx0" brushRef="#br0" timeOffset="81287.916">3692 14176 744 0,'15'-1'382'15,"11"-3"-88"-15,27 2-171 16,7 2-19-16,7-1-52 15,-1 1-19-15,-17 0-32 16,-6 0-51-16,-15 0-211 16</inkml:trace>
  <inkml:trace contextRef="#ctx0" brushRef="#br0" timeOffset="81451.2507">3786 14245 701 0,'-5'3'408'0,"1"5"-61"16,9-2-64-16,22 1-96 0,15-1-34 16,10 1-46-16,4 0-35 15,-3-2-35-15,-3 1-41 16</inkml:trace>
  <inkml:trace contextRef="#ctx0" brushRef="#br0" timeOffset="81879.8117">4515 14336 835 0,'36'-2'374'0,"19"-2"-150"16,56 1-126-16,18-2 17 16,48 2 24-16,15-1-4 15,-10-2-29-15,9 3-27 16,-37-5-107-16,-15 0-95 15</inkml:trace>
  <inkml:trace contextRef="#ctx0" brushRef="#br0" timeOffset="82669.6021">4981 13936 576 0,'0'-4'306'15,"4"-3"-69"-15,9-9-138 16,2-3-24-16,14-4 2 16,3-2 12-16,3 1 14 15,0 5 6-15,-7 6-30 0,-7 5-16 16,-14 8-23-16,-3 5-10 16,-6 10-13-1,-4 6-5-15,4 16-7 0,1 4 1 16,10 1 1-1,7-1 2-15,11-8 2 0,5-9 1 16,4-12 3-16,1-9 5 16,-5-14 6-16,-2-5 2 15,-6-10 2-15,-5-5-3 16,-8-7-6-16,-2-3-2 16,-6 4-6-16,-2 6-3 15,-1 11 2-15,-4 8 0 16,-3 16 4-16,0 9-1 0,6 19-4 15,-2 5-2-15,4 5-7 16,5 2-2-16,4-8-74 16,10-1-114-16</inkml:trace>
  <inkml:trace contextRef="#ctx0" brushRef="#br0" timeOffset="83080.721">5078 14517 1047 0,'0'3'411'16,"4"12"-271"-16,5 8-40 16,6 13-31-16,4 5-4 15,-1 2-9-15,-2 1-2 16,-3-5-11-16,-4-2-5 0,-5-14-7 16,-4-4 14-16,-5-14 37 15,-2-8 11-15,-1-13 18 16,0-11-12-16,6-7-32 15,3-3-9-15,10 0-23 16,8 2-8-16,13 7 1 16,6 5-1-16,5 9-4 15,-7 0-3-15,3 17-15 16,-8 1-5-16,-3 3-72 0,-3 4 39 16</inkml:trace>
  <inkml:trace contextRef="#ctx0" brushRef="#br0" timeOffset="83526.6174">6152 14207 904 0,'0'0'421'15,"3"-1"-196"-15,23 1-92 16,11-2-32-16,20 4-57 15,9 1-16-15,1 4-28 0,-2 0-82 16</inkml:trace>
  <inkml:trace contextRef="#ctx0" brushRef="#br0" timeOffset="83701.1693">6230 14339 810 0,'0'5'431'0,"4"3"-88"16,27 2-135-16,11 0-39 0,17-2-40 15,7-4-33-15,1-3-12 16,0 1-117-16</inkml:trace>
  <inkml:trace contextRef="#ctx0" brushRef="#br0" timeOffset="84110.3919">7031 14345 1038 0,'27'-1'362'16,"45"-2"-320"-16,19 0-12 0,37 1 35 15,23 0 31-15,31 0 25 16,15 0-6 0,13 0-35-16,-4-2-33 0,-13-4-105 15,-17 1-118-15</inkml:trace>
  <inkml:trace contextRef="#ctx0" brushRef="#br0" timeOffset="84544.647">7376 14028 782 0,'0'-3'356'15,"3"-5"-158"-15,4-7-37 16,9-12-62-16,5-3-23 0,5-10-33 16,2 1-10-16,-3-3 2 15,-5-1 4-15,-9 6 5 16,-4 4 5-16,-5 13-10 16,-3 10-2-16,-5 15-12 15,0 11-9-15,1 22-13 16,5 13-3-16,7 18 3 15,0-2 3-15,2-10 0 16,-1-6 1-16,2-20-46 0,3-4-79 16</inkml:trace>
  <inkml:trace contextRef="#ctx0" brushRef="#br0" timeOffset="85037.9077">7881 13808 629 0,'14'-6'316'0,"12"-2"-97"16,-2 0-24-16,-9 3-53 15,-7 2-19-15,-12-1-46 16,-6 0-19-16,-6-2-31 15,-4 1-15-15,-2 0-9 16,-4 0-2-16,0 2-4 16,3 3-8-16,4 8-10 15,2 1 0-15,-1 7 3 16,-3 4 7-16,3-2 11 16,2 5 1-16,4-3 3 15,5-2-1-15,7-4 17 0,5-5 9 16,11-5 15-16,5-4 4 15,8-4-13-15,4 1-8 16,5 6-8-16,6 10-2 16,3 9-4-16,4 9-1 15,-7 6-3-15,-11-3 2 16,-19 1 14 0,-13-4 5-16,-20-3 6 15,-10 3 0-15,-15-9-6 0,-3-5-2 16,1-15-5-1,0-8-2-15,5-9-7 16,5-4-37-16,11 0-114 0,10 6-147 16</inkml:trace>
  <inkml:trace contextRef="#ctx0" brushRef="#br0" timeOffset="85712.9119">7564 14728 743 0,'-10'-7'347'0,"-15"-11"-131"16,-8 0-38-16,0 6-76 15,3 3-24-15,5 11-58 16,4 5-13-16,10 12-9 16,3 2 0-16,12 11 4 15,12 4 5-15,8 0 4 16,15-1 4-16,14-14 14 0,2-7 13 15,1-16 24-15,-8-10 18 16,-19-13 18 0,-8-2-1-16,-23-10-19 0,-16 0-21 15,-23 5-37-15,-10 0-15 16,-4 11-78-16,6 7-64 16</inkml:trace>
  <inkml:trace contextRef="#ctx0" brushRef="#br0" timeOffset="85881.2756">7879 14889 1431 0,'-5'-3'579'0,"3"-6"-386"15,-1 1-76-15,3 1-93 16,5-3-39-16,2-1-237 15</inkml:trace>
  <inkml:trace contextRef="#ctx0" brushRef="#br0" timeOffset="86318.7435">7982 14658 1163 0,'1'-7'484'16,"9"-6"-284"-1,12 1-30-15,17 1-70 0,10 5-28 16,7 6-44-16,1 0-14 0,-10 11-10 15,-11-1-1-15,-18 7-3 16,-14-2 1-16,-8 2-35 0,-3 2-10 31,-4-3-9-31,1-1-2 0,1-7 31 0,7 0 9 16,7-6 6-16,7 4 0 16,10 6 3-1,-5-1 2-15,-2 11 10 16,-10 2 16-16,-17 9 14 0,-7-2 15 0,-26-3 15 15,-7-7-8 1,-4-9-6 0,3-9-12-16,24-7-27 0,11-5-15 15,24-5-135 1</inkml:trace>
  <inkml:trace contextRef="#ctx0" brushRef="#br0" timeOffset="87407.8895">8972 14249 418 0,'-5'-1'250'0,"3"-2"-21"15,2 1-40-15,0 0-43 0,8 1-10 16,23-1-11 0,68-2-2-16,-25 6-31 15,-1-1-21-15,-12 3-33 16,-8 1-14-16,-20-3-23 15,-5 1-26-15,-12-3-102 16,-8-3-119-16</inkml:trace>
  <inkml:trace contextRef="#ctx0" brushRef="#br0" timeOffset="87631.4334">9026 14384 443 0,'-3'3'309'16,"-2"1"37"-16,7 3-88 15,21-2-46-15,13 3-9 16,25-1-18-16,11 0-31 16,-1-2-55-16,-7-3-31 15,-15-2-37-15,-8 0-9 16,-17-3-17-16,-6 3-65 0</inkml:trace>
  <inkml:trace contextRef="#ctx0" brushRef="#br0" timeOffset="95689.1083">10410 14036 684 0,'-6'-2'342'0,"-11"-5"-125"16,-2 1-57-16,-6-1-83 16,-9-5-30-16,-6 1-28 15,-7-4-6-15,-3 3-10 16,2 8-2-16,7 4-5 15,8 2-3-15,14 5-10 16,8 3-3-16,11 1-2 16,6 1 1-16,1 3 20 0,3-3 12 15,-5 3 27-15,-3 1 5 16,-2 3-2-16,-4 2-6 16,1 0-18-16,0 1-2 15,-2-4-8-15,1-1-1 16,4-12 6-16,0-7 1 15,6-7 1 1,3-3 1-16,8 1-5 0,4 7-3 16,16 6-4-16,5 9-2 15,14 12-3-15,2 6 0 16,-5 5 3-16,-5-1 2 16,-22-1 6-16,-12-3 2 15,-26-1 7-15,-13-5 3 16,-25-10 5-16,-11-10 1 15,-10-19-7-15,0-9-5 0,15-2-36 16,12-1-22 0,26 12-72-16,11 0-66 0,20 5-90 15,15 1-140-15</inkml:trace>
  <inkml:trace contextRef="#ctx0" brushRef="#br0" timeOffset="95992.716">10690 14106 709 0,'-5'-5'341'15,"-13"-10"-128"-15,-2 2-31 16,-6 4-67-16,-6 2-28 16,0 8-51-16,2 7-21 15,4 12-27-15,5 4-6 0,8 9-1 16,6 7 2-1,12 3 7-15,9 4 1 0,18-6 3 16,10-6 3-16,13-19 5 16,1-12-16-1,-7-15 97-15,-8-11 44 0,-19-12 51 16,-11-4 35 0,-17-3-77-16,-14-1-41 15,-12 2-51-15,1 5-18 0,7 10-120 0,7 6-153 31</inkml:trace>
  <inkml:trace contextRef="#ctx0" brushRef="#br0" timeOffset="96467.1262">11330 14150 672 0,'2'0'283'16,"6"7"-150"-16,0 5-46 0,1 13-28 16,-2-1-11-16,-2 3-15 15,-2-2-3-15,-2-6-6 16,3-7-1-16,2-11 4 15,2-7-5-15,0-16 42 16,2-5 10-16,-1-7 10 16,-1 0 5-16,5 6-38 15,1 8-15-15,4 9-27 16,2 10-6-16,2 13 7 16,1 4-56-16</inkml:trace>
  <inkml:trace contextRef="#ctx0" brushRef="#br0" timeOffset="96772.458">11889 14192 763 0,'0'-1'364'0,"-4"2"-154"0,-5 1-47 16,-12 6-86-16,1 5-29 15,-6 2-29-15,0-5-4 0,-1-2-3 16,-4-7-2-16,2-6-14 16,-2-3-10-16,1-10-3 15,5 1 0 1,10-1 10-16,9-1 4 0,16 8 7 0,8 1 3 16,9 12 8-1,8 7 5-15,-2 13-2 0,-2 6-2 16,-4 2-2-1,-4 2 0-15,0-2-31 0,2-5-101 16</inkml:trace>
  <inkml:trace contextRef="#ctx0" brushRef="#br0" timeOffset="97212.5101">12103 14241 528 0,'2'-4'303'0,"4"-4"-29"0,-2-3-35 16,-2 0-57-1,-2-3-28-15,-2 0-49 0,-5 0-17 0,-12-4-20 16,-3 3-9 0,-9 0-28-16,-3 6-15 15,1 10-25-15,3 7-9 16,7 10-10-16,11 2-1 15,19 3 6-15,6-1 4 16,19-5 14-16,4-3 5 16,4-13 8-16,-2-2 2 15,-5-15 5-15,-6-5 1 16,-11-9 1-16,-1-3-1 0,-7-6-4 16,-1-2 0-16,-6-8-3 15,0-7 2-15,-6-1-4 16,-4 6-3-16,1 24-10 15,-2 17-6-15,-1 30-3 16,3 13-1-16,4 25 7 16,1 4 2-16,8 9 3 15,4 3 1-15,4-9 3 16,-3-1 2-16,0-8-122 16,-1-7-112-16</inkml:trace>
  <inkml:trace contextRef="#ctx0" brushRef="#br0" timeOffset="97485.2934">11189 14448 966 0,'0'-1'388'16,"0"1"-211"-16,31 4-142 16,23 3-14-16,48 2 14 15,25 2 10-15,24-4 3 16,3-2-1 0,-5 1-12-16,-17-4 8 0,-23 3-122 15,-14 1-97-15</inkml:trace>
  <inkml:trace contextRef="#ctx0" brushRef="#br0" timeOffset="97933.3057">11891 14712 274 0,'10'-5'240'0,"9"-4"37"0,-10 0-13 16,-5 2-15-16,-15-4-54 0,-8 6-32 15,-18-2-46 1,-1 1-12 0,-3 6-17-16,4 1-15 0,10 8-40 15,0-1-18-15,19 6-19 16,6 4-4-16,18 5 1 16,10 3 3-16,9 6 4 0,3 2 0 15,-9-1 5 1,-9-2 1-16,-23-6 18 0,-12-5 8 15,-21-9 11 1,5-7 4-16,-9-16-14 16,-1-8-10-16,6-9-131 15,-2-3-122-15</inkml:trace>
</inkml:ink>
</file>

<file path=ppt/ink/ink12.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3-10-11T09:27:30.854"/>
    </inkml:context>
    <inkml:brush xml:id="br0">
      <inkml:brushProperty name="width" value="0.05292" units="cm"/>
      <inkml:brushProperty name="height" value="0.05292" units="cm"/>
      <inkml:brushProperty name="color" value="#FF0000"/>
    </inkml:brush>
  </inkml:definitions>
  <inkml:trace contextRef="#ctx0" brushRef="#br0">2255 16086 791 0,'-18'0'377'15,"-22"7"-141"-15,-4 7-45 16,1 25-71-16,2 5-34 0,1 16-58 31,12 5-18-31,17 0-18 16,13 4-7-16,28-5 4 15,5-6 2-15,11-10 9 16,6-13 1-16,9-22 5 0,6-12 1 16,1-27 5-16,-5-9 5 15,-15-15 6-15,-11-6 6 16,-21 0 3-16,-13-10 0 15,-18 0-2-15,-9 3-7 16,-23 6-24-16,-7 12-19 16,-11 20-45-16,-1 13-19 0,4 18-59 15,7 9-47-15,11 13-102 16,5 3-4 0,17 0 72-16,2-4 61 0,13-4 189 15,10 0 62-15,12 1 78 16,6 1 33-16,19-2 3 15,3-1-20-15,15-5-63 16,4 1-30-16,8-10-44 16,-2-6-13-16,3 3-121 15,-4-6-246-15</inkml:trace>
  <inkml:trace contextRef="#ctx0" brushRef="#br0" timeOffset="465.8655">2787 16371 708 0,'-4'-4'333'16,"-9"-4"-123"-16,-5 4-37 0,-6 2-53 16,-2 2-32-16,5 5-54 15,1 5-20-15,12 3-29 16,3 1-9-16,10 2-4 16,7-1 3-16,3-5 14 15,4 2 7-15,1-7 2 16,-1-2-10-16,-5-2-11 15,-3-1-3-15,-11-2 3 0,-5-3 12 16,-10 4 11-16,-6 0 0 16,-4 3 0-16,0 6 2 15,3 5 4-15,0 1 1 16,9 3 3 0,2 6 5-16,9-1-4 15,6 5-2-15,8-4-2 16,6-6-6-16,7-1 2 15,3-4 1-15,5-5-21 16,1-7-80-16</inkml:trace>
  <inkml:trace contextRef="#ctx0" brushRef="#br0" timeOffset="872.5965">2910 16441 682 0,'-6'0'319'16,"-7"5"-125"-16,1 5-63 0,2 2-62 16,0 6-27-16,9 2-36 15,1 2-8-15,10-1-5 16,5 2 1-16,2-6 5 16,5-5 1-16,2-5 7 15,-1-8 1-15,2-5 4 16,-5-4 1-16,-6-7 0 15,-3-3 1-15,-7-3 2 16,-1 3 0-16,0 4 1 16,-6 6 10-16,-3 10 6 15,-2 3 2-15,-4 5 6 16,8 12-14-16,5 2-15 16,4 1-7-16,13 5-10 15,-1-11 2-15,2-7 3 0,4-5 2 16,0-5 8-16,-1-6 3 15,-3-5 6-15,-3-3 3 16,-6-2 1-16,-4-3-1 16,-6 3-39-16,0 1-55 15,-5-2-378-15</inkml:trace>
  <inkml:trace contextRef="#ctx0" brushRef="#br0" timeOffset="1228.7776">3285 16591 835 0,'7'3'357'0,"4"7"-196"0,10-2-82 16,2-4-9-16,5 1-15 0,-2-4-4 16,0-6-10-1,-3-1-6-15,-6-6-13 0,-2-4-1 16,-5-10-2-1,1 7-1-15,-8-6 0 16,-3 1 0-16,-1 11 1 0,-15-5 0 16,-4 8 4-16,-6 2 4 15,-9 3 3-15,5 6 1 16,1 6-10 0,5 10-9-16,10 7-7 0,3 7-1 15,11 17-2-15,3 3 3 16,12 7-1-16,0 3 0 15,0-4-2 1,0-4 0-16,-2-5 13 0,2-9-81 16</inkml:trace>
  <inkml:trace contextRef="#ctx0" brushRef="#br0" timeOffset="1878.2572">3834 16506 493 0,'-6'-10'299'0,"-2"-5"-46"16,-8 4-66-16,-5-1-20 15,-4 3-38-15,-4 3-19 16,-1 3-34-16,1 3-20 16,5 7-39-16,2-1-15 15,10 7-18-15,3 1-6 0,10 7-1 16,6 3 2-16,7-3 7 16,4-1 5-16,5-8 8 15,3-5 2-15,0-7 6 16,1-2 2-16,-4-13 1 15,-2 0-2-15,-4-4-4 16,-6 1-1-16,-5 3 1 16,-5-1 1-16,-5 12-2 15,-4 3-3-15,-4 10 4 16,1 8 1-16,3 1 1 0,3 5 2 16,8-3-5-16,8-4 1 15,11-3 12 1,3-7 9-16,11-3 8 0,-3-4 4 15,-7-10-4-15,-1 0-4 16,-9-7-4-16,-2-1-4 16,4 0-51-16,-10-3-53 15,-8 2-305-15</inkml:trace>
  <inkml:trace contextRef="#ctx0" brushRef="#br0" timeOffset="2022.71">3897 16254 1175 0,'-5'0'493'16,"-3"3"-305"-16,4 0-67 0,3 3-98 15,1 4-26-15,13 11-133 16,5 1-281 0</inkml:trace>
  <inkml:trace contextRef="#ctx0" brushRef="#br0" timeOffset="2276.0861">4136 16398 917 0,'-3'0'425'0,"0"3"-174"0,-3 6-88 0,6 13-72 31,2 8-20-31,1 17-30 16,0 16-13-16,-3 19-15 0,0 8-5 0,0-2-1 31,0-9-1-31,0-13 2 16,0-8-6-16,0-12-57 16,0-9-59-16</inkml:trace>
  <inkml:trace contextRef="#ctx0" brushRef="#br0" timeOffset="2443.9528">4189 16698 1134 0,'2'0'437'0,"6"0"-316"16,4 0-66-16,11 6-44 15,1 0-6-15,4-2-65 16,2 1-141-16</inkml:trace>
  <inkml:trace contextRef="#ctx0" brushRef="#br0" timeOffset="2831.6845">4589 16423 773 0,'-11'-5'368'15,"-12"-7"-143"-15,-1 3-53 16,6 7-68-16,-1 1-35 16,2 8-50-16,5 2-12 0,3 2-13 15,1 3-4-15,13 0-5 16,4 2 1 0,7-3 2-16,5-2 5 15,1-5 8-15,-3-1 5 0,0-5-3 16,-3 0 0-16,-10-6-3 15,-5-1-1-15,-9 3 5 16,-7-1 1 0,-5 6 17-16,-2-1 8 0,0 6 16 15,5 2 4-15,3 3-3 16,7 9-4-16,5 1-15 16,7 4-2-16,11 1-11 15,-1-5-4-15,17-1-2 0,-1-6-1 16,6-6-83-1,3-6-221-15</inkml:trace>
  <inkml:trace contextRef="#ctx0" brushRef="#br0" timeOffset="3311.3707">5426 16492 349 0,'0'-3'258'0,"1"0"10"0,0-5-75 16,-4-1-13-16,-4-5-15 15,-5 4 2-15,-12-1-16 16,-5 3-19-16,-10 7-37 15,-1 1-24-15,0 8-37 16,3 1-15-16,13 5-17 16,6 3-6-16,14 2-5 15,10 4 1-15,14 0-2 16,6-2 3-16,11 1 5 16,-1-12 2-16,1-4 7 15,-4-3-15-15,-6-10-87 16,-8-4-84-16</inkml:trace>
  <inkml:trace contextRef="#ctx0" brushRef="#br0" timeOffset="3419.9916">5366 16319 766 0,'-11'-14'403'0,"-7"-16"-113"0,0 6-68 16,3 13-103-16,3 6-52 16,5 6-66-16,2 3-56 15,11 5-322-15</inkml:trace>
  <inkml:trace contextRef="#ctx0" brushRef="#br0" timeOffset="3838.3735">5529 16415 810 0,'9'8'351'0,"9"8"-186"16,3-5-31-16,4-7-46 0,-1-1-25 15,-3-7-31 1,-1-3-7-16,-5-1-7 0,-3-4-2 15,-5 3-1-15,-3 3-2 16,-8 6-6-16,-7 0-3 16,-10 7-4-16,0 6-1 15,0 5 2-15,3 3 2 16,7 5 15 0,1-1 3-16,7 1 1 0,3 3 1 15,10-5-12-15,3 2-4 0,10-14 3 31,-1-1-1-31,6-15 3 0,-1-6 2 16,3-12-14 0,-2-8-18-16,-3-1-15 0,-2 0-1 15,-9 4 13-15,-4 4 16 0,-6 10 32 16,-4 6 14 0,-5 9 23-16,1 8 10 15,-2 6-2-15,1 6-10 0,9 13-21 16,-2-4-16-16,6 0-20 0,3-3-32 31,1-3-211-31</inkml:trace>
  <inkml:trace contextRef="#ctx0" brushRef="#br0" timeOffset="4348.9868">6351 16439 913 0,'2'1'418'16,"3"4"-166"-16,5 1-88 0,-2 12-62 16,3 2-27-16,2 8-34 15,-7 0-13-15,-2-4-11 16,1-2 2-16,-6-9-2 15,2-3 1 1,2-9 3-16,-1-8-1 16,3-15-5-16,2-2-3 0,5-6-8 15,0 1-2-15,5 7-1 16,1 1-1-16,-4 6 0 16,1 6-4-16,-5 9 10 15,-1 10 6-15,-2 12 14 16,-3 2 9-16,-1 8-6 15,-4 4-4-15,1 9-11 0,4-3 0 16,4-8-128-16</inkml:trace>
  <inkml:trace contextRef="#ctx0" brushRef="#br0" timeOffset="4858.7705">7395 16446 516 0,'0'5'337'16,"-2"9"-5"-16,-4 8-139 15,-5 4-29-15,-7 5-69 16,-1 0-31-16,-10-4-36 15,-3-5-5-15,1-8-2 16,-1-9 0-16,3-11-4 16,4-7-3-16,3-5-6 15,5-5-5-15,7 0-4 16,7 2-3-16,8-1-5 16,6 8 0-16,9 3 4 15,3 5 4-15,3 9 6 16,2 6 3-16,1 11-3 0,-3 1-1 15,-2 8-3-15,-2 2 1 16,-6 4-103-16,-2 1-213 16</inkml:trace>
  <inkml:trace contextRef="#ctx0" brushRef="#br0" timeOffset="5006.9095">7247 16214 1147 0,'-7'-24'481'0,"-6"-17"-284"16,4 8-54-16,7 25-100 16,2 9-32-16,9 13-32 15,6 9-45-15,10 8-188 16</inkml:trace>
  <inkml:trace contextRef="#ctx0" brushRef="#br0" timeOffset="5386.9082">7477 16424 1057 0,'4'12'442'0,"2"14"-242"0,4 7-28 15,3 4-57-15,-3 1-27 16,0 0-54-16,0-1-13 16,-3-9-29-1,-2-7-27-15,0-16-61 0,0-7-48 16,3-15-83-16,0-6-23 15,0-5-42-15,1-4 33 16,3 1 101-16,1 3 49 16,3 5 150-16,0 4 49 15,-5 10 70-15,0 2 30 16,-9 7-8-16,-2 1-15 16,-9 6-37-16,-6 7-21 0,-7 2-18 15,-1 6 1 1,2 1-7-16,2-3-3 0,8 5-21 0,3-4-17 15,12 0-26-15,7-2-7 16,11-7-7-16,6-2 0 0,9-6-56 16,2-2-49-16,3-7-166 15,0-5-100-15</inkml:trace>
  <inkml:trace contextRef="#ctx0" brushRef="#br0" timeOffset="5696.0094">7924 16593 686 0,'-1'4'373'0,"0"6"-91"15,-3-1-75-15,8 4-96 16,-2-3-28-16,7 0-27 31,6-7-13-31,-1-4-14 16,7-3-4-16,-2-6-4 0,0-3-4 0,-3-6-17 16,-3-3-13-16,-9 0-15 15,-3-2-1-15,-13 4 11 0,-7 3 10 16,-10 0 10-16,-2 8-2 15,0 9 1-15,2 9 2 16,13 12 5-16,4 1 4 16,7 5 17-16,3 5 7 15,3 2 3 1,8 5-1 0,4 5-13-16,-1 1-5 15,5 5-5-15,-6-1 0 0,1-4-2 16,0-10-12-16,0-13-147 15,-3-10-192-15</inkml:trace>
  <inkml:trace contextRef="#ctx0" brushRef="#br0" timeOffset="6026.7106">8190 16517 1093 0,'0'0'463'0,"1"9"-228"16,1 4-71-16,-4 10-37 16,-1 0-24-16,-3-1-50 15,0-2-19-15,5-9-18 16,1-4-2-16,6-10-11 0,2-9-11 16,7-11-22-16,4-6-7 15,1-2 0-15,5 3 7 16,-2 8 16-16,2 7-9 15,5 13 9-15,-1 1 1 16,-6 12 14-16,-7 3 27 16,-9 8 11-16,-5 2 2 15,-3 4-4-15,-2 1-12 0,-4 2-13 16,0 2-12-16,6-4-187 16</inkml:trace>
  <inkml:trace contextRef="#ctx0" brushRef="#br0" timeOffset="6888.3527">8954 16510 674 0,'2'0'316'15,"5"1"-80"-15,10 4-151 16,7 0-16-16,13-5-14 16,1-5-15-16,6 2-25 15,-1-2-2-15,-15 3 2 16,-7 0 2-16,-21 2-2 0,-9 0-1 16,-14 6-6-16,-7 6-2 15,-3 2 10-15,1 9 5 16,10 4 0-16,8-2-3 15,15 6-10 1,9-5-4-16,20 0-1 16,10-2 1-16,13-7 1 15,3-4 0-15,-9-10 3 16,-2-4 0-16,-8-9-2 16,-4-6 0-16,-5-8 0 0,-8-1 1 15,-18 1 5-15,-7-3 3 16,-13 4 13-16,-4 3 11 15,-8 2 14 1,1 9 2-16,1 9-9 16,7 1-16-16,6 7-22 0,3 4-7 15,10 0-6-15,2 3-2 16,11 3 2-16,5-3 0 16,9-4 5-16,-1-2 2 15,-1-7 5-15,0-4 0 16,-7-6 4-16,1-2-1 15,-5-5-2-15,-3 0-1 16,-3 4-2-16,-5 1-1 0,-3 6-2 16,-4 4-2-16,0 3-4 15,2 5-2-15,1 5 2 16,4 3 2-16,7 4 2 16,5-1 2-16,10-1 2 15,4-6 2-15,5-6 6 16,3-6 5-16,-1-8 16 15,-3-2 7-15,-8-11 27 16,-5 0 0-16,-16-1 1 16,-3 1-4-16,-10 8-30 15,-4 0-9-15,-3 8-20 0,-2 1-44 16,9 1-176-16</inkml:trace>
  <inkml:trace contextRef="#ctx0" brushRef="#br0" timeOffset="7288.623">10413 16428 323 0,'0'-1'176'0,"0"-2"-8"0,-1 2-310 16</inkml:trace>
  <inkml:trace contextRef="#ctx0" brushRef="#br0" timeOffset="7936.5385">10275 16413 534 0,'2'-13'297'0,"1"-13"-59"15,7-6-100-15,7 2-17 16,7-2-13-16,6 4-13 15,9 16-25-15,3 9-9 16,4 21-31-16,-2 12-7 0,-2 19 9 16,-4 6-2-16,-13 9-3 15,-6-2-3-15,-12-8-2 16,-4-6-1-16,-3-14 1 16,-2-11 0-1,-1-13 5-15,-3-9-11 0,-2-16-22 16,-3-3-8-16,-7-8-12 15,-1-7 7-15,-7 2 15 16,0 2 3-16,-3 13-3 16,2 9-3-16,-4 16 6 15,-2 9 5-15,-5 11 6 16,2 5 6-16,6 7-7 16,6-1-6-16,12-8-3 15,2-4-11-15,13-12-117 16,7-7-147-16</inkml:trace>
  <inkml:trace contextRef="#ctx0" brushRef="#br0" timeOffset="8250.4633">11023 16559 691 0,'-12'12'421'0,"-8"7"-42"15,-10 6-167-15,-7-2-48 0,0-3-77 16,0-4-29 0,8-11-30-16,3-5-7 0,7-11-8 15,7 0-7-15,0-8-21 16,5-2-8-16,8 5-7 16,0-3 1-16,12 4 9 0,6 4 4 15,1 2-1 1,6 9 0-16,5 10 9 15,-2 4 5-15,1 14 10 0,-4 4 5 16,-4 2-2 0,-1 0-3-16,-7-6-55 15,-5-7-88-15</inkml:trace>
  <inkml:trace contextRef="#ctx0" brushRef="#br0" timeOffset="8399.7588">10834 16255 1164 0,'-1'0'465'0,"-5"0"-324"0,8 9-60 16,6 9-46-16,7 5-112 16</inkml:trace>
  <inkml:trace contextRef="#ctx0" brushRef="#br0" timeOffset="8886.1346">11368 16469 747 0,'-11'-1'359'0,"-16"-2"-141"0,-2 7-31 16,-6 3-72-16,6 6-34 15,2 8-44-15,4-2-12 0,13 7-16 16,6-2-1-16,13 2-2 16,7-2-2-16,7-7 1 15,4-4 2-15,4-6 5 16,-6-7 3-16,-4-4 8 15,-6-4 3-15,-15-3 2 16,-1 2-3-16,-18-2-11 16,0 7-6-16,-4 4-9 15,0 4-19-15,10 4-163 16</inkml:trace>
  <inkml:trace contextRef="#ctx0" brushRef="#br0" timeOffset="9316.2949">11377 16533 552 0,'11'-1'338'16,"15"0"25"-16,9 4-200 15,10 6-85-15,0-1-21 16,-1 0-32-16,-6-3-6 16,-7-2-6-16,-8-3 0 0,-8-1-57 15,-4-5-28-15,-11-2-12 16,-4 1-2-16,-13-1 56 15,-4 1 36-15,-6 8 47 16,-6 4 15-16,3 8 18 31,4 8 2-31,4-4-18 0,7 7-8 0,12 0-16 16,5-1-11-16,14 0-16 16,5-5-5-16,8-5 0 15,-2-5 0-15,3-8 1 16,-1-6 0-16,1-5-1 15,-7-7 0-15,0-5-6 16,-4 2-3 0,-10-3-4-16,1 4 0 15,-10 4 1-15,0 4 1 0,0 9 19 16,-2 3 9-16,3 13 7 0,1 6 4 16,-2 6-15-16,0 5-10 15,3-1 7-15,5-2-54 16</inkml:trace>
  <inkml:trace contextRef="#ctx0" brushRef="#br0" timeOffset="9694.3411">11960 16479 861 0,'-1'-3'426'0,"3"0"-168"15,8 7-47-15,18 21-110 16,13 7-34-16,15 18-32 16,1 4-16-16,-9-2-9 15,-12 3-1-15,-12-3-28 0,-7-9-62 16,-6-12-198-1</inkml:trace>
  <inkml:trace contextRef="#ctx0" brushRef="#br0" timeOffset="9871.5499">12271 16532 747 0,'-18'5'474'16,"-15"5"11"-16,-10 11-287 0,-4 8-44 15,-11 11-79-15,-1 6-27 16,3 5-34-16,4 0-6 16,16-6-11-16,8-5-47 15,15-12-204-15</inkml:trace>
  <inkml:trace contextRef="#ctx0" brushRef="#br0" timeOffset="10450.5788">12579 16548 612 0,'-3'-5'301'0,"-8"-9"-108"16,0 0-24-16,-8 2-48 0,-4 1-20 15,-2 4-30-15,-3 6-17 16,0 2-30-16,0 6-15 16,4 7-15-16,4 3 0 15,12 4 2-15,5-1 3 16,11 1 5-16,5 0 0 15,11-6 4-15,2-2 1 16,5-11 4-16,-2-4 1 16,-4-8 1-16,0-2 0 0,-9-6-1 15,0 5-2-15,-7-5-1 16,-4 2-1-16,-5 3-3 16,-6 4-4-16,-3 9 2 15,2 8 3-15,1 3 2 16,6 4 3-16,8 0-3 15,6 0-3-15,9 1-1 16,2-7 2-16,4-3 3 16,3-5 3-16,1-8 5 15,-2-3 2-15,-3-10 16 16,-4-3 13-16,-12-2 24 16,-4 0 16-16,-11 5 10 15,-9 0-8-15,-5 7-30 16,-1 4-19-16,3 3-21 15,3 3-65-15,8 3-195 16</inkml:trace>
  <inkml:trace contextRef="#ctx0" brushRef="#br0" timeOffset="15417.2612">2186 17189 515 0,'-7'-7'312'15,"-7"-3"-58"-15,-3 4-71 16,0 3-27-16,-5 5-59 15,3 2-27-15,6 5-34 16,1 3-16-16,9 6-26 16,-5 1-9-16,12 0-5 15,3 0 3-15,9-3 9 16,11-1 6-16,-8-2 5 0,2-5 4 16,-9-4 3-16,-7-2 4 15,-8-4 2-15,-6 3 1 16,-11-1-5-16,2 2-4 15,-11 10-5-15,-2-4-1 16,7 8-3-16,-2-1-3 16,17 4 5-16,4 1-1 15,12 2 3-15,6-1 2 16,8-6-5-16,6 4 1 0,2-11 2 16,1-3 1-16,2-10 3 15,-2-7-5-15,-2-7-28 16,-3-3-17-16,-6-4-25 31,-2-3 2-31,-5 0 26 0,-3 0 15 16,-3 9 25-16,-4 1 4 0,1 9 10 15,2 4 5-15,0 4 12 16,0 2 3-16,1 12 2 16,0 7-3-1,1 10-11-15,-2 4-3 0,-2 1-8 16,-2-3-3-16,1-7 1 15,2-3-1-15,0-10 2 16,3-7 0-16,3-10-12 16,0-6-16-16,3-12-16 15,2-1-4-15,2-4 8 16,0-1 13-16,3 2 14 16,-2 3 1-16,-6 10 6 0,-5 2 4 0,-12 13 6 15,-5 5 5 1,-11 11 8-1,-2 6 2-15,-1 4 3 16,-3 0-5-16,11-2-12 16,5-1-9-16,14-3-8 0,7-3-3 15,16-4 1 1,4-4 2-16,2-2 4 0,6 3-14 16,-5-4-86-1,-1-4-73-15</inkml:trace>
  <inkml:trace contextRef="#ctx0" brushRef="#br0" timeOffset="15752.8537">2676 17264 569 0,'0'-1'266'0,"4"0"-113"15,8-1-28-15,8 2-54 16,4-3-25-16,10 2-21 15,0 0-3-15,1-2 2 16,-4-2 3-16,-12 1-4 16,-8-2 3-16,-11 4 1 15,-4 1-3-15,-13 1-5 16,-6 1 6-16,-7 5 7 16,-1 5 3-16,3 5 7 15,5 2-5-15,8 6-12 16,6 2-5-16,9 5-12 15,6 2-6-15,12-3-2 16,5-1 0-16,9-9 3 16,5-7 3-16,4-9-32 15,3-4-42-15,-1-6-182 0</inkml:trace>
  <inkml:trace contextRef="#ctx0" brushRef="#br0" timeOffset="16079.3522">3179 17296 749 0,'-9'-4'355'15,"-12"-5"-172"-15,1 5-36 0,8 4-84 16,-3 5-36-16,8 4-25 16,5 1-11-16,4 4-6 15,7 0 2-15,6-4 9 16,1-1 3-16,2-7 3 15,1-2-4-15,-6-1-34 16,-4 0-15-16,-8-3-35 16,-3 2 2-16,-11 3 34 15,-4 0 21-15,-5 8 73 0,0 3 20 16,2 5 20-16,2 0 0 16,7 6-38-16,8 1-17 15,10-1-22 1,8-2-7-16,8-6-4 0,0-4-42 15,5-5-167-15</inkml:trace>
  <inkml:trace contextRef="#ctx0" brushRef="#br0" timeOffset="16366.2178">3339 17242 576 0,'13'-10'344'15,"7"-10"-80"1,7 18-73-16,-2 10-34 0,-4 16-77 15,3 12-14-15,-11 10-27 16,1-1-4-16,-5 1-4 16,-2-4-9-16,-4-12-4 15,4-4 0-15,-3-13 2 16,-2-7 9-16,-1-13 1 16,-3-6-2-1,0-7-14-15,-4-3-18 0,0 3-11 16,-1 1 0-16,-7 11-2 0,-6 9 3 15,-8 14 1-15,-9 5-2 16,-1 10 6 0,3-1-21-16,9-2-239 15</inkml:trace>
  <inkml:trace contextRef="#ctx0" brushRef="#br0" timeOffset="19274.2981">3832 17316 288 0,'2'-5'199'0,"-2"-3"22"15,-3-1-34-15,-5 5-43 16,-4 0-17-16,-6 3-32 16,-1 1-15-16,-1 7-24 15,3 2-21-15,5 6-28 16,6 2-7-16,10 3-8 15,5-3-1-15,10-4 2 16,1-3 5-16,2-7 4 16,-1-1 3-16,-5-4 1 15,-4-2 1-15,-8 0 0 16,-1-2 1-16,-9 3-4 16,-1 3-2-16,-8 3-3 15,-1 5-2-15,-4 6 0 16,1 2 0-16,4 2 0 0,2 2 0 31,11-2-2-31,3-2 1 16,9 2 1-16,5-3 1 15,8-1 2-15,5-5 1 16,5-8 2-16,1-3 1 16,-1-13 1-16,-5 1 2 0,-9-9 0 15,-1 1 0-15,-8-5-1 16,3 3 0-16,-3 6-3 15,-3 2 18-15,-7 12 25 16,-1 3 6-16,-5 8 9 16,-1 6-18-16,7 6-26 15,0 0-6-15,0 1-7 16,4-2-1-16,-2-8-25 16,0-3-30-16,2-11-173 15</inkml:trace>
  <inkml:trace contextRef="#ctx0" brushRef="#br0" timeOffset="19422.1639">3965 17118 522 0,'0'-9'372'16,"0"-8"10"-16,-1 9-163 0,1 6-52 16,2 8-91-16,-2 4-37 15,5 13-29-15,3 0-25 16</inkml:trace>
  <inkml:trace contextRef="#ctx0" brushRef="#br0" timeOffset="20065.0236">4785 17367 456 0,'-6'-6'275'0,"-2"-1"-39"0,-12 3-56 16,-2 0-28-16,-3 8-52 16,-3 1-26-16,6 10-47 15,4 4-14-15,10 4-15 16,6 2-3-16,12-4-1 0,7 0 1 15,13-11 4 1,9-2 1-16,4-10 5 0,4-4 3 16,-9-8 21-1,-8-3 10-15,-15 0 26 16,-8-2 7-16,-18 5-13 0,-9 0-11 0,-11 3-26 16,-5 1-11-16,8-2-55 15,8 3-66-15</inkml:trace>
  <inkml:trace contextRef="#ctx0" brushRef="#br0" timeOffset="20300.5601">4996 17284 728 0,'-6'12'367'16,"-1"6"-113"-16,6 18-89 0,-1 8-18 16,3 14-41-16,1 9-22 15,-1 11-48-15,4 1-14 16,7-10-13 0,-5-8-20-16,10-26-97 0,-1-11-82 15</inkml:trace>
  <inkml:trace contextRef="#ctx0" brushRef="#br0" timeOffset="20469.6121">4989 17490 856 0,'6'0'352'15,"3"1"-208"-15,6 0-59 16,6-1-39-16,4 0-18 15,6-1-18 1,2 1-43-16</inkml:trace>
  <inkml:trace contextRef="#ctx0" brushRef="#br0" timeOffset="20777.2194">5518 17382 571 0,'-6'8'345'0,"-2"6"-23"0,-10 6-162 16,4 1-28-16,-10-2-59 15,-4 0-23-15,-2-7-21 16,-8-3-4-16,8-2-8 16,3-6-4-16,10-6-7 15,6-3-3-15,7-8-5 16,5-5-4-16,11 0 0 15,5 1-1-15,10 2 1 16,1 1 0-16,2 9 2 16,-2 5 2-16,-7 9 3 0,0 10 2 15,-3 6 1-15,-4 2 0 16,3 2-78-16,-2 0-229 16</inkml:trace>
  <inkml:trace contextRef="#ctx0" brushRef="#br0" timeOffset="21111.2234">5471 17238 769 0,'5'-16'345'15,"12"-16"-137"-15,1 4-42 0,13 11-33 16,-2 9-29-16,1 16-48 15,2 12-7-15,-1 15-2 16,2 3-2-16,-6 9-12 16,-1-1-7-16,-6-10-13 15,0-2-1-15,-5-20-1 16,0-2 2-16,-2-12 1 0,-4-5-1 16,-3-6-1-16,-6-7-2 15,-8 7-5-15,-7 0-4 16,-11 14-2-16,-5 8-2 15,-13 12 0-15,-1 6 1 16,3 1 18 0,4-1-53-16,19-12-223 0</inkml:trace>
  <inkml:trace contextRef="#ctx0" brushRef="#br0" timeOffset="21666.4187">5980 17370 960 0,'0'6'406'0,"3"11"-208"16,0 6-65-16,-2 7-27 16,-1 1-24-16,-2 1-32 0,0-8-17 15,2-11-16-15,3-4 0 16,3-15-4-16,2-7-1 16,3-11-3-16,4-7-3 15,5 0-4-15,4 2 0 16,3 1-2-16,-1 4-1 15,0 7-1-15,-1 8-1 16,-5 12 13-16,-3 9 10 16,-7 9 19-16,-3 6 4 0,-6 6-11 15,-1-1-6-15,0 1-16 16,-2-5-12 0,1-6-108-16,1-4-103 0</inkml:trace>
  <inkml:trace contextRef="#ctx0" brushRef="#br0" timeOffset="21828.804">6199 17139 986 0,'-5'-5'507'0,"-6"-7"-122"15,4 15-272-15,4 5-55 16,3 13-45-16,4 6-48 15</inkml:trace>
  <inkml:trace contextRef="#ctx0" brushRef="#br0" timeOffset="22220.6274">6958 17303 818 0,'-1'-2'403'0,"0"-1"-165"16,1 19-96-1,-3 13-41-15,7 12-57 0,2 6-10 16,-6 1-17-16,8-5-4 15,-5-8-58-15,0-8-85 16</inkml:trace>
  <inkml:trace contextRef="#ctx0" brushRef="#br0" timeOffset="22614.0989">7085 17363 575 0,'-12'10'350'0,"-10"5"-21"15,-2 6-192-15,3 1-36 0,5-2-63 16,6-2-20-16,10-1-17 16,3-5-1-16,15-4-1 15,2-3 2-15,15-11 3 16,1-4 0-16,2-8-25 16,0 1-7-16,-7-1-4 15,-5-3 0-15,-13 3 27 16,-3 0 6-16,-10 6 8 15,-1 5 13-15,-4 7 13 16,-5 4 4-16,3 9 4 16,2 2-10-16,6 3-7 15,7 2 1-15,10 3 0 16,5 0-3-16,7-1-6 0,1-8-3 16,-3-8-3-16,2-9 2 15,-6-14 5-15,-4 1 5 16,-2-11 16-16,-6 1 2 15,-8 0-3-15,-1 1-7 16,-8 7-17-16,-1 3-45 16,-4 10-218-1</inkml:trace>
  <inkml:trace contextRef="#ctx0" brushRef="#br0" timeOffset="22924.0971">7676 17330 533 0,'-2'-6'357'0,"-3"-4"40"0,2 11-166 16,2 20-99-16,1 6-41 16,2 17-54-16,3 0-8 15,1 1-6-15,1-1-3 16,-1-10-7-16,1-4-19 16,1-17-122-16,2-8-129 15</inkml:trace>
  <inkml:trace contextRef="#ctx0" brushRef="#br0" timeOffset="23077.9387">7833 17384 928 0,'-9'6'404'0,"-19"11"-212"16,3 2-43-16,4 4-75 16,2-1-22-16,19-10-36 15,11 1-8-15,13-4-6 16,8-4 8-16,4-1-173 15</inkml:trace>
  <inkml:trace contextRef="#ctx0" brushRef="#br0" timeOffset="23548.2915">7888 17337 524 0,'1'-19'312'0,"4"-14"-45"0,12 2-75 15,5 1-13 1,13 8-36-16,4 8-18 0,5 19-44 16,2 13-22-16,-6 24-19 15,-4 10-3 1,-12 11-7-16,-4 2-3 16,-9-4-6-16,-3-9-3 15,-1-11-6-15,-1-8-1 0,1-20-2 16,-1-2 0-1,1-22-13-15,0-7-3 16,-7-9-3-16,-3-9-3 0,-7 4 12 0,-9 3 0 16,-5 10-3-1,-3 6-1-15,-11 19-2 16,-3 5-1-16,-1 14 4 0,1 1 1 16,14-2-75-1,8-3-102-15</inkml:trace>
  <inkml:trace contextRef="#ctx0" brushRef="#br0" timeOffset="23839.7628">8431 17394 700 0,'3'-8'374'16,"-1"-7"-69"-16,-1 11-52 0,-1 14-69 15,-2 9-48-15,2 16-83 16,1 7-12-16,0 4-26 15,4-2-22-15,2-6-217 16</inkml:trace>
  <inkml:trace contextRef="#ctx0" brushRef="#br0" timeOffset="24043.5121">8621 17406 887 0,'0'-5'387'0,"0"-3"-209"16,5 8-84-16,0 6-18 15,3 10-40-15,0 6-12 16,-1 8-10-16,-4 2-3 0,-3 1-46 16,-1 0-96-16</inkml:trace>
  <inkml:trace contextRef="#ctx0" brushRef="#br0" timeOffset="24210.8548">8786 17423 801 0,'-15'3'431'0,"-5"2"-145"0,-9 8-108 16,1 7-44-16,9-1-90 15,1-1-21-15,18 0-21 16,6-4-2-16,18-6-15 15,7 1-57-15,11-4-327 16</inkml:trace>
  <inkml:trace contextRef="#ctx0" brushRef="#br0" timeOffset="24575.3821">8958 17575 1979 0,'0'6'39'0,"0"-2"-27"0,0-3-3 0,4 1 1 15,-4-3-2 1,0 0-2-16,2-11-5 0,42-37-3 16,-24 27-4-1,2 1 0-15,1 8 1 16,0 3 0-16,-4 10 1 16,-1 6 0-16,-6 11 2 0,-2 4 2 15,-3 2 1-15,-2 1 1 16,-3-1-16-16,0-7-68 15</inkml:trace>
  <inkml:trace contextRef="#ctx0" brushRef="#br0" timeOffset="24742.4225">9009 17124 1163 0,'0'1'489'0,"0"11"-276"16,2 7-73-16,2 12-82 16,0 4-19-16,1 1-131 15</inkml:trace>
  <inkml:trace contextRef="#ctx0" brushRef="#br0" timeOffset="25236.3108">9856 17310 937 0,'-1'-8'467'0,"-1"-8"-192"0,-3 15-96 16,5 9-43-16,-3 24-86 15,3 8-29-15,7 11-12 16,-3 0-1-16,4-9-19 16,-2-4-62-16,0-15-257 15</inkml:trace>
  <inkml:trace contextRef="#ctx0" brushRef="#br0" timeOffset="25623.6258">10049 17328 710 0,'-6'0'374'16,"-2"3"-114"-16,-14 13-120 15,-3 4-36-15,-5 4-60 0,0 0-19 16,4-3-14-16,4-1-4 16,18-5-7-1,3-2-3-15,13 0-2 0,13-4 1 16,8-2 4-16,8-4 2 15,3-2 2-15,-1-2 2 16,-2-3-64 0,3 1-18-16,-7-10-13 0,-5 4-2 15,-11-7 65 1,-7-2 20-16,-5 3 47 0,0 0 31 16,-3 6 49-1,-6 6 12-15,-1 5-14 16,-6 5-22-16,0 7-43 15,6 2-14-15,1 2-21 16,5 3-7-16,4 0-7 0,-1-2 0 16,0 1-61-16,-3-9-75 15</inkml:trace>
  <inkml:trace contextRef="#ctx0" brushRef="#br0" timeOffset="25769.1603">10254 17162 1105 0,'-5'-7'489'0,"-3"-11"-252"0,4 18-141 0,-3 2-48 0,7 10-87 15,3 3-107-15</inkml:trace>
  <inkml:trace contextRef="#ctx0" brushRef="#br0" timeOffset="26252.1592">10404 17384 614 0,'0'-2'301'0,"2"-2"-81"16,4 4-46-16,-6 0-38 15,0 0-18-15,3 18-40 16,38 45-10-16,-31-25-12 16,2-1-7-16,-1-6-12 15,2-11-4-15,4-11-9 16,2-9 1-16,5-16-2 0,5-7 0 15,3-10-5-15,-3-5-4 16,-6 4-2-16,-8-2-4 16,-11 8-67-16,-3 8-56 15,-5 9-199 1</inkml:trace>
  <inkml:trace contextRef="#ctx0" brushRef="#br0" timeOffset="26607.3406">10781 17396 694 0,'2'-5'352'16,"7"0"-105"-16,2 4-86 0,1 8-67 16,1 7-28-16,-4 4-26 0,-2 4 0 15,0 5-7-15,-5-2 0 16,-2-4-7-16,-3-3-4 15,-3-11-7-15,5-1 1 16,2-6 0-16,7-8-2 16,5-9-4-16,-2-9-3 15,8-2-4-15,4-2-1 0,4 3 16 16,4 6 10-16,-4 10 28 16,-4 8 12-16,-6 18 6 31,-7 11-2-31,-8 8-18 15,-1 3-10-15,-3-1-19 0,1-3-10 16,2-4-78-16,4-6-89 16</inkml:trace>
  <inkml:trace contextRef="#ctx0" brushRef="#br0" timeOffset="27056.2591">11470 17404 609 0,'-4'-7'301'0,"-11"-6"-90"16,-2 3-28-16,-3 4-45 16,-4 6-29-16,2 10-53 15,0 3-22-15,3 9-28 16,8 3-7-16,6 6-5 0,9 5-1 15,9-6 3-15,2-7 3 16,8-4 3-16,-1-10 3 16,3-9 5-16,-4 0 1 15,-7-11 6-15,-7-2 0 16,-13 0 33 0,-6-2 10-16,-14 2 3 15,0 8-1-15,2-1-34 0,6 3-41 0</inkml:trace>
  <inkml:trace contextRef="#ctx0" brushRef="#br0" timeOffset="27554.0391">11624 17428 739 0,'3'1'396'15,"4"3"-113"-15,1 12-101 0,0 2-41 0,-1 4-53 16,0 2-16 0,-5-2-20-16,-1 1-6 15,-4-4-14-15,-1-8-7 16,3-9-6-16,1-4-2 0,4-11-2 16,4-2-2-1,-1-6-8-15,5-8-1 0,6-1-2 16,-1-1-2-1,5 6-1-15,-2 9-3 0,-4 12 3 0,4 6 4 16,-2 19 12-16,1 3 8 16,0 13 17-16,-9-1 1 31,2-1-3-31,-4 1-4 16,-4-8-17-16,1-2-6 0,-3-7-123 0,-2-4-66 15</inkml:trace>
  <inkml:trace contextRef="#ctx0" brushRef="#br0" timeOffset="28272.6081">1912 15513 406 0,'-6'-6'253'0,"-8"-3"-29"0,-25 23-71 15,-17 15-4-15,-25 35-19 16,-16 23-12-16,-9 42-32 15,2 28-19-15,18 50-38 16,21 23-9 0,63 28-10-16,32-1-4 0,63-27 1 15,21-20 2-15,20-47 4 16,8-32 1-16,2-44-163 16</inkml:trace>
  <inkml:trace contextRef="#ctx0" brushRef="#br0" timeOffset="29137.5355">12816 15821 834 0,'-6'-6'346'0,"0"-3"-214"16,8 5-45-16,28 23-55 16,22 18-17-16,39 38-11 15,12 23 7-15,11 41 11 16,-10 14 11-16,-56 27 25 15,-28 12 5-15,-61-3-3 16,-24-2-12-16,-31-19 20 0,-8-17 0 16,2-34-1-1,4-15 2-15,23-32-79 16,14-17-85-16</inkml:trace>
</inkml:ink>
</file>

<file path=ppt/ink/ink13.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3-10-11T09:28:09.014"/>
    </inkml:context>
    <inkml:brush xml:id="br0">
      <inkml:brushProperty name="width" value="0.05292" units="cm"/>
      <inkml:brushProperty name="height" value="0.05292" units="cm"/>
      <inkml:brushProperty name="color" value="#FF0000"/>
    </inkml:brush>
  </inkml:definitions>
  <inkml:trace contextRef="#ctx0" brushRef="#br0">1856 15574 424 0,'-10'-1'286'0,"-20"1"20"0,-7 0-47 15,-5 13-82-15,-1 9-33 16,8 24-68-16,8 14-24 16,17 15-29-16,12 3-16 15,28-2-9-15,8-8-2 16,23-15 4-16,10-13 3 16,11-29 5-16,3-15 3 15,-5-21 6-15,-12-12 8 16,-27-9 19-1,-12-4 10-15,-30-8 15 0,-14 1 5 16,-22-3 3-16,-14 4-7 16,-20 7-23-1,-5 7-14-15,-4 10-30 0,8 5-7 16,20 13-65-16,8 5-46 0,18 8-193 31</inkml:trace>
  <inkml:trace contextRef="#ctx0" brushRef="#br0" timeOffset="117.6012">1649 15745 376 0,'11'7'288'16,"19"6"57"-16,10 4-97 15,23-7-115-15,13-1-35 16,13-3-54-16,5-4-51 16</inkml:trace>
  <inkml:trace contextRef="#ctx0" brushRef="#br0" timeOffset="852.8218">2504 15813 718 0,'-15'0'314'16,"-17"0"-166"-16,8 7-58 16,7 3-67-16,7 3-24 15,16 1-24-15,9 1-2 16,15-2 12 0,0-2 8-16,0-3 12 15,-3-5 4-15,-14-3 3 16,2 1 5-16,-8-2 5 15,-11-3 0-15,-12 4 4 0,-5 2 14 16,-11 7 18-16,2 4 3 0,5 4-3 16,3 2-19-1,16-2-35-15,6 4-8 0,13-5-8 16,7-2 0 0,9-6 12-16,2-5 3 0,0-1 6 15,-3-8 1-15,-4-7-20 16,-1-1-27-1,-8-12-18-15,-1 4 0 16,-4 1 14-16,-8 0 28 16,-3 8 32-16,-3 2 20 0,-7 6 21 15,2 6 1-15,3 10-12 16,3 5-22-16,3 5-18 16,6 2-7-16,6 1-4 0,4-3 0 0,10-6 3 15,-1-6 4 1,1-9 6-16,-3-2 3 15,-6-11 6-15,0-3 1 0,-5-5-3 32,2 3-4-32,-5 3-3 15,-5 4 0-15,-2 4 14 16,-2 4 3-16,0 5 2 16,0-2 1-16,0 0-15 15,2 7-3-15,-1 9-6 16,49 25-2-16,-23-34 0 15,6-1 5-15,-1-6 18 0,-2-5 9 16,-8-6 19-16,-10-5 1 16,-9-3-8-16,-2-1-6 15,-3 2-41-15,2 1-44 16,-7 8-187-16</inkml:trace>
  <inkml:trace contextRef="#ctx0" brushRef="#br0" timeOffset="1214.5623">3130 15985 778 0,'8'5'366'0,"12"7"-122"16,2-3-95-16,7 1-33 15,-3 0-30-15,5-3-34 16,1-5-13-16,-7-2-12 15,3-7-1-15,-10-7 5 0,-4 3 4 16,-7-10 0-16,-7-1-5 16,-13-3-19-16,-8-2-9 15,-11 4-10-15,-5 2-2 16,-1 9-3 0,4 7-4-16,7 13-13 0,6 7-5 15,9 13 11 1,4 6 10-16,9 10 34 15,3 4 14-15,7 9 5 0,4 6-3 16,1-2-15-16,1 1-6 16,2-9-9-16,-4-11-71 0</inkml:trace>
  <inkml:trace contextRef="#ctx0" brushRef="#br0" timeOffset="1851.844">3766 15922 571 0,'-7'-9'316'0,"-8"-9"-75"32,-8 4-74-32,-2 0-22 15,-6 6-41-15,0 7-17 16,4 6-50-16,2 9-21 16,10 5-26-16,4 3-10 0,12 2-2 15,5 1 7-15,10-3 11 16,6-2 5-16,7-6 9 15,5-6-2-15,-2-8 3 16,-4-5 4-16,-7-5 4 16,-5-2 0-16,-7-1-5 15,-1 1-2-15,-3 0-7 16,-2 0-2-16,-4 6-3 16,1 3-6-16,3 2-8 15,-3 1-1-15,0 0 4 16,10 3 10-16,15 2 17 0,34 7 6 15,-32-11 6 1,-1 1-1-16,-9 2-6 16,-3-4 0-16,-6 0-1 15,-4-6-15-15,0-1-122 0,-4-3-156 16</inkml:trace>
  <inkml:trace contextRef="#ctx0" brushRef="#br0" timeOffset="1960.1052">3882 15722 575 0,'-3'-3'277'16,"-7"0"-102"-16,3 3-57 0,6 3-70 16,0 2-31-16</inkml:trace>
  <inkml:trace contextRef="#ctx0" brushRef="#br0" timeOffset="2289.487">4174 15762 825 0,'-5'-3'437'0,"-4"-3"-121"0,1 8-94 16,2 17-109-16,3 9-50 16,6 21-44-16,4 5 1 15,8 13-5-15,0 11-2 0,-2 5-1 16,0 5 1-16,-3-17-50 15,0-14-68 1</inkml:trace>
  <inkml:trace contextRef="#ctx0" brushRef="#br0" timeOffset="2471.0943">4174 16009 1189 0,'3'0'446'16,"3"1"-300"-16,19 8-142 16,6-9-5-16,17 6 17 15,4-6-63-15,-3-7-397 16</inkml:trace>
  <inkml:trace contextRef="#ctx0" brushRef="#br0" timeOffset="2814.2471">4709 15795 641 0,'-13'-3'421'0,"-20"-6"55"0,-1 3-226 15,3 6-122-15,1 0-40 16,10 7-69-16,9 0-23 16,7 4-23-16,2 1-6 0,8-2 2 15,4 2 4-15,6-4 15 16,7-2 8-1,-2-5 4-15,-2-1-6 0,-6-3-11 16,-3-1-6-16,-10 2-6 16,-7-2 7-16,-16 5 11 15,-3 4 11-15,-2 6 20 16,1 3 7-16,10 5 17 16,2-1 0-16,12 4 8 15,9 1 4-15,15-2-3 16,8-3 0-16,11-5-16 15,-2-4-6-15,7-7-12 16,-3-4-12-16,-5-8-120 16</inkml:trace>
  <inkml:trace contextRef="#ctx0" brushRef="#br0" timeOffset="3382.4561">5647 15883 778 0,'-7'-3'378'0,"-8"-7"-129"0,-4 2-24 16,-9 1-49-16,0 2-30 15,-1 5-54-15,3 3-24 0,5 5-43 16,0 4-14 0,10 7-15-16,2 4-5 15,13 5-7-15,8 0-2 0,9-2 5 16,7-3 4-16,7-8 8 31,4-6 4-31,-1-13-32 16,-2-10-25-16,-8-9-79 15,-10-4-40-15,-14-7 15 16,-4-2 25-16,-20-1 102 0,-4-3 61 16,-5 5 79-16,-7 1 13 15,6 4-6-15,4 6-24 16,10 6-64-16,4 7-15 16,10 8-173-16</inkml:trace>
  <inkml:trace contextRef="#ctx0" brushRef="#br0" timeOffset="3811.8449">5681 15793 910 0,'1'9'435'16,"1"4"-151"-16,14 0-173 16,5-3-27-16,15-5-46 15,4-1-15-15,0-3-13 16,0-2 0-16,-17-4-26 15,2-2-25-15,-10-4-40 16,-2 2-3-16,-5 2 28 0,-8 4 23 16,-6 4 35-16,-6 5 15 15,2 7 29 1,-6 4 9-16,5 7 7 16,3 3-12-16,3 1-32 15,5-1-9-15,8-5-2 16,6-3 1-16,5-3 4 0,4-7 0 15,-7-9 2-15,3-4 1 16,2-13 1-16,0-2 0 16,5 0-13-16,-1-7-8 15,-3 0-5-15,-3-1 2 0,-10 5 8 16,-3 5 14-16,-8 15 32 16,0 5 14-16,-3 16 30 15,1 7 1 1,3 5-29-16,1 4-14 0,9 1-34 15,4-4-27-15,10-2-143 16</inkml:trace>
  <inkml:trace contextRef="#ctx0" brushRef="#br0" timeOffset="4514.7261">6836 15770 940 0,'1'7'383'0,"-1"1"-226"0,15 8-78 16,7 3-16-16,13-6-20 0,9 0-14 16,6-11-14-1,3-2 1-15,-9-5 4 16,-7-3 2-16,-16-4 0 15,-8 3-8-15,-17-1-12 16,-10 3-4-16,-15 7-6 0,-6 4 2 0,-3 11-3 31,4 4 1-31,11 5-7 16,8 6-2-16,12 1 0 16,7 4-1-16,14-5 5 15,8-5 4-15,13-7-21 16,9-6-25-16,10-10-55 15,-2-6-30-15,1-11-42 16,-14-5 26-16,-15-4 64 16,-5 1 39-16,-16-2 147 0,-1 4 48 15,-11 2 59 1,-6 6 19-16,-10 10-42 16,-2 3-33-16,-6 7-62 15,2 4-31-15,13 9-49 0,3 0-16 16,17 0-12-16,7 1 1 15,12-4 9-15,5 1 7 0,2-7 10 16,2-4 4-16,-6-10 9 16,-4-8 8-16,-10-9 32 15,-6-2 15-15,-14-1 16 16,-9-2-8-16,-2 5-36 16,-6 0-36-16,3 5-156 15</inkml:trace>
  <inkml:trace contextRef="#ctx0" brushRef="#br0" timeOffset="5568.943">8408 15842 545 0,'-4'8'290'15,"-9"14"-22"-15,-2 5-50 16,-5 7-39-16,-2 0-34 15,-5-5-77 1,-7-5-17-16,-4-12-13 0,-4-10-1 0,2-5-6 16,6-10-7-16,12-5-15 15,8-3-8-15,14-5-13 16,8 1-5-16,11 1 4 16,5 2 8-16,9 7 11 15,2 13 13-15,3 12 9 16,2 12-2-16,-6 11 0 15,-3 2-6 1,-8-3-7-16,-2-2-10 16,6-3-155-16</inkml:trace>
  <inkml:trace contextRef="#ctx0" brushRef="#br0" timeOffset="6247.249">8771 15835 924 0,'-18'-4'429'0,"-12"0"-202"16,-5 4-98-16,0 3-38 16,8 7-61-16,3 1-22 15,15 3-23-15,4 1-8 16,12-4 0-16,7 0 1 15,8-2 12-15,3-1 7 16,-1-5 7-16,-2 2 2 16,-8-3 6-16,-4-2 4 15,-10 1-3-15,-4-1-1 16,-12 0-5-16,-9 4-4 0,-2 4 10 0,-4 6 6 16,8 2 6-16,5 3 0 15,14 2-11-15,4-1-7 31,8-6-7-31,7 1-2 16,8-8 3-16,4-4 1 0,8-4-7 16,0-7-11-16,2-6-20 15,-4-5-1-15,-5 3 9 16,-6 1 13-16,-7 10 30 16,-5 3 17-16,1 5 21 15,4 4 7-15,5 4-7 16,2 0-12-16,2-2-18 15,-2-3-5-15,0-8-1 16,0-1 0-16,-3-7 1 16,-1-3 0-16,-3-9 0 15,-6 0 0-15,-9-4-1 16,-7 1-2-16,-15 2-6 16,-6 3-5-16,-5 5-8 15,1 4-4-15,3 11-6 0,7 9-4 16,7 9-2-16,5 1-1 15,6 10 11-15,1 2 8 16,6 11 8-16,2 5 8 16,-1 8-2-16,3 4-2 15,-1 3-3-15,2 1 1 0,-4-9-11 16,1-7-58-16,7-17-287 16</inkml:trace>
  <inkml:trace contextRef="#ctx0" brushRef="#br0" timeOffset="6583.2107">9384 15982 734 0,'0'-7'358'16,"-5"-5"-146"-16,0 1-50 15,-2-1-7-15,-9 0-21 16,2 2-11-16,-9-2-26 0,0 6-24 16,1 8-41-16,-2 3-17 15,13 13-26-15,3-1-4 16,13 4 1-16,9 4 3 16,9-4 8-16,6 2 2 15,-2-11 6-15,3-7 4 16,-5-14 9-1,-1-4 7-15,-9-5 13 0,-9-4 3 16,-16 1-8-16,-9 0-12 16,-12 4-103-16,-5 0-160 0</inkml:trace>
  <inkml:trace contextRef="#ctx0" brushRef="#br0" timeOffset="7195.8874">9774 15820 610 0,'-11'-3'347'16,"-2"-1"-84"-16,-10 10-85 15,-6 4-24-15,-1 9-69 16,-1 5-24-16,8 9-44 16,8 2-17-16,16-1-14 15,7 1-2-15,20-11 6 16,7-3 6-16,5-13 9 16,-2-8 6-16,-9-8 22 0,-10-7 24 15,-14-3 23-15,-6-1 13 16,-18 0-4-16,-1 4-25 15,-9 0-27-15,-1 5-20 16,10 5-62-16,2-2-72 16</inkml:trace>
  <inkml:trace contextRef="#ctx0" brushRef="#br0" timeOffset="7391.004">9870 15851 987 0,'9'6'430'0,"0"4"-245"16,10 8-67-16,-1 4-26 15,-4 4-48-15,1-1-15 0,-12-2-12 16,1 2 3 0,-4-6-57-16,2-4-51 0,3-4-164 15,0-11-179-15</inkml:trace>
  <inkml:trace contextRef="#ctx0" brushRef="#br0" timeOffset="7580.5029">10088 15902 518 0,'2'-5'323'0,"2"-7"-11"0,-8 9-41 15,-11 6-84-15,-4 9-31 0,-7 8-64 16,1-1-23-16,9-2-41 16,5 3-18-1,14-3-14-15,11 1-5 16,13-3 2-16,8-4 2 15,12-4-26-15,0-2-43 0,3-3-175 32,-4-3-184-32</inkml:trace>
  <inkml:trace contextRef="#ctx0" brushRef="#br0" timeOffset="7840.2499">10629 15873 771 0,'0'4'409'16,"-8"9"-103"-16,-6 5-43 0,-14 7-89 15,-2 1-50-15,-6-3-64 0,-1-7-15 32,5-6-17-32,1-7-4 15,8-5-17-15,1-4-14 0,7-9-22 16,0-6-13-16,6-2-12 16,4 1 4-16,8 5 7 15,5 2 2-15,10 13 19 16,4 6 12-16,7 15 19 15,0 5 10-15,1 6 7 16,0-1-7-16,-2 0-5 16,-1-3-3-16,-5-7-130 15,-4-6-130-15</inkml:trace>
  <inkml:trace contextRef="#ctx0" brushRef="#br0" timeOffset="7990.7782">10413 15602 1221 0,'-2'-3'544'0,"-6"3"-294"0,3 5-100 15,4 11-114-15,1 4-29 0,10 5-90 16,6 3-103-16</inkml:trace>
  <inkml:trace contextRef="#ctx0" brushRef="#br0" timeOffset="8593.6858">10945 15863 481 0,'-20'-2'344'0,"-14"-2"-2"16,-4 5-126-16,-1 6-53 0,12 10-90 16,6 5-33-16,10 7-33 0,9 5-8 31,6 0-8-31,4-3 0 15,8-2 5-15,8-5 4 16,11-8 6-16,0-6 2 0,1-10 2 16,-4-8-6-16,-13-4-3 15,-7-5 2-15,-10 1 1 16,-6 0 4-16,-8 3 17 16,-6 5 5-16,0 8 13 15,-1 11 8-15,1 13 8 16,3 9-4-16,6 19-6 15,3 7-9-15,7 11-19 16,0-4-7-16,10-7-5 16,2-9 7-16,6-26-83 0,9-6-62 15,2-20-131 1</inkml:trace>
  <inkml:trace contextRef="#ctx0" brushRef="#br0" timeOffset="8878.4197">11247 15968 684 0,'-9'-2'388'16,"-9"-8"-80"-16,-3 10-126 16,-3 0-46-16,-1 4-71 15,1 7-24-15,4 4-22 16,7 2-4-16,9 3-4 15,5 0-3-15,14 3-4 16,2-3-1-16,8-3 3 0,2-6 2 16,-2-8 2-16,3-2-3 15,-4-12-23-15,0-4-24 16,-6-6-62-16,-6-2-51 16</inkml:trace>
  <inkml:trace contextRef="#ctx0" brushRef="#br0" timeOffset="9177.5129">11405 15908 1009 0,'1'0'426'16,"7"0"-245"-16,4 10-32 0,9 10-60 0,5 3-8 31,1 10-12-31,-6-3-5 0,-12 1-9 16,-9 0-4-16,-16-6-3 0,-5-4 9 15,-4-12-116 1,1-9-87-16</inkml:trace>
  <inkml:trace contextRef="#ctx0" brushRef="#br0" timeOffset="10113.3315">12319 15752 751 0,'-13'0'335'0,"-10"4"-166"15,2 3-46-15,3 7-70 16,7 1-24-16,11 2-28 16,0 2-4-16,18-3 3 15,-2-5 2-15,7-1 5 16,5-3 3-16,-10-7 1 16,-2-3-3-16,-8-1-10 15,-9 0-5-15,-13 3-5 16,-3 1 2-16,-10 6 19 15,4 3 12-15,1 4 21 0,6 4 10 16,6 1 1 0,3 1 1-16,13 5-15 0,0-5-8 15,12-2-12-15,3 0-8 16,6-10-4-16,7 1 2 16,3-10 3-16,1-9 2 15,-4-6-28-15,1-5-9 16,-6-5-2-16,-4-3-1 15,-4 0 29-15,-7-2 9 16,-7 8 7-16,-2 4 10 0,-3 10 10 16,0 7-1-1,-2 11 0-15,0 7-11 16,1 8-10-16,0 1 0 0,0 6-7 16,2 4-1-16,-2-8-1 15,0-1-1-15,2-8-29 16,-1-14-40-16,3-3-123 0,2-8-71 15,2-12-77-15,6 4-4 16,-1-9 106-16,5-3 70 16,1 6 158-1,-5-3 89-15,-3 6 121 0,-2 4 39 16,-7 10 4-16,-2 2-27 16,-3 9-55-16,0-6-23 15,1 0-30-15,-5 4-18 16,-6 5-41-16,-26 34-16 0,31-28-25 15,1-2-8 1,11 1-4-16,-2 3 1 0,12-4 3 16,13 3 1-16,1-4-8 31,8-5-41-31,3 3-204 16</inkml:trace>
  <inkml:trace contextRef="#ctx0" brushRef="#br0" timeOffset="10567.9894">12870 15808 938 0,'9'1'390'16,"4"-1"-228"-16,12 3-94 0,7-2-1 15,8-2-40-15,2-1-13 16,-5-3-5-16,-8-3 2 16,-9 1-11-16,-7-3-14 15,-8 5-20-15,-6 0-10 16,-11 5 3-16,-4 4 10 16,-6 9 35-16,4 7 20 15,3 10 25-15,4 3 16 16,11 2 10-16,4-2-8 15,11-6-13-15,3-4-13 16,4-7-16-16,2-7-41 16</inkml:trace>
  <inkml:trace contextRef="#ctx0" brushRef="#br0" timeOffset="11135.017">13503 15769 379 0,'-15'-1'281'16,"-12"-6"14"-16,-4 7-101 0,-2 3-41 15,5 2-72-15,5 4-33 16,8 5-25 0,6 0-5-16,11 2-3 15,4-1 0-15,9-6-6 0,3-1-1 16,1-4 1 0,1-4-2-16,-5-5-22 15,-4-2-3-15,-7 1-2 16,-2 4-3-16,-8 4 17 0,-5 9 6 0,-5 6 26 31,-1 4 17-31,8 2 17 16,2 3 4-16,14 0-9 15,7-3-9-15,8-5-9 16,7-3-6-16,4-8-12 16,0-7-9-16,-4-2-79 15,-5-7-72-15</inkml:trace>
  <inkml:trace contextRef="#ctx0" brushRef="#br0" timeOffset="11386.2174">13609 15644 565 0,'11'-13'375'15,"9"-15"22"-15,0 9-89 0,-3 19-101 16,0 12-54-16,2 17-82 16,0 9-9-16,4 7-18 15,3 6-7-15,-2 3-9 16,1-1-1-16,-8-6-7 15,-4-12-3-15,-5-16-7 16,-3-3-22-16,-6-13-32 16,-6 0-9-16,-13-4-3 15,-6-6 18-15,-6 6 23 16,-3-3 6-16,4 10 1 16,2 3 2-16,0 0 14 15,8 1-61-15</inkml:trace>
  <inkml:trace contextRef="#ctx0" brushRef="#br0" timeOffset="12030.6868">14189 15774 643 0,'-10'-3'339'0,"-2"-5"-84"16,-2 4-25-16,-7 1-64 15,6 3-42-15,1 4-65 16,1 1-25-16,6 4-34 16,7 0-6-16,3 2-5 15,3 1 1-15,10-1 4 16,2 2 3-16,1-6 4 16,2 0 3-16,-8-4-16 15,-6-3-6-15,-3-2-4 0,-4 0-1 16,-1 2 11-1,0 0 7-15,-1 0 6 16,-1 0 9-16,-17 8 13 0,-23 21 0 16,31-16-6-16,7 4-1 15,4-1-4-15,2 3 2 16,9 0 5 0,5-2-2-16,9-3-3 0,-3-8 0 15,6-5 1 1,2-1-1-16,1-12 0 0,2-3-2 15,-3-8-3-15,-4-6-2 0,-4 3 0 0,-6-1 0 32,-7 10-1-32,-2 6 9 15,-6 11 4-15,-2 4 0 0,1 9 1 16,-1 3-10-16,2 7-6 0,4-1-3 31,3-2 4-31,-1-2-44 16,3-9-147-16,-3-4-153 0</inkml:trace>
  <inkml:trace contextRef="#ctx0" brushRef="#br0" timeOffset="12188.5634">14403 15528 1153 0,'-4'-8'619'15,"-8"-8"-185"-15,6 16-223 16,0 9-70-16,5 18-112 15,2 4-22-15,8 14-54 16,7 2 70-16</inkml:trace>
  <inkml:trace contextRef="#ctx0" brushRef="#br0" timeOffset="14307.6365">1941 16983 435 0,'-5'-10'299'0,"-7"-7"54"0,-7 2-49 31,-11 3-65-31,-5 7-34 0,-6 5-83 15,3 5-38-15,8 12-50 16,4 5-19-16,15 4-26 16,7 6-11-16,14-1-3 15,10 1 3-15,15-8 12 16,8-5 7-16,10-19 6 16,-5-13 5-16,-10-6 8 15,-9-1 3-15,-19 4 7 16,-8 6-4-16,-11 6-12 15,-3 4 2-15,-7 6-115 16,4-2-132-16</inkml:trace>
  <inkml:trace contextRef="#ctx0" brushRef="#br0" timeOffset="14608.4472">2100 16872 909 0,'-1'-1'468'0,"-4"1"-159"15,0 7-59-15,4 21-99 16,-1 6-49-16,2 27-39 15,2 13-15-15,2 17-23 16,0 5-7-16,8-10-10 0,-6-13 1 16,2-29-34-1,1-7-33-15,-5-26-114 16,6-4-103-16</inkml:trace>
  <inkml:trace contextRef="#ctx0" brushRef="#br0" timeOffset="14760.0305">2114 17181 1191 0,'4'0'409'0,"13"0"-378"0,8 3-22 16,7-1 11-16,5 0-64 15,-4-2-261-15</inkml:trace>
  <inkml:trace contextRef="#ctx0" brushRef="#br0" timeOffset="15053.1627">2640 16969 850 0,'-1'6'403'15,"-6"8"-167"-15,0 2-29 0,-8 5-70 16,-3-4-30-16,-4 2-42 15,-1-1-13-15,1-6-25 0,1-4-5 0,1-9-15 16,-1-6-10-16,5-4-15 16,3-2-6-16,7-3-3 15,4-4 1 1,12 0 3-16,3-2 4 16,10 3 6-1,1 6 6-15,-1 11 10 16,-1 5 5-16,-1 12 6 15,-4 3-1-15,1 11 19 16,1 8-55-16</inkml:trace>
  <inkml:trace contextRef="#ctx0" brushRef="#br0" timeOffset="15510.387">2765 16830 724 0,'8'-19'332'0,"12"-19"-119"0,5 3-18 16,7 21-49-16,5 9-28 15,3 26-46-15,-1 16-9 16,-7 20 5-16,-8 7-4 16,-6 1-20-16,-1 0-10 15,-6-12-13-15,-1-7-2 16,-3-16 0-1,-2-10 2-15,-2-20-22 0,-1-8-17 16,-10-17-15-16,-2-2-7 0,-12-1 11 16,1 4 10-1,-12 9 0-15,-4 6-2 0,-1 14-3 16,-3 9-1 0,5 10 6-16,4 3-32 0,12-3-225 15</inkml:trace>
  <inkml:trace contextRef="#ctx0" brushRef="#br0" timeOffset="15868.4577">3269 16985 930 0,'2'4'416'0,"-2"5"-149"0,1 6-115 16,-2 8-49-16,-4 1-17 15,2 2-49-15,-1-6-10 16,4-11-12-16,2-3-2 16,7-12-5-16,2-9-4 15,11-5-2 1,0-4-3-16,5 0-2 15,-1 9-2-15,2 9-5 16,-3 6 6-16,-2 12 13 16,3 6 6-16,-12 6 7 15,-4 2-5-15,-3 3-7 16,-3-1-13-16,-2-6-93 0,-2-5-73 16</inkml:trace>
  <inkml:trace contextRef="#ctx0" brushRef="#br0" timeOffset="16012.6288">3341 16713 1252 0,'1'4'468'0,"3"9"-347"16,2 6-72-16,1 13-9 15,1 4-66-15</inkml:trace>
  <inkml:trace contextRef="#ctx0" brushRef="#br0" timeOffset="16486.3458">2574 17013 775 0,'2'0'365'0,"2"-2"-162"16,5 3-33-16,-4 4-58 16,5 5-29-16,2 12-29 15,-4 0-14-15,0 7-74 16,-3 5-120-16</inkml:trace>
  <inkml:trace contextRef="#ctx0" brushRef="#br0" timeOffset="17022.1421">4418 16828 852 0,'0'3'357'15,"0"1"-175"-15,1 23-103 16,6 9-26-16,4 14-10 0,2 7-11 16,2 3-12-16,-7-1-35 15,-3-12-207 1</inkml:trace>
  <inkml:trace contextRef="#ctx0" brushRef="#br0" timeOffset="17481.2491">4610 16917 736 0,'-13'1'402'0,"-8"3"-50"15,-4 5-227-15,-3 3-30 0,4 3-46 16,4 5-19-1,8-1-24-15,6-7-9 0,9 5-10 16,5-9-3-16,14 1 3 16,1 1 7-1,12-2 4-15,4 0 2 16,1-2 2-16,4-6-17 16,-7-6-40-16,-2-1-15 0,-11-9-36 15,-6-1 17 1,-10-1 43-16,-3-3 19 0,-7 2 62 0,-1 6 24 15,-5 2 39 1,-1 1 12-16,0 7-13 16,0 3-21-16,4 9-38 0,2 2-12 15,4 9-12 1,3 5 1-16,8 6-3 16,5-1-2-16,11-6-3 15,4-3-1-15,6-14 5 16,-2-6 3-16,-5-9 10 15,-4-8 5-15,-10-5 22 16,-4-1 4-16,-7 3 1 16,-4-3-5-16,-5 5-24 15,-7-1-7-15,-2 3-74 16,2 4-58-16,3-1-366 16</inkml:trace>
  <inkml:trace contextRef="#ctx0" brushRef="#br0" timeOffset="17702.8481">5101 16924 539 0,'8'6'342'0,"7"4"32"16,1 1-138-16,-2 6-66 16,-2 0-26-16,-5 5-56 15,-1 6-19-15,-4-1-30 16,-2 5-13-16,3-11-8 15,0-2-30-15,3-14-97 16,4-9-68-16,6-10-148 16,1-4-89-16</inkml:trace>
  <inkml:trace contextRef="#ctx0" brushRef="#br0" timeOffset="17881.3105">5363 16951 563 0,'-2'-3'337'15,"-4"3"-36"-15,-4 0-45 16,-11 5-83-16,2 4-21 0,-4 4-38 15,2 0-20-15,7 3-36 16,5-3-14-16,9 4-13 16,2 2-2-16,11-7-1 15,5 4-7-15,10-6-11 16,3 1-4-16,4-2-84 16,-2-1-86-16</inkml:trace>
  <inkml:trace contextRef="#ctx0" brushRef="#br0" timeOffset="18391.8241">5445 16839 828 0,'7'-20'328'16,"8"-20"-172"-1,9-3-7-15,12 12 10 0,1 10-14 16,9 28-34-16,5 17-17 0,1 29-15 16,-1 10 3-16,-8 6-19 15,-8 2-15-15,-13-8-20 16,-6-3-7-16,-9-10-5 16,-4-7 0-16,0-18-1 15,-3-11-5-15,3-17-25 16,-6-15-14-16,-1-9-25 15,-2-7-7-15,-12-1 6 16,0 0 8-16,-8 10 18 0,-5 7 6 31,-5 17 14-31,2 12 6 0,-4 12 7 0,1 1 7 16,10-2-2-16,8 1-7 16,14-12-49-16,9 1-59 15,10-9-255-15</inkml:trace>
  <inkml:trace contextRef="#ctx0" brushRef="#br0" timeOffset="18580.3697">6071 16989 946 0,'0'-1'454'0,"3"1"-151"16,-2 4-91-16,-1-4-80 15,0 15-21-15,3 49-40 16,0-25-21-16,-1 3-7 16,5 2-61-16,3-8-418 15</inkml:trace>
  <inkml:trace contextRef="#ctx0" brushRef="#br0" timeOffset="19412.9085">6342 16893 787 0,'3'6'329'0,"6"18"-160"0,1 0-41 15,4 14-17-15,-2 1-21 16,-4-3-48-16,-4 2-7 16,-5-11-8-16,-1-5-4 15,1-13-38-15,-2-9-53 16,6-15-115-16,0-7-67 16,6-10-81-16,6-3 42 0,4-3 109 15,-1 3 67-15,-6 8 155 16,-1 7 65-1,-13 13 81-15,-5 6 23 0,-5 13-10 16,-5 4-45-16,1 7-65 16,5 2-19-16,5-2-27 15,3-4-11-15,13 0-7 16,3 0-1-16,8-3-2 16,3-2-1-16,10-7-7 15,0-6-3-15,6-9-11 16,-2-4-7-16,-4-9-5 15,-6 2-2-15,-10-1 9 16,-3-2 8-16,-4 11 3 0,-4-3 17 16,0 8 16-16,-4 7 8 15,-3 5 27-15,1 6-12 16,-3 4-9 0,-2-2-7-16,2 2-24 0,0-1-6 15,2-8-7 1,3 0 0-16,4-10-1 15,1-5-1-15,5-4-3 0,3-5-2 16,1-1-4-16,2 1 0 0,0 6 0 16,-1 4-2-1,-3 7-3-15,0 6 0 16,-4 8 1-16,0 2 1 16,-2 9 3-16,-1 1 1 15,-3 3 0-15,0 1-6 0,-6-3-113 16,-2 0-127-16</inkml:trace>
  <inkml:trace contextRef="#ctx0" brushRef="#br0" timeOffset="19572.7481">6770 16632 751 0,'-1'-3'479'16,"-6"-7"15"-16,1 10-290 15,4 19-142-15,2 10-40 0,7 22-28 16,2 4-59-16</inkml:trace>
  <inkml:trace contextRef="#ctx0" brushRef="#br0" timeOffset="20007.7969">7718 16871 985 0,'1'9'421'0,"1"4"-221"16,4 17-111-16,0 5-6 15,-5 1-40-15,-1 0-17 16,-5-1-13-16,1-4 0 16,0-10-103-16,2-5-81 15</inkml:trace>
  <inkml:trace contextRef="#ctx0" brushRef="#br0" timeOffset="20350.5989">7885 16919 872 0,'-7'6'393'0,"-8"9"-193"16,-6 6-39-16,-4 3-60 16,1 3-31-16,3-2-33 15,7-8-12-15,14 1-16 16,12-4-2-16,12-6 1 15,7 2 0-15,6-10 2 16,0-4-2-16,2-1 0 0,-2-4 0 16,-2-3 0-16,-5-2-9 15,-9-8-3 1,-5 0 0-16,-8-1 1 16,0 6 8-16,-6 7 2 0,-1 4 8 15,-4 6 7 1,0 2 3-16,2-2 9 15,1 4-4-15,2 21-6 0,10 29-3 16,-1-30-10-16,1-3-3 16,-2 1-12-1,-2-6-38-15,-4-4-116 16,-4-7-155-16</inkml:trace>
  <inkml:trace contextRef="#ctx0" brushRef="#br0" timeOffset="20466.9703">8083 16704 1029 0,'-2'-4'375'15,"1"3"-317"-15,1 5-73 0</inkml:trace>
  <inkml:trace contextRef="#ctx0" brushRef="#br0" timeOffset="20879.6531">8296 16890 1043 0,'2'1'430'0,"2"7"-251"0,-2 6-33 15,13 11-53-15,-3 3-8 16,4 4-21-16,-1-2-11 15,-1-4-15-15,-1-3-9 0,-4-12-5 16,1-8 5-16,2-7 5 16,0-11 1-1,3-7-5-15,2-2-9 0,-5-2-10 16,1 2-18-16,-4 7-103 16,-1 2-93-16</inkml:trace>
  <inkml:trace contextRef="#ctx0" brushRef="#br0" timeOffset="21385.0551">8715 16906 1086 0,'0'1'465'0,"-2"3"-273"16,-1 8-39-16,2 9-75 16,0 4-22-16,0 0-20 15,1 2-6-15,2-7-11 16,-2-8-4-16,7-8-1 16,2-8 2-16,7-11-3 15,3-6-2-15,0-5-6 0,7 1-3 16,-5 3-1-16,0 6-1 15,0 10 0-15,-6 6 8 16,-3 12 29 0,2 6 18-16,-5 8 23 15,-2 7-2-15,0-1-30 0,-4-2-16 16,2-1-27-16,2-9-48 16,2-5-126-1</inkml:trace>
  <inkml:trace contextRef="#ctx0" brushRef="#br0" timeOffset="21881.7323">9396 16919 582 0,'-6'-5'326'0,"-5"-7"-24"15,-4 4-62-15,-9 4-49 16,-3 4-32-16,2 10-71 0,-1 4-31 16,8 4-44-16,3 3-13 15,8 5-13-15,7 0 0 16,17 1 1-16,5-2 4 15,9-9 4-15,3-2 4 16,-5-12 6-16,2-2 3 16,-10-6 13-16,-12-9 5 15,-9 1 20-15,-14-2 6 0,-10 4-6 16,1 7-7 0,-4-1-26-16,9 6-68 15</inkml:trace>
  <inkml:trace contextRef="#ctx0" brushRef="#br0" timeOffset="22432.2821">9678 16924 1131 0,'4'7'481'0,"2"14"-266"16,-2 5-11-16,-1 4-60 16,-3 3-34-16,0-2-54 0,1-8-17 15,4-7-17-15,4-6 2 16,1-16-2-16,5-3-2 15,4-13-3-15,-3-4-6 16,3-4-7-16,-3 1-2 16,3 11-3-16,-2 5-5 15,-1 13-4-15,-1 8 0 16,-7 9 5-16,2 5 5 16,-7 8 11-16,3-1 0 0,-2-3-1 31,3-1-3-31,0-11-59 15,0-3-72-15,-2-9-502 16</inkml:trace>
  <inkml:trace contextRef="#ctx0" brushRef="#br0" timeOffset="22597.5638">10241 17112 1408 0,'0'3'561'0,"0"2"-312"0,-2-1-228 0</inkml:trace>
  <inkml:trace contextRef="#ctx0" brushRef="#br0" timeOffset="55904.1452">10216 17087 341 0,'6'0'249'0,"1"3"10"15,5 3-76-15,4 4-3 0,-5 5-40 0,-4 1-2 16,-7 6-27-16,-6 1-18 16,-3 0-27-1,-2-3-22-15,1-7-75 0,1-5-125 16</inkml:trace>
  <inkml:trace contextRef="#ctx0" brushRef="#br0" timeOffset="56479.1772">10927 16911 535 0,'-15'-1'319'0,"-14"1"-19"16,-3 6-87-16,3 6-99 15,4 3-37-15,8 6-65 16,7 3-15-16,14 4-15 0,4 2 0 16,13-2 5-16,2 0 2 15,10-10 11 1,4-9 2-16,-3-9 5 0,-3-8 9 16,-16-9 11-1,-7-7 5-15,-16-11 45 16,-7 1 16-16,-14-9 14 15,-2-2 1-15,2-5-31 0,7 0-19 16,19 4-32-16,4 2-15 0,16 13-24 16,6 6-12-16,8 10-32 15,6 10-64-15</inkml:trace>
  <inkml:trace contextRef="#ctx0" brushRef="#br0" timeOffset="56869.8661">11135 16944 571 0,'6'-3'301'0,"12"8"-70"16,0 3-29-16,-1 8-44 0,-1 10-23 15,-8-2-41-15,-4 3-20 16,-1-8-35-16,-1-4-10 16,1-10-12-16,1-8 0 15,-1-8-4 1,4-5-6-16,2-9-10 15,4 0-4-15,3 3-2 0,3 4 0 16,-4 5 4-16,-1 11-1 16,-6 13 10-16,-6 4 10 15,-1 17 9-15,-2 0 1 16,2 0-8-16,5 2 11 16,5-5-218-16</inkml:trace>
  <inkml:trace contextRef="#ctx0" brushRef="#br0" timeOffset="57237.2098">11455 16782 617 0,'16'-15'340'0,"16"-16"-51"0,0 9-47 15,-1 14-61-15,-5 11-21 16,0 17-39-16,-3 9-3 16,1 16-29-16,-4 2-19 15,-2 6-34-15,1 2-13 16,-9-9-8-16,3-7-4 16,-2-10 0-16,-3-9 1 0,-3-9 1 15,-2-2 0-15,-3-9-14 31,-2-1-14-31,-4-3-23 0,5 3-8 16,0 1 2-16,-9 1 11 16,-18 9 16-16,-37 21 7 0,28-10 8 15,4-1 1 1,9-7-83-16,8-6-93 16</inkml:trace>
  <inkml:trace contextRef="#ctx0" brushRef="#br0" timeOffset="57514.2896">12018 17130 1027 0,'-2'2'535'16,"0"-1"-173"-16,1 1-158 0,1-2-50 16,0 0-89-16,0 0-25 15,0 0-118-15</inkml:trace>
  <inkml:trace contextRef="#ctx0" brushRef="#br0" timeOffset="58132.0773">12718 16634 644 0,'0'-10'336'0,"0"-7"-76"0,0 8-33 15,-2 9-90-15,1 4-34 16,1 25-61-16,-1 8-19 16,2 25 0-16,3 11-4 15,-3 4-4 1,0-3 2-16,1-13-1 0,1-5-1 16,6-15-63-16,-4-9-84 15</inkml:trace>
  <inkml:trace contextRef="#ctx0" brushRef="#br0" timeOffset="58584.813">12961 16851 658 0,'-1'3'316'0,"1"7"-72"16,-3 5-88-16,2 9-40 15,1 2-21-15,1-2-52 16,4 1-17-16,5-2-15 16,0-5-4-16,3-3-4 15,4-5 0-15,1-10 4 16,5 3 3-16,4-8 3 0,-1-2 1 15,-3-6-3-15,-1-5-3 16,-7-4-11-16,-2-5-8 16,-2 2-3-16,-3 0 3 15,-3 0 11-15,-4 3 8 16,-2 9 24-16,-6 4 16 16,0 13 14-16,3 6 8 15,-1 11-9-15,5 3-14 16,3 3-16-16,2-1-10 15,5 1-14-15,-2 1-2 0,5-4 1 16,2-1-14-16,-3-9-103 16,0-9-119-1</inkml:trace>
  <inkml:trace contextRef="#ctx0" brushRef="#br0" timeOffset="58989.4154">12923 16696 846 0,'1'0'351'16,"9"-2"-204"-16,9-1-35 0,15 0-48 15,9 0-9 1,8 2-21 0,1 1-10-16,-10 3-12 0,-2-3-1 15,-14 0 2-15,-10 0-2 16,-4-2-14-16,-9 0-18 16,-5-6-15-16,-3 0 0 15,-5-4 13-15,-1-1 15 0,3 5 8 16,2-2 0-16,6 7 1 15,-3 3 6 1,4 3 15-16,-1-3 9 16,0 0 9-16,8 19 0 0,9 32-10 0,-13-28-4 15,-5-5 22 1,0 0-90-16</inkml:trace>
  <inkml:trace contextRef="#ctx0" brushRef="#br0" timeOffset="59260.5935">13503 16552 997 0,'-1'-1'443'0,"-4"-3"-236"0,0 8-52 15,4-4-72-15,0 4-12 16,0 26-4-16,6 55 1 16,0-20-13-16,1 4-16 15,1 0-23-15,1-1-4 16,2-4-3-16,2-10-1 0,-2-7-52 16,0-9-44-16,-5-13-211 15</inkml:trace>
  <inkml:trace contextRef="#ctx0" brushRef="#br0" timeOffset="59515.3613">13717 16879 700 0,'-1'-1'390'16,"4"0"-24"-16,3 1-182 16,-6 0-92-16,15 1-12 15,42 6-32 1,-24 0-15-16,-2-1-14 16,4-3-4-16,-5-2-12 0,-2-2-46 15,-8-2-198-15</inkml:trace>
  <inkml:trace contextRef="#ctx0" brushRef="#br0" timeOffset="59707.9004">13752 16982 589 0,'-1'7'347'15,"2"3"-39"-15,9-2-107 16,11 2-29-16,10-3-44 15,4-3-27-15,-1-3-44 0,-2 2-14 16,-7-3-18-16,-6 2-27 16,-7-2-429-1</inkml:trace>
  <inkml:trace contextRef="#ctx0" brushRef="#br0" timeOffset="60993.9629">18549 12841 462 0,'0'-5'270'0,"-2"-6"-18"16,0 1-43-16,4 1-47 16,-6 0-14-16,1 0-37 15,-3 2-17-15,-6 7-32 16,4 1-17-16,0 7-23 15,-4 5-6-15,3 5-8 16,1 2-3-16,7 2-3 16,1-1 0-16,11 0-2 15,0 0 0-15,5-14 7 16,3-3 5-16,-7-15 9 16,3-5 3-16,-5-5 3 15,-5-2 0-15,-5 2 21 16,-7 1 9-16,-9 6 12 15,-3 1 0-15,-2 11-25 16,5 3-13-16,3 7-24 0,5 5-7 16,10 3-7-16,4-2-3 15,7-3 3-15,4-2 5 16,-1-8-132-16,2-3-152 16</inkml:trace>
  <inkml:trace contextRef="#ctx0" brushRef="#br0" timeOffset="61480.0169">18197 12239 749 0,'-4'-2'358'0,"-7"2"-155"15,-6 9-53-15,-6 24-63 0,-2 14-22 16,-4 20-13-16,6 3-6 16,6-7-25-16,0-7-5 15,15-19-7-15,1-9-3 16,2-15 4-16,12-11 2 15,0-14 4-15,4-8 1 16,2-15-5-16,1-5-3 16,-3-10-4-16,1-3-1 15,2-6 0-15,-1 2 1 16,0 6-2-16,-2 7-1 16,-4 20 3-16,-3 10 0 0,-4 18 6 15,-1 11 4 1,-1 18-4-16,5 12 0 15,4 16-3-15,6 2-3 0,4 0 1 16,1-8 2-16,-2-11 4 16,-7-7-16-16,-5-11-100 15,-4-7-108 1</inkml:trace>
  <inkml:trace contextRef="#ctx0" brushRef="#br0" timeOffset="61606.9052">18083 12503 910 0,'8'-1'407'16,"19"-3"-179"-16,13 5-86 15,3 1-58 1,-23-1-28-16,2 0-115 0</inkml:trace>
  <inkml:trace contextRef="#ctx0" brushRef="#br0" timeOffset="62681.2318">21432 15575 672 0,'-8'-1'347'16,"-3"-5"-96"-16,-2 5-122 15,1-1-27-15,2 5-52 16,-2 4-22-16,4 7-24 16,5 0-7-16,3 2-4 15,2 0 0-15,5-4 7 16,6-3 6-16,5-8 21 15,0-1 16-15,-5-5 40 0,-1-3 17 16,-7-3 19-16,-2-3 2 16,-9 0-5-16,-6 0-7 15,-7 5-21-15,1 5-14 16,0 2-35-16,2 4-16 16,5 4-20-16,1 4-5 15,9 2-8-15,9 3-2 16,7-5 5-16,6-2 2 15,3-5 5-15,-1-3-22 0,-3 2-129 16,-5-4-126-16</inkml:trace>
  <inkml:trace contextRef="#ctx0" brushRef="#br0" timeOffset="62981.9015">21753 15625 722 0,'0'-5'422'15,"0"-1"-51"-15,0 4-121 16,0 2-101-16,-1 0-42 15,-1 22-40-15,1 44-9 16,-1-20-20-16,1 8-13 16,-4 6-14-16,2-1-3 15,5-11-79-15,3-9-64 0,2-26-314 16</inkml:trace>
  <inkml:trace contextRef="#ctx0" brushRef="#br0" timeOffset="63336.3761">21668 15655 1004 0,'12'-8'442'0,"21"-8"-229"16,7 4-37-16,7 7-62 16,-2 3-34-16,-7 4-40 15,-10 2-14-15,-12 4-14 16,-4 4 0-16,-13 1 3 15,-7 2 0-15,-11 4 1 0,-6-3 0 16,6-3-6 0,6-2-6-16,13-5-10 0,7-1-4 15,7 0-4 1,4 2 5-16,7 6 6 0,3 2 1 0,5 8 1 31,-3 5 0-31,-14 6 16 0,-9 4 8 16,-22-1 35-16,-10-3 11 15,-10-11 1 1,1-6-3-16,0-14-30 16,-1-7-11-16,5-7-104 0,4-2-87 15</inkml:trace>
  <inkml:trace contextRef="#ctx0" brushRef="#br0" timeOffset="64048.4659">14238 16536 881 0,'-3'5'361'0,"0"18"-201"16,3 17-64-16,3 21-26 15,5 10-12-15,2 5-15 16,-3-8-4-16,2-8-10 15,-2-11-43-15</inkml:trace>
  <inkml:trace contextRef="#ctx0" brushRef="#br0" timeOffset="64495.5932">14453 16689 840 0,'2'-5'428'0,"4"-5"-111"16,2 10-181-16,1 3-21 0,0 9-29 0,-1 6-8 31,-2 4-26-31,-4 7-12 0,0 2-23 0,3-1-7 15,5 1-6 1,8-4-1-16,5-10-1 0,2-2 0 0,1-11 3 31,-3-6 2-31,-1-3 4 16,-6-6 1-16,-3-6 2 16,-3-5-1-16,-1-6-4 15,2-2 1-15,-6 0 1 16,-4 3 2-16,-4 6-1 15,-3 5-2-15,-1 9-1 16,3 9-1-16,-1 13 1 16,0 7 0-16,5 13-4 15,3 2-1-15,4 2-2 16,1-1 30-16,3-5-161 16,-1-5-124-16</inkml:trace>
  <inkml:trace contextRef="#ctx0" brushRef="#br0" timeOffset="64840.6713">14918 16952 951 0,'-5'4'411'0,"-6"11"-234"15,2 0-27 1,1 4-64-16,1 0-32 0,4-5-33 15,0-3-10-15,4-8-3 16,2-3 1-16,1-10 0 16,4-3 1-16,4-7-3 15,1-5-3-15,1 1 0 16,-2 0-1-16,-1 1 0 16,-1 6 0-16,-2 7-1 15,1 4 2-15,-2 9 3 0,4 5 0 16,0 8 6-16,3 3-2 15,1 3-1 1,1 5-1-16,-1 1-5 0,-1-2 0 16,-4 2-42-1,-3-5-45-15,-6-11-174 16</inkml:trace>
  <inkml:trace contextRef="#ctx0" brushRef="#br0" timeOffset="64992.4942">14933 16996 1065 0,'6'2'431'15,"7"3"-271"-15,5-1-71 0,10 0-45 16,0-3-20-16,-1-2-102 16</inkml:trace>
  <inkml:trace contextRef="#ctx0" brushRef="#br0" timeOffset="65490.2669">14448 16456 1074 0,'2'0'426'0,"11"0"-270"0,10 1-36 0,24 2-38 16,5 0-20-16,11-2-36 16,0 1-9-16,-11-3-5 0,-6 1 10 15,-16 0-57-15,-10-1-37 32,-14-3-43-32,-6-5-15 0,-5-3 53 15,-5 0 35-15,1-2 37 16,3 3 3-16,6 5 6 15,3 3 11-15,6 6 30 16,3 5 15-16,0 9 26 0,-3 1 4 16,-4 5-13-1,-5 1-9-15,-3 0-32 16,1-1-15-16,4-7-522 16</inkml:trace>
  <inkml:trace contextRef="#ctx0" brushRef="#br0" timeOffset="65874.0595">15212 16540 992 0,'0'-2'440'0,"3"1"-243"15,-1 5-44-15,-2-4-63 16,6 23-28-16,15 57-4 0,-8-24-4 16,2 11-19-1,-2 0-1-15,-4-7-13 0,-5-1-5 16,-3-14-37-16,-1-4-48 16,1-11-205-16</inkml:trace>
  <inkml:trace contextRef="#ctx0" brushRef="#br0" timeOffset="66130.6666">15503 16773 828 0,'9'-5'387'0,"15"0"-140"15,6-1-123-15,4 2-66 16,-3 4-22-16,-5 0-42 0,2 4-71 16</inkml:trace>
  <inkml:trace contextRef="#ctx0" brushRef="#br0" timeOffset="66293.5824">15505 16846 1010 0,'0'3'455'0,"8"3"-174"15,10 2-93-15,10-2-59 16,8-2-33-16,1 0-63 15,-1-3-11-15,1-1-182 16</inkml:trace>
  <inkml:trace contextRef="#ctx0" brushRef="#br0" timeOffset="66678.1282">15966 16484 914 0,'3'9'381'16,"5"23"-205"-16,2 13-50 16,5 22 15-16,-3 11-15 15,-4 3-31-15,-1-1-13 16,-8-18-44-16,3-9-40 15,2-20-177-15,1-12-220 16</inkml:trace>
  <inkml:trace contextRef="#ctx0" brushRef="#br0" timeOffset="67102.9256">16283 16691 945 0,'6'-2'463'15,"1"-3"-136"-15,1 11-181 16,-3 4-18-16,-4 11-30 16,-1 0-21-16,-2 10-29 15,1 1-14-15,1 2-23 0,6-1-5 16,7-11-3-16,4-7-2 15,9-9 1-15,1-5 1 16,3-10 5-16,-2-4-6 16,-4-8-28-1,-5-5-4-15,-7-5-8 16,0 0 3-16,-10-2 26 16,-1 3 3-16,1 5 6 0,-4 3 0 0,0 9-2 31,2 9 1-31,-3 14 6 15,3 10 11-15,2 11 18 16,-1 3 3-16,3 2-6 0,5-2-9 16,-1-4-14-16,6-5-8 15,4-12-150-15,-5-4-126 16</inkml:trace>
  <inkml:trace contextRef="#ctx0" brushRef="#br0" timeOffset="67415.2709">16686 16910 1075 0,'-1'1'474'0,"1"7"-231"0,2 4-55 16,-1 5-97 0,4 4-23-16,-2 2-43 15,1 0-11-15,3 3-5 16,-4-5-28-16,3-6-125 0,-4-4-82 15</inkml:trace>
  <inkml:trace contextRef="#ctx0" brushRef="#br0" timeOffset="67711.2117">16686 16899 818 0,'8'-5'378'0,"9"-3"-171"16,-1 1-51-16,4 7-73 15,0 1-32-15,-4 4-35 16,-4 4-7-16,-7 0 0 16,-7 5 0-16,-8-1 1 15,0-3 3-15,2-1-33 16,3-5-11-16,10-1-5 16,4-3-4-16,5 0 28 0,3 3 11 15,3 0 1 1,-3 4-9-16,-3 2 51 15,-7 2 25-15,-14 6 46 16,-7 0 22-16,-9 1-43 0,-3-2-22 16,3-11-45-1,1-3-55-15</inkml:trace>
  <inkml:trace contextRef="#ctx0" brushRef="#br0" timeOffset="68235.9014">16286 16488 752 0,'-3'0'430'15,"1"0"-26"-15,8 5-262 0,-6-5-28 0,18 5-39 16,53 6-12-16,-13-9-26 15,1-2-8-15,-9-2-13 16,-5 2-3-16,-19-2-38 16,-6-4-43-16,-9-2-95 15,-9-4-34-15,-8 0 0 16,-2 1 38-16,-7 3 93 16,1 0 32-16,6 5 58 15,2 0 10-15,5 5 38 16,4 5 20-16,4 3 14 15,4 4 9-15,0 2 1 16,0 0-1-16,-7 4-13 16,-3-2-8-16,-2-2-28 0,-6-2-18 15,4-6-69-15,-3-4-58 16</inkml:trace>
  <inkml:trace contextRef="#ctx0" brushRef="#br0" timeOffset="68720.7525">17070 16547 968 0,'-1'0'445'0,"-8"1"-216"15,6 12-55-15,5 15-89 16,-3 9-24-16,8 19-3 15,-3 10-3-15,2 12 2 16,3-1 0-16,-1-6-23 16,0-13-7-16,-1-16-13 15,5-11-39-15,-5-10-170 16</inkml:trace>
  <inkml:trace contextRef="#ctx0" brushRef="#br0" timeOffset="69016.2817">17450 17112 1552 0,'1'-2'711'0,"-1"-3"-335"0,7 5-157 15,-2 4-41-15,-2-4-85 0,1 3-27 16,-4-4-34-16,-1 0 2 16,-1 0-104-16,1-1-470 15</inkml:trace>
</inkml:ink>
</file>

<file path=ppt/ink/ink14.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1-10-21T13:34:51.379"/>
    </inkml:context>
    <inkml:brush xml:id="br0">
      <inkml:brushProperty name="width" value="0.05292" units="cm"/>
      <inkml:brushProperty name="height" value="0.05292" units="cm"/>
      <inkml:brushProperty name="color" value="#FF0000"/>
    </inkml:brush>
  </inkml:definitions>
  <inkml:trace contextRef="#ctx0" brushRef="#br0">19790 9637 451 0,'-4'2'268'0,"-4"-1"-7"16,4-2-43-16,10-8-68 16,8-6-26-16,17-14-59 15,12-3-18-15,17-11-9 0,7-4 1 16,21 5-6-16,3 7-3 16,4 12-13-16,-3 12-7 15,-31 11-4-15,-18 5-18 16,-15 5-373-16</inkml:trace>
  <inkml:trace contextRef="#ctx0" brushRef="#br0" timeOffset="348.02">20436 9246 618 0,'2'1'269'16,"3"3"-128"-16,8 0-64 15,11 1-42-15,2 3-3 16,10 1-11-16,0 0-2 0,-5 2 5 16,-4-4 6-16,-12-2 55 15,-7-1 37-15,-10 0 40 32,-7 2 3-32,-12 5-39 15,-4 2-36-15,-7 7-45 16,3 3-13-16,12 1-23 0,6-3-21 15</inkml:trace>
  <inkml:trace contextRef="#ctx0" brushRef="#br0" timeOffset="856.04">21106 9289 276 0,'-5'-4'206'15,"-2"-3"34"-15,5 2-31 0,6-4-51 16,6-1-28-16,9-3-42 15,13 1-20-15,20 5-13 16,12 7 2-16,12 10-5 16,1 6-2-16,-2 11-9 15,-8 3-9-15,-5-1-7 16,-7-3-2 0,-14-9-1-16,-5-6 0 15,-11-7-40-15,-5-1-57 0,-13-2-185 16</inkml:trace>
  <inkml:trace contextRef="#ctx0" brushRef="#br0" timeOffset="1150.24">21635 9223 327 0,'2'-5'242'0,"4"1"24"32,7 1-74-32,8 9-73 15,5 5-27-15,9 1-19 16,-4 8-4-16,-2 2-13 16,-3 1-6-16,-7 0-16 15,-1-4-5-15,-10-2-1 16,-6-5 19-16,-2 4 35 0,-7 5 10 15,-10 1 6-15,-4 3-20 0,-6-3-37 16,-1-6-14-16,11-4-56 16,4-9-91-16</inkml:trace>
  <inkml:trace contextRef="#ctx0" brushRef="#br0" timeOffset="1620.53">22260 9630 516 0,'6'-1'228'0,"20"3"-79"15,4 4-54-15,14 8-18 16,15 9-7-16,1 7-3 16,4 5-3-16,-4 13 2 15,-16-3 3-15,-15 5-25 16,-8 3-8-16,-10-15-12 15,1 1-3-15,-4-16-106 16</inkml:trace>
  <inkml:trace contextRef="#ctx0" brushRef="#br0" timeOffset="2068.43">22761 9897 659 0,'-1'-1'358'16,"1"1"-101"-16,1 4-124 15,-1-4-39-15,3 3-51 0,6 20-3 16,43 33-16-16,-28-30-3 16,-6-2-7-16,0 2 0 15,-7-4 4-15,-11-9 1 16,-3-2 12-16,-3-4 5 15,-11-6 21-15,3 1 10 16,-9-3 0 0,-5-4 0-16,4-4-16 15,0 0-13-15,3 0-18 16,7 4-11-16,6 3-46 16,4 1-58-16</inkml:trace>
  <inkml:trace contextRef="#ctx0" brushRef="#br0" timeOffset="2585.09">23103 10469 612 0,'7'0'279'15,"9"6"-93"-15,7 1-73 16,16 24-36-16,2 8 9 16,6 19 11-16,-6 11-2 15,-13 13-18-15,-10 0-8 16,-12-5-35-16,-5-3-10 16,-3-20-5-16,2-6-2 0,-1-12-59 15,-4-8-76-15</inkml:trace>
  <inkml:trace contextRef="#ctx0" brushRef="#br0" timeOffset="2986.2599">23212 11020 712 0,'5'3'314'0,"6"5"-144"15,0 3-51-15,6 13 9 16,-3 4-7-16,-3 9-17 15,-4 3-9-15,-3-5-44 16,-3-6-15-16,0-12-7 16,8-8 10-16,2-15 15 31,8-4-1-31,2-18 4 16,2-3-4-16,2 2-13 0,-4-1-2 15,1 12-15-15,-6 0-11 16,-4 7-70-16,-1 8-497 15</inkml:trace>
  <inkml:trace contextRef="#ctx0" brushRef="#br0" timeOffset="3525.64">23295 11687 522 0,'4'4'285'0,"8"10"-78"16,3 10-53-16,-2 10 21 15,-4 16-21 1,-4 2-12-16,-18 12-28 16,-4-4-34-16,-11 7-41 0,-12-1-12 15,1-10-8-15,-4-4-2 16,5-12-3-16,7-8-2 15,8-5-4-15,5-4-3 16,6-13-34-16,3 1-56 16</inkml:trace>
  <inkml:trace contextRef="#ctx0" brushRef="#br0" timeOffset="3910.33">23006 12157 905 0,'3'0'362'0,"2"3"-216"16,-3 6-40-16,-5 15-10 15,-4 2-11-15,-6 16-26 16,-2 5-13-16,-1-1-25 16,-2 1-7-16,8-13-4 0,0-10 0 15,9-10-6-15,4-8-3 16,8-3 23-16,12-2 9 0,16-4 18 15,4 3 8 1,12-9-18-16,1 1-5 0,-4 4-16 16,-2-5-20-16</inkml:trace>
</inkml:ink>
</file>

<file path=ppt/ink/ink15.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3-10-11T08:52:20.025"/>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7030A0"/>
    </inkml:brush>
  </inkml:definitions>
  <inkml:trace contextRef="#ctx0" brushRef="#br0">1790 8514 736 0,'5'-13'369'0,"2"-12"-117"0,0 9-28 15,-5 18-56 1,-2 13-27-16,-3 23-31 0,-4 11-7 16,0 29-19-16,0 11-16 15,4 20-26-15,3-5-16 16,3-16-8 0,5-13-3-16,0-27-53 15,4-12-97-15,4-20-395 0</inkml:trace>
  <inkml:trace contextRef="#ctx0" brushRef="#br0" timeOffset="403.7313">2215 8621 783 0,'0'-4'410'16,"-2"-8"-124"-16,-4 6-113 15,-6 4-39-15,-10 5-62 16,-5 10-25-16,-14 8-29 15,-5 3-7-15,-10 8-8 16,-2 2-1-16,9 5-1 16,7 1-3-16,21 3-6 15,3 0-1-15,31 0 1 16,11-2 4-16,20-8 4 16,18-1 3-16,-6-8 1 0,2-3 1 15,-4-3 1-15,-3-6 1 16,-3-4-102-1,-6-4-123-15</inkml:trace>
  <inkml:trace contextRef="#ctx0" brushRef="#br0" timeOffset="687.284">2632 9058 773 0,'-8'12'427'0,"-8"6"-123"0,-2 9-94 15,-9-4-51-15,-5-3-74 16,-3 1-25-16,-4-13-18 16,6-4-4-1,5-17-12-15,6-10-12 0,12-7-19 16,5-8-9-16,12 4-5 16,5 7 0-16,6 10-4 15,0 7 1-15,4 17 9 0,5 6 8 16,-4 13 17-1,1 6 4-15,-3 4 0 0,-7 5-2 16,3-7 25-16,3 1-106 16</inkml:trace>
  <inkml:trace contextRef="#ctx0" brushRef="#br0" timeOffset="1018.0007">2720 9051 712 0,'0'-9'398'16,"10"1"-52"-16,8 0-194 15,20 4-111-15,9 7-20 16,3-2-15-16,1-1 1 0,-11 2 5 16,-13-2 5-16,-13-3 9 15,-6 2 2 1,-9-4-8-16,-7-2-5 0,-4 6-12 0,-3-1-5 31,-3 3-2-31,4 3-1 16,-1 3 1-16,5 1 3 0,-2 5 8 0,5 3 4 15,5 6 1-15,2 2-2 16,15 3-5 0,0 0-1-16,3-4 1 15,2-3-21-15,3-5-149 16,-1-6-140-16</inkml:trace>
  <inkml:trace contextRef="#ctx0" brushRef="#br0" timeOffset="1263.0395">3406 9118 679 0,'-1'6'408'16,"-4"1"-64"-16,-10 8-132 15,-7 3-44-15,-11-1-76 0,-1 1-27 16,-1-7-30-1,4-5-7-15,6-8-51 0,3-7-29 16,11-9-27 0,5-3-8-16,7 0 37 0,6-3 21 15,7 10 31-15,1 1 17 16,6 12 14-16,3 5 6 16,7 11-9-16,5 7-12 0,1 7-8 15,0 3-1-15,-12 3-249 16</inkml:trace>
  <inkml:trace contextRef="#ctx0" brushRef="#br0" timeOffset="1840.8768">3492 9006 487 0,'-7'-6'297'0,"7"-10"-3"16,4 0-118 0,10-15-80-16,15-6-15 0,10-10-19 0,3-5 0 15,11 7 2 1,-10 6-4-16,-13 16-9 0,-6 11-12 31,-8 26-13-31,-1 11-6 0,0 40-9 16,0 13 1-16,6 11-2 15,3 1-1-15,-1-23 2 16,3-11 2-16,-12-23 5 0,1-9 3 0,-8-17 21 16,-7-11 4-16,-11-15 1 31,-14-8-1-31,-16-7-26 0,-7-2-11 15,-2 9-18 1,8 12-11-16,5 15-11 0,8 10-4 0,6 14 6 16,3 0-24-16,17 4-118 15,6-2-133 1</inkml:trace>
  <inkml:trace contextRef="#ctx0" brushRef="#br0" timeOffset="2154.2677">4394 9047 837 0,'-9'12'402'0,"-14"12"-162"16,-8 3-50-16,-8 1-88 15,-2-4-35-15,1-5-30 16,3-2-4-16,7-13 0 15,3-5 1-15,8-9-10 16,2-3-6-16,6-4-10 16,4 1-7-16,7-3-11 15,5 3-5-15,11-1-13 16,8 3-2-16,12 13 4 16,2 1 3-16,7 18 14 15,-1 7 5-15,-5 5 5 16,-2 5 3-16,-12-3-40 0,-5-3-168 15</inkml:trace>
  <inkml:trace contextRef="#ctx0" brushRef="#br0" timeOffset="2754.4968">4596 8743 962 0,'-4'-11'406'16,"-4"-8"-221"-16,0 15-63 15,-3 29-68-15,4 26-28 0,3 40-41 16,0 14 4-16,2 8 9 16,4-1 3-1,2-10-20-15,5-14-89 0</inkml:trace>
  <inkml:trace contextRef="#ctx0" brushRef="#br0" timeOffset="3063.9499">4537 8695 969 0,'11'-10'376'0,"11"-10"-234"15,-3 19-109-15,-4 4-1 16,-13 18-1-16,-4 7-3 15,-14 10-9-15,-6 4-2 16,1-2-5 0,-1-8 5-16,12-15-29 15,9-6-14-15,10-15-12 0,13-4-8 16,16 0 18-16,4 0 8 0,10 9 3 16,-1 8 1-16,-11 7 15 15,-6 5 13 1,-22 6 44-16,-12-1 19 15,-25 2 13-15,-10 2-6 16,-8-1-34-16,0-5-18 0,14-3-78 16,13-6-95-16</inkml:trace>
  <inkml:trace contextRef="#ctx0" brushRef="#br0" timeOffset="3502.8992">5135 8989 528 0,'3'5'331'0,"0"12"-14"16,-5 9-47-16,-19 0-92 0,-6 4-45 15,-6-2-68-15,-7-1-23 16,6-7-14-16,8-2-1 16,1-17-14-16,9-4-9 0,4-11-37 31,0-8-18-31,12-1-5 0,8 0 5 15,7 3 19-15,7 5 6 0,-5 7 2 32,6 9-2-32,2 10 13 0,-6 5 13 0,7 8 17 15,-6-2 6 1,5 0-4-16,2-1-2 0,0-12-4 16,-1-3 3-16,-2-10 3 15,-3-7 1-15,0-3 0 16,-1-8 0-16,-4 0-8 15,0 5-3 1,-3 2-7-16,-4 4-3 16,-1 11 1-16,-5 0 1 15,0 6 6-15,2 8 4 0,3 3 1 16,0 5-1-16,2 4-4 16,-6-2 0-16,-4-6-48 15,0-1-111-15</inkml:trace>
  <inkml:trace contextRef="#ctx0" brushRef="#br0" timeOffset="3638.878">5250 8758 1150 0,'2'-5'438'0,"1"-8"-332"15,3 9-71-15,5 14-99 0,3 2-197 16</inkml:trace>
  <inkml:trace contextRef="#ctx0" brushRef="#br0" timeOffset="3823.8512">5427 9002 775 0,'7'9'410'16,"10"14"-99"-16,0-1-91 16,5 7-90-16,1-3-28 15,-3-4-39-15,-2-1-18 0,2-10-19 16,-4-5 2-16,3-9 9 15,1-7 5 1,1-12-2-16,2-3-7 16,-1-6-7-16,-4-2-74 0</inkml:trace>
  <inkml:trace contextRef="#ctx0" brushRef="#br0" timeOffset="4631.7248">6075 9158 276 0,'19'-3'217'0,"14"-4"6"16,-10-3-4-16,-8-4-4 15,-15-5-17-15,-6-1-14 16,-19 0-36-16,-5 0-23 16,-10 4-50-16,-2 6-22 15,7 8-37-15,2 4-14 16,12 11-16-16,6 6-5 0,14 1 2 31,3 4 2-31,10 0 11 0,2-7 3 16,3 1 4-16,7-6 2 15,1-6 4-15,1-3 2 16,-4-6 5-16,-6-7 0 16,-4-2 1-1,1-2-2-15,-2-3-5 16,-1 8-4-16,-1 1-8 0,0 2-6 15,1 7-10-15,1 2 0 16,4 5 4-16,5 4 4 0,5-4 8 0,4 0 2 31,2-3 2-31,0-4 2 16,-4-1 8-16,-2-4 3 16,-9-11 5-16,-2-1 1 15,-7-8-4-15,-1-2-2 16,-4 3-6-16,-2 0-4 0,1 16-5 15,1 5-2-15,-4 6-1 16,2 11 0-16,1 8 2 16,-1 8 1-16,8 7 1 15,-3 2 1-15,-4 0 2 16,-1-1 1-16,-4 3 2 16,1-3-1-16,4-6 5 15,3-4-35-15,10-14-323 16</inkml:trace>
  <inkml:trace contextRef="#ctx0" brushRef="#br0" timeOffset="4895.5886">6423 9187 713 0,'20'3'358'16,"16"-1"-140"-16,14-1-103 15,4 0-29-15,0 0-53 16,-7 3-32-16</inkml:trace>
  <inkml:trace contextRef="#ctx0" brushRef="#br0" timeOffset="5290.4066">6987 8969 809 0,'-13'-9'403'16,"-10"-5"-154"-16,-1 5-103 0,-5 2-36 15,4 7-63-15,4 5-18 0,2 5-34 16,10 4-11-16,8 7-4 16,2-2 2-16,12 2 10 15,1-4 7-15,6-5 6 16,2-1 2-16,0-6 3 15,-7-3 4-15,-8-3 8 16,-5-2-2-16,-8-4-4 16,-5 2-3-1,-13 2-13-15,-3 3-2 0,1 4 15 16,2 3 2-16,17 5 3 16,7 2 5-1,15 3-6-15,3 2 6 0,9 0 6 16,2-1 1-16,-1-7-5 15,9-4-4-15,11-8-64 16</inkml:trace>
  <inkml:trace contextRef="#ctx0" brushRef="#br0" timeOffset="6083.0111">8009 8921 719 0,'-3'9'336'16,"-5"4"-127"-16,-10 10-101 15,0 2-7-15,-8 2-30 16,-1 0-17-16,2-7-15 16,-3-4-1-16,4-16 0 15,0-4 1-15,3-10-7 16,6-6-6-16,7-3-20 16,3-3-9-16,13 0-15 0,5 4-5 15,8 12-11 1,3 6 0-16,0 17 2 0,7 10 6 15,-1 11 17-15,0-1 7 16,2-3 5-16,-4-3 3 16,1-6 1-1,-1-3 4-15,-8-9 4 16,-2-8 1-16,-1-7-22 0,-2-3-9 16,-4-8-9-16,1 3-2 0,-9 2 17 15,0 3 0 1,-1 9-4-16,0 0 9 15,-1 9 16-15,3 3 12 16,-2 2 13-16,3-2-5 16,-3-2-7-16,-1-8 3 0,0-4 8 15,1-6 1 1,1-6-3-16,4-3-7 0,3-11-13 16,4-2-6-16,7-4-7 15,4 4 4-15,3 7 3 16,-1 7 1-16,-1 16 3 15,-10 0-6-15,0 16-5 16,4 6 0-16,-13 4 0 16,3 3 1-16,-5-1 14 0,-6-2-70 15,6 0-304 1</inkml:trace>
  <inkml:trace contextRef="#ctx0" brushRef="#br0" timeOffset="6348.5846">8704 9107 414 0,'9'-10'306'0,"3"-4"9"16,1-1-90-16,-8 0-25 15,-4 2-25-15,-2-1-9 16,-18-10-21-16,-1 3-18 0,-13 5-47 16,-4 0-22-1,-2 16-34-15,3 4-10 0,9 11-14 0,5 5-5 16,15 4-2-16,6 1 1 15,13 2 5 1,8-3 1 0,-4-2 2-16,17-4 2 0,2-11-4 15,-2-3-21-15,8-12-162 16,-18-4-261-16</inkml:trace>
  <inkml:trace contextRef="#ctx0" brushRef="#br0" timeOffset="6456.0827">8657 8708 1164 0,'-4'-4'476'16,"-3"-2"-297"-16,7 10-135 15,3 4-35-15,12 10-120 16</inkml:trace>
  <inkml:trace contextRef="#ctx0" brushRef="#br0" timeOffset="7005.8253">9159 8992 1022 0,'3'-5'381'15,"8"-8"-303"-15,8 4-26 0,13 2-29 16,3 0-6-16,-2 2-5 15,0 4 2-15,-8 2 7 16,-9 3 6-16,-9-4 18 16,-3-1 13-16,-12 2 0 15,-2 1-6-15,-1 10-21 16,-8 0-16-16,1 6-16 16,4 2-4-16,4 2-3 15,10 5-1-15,3 4 3 16,4 0 1-16,12 2 1 0,-1 0-8 15,15-9-38 1,8-6-27-16,12-15-86 0,7-5-83 16,4-11-73-1,-1-5 27-15,-10-4 153 0,-10-1 157 16,-22 0 234-16,-14-3 45 0,-14 4-4 16,-6 0-47-16,-11 1-97 15,-1 5-41 1,-6 3-61-16,-5 2-25 0,5 13-34 15,3 4-12-15,7 15-9 16,6 2 6-16,15-1 12 16,9 3 11-16,12-10 33 15,9 1 11-15,6-4 13 16,-2-8 5-16,-4-4-19 16,-6-1-5-1,-13-9-46-15,-5 1-133 16</inkml:trace>
  <inkml:trace contextRef="#ctx0" brushRef="#br0" timeOffset="7575.9194">10587 8964 403 0,'-7'-6'291'0,"-8"-2"26"16,-11 2-53-16,-13 9-108 15,-2 9-46-15,2 10-75 16,11 7-24-16,18 5-19 16,6 0-1-16,25-4 8 15,10-6 6-15,17-7 7 16,3-6 4-16,-8-8 9 15,-11-2 11-15,-26-7 15 16,-10-1-3-16,-28-3-14 16,-8 2-13-16,-3 6-61 15,2 1-85-15</inkml:trace>
  <inkml:trace contextRef="#ctx0" brushRef="#br0" timeOffset="7717.0302">10654 9049 1011 0,'14'0'408'16,"19"10"-271"-16,5 11-54 0,4 10-42 16,-2 9-18-16,-1 5-8 15,-4-1-1-15,-6-1-99 16,-3-3-170-16</inkml:trace>
  <inkml:trace contextRef="#ctx0" brushRef="#br0" timeOffset="7891.4046">10963 9068 1165 0,'-17'7'465'0,"-25"14"-305"16,0 11-37-16,-3 12-54 0,0 6-18 16,2 11-30-16,5 0-10 15,3-2-80-15,9-7-110 16</inkml:trace>
  <inkml:trace contextRef="#ctx0" brushRef="#br0" timeOffset="8202.8032">11001 9028 932 0,'16'8'383'16,"15"11"-231"-16,-4 4-8 0,-10 3-37 15,-8 1-11 1,-5-2-33-16,-1-2-11 0,2-7-24 16,1-8-4-1,4-8-2-15,2-5-1 16,5-15-6-16,4-1-4 16,0-6-8-16,4 4-3 0,-6 6-5 15,-4 2-1-15,0 13-1 0,-6 2 0 16,3 13 6-1,-3 5 1-15,-5 4 5 16,-1 2 2-16,-4-2-1 0,2-2 0 16,0-4-136-1,4-5-319-15</inkml:trace>
  <inkml:trace contextRef="#ctx0" brushRef="#br0" timeOffset="8339.0024">11259 8783 1041 0,'-3'-10'483'0,"-2"-7"-189"16,4 14-227-16,3 6-54 0,1 11-71 15,2 4-98 1</inkml:trace>
  <inkml:trace contextRef="#ctx0" brushRef="#br0" timeOffset="8502.8854">11403 8877 1091 0,'6'13'457'0,"3"8"-245"16,9 22-129-16,0 8-16 0,3 8-22 15,-2 3-11-15,-6 3-13 16,-6 6-3-16,-4 11-8 16,0-1-2-16,1-14-55 15,3-12-74-15</inkml:trace>
  <inkml:trace contextRef="#ctx0" brushRef="#br0" timeOffset="8644.5947">11499 9215 934 0,'4'-5'413'0,"13"-3"-197"15,0 1-136-15,14 4-68 0,6 2 30 16,0 1-270-16</inkml:trace>
  <inkml:trace contextRef="#ctx0" brushRef="#br0" timeOffset="8892.7392">12134 9090 1067 0,'-3'2'497'16,"-14"4"-193"-16,-9 4-104 0,-14 2-80 15,-5 3-32-15,-6-3-43 16,5-5-16-16,8-7-12 15,1-4-29-15,12-6-52 16,4-2-14-16,7-3-8 16,8-4 24-16,9 2 40 15,5-2 7-15,15 12 12 16,8 7 3-16,9 15 21 16,4 7 11-16,0 5 3 15,-4 3 2-15,-7-3-10 16,-4 2-6-16,-10-4-81 0</inkml:trace>
  <inkml:trace contextRef="#ctx0" brushRef="#br0" timeOffset="9418.0564">13005 9181 571 0,'5'-6'287'0,"8"-7"-81"15,-1-2-16-15,-5-5-19 0,-6-2-11 16,-7-1-12-16,-7 1-19 16,-14 4-42-16,-7 3-18 15,-7 10-38 1,-2 5-16-16,11 12-15 16,8 6-5-16,13 5-2 15,11 3 1-15,19 1 4 0,5 1 2 16,15-7 4-1,4-4 1-15,-2-10 3 0,-3-6-39 16,-8-8-414-16</inkml:trace>
  <inkml:trace contextRef="#ctx0" brushRef="#br0" timeOffset="9541.0566">12927 8849 876 0,'-3'-5'386'16,"-2"-5"-204"-16,3 5-87 0,9 8-84 15,6 6 23-15,12 9-264 16</inkml:trace>
  <inkml:trace contextRef="#ctx0" brushRef="#br0" timeOffset="9924.4985">13157 9028 868 0,'10'4'362'0,"9"2"-214"16,10 3-24-16,6 0-56 0,0-5-14 15,1-2-21-15,-6-4-6 16,-7-2-5-16,-6 4-3 16,-7-4-4-16,-4 2-5 15,-12 3-11 1,-5 0-7-16,-11 6-9 0,-4 5 0 16,5 2 1-16,1 4 2 0,11 2 0 31,2-2 1-31,10 3 10 15,7-2 3-15,8 1 6 0,4-4 5 16,3-9 7-16,3-5 4 16,1-7 2-16,1-6 1 0,0-8-5 15,-2-2-4 1,-1-6-3-16,-5 0-2 0,-6 4-2 16,-4 2 1-1,-11 9 41-15,2 5 4 0,-6 11 1 0,-2 6 0 16,4 12-44-16,-4 0-6 15,5 3 0 1,4 0-43-16</inkml:trace>
  <inkml:trace contextRef="#ctx0" brushRef="#br0" timeOffset="10276.6887">14156 9062 1034 0,'7'4'425'0,"8"9"-268"0,-2 2-37 15,-5 4-38-15,-1 4-11 16,-5-4-9-16,-1 1-11 15,-1-10-21-15,2-3-5 0,-1-7 3 0,8-5 1 32,2-9-2-32,3-4-4 15,8-3-15-15,-1-2-8 16,6 5-6-16,0 4-3 16,2 8-2-16,2 6 1 15,-3 7 13-15,-4 5 7 16,-7 6 7-16,-6 4 2 0,-7 4-7 15,-3 1-1-15</inkml:trace>
  <inkml:trace contextRef="#ctx0" brushRef="#br0" timeOffset="10844.8936">15185 8995 730 0,'-4'1'336'0,"0"10"-137"15,1 3-78-15,2 13-75 0,-1 0-9 16,1 1-16 0,-6-5-1-16,3-6 4 15,3-5 9-15,0-12 15 16,1-4 1-16,2-11-1 0,-3-9-11 16,1-9-17-16,5-3-4 15,1-2-10-15,7 5-5 16,12 5 1-16,5 10-2 15,9 15 10-15,-1 9 6 16,-6 23 2-16,-6 2 2 16,-13 12-6-1,-5 0-2-15,-8-6-3 0,-1 4 28 16,1-11-166 0</inkml:trace>
  <inkml:trace contextRef="#ctx0" brushRef="#br0" timeOffset="11482.6977">15720 8947 857 0,'-16'-3'407'16,"-11"-6"-176"-16,-3 4-107 0,4 5-34 0,5 7-55 16,5 6-20-16,10 3-9 15,7 0-3-15,9 0 0 31,7-3 2-31,10 0 2 0,2-3 0 0,-1-3 2 16,-8 1 1-16,-10-7-3 16,-10 2-2-16,-19 2-5 15,-6 1-2-15,-12 1 0 32,1 3 2-32,9 1 6 0,8 0-1 0,16 4-1 15,6-2 0-15,12-3-3 31,2 2 3-31,13-7 0 16,3-1 1-16,5-4 0 16,1 0 0-16,-4 0 0 15,-3-1 1-15,-10-2 2 16,-6 2-1-16,-7-2 1 0,-3 0-1 16,0 3-4-16,2-2-2 15,4 2-1-15,4 1 0 16,10 3 0-16,2-1 1 15,6 2 0-15,-2-2 1 16,-2-3 3-16,-3-2 2 16,-8-8 6-16,-5 0 3 0,-6-5 7 15,-2 2 2 1,-6-4-2-16,-6-6-3 0,-11-3-7 16,-6-5-7-16,-8 5-13 15,2 8-6-15,0 17-12 16,0 8-3-16,3 12 5 15,3 7 4-15,8 6 7 16,4 5 5-16,13 3 5 16,6 6 2-16,7 2 5 15,3 0 2-15,1-3 2 0,0-5 1 16,-4-12-37-16,-1-6-90 16</inkml:trace>
  <inkml:trace contextRef="#ctx0" brushRef="#br0" timeOffset="11662.9875">16305 9022 1129 0,'-1'0'472'16,"-2"7"-269"-16,0 9-74 15,1 9-61-15,0 5-11 16,2 3-19-16,1-3-11 0,1-2-30 15,-1-3-85-15</inkml:trace>
  <inkml:trace contextRef="#ctx0" brushRef="#br0" timeOffset="11789.2585">16275 8763 1310 0,'-4'-9'535'0,"-4"-6"-353"15,3 3-88-15,9 15-82 0,6 7-97 0</inkml:trace>
  <inkml:trace contextRef="#ctx0" brushRef="#br0" timeOffset="12099.4165">16609 9078 1202 0,'-6'-11'519'0,"-9"-12"-296"16,0 6-65-16,2 5-104 15,-2 4-37-15,4 12-30 16,-1 5-9 0,4 8 2-16,7 6 6 0,7 2 7 15,2-3 5-15,8-2 3 0,6-4 4 16,1-4 4-1,4-3 4-15,-3-9 10 0,-7-3 27 16,-8-8 22-16,-10-1 0 16,-13-8-12-16,-7 3-24 15,-1-2-124-15,7 7-93 16</inkml:trace>
  <inkml:trace contextRef="#ctx0" brushRef="#br0" timeOffset="12494.5622">17070 9162 608 0,'-5'-12'412'15,"-4"-8"-19"-15,-16-7-112 16,0 1-44-16,-8 0-98 0,-2 8-43 16,2 10-74-16,-4 8-22 15,6 12-17-15,4 7-3 16,18 11 6 0,11 3 3-16,23 3 7 0,10 0 4 15,10-10 2-15,-2-5 3 16,-7-19 11-16,-6-5 8 15,-13-21 32-15,-3-10 20 16,-11-10 28 0,-4-8 8-16,-7-17-13 15,-1-10-16-15,3-18-36 16,5 2-18-16,12 22-29 16,6 15-16-16,11 34-81 15,4 11-65-15,6 22-224 16</inkml:trace>
  <inkml:trace contextRef="#ctx0" brushRef="#br0" timeOffset="12921.4207">17395 9162 768 0,'-2'-7'354'16,"-4"-10"-128"-16,-6-2-26 15,-10 3-37-15,-2 0-25 0,-7 4-74 16,2 7-30-16,6 8-44 16,3 9-8-16,9 7 5 15,6 3 5-15,10 5 8 16,5-4 4-16,8-5 4 15,-1-3 4-15,6-10 13 16,5-5 3-16,7-12 2 16,6-3-1-16,0-3-14 15,-2-2-6-15,6 9-9 16,2 3-2-16,4 9 7 16,-1 7 13-16,-15 3 36 15,-12 3 21-15,-23 3 32 0,-11 1 2 16,-21-1-20-1,-6-1-17-15,-4-4-33 0,4-5-62 16</inkml:trace>
  <inkml:trace contextRef="#ctx0" brushRef="#br0">1645 10084 526 0,'14'0'235'0,"9"-2"-109"16,19 3-34-16,4 0 2 15,13-1-21-15,4 0-14 16,-9-3-26-16,-6-2-3 15,-29 0 4-15,-7 4 4 16,-21-1-1-16,-5 2-1 16,-13 3-13-16,-6-1-6 0,-1 8-17 15,3 2-6-15,8 7-14 16,6 8-2-16,13 5 7 16,9 1 3-16,18-4 12 15,8-3 6-15,4-13 8 16,1-5 4-16,-4-10 7 15,-2-5 2-15,-7-9-2 16,-5-2 0-16,-5-3-5 16,0-1-3-16,-8 6 2 15,-1 4 1-15,-3 10 11 16,1 7 6-16,-2 10 5 16,1 1 2-16,-1 7-11 15,0-2-5-15,2-8-8 16,0 1-2-16,3-11 7 15,-3-7 3-15,8-7 3 16</inkml:trace>
  <inkml:trace contextRef="#ctx0" brushRef="#br0" timeOffset="14644.3904">3349 10068 899 0,'4'-1'387'0,"4"8"-199"15,3 9-71-15,4 21-52 0,2 10-6 16,-7 7-16-16,-4 0-6 16,0-5-12-16,-1-8-2 15,2-15-93-15,4-8-108 16</inkml:trace>
  <inkml:trace contextRef="#ctx0" brushRef="#br0" timeOffset="14970.7481">3573 10146 1097 0,'-13'5'447'0,"-14"3"-291"0,-2 5-58 15,0 5-64-15,4 2-19 0,13 3-16 16,5 1-2-16,19-2-1 15,7-1 1-15,9-6 4 16,6-6 1-16,0-7 1 16,4-3 1-16,-1-9 4 15,-4-3 2-15,-4-4 4 16,-6-3 1-16,-8-1 0 16,-4 1 0-16,-3 1 12 15,-4 3 24-15,-5 11 23 0,1 1-1 16,-2 10-20-1,-2 6-26 1,7 9-26-16,-6 10-1 0,10 1 1 0,0 2 2 16,0-2 1-16,5-6 19 15,-12-8-134 1,0-7-95-16</inkml:trace>
  <inkml:trace contextRef="#ctx0" brushRef="#br0" timeOffset="15089.1762">3705 9980 961 0,'-4'-4'433'16,"-3"-9"-160"-1,6 10-245-15,4 5-61 0</inkml:trace>
  <inkml:trace contextRef="#ctx0" brushRef="#br0" timeOffset="15308.6219">3883 10159 993 0,'8'8'437'16,"8"14"-221"-16,3 7-52 15,-3 5-70-15,0 7-28 16,-2-2-32-16,-3-6-7 16,2-12 33-16,-2-14 24 0,6-16 46 15,1-14 16-15,8-16-1 16,4-9-5-16,-7-4-25 15,-6 2-16-15,-15 8-47 16,-4 7-29-16,-15 16-102 16,-1 12-104-16</inkml:trace>
  <inkml:trace contextRef="#ctx0" brushRef="#br0" timeOffset="16033.2545">2153 10267 608 0,'-1'-3'286'16,"1"-4"-114"-16,3 1-45 0,4-6-58 16,9-1-22-16,6-6-31 15,7-2 10 1,2 3 26-16,0 6 0 16,-2 13 7-16,0 14-10 0,-7 16-19 0,-6 6 6 15,-10 9-5-15,-2 0-3 16,2-7-54-16,5-2-158 15</inkml:trace>
  <inkml:trace contextRef="#ctx0" brushRef="#br0" timeOffset="16335.9135">2639 10130 684 0,'-8'-8'404'16,"-7"-3"-14"-16,4 4-173 16,4 8-121-16,7 9-37 15,15 14-50-15,5 4-6 16,12 3 6-16,-4 3 11 15,-10-4 25-15,-10-4 15 0,-17-2 25 16,-10-5-4-16,-13-10-16 16,-7-4-15-1,2-6-101-15,7-3-98 0</inkml:trace>
  <inkml:trace contextRef="#ctx0" brushRef="#br0" timeOffset="17122.6633">4304 10218 610 0,'6'-7'286'0,"8"-7"-89"15,-2 4-21-15,3 7-46 0,4 9-29 32,-2 16-59-32,-3 10-8 0,-8 15-1 15,-6-1-3-15,-6-3-6 16,1-5-3-16,5-17-2 0,3-7 1 16,7-17-6-1,1-17-1-15,8-15-5 0,-1-7-3 16,3-2-3-1,-1 7-2-15,-2 13-5 0,2 8-2 16,-6 11 5 0,1 9 2-16,-7 12 12 0,-6 4 2 15,-2 12 1-15,-1 0-1 16,1 4-5-16,1-3-3 16,9-6-96-16,4-6-165 0</inkml:trace>
  <inkml:trace contextRef="#ctx0" brushRef="#br0" timeOffset="17411.424">4989 10146 978 0,'-17'-10'421'0,"-20"-8"-232"16,-1 5-73-16,5 12-85 15,4 5-29-15,14 14-28 16,7 8-4-16,14 9 7 16,8 2 11-16,10 1 12 15,4-4 2-15,-2-11 4 16,4-3 3-16,-10-14 9 16,-3-4 6-16,-11-9 10 15,-6-3 1-15,-6-6-6 16,-4-5-5-16,-4-1-60 15,0-3-62-15,8 3-279 16</inkml:trace>
  <inkml:trace contextRef="#ctx0" brushRef="#br0" timeOffset="17652.4797">5037 10157 421 0,'7'4'293'0,"5"8"29"16,1 2-40-16,-3 5-71 0,-2 3-37 15,1 1-70-15,-2-1-28 16,0-4-40-16,0-4-10 15,1-5-8-15,0-6 0 16,3-8 2-16,2-3-3 0,1-5-3 16,0-2-5-16,-2-3-5 15,5 4-3 1,-4 4-3-16,2 5-3 0,3 11-2 16,-7 3 0-1,-4 6 4-15,-1 2 3 0,-3-2 1 16,-1-3-15-16,1-4-457 15</inkml:trace>
  <inkml:trace contextRef="#ctx0" brushRef="#br0" timeOffset="17942.2581">5419 10145 1022 0,'6'1'406'0,"13"7"-272"16,2 5-27-16,5 10-25 15,4 4-15 1,-4 2-13-16,-10-1 1 0,-14 1 6 15,-9-1 4-15,-12-10 0 16,-1-5-9-16,3-13-22 16,1-8-47-16,5-8-206 15</inkml:trace>
  <inkml:trace contextRef="#ctx0" brushRef="#br0" timeOffset="18466.9177">6300 10143 611 0,'-4'-5'398'0,"1"-4"49"16,-2 6-233-16,0 16-118 16,4 9-42-16,1 16-60 15,3 9 5-15,4 2 3 16,-1 1 34-16,6-11-184 16</inkml:trace>
  <inkml:trace contextRef="#ctx0" brushRef="#br0" timeOffset="18776.626">6672 10178 870 0,'-16'-7'413'15,"-21"-8"-166"-15,1 2-89 16,5 8-100-16,2 5-30 0,10 10-32 15,1 5-8-15,13 6-1 16,5 4 2-16,11 5 6 16,11 0 5-16,8-8 4 15,2-3 5-15,-3-13 7 16,-4-5 37-16,-15-7 40 16,-11-2 5-16,-19-1 0 15,-8 0-37-15,-6 2-43 16,3 2-22-16,12 4-198 15</inkml:trace>
  <inkml:trace contextRef="#ctx0" brushRef="#br0" timeOffset="19288.6514">6984 10248 956 0,'-4'-13'423'0,"-2"-9"-203"0,-7-3-40 0,-5 2-54 16,2 3-21-16,-5 3-39 16,0 5-26-16,4 11-41 15,1 2-15-15,2 13-12 16,5 6 1-1,4 6 10-15,2 4 8 0,7 3 7 16,7-3 2-16,7-8 3 16,3-3 0-16,4-11 3 15,-2-7 1-15,-1-9 2 0,0-3 1 16,-3-8 1-16,-1 1 0 16,-5 1-4-16,-4 3-2 15,-6 7-1 1,-1 2-4-16,-4 5-10 0,-1 4-1 15,2-4-4-15,0 0 3 0,1 15 7 16,8 37 2-16,6-28 2 16,4-1 1-16,6-8 3 15,6-5 4 1,2-10 14-16,-2-7 19 0,-2-8 19 31,-6-6 3-31,-7 0-8 0,-5-2-16 16,-10-2-36-1,-7 5-49-15,-9-4-178 0,-1 5-226 0</inkml:trace>
  <inkml:trace contextRef="#ctx0" brushRef="#br0" timeOffset="19415.5085">7096 9943 1229 0,'-4'-6'553'15,"-2"-4"-278"-15,1 5-79 0,6 6-116 16,5 6-40-1,6 5-4-15,2 7-96 16</inkml:trace>
  <inkml:trace contextRef="#ctx0" brushRef="#br0" timeOffset="20222.0231">7366 10142 660 0,'8'-5'290'16,"8"-1"-139"-16,11 3-93 15,6 3-25-15,8-1-15 0,-5 1-1 16,-3 0 1-16,-9 0 2 15,-14-1 25-15,-6-1 3 16,-12 2-1-16,-7 0-2 16,-8 2-25-16,-7 2-5 15,2 3-1-15,0 5 0 16,13 5 0-16,7 3-1 16,9 3-5-16,9 3-5 15,12 3-2-15,5 1 2 16,12-4 4-16,4-2 0 15,2-9-18-15,0-5-38 16,-1-10-133-16,0-4-94 16,-5-12-101-16,-1-1 38 0,-5-7 242 15,0-4 148-15,-3 0 216 16,-3 2 38-16,-7 7-36 16,-5 6-21-16,-12 7-45 15,-3 5-32-15,-9 3-72 16,-4 3-29-16,-11 6-49 15,-5 1-6-15,0 3-4 16,1 0-3-16,3-5 3 0,4-2 3 16,-3-7 4-1,4-3-9-15,7-10-23 16,3-1-10-16,10-6-17 0,3 1 4 16,10 5 12-16,2 0 4 15,1 9-2-15,2 4-3 16,-4 9 6-16,1 7 6 15,0 9 14-15,0 2 9 0,1 1 1 16,3-3-1 0,7-7-1-16,1-4 3 15,3-11 6-15,0-7 3 0,-8-11 2 16,2-4-2 0,-7-6-5-16,-10-2-3 15,9 1-2-15,-7 1-3 0,0 9-6 16,8 4-4-16,-14 9-10 15,0 3 2-15,-1 9 10 16,0 5 7-16,0 5 17 16,3 7-2-16,0-3-5 15,-1 0-4-15,1-5 19 0,1-4-58 16</inkml:trace>
  <inkml:trace contextRef="#ctx0" brushRef="#br0" timeOffset="20534.9895">8824 10032 770 0,'2'-3'453'0,"-4"-1"-36"16,0 4-230 0,2 0-116-16,4 30-18 0,9 54 0 15,2-17 1-15,0 14-4 16,-3 7-9-16,-4-2-14 16,0-5-4-1,-3-18-5-15,-2-10-2 16,3-18 1-16,-3-9 0 0,0-15-31 15,0-7-71-15</inkml:trace>
  <inkml:trace contextRef="#ctx0" brushRef="#br0" timeOffset="20700.9272">8873 10308 1061 0,'7'-5'409'0,"18"-4"-277"0,14 4-81 16,5 4-32-16,16 1-3 16,-5 5-51-16,-5-4-134 15</inkml:trace>
  <inkml:trace contextRef="#ctx0" brushRef="#br0" timeOffset="21044.5341">9513 10104 858 0,'-18'-8'426'0,"-13"-6"-133"0,2 6-162 15,3 3-39 1,5 4-56-16,6 2-20 16,8 6-31-16,6 1-5 15,8 6 4-15,8 1 6 0,9 0 11 16,2-1 4-16,1-2 2 15,-7-3 2-15,-10-1-3 16,-5-3-3-16,-12-2-3 16,-8 0 0-16,-12-2 0 15,1 2 2-15,1 1 8 16,4 1 10-16,10 2 29 16,7 3 12-16,6 5 24 15,11 2 0-15,13 2-17 16,5-2-7-16,11-6-27 15,-1-5-10-15,3-6-44 16,-3-1-377-16</inkml:trace>
  <inkml:trace contextRef="#ctx0" brushRef="#br0" timeOffset="21763.6756">10348 9978 800 0,'20'-2'353'16,"16"-3"-185"0,32 2-51-16,13 2 2 0,12 2-36 15,0 1-13-15,-6 5-33 16,-15-5-11-1,-17-1-4-15,-12-1 0 16,-22-9 11-16,-5 5-32 0,-12-3-77 16,-7-1-43-1,-8 2-117-15,-6-1-29 0,-9 3-68 16,-4 4 1-16,-4 5 101 16,-1 2 60-16,6 1 185 15,3 0 91-15,11-1 95 16,3-4 40-16,8 8-4 0,4-1-20 15,1 10-40-15,3 6-23 16,1 9-10-16,-2 3-14 16,2 5-38-1,-1 2-14-15,-4-2-29 0,0 1-12 16,-2-9-14-16,2-5-3 16,2-9-2-16,0-8 0 15,8-10-86 1,-1-6-131-16</inkml:trace>
  <inkml:trace contextRef="#ctx0" brushRef="#br0" timeOffset="22037.2493">11182 10093 767 0,'9'0'401'0,"6"-1"-109"0,8 1-127 16,3 0-32-16,7 1-54 16,5 3-22-16,1-2-32 15,1 0-9-15,-5 0-13 16,-12-1-34-16,0 1-125 15,-4 2-113-15</inkml:trace>
  <inkml:trace contextRef="#ctx0" brushRef="#br0" timeOffset="22263.2524">11206 10211 832 0,'0'1'360'0,"5"4"-168"0,8 0-44 16,11 0-54-16,7 1 0 15,14-2-23-15,1 0-2 16,2-2-13-16,-2-1-7 16,-10-1-14-16,-6 0-7 15,-9-3-5-15,-6-2-23 0</inkml:trace>
  <inkml:trace contextRef="#ctx0" brushRef="#br0" timeOffset="23432.5189">11991 9849 904 0,'3'0'374'15,"1"8"-203"-15,-3 12-51 0,-6 17-49 16,-5 4-2-16,-1 3-24 16,3 1-13-16,8-9-15 15,6-4-3-15,15-8-2 16,8-7-1-16,14-3 0 15,2 0-1-15,-5-4-10 16,-2-3-57-16,-15-6-396 16</inkml:trace>
  <inkml:trace contextRef="#ctx0" brushRef="#br0" timeOffset="23612.4045">12182 10002 680 0,'0'4'373'0,"0"-3"-88"15,0 1-101-15,-2-2-96 0,1 21-19 16,8 55-6-16,-1-32-7 16,4 4-12-16,-3 4-6 0,2-1-9 15,1-3-4-15,-1-10-11 16,0-10-70 0</inkml:trace>
  <inkml:trace contextRef="#ctx0" brushRef="#br0" timeOffset="23970.8628">12431 10015 993 0,'2'6'384'0,"14"11"-254"15,8 6-36-15,19 6-5 16,3 3-13-16,-5 4-24 0,-8-3-15 15,-18 1-19-15,-14-2-4 16,-17-5-1-16,-5-3 3 16,-14-14 6-16,1-5-2 15,-1-12-9 1,9-7-11-16,14-7-20 0,12-3-7 16,29-6-4-16,7-3 7 15,16-5 10 1,0-2 7-16,-11 5 27 15,-8 0 24-15,-20 7 45 16,-11 4 11-16,-18 0-14 16,-10 4-20-16,-12 10-46 15,-4 8-13-15,5 11 15 16,4 7-89-16,12 4-277 16</inkml:trace>
  <inkml:trace contextRef="#ctx0" brushRef="#br0" timeOffset="24510.3389">13375 10145 553 0,'2'-7'350'16,"0"-2"-33"-16,-7 0-99 0,-8-1-36 15,-12 1-50-15,-3 3-22 16,-3 2-47-16,4 4-17 0,9 4-34 16,2-1-12-16,10 5-3 15,4-1 0-15,9 8 3 16,11 5 2-1,12 6 1-15,2 4 1 0,5-2 2 16,-6-1 2 0,-10-4 6-16,-7-3 5 0,-14-4 21 15,-8-3 10-15,-19-7 2 16,-5-5 1-16,-7-7-19 16,1-4-10-16,10-5-38 15,12 0-64-15,7 1-225 16</inkml:trace>
  <inkml:trace contextRef="#ctx0" brushRef="#br0" timeOffset="24871.4116">13779 10119 555 0,'19'-5'388'16,"14"1"13"-16,15-2-200 16,1 0-43-16,5 4-76 15,-2 2-21-15,-14 2-30 0,-3 1-10 16,-14 1 8-16,-4-1-50 16,-8 0-183-16</inkml:trace>
  <inkml:trace contextRef="#ctx0" brushRef="#br0" timeOffset="25059.5118">13865 10198 781 0,'3'4'418'15,"5"1"-116"-15,19 2-64 0,7-1-21 16,15 1-52-16,2-5-33 15,-2-2-55-15,-4-1-23 16,-7-5-73-16,-4 4-99 16</inkml:trace>
  <inkml:trace contextRef="#ctx0" brushRef="#br0" timeOffset="25586.1819">14637 10071 735 0,'-3'-5'391'0,"-3"-14"-110"15,4-6-57 1,11-4-111-16,9-4-43 0,13 3-43 15,10 8 4-15,12 15 5 16,2 15 2-16,0 24-7 16,-8 7-11-16,-24 9-1 15,-19-5 7-15,-33-3 12 16,-13 1 2-16,-15-2-8 16,0-3-7-16,7-4-11 15,13-5-2 1,20-14 1-16,7-4 0 0,19-9-1 15,7-5-2-15,14 1-2 16,9 0-3-16,7 4-2 16,1 0 0-16,-4 2 0 15,-3 2 0-15,-7-3-85 0,-8 0-102 16</inkml:trace>
  <inkml:trace contextRef="#ctx0" brushRef="#br0" timeOffset="25793.9812">15172 10138 1228 0,'5'0'526'0,"-4"0"-262"15,0 0-39-15,-1 0-79 16,-1 0-26-16,0 0-67 15,1 0-25 1,0 0-116-16</inkml:trace>
  <inkml:trace contextRef="#ctx0" brushRef="#br0" timeOffset="26471.2702">15487 10069 564 0,'-1'1'256'0,"1"-1"-133"15,1-1-36-15,-1 0-13 16,4-1-12-16,24-9-4 16,31-9 6-16,-25 11 2 15,3 8-1-15,3 11 2 16,-5 10-3-16,-17 9 2 16,-18 0 15-16,-23 2 15 15,-11-2 0-15,1 0-38 16,3 1-19-16,7-7-20 15,11-5-3-15,8-7-3 16,6-4 0-16,12-5-2 16,-2 1-1-16,6-3 0 15,5 0-3-15,5-1-3 0,6-2-13 16,6-2-171-16</inkml:trace>
  <inkml:trace contextRef="#ctx0" brushRef="#br0" timeOffset="26893.213">15896 9965 1006 0,'7'-8'460'16,"1"-6"-220"-16,0 11-116 16,-4 3-44-16,-10 13-37 15,-3 2-9-15,-6 9-6 16,-3 0-1-16,6 3-9 15,2 1-4-15,12-6-4 16,7 1 0-16,13-5 1 16,8-3 2-16,3-5 3 15,-1-6 1-15,-4-7-2 16,-7-3-1-16,-5-7-27 16,-5-4-24-16,-1-4-59 0,-2-1-22 15,-8-6 4 1,2 4 21-16,-3-3 57 0,-6 0 18 15,4 10 24 1,-3 4 14-16,2 10 20 0,0 6 1 16,3 10-2-1,-1 6-8-15,-2 11-10 0,7 8 7 16,1 1 9-16,3 4-1 16,5-1-5-16,-2-5-5 0,-2-7-9 15,0-5-1-15,-1-12 0 16,1-3-57-16</inkml:trace>
  <inkml:trace contextRef="#ctx0" brushRef="#br0" timeOffset="27291.8874">16710 10077 648 0,'-9'-8'366'16,"-5"-6"-82"-16,-7 4-115 0,-2 1-44 16,2 8-66-16,-1 1-21 15,4 5-37 1,1 1-8-16,8 4-5 0,2 3 2 15,11 6 8-15,3-1 3 16,10 5 4-16,5 2 1 16,3 1 14-16,6-1 8 0,-11-3 26 31,1-3 20-31,-17-4 37 16,-8-3 15-16,-14-3 5 0,-6-4-15 15,-5-1-46-15,-1-3-22 16,10-2-32-16,-1-1-5 15,9 1-31-15,2-3-52 16,2 1-143-16</inkml:trace>
  <inkml:trace contextRef="#ctx0" brushRef="#br0" timeOffset="27844.286">17049 10249 593 0,'0'-1'329'0,"2"1"-17"15,-2-1-31-15,0 1-36 16,0 0 6-16,0 0-24 15,0 0-16-15,0 0-30 16,0 0-17-16,0 0-39 16,0 0-22-16,0 0-36 0,0 0-18 15,0 0-30-15,0 0-46 16</inkml:trace>
  <inkml:trace contextRef="#ctx0" brushRef="#br0" timeOffset="29803.96">22269 7933 212 0,'-3'-4'105'0,"0"-7"-9"0,7-4-16 15,15-8 21-15,10-1 1 0,15-6 0 16,8 5-3-16,15 10-26 15,2 5-18-15,9 34-49 16,-2 19-15-16,-10 31-15 31,1 12 2-31,-6 5 14 16,8-7 5-16,10-7 6 0,5-6 4 16,0-19-36-16,-12-11 93 15,-23-24 19-15,-10-11 5 16,-12-6 42-16,-5-1-97 15,5 2-21-15,3 4-6 16,7 3-17-16,0 1-209 16</inkml:trace>
  <inkml:trace contextRef="#ctx0" brushRef="#br0" timeOffset="30402.7742">23638 8507 403 0,'4'-7'183'0,"4"-1"-83"15,-1 3-43-15,0 11-43 16,0 7-4-16,-2 13-2 16,2 15 4-16,9 15 22 0,1 11 5 15,19 20 9-15,8-1-1 16,26 2-5-16,14-3-3 15,22-11-7 1,7-6-1-16,-2 6-13 16,-1 9-5-16,-10 8-8 15,-8 4-4-15,-17 3-1 16,-20 1 2-16,-25 9 6 0,-14-5 4 16,-24-14 8-16,-7-16 3 15,-21-26 6 1,-5-10 3-16,-5-12-42 15,2-6-125-15</inkml:trace>
  <inkml:trace contextRef="#ctx0" brushRef="#br0" timeOffset="31210.3603">23677 7858 462 0,'-14'-12'279'16,"-9"-9"-36"-16,6-7-92 15,4-4-24-15,15-4-62 16,11 2-27-16,18 4-31 15,8 7 0-15,7 15 1 16,0 8 2-16,-10 20 3 16,-8 8-3-16,-18 14 5 15,-10 5 10-15,-17 12 13 0,-12 4 1 16,-18-5-3-16,-7-8-6 16,3-17-9-1,9-8 2-15,23-19 6 0,10-1 0 16,12-12-10-1,9-3-7-15,6 1-12 0,7 4-6 16,4 7-2-16,1 6 1 16,5 7 3-16,-1-2 3 15,3 3-40-15,4-1-86 0</inkml:trace>
  <inkml:trace contextRef="#ctx0" brushRef="#br0" timeOffset="31675.0487">24072 7752 567 0,'3'-4'290'15,"0"2"-75"-15,-2 2-70 16,-2 0-52-16,0 0-12 15,-11 19-20-15,-23 35-12 16,20-23-27 0,7 3-6-16,11-2-9 0,5-4 0 15,10-6 4-15,3-4 2 16,5-8 8-16,-2-8 2 16,-3-6-22-1,-4-9-23-15,-6-9-62 0,0 1-41 16,-5-4-45-16,0 1 7 15,3 1 51-15,-1 2 38 16,0 4 74-16,0 3 38 16,-6 3 55-16,1 5 20 15,-3 6 7-15,-2 0-18 0,-6 9-41 16,-2 6-11 0,-5 10-11-16,1 7-3 15,1 12 1-15,1-2-7 0,6-1-6 0,1-4-3 16,5-9-6-1,2 1-1-15,2-5-62 16,-2 0-105-16</inkml:trace>
  <inkml:trace contextRef="#ctx0" brushRef="#br0" timeOffset="32068.4607">24577 8123 448 0,'-2'-6'275'0,"-5"-5"-8"16,-6-3-74-16,-10 4-72 0,-3-4-25 15,-7 8-47-15,2 4-19 32,12 4-32-32,7 12-9 0,12 1-7 15,9 7 0 1,9 4 8-16,0 1 3 16,6 4 4-16,-1-2 19 0,-9-2 25 15,-6 0 24-15,-12-6 52 16,-9-1 3-16,-11-8 0 15,-6-7-14-15,-1-11-38 16,4-6-18-16,11-5-21 16,10 1-56-16,11 2-276 15</inkml:trace>
  <inkml:trace contextRef="#ctx0" brushRef="#br0" timeOffset="39518.4332">2115 11160 561 0,'0'-5'302'0,"-5"-6"-63"0,-8-3-24 16,-5 5-56-16,-9 0-22 15,-16 4-48-15,-3 5-24 16,-11 3-41-16,3 5-18 15,12 11-17-15,8 1-6 16,16 9-9-16,13 2-1 16,17 2 1-16,7-1 3 15,19-4 13-15,10-5 6 16,10-9 6-16,-2-6 4 0,-9-5 3 16,-16-3 2-1,-23-2 3-15,-7-2-1 0,-17-1-4 16,-6 2-3-16,-15 3-8 15,-5 6 0-15,-7 6 1 16,2 3-2-16,10 8-9 16,8 2-5-16,19 6-7 15,5 2 0-15,14-4 7 16,12 0 7-16,18-10 10 16,8-7 3-16,12-7 7 15,-1-5 3-15,-9-11 5 16,-5-3 3-16,-14-7 3 0,-4-2 2 15,-12 1 14-15,-7 3 6 16,-3 15-10-16,-5 4-7 16,-6 11-23-16,1 9-8 15,0 4-1-15,-1 4 3 16,4-4 3-16,-2-6 2 16,3-7 7-16,4-1 4 15,5-10 15-15,5-3 3 0,-1-12 0 16,-2-10-3-1,3-2-15-15,1-5-7 0,3 4-7 16,2 1-5-16,3 10-2 16,-3 3 2-1,2 11 0-15,-1 7-1 0,-1 11-4 16,-2 8-3-16,-6 3 4 16,-1 1 5-16,-8 0 6 15,0-1 5-15,-1-1-78 16,0-5-75-16</inkml:trace>
  <inkml:trace contextRef="#ctx0" brushRef="#br0" timeOffset="39691.0715">2563 11440 974 0,'0'-2'480'15,"-2"2"-206"-15,2 9-93 16,-4 12-125-16,3 5-34 0,4 11-4 15,0-1-2-15,2-6-93 16,-5-5-111-16</inkml:trace>
  <inkml:trace contextRef="#ctx0" brushRef="#br0" timeOffset="39803.4459">2548 11207 914 0,'-4'-6'388'16,"0"-4"-250"-16,4 10-82 0,5 14-236 16</inkml:trace>
  <inkml:trace contextRef="#ctx0" brushRef="#br0" timeOffset="40091.7789">2911 11477 802 0,'-5'-9'407'0,"-9"-8"-113"15,1 4-90-15,-4 0-99 16,1 6-34-16,-3 7-62 16,0 6-21-16,4 9-22 15,3 2-6-15,9 12 2 16,7 0 7-16,11 0 13 15,1-2 8-15,7-7 22 16,-5-6 11-16,-4-4 11 0,-6-4 4 16,-5-4 1-1,-3-1-1-15,-9-4-47 0,0 0-71 16</inkml:trace>
  <inkml:trace contextRef="#ctx0" brushRef="#br0" timeOffset="40378.0902">2945 11463 1071 0,'10'-1'494'0,"12"1"-197"0,-2 9-163 15,0 6-28-15,-2 2-45 16,-9-1-19-16,-3 2-16 16,-3-1-8-16,-3-2-4 15,1-5 0-15,3-4 7 16,-1-6 5-16,4-11-21 15,2-5-12-15,5-6-20 16,3 1-7-16,4 7 9 16,-2 4 6-16,-3 8-5 15,-4 6-3-15,-3 10 12 16,-5 5 6-16,-4 7 14 16,1 1 5-16,0 0-2 0,5-1-10 15,7-6-216-15</inkml:trace>
  <inkml:trace contextRef="#ctx0" brushRef="#br0" timeOffset="40672.077">3510 11453 780 0,'0'3'345'0,"3"9"-144"15,3 5-53-15,3 4-7 0,6 3-13 16,-1 1-28 0,-1-3-13-16,-11-1-18 0,-6-2-3 15,-8-6 0-15,-7-5-3 16,0-8-1-16,0-1-38 15,4-6-174 1,4 0-373-16</inkml:trace>
  <inkml:trace contextRef="#ctx0" brushRef="#br0" timeOffset="40949.93">3995 11711 520 0,'2'4'362'0,"6"8"41"15,0 3-89-15,-6 5-94 16,-5 1-42-16,-5 1-73 0,-9-1-31 15,3-4-123 1,3 2-331 0</inkml:trace>
  <inkml:trace contextRef="#ctx0" brushRef="#br0" timeOffset="41600.3379">5016 11431 709 0,'0'-7'367'0,"-1"-4"-90"16,0 1-38-16,-1 7-86 15,1 7-48-15,1 22-68 16,0 13-22-16,4 23-7 16,1 5 5-16,-3 7 2 0,5-1-1 15,2-2 3 1,-1-9-9-16,6-12-159 0</inkml:trace>
  <inkml:trace contextRef="#ctx0" brushRef="#br0" timeOffset="42044.9111">5332 11545 914 0,'0'-2'421'16,"-2"-4"-202"-16,0 15-137 16,-3 4-34-1,5 13-47-15,1 4 3 0,5 4 7 16,8 1 0-16,2 0 1 16,4-4 1-16,4-7 6 0,-1-6 5 15,1-15 14-15,-3-3 3 16,5-14 3-16,0-7-3 15,-3-9-11 1,-2-1-4-16,-8 1-10 16,-2 3-4-16,-8 7-6 15,1 5-2-15,-5 9-9 16,1 5-6-16,-3 8-2 0,2 6 2 16,1 6 10-1,0 3 3-15,7 5 5 0,2 3 0 0,3-1 2 16,0-3 2-1,1-7-33-15,3-9-63 0</inkml:trace>
  <inkml:trace contextRef="#ctx0" brushRef="#br0" timeOffset="42466.7302">5256 11398 476 0,'3'-1'287'0,"5"-5"-17"16,4 1-62-16,14 1-66 15,9 1-23-15,12 4-32 16,3 4-15-16,11 5-22 16,-2 0-11-16,-5 0-16 15,-3-2-2-15,-19-7-3 16,-9 1-2-16,-18-7-20 16,-6-3-8-16,-15-3-8 15,-4-4 0-15,-1-1 13 16,1-3 2-16,7 7-5 0,6 1-6 15,5 9-12-15,2 5 0 16,4 10 5-16,1 1 4 16,4 7 12-16,0-2 3 15,-1-1 6-15,3-2-24 16</inkml:trace>
  <inkml:trace contextRef="#ctx0" brushRef="#br0" timeOffset="42787.1066">5917 11421 818 0,'-2'-11'402'15,"3"-2"-131"-15,-2 5-48 16,-2 10-100-16,4 11-32 16,2 15-51-16,4 9-16 15,1 16 1-15,-1 6-4 16,0 11-7-16,-4 1-2 16,6 4-1-1,-2-4-1-15,-5-14 4 0,3-6 2 16,-3-22-14-16,-1-11-34 0,3-12-169 15</inkml:trace>
  <inkml:trace contextRef="#ctx0" brushRef="#br0" timeOffset="43069.8835">6239 11593 644 0,'9'1'374'0,"6"-1"-12"0,16 4-203 0,3-3-28 15,4 0-37 1,3 3-24-16,-9-3-32 0,5-1-9 0,-5 0-25 15,-2 0-39-15,-6 0-121 16,-7-1-113-16</inkml:trace>
  <inkml:trace contextRef="#ctx0" brushRef="#br0" timeOffset="43243.5225">6309 11714 510 0,'4'4'363'16,"6"3"-1"-16,12-4-99 16,8 3-21-16,1-4-69 0,3-1-34 15,7-1-55 1,-2 0-19 0,1-1-58-16,-6-1-77 15</inkml:trace>
  <inkml:trace contextRef="#ctx0" brushRef="#br0" timeOffset="43864.9344">6913 11539 720 0,'2'-1'326'0,"9"0"-166"16,0 5-25-16,-2 19-33 15,11 11-21-15,3 18-12 16,8 10-4-16,1 8-24 16,-4-1-7-16,-9-13-6 0,-4-11 1 15,-3-28 19 1,2-16 9-16,3-25 4 0,1-17-1 15,-2-22-18 1,-2-7-7-16,-14-14-7 0,-10-4-1 16,-7-20 14-16,-4-1-1 15,-1 11-8-15,5 15-4 16,1 38-28-16,2 17-9 0,5 23-20 31,3 10-7-31,8 22-225 0</inkml:trace>
  <inkml:trace contextRef="#ctx0" brushRef="#br0" timeOffset="44789.1366">7082 11160 172 0,'-7'-1'68'0,"-7"-4"40"15,2 0 20-15,11 2 29 16,3-2 5-16,12 2-72 16,10 1-18-16,20 0 0 15,19 2 15-15,41 2 31 16,11-4 0-16,75-3 16 16,32-5-10-16,65-1-34 15,32-3-14-15,19 1-45 16,9 6-13-16,1-2-9 0,-1 9-3 15,-20 6 0-15,-30 0 1 16,-48 6 2 0,-31 0-15-16,-66-1-35 0,-25 0-11 15,-58-3-8-15,-25-1 17 16,-36-7 31-16,-4 0 10 16,-14-5 2-16,0-1-1 15,0-2-2 1,-5 1 0-16,0 3-3 0,2 2-1 15,0 5 0-15,2-2 0 16,0 5 2-16,0-6 2 16,8 3 3-16,3 4 2 15,6-6 5-15,2 2 1 0,4-3-2 16,-2 0-1-16,-1-1-3 16,2 3-2-16,-10-1 0 15,4 7 0-15,0 16 2 16,-1 8 3-16,2 17 1 15,-4 5 1-15,-4 4-34 16</inkml:trace>
  <inkml:trace contextRef="#ctx0" brushRef="#br0" timeOffset="46598.1135">7478 11487 598 0,'-2'4'296'16,"-10"0"-94"-16,5 7-46 15,-7 6-59-15,-3 0-22 16,5 10-32-16,2-1-5 15,12 3-8-15,6 0 0 0,19-6 0 16,1-7-5-16,9-7-3 16,1-3 1-16,-8-6-3 15,-5-2-32-15,-12-6-116 16,-4-2-68-16</inkml:trace>
  <inkml:trace contextRef="#ctx0" brushRef="#br0" timeOffset="46763.5892">7632 11519 625 0,'0'-2'368'16,"1"0"-73"-16,2 13-99 16,-3 4-38-1,3 19-44-15,2 4-9 0,2 9-30 16,3 3-15-16,1-2-24 16,-1 1-6-16,-1-10-23 15,1-8-63-15,3-9-271 16</inkml:trace>
  <inkml:trace contextRef="#ctx0" brushRef="#br0" timeOffset="47070.2872">7969 11643 772 0,'-13'-9'391'0,"-11"-8"-122"15,4 8-146-15,0 3-40 16,-1 9-53-16,5 4-18 16,-1 12-14-16,5 8-4 15,11 7 0-15,2 7 3 16,8-1 5 0,7-1 2-16,5-10 9 15,0-9 17-15,9-17 32 0,3-7 19 16,-3-19 18-1,1-2-9-15,-13-9-24 0,-9-3-18 16,-9 2-25-16,-6 2-8 16,3 9-119-16,2 7-110 15</inkml:trace>
  <inkml:trace contextRef="#ctx0" brushRef="#br0" timeOffset="47405.5265">8230 11642 548 0,'-9'-6'346'16,"-2"1"-18"-16,-6 3-182 15,2 4-54-15,-2 9-64 16,3 0-17-16,3 10-9 15,4 3 1-15,11 6 3 0,5 2 1 16,13 1 9-16,4-4 22 16,8-12 29-1,0-6 12-15,-1-16 31 0,-2-9-6 16,-15-12-1-16,-1-2-6 16,-15-5-24-16,-5 1-10 15,-10 7-25-15,-12-1-9 16,-6 9-15-16,-1 1 11 0,4 4-131 15,11 8-90 1</inkml:trace>
  <inkml:trace contextRef="#ctx0" brushRef="#br0" timeOffset="47753.1906">8337 11351 736 0,'0'-14'386'0,"-3"-11"-100"16,11 8-125-16,1 1-26 15,7 10-51-15,8 3-25 16,0 12-34-16,5 8-15 15,-12 6-3 1,-9 7 3-16,-23 2 7 0,-9 2 3 0,-5 5-3 31,3-6-2-31,14-1-6 0,8-7 0 0,13-15 4 16,13-3 0-16,23-9 3 16,9-1 2-16,9-1-98 15,-4-1-99-15</inkml:trace>
  <inkml:trace contextRef="#ctx0" brushRef="#br0" timeOffset="48087.894">8861 11570 356 0,'4'-7'278'16,"0"-5"66"-16,0 2-24 16,-5 8-74-16,0 4-40 15,-1 13-65-15,1 7-30 16,1 13-32-16,0 6-11 15,4 5-28-15,-4 2-11 0,4 0-11 16,-1-4-2-16,1-8-1 31,5-6-27-31,-1-15-99 16,-1-8-60-16</inkml:trace>
  <inkml:trace contextRef="#ctx0" brushRef="#br0" timeOffset="48260.6155">8693 11751 718 0,'15'-3'378'0,"7"-2"-119"0,17 1-96 16,11-1-22-16,10 1-56 16,5 2-21-16,-2 1-22 15,-7 0-8-15,-12 2-178 16</inkml:trace>
  <inkml:trace contextRef="#ctx0" brushRef="#br0" timeOffset="48823.0698">9683 11587 557 0,'4'2'335'0,"1"-2"-37"16,-6 0-71-16,0-2-108 16,0 1-46-16,-23-1-57 15,-38-5-8-15,25 5-2 16,1 2-1-16,4 1-2 16,3-1-1-16,5 5-1 15,2-1-1-15,3 0-3 16,3 0-2-16,5 7-5 0,3 0 8 15,1 5 16 1,1 2 10-16,7-2 14 0,-1 1-3 16,9-4-3-1,3-1 0-15,9-7 5 0,7-2 0 16,16-1-7-16,7 0-8 16,9 5-12-16,1 4-5 15,-13 7 0-15,-6 4-1 16,-26 2 1-1,-11 2 3-15,-16 2 4 0,-16-2 3 0,-14-5 4 16,-7-8 0 0,-1-12-30-16,7-6-61 15</inkml:trace>
  <inkml:trace contextRef="#ctx0" brushRef="#br0" timeOffset="49181.9378">10090 11694 631 0,'-8'-7'339'16,"-15"-10"-74"-1,-6 4-62-15,-4 2-81 0,-4 3-36 0,5 13-54 16,5 3-17-1,4 11-15-15,7 7 0 0,8 7 4 16,3 8 4-16,12 4 7 16,8 1 9-16,15-7 17 15,7-9 8-15,9-17 6 16,3-12 6 0,-7-14 20-16,-4-7 2 0,-15-12 1 15,-10-2-13-15,-20-7-37 16,-11 1-9-1,-15 8-19 1,0 4-5-16,5 14-118 0,6 7-108 16</inkml:trace>
  <inkml:trace contextRef="#ctx0" brushRef="#br0" timeOffset="49514.0689">10461 11745 857 0,'-6'-9'389'0,"-16"-13"-168"16,-4 4-39-16,-7 2-65 15,3 5-27-15,0 8-53 16,3 3-21-16,5 9-23 15,3 4-7-15,9 12 8 16,0 3 2-16,10 13 5 16,0 3 7-16,16-1 5 15,9-1 11-15,8-13 17 16,11-9 7-16,0-20 8 16,-3-5-2-16,-6-18-7 15,-11-3-2-15,-16-8-17 16,-8-3-5-16,-14 0-98 0,-4 2-72 15</inkml:trace>
  <inkml:trace contextRef="#ctx0" brushRef="#br0" timeOffset="49845.2978">10513 11484 849 0,'6'-16'378'0,"10"-18"-160"16,6 6-41-16,12 12-45 15,-4 7-12-15,1 7-33 16,-5 3-25-16,-7 14-27 16,-6 1-3-16,-13 11-3 0,-6-2 0 15,-21 4-1-15,-4-3-2 16,-6 0-9-1,2-2-4-15,22-8 0 0,13 1 0 16,25-7 5 0,12-1 0-16,10-7-1 0,5-2-3 15,-5-1-3-15,-1-1-3 16,-11-3-83 0</inkml:trace>
  <inkml:trace contextRef="#ctx0" brushRef="#br0" timeOffset="65425.4491">11589 11624 509 0,'7'-9'247'16,"7"-16"-88"-16,6-4-42 15,7 0-13-15,-2 4 9 0,-4 9 12 16,-2 8 0-16,-7 13-28 0,-1 7-14 16,-2 14-16-16,1 7-4 15,7-2-6 1,5-1-7-16,11-11-12 16,0-6-4-16,-1-12-2 0,-4-3 3 31,-14-12 1-31,-6-1-2 15,-13-7-37-15,-6 4-51 0,-6 5-146 16,-1 3-131-16</inkml:trace>
  <inkml:trace contextRef="#ctx0" brushRef="#br0" timeOffset="65658.379">11577 11794 789 0,'4'4'373'0,"12"3"-123"16,13-3-36-16,17-9-26 0,13-4-21 15,13-4-46-15,-2-1-20 16,1 9-32-16,-11 1-19 16,-24 4-16-16,-10 0-6 15,-19 4-8-15,-5-3-2 16,-2 0 1-16,-2 1-44 15,1-3-155-15</inkml:trace>
  <inkml:trace contextRef="#ctx0" brushRef="#br0" timeOffset="69081.3754">12740 11487 561 0,'-9'-7'391'0,"-4"-2"19"16,-15 7-211-16,-1 5-58 16,-7 11-90-16,0 8-33 0,8 13-32 15,4 1-8-15,18 13-4 16,7-2 2-16,15-1 6 16,10-3 4-16,7-12 11 15,5-6 3-15,-3-11 31 16,-9-10 19-16,-9-9 80 15,-12-5 32-15,-12-10 11 16,-9 2-12 0,-23 1-80-16,-4 2-35 0,-3 9-20 15,9 1-76-15,20 5-233 16</inkml:trace>
  <inkml:trace contextRef="#ctx0" brushRef="#br0" timeOffset="69347.2421">12942 11511 937 0,'0'-4'476'16,"2"-4"-163"-16,-5 7-158 0,-1 6-46 0,-8 7-70 15,-1 3-19-15,2 10-8 16,1 1-5-16,8 5-4 15,6 1-1 1,10-3 0-16,0-2 0 0,13-7 3 16,2-3 0-1,1-9 1-15,2-3-1 16,-9-6-27-16,-5-3-89 0,-1-7-191 16</inkml:trace>
  <inkml:trace contextRef="#ctx0" brushRef="#br0" timeOffset="69506.3389">13117 11553 572 0,'-2'-5'373'16,"-6"-4"-39"-16,3 16-111 0,3 9-46 16,0 15-64-16,3 4-10 15,6 9-45-15,-2-1-10 16,4 2-17-16,-1-2-7 16,4-8 23-16,1-8-97 15</inkml:trace>
  <inkml:trace contextRef="#ctx0" brushRef="#br0" timeOffset="69861.6304">13534 11597 620 0,'-8'-6'360'16,"-11"-13"-44"-16,-5 7-77 0,-7 7-104 16,-2 3-43-16,-2 12-60 15,3 4-21-15,3 9-15 16,8 6-2-16,13 6 2 16,9-1 2-16,22 0 7 0,6-6 5 31,15-8 5-31,7-6 3 0,-2-14 26 15,0-9 10 1,-14-11 30-16,-10-6 31 0,-16-6 14 16,-6 0-8-16,-17 2-25 15,-6 1-37-15,-14 9-44 16,-4 5-11-16,5 9-120 16,5 6-89-16</inkml:trace>
  <inkml:trace contextRef="#ctx0" brushRef="#br0" timeOffset="70061.0086">13706 11828 1345 0,'0'-3'616'0,"-4"0"-277"15,3 3-205-15,1 0-60 16,0 0-58-16,0 0 36 16,0 0-193-16</inkml:trace>
  <inkml:trace contextRef="#ctx0" brushRef="#br0" timeOffset="70549.1167">13958 11546 596 0,'2'-5'364'16,"6"-4"-1"-16,6-2-116 15,12 1-74-15,5 3-33 16,6 5-53-16,-3 6-24 16,0 6-36-1,-9 0-7-15,-6 3-10 0,-9 0-4 0,-14 2-2 16,-1 0-1-1,-13 0 4-15,2-4 0 16,9-2-1-16,4 0-3 16,10-4-2-16,8 0-1 0,7 1 1 15,5 2 0 1,4 6 0-16,-4 2-1 16,-15 4-1-16,-14 1 16 15,-24 2 37-15,-9-1 16 16,-13-5 16-16,-2-5-14 0,9-12-31 15,4-3-17-15,18-6-97 16,10 1-100-16</inkml:trace>
  <inkml:trace contextRef="#ctx0" brushRef="#br0" timeOffset="71152.5426">14818 11379 780 0,'6'6'337'16,"4"10"-163"-16,-2 6-38 16,-6 3-22-1,-4 0-18-15,-3-4-34 16,-2-5-15-16,4-9-22 0,3-1 0 15,8-12-1-15,5-4 0 0,8-13-2 16,3-6-8 0,1 0-8-16,3 0 10 15,-3 13 23 1,0 5 9-16,-8 13 20 16,-3 7-3-16,-8 11-10 0,-6 0-1 15,-3 6-11 1,-4-4-7-16,-2-3-12 15,-1-4-7-15,1-7-7 16,5-2 1-16,11-9-1 16,5-4-1-16,7-14 1 15,1 1-3-15,-3-3-3 16,1 3 1-16,-5 10-5 0,4 7-1 16,-3 12-2-16,-1 7 0 15,-4 10 0-15,-2-2 3 16,-3 2 0-16,0 1 0 15,2-3-72-15,0-1-127 16</inkml:trace>
  <inkml:trace contextRef="#ctx0" brushRef="#br0" timeOffset="71396.0187">14732 11651 1084 0,'-4'0'479'0,"13"-1"-248"15,18 1-37-15,31 3-88 16,18-2-27-16,9 1-39 0,-3-4-16 16,-10-2-13-16,-3 4-4 15,-15 2-28-15,-6 4-46 16,-17 3-138-16,-12-1-103 15</inkml:trace>
  <inkml:trace contextRef="#ctx0" brushRef="#br0" timeOffset="71722.4338">15074 11854 892 0,'-6'-1'429'0,"-12"-3"-153"16,1 3-71-1,-4 4-68-15,1 3-34 0,6 8-49 16,4 1-16-16,11 6-24 16,10 2-6-16,13 1-2 15,6 1-1-15,3-6 1 0,1-1-1 16,-10-3-3-1,-7-3 28-15,-11-1 59 0,-8-4 27 16,-19-4 44 0,-2 0-19-16,-14-4-50 15,-3-5-26-15,0-1-41 16,-1-3 6-16,11 1-118 0</inkml:trace>
  <inkml:trace contextRef="#ctx0" brushRef="#br0" timeOffset="91803.6216">1875 12558 561 0,'0'0'307'0,"-4"12"-40"15,-1 12-106-15,-6 22-58 16,-1 15-8-16,1 20-31 16,0 5-3-16,1-4-38 15,4-10-2-15,2-26-1 0,5-14 0 16,5-20 4-1,-1-12 1-15,7-20-2 0,2-10 2 16,5-25-4-16,3-8-3 16,-11-16 1-16,-5-3-2 15,-3 11-6 1,1 7-2-16,-1 24-4 0,3 11 0 0,-5 19-16 16,0 7-5-1,8 19 1-15,1 10 1 16,12 16 14-16,2 9 3 15,6 3-3-15,2 3 0 0,0-5 3 16,-1-5 6-16,-9-8 5 16,-3-5 0-16,-12-12-2 15,-5-3-18-15,-10-6-34 16,-1-5-19 0,-11-8-52-16,-5-4-20 0,-6-12 0 15,-9-6 18-15,-1-4 51 16,5 0 34-16,13 7 32 15,14 5 6-15,16 6-2 16,9 1 3-16,13 1-3 16,4 2-6-16,4 1 0 15,2-1 0-15,-1 3-2 16,-1 1 0-16,0 3 0 0,-3 4-1 16,-4 2 5-1,-4 3 8-15,-7 5 41 0,-6 4 19 16,-8 3 33-16,-3 0 6 15,-4-1-28 1,-3-5-15-16,2-12-26 16,1-2-2-16,0-12-6 15,2-6-4-15,3-7-12 16,5-8-10-16,7-3-7 16,6 0-2-16,2 7-2 15,1 3 1-15,1 15 2 0,-2 6 3 0,-4 13 4 16,-5 8 0-1,-5 10 0-15,-3 2 0 16,0 0-7-16,-2-1-62 0</inkml:trace>
  <inkml:trace contextRef="#ctx0" brushRef="#br0" timeOffset="92072.6477">2758 12991 624 0,'5'-5'307'15,"3"-5"-108"-15,-4-1-26 0,-1 1-52 16,-5 1-11-16,-7-2-13 16,-3 2-7-16,-12 0-12 31,-1 0-7-31,0 2-26 16,2 7-22-16,9 5-31 15,2 9-12-15,11 10-4 16,1 1 6-16,8 5 12 15,6-4 2-15,-1-6 4 16,6-3 3-16,0-10 11 16,0-2-59-16,2-5-133 0,-4-9-132 15</inkml:trace>
  <inkml:trace contextRef="#ctx0" brushRef="#br0" timeOffset="92193.9467">2763 12671 1095 0,'-4'-8'528'15,"-6"-5"-212"-15,2 8-93 0,3 12-127 16,0 6-48-16,10 14 1 16,5 6-114-16</inkml:trace>
  <inkml:trace contextRef="#ctx0" brushRef="#br0" timeOffset="92871.1218">3819 12858 604 0,'-17'-1'306'0,"-14"3"-88"16,3 4-65-16,6 8-84 15,8 2-29-15,14 5-39 16,6 0-7-16,7-3-2 0,12-1 3 16,5-10 5-16,4-4 2 15,0-4 4 1,-11-2 5-16,-20 2 0 0,-7 1-1 15,-22 5 12-15,-6 5 13 16,1 7 30 0,2 0 8-16,15 4-11 0,9-3-18 0,10-1-31 15,9-4-7 1,18-3-4 0,5-2 4-16,8-8-37 0,-1 0-83 15</inkml:trace>
  <inkml:trace contextRef="#ctx0" brushRef="#br0" timeOffset="93348.8835">3958 12555 878 0,'4'-3'367'0,"11"-2"-199"16,8 1-70-16,17 1-46 0,7 0-11 16,5 1-21-1,0 0-7-15,-12 0 0 16,-9 0-1-16,-20 2-2 16,-10 2-1-16,-18 7-2 15,-5 0-1-15,-6 3 0 16,0 2-4-16,12-2-5 0,3 3-3 15,11 3-5-15,6 6-1 0,8 7 4 32,5 7 2-32,3 3 4 0,-3 3 1 15,-2 3 1-15,1-4 1 0,-6-5 26 16,0-5 10 0,-6-8 39-16,-4-2 10 15,-13-7-14-15,3-1-7 16,-4-7-35-1,0-1-9-15,5 2-12 0,-4 1-4 16,4 2-5-16,0 3 0 0,4-4 0 16,3 2-1-1,2-3 0-15,1-1-16 16,0-8-53-16,1-2-56 0</inkml:trace>
  <inkml:trace contextRef="#ctx0" brushRef="#br0" timeOffset="93685.153">4026 12812 963 0,'-2'-4'474'0,"-6"0"-183"16,23 6-124-16,12 6-40 15,23 3-67-15,12-2-17 16,11-1-27-16,1-4-18 16,-10-1-263-16</inkml:trace>
  <inkml:trace contextRef="#ctx0" brushRef="#br0" timeOffset="93889.7493">4464 13154 881 0,'6'1'431'0,"1"-1"-135"0,1-3-166 15,-2 2-141-15,-2-2-192 16</inkml:trace>
  <inkml:trace contextRef="#ctx0" brushRef="#br0" timeOffset="94457.1292">5279 12890 578 0,'-7'5'327'0,"-15"5"-61"0,-2 1-59 16,-13-7-65-16,-4-4-32 15,-2-9-36-15,3-8-15 16,15-10-33-16,11-2-13 16,18-4-17-16,12 1-7 15,14 2 9-15,5 8 5 16,10 11 29-16,1 10 9 15,-1 16 13-15,-6 9 7 16,-21 17 9-16,-10 7 5 0,-29 9-10 16,-9 1-7-1,-15-2-30-15,-2-9-10 16,4-12-23-16,0-9-31 0,17-14-40 16,4-9-17-16,12-9-1 15,8-2 26 1,6-7 42-16,12 3 25 15,16 2 40-15,6 2 13 0,10 13 14 16,-1-2-6 0,-6 9-25-16,-3 0-9 0,-3 0-39 0,-5 3-93 31</inkml:trace>
  <inkml:trace contextRef="#ctx0" brushRef="#br0" timeOffset="94633.0186">5879 13117 1313 0,'4'6'529'0,"4"10"-345"16,-6 4-50-16,-10 6-57 15,-10 3-73-15</inkml:trace>
  <inkml:trace contextRef="#ctx0" brushRef="#br0" timeOffset="95632.6854">6826 12874 656 0,'-11'-6'309'16,"-12"-4"-119"-16,-7 2-35 16,-2 8-47-16,-1 3-15 0,10 9-41 15,7 3-20 1,10 2-31-16,8 4-8 0,11 0-5 16,8-1 4-1,11 0 7-15,4-6 1 0,-6-1 6 16,-7-3 0-16,-16-6 2 15,-14 3 0 1,-20 0-2-16,-8 3-7 16,-3 7 40-16,2-2 15 0,14-1 7 15,10 1 6 1,12-4-42-16,9 0-13 16,17 1-6-16,5-3 3 15,9 0 1-15,-5-5-10 16,-6-4-93-16,-2-4-121 0</inkml:trace>
  <inkml:trace contextRef="#ctx0" brushRef="#br0" timeOffset="95775.3561">6770 12663 925 0,'-10'-11'411'16,"-9"-11"-182"-16,8 16-181 15,4 7-40-15,9 11-22 16,5 4-54-16,9 9-205 15</inkml:trace>
  <inkml:trace contextRef="#ctx0" brushRef="#br0" timeOffset="95905.3842">6898 12830 497 0,'16'20'383'15,"18"17"7"-15,7 5-132 16,6 8-61-16,3 3-95 16,-7 1-27-16,-10 7-39 0,-5-1-14 15,-9 0-7 1,-1-4 0-16,-6-16-33 0,3-12-62 15,-2-19-273-15</inkml:trace>
  <inkml:trace contextRef="#ctx0" brushRef="#br0" timeOffset="96073.3964">7271 12952 915 0,'-13'-4'457'0,"-21"4"-151"15,-5 10-57-15,-11 19-96 16,0 6-38-16,0 6-53 15,2 4-20-15,12 5-29 16,7 2 15-16,4-1-123 16,12-4-84-16</inkml:trace>
  <inkml:trace contextRef="#ctx0" brushRef="#br0" timeOffset="96695.2671">7465 13104 876 0,'-2'-11'391'0,"-2"-11"-189"0,-3-4-38 16,-3-5-56-16,-1 2-23 0,-4 1-32 15,4 11-16-15,-5 11-25 16,1 7-10-16,2 14-10 16,-3 4-4-16,9 11 1 15,0-3 1-15,10 1 0 16,0-5 4-16,11-8 4 16,7-2 2-1,2-9 7-15,0-1 2 0,0-8 4 16,-1 2 1-16,-6-11 2 15,1-1 0-15,-7 0-4 0,-4-3-2 16,-3 10-7-16,-3 0-5 16,-3 8-10-1,2 6-3-15,1 3-2 16,1 7 3-16,11 1 6 16,-1-5 2-16,9 1 4 0,3-2 3 0,4-5 4 15,0-2 4-15,2-8 5 16,-3-7 0-1,-1-4 1 1,-6-10-1-16,-1-3 0 16,-1-2-2-16,-11-10 30 0,2 7 12 15,-8 11 22-15,-5 1 5 16,3 29-30 0,-5 11-11-16,7 18-26 0,0 7-7 0,2 5-3 15,4 7-3 1,-1 3-1-16,1 7 1 15,-5 1 1-15,0-6 9 16,1-21-53-16,2-7-35 16,4-21-93-16,1-8-103 0</inkml:trace>
  <inkml:trace contextRef="#ctx0" brushRef="#br0" timeOffset="96846.7327">7798 13148 970 0,'3'-1'489'16,"-3"-2"-104"-16,9 1-286 16,6 2-41-16,4 0-43 0,11 1-19 15,6 2-158 1,-2 1-318-16</inkml:trace>
  <inkml:trace contextRef="#ctx0" brushRef="#br0" timeOffset="97201.5434">8309 12875 1063 0,'-14'-10'433'16,"-12"-9"-286"-16,3 7-42 15,2 12-69-15,7 5-22 16,13 15-19-16,1 5-7 15,9 5 3-15,8 0 3 0,0-4 6 16,3-3 4-16,-2-9 3 16,-5-4 1-16,-6-7 1 15,-5-1-2-15,-13-2-2 16,-7-3-1-16,-5 3-1 16,-2 1 0-16,5 5 12 15,4 3 14-15,4 5 30 16,4 2 19-16,16 3 13 15,10-1-4-15,16-2-17 16,3-6-13-16,2-8-16 16,-6-2-6-16,-6-7 6 15,1 1-53-15</inkml:trace>
  <inkml:trace contextRef="#ctx0" brushRef="#br0" timeOffset="98065.2237">9516 13006 461 0,'4'-12'311'16,"2"-6"-23"-16,0 5-52 15,0 6-36-15,1 16-76 16,0 8-34-16,2 18-56 15,0 8-1-15,2 3 3 16,-2 1-1-16,0-8 1 16,-1-8-3-16,-1-11-8 15,1-10 1-15,-1-12 12 0,1-8 2 16,0-17 1-16,0-7-3 16,4-8-15-1,-1-5-2-15,12 0-6 16,0-3-2-16,9 3-4 15,1 6-6 1,-2 17-4-16,5 14-3 0,-5 19-45 16,0 9-77-16</inkml:trace>
  <inkml:trace contextRef="#ctx0" brushRef="#br0" timeOffset="98478.3001">10133 13017 571 0,'1'-1'350'16,"6"1"-31"-16,11-4-137 15,12 6-31-15,11-5-50 16,1 1-20-16,7 1-39 16,-5 0-12-16,-5 1-18 15,-3 7-2-15,-13-4-74 16,-5 0-62-16</inkml:trace>
  <inkml:trace contextRef="#ctx0" brushRef="#br0" timeOffset="98758.8341">10170 13161 741 0,'6'1'339'0,"9"0"-147"16,8 3-23-16,10-2-27 16,3-2-15-16,8 1-24 15,-3-1-15-15,1-3-35 16,-6-1-15 0,-8 1-20-16,-6 0-2 0,-10-3-42 15,-3 3-76-15</inkml:trace>
  <inkml:trace contextRef="#ctx0" brushRef="#br0" timeOffset="99939.5457">10965 13121 338 0,'-7'0'161'0,"3"2"-41"15,13-1-25-15,50 3-14 16,21 0-4-16,42-4-1 0,19-2 14 16,24-5 63-1,12-2 25-15,27 2 9 16,14 1 2-16,1-1-61 15,-5 3-29-15,-25 3-34 16,-25 1-32-16,-41 8-23 16,-23 0-73-16</inkml:trace>
  <inkml:trace contextRef="#ctx0" brushRef="#br0" timeOffset="101561.3344">11445 12708 526 0,'10'-10'244'0,"18"-13"-79"16,5 2-5-16,9 2-3 16,-2 6-8-16,-6 10-37 15,-6 3-18-15,-13 13-35 16,-4 4-11-16,-9 12-10 16,-4 1-8-16,0 4-7 15,-3-1-4-15,7-5-8 16,6-4 0-16,10-12 4 15,3-7 2-15,5-13 2 16,4-9 0-16,0-10-1 0,-4-4 1 16,-6-2-3-16,-5 0-1 15,-12 5-6-15,1 5 10 16,-7 12 17-16,-2 7 4 16,-1 12 8-16,1 8-8 15,3 9-15-15,3 7-3 16,8 3-7-16,5 2-4 0,2-5-2 15,-2-3 0 1,-5-6-24-16,-2-2-41 0,-4-11-145 16,0-2-290-16</inkml:trace>
  <inkml:trace contextRef="#ctx0" brushRef="#br0" timeOffset="101994.9257">12085 12507 380 0,'-8'-1'252'0,"-7"0"9"16,2 0-64-16,13 0-55 16,7 0-19-16,23 2-29 15,14-1-14-15,14-2-22 16,16-2-11-16,10-5-6 15,1 2-1-15,-4 2-6 16,-14 1-7-16,-24 3-8 16,-14-2-3-16,-20 4-7 15,-7-1-6-15,-6 6-30 16,-4-1-30-16,-5-3-77 16,0 3-64-16</inkml:trace>
  <inkml:trace contextRef="#ctx0" brushRef="#br0" timeOffset="102273.4286">12382 12542 291 0,'-1'0'183'15,"-1"0"1"1,1 0-18-16,-1 0-23 16,2 0-12-16,0 0-17 0,-1 0-2 15,1 0-1-15,-1 0-3 16,1 0-6-16,0 0-9 15,2 25-27-15,6 35-10 16,-2-20-16-16,0 5-9 16,-1 8-10-1,0 2-4-15,0-2-4 16,0-6 0-16,1-15 1 16,0-7 1-16,0-15 10 0,-1-6 8 15,-1-13 6-15,-3-4-2 16,1-14-78-16,-2-2 2 15</inkml:trace>
  <inkml:trace contextRef="#ctx0" brushRef="#br0" timeOffset="103276.9117">11715 13436 664 0,'-3'-12'364'16,"3"-6"-71"-16,11-4-147 16,9-1-29-16,20 1-20 15,3 3-13-15,8 17-27 0,-2 9-12 16,-18 18-29-16,-14 9 5 16,-25 4 13-16,-17 7 4 15,-26-5-3-15,4 2-10 16,4-6-13-16,5-9-3 15,29-6-7-15,1-4-2 16,17-11 0-16,14-5 0 16,15-3 2-16,10-5 2 15,10 1-1-15,-2 2 0 16,-7 2-1-16,-6 2 1 0,-13 0 1 16,-6 0-4-16,-10 2-55 15,-6-3-28-15,-5-3-72 16,-3-3-36-16,0-5 31 15,0-4 25-15,1 8 71 16,2 0 33-16,-1 7 76 16,-2 2 25-16,0 6 40 15,-1-7 21-15,1 0-24 16,0 9-11-16,1 4-25 0,6 26-12 16,-8-31-18-1,-4-3-4-15,-2-8-7 16,7-1-1-16,4-11-10 15,2-5-7-15,13-4-10 0,-5 0-2 16,7-3-1-16,-2 5-1 16,4 11 9-1,-3-2 10-15,-4 13 23 16,4 8 21-16,-9 4 13 0,3 8 2 16,-5 8-9-16,-4 1-17 15,-3 3-21-15,0-2-10 16,3 1-46-16,0-3 13 15</inkml:trace>
  <inkml:trace contextRef="#ctx0" brushRef="#br0" timeOffset="111387.9477">13517 13044 456 0,'15'-10'345'0,"9"-7"34"16,8 9-117-16,5 6-43 15,-14 9-71-15,-8 11-31 16,-17 14-51-16,-12 3-17 16,-10 2-15-16,-4-4 9 15,8-14-145-15,2-10-118 16</inkml:trace>
  <inkml:trace contextRef="#ctx0" brushRef="#br0" timeOffset="112047.0157">14023 12742 762 0,'7'1'302'15,"10"6"-190"-15,-2 13-50 16,1 16-19-16,-3 9-1 16,-11 7-8-16,0-1-3 0,-4-10-9 15,-1-7 0 1,-4-17 4-16,2-4 3 16,2-18-15-16,0-4-8 15,11-4-12-15,0-9-7 0,9-3 6 16,1-3 4-1,0-3 4-15,3 2 0 16,0 6 2-16,-5 1 0 0,-7 11 4 16,1 3-2-16,-12 9-5 15,-2 6 3-15,1 12-1 16,-6 3 1-16,0 9 4 0,2 4-4 16,7-5-3-16,1-2 0 15,17-9 2-15,3-3 2 16,7-10 6-1,2-5 3-15,0-8 5 0,-3-9 1 16,-6-12 0 0,-1 0 1-16,-5-8 9 0,-5-1 7 0,-8 7 17 31,-2 5 7-31,-5 13-15 16,-1 10-10-16,4 16-18 0,2 8-6 0,0 12-1 15,6 4 1-15,6-2-5 16,2-3-1-1,5-5 3-15,0-7-8 0,2-5-434 16</inkml:trace>
  <inkml:trace contextRef="#ctx0" brushRef="#br0" timeOffset="112478.4705">15455 12841 607 0,'-5'8'347'16,"-2"7"-40"-16,-9 9-154 16,-6 4-26-16,-9 6-51 15,-6-5-22-15,-5-6-26 16,2-7-4-16,7-16 0 16,4-3-1-16,8-15-8 15,4-5-5-15,9-8-10 16,4 0-6-16,8 2-8 15,8 7-5-15,9 14 17 0,6 7 13 16,6 17 20-16,1 6 10 16,1 11-10-16,1-1-7 15,-5-2-11 1,0-3 1-16,-2-4-24 0,-6-5-78 16</inkml:trace>
  <inkml:trace contextRef="#ctx0" brushRef="#br0" timeOffset="112704.5106">15569 12850 859 0,'1'3'396'0,"5"5"-159"0,2 15-111 16,1 7-14-16,5 6-29 16,1-2-17-16,-3-6-31 15,5-3-9-15,-5-15-6 16,2-3 2-16,3-14 33 15,-1-8 6-15,2-14 1 16,-1-8-2-16,-2-2-35 16,-2-2 7-16,-4 11-154 15,-4 7-135-15</inkml:trace>
  <inkml:trace contextRef="#ctx0" brushRef="#br0" timeOffset="113166.2376">15895 12812 785 0,'5'1'358'15,"13"0"-135"-15,11 4-79 0,8-3-42 16,3 0-22-16,-9-2-38 15,-4-1-10-15,-9-3-9 16,-5-1-4-16,-6-1-3 0,-4-1-4 16,-5 5-8-1,-6 2-3-15,-9 6-8 0,0 5-1 16,0 12-1 0,1 5 0-16,7 5 7 0,1 1 3 15,9-1 8 1,3-6 5-16,15-5 7 0,4-6 3 0,0-12 4 15,9-1-1-15,-2-15-2 32,1-4-4-32,1-10-2 0,-6-3-2 0,-4 2-6 31,-6 2-2-31,-9 11 20 16,-4 5 6-16,-5 17 14 0,-1 8 5 0,-2 12-14 31,3 1-6-31,3 2-11 15,4-4-5-15,5-5-7 16,1-1-3-16,2-13-137 16</inkml:trace>
  <inkml:trace contextRef="#ctx0" brushRef="#br0" timeOffset="113490.5731">16528 12890 634 0,'3'-10'395'0,"7"-10"-9"15,-5 4-100-15,0 11-114 16,0 8-49-16,0 14-64 16,-1 10-22-16,2 10-14 15,-1 1-5-15,2-2-6 16,4-2-2-16,2-12-17 0,-1-3-46 16,-1-12-198-16</inkml:trace>
  <inkml:trace contextRef="#ctx0" brushRef="#br0" timeOffset="113682.8808">16753 12860 587 0,'-1'-4'369'15,"-5"-4"-10"-15,-5 6-114 16,-11 7-101-16,-3 5-38 0,-1 4-50 16,-2 4-19-16,13 3-29 15,10 1-7-15,12 3-1 16,8-1 0-16,7-6 4 15,2-2 4 1,6-2-50-16,5-6-57 0,4-7-220 16</inkml:trace>
  <inkml:trace contextRef="#ctx0" brushRef="#br0" timeOffset="113959.7203">17137 12890 874 0,'2'1'392'0,"1"4"-171"16,-4 7-35-16,-9 5-37 0,-5 1-20 16,-9 5-43-16,-2-2-21 15,-3-4-32-15,2-2-10 0,-1-5-6 16,3-9 0 0,4-11-5-16,4-3-12 15,11-13-19-15,5-1-5 0,11-2-2 16,5 0 10-1,2 5 5-15,4 8-2 0,0 16 19 16,0 8 6-16,1 22 10 16,-1 3 7-16,-7 3-15 15,1 1-4-15,0-8-70 16</inkml:trace>
  <inkml:trace contextRef="#ctx0" brushRef="#br0" timeOffset="114694.6646">17417 12842 558 0,'-12'-5'335'0,"-17"-3"-17"0,-2 8-90 15,2 12-100 1,3 6-38-16,9 12-59 0,7 7-15 16,16 2-7-16,13-2 3 15,20-9 10-15,8-11 2 16,7-17 1-1,0-7 2-15,-13-23 0 0,-10-7-1 16,-14-15-2-16,-10-9-1 16,-6-2-5-16,-8-3-4 15,-19-3-3 1,-3 1-1-16,-12 2-6 0,4 7-4 16,3 25-15-16,4 14-7 15,7 32-7-15,2 11 2 16,16 16 8-16,5 3 5 15,24 1 9-15,12 1 3 0,15-4 3 16,5 0 8-16,8-8-92 16,0-3-124-1</inkml:trace>
  <inkml:trace contextRef="#ctx0" brushRef="#br0" timeOffset="114931.9006">17838 12841 961 0,'0'1'413'15,"-2"7"-204"-15,1 5-33 16,1 14-57-16,0 8-10 0,6 5-44 31,3-5-23-31,8-8-16 16,4-8-39-16,6-10-175 0</inkml:trace>
  <inkml:trace contextRef="#ctx0" brushRef="#br0" timeOffset="115170.0552">18031 12951 978 0,'5'-1'471'0,"17"1"-174"16,16 4-87-16,22-1-100 15,8-3-40-15,-3 0-51 16,-7 0-62-16</inkml:trace>
  <inkml:trace contextRef="#ctx0" brushRef="#br0" timeOffset="119809.3035">1945 14045 734 0,'-22'2'336'15,"-27"10"-152"-15,-1 2-62 16,6 16-64-16,3 6-23 16,18 3-32-16,12 6-3 15,24-2-12 1,12-3 3-16,17-14 8 0,9-6 4 16,5-18 25-16,-4-5 16 15,-16-14 49-15,-14 2 17 16,-22-5-3-16,-10-1-13 15,-24 7-50-15,-5 1-20 16,-10 9-13-16,7 2-63 16,19 2-211-16</inkml:trace>
  <inkml:trace contextRef="#ctx0" brushRef="#br0" timeOffset="119971.3358">2034 14115 1000 0,'18'0'385'0,"25"-2"-277"15,3-1-46 1,8 6-30-16,-4 0-8 16,-6 4-6-16,-6-2 24 15,-12 5-118-15,-5-3-125 16</inkml:trace>
  <inkml:trace contextRef="#ctx0" brushRef="#br0" timeOffset="120095.7225">2210 14156 529 0,'-4'14'317'16,"-5"10"-12"-16,6 7-174 0,3 0-38 15,5 5-41-15,5-4-18 16,2-4-110-16</inkml:trace>
  <inkml:trace contextRef="#ctx0" brushRef="#br0" timeOffset="120498.2888">2522 14147 739 0,'-14'-4'384'16,"-9"3"-102"-16,0 6-165 15,5 4-39-15,10 12-50 16,5-2-11-16,13 7-7 15,6-1 2-15,9-3 3 16,2-4-2-16,-3-8 1 16,0-6 2-16,-3-9 7 15,1-6 3-15,-10-5 3 0,-4-6-1 16,-7 4-7-16,-4-1-6 16,-4 8-12-16,0 6-6 15,-5 10-9-15,5 5-3 16,9 10 2-16,0 0 2 15,12 5 6-15,2 0 3 16,6-8 2-16,2-3 3 0,5-10 4 31,-2-4 1-31,0-8 5 0,-2-2 2 16,-9-2 3-16,-3-1 0 16,-9-5-25-16,-3-2-58 0,-5-2-283 15</inkml:trace>
  <inkml:trace contextRef="#ctx0" brushRef="#br0" timeOffset="120597.6675">2695 13983 814 0,'-7'-8'477'0,"-5"-3"-89"0,2 1-182 15,5 5-75-15,5 7-103 16,1 2-15-16,7 11-180 0</inkml:trace>
  <inkml:trace contextRef="#ctx0" brushRef="#br0" timeOffset="120824.9349">3002 14140 1101 0,'6'10'462'16,"6"11"-289"-16,0 4-62 0,-5 5-26 0,-2 5-47 16,1-3-13-16,-2-6-8 15,3-7-1-15,6-10 2 16,-5-9 3-1,3-8 1-15,4-8 2 16,6-9-2 0,1-5-3-16,-1 0 2 0,-4 3-42 15,-5 6-167-15</inkml:trace>
  <inkml:trace contextRef="#ctx0" brushRef="#br0" timeOffset="121212.1421">3326 14112 781 0,'15'1'318'0,"7"2"-182"0,19-2-79 16,2 5 6-1,-5-4-11-15,-3-3-8 0,-8-2-8 16,-9 0-5-16,-4-3-5 16,-3 5 1-1,-11-7-4 1,-4 0-3-16,-7 5-12 0,-7-1-6 16,-3 6-3-1,2 9 0-15,-1 6 7 16,7 5 4-16,8 11 5 15,2-2-2-15,11 6-6 0,4-1-2 0,11-2 1 16,1-8 3-16,7-12-2 0,3-8-24 31,3-16-129-31,2-5-123 16</inkml:trace>
  <inkml:trace contextRef="#ctx0" brushRef="#br0" timeOffset="121585.9229">3918 14146 573 0,'1'0'332'15,"2"4"-39"-15,-7 7-55 0,-7 11-94 16,-2 5-34-16,-9 3-59 16,-1 0-15-16,-4-2-14 15,-1-6-1-15,8-8 2 0,-3-10 0 0,5-12-18 16,4-5-13 0,4-12-21-16,7 0-5 15,6-2 4 1,7 1 6-16,8 11-1 15,4 7-1-15,2 11 4 16,1 10 10-16,1 9 22 16,-2 2 8-16,-2-1 6 15,2 1-4-15,-2-10-7 16,-3-7 0-16,3-7 4 16,0-12 1-16,1-8-2 15,0-6-1-15,7-3-9 16,-4 4-12-16,1 9 27 15,2 4 9-15,-9 14 39 0,-2 7 26 16,-11 9 0-16,-7 4 0 16,-10 4-30-16,-9-6-14 15,-4 2-43-15,-1-8-41 16</inkml:trace>
  <inkml:trace contextRef="#ctx0" brushRef="#br0" timeOffset="122161.564">5149 14151 733 0,'-15'-4'414'0,"-11"-3"-106"0,-11 8-138 16,2 7-54-16,3 14-85 0,8 5-22 15,14 8-19-15,6-1-5 16,11 0 0 0,9-3 4-16,15-9 11 0,6-5 5 15,11-14 16 1,-5-2 8-16,-15-8 22 16,-9-2 19-16,-19 0-1 15,-8-2-6-15,-16 3-26 16,-6 0-20-16,-2 0-50 15,2-2-61-15</inkml:trace>
  <inkml:trace contextRef="#ctx0" brushRef="#br0" timeOffset="122310.2867">5248 14155 1002 0,'19'-1'443'0,"22"0"-230"15,4 1-75-15,-2 0-80 16,2 3-23-1,-13-2-14-15,-2 0-14 0,-4-4-145 16,-7-3-182-16</inkml:trace>
  <inkml:trace contextRef="#ctx0" brushRef="#br0" timeOffset="122446.5386">5415 14161 734 0,'-1'12'331'0,"-2"17"-158"15,3 3-35-15,1 5-63 0,5-1-24 0,-2-5-26 16,-1-3-27 0,5-6-205-16</inkml:trace>
  <inkml:trace contextRef="#ctx0" brushRef="#br0" timeOffset="122724.2164">5614 14248 952 0,'7'5'440'0,"5"9"-169"16,1 6-81-16,-8 5-46 31,-4 1-32-31,-5-2-47 0,-2-5-14 16,4-9-23-16,0-7-4 16,6-13-7-16,6-7-5 0,4-11-35 15,6-2-8 1,2 2-6-16,4 5 1 15,-1 10 19-15,0 6 3 16,-2 9 6-16,-4 7 8 16,-5 9 8-16,-9 5 4 0,-2 6 0 15,-2-1-5 1,-1 0-66-16,6-3-103 0</inkml:trace>
  <inkml:trace contextRef="#ctx0" brushRef="#br0" timeOffset="122940.1285">5939 14223 857 0,'3'-4'457'0,"6"-2"-112"16,2 6-97-16,0 10-119 15,-3 5-30-15,3 6-28 16,-1 3-9-16,2 0-13 16,5 0-10-16,-7-6-14 15,0-6-1-15,1-14 9 0,-1-12 6 16,7-11 1-16,1-4-6 15,-1 0-15-15,-3 4-8 16,-6 11-36-16,-4 4-65 16</inkml:trace>
  <inkml:trace contextRef="#ctx0" brushRef="#br0" timeOffset="123527.4906">7110 14244 449 0,'-7'-7'230'0,"-10"-8"-54"0,-5 3-25 15,-6 5-43-15,-1 4-25 0,8 6-50 16,2 3-15 0,10 6-21-16,7 3-5 15,7 3-1-15,5 1 3 16,10 1 5-16,3-5 2 0,-2-4 6 15,0-6 2-15,-12-5 7 16,-9 0 0-16,-13 0-3 16,-7 0-2-16,-9 3 25 15,0 4 21-15,9 4 22 16,5 5 2-16,14 8-26 16,5 2-16-16,7 4-16 15,5-3-1-15,10-8 0 0,7-4-3 16,16-15-46-16,5-10-72 15</inkml:trace>
  <inkml:trace contextRef="#ctx0" brushRef="#br0" timeOffset="124025.2961">7155 13818 833 0,'10'0'340'0,"18"-1"-185"0,8 2-54 15,11 7-22-15,2 0-20 16,-5-1-33-16,0-2-4 16,-8-5 0-16,-5-1 0 15,-12-5-41-15,-7 0-33 16,-16-1-33-16,-7 0-7 15,-8 2 36-15,-6 0 28 0,7 6 22 16,1 2 2-16,5 5-1 16,6 1-2-16,2 0 3 15,3 3 0-15,1 3 3 16,2 1 1-16,5 4 0 16,-2 0 17-16,0 1 22 15,1 6 14-15,0 3 26 16,2 4-7-16,3 10-15 15,1-4-12-15,6 6-24 16,3 5-9-16,0 2-5 0,-3 8 2 16,-10 0-3-1,-6-3 2-15,-12-10 4 0,-6-9 11 16,-6-14 15-16,-3-6 5 16,-6-18 3-16,1-3-10 15,3-18-12-15,5-4-35 16,13-2-101-16,2-5-78 0</inkml:trace>
  <inkml:trace contextRef="#ctx0" brushRef="#br0" timeOffset="124148.3406">7310 14247 799 0,'13'-1'372'0,"17"0"-166"0,10-3-103 15,11 0-19-15,16 1-51 16,-1 1-16-16</inkml:trace>
  <inkml:trace contextRef="#ctx0" brushRef="#br0" timeOffset="124301.8551">7821 14492 1304 0,'0'1'551'31,"3"8"-291"-31,1-7-160 0,-3-1-71 0</inkml:trace>
  <inkml:trace contextRef="#ctx0" brushRef="#br0" timeOffset="124968.9324">8189 14388 441 0,'14'-11'213'0,"8"-8"-70"16,14-13-37-16,-1-4 14 16,-5-8 28-16,-7-2 10 15,-9 6-15-15,-8-4-19 16,-5 14-28-16,-1 8-12 0,-6 10-19 15,2 12-13-15,-4 11-34 16,1 7-17-16,1 14-12 16,5 9-1-16,5 11 4 15,5 2 3-15,1 8 5 16,1-3 1-16,-5-8 7 16,-6-6 1-1,-6-13 3-15,-7-9 2 0,-10-12 2 16,-3-5 2-16,2-9-2 15,1-3-4-15,16-6-11 16,8 3-6-16,21 1-10 16,16 5-2-16,13 4 6 15,8 5 37-15,2 7-140 16,0 1-188-16</inkml:trace>
  <inkml:trace contextRef="#ctx0" brushRef="#br0" timeOffset="125121.3161">9037 14504 1098 0,'2'5'531'0,"1"5"-200"15,-4 8-151-15,-5 1-32 16,-11 6-69-16,-4 0-23 16,-5 2-66-16,-2-2-85 15</inkml:trace>
  <inkml:trace contextRef="#ctx0" brushRef="#br0" timeOffset="125821.4243">9797 14304 739 0,'-11'-4'303'0,"-18"2"-195"15,9 2-38-15,3 6-51 16,6 4-15-16,14 4-9 15,5 1 0-15,14 2 5 16,3-3 3-16,0-3 4 16,-7-2 1-16,-6-8 5 15,-3 0 0-15,-17-1-4 16,0 0 0-16,-13 3 20 16,-10 2 26-16,3 6 43 15,0 3 8-15,10 4-24 16,10 1-25-16,14 4-34 15,12 3-6-15,8-6 0 16,2 2 2-16,1-8-3 16,-7-8 13-16,-3-4-89 0,-3-4-93 15</inkml:trace>
  <inkml:trace contextRef="#ctx0" brushRef="#br0" timeOffset="125946.8177">9800 14108 965 0,'1'-10'413'0,"-5"-13"-236"16,4 11-67-16,-4 4-86 16,4 5-10-16,1 9-163 15</inkml:trace>
  <inkml:trace contextRef="#ctx0" brushRef="#br0" timeOffset="126097.8694">9951 14356 845 0,'23'27'410'0,"26"30"-150"0,3 1-66 16,-8-4-94-16,-7-7-34 16,-13-2-37-16,-3-4-10 15,-8-8-38-15,2-8-32 16</inkml:trace>
  <inkml:trace contextRef="#ctx0" brushRef="#br0" timeOffset="126255.485">10271 14349 1044 0,'-7'-2'485'0,"-13"7"-200"16,-6 16-68-16,-14 19-104 15,-7 10-22-15,-12 3-47 16,1 1-16-16,3-2-16 16,5-3-4-16,19-4-57 15,7-8-57 1,16-13-240-16</inkml:trace>
  <inkml:trace contextRef="#ctx0" brushRef="#br0" timeOffset="126885.0961">10547 14474 856 0,'-6'-19'386'0,"-8"-19"-179"31,-2 0-33-31,-7 5-55 16,0 8-21-16,-4 11-42 0,0 4-20 16,6 13-34-16,-2 5-9 15,3 11-8-15,9 6-1 16,-1 4 3-16,7 1 1 15,15 0 4 1,3-6 5-16,11-4 4 0,6-5 4 16,2-12 4-16,-1-4 1 0,0-12 1 0,-3-5 2 31,-3-6-1-31,-4 1-2 16,-9 2-3-16,-5 3-2 15,-11 9-7-15,-4 5-2 16,-5 7-5-16,1 5 5 15,7 9 4-15,5 1 4 16,12 5 4-16,6 2-2 0,10-2-1 16,3-3 1-16,0-5 4 15,1-15 1-15,-4-4 6 16,-4-4 2-16,-5-16 0 16,-6 1-1-16,-1-8-3 15,-2-6-3-15,-3-1 11 16,1 3 13-16,-8 7 18 15,0 5 9-15,-2 13-10 16,-4 6-10-16,4 15-18 16,0 12-6-16,5 19-2 0,2 10-3 15,5 10-3 1,-3 0-4-16,-5 0-3 0,3-3-1 16,-3-10 4-16,3-8-24 15,4-18-98-15,-1-8-68 16</inkml:trace>
  <inkml:trace contextRef="#ctx0" brushRef="#br0" timeOffset="127019.1201">10844 14501 930 0,'6'0'429'16,"6"-1"-174"-1,12-3-152-15,9 5-29 0,8-1-42 16,-1 1-29-16,0 4-139 15</inkml:trace>
  <inkml:trace contextRef="#ctx0" brushRef="#br0" timeOffset="127430.0673">11375 14245 620 0,'-20'-4'362'16,"-13"-5"-49"-1,0 9-170-15,6 4-47 16,2 6-60-16,8 5-21 0,11 3-15 16,4 2-2-16,15 0 1 15,2-3 1-15,5-4 7 16,3-4 1-16,-3-7 1 15,3-1 1 1,-8-2-1-16,-8-1-1 16,-10 1-4-16,-9 0-3 15,-12 5-3-15,-2 4 1 0,5 7 11 16,1 4 5 0,8 0 8-16,4 0 5 15,10-1 10-15,7-3 2 0,5 0 1 16,6-5-3-16,5-4-18 15,2-3-5-15,10-3-11 16,0-2-41-16,4 0-255 0</inkml:trace>
  <inkml:trace contextRef="#ctx0" brushRef="#br0" timeOffset="127594.3216">11718 14289 906 0,'0'-2'395'0,"0"-1"-192"15,1 6-144-15,-2-3-59 0,1 0-364 16</inkml:trace>
  <inkml:trace contextRef="#ctx0" brushRef="#br0" timeOffset="127769.3592">11730 14532 1237 0,'-2'0'582'0,"6"3"-243"16,1-3-57-16,-5 0-115 16,0 0-48-16,0 0-66 15,0-1-23-15,0 0-80 16,0 0 367-16</inkml:trace>
  <inkml:trace contextRef="#ctx0" brushRef="#br0" timeOffset="129020.5898">1988 16217 671 0,'2'-8'331'0,"7"-9"-113"15,2-3-59-15,-5 0-70 16,-1-7-24-16,-2 0-14 16,-9-3 4-16,-9-3 15 0,-2 8 4 15,-16 1-9-15,-1 3-11 16,-4 13-27-16,-4 4-13 0,6 18-19 31,4 12-8-31,8 9-3 0,9 6 1 16,14 1 3-1,7 0 2-15,14-9 6 16,7-6 4-16,11-15 7 16,3-9 1-16,7-16 5 15,0-4 1-15,-8-11 2 16,-10-2-1-16,-9-2-1 0,-8-2-1 15,-10 6-3-15,1 6-3 16,-9 7-7-16,1 12 0 16,-2 11 6-16,0 5 3 15,3 10 3-15,-1-4-3 16,10 10-7-16,3-1-1 16,6 3 1-16,7 2 2 15,-2-10 3-15,1-2 17 16,0-10-100-16,-1-4-86 15</inkml:trace>
  <inkml:trace contextRef="#ctx0" brushRef="#br0" timeOffset="129298.8243">2409 16014 759 0,'2'0'404'16,"11"-2"-68"-16,5-1-135 16,20 2-102-16,4-3-19 15,5 4-39-15,1 0-14 16,-7 4-12-16,-1 0-2 15,-11 4-60-15,-7-3-57 0,-8-2-246 16</inkml:trace>
  <inkml:trace contextRef="#ctx0" brushRef="#br0" timeOffset="129551.2829">2466 16133 623 0,'-4'6'374'0,"-3"6"-52"16,9-4-129 0,10 1-28-16,13-5-39 0,11-1-15 0,10-4-33 15,1-3-18-15,5 1-31 16,-6 0-7-16,-9 3-6 15,-4 2-16-15,-16 0-156 16</inkml:trace>
  <inkml:trace contextRef="#ctx0" brushRef="#br0" timeOffset="130922.9084">3243 15604 370 0,'12'-11'234'15,"13"-10"14"-15,3-3-60 16,0 10-53 0,-2 9-26-16,-6 13-49 0,-5 11-7 15,-12 11-4-15,-3 2 2 16,-7 8-2-16,-1 1-9 16,4-3-17-16,2 0-6 15,10-13-3-15,5-4 0 16,10-12 7-16,-1-8 3 15,6-12 4-15,2-8 1 0,-4-10-3 16,-3-3-3 0,-11-2-7-16,-2 0-3 0,-4 6-8 15,-1 3-2-15,-2 10-3 16,-2 4-1-16,-1 6-8 16,0 6 3-16,1 14 5 0,-1 4 2 15,0 7 15 1,3 4-3-16,6 2-1 15,6 1 0-15,7-2 0 16,3-7-34-16</inkml:trace>
  <inkml:trace contextRef="#ctx0" brushRef="#br0" timeOffset="131234.2423">3767 15392 725 0,'4'-7'360'16,"9"-9"-111"-16,7 3-63 16,13 4-66-16,3 4-35 15,-4 7-42-15,-8 4 0 16,-18 8 10-16,-6 5 2 0,-20 10-2 15,-7 1-10-15,-5 4-24 16,-1-2-7-16,22-7-12 16,12-5 0-16,23-10 1 15,11 1 1-15,11-5 2 16,2-4 0-16,3-2-37 16,-1-3-54-16,-7 2-427 15</inkml:trace>
  <inkml:trace contextRef="#ctx0" brushRef="#br0" timeOffset="131954.0375">3148 16176 738 0,'10'-1'395'0,"7"1"-47"0,26 0-201 15,13 1-18-15,24 4-45 0,9-3-29 0,5 1-35 16,0 1-5-16,-10-4-42 16,-3 1-80-16</inkml:trace>
  <inkml:trace contextRef="#ctx0" brushRef="#br0" timeOffset="132323.9459">3342 16430 748 0,'3'9'350'15,"8"14"-88"-15,3 13-117 16,5 12-23-16,3 3-8 16,-5 2-44-16,-5-5-14 15,-5-6-23-15,-2-8-8 0,-4-15 1 16,3-11 10 0,0-17 3-16,1-12-1 0,9-17-10 15,2-1-12-15,1-5-12 16,4 2 5-1,4 10 10-15,4 3 3 0,10 11 3 16,0 5-9-16,-5 10-13 16,-3 6-3-16,-6 9-45 15,-2 3-48-15</inkml:trace>
  <inkml:trace contextRef="#ctx0" brushRef="#br0" timeOffset="132708.0544">4237 16080 947 0,'0'-1'444'0,"4"1"-193"15,12-1-80-15,22 0-86 16,14 4-29-16,13-4-26 16,-2 1-12-16,-3 7-2 15,-12-6-56-15,-11 8-222 0</inkml:trace>
  <inkml:trace contextRef="#ctx0" brushRef="#br0" timeOffset="132875.4369">4303 16177 888 0,'9'0'434'0,"22"5"-112"16,11-1-153-16,14 1-70 16,2 2-26-16,1-1-40 15,-4 3-42-15</inkml:trace>
  <inkml:trace contextRef="#ctx0" brushRef="#br0" timeOffset="133531.2395">5051 16114 1007 0,'22'-3'325'0,"45"1"-316"15,30-1-26-15,56 1 62 16,31-1 40-16,44-5 28 0,17 1 5 16,13-1-36-16,-3 0-30 0,-32 8-39 15,-22 0-55 1,-25-9-13-16,-22-3-18 0,-14-13-166 15</inkml:trace>
  <inkml:trace contextRef="#ctx0" brushRef="#br0" timeOffset="134117.4553">6026 15439 544 0,'10'-12'304'0,"10"-14"-46"0,1 5-47 16,1 10-77-16,-1 9-42 15,-7 14-54-15,-4 16-9 16,-5 16-4-16,-5 5 4 0,1 2-3 16,3-5-4-16,8-12-4 15,4-8-1 1,7-12 7-16,1-11 4 16,3-8 3-16,-2-9 0 0,-4-8-14 15,2-2-13-15,-13-7-17 16,0-4-8-16,-4 5-3 15,-3 3 4 1,3 14-1-16,-2 10-2 0,2 14 1 16,0 5 3-16,3 10 11 15,1 3 7-15,0-1 4 16,0-3 2-16,1-3 1 16,0-3 19-16,-1-8-141 0</inkml:trace>
  <inkml:trace contextRef="#ctx0" brushRef="#br0" timeOffset="134410.555">6470 15124 707 0,'4'-12'356'0,"14"-9"-100"16,6 5-60-1,5 7-69-15,2 11-30 16,-9 10-50-16,-7 4-8 0,-15 10-2 16,-7 0 0-1,-15 6-2-15,-2 4-3 16,9-2-17-16,11-2-7 0,21-9-2 0,12-10 2 16,21-6 1-16,6-3-1 31,4-3-2-31,-2 7 0 0,-18 0-34 15,-10 2-65-15</inkml:trace>
  <inkml:trace contextRef="#ctx0" brushRef="#br0" timeOffset="135620.7051">5671 16491 359 0,'5'-5'227'16,"6"-10"47"-16,7 1-99 0,6-3-24 15,5-3-3 1,3 8-37-16,0 7-27 0,-6 14-32 15,-8 12-13-15,-11 14-11 16,-7 0 0 0,-9 3-2-16,5 3-5 0,1-11-9 15,3-3-1 1,14-7 2-16,-2-13 4 0,8-11 7 16,7-8 3-16,-2-11-1 15,-1-5-1-15,-1-2-6 16,-2-2-3-16,-10 1-7 15,1 5-3-15,-5 8-6 16,-6 7-5-16,-1 10-8 16,0 4 5-16,-1 13 5 15,1 4 6-15,5 13 10 16,4-1-3-16,5-1-2 16,3 0 2-16,-1-6-61 15,1-6-87-15</inkml:trace>
  <inkml:trace contextRef="#ctx0" brushRef="#br0" timeOffset="135888.1581">6240 16351 774 0,'2'-7'376'15,"1"-8"-156"1,20 4-78-16,12 0-26 0,13 6-40 16,7 0-17-16,5 0-15 15,1 2-9-15,-1-1-13 16,0 3-3-16,-17 1-4 16,-6-1-9-16,-21 1-37 15,-5 1-25-15,-12 3-56 16,-7 0-50-16,-6 1-242 15</inkml:trace>
  <inkml:trace contextRef="#ctx0" brushRef="#br0" timeOffset="136145.9087">6475 16342 354 0,'1'0'247'0,"1"0"5"16,-1 3-41-16,-1-3-18 0,0 6-23 16,2 24-15-16,3 44-28 15,0-23-8-15,0-6-24 16,-2 0-16-16,5-12-28 16,3-7-9-16,-2-7-17 15,1-6-4-15,-3-8 3 16,-2-5-55-16</inkml:trace>
  <inkml:trace contextRef="#ctx0" brushRef="#br0" timeOffset="136650.1456">5627 16926 847 0,'-6'-1'361'0,"-3"-1"-213"15,14-4-33-15,40 2-21 0,24-4-20 16,42-1 2 0,18 3 15-16,35-9 3 15,3 2-3-15,14 4-19 16,-2-2-21-16,-31 9-27 15,-14-2-39-15,-41-4-197 16</inkml:trace>
  <inkml:trace contextRef="#ctx0" brushRef="#br0" timeOffset="137379.3585">5910 17144 650 0,'8'-5'309'0,"5"-12"-77"16,6 5-68-16,12-3-30 15,3 4-20-15,10 11-57 16,-1 4-18-16,-13 13-21 16,-9 3 3-16,-25 11 6 15,-16 1 3-15,-10 6-3 16,-2 5-7-16,5-6-7 16,4-4-2-16,16-11-4 15,6-12 0-15,14-10-2 16,12-4 4-16,15-8 10 15,8 1-1-15,4 0 1 16,-2 3-4-16,-2 0-8 0,-8 0-10 16,-5 2-70-1,-14 1-44-15,-9 3-70 16,-4 1-5-16,-9 1 26 0,1-2 42 16,-2-4 67-16,0 5 19 0,1 0 73 15,1 0 28-15,0 0 41 16,0-1 16-1,0 1-3-15,0 1-10 0,0 0-24 16,7 11-13-16,16 41-26 16,-23-28-10-1,-3-7-9-15,3-5-1 0,-4-9 7 16,1-5 0 0,-2-11-3-16,2-5-3 0,1-10-13 15,2-3-6-15,6-3-6 16,4 2-2-16,8 7 5 15,3 4 5-15,3 8 3 16,-1 5 3-16,0 7 5 16,-1 3 6-16,-1 9 12 0,-2 4 4 15,-2 7 0-15,-2 3-4 16,-7 7-12 0,0 4-4-16,-1 3-9 15,-3-2-14-15,3-2-255 0</inkml:trace>
  <inkml:trace contextRef="#ctx0" brushRef="#br0" timeOffset="139148.0659">7841 15985 777 0,'18'-3'306'16,"29"-4"-216"-16,6 0-34 15,0 10-34-15,4-1-28 16,-13 6-306-16</inkml:trace>
  <inkml:trace contextRef="#ctx0" brushRef="#br0" timeOffset="139335.5748">7788 16129 1093 0,'6'0'456'0,"19"1"-258"16,11 0-52-16,21-2-59 16,14 0-26-16,4-1-24 15,1 2-63-15</inkml:trace>
  <inkml:trace contextRef="#ctx0" brushRef="#br0" timeOffset="140268.7649">8587 16081 674 0,'16'3'277'16,"16"1"-95"-16,50 2-124 15,28-2 18-15,58 0 66 16,21-6 14-16,43-4-13 0,11 0-10 16,-4 5-59-16,-14 1-27 15,-25 2-27-15,-13 4 4 16,-41-10-100-16,-9 1-156 15</inkml:trace>
  <inkml:trace contextRef="#ctx0" brushRef="#br0" timeOffset="141046.1319">8828 15602 499 0,'14'-14'244'0,"15"-10"-78"16,-3 2-18-1,-4 16-41-15,-6 4-31 0,-10 12-40 16,-5 6-8-16,-4 10-7 16,-6 5 3-16,5 4-7 15,-4 0-1-15,8-1-4 16,3-6-2-16,9-6 5 15,6-2 3-15,8-10 4 16,0-4 2-16,3-7 0 16,2-8-2-16,1-5-1 15,-2-7-1-15,-4-5-5 16,-6-3-4-16,-6 2-2 16,-6 2-2-16,-3 10-3 15,-5 6-5-15,-6 9-12 0,0 8-3 16,-1 9-2-16,3 3 5 15,4 6 8-15,6 3-4 16,4-5-203-16</inkml:trace>
  <inkml:trace contextRef="#ctx0" brushRef="#br0" timeOffset="141374.6154">9211 15302 707 0,'15'-14'359'16,"4"-7"-120"-16,11 9-92 15,-7 1-20-15,3 11-46 16,-6 4-20-16,-10 5-14 15,-4 4-4-15,-15 9-6 16,-6 3-4-16,-7 6-11 16,4 0-8-16,11-4-9 15,8-2 2-15,15-13 8 16,6-4 3-16,16-8 7 0,8-1-4 16,5-1-6-16,6 4 1 15,-17-2-147-15</inkml:trace>
  <inkml:trace contextRef="#ctx0" brushRef="#br0" timeOffset="142306.8063">9767 15575 719 0,'-6'-9'342'0,"-3"-13"-135"32,6-4-39-32,13-1-56 0,11 2-10 15,-4 5-22-15,15 12-8 16,-1 15-23-16,1 8-21 15,4 14-21-15,-16 2-1 0,-17 2 7 16,-16 2 4 0,-15 5 3-16,-8-4 0 15,1 4-6-15,6-4-1 16,12-14-5-16,6-5-4 16,13-9-3-16,10-5-1 15,7-1 15-15,13 0 6 16,4-2 1-16,1 4 1 15,5 0-13-15,-6-1-1 0,-4 0-59 16,-4-3-63-16,-8-3-228 16</inkml:trace>
  <inkml:trace contextRef="#ctx0" brushRef="#br0" timeOffset="142570.5956">10133 15707 738 0,'2'7'407'16,"2"4"-80"-16,-4 5-143 15,0 3-28-15,-1 1-61 16,-3 0-29-16,1-6-25 16,-2-3-5-16,2-11 0 0,0-5-4 15,6-10-8-15,0-7-7 16,7-9-14-16,4 0-1 16,3-2-2-16,5 8-2 15,-1 6-3 1,5 7-4-16,-5 9 23 0,-1 5 9 15,-7 11 15-15,-3 5 8 16,-6 9-18-16,-2 6-7 0,-1 4 9 16,-8-1-55-16,1-2-17 15</inkml:trace>
  <inkml:trace contextRef="#ctx0" brushRef="#br0" timeOffset="143282.695">9031 16594 341 0,'-1'3'187'0,"-4"-4"-11"15,3-1-28-15,2 1 0 0,0 0-14 16,0 0-19-16,10-21-2 15,52-34 13-15,-26 26 1 16,4 1-13-16,0 10-9 16,-17 17-40-16,-4 8-14 15,-13 18-18-15,-11 5-3 16,1 9-3-16,-5-2-7 16,6 0-10-16,4-4-2 15,10-11-2 1,8-2 0-16,6-12 5 15,2-4 2-15,6-11 6 16,-3-10 0-16,-3-5-2 16,1-5-2-16,-11-4-5 15,-3 3-2-15,-7 0-5 0,-2 6-2 16,-4 15-6-16,-2 8-6 16,-3 16-2-16,-1 4 0 15,2 11 8-15,3 3 5 16,3-2 2-16,8 2 2 15,8-10-54-15,10-6-66 0</inkml:trace>
  <inkml:trace contextRef="#ctx0" brushRef="#br0" timeOffset="143661.4573">9657 16308 772 0,'1'-2'387'0,"2"-1"-136"16,22 0-68-16,7-1-10 0,20 1-39 16,7 0-25-1,13-2-35-15,8 4-19 16,-2-1-28-16,-1-3-7 16,-19 1 8-16,-10-4-32 15,-18-2-82-15,-8 1-38 16,-15 2-82-16,-7 4-10 15,-10 4-29-15,-9 5-33 16</inkml:trace>
  <inkml:trace contextRef="#ctx0" brushRef="#br0">9966 16285 475 0,'-4'3'292'16</inkml:trace>
  <inkml:trace contextRef="#ctx0" brushRef="#br1" timeOffset="147609.7433">9552 15248 637 0,'7'-14'316'16,"3"-9"-77"-16,-10 11-66 16,-25 20-39-16,-18 16-9 15,-17 27-45-15,-12 17-11 16,-7 19-44-16,4 4-42 16</inkml:trace>
  <inkml:trace contextRef="#ctx0" brushRef="#br1" timeOffset="148038.6602">9562 16259 1179 0,'-12'6'470'15,"-24"13"-286"-15,-15 20-39 0,-18 27-42 16,-20 13-23-1,-20 24-52-15,-6 7-12 0,-6 24 250 16</inkml:trace>
  <inkml:trace contextRef="#ctx0" brushRef="#br0" timeOffset="150610.7149">11154 15910 731 0,'6'1'355'0,"9"-2"-96"0,8 1-82 16,16 1-73-16,4 0-21 15,9 0-47-15,1-1-15 0,-4-3-19 16,-2-2-44-16,-15 2-180 16</inkml:trace>
  <inkml:trace contextRef="#ctx0" brushRef="#br0" timeOffset="150769.392">11224 16043 612 0,'6'1'360'0,"13"2"-23"16,10-2-103-16,20-3-78 15,7-3-51-15,10-1-66 16,-1 5-28-16</inkml:trace>
  <inkml:trace contextRef="#ctx0" brushRef="#br0" timeOffset="151310.4493">10074 16315 765 0,'-2'0'395'0,"-2"4"-97"16,2 15-132-16,2 14-19 15,2 14-23-15,3 6-16 16,0 5-40-16,-1-6-18 15,3 1-26-15,-1-6-4 16,1-11-13 0,-1-4-61-16</inkml:trace>
  <inkml:trace contextRef="#ctx0" brushRef="#br0" timeOffset="152600.7448">12050 16002 592 0,'-24'3'284'0,"-19"1"-78"15,36 1-150-15,21-3-14 16,48-6-3-16,21-2-2 15,60-4 33-15,26-1 23 16,41-3 28-16,21-2 5 16,7 3-39-16,-9-1-29 0,-36 5-73 15,-24 2-44 1,-56-1-17-16,-23 2-34 0</inkml:trace>
  <inkml:trace contextRef="#ctx0" brushRef="#br0" timeOffset="153368.7094">12273 15536 435 0,'-6'-9'240'16,"-8"-18"-40"-16,12 0-68 16,10-11-48-16,7-2-10 0,17 5 13 15,6 1 6-15,14 19-8 32,2 9-11-32,-4 17-47 0,-6 14-14 15,-25 14 26-15,-17 9 12 16,-29 6 13-16,-16-1 3 15,-6-5-34-15,5-5-12 16,18-14-10-16,14-7-3 16,22-12 2-16,10-8 0 15,17-2 4-15,5-3 0 0,5-2-2 16,3 2-3-16,-8 3-4 16,-6-1-49-16,-8 1-189 15</inkml:trace>
  <inkml:trace contextRef="#ctx0" brushRef="#br0" timeOffset="153708.3934">12782 15627 548 0,'-2'5'327'0,"-3"-2"-33"15,5 6-143-15,0-2-32 16,-3 0-38-16,-3 2-13 15,3-3-21-15,0 0-7 16,3-6-5-16,1-3-3 16,-1 1-2-16,0 1 0 15,2-24-13-15,6-30-4 16,-1 22-7-16,4 2-3 16,5 1 11-16,3-2 9 0,6 11 13 15,0 3 4 1,2 20-10-16,-2 11-4 15,-5 11 5-15,-4 7 0 16,-4 9 2-16,-6 0-4 0,-3 2-15 16,-2-3-3-16,5-5-81 15,1-4-99 1</inkml:trace>
  <inkml:trace contextRef="#ctx0" brushRef="#br0" timeOffset="154237.2851">13083 15492 615 0,'4'-4'337'0,"4"-9"-65"16,5 4-104-16,6 3-29 16,-2 8-33-16,3 10-21 15,-1 9-29-15,-5 4-6 0,-1 5-14 16,-10-2-6-16,-5 0-8 15,0 0-3-15,2-4-7 16,4-1-1-16,13-9 2 16,4-3 1-16,14-14 3 15,3-3 2 1,1-11 2-16,-6-8 0 0,-8-4-3 16,-4-6-1-16,-3-3-6 0,-3-1-3 15,-7-2-2 1,-3 4-3-16,-9 13-4 15,-1 7-8-15,-2 19-7 0,-3 7-1 16,6 15 5-16,0 7 12 0,10 8 13 16,7 1 3-1,9-2 5 1,1-3-6-16,0-6-1 16,1-2 14-16,-6-10-103 15</inkml:trace>
  <inkml:trace contextRef="#ctx0" brushRef="#br0" timeOffset="154987.7139">12691 16299 809 0,'-2'1'356'0,"-1"-1"-171"16,10-2-62-1,-7 1 2-15,32-3-18 16,71-9-11-16,-16 7-42 0,-2 0-13 15,2 8-15 1,-13 2-1-16,-19 2-8 16,-6 2-2-16,-21-8-35 0,-7 0-35 15,-20-1-75 1,-8-5-50-16,-16 1-54 0,-5-2 1 0,-8 3-11 16,3 0-10-16</inkml:trace>
  <inkml:trace contextRef="#ctx0" brushRef="#br0" timeOffset="155162.4993">13050 16272 377 0,'-4'2'271'16,"-3"4"-4"-16,4 3-53 16,2 6-26-16,1 14-27 15,0 6-12 1,1 15-7-16,2 6-12 0,3 3-24 16,0-1-11-16,-2-3-42 15,-1-9-12-15,-2-9-19 16,-1-9-6-16,1-12-1 15,-1-7 8-15,-1-10 101 0</inkml:trace>
  <inkml:trace contextRef="#ctx0" brushRef="#br0" timeOffset="161002.149">14218 15887 595 0,'-4'-10'328'0,"1"-15"-64"0,3 0-57 16,11-7-84-16,6 2-25 16,3 2-24-16,5 3-7 15,3 15-8-15,-3 9-11 16,2 17-15-16,-2 9-6 15,4 13-5-15,0 3 0 0,4-7-4 16,1-5 3-16,0-21 5 16,1-13 3-16,-10-17 4 15,-6-10 0-15,-13-1-18 16,-10 3-23-16,-6 9-68 16,-5 9-44-16,-7 12-115 15,0 4-124-15</inkml:trace>
  <inkml:trace contextRef="#ctx0" brushRef="#br0" timeOffset="161230.0088">14241 16057 858 0,'9'-1'395'16,"17"-4"-141"-1,16 0-42-15,-21 1-34 16,0 2-27-16,75-11-67 0,1 2-28 16,-11 1-28-16,-53 9-9 15,-17 1-3-15,-5 1-3 16,-8 3-13-16,-4-1-55 16</inkml:trace>
  <inkml:trace contextRef="#ctx0" brushRef="#br0" timeOffset="165578.1013">15295 15686 532 0,'-15'-2'278'0,"-16"-3"-61"31,1 0-43-31,7 5-47 0,6 4-21 16,10 2-38-16,4 3-11 0,13 5-11 15,10 4-4 1,22 13 1-16,15 7 0 16,15 13-4-16,0 2-4 15,-19 1-10-15,-9-2-6 16,-32-13-5-16,-12-2 3 15,-26-10 10-15,-16-5 4 16,-20-9 2-16,-4-7-1 0,6-10-4 16,9-9-5-1,26-7-14-15,13-4-7 16,21-7-11-16,12-6-3 0,13-8 6 16,8-2 4-16,7-3 3 15,-3 3 1-15,-5 4 9 16,-12 3 14-16,-21 7 16 15,-11 5 2-15,-22 3-3 0,-5 5-15 16,-8 5-22-16,-1 7-5 16,0 13 10-16,-2 4-69 0,4 15-456 15</inkml:trace>
  <inkml:trace contextRef="#ctx0" brushRef="#br0" timeOffset="166047.6751">15631 15719 598 0,'0'-8'304'16,"11"-8"-68"-16,1 0-50 0,21 6-54 15,7 2-20-15,3 6-47 16,6 4-20-16,-10 6-21 16,-7 2-13-16,-19 3-5 15,-13 5 3-15,-22 4 3 16,-9 1 2-16,-6 0 0 15,2-1-2-15,14-8-5 16,10-1-3-16,22-5-3 16,10 0-1-16,18 3-3 15,4 5 1-15,8 10-2 16,-6 4-1-16,-8 8 7 16,-13-1 6-16,-23-4 13 0,-5-2 6 15,-27-5 2-15,-7-5 1 16,-6-7 0-1,0-6 0-15,14-10-14 0,8-5-36 16,15-6-119-16,7-1-101 16</inkml:trace>
  <inkml:trace contextRef="#ctx0" brushRef="#br0" timeOffset="166237.5033">16168 16117 1132 0,'0'-1'564'16,"0"0"-204"-16,0 1-158 15,0 0-40-15,0-1-90 16,0-1-28-16,-1 1-113 16,1 0 235-16</inkml:trace>
  <inkml:trace contextRef="#ctx0" brushRef="#br0" timeOffset="166846.9348">16565 15686 973 0,'-9'-2'440'0,"-8"0"-212"16,-2 2-49-16,-4 7-84 0,2 5-32 15,1 1-42-15,4 2-14 16,14 3-14-16,7 3-3 16,20 6 4-16,13 8 5 15,16 9 5 1,6 2 5-16,-3-1-1 15,-8-2 1-15,-22-12 0 0,-16-6 1 16,-25-4 7-16,-14-7 4 16,-16-2 4-16,-4-4 2 15,7-8-2 1,4-2-2-16,13-7-7 0,8-1-6 16,13-4-15-16,7-5-5 15,19-7-6-15,2-5 3 16,16-5 7-16,6-2 4 15,-3-3 6-15,-3 2 6 16,-21 2 10-16,-19 3 3 16,-28 3-2-16,-13 1-4 15,-9 7-13-15,1 4-4 16,10 10 5-16,7 9-82 16</inkml:trace>
  <inkml:trace contextRef="#ctx0" brushRef="#br0" timeOffset="167525.0838">17329 15515 676 0,'7'-4'309'15,"10"-1"-125"-15,1 5-51 16,2 16-42-16,-1 10-10 16,-5 5-17-16,-6 4-5 15,-6-5-12-15,-1-2-4 0,-1-9-11 16,1-6 0-16,0-11 9 15,4-6-1 1,1-13-4-16,4-6-5 0,3-6-17 16,1-2-2-16,0 2-8 15,-3 5-4-15,2 11-7 16,-3 10-4-16,1 14 3 16,-2 6 5-16,-3 12 9 15,-2 0 6-15,1 1 4 16,-2-1 0-16,3-10 1 15,2-1 1-15,0-14 7 16,0-5 3-16,12-10-3 16,4-8-1-16,3-4-7 15,1-2-4-15,-8-1-6 0,-3 6-4 16,-4 10-14 0,-2 9-7-16,-7 12-3 15,0 9 1-15,-1 4 11 0,0 4 6 16,8 2-7-16,-1 1-86 15</inkml:trace>
  <inkml:trace contextRef="#ctx0" brushRef="#br0" timeOffset="167750.289">17266 15899 703 0,'18'-4'382'0,"14"-4"-83"0,32-3-121 16,11 2-17-16,20 0-54 15,5 5-28-15,-6 4-32 0,-6 0-11 16,-26 6-17 0,-16 0-19-16,-24-2-57 15,-10 3-53-15</inkml:trace>
  <inkml:trace contextRef="#ctx0" brushRef="#br0" timeOffset="168139.3933">17707 16107 486 0,'0'-4'311'16,"-4"-1"-18"-16,-10 1-46 0,-16 3-76 16,-5 2-30-1,-4 4-29-15,6 0-21 16,6 2-40-16,7 0-20 0,15 5-31 15,0-4-9-15,19 9-2 16,7 0 3-16,19 3 7 16,10 7 1-16,-8-3 2 15,-4 1 13-15,-28 0 47 16,-17-4 30-16,-28 2 36 16,-12-5 3-16,-3-3-31 15,2-6-26-15,9-12-25 16,11-6-65-16</inkml:trace>
  <inkml:trace contextRef="#ctx0" brushRef="#br0" timeOffset="170972.4552">17836 16095 475 0,'12'-6'288'0,"9"-9"-19"0,5 11-47 15,-4 8-66-15,-1 9-34 16,-7 9-47-16,-13 2-13 16,-13 9-19-16,-11-2-5 15,-9 0-11-15,3-6-6 16,14-10-8-16,7-6 8 15,20-10 28-15,12-2 18 0,16-1 36 16,5 2 4 0,0 8-24-16,-2 1-20 0,-11 1-58 31,-2 0-306-31</inkml:trace>
  <inkml:trace contextRef="#ctx0" brushRef="#br0" timeOffset="207672.9303">18684 15994 758 0,'12'-28'323'16,"7"-19"-165"-16,24 2-44 16,11 6-5-16,17 17-10 0,8 7-21 15,14 17-27-15,7 12-11 16,19 18-23-1,6 10-7-15,1 8-4 16,-1 2-2-16,-11-7 1 0,-2-7 1 16,-13-9 0-1,-2-5 3-15,-8-13 5 0,-11-7 4 16,-17-9 9-16,-16-8 7 16,-35-11 4-16,-13-11-1 15,-28-15-4-15,-11-6-8 16,-6 1-12-16,2 4-3 0,12 19-10 15,10 10-5-15,23 15-20 16,10 10-5 0,30 18 2-16,18 10 4 0,25 18 21 15,5 1 3-15,-4-2 3 0,-10-8 1 16,-29-12 15 0,-14-5 10-16,-27-8 43 0,-10 1 18 15,-20-1 0 1,-9 1-9-16,-4 8-41 0,-4-2-19 15,7 2-101 1,3 0-124-16</inkml:trace>
  <inkml:trace contextRef="#ctx0" brushRef="#br0" timeOffset="208111.6464">19306 16351 462 0,'-11'-14'307'16,"-9"-9"5"-16,1 8-140 15,-2 3-23-15,7 9-52 16,4 3-21-16,10 7-18 15,8 0-2-15,10 2 8 16,6 2 8-16,-3-4 13 16,-5 0 9-16,-12-5 6 0,-8-2-8 15,-6-5-28-15,-2-1-21 16,5 0-198-16,9 1-238 16</inkml:trace>
  <inkml:trace contextRef="#ctx0" brushRef="#br0" timeOffset="208509.2204">19296 16676 618 0,'-1'-6'333'0,"-5"-5"-59"16,-4-3-39-16,-7 6-60 0,0 1-29 15,-2 8-60-15,2 4-24 16,5 5-40-16,6 3-12 16,8-2-10-16,8 2 0 0,6-4 20 15,1-2 17 1,3-6 31-16,-4-3 15 0,-5-6-4 16,-4-2-10-16,-7-3-43 15,0 1-97-15</inkml:trace>
  <inkml:trace contextRef="#ctx0" brushRef="#br0" timeOffset="209184.6328">19873 16659 546 0,'7'-4'332'0,"4"-4"-25"0,-1 2-73 0,-8-8-82 15,-2-2-30 1,-6-4-33 0,-6-3-8-16,-10 0-12 15,-3 1-7-15,-8-1-22 0,-3 7-18 16,1 13-29-16,3 8-10 15,9 13-6-15,8 4 0 16,15 1 6-16,7-1 4 16,17-2 7-16,5-3 5 15,8-5 2-15,1-3-8 16,-4-8-20-16,-7-4-2 16,-7-4 0-16,-8-4 12 0,-6 3 17 15,-4 5 3-15,-7-1-7 16,1 8-5-16,3-4-6 15,-1 2-1-15,-4 28 3 16,-5 51 2-16,12-20 2 16,10 10 2-16,-1 4 22 15,-2-3 31-15,-11-13 70 16,-16-10 51-16,-14-12 32 16,-8-5-13-16,-6-10-49 15,3-7-44-15,5-18-39 16,7-10-17-16,12-16-20 15,10-3-11-15,15-12-27 0,7-3-36 16,16-8-113-16,4-8-60 16</inkml:trace>
  <inkml:trace contextRef="#ctx0" brushRef="#br0" timeOffset="210472.8819">21347 16222 571 0,'8'-14'289'16,"12"-16"-69"-16,-5-3-37 15,-9-1-20 1,1 6-3-16,-14-4-11 16,-5 0-13-16,-11 6-40 15,-5-1-19-15,-4 11-44 16,1 12-19-16,-1 11-21 0,0 7-9 15,8 14-3 1,4-2 3-16,10 3 4 0,5 4 2 0,9-9 3 16,4-1 2-1,8-6 4-15,4-5 2 16,4-10 6-16,4-3 3 16,2-11 2-16,-2-5 1 15,-2-4 0-15,-6 0-1 0,-8 1-3 16,-4 4-4-1,-3 11-14-15,-5 5-1 0,0 20 2 16,0 4 0-16,0 14 11 16,9 3-1-16,4-2-1 15,6-2 2-15,8-14-21 16,2-8-91-16</inkml:trace>
  <inkml:trace contextRef="#ctx0" brushRef="#br0" timeOffset="211221.5731">21755 16027 709 0,'0'-1'395'16,"0"-2"-102"-16,9 3-80 15,11 0-19-15,17 2-56 16,6 4-21-16,11 2-46 16,0-5-25-16,-6 2-22 15,-2-6 6-15,-11-4-128 16,-5 3-104-16</inkml:trace>
  <inkml:trace contextRef="#ctx0" brushRef="#br0" timeOffset="211512.749">21836 16152 448 0,'-5'1'280'0,"5"5"18"15,4-3-50 1,12-2-19-16,7 5-10 0,10-5-37 16,9 4-12-16,3-3-34 15,1-2-28 1,-4 2-42-16,0-2-20 16,-6 3-29-16,-4-1-6 0,-3 1-100 15,-9 1-90-15</inkml:trace>
  <inkml:trace contextRef="#ctx0" brushRef="#br0" timeOffset="215115.4032">21742 15887 421 0,'-9'-9'305'0,"-2"-4"3"15,0 0-94-15,2-2-38 16,7 0-47-16,0 1-14 16,13-3-26-16,6-2-4 0,12 1-6 15,6-2-5-15,-5 9-13 16,-3 6-10-16,-7 17-18 15,-9 8-6-15,-3 19-6 0,-4 4 0 16,6-1-6 0,4-4 1-16,9-22 8 0,11-13 9 31,0-22 8-31,0-11 1 0,-8-13-6 16,-5-3-9-16,-10 5-100 0,1 6-95 15</inkml:trace>
  <inkml:trace contextRef="#ctx0" brushRef="#br0" timeOffset="215801.1774">22854 15839 645 0,'-18'-10'409'16,"-8"-9"-10"-16,-10 9-192 16,0 8-40-16,4 9-71 15,4 7-31-15,17 18-45 16,9 7-11-16,20 14-7 16,9 5 2-16,7 2 5 15,-2-2 0-15,-11-5 1 16,-7-2-1-16,-17-10 7 0,-11-7 2 15,-11-15 8-15,-3-8-1 16,-1-21-7-16,7-11-7 16,12-17-14-16,10-6-6 0,23-8-2 15,10 1 0-15,15 0 11 16,4-5 9 0,-6 2 14-16,-11-4 13 0,-22 10 13 15,-13 4-1-15,-20 11-12 16,-8 5-12-16,-6 12-26 15,0 8-12-15,6 16-81 16,5 10-83-16</inkml:trace>
  <inkml:trace contextRef="#ctx0" brushRef="#br0" timeOffset="216101.5717">23053 16274 987 0,'-3'-1'549'0,"-5"-3"-128"16,2 3-156-16,1 1-56 15,3 0-104-15,2 0-41 16,0 0-30-16,0 0-67 0,0 0-226 16</inkml:trace>
  <inkml:trace contextRef="#ctx0" brushRef="#br0" timeOffset="216609.0114">23617 15825 631 0,'-5'-9'385'0,"-3"-8"-46"15,-3 1-117-15,-4 2-31 16,-10 5-64-16,-2 6-31 16,-9 10-59-16,-5 9-21 15,4 16-25-15,1 11-5 16,7 15-3-16,12 5 0 16,9 8-1-16,10-6-1 0,15-6 4 15,9-9 3-15,16-18 31 16,6-10 17-16,6-22 32 15,-5-8 31-15,-8-13 36 16,-12-8 11-16,-20-3 5 16,-12-4-19-16,-28-3-57 15,-12 2-24-15,-9 12-34 16,-4 5-15-16,12 20-48 16,5 5-82-16</inkml:trace>
  <inkml:trace contextRef="#ctx0" brushRef="#br0" timeOffset="217336.0326">24042 16258 441 0,'8'-4'305'16,"4"-4"-2"-16,1-2-97 15,-3-5-35-15,-2 0-43 0,-3-4-10 16,-7 0-13-16,-6 0-4 16,-14-1-12-16,-6 6-14 0,-10 2-30 15,-5 4-13-15,3 4-25 31,-1 2-7-31,12 13-14 16,9 3-9-16,13 8-7 0,9 3 1 16,7-3 7-16,7 1 9 15,6-5 13-15,6-3 4 16,7-8 6-16,-4-6 2 16,-1-8 4-16,-7-3 1 15,-6-5-1-15,-3 0-1 16,-8 0-4-16,-4 2-2 15,-2 7-7-15,-5 0-2 0,3 9-5 16,0 4-1-16,-2 9-3 16,3 8 0-16,0 15 0 0,0 8 1 15,1 17 4 1,1 2 4-16,-1 2 1 0,-4-1-6 16,-13-8 40-16,-6-3 26 15,-17-5 35-15,-2-5 30 16,-6-15-6-1,2-8-10-15,1-24-16 0,0-10-13 16,17-12-33 0,3-6-15-16,20 1-25 15,6 0-17-15,3 5-119 16,2 6 433-16</inkml:trace>
</inkml:ink>
</file>

<file path=ppt/ink/ink16.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3-10-11T09:28:40.098"/>
    </inkml:context>
    <inkml:brush xml:id="br0">
      <inkml:brushProperty name="width" value="0.05292" units="cm"/>
      <inkml:brushProperty name="height" value="0.05292" units="cm"/>
      <inkml:brushProperty name="color" value="#FF0000"/>
    </inkml:brush>
  </inkml:definitions>
  <inkml:trace contextRef="#ctx0" brushRef="#br0">19412 9477 687 0,'-7'-3'332'0,"-6"1"-121"0,-1 3-47 0,-1 1-67 15,1 6-27-15,1 4-47 16,5 1-18-1,6 6-19-15,4 1-4 16,11 0 4-16,1-1 3 16,5-3 9-16,2-4 2 15,-5-6 5-15,1-6 3 16,0-5 27-16,-7-4 23 16,-2-6 43-16,-9-1 18 0,-6-4 5 0,-2 4-9 15,-5 2-28-15,2 1-14 16,-7 9-32-1,-1 1-16-15,-2 7-25 16,2 5-7-16,7 4-10 16,1-2-1-16,12 5 0 15,4-3 2-15,6-3 5 16,5 1 3-16,5-8 3 0,1-2 3 0,-2-1 3 31,5-1 3-31,-11-4 8 16,-1-5 4-16,-9 0 29 15,-9 1 12-15,-4 1 7 16,-9 5-3-16,3 5-33 16,-1-2-24-16,7 0-174 15</inkml:trace>
  <inkml:trace contextRef="#ctx0" brushRef="#br0" timeOffset="608.4843">18790 8922 865 0,'-7'5'362'0,"-12"11"-217"16,-1 5-48-16,-3 20-57 0,0 6-14 16,4 16-17-16,5 0 0 15,10 0-4 1,4-5-1-16,8-16 2 0,3-10 2 16,5-19 5-16,1-11 4 15,0-21 6-15,1-4 1 0,0-17-1 16,0-4 0-16,-5-4 3 15,-4-3 6 1,-6-3 18-16,-3-2 14 16,-2 2 3-16,1 7-5 15,1 17-14-15,2 15-27 16,3 21-17-16,2 15-4 16,8 15-9-16,3 6 7 15,12 10 2-15,1 1 0 16,0 1 0-16,-4-4 2 0,-13-7 2 15,2-3 19 1,-9-14-96-16,-1-3-52 0,-4-11-265 16</inkml:trace>
  <inkml:trace contextRef="#ctx0" brushRef="#br0" timeOffset="757.698">18721 9175 727 0,'0'-4'397'0,"8"2"-48"0,6-1-132 16,13 6-95-16,10 0-28 16,13 2-53-16,-1-2-21 15,2 0-68-15</inkml:trace>
  <inkml:trace contextRef="#ctx0" brushRef="#br0" timeOffset="1848.0351">22993 12991 722 0,'-9'-5'379'0,"-1"-5"-110"0,-3 0-92 16,-3 1-31-16,5 2-64 16,2 5-31-16,0 3-48 15,5 7-11-15,1 2-11 16,-3 1-2-16,6 4 4 16,3 2 3-16,3 2 8 15,7-2 5-15,4-4 6 16,1-8 4-16,2-5 10 15,-1-5 12-15,-5-5 21 16,-3-1 15-16,-11-4 29 16,-5 0 1-16,-8-1-2 15,-4 0-9-15,-4 6-27 16,1 6-13-16,4 4-23 16,2 1-9-16,8 3-14 0,4 2-5 15,7 5 2-15,2 0 0 16,3-2 3-16,3 2 1 15,-1-4-1-15,5 0-20 16,1-5-181-16</inkml:trace>
  <inkml:trace contextRef="#ctx0" brushRef="#br0" timeOffset="2161.8009">23281 13053 1719 0,'-2'7'85'15,"1"4"-23"-15,-4 13 61 16,4 8-19-16,3 10-48 15,-2 3-19-15,0 13-23 16,0 4-4-16,-1-2-5 16,1-6 3-16,3-20 0 15,4-7-3-15,-1-19-44 0,3-2-47 16,-3-9-164-16,-2-11-196 16</inkml:trace>
  <inkml:trace contextRef="#ctx0" brushRef="#br0" timeOffset="2524.6517">23160 13115 1107 0,'0'-9'468'0,"5"-14"-240"15,8 1-46-15,12 5-41 16,5-5-23-16,11 10-54 16,0 2-27-16,-2 11-27 15,-3 10-6-15,-7 3-1 16,-2 4-1-16,-13-2-4 15,-4 2-2-15,-21 4-5 16,-6 1 0-16,-8 1 4 16,0-4 3-16,8-7 2 15,9-2-11-15,8-5-21 16,1 0-3-16,12-2-2 16,1 1 12-16,8 1 19 15,10 4 2-15,-4 3 2 0,1 6 2 16,-8 7 2-16,-12 1 13 15,-15 10 24-15,-12 0 9 16,-18-3 14-16,0-4-7 16,2-13-17-16,3-6-10 15,5-11-36-15,4-3-57 0,6-11-177 32</inkml:trace>
  <inkml:trace contextRef="#ctx0" brushRef="#br0" timeOffset="3471.7164">22736 6756 682 0,'5'-4'338'0,"0"-5"-105"16,-2 8-28-16,-11 8-35 16,-10 6-10-16,-8 11-29 15,-14 5-19-15,-8 14-46 16,0 5-23-16,1 7-27 16,10 3-8-16,14-5-8 15,6 0 0-15,16-3-2 16,4-2-1-16,17-7 1 15,8-3-2-15,9-15-43 16,6-5-53-16,-8-18-231 16</inkml:trace>
  <inkml:trace contextRef="#ctx0" brushRef="#br0" timeOffset="3638.9913">22401 6979 955 0,'4'6'363'0,"12"8"-265"16,5 3-35-16,14 4-18 16,4-1-17-1,5 2-9-15,2 1-54 0</inkml:trace>
  <inkml:trace contextRef="#ctx0" brushRef="#br0" timeOffset="4146.8804">22743 7359 516 0,'-8'0'297'16,"-13"6"-16"-16,-4 3-95 15,-10 6-47-15,-1 0-21 16,5 4-47-16,3-3-15 0,9-3-41 15,3-1-9-15,8-5-8 16,6-2-2-16,8-2 1 16,6-3 1-16,6-11 2 15,3-3 1-15,5-9-1 16,2 0 0-16,1 1 1 16,-1 2 1-16,-5 8-1 15,-5 2 0-15,-10 10 1 0,-2 3 5 16,-6 10 7-16,0 7 3 15,-3 5 3 1,-3-1-4-16,3 4-7 0,0-2-1 16,2-4-1-16,0-2-15 15,0-4-106-15,-2-3-102 16</inkml:trace>
  <inkml:trace contextRef="#ctx0" brushRef="#br0" timeOffset="4312.9248">22583 7465 764 0,'-1'-1'425'16,"-3"-3"-85"-16,5 5-222 0,-1-1-47 16,0 0-65-16,11 5-2 0,42 23 14 0,-27-17-68 15</inkml:trace>
  <inkml:trace contextRef="#ctx0" brushRef="#br0" timeOffset="4516.1249">22849 7534 648 0,'-5'3'325'0,"-4"7"-93"15,-5 0-88-15,2 6-59 16,-1 1-21-16,1 1-27 16,3-1-11-16,1-5-34 15,4-5-46-15,0-4-156 16,4-3-161-16</inkml:trace>
  <inkml:trace contextRef="#ctx0" brushRef="#br0" timeOffset="4864.3555">22857 7502 744 0,'7'-1'318'15,"11"3"-174"-15,1 4-37 16,-2 2-33-16,1 3-7 16,-10-3-3-16,-5 0-2 15,-5 4-9-15,-5-2-4 0,-8-1-10 16,-1 0-5-16,-2-7-9 15,-2-1-6-15,7-1-8 16,4-1-5-16,4 0-15 16,9 2-5-16,4-1-2 15,2 4 1-15,4 3 9 16,-3-2 2-16,0 7 1 16,0 1 2-16,-8 1 1 15,-1 2 3-15,-7-2 6 16,-5-1 2-16,-6-6 3 15,-10-5 2-15,0-3-3 16,-1-5-10-16,4-1-72 16,8-1-71-16</inkml:trace>
  <inkml:trace contextRef="#ctx0" brushRef="#br0" timeOffset="5240.0817">23164 7585 954 0,'1'0'394'16,"6"-1"-241"-16,3 3-43 15,6 8-47-15,4 4-11 16,3 2-16-16,-1 2-8 15,-5 0-14-15,2-1-2 0,-9 2-59 16,-3-4-80-16</inkml:trace>
  <inkml:trace contextRef="#ctx0" brushRef="#br0" timeOffset="5464.1256">23129 7685 900 0,'0'2'383'0,"4"4"-189"0,5 3-62 16,10 7-42-16,5 3-15 31,3 0-35-31,2 3-12 0,-8-4 0 15,2-3-85-15</inkml:trace>
  <inkml:trace contextRef="#ctx0" brushRef="#br0" timeOffset="44754.7729">21154 11182 364 0,'-1'-1'252'16,"-3"-1"6"-16,-2 2-93 15,5 0-24-15,-1 0-20 16,1 0-9-16,-3 2-23 15,-4 0-14-15,0 1-34 16,-28 26-14-16,29-14-17 16,3-1-4-16,6 4-6 0,2-1-1 15,9-1 1-15,3-4 0 16,2-6 4-16,2-4 3 16,2-4 5-16,-4-6 4 15,-3-3 22 1,-1 0 11-16,-11 0 31 15,-3-1 14-15,-7 2 3 0,-8-1-4 16,-4 0-24 0,-3 0-17-16,-1 4-25 15,1-1-8-15,2 6-16 16,6 2-4-16,5 1-10 16,-1 5-3-16,8 4-4 15,0 1-1-15,2 1 6 16,4 2 2-16,6 1 6 0,0 0 2 15,5-2 1-15,2-3 2 16,2-4 1-16,0-5 3 16,3-7 2-16,1-3 2 15,-2-6 4-15,-4-1 2 16,-8-2 4-16,-5-3 1 0,-6 0 12 16,-4 4 7-16,-9 3 11 15,-2 3 3-15,-3 9-14 0,-2 0-8 16,1 2-20-16,4 5-9 0,1 2-6 15,4 2-4 1,4 4-1-16,3 0 1 0,5 0 0 16,1 0 1-16,9-2 3 15,0 1-2-15,3-4 4 16,2-1 3 0,1-3 13-1,-1-4 5-15,3-4 2 16,-3-3 1-16,-3 1-7 15,0-1 0-15,-7 0 2 16,-2 3-1-16,-7-1 0 16,-7 0-34-16,-8 4-156 0,1-2-154 15</inkml:trace>
  <inkml:trace contextRef="#ctx0" brushRef="#br0" timeOffset="45794.0452">20466 10096 733 0,'1'-4'389'0,"-1"0"-90"16,0 2-80-16,0 2-90 15,0 0-29-15,0 0-41 16,0 24-8-16,6 37-13 0,-5-25-7 16,1 1-6-16,3-2-1 15,-5-11-3-15,0-2 0 16,0-10-2-16,-1-7 9 16,2-7 5-16,0-6 0 15,-1-15-6-15,3-1-10 0,5-6-10 16,4-3-4-16,8 6-2 15,-1-2 4 1,6 9 2-16,2 7 2 0,7 9-2 16,2 4-3-16,2 4-5 15,-4 4-1-15,-7 0 2 16,-5 0 0-16,-11 0 8 16,-4-5-19-16,-6 5-149 15</inkml:trace>
  <inkml:trace contextRef="#ctx0" brushRef="#br0" timeOffset="50836.2156">22092 11602 281 0,'0'-2'214'0,"0"-1"46"16,-2-4-33-16,2 6-72 15,0 1-27-15,0 0-48 16,0 0-17-16,7 25 0 16,7 34-10-16,-13-23-15 15,-1 0-7-15,0 0-14 16,0-5-4-16,2-6 0 15,-2-7-2-15,2-12 5 16,4-6 4-16,2-15 3 0,5-11 1 16,8-11 0-16,2-3-2 15,4 2 14-15,2 10 8 16,1 13 1-16,2 11-4 16,-1 11-17-1,-3 2-9-15,-3 9-5 0,-8-1 1 16,3-4-65-1,1 0-79-15</inkml:trace>
</inkml:ink>
</file>

<file path=ppt/ink/ink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channel name="T" type="integer" max="2.14748E9" units="dev"/>
        </inkml:traceFormat>
        <inkml:channelProperties>
          <inkml:channelProperty channel="X" name="resolution" value="1333.61829" units="1/cm"/>
          <inkml:channelProperty channel="Y" name="resolution" value="1777.91638" units="1/cm"/>
          <inkml:channelProperty channel="F" name="resolution" value="0.00051" units="1/dev"/>
          <inkml:channelProperty channel="T" name="resolution" value="1" units="1/dev"/>
        </inkml:channelProperties>
      </inkml:inkSource>
      <inkml:timestamp xml:id="ts0" timeString="2019-10-03T09:27:22.871"/>
    </inkml:context>
    <inkml:brush xml:id="br0">
      <inkml:brushProperty name="width" value="0.05292" units="cm"/>
      <inkml:brushProperty name="height" value="0.05292" units="cm"/>
      <inkml:brushProperty name="color" value="#FF0000"/>
    </inkml:brush>
  </inkml:definitions>
  <inkml:trace contextRef="#ctx0" brushRef="#br0">18431 1039 86 0,'0'0'32'16,"0"0"-4"-16,0 0-7 16,0 0-6-16,0 0-3 15,0 0-3-15,0 0-4 16,-6 44 2-16,6-8-4 0,0 22 2 16,3 9-2-16,1 25 1 15,0 3-3-15,1-8 0 16,-2 5 1-16,0 0-3 15,-3-21 0-15,4-9-1 0,-4-13 1 16,0-28-1-16,3-9-5 31,-3-12-8-31,0-16-27 16,0-8 1-16,0 2 0 0,5-22 1 16</inkml:trace>
  <inkml:trace contextRef="#ctx0" brushRef="#br0" timeOffset="585.79">18433 1053 67 0,'0'0'33'16,"0"0"-7"-16,0 0-5 15,0 0-3-15,-14-41-6 16,14 41-3-16,0 0-2 0,0 0-1 15,-44 50-2-15,44-50-1 16,0 0 2-16,-55 67-2 16,55-67-2-16,-36 44 1 15,36-44-1-15,0 0-1 16,0 0 2 0,0 0 0-16,0 0-2 15,0 0 1-15,0 0 0 16,0 0-1-16,14-60 0 15,-14 60 0-15,43-40 0 16,-43 40-2-16,44-45 1 16,-44 45 0-16,31-45 0 15,-31 45 2-15,0 0 0 0,0 0-2 16,0 0 0-16,0 0 2 16,45 38 0-16,-45-38 1 15,30 70-1-15,-30-70 0 16,43 54-3-16,-43-54-9 15,38 44-29-15,-38-44-1 0,0 0 1 16,40 20-2-16</inkml:trace>
  <inkml:trace contextRef="#ctx0" brushRef="#br0" timeOffset="1034.6099">18982 805 59 0,'0'0'35'0,"0"0"-2"15,-41-10-6-15,41 10-9 16,-42 39-5-16,42-39-6 15,-45 41-1-15,45-41-1 16,-35 51-1-16,35-51-1 16,-11 77-1-16,11-77 1 15,20 68 0-15,-20-68-2 0,45 34-3 16,-45-34-3-16,64 28-20 16,-64-28-16-16,63-21 0 15,-63 21-1-15,56-32-2 16</inkml:trace>
  <inkml:trace contextRef="#ctx0" brushRef="#br0" timeOffset="1420.1099">19182 815 60 0,'0'0'40'0,"0"0"0"15,0 0 0-15,0 0-24 0,0 0-8 16,6 57-1-16,-6-57-2 15,4 54-1-15,-4-54-1 16,8 65-1-16,-8-65 1 16,7 55 0-16,-7-55-1 15,9 44-1-15,-9-44-2 16,0 0-3 0,0 0-3-16,0 0-16 15,0 0-21-15,0 0 0 16,0 0 0-16,0 0 2 15</inkml:trace>
  <inkml:trace contextRef="#ctx0" brushRef="#br0" timeOffset="1674.95">19081 955 42 0,'0'0'38'0,"-45"-10"2"16,45 10-1 0,0 0-14-16,0 0-10 15,0 0-6-15,56 7-6 16,-56-7 2-16,62 8-2 16,-62-8-5-16,71 0-9 15,-71 0-29-15,55-10-4 16,-55 10 3-16,43 12 0 15</inkml:trace>
  <inkml:trace contextRef="#ctx0" brushRef="#br0" timeOffset="2175.6">19409 865 74 0,'0'0'39'0,"0"0"1"16,42-22-12-1,-42 22-10-15,0 0-8 0,41 32-5 16,-41-32 1-16,0 0-1 15,48 60 0-15,-48-60-2 32,11 55-2-32,-11-55 3 0,-19 54-1 15,19-54-1-15,-43 49-2 16,43-49 0-16,-46 37-4 16,46-37-2-16,0 0-11 15,-50 12-27-15,50-12-1 16,0 0 0-16,0 0-1 15</inkml:trace>
</inkml:ink>
</file>

<file path=ppt/ink/ink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channel name="T" type="integer" max="2.14748E9" units="dev"/>
        </inkml:traceFormat>
        <inkml:channelProperties>
          <inkml:channelProperty channel="X" name="resolution" value="1333.61829" units="1/cm"/>
          <inkml:channelProperty channel="Y" name="resolution" value="1777.91638" units="1/cm"/>
          <inkml:channelProperty channel="F" name="resolution" value="0.00051" units="1/dev"/>
          <inkml:channelProperty channel="T" name="resolution" value="1" units="1/dev"/>
        </inkml:channelProperties>
      </inkml:inkSource>
      <inkml:timestamp xml:id="ts0" timeString="2019-10-03T09:27:46.136"/>
    </inkml:context>
    <inkml:brush xml:id="br0">
      <inkml:brushProperty name="width" value="0.05292" units="cm"/>
      <inkml:brushProperty name="height" value="0.05292" units="cm"/>
      <inkml:brushProperty name="color" value="#FF0000"/>
    </inkml:brush>
  </inkml:definitions>
  <inkml:trace contextRef="#ctx0" brushRef="#br0">18704 884 39 0,'0'0'28'0,"9"-43"-3"16,-9 43-4-16,0 0-2 15,0 0-2-15,0 0-5 16,0 0-3-16,-6 77-1 16,6-26-1-16,0 20-2 15,0 13 1-15,-4 5-4 16,4 13 1-1,0-5-1-15,0-6 0 16,0-10-3-16,0-17-1 16,0-15-4-16,0-17-2 15,2-5-13-15,-2-27-18 16,0 0 1-16,0 0-1 16,-9-25 1-16</inkml:trace>
  <inkml:trace contextRef="#ctx0" brushRef="#br0" timeOffset="519.97">18674 860 18 0,'0'0'28'0,"0"0"-5"0,0 0-4 16,0 0-3-16,0 0-3 16,0 0-3-16,0 0-1 15,0 0-2-15,-37 41-1 16,37-41-1-16,-32 44-1 15,32-44 0-15,0 0-1 16,-46 45 1-16,46-45 0 0,0 0-1 16,0 0 0-16,0 0-1 15,0 0 0-15,0 0 1 16,21-48 0-16,-21 48-2 16,32-50 1-16,-32 50-3 15,35-46 2-15,-35 46 0 0,0 0-1 31,0 0 0-31,41-48 0 0,-41 48-1 16,0 0 0-16,0 0 2 16,0 0-1-16,0 0 1 15,18 46 0-15,-18-46-1 16,26 43 0-16,-26-43-5 16,36 41-10-16,-36-41-23 15,48 28 0-15,-48-28-1 0,45 8 0 16</inkml:trace>
  <inkml:trace contextRef="#ctx0" brushRef="#br0" timeOffset="920.92">19159 718 41 0,'0'0'34'0,"0"0"-1"15,0 0-7-15,0 0-9 16,-49 7-6-16,49-7-6 0,0 0 2 16,-43 63-1-16,43-63-3 15,-6 71 0-15,6-71-1 16,16 47-1-16,-16-47 1 16,0 0-3-16,52 59-6 15,-52-59-15-15,48 12-16 31,-48-12 0-31,0 0 0 0,51-22 1 16</inkml:trace>
  <inkml:trace contextRef="#ctx0" brushRef="#br0" timeOffset="1205.1697">19327 753 62 0,'0'0'34'0,"-8"-43"0"0,8 43-13 16,0 0-7-16,0 0-7 15,0 0-3-15,9 63 1 16,-9-63-2 0,10 61 2-16,-10-61-2 15,8 44-1-15,-8-44-3 16,10 48 0-16,-10-48-2 15,0 0-5-15,0 0-14 16,0 0-16-16,0 0-2 16,0 0 3-16,0 0 1 15</inkml:trace>
  <inkml:trace contextRef="#ctx0" brushRef="#br0" timeOffset="1421.52">19264 834 68 0,'0'0'36'15,"0"0"-1"-15,0 0 2 16,0 0-31-16,42-4-4 16,-42 4-7-1,47 4-14-15,-47-4-17 0,46 6-3 31,-46-6 2-31,0 0 0 0</inkml:trace>
  <inkml:trace contextRef="#ctx0" brushRef="#br0" timeOffset="1805.13">19527 756 44 0,'0'0'35'0,"0"0"-2"16,0 0-4-16,0 0-12 16,0 0-8-16,48 34-5 15,-48-34 0-15,20 41 2 0,-20-41-2 16,8 61 0-16,-8-61-1 16,0 0 0-16,-25 58-3 15,25-58-8-15,0 0-29 16,-53 34-3-16,53-34 1 15,0 0-2-15</inkml:trace>
</inkml:ink>
</file>

<file path=ppt/ink/ink4.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3-10-11T07:41:25.852"/>
    </inkml:context>
    <inkml:brush xml:id="br0">
      <inkml:brushProperty name="width" value="0.05292" units="cm"/>
      <inkml:brushProperty name="height" value="0.05292" units="cm"/>
      <inkml:brushProperty name="color" value="#FF0000"/>
    </inkml:brush>
  </inkml:definitions>
  <inkml:trace contextRef="#ctx0" brushRef="#br0">16738 11538 324 0,'-1'-4'176'0,"-1"1"-26"0,-1 3-17 0,2 0-22 0,0-1-6 31,-1 0-4-31,1 0 8 16,0-1 13-16,-9-2 3 0,-32-12-13 16,32 18-11-16,-4-1-32 15,4 1-15-15,-1 5-28 16,3 0-13-16,9 6-17 16,-1 3-6-16,3 1-5 15,1-1-1-15,2-2 1 16,4-2-1-16,3-8 3 15,6-2 3-15,1-6 7 16,3 0 5-16,-2-6 9 16,-4 1 13-16,-7-2 18 15,-6-2 9-15,-5 3 14 16,-3-1-2-16,-8 0-9 16,-2 0-10-16,-1-1-16 0,-1-1-10 15,3 8-11-15,-1-2-3 16,1 7-4-16,0 3 0 15,3 6-7-15,-1 0-4 16,10 5-6-16,-4 1-2 16,7 2-1-16,5 2 1 15,1 1 5-15,4-5 3 16,1-5 7-16,0-5 3 0,4-6 3 16,1-1 3-16,2-5 6 15,-3-2 7-15,-5-4 11 16,-3-3 4-1,-7 0 8-15,-2 1 3 0,-4 0 8 16,-5 0 0-16,-5 2-7 16,-5-1-3-16,-3 2-12 15,0 2-5-15,6 9-9 16,0 1-6-16,6 11-13 16,2 4-3-16,7 7 0 15,3-2-1-15,9 1 5 16,6-1 1-16,3-13 2 15,4-1 3-15,4-4 1 16,-5-6 1-16,-7-4 4 0,-5 2 0 16,-11-5-67-16,-5-1-158 15</inkml:trace>
  <inkml:trace contextRef="#ctx0" brushRef="#br0" timeOffset="859.4463">16682 10846 382 0,'1'-1'178'0,"-1"1"-60"16,0-2-3-16,0 1 15 15,0-1 15-15,0 1 23 16,-1 0 10-16,1-1-5 16,0-7-15-16,-1 1-36 15,0-28-18-15,-1 32-26 16,-1 2-11-16,2 1-20 15,0 0-9-15,0 0-16 0,0 1-8 16,0 0-11-16,1 0-3 16,0 1-1-16,0 21 0 15,4 41 1-15,1-26 0 16,-1 7 2-16,2 1-1 16,-3-2 2-16,0-1-1 15,0-9 2-15,-1-4 0 16,1-8 0-16,-2-5 0 0,0-7 0 15,1-3-2-15,-2-4-31 16,0 0-39-16,0-2-90 16,0 0-62-16,0 0-209 15</inkml:trace>
  <inkml:trace contextRef="#ctx0" brushRef="#br0" timeOffset="1531.4302">16655 10790 642 0,'0'-4'330'16,"0"-2"-106"-16,0 2-77 15,0 3-22-15,0 0-19 16,0-1-10-16,0 1-20 16,0 0-13-16,18-6-23 15,34-31-8 1,-21 25-6-16,0 3-2 15,10 3-8-15,-1 4-2 0,-5 6-6 16,0 5-1 0,-11 8-1-16,-4 3 0 0,-13 5 4 15,-4 4 2-15,-14 3 1 16,-9 2 1-16,-12-5 4 0,-8-4 1 31,-2-12 0-31,3-7 0 0,8-6-8 16,7-1-5-16,9-1-8 15,7-2-12-15,9 0-1 16,7 2 1-16,11-3 6 16,4 4 8-16,16 2 0 15,3 0 0-15,3 6 0 16,0 0 0-16,-10 9 1 16,-10 3 0-16,-10 4 1 15,-7 5 0-15,-9 1-1 0,-5 3-1 16,-8 4-24-16,-6-3-14 15,-13 0-15-15,-2-4 3 16,-12-14 31-16,1-6 17 16,3-13 25-16,2-7 6 15,14-5-6-15,3 0-7 16,16 1-21-16,6 2-17 16,10 4-253-16</inkml:trace>
  <inkml:trace contextRef="#ctx0" brushRef="#br0" timeOffset="2779.6083">11449 13124 358 0,'6'-9'270'0,"6"-7"-1"0,-2 0-37 32,1 4-27-32,-3 4-48 0,-3 4-25 0,0 1-36 15,-4 3-13-15,-1 13-27 16,-2 2-10-16,-9 16-18 15,-1 7-7 1,-7 6-10-16,1 8-3 16,4-2-4-16,2-1 0 15,4-9-2-15,0-9 0 16,4-12-1-16,4-8 1 16,0-11 2-16,0-2 0 15,3-11-1-15,1-7-2 16,4-12-2-16,7-6-1 15,4-4 0-15,3-3 0 0,4-2 2 16,-3 0 2-16,-4 9 3 16,-3 2 3-16,-6 12 13 15,-5 11 4-15,-2 1 14 16,0 12 4-16,-3 1-11 16,0 2-3-16,0-3-15 15,0 0-7-15,4 28-3 16,15 38-2-16,5-23 0 15,4 5-1-15,1 1 1 16,-1-8 0-16,-2-4 0 16,-7-9 0-16,-4-10 1 0,-4 1-1 15,-11-11-30 1,5 2-37-16,-13-8-116 0,-3-2-115 16</inkml:trace>
  <inkml:trace contextRef="#ctx0" brushRef="#br0" timeOffset="2988.2124">11401 13306 678 0,'6'0'361'0,"4"2"-75"0,16-1-128 15,6-1 3-15,13-1-40 16,2-5-27-16,-1-2-37 15,-2 1-18 1,-8-4-58-16,-2 1-218 0</inkml:trace>
  <inkml:trace contextRef="#ctx0" brushRef="#br0" timeOffset="5064.2042">19935 13065 408 0,'-3'-3'229'0,"3"-4"-33"16,-1 2-47-16,5 0-28 15,-1 0-3-15,-2 2 7 16,0-2 3-16,-2 4-3 16,0 0-5-16,0 0-26 15,-11-2-18-15,-37 3-37 16,29 6-13-16,6 4-18 0,2 2-6 15,12-2-6 1,1 2-2-16,14-3 2 16,3-3 4-16,9-5 11 15,-1-1 8-15,-5-7 21 16,-3-2 21-16,-11-3 41 16,-4 3 8-16,-9 6-8 15,-10-3-20-15,-8 4-47 0,-1-3-14 16,2 3-60-16,11 2-103 15</inkml:trace>
  <inkml:trace contextRef="#ctx0" brushRef="#br0" timeOffset="5703.2872">19372 12947 841 0,'-7'-7'420'0,"-8"-4"-148"15,-9-1-72-15,-1-2-24 16,-11 5-43-16,-1 1-27 0,0 9-54 16,-2 9-20-1,5 10-32-15,4 3-5 0,12 7-16 16,9 2-3-16,9 1 7 15,3 2 3-15,14-1 15 16,5-1 7-16,15-5 8 16,8-4 5-16,11-12 10 15,2-7 4-15,-2-10 5 16,-7-4 8-16,-16-1 17 16,-12 1 10-16,-14 3 9 0,-3 1-5 15,-4 0-23 1,-1-2-18-16,4 3-90 15,-6 0-144-15</inkml:trace>
  <inkml:trace contextRef="#ctx0" brushRef="#br0" timeOffset="38950.6982">11669 10169 478 0,'-3'-3'301'16,"-1"0"-8"-16,0 1-65 16,3 2-83-16,0 0-36 15,0 7-42-15,0 18-11 0,-1 33-12 16,1-22-3-16,-1 3-12 16,0 2-5-16,-1 0-9 15,2 3-4-15,1 5-7 16,0 5 0-16,-2 7-85 15,1-1-68-15</inkml:trace>
  <inkml:trace contextRef="#ctx0" brushRef="#br0" timeOffset="39361.3039">11667 11061 912 0,'-3'2'396'0,"2"6"-214"16,1 4-55-16,1 9-67 15,6 7-20-15,0 14-22 16,-4 3-7-16,0 4-4 15,-1 2 0-15,-7-2-3 16,8 1-2-16,-5 5-120 0,-1 4-93 16</inkml:trace>
  <inkml:trace contextRef="#ctx0" brushRef="#br0" timeOffset="39699.2936">11724 12009 957 0,'0'-1'431'16,"-4"1"-197"-16,6 1-91 15,-4-1-68-15,1 0-25 0,2 22-28 16,1 42-4-16,0-14-7 16,-2 5-3-16,-2 0-3 15,3-2-2-15,-1-9-78 16,3 1-62-16,1-6-222 15</inkml:trace>
  <inkml:trace contextRef="#ctx0" brushRef="#br0" timeOffset="40072.047">11815 12940 708 0,'-2'0'294'0,"0"1"-178"16,4 8-25-16,-2 3-23 16,4 8-9-16,-4 12-8 15,0 1-1-15,-1 19-7 16,-2 4-1-16,3 14-5 16,0 6-1-16,-4-11-13 15,4-2-6-15,-1-17-5 16,-1-13-18-16,5-12-261 15</inkml:trace>
  <inkml:trace contextRef="#ctx0" brushRef="#br0" timeOffset="40734.7356">11617 10008 599 0,'-10'12'248'16,"-11"20"-151"-16,-3 7-35 0,-1 9-37 16,3 6-9-16,1-5-7 15,3-5 0-15,5-16 13 16,3-8 19-16,6-10 45 15,1-9 8-15,4-9 4 0,0-9-13 16,6-10-36-16,4-5-6 16,0-12-14-16,4-2-7 15,1-2-10-15,-2 2-3 16,1 13 5-16,-2 11 11 16,-4 17 7-1,1 8 2-15,1 17-2 16,4 7-10-16,11 16-4 0,8 7-5 15,4 1-6-15,2 3-2 16,-4-11 14-16,-9-7-98 16</inkml:trace>
  <inkml:trace contextRef="#ctx0" brushRef="#br0" timeOffset="41273.6326">11700 9417 523 0,'-5'-2'319'0,"-2"-2"-8"16,-2 0-95-16,3 3-74 16,2 1-38-16,0 6-61 15,-1 3-23-15,5 5-27 16,4 6-4-16,7 3 0 16,6 1 3-16,0-3 2 15,0-5 2-15,3-8 4 16,2-5 2-16,1-8 4 15,0-5 4-15,-5-9 6 16,-5-4 5-16,-8-6 2 16,-5 0 2-16,-4 0 15 15,-2 5 4-15,-1 10 0 0,0 6-4 16,1 12-33-16,3 6-8 16,2 11-11-16,5 6-1 15,7 9 7 1,3 4 1-16,3 11 2 15,-1 0 3-15,-9 8 1 0,-3-4 4 16,-12-7 13-16,-8-3 8 16,-10-9 13-16,-8-9 6 15,-6-16 2-15,-1-10-10 16,2-14-24-16,9-7-63 16</inkml:trace>
  <inkml:trace contextRef="#ctx0" brushRef="#br0" timeOffset="42324.5916">13348 13887 473 0,'7'0'245'0,"13"0"-17"15,9 3-53-15,27-1 10 16,12-1-8-16,20-1-42 16,11 0-24-16,1 1-41 15,-2 2-22-15,-15 1-24 16,-18 1-6-16,-27-5-46 15,-11 0-89-15</inkml:trace>
  <inkml:trace contextRef="#ctx0" brushRef="#br0" timeOffset="42775.2251">14344 13891 657 0,'10'0'331'16,"20"2"-102"-16,13 2-11 15,24 0-43-15,10 3-27 16,19 0-28-16,4-1-11 16,1-6-23-16,-8 0-13 15,-26-2-31-15,-19-5-11 16,-20-3-31-16,-11 0-84 16</inkml:trace>
  <inkml:trace contextRef="#ctx0" brushRef="#br0" timeOffset="43254.5968">15304 13826 530 0,'-5'2'273'0,"-2"1"-80"16,6-1-18-16,18 2-18 15,15 0-3-15,30-1 10 16,15 2-10-1,20-2-28-15,11-2-17 0,7 1-40 16,-6-2-19-16,-19 4-27 16,-19-3-8-16,-29-1-136 15,-10 0-188-15</inkml:trace>
  <inkml:trace contextRef="#ctx0" brushRef="#br0" timeOffset="43658.7115">16448 13783 510 0,'-4'0'295'0,"-6"2"-82"0,13 4-21 16,8 1-10-16,19 4-13 15,12-4 4-15,20 0-21 16,15 0-14-16,17-4-28 16,4 1-17-16,-3-4-37 15,-2 0-10-15,-7-7-18 16,-6 0-47-16,-9-6-172 16,-10 4-256-16</inkml:trace>
  <inkml:trace contextRef="#ctx0" brushRef="#br0" timeOffset="44040.4725">17615 13816 633 0,'3'2'296'0,"18"3"-125"16,8 2-11-16,30 4 1 0,10-1-6 16,15 0-8-16,7 1-11 15,13 0-32 1,1-3-20-16,-7-3-27 0,-6-3-10 16,-30-6-47-16,-13-3-69 15</inkml:trace>
  <inkml:trace contextRef="#ctx0" brushRef="#br0" timeOffset="44436.7472">18885 13821 372 0,'-5'2'215'0,"-6"1"0"16,8 2-23-16,13 2 12 16,8-3-7-16,15 2-2 15,12 0-9-15,18 0-25 16,11 0-12-16,17-1-52 16,1 3-23-16,-6 3-37 15,-2-3-13-15,-2-6-40 16,2-3-63-16,7-8-291 15</inkml:trace>
  <inkml:trace contextRef="#ctx0" brushRef="#br0" timeOffset="44864.6928">20125 13849 786 0,'4'-4'358'0,"11"-1"-149"0,7 1-12 15,15 1-20-15,12 4-16 16,17 6-30-16,7 0-16 15,17 1-43-15,6 0-19 0,13-6-32 16,3-2-6 0,-5-5-42-1,-3-3-82-15</inkml:trace>
  <inkml:trace contextRef="#ctx0" brushRef="#br0" timeOffset="45246.0945">21357 13789 660 0,'7'-1'352'16,"5"-1"-98"0,8 0-48-16,12 3-6 0,18-1-32 31,16 7-22-31,22 4-46 0,5 1-28 15,-7 2-35-15,-3-9-13 16,-10-5-9-16,-7-4-2 16,-9-7-39-16,-5 0-74 15</inkml:trace>
  <inkml:trace contextRef="#ctx0" brushRef="#br0" timeOffset="45726.8538">22217 13628 590 0,'-3'-2'297'0,"-4"-3"-41"0,6 5-103 16,7 6-42-16,7 2-18 15,16 8-38-15,7 6-4 16,7 5-2-16,0 0-2 16,-1 0-15-16,-2-3-6 15,-4-7-4-15,-7-1-1 16,-17-9 15-16,-7 0 18 16,-20-2 10-16,-13-1 1 15,-12 7-21-15,-3 1-21 16,-6 6-18-16,3 1-2 15,5 4-2-15,4-2-1 16,26-2 3-16,10-4-53 16</inkml:trace>
  <inkml:trace contextRef="#ctx0" brushRef="#br0" timeOffset="45995.7207">22669 13170 804 0,'8'0'354'16,"15"11"-146"-16,7 7-77 0,8 12-31 15,0 11-9 1,-3 5-33-16,0 2-16 15,-4-3-18 1,2-6-5-16,-2-13 0 0,-10-7-10 0,-4-12-160 16,-6-7-163-1</inkml:trace>
  <inkml:trace contextRef="#ctx0" brushRef="#br0" timeOffset="46192.4847">23001 13278 659 0,'-3'-2'377'0,"-6"2"-50"15,-6 2-96-15,-4 5-95 0,-2 4-23 16,-7 9-35 0,-2 3-18-16,-11 6-24 0,-5 6-7 15,0-6-11 1,-4-4-5-16,18-2-1 16,7-8-3-16,12-2-2 0,11 1 1 15,3-5-13-15,4-4-86 0</inkml:trace>
  <inkml:trace contextRef="#ctx0" brushRef="#br0" timeOffset="62847.78">16543 11800 526 0,'-2'-2'284'0,"-5"-1"-49"0,5 1-35 15,4-2-58-15,6 1-15 16,6-2-33-16,2 1-11 16,15 2-10-16,-1 2-19 15,12 5-24-15,2-3-8 16,-2-1-9-16,-1-4 2 15,-3-6-24-15,-2-5-62 0,-6 0-386 16</inkml:trace>
  <inkml:trace contextRef="#ctx0" brushRef="#br0" timeOffset="63485.669">16726 11823 497 0,'-1'1'236'15,"-2"0"-95"-15,3 2-35 16,0-3-32-16,-2 0 0 16,2 0 2-16,-1 0 0 15,0 15-1-15,1 37-10 16,1-26-10-1,3 6-11-15,-3 7-19 0,-1 1-8 0,0 16-9 16,0 3-2-16,0 4-3 16,3 5 1-16,0-2-1 15,-3-5 0-15,0 1 0 16,-2-4-3-16,-1-3 2 16,3 6-1-16,0 0 23 15,2 4 5-15,1-1 15 16,-2-1 5-16,-1-5-16 15,-1-1-2-15,-2-1-14 16,0 2-3-16,-1-1-5 16,2 1-1-16,-1 0 8 15,-1-5 9-15,1 2 9 16,0-5 5-16,1-6-7 16,4-2-12-16,2-8-12 0,2-5-4 15,-1-11 0-15,0-5 2 16,0-6 2-16,-4-3-22 15,1 4-65-15,-2 4-43 16,0 5-165-16,-2 4-206 16</inkml:trace>
  <inkml:trace contextRef="#ctx0" brushRef="#br0" timeOffset="63866.9183">16596 13710 816 0,'-2'2'382'16,"-4"2"-141"-16,6 0-40 0,-2 2-60 16,-1-2-16-16,2-4-38 0,0 0-12 15,1 0-16 1,0 0-6-16,1 0-16 15,26 2-7-15,42 1-15 0,-25 1-7 16,3 0-6 0,0 3-8-16,-11-1-221 0</inkml:trace>
  <inkml:trace contextRef="#ctx0" brushRef="#br0" timeOffset="64606.6612">17020 12483 842 0,'-1'1'338'16,"-4"4"-202"-16,5 7-40 16,0 5-30-16,0-1-2 15,4 9-16-15,0 3-9 16,-4 8-6-16,5 9 0 15,-5 1-6-15,2-1-2 16,4-4-9-16,-4-6-4 16,3-6 2-16,-4-7 0 15,-2-7 2-15,1-5 5 16,0-8 11-16,-3-3 10 0,1-8 4 16,2-3-4-1,4-3-16-15,2-3-11 0,5-1-14 16,1 1-3-1,-2 1-7-15,7 5-1 16,-3 4 2-16,2 5 1 0,2 3 4 16,-5 3 3-1,-2 6 1-15,-3 2 4 0,-7 5 2 16,0 2 1-16,-1 7-1 16,-2-2 2-16,2 1 0 15,0-5 2-15,0-4-3 16,2-3-3-16,6-7-5 0,3-2-2 15,11-9 1-15,3-4 1 16,4-9-15 0,1 2-70-16</inkml:trace>
  <inkml:trace contextRef="#ctx0" brushRef="#br0" timeOffset="228730.0631">1826 7800 739 0,'2'-11'393'0,"-4"-9"-91"16,0 7-57-1,-1 12-100-15,-2 8-41 0,5 21-59 16,-1 11-17-16,2 19-9 16,-2 9-3-16,6 0-6 15,3 3-1-15,0-6 0 16,4-4-1-16,-4-5-1 15,-1-7 2-15,0-16 2 16,-1-6 11-16,-2-11-86 16,2-11-47-16,-3-13-417 15</inkml:trace>
  <inkml:trace contextRef="#ctx0" brushRef="#br0" timeOffset="229111.1486">2017 7798 507 0,'8'-16'356'16,"3"-11"18"-16,-8 10-161 0,2 6-36 16,-2 11-72-16,-3 8-19 15,3 17-36-15,-2 11-12 16,-1 21-6-16,3 9-10 16,0 4-9-16,3 5-3 15,0-4-4-15,2-7 0 16,-1-6 0-16,-2-10 1 15,2-13-5-15,-1-7-10 16,-4-17-36-16,-4-9-32 16,-3-13-111-16,-4-10-62 0,-6-15-148 15,1-5-15-15,-8-2 183 16,-6 1 145-16,1 13 302 16,-2 7 97-16,-2 9 2 15,9 10-38-15,5 3-76 16,5 1-45-16,18 5-48 15,8-4-22-15,24-2-40 16,12 2-2-16,10-4-62 16,8 2-172-16</inkml:trace>
  <inkml:trace contextRef="#ctx0" brushRef="#br0" timeOffset="229564.5707">2872 8090 766 0,'1'-5'409'0,"3"-3"-141"16,-2 11-125-16,0 9-42 16,1 19-70-16,-1 12-6 15,0 25 3-15,-2 12-6 16,3 7 0-16,1-2-3 16,4-11-8-16,5-11 1 15,1-18-1 1,-2-10-9-16,1-19-68 0,-5-11-71 0</inkml:trace>
  <inkml:trace contextRef="#ctx0" brushRef="#br0" timeOffset="229740.7702">2945 8298 829 0,'3'-1'410'0,"2"-3"-137"0,4 1-140 16,9 3-36-16,1 1-45 15,1 3-14-15,-2-1-15 16,-3 1-15-16,2-3-111 16,2-1-97-16</inkml:trace>
  <inkml:trace contextRef="#ctx0" brushRef="#br0" timeOffset="230029.1819">3165 8227 486 0,'-1'-1'301'0,"1"1"-41"16,0 2-60-16,0-2-79 0,0 0-17 15,3 12-4-15,20 38-11 16,-17-29-27-16,-1 1-12 16,-4-8-11-16,-2-5 6 15,-6-9 8-15,-1-7-1 16,-4-13-12 0,6-5-13-16,5-11-18 15,2-1-7-15,10 3-11 16,1 2-4-16,7 11-11 15,2 6-2-15,-4 11 9 16,0 6 6-16,-1 8 16 0,1 6 7 16,1 7-1-16,-2 3 0 0,-7 3-3 15,-4 4-2 1,-4 4 12-16,0 0-56 16,2-6-333-16</inkml:trace>
  <inkml:trace contextRef="#ctx0" brushRef="#br0" timeOffset="230367.7265">3753 8140 548 0,'1'0'340'16,"-1"-1"-22"-16,0 8-129 15,0-7-30-15,-1 2-47 16,-5 19-20-16,-22 31-37 15,2-28-12-15,-2-5-6 16,-3-4-1-16,4-11-3 16,-1-6-3-16,1-11-15 15,4-2-7-15,11-4-11 0,2-3-6 16,10 0-7 0,6-1-3-16,1 3-4 15,5 6-1-15,4 8 13 16,0 4 9-16,-1 10 13 0,3 9 8 15,-3 10 1-15,0 7 0 16,0 10-6-16,-2 3-1 16,2 6-8-16,0-4-64 15</inkml:trace>
  <inkml:trace contextRef="#ctx0" brushRef="#br0" timeOffset="230522.7038">3646 7891 891 0,'-4'-5'373'0,"1"-5"-245"16,4 6-72-16,10 7-217 16</inkml:trace>
  <inkml:trace contextRef="#ctx0" brushRef="#br0" timeOffset="230945.661">3886 7831 909 0,'11'-18'423'16,"12"-13"-192"-16,-2 8-67 16,-4 22-92-16,-1 11-32 0,-1 21-28 15,1 12-4 1,3 16 1-16,-2-3-2 16,3-1-1-16,0 0 2 15,-8-9-1-15,1 2 2 0,-6-5 1 16,-3-6 0-16,0-6 2 15,1-5 2-15,0-11 4 16,1-5 12-16,1-14 25 16,-5-9 6-16,-4-8 1 15,-6-4-11-15,-12 2-32 16,-1 8-14-16,-10 13-18 0,-5 7-7 16,1 12 2-16,0 6 4 15,9 3 9 1,5-1-1-16,13-9-148 15,7-6-114-15</inkml:trace>
  <inkml:trace contextRef="#ctx0" brushRef="#br0" timeOffset="231282.3363">4473 8175 705 0,'-3'6'388'16,"-7"11"-55"-16,-5 3-71 0,-3 2-98 0,-7 1-40 31,-2-5-66-31,6-3-22 16,-2-7-6-16,8-4-19 0,0-12-49 16,0-3-22-16,5-8-29 15,5-3 10-15,7 1 32 16,5 0 12-16,5 6 26 15,6 7 11-15,3 9 27 16,4 6 15-16,-1 12 9 16,-2 2 3-16,-2 11 1 15,-3 1-9-15,-3 0-13 16,2 0-7-16,-3-11-47 16,-3-7-147-16</inkml:trace>
  <inkml:trace contextRef="#ctx0" brushRef="#br0" timeOffset="231894.3292">5421 8076 688 0,'-18'0'361'16,"-24"3"-110"-16,-3 7-87 15,3 8-116-15,5 5-40 16,24 6-34-16,14 0-5 16,27 2 7-16,8-5 13 15,9-8 16-15,-3-8 8 16,-6-11 13-16,-4-5 15 16,-13-11 63-16,-8-3 22 15,-11-10 21-15,-6-4 1 0,-12-6-46 16,-3-2-14-1,-12-9-15-15,-2-5-13 16,6-6-28-16,11 1-14 16,20 9-31-16,13 10-11 0,17 12-14 15,3 7-1-15,8 12-66 16,3 7-78-16</inkml:trace>
  <inkml:trace contextRef="#ctx0" brushRef="#br0" timeOffset="232295.3033">5840 7950 855 0,'-14'-4'359'0,"-17"-5"-211"0,0 8-59 15,-1 7-52-15,13 4-16 16,13 2-19-16,6 3-2 16,22 1-6-16,0-2 3 15,7-2 10-15,-2-2 4 16,-2-6 5-16,-8 1 2 16,-9-1-2-16,-7-4 2 0,-17 0-1 15,-7 4-3-15,-16 1 2 16,-3 6-1-16,6 7 15 15,2-3 0-15,15 4-5 16,7-2 0-16,13-3-4 16,10 4 10-16,15-7 22 15,3-2 6-15,5-4-6 16,3-2-7-16,-6-1-12 16,-3-2-5-16,-11-2-64 15,-10-1-84-15</inkml:trace>
  <inkml:trace contextRef="#ctx0" brushRef="#br0" timeOffset="232420.7142">5755 7793 1090 0,'-6'-5'462'0,"-6"-9"-277"0,4 7-92 16,8 7-155-16,6 0-145 15</inkml:trace>
  <inkml:trace contextRef="#ctx0" brushRef="#br0" timeOffset="232561.5408">5893 7926 992 0,'10'18'409'0,"22"26"-266"16,7 3-47-16,6 12-61 16,6 6-18-16,-9 16-10 15,0 3 7-15,-9-11-122 16,-7-8-100-16</inkml:trace>
  <inkml:trace contextRef="#ctx0" brushRef="#br0" timeOffset="232775.6954">6241 7954 957 0,'-5'-3'460'0,"-14"1"-197"16,-6 8-53-16,-12 21-108 0,-5 9-29 15,-8 13-21 1,2 5-13-16,5 1-10 0,2 3-3 16,7-3-11-16,4-2-5 15,10-9-24-15,6-12-51 16,10-16-281 0</inkml:trace>
  <inkml:trace contextRef="#ctx0" brushRef="#br0" timeOffset="233183.9269">6451 8024 866 0,'-8'-3'356'0,"-9"1"-206"16,-6 0-64-16,6 6-55 0,3 0-16 16,4 2-32-16,10 5-6 15,2 0 1-15,7 0 5 16,9 0 13-16,-1-2 5 16,-4-3 8-1,-2 1 1-15,-7-4-2 16,-6-2 1-16,-7 5-3 15,-5-3 7-15,-9 9 48 16,-2 1 22-16,0 0 15 16,4 5-6-16,12-3-38 0,9 1-14 15,17 0 2-15,0-2 3 16,9-5-5-16,4 0-9 16,2-6-15-1,4-3-5-15,9-5-140 0,-3-7-234 16</inkml:trace>
  <inkml:trace contextRef="#ctx0" brushRef="#br0" timeOffset="233887.7757">6634 8046 636 0,'3'-8'326'0,"-1"-1"-102"0,17-3-89 16,5 3-28-16,5 3-44 15,10 3-17-15,-5 7-3 0,-5 1 2 16,-13 1 6 0,-7-4 10-16,-14 0 7 15,-2 1 3-15,-11 5 3 16,-7-4-10-16,-4 5-20 16,-2 1-9-16,6-1-28 15,5 6-9-15,8 0-8 16,8 6-2-16,7 3 4 15,11 1 1-15,5 2 2 16,7-5 3-16,10-7 3 16,2-5-6-16,9-10-55 15,-4-6-39-15,4-8-73 0,-5-3-9 16,-3-5 53-16,4 1 40 16,-12-1 82-16,-5 3 43 15,-8 9 74-15,-7-1 23 16,-10 12 19-16,0 4-12 15,-11 8-49-15,-5 4-21 16,-7 0-21-16,-6 3-13 16,-1-5-15-16,0-4-2 0,5-5 2 15,2-4 3 1,2-7 1-16,3-5-3 0,7-2-10 16,5-3-10-1,5 1-19-15,3 3-10 0,6 3-8 16,4 3-2-16,3 5 6 15,8 5 4-15,4 8 10 16,0 3 6-16,8-2 10 16,-7 0 14-16,2-6 20 15,-1-3 2-15,-5-7 12 16,2-6-9-16,-5-4-9 0,-3-3 0 16,-1-3-8-16,-3-1-3 15,-7 0-5-15,-1 4-4 16,-5 5 11-16,0 3-1 15,-2 8-2-15,-1 5 1 16,1 11-15 0,1 4-4-16,3 6 2 0,4 0 0 15,1-1-6 1,1-2-77-16</inkml:trace>
  <inkml:trace contextRef="#ctx0" brushRef="#br0" timeOffset="234873.4417">8379 8023 684 0,'-9'-5'342'0,"-12"-7"-117"15,-4 3-53-15,-1 7-92 16,0 1-34-16,1 8-46 16,5 2-13-16,12 4-15 15,4 2-2-15,15 2 6 16,9 0 4-16,11 0 18 15,-1-6 3-15,-1-4 10 16,-4-2 5-16,-11-4 10 16,-4-1 7-16,-10-1-3 15,-6 1-4-15,-10-2-12 16,-5 2-7-16,-8 6 0 16,-1 0-2-16,3 5-3 0,5 1-3 15,15 4-6-15,7 0-1 16,13 2 7-16,6 1 4 15,8-5 10-15,-3-2 3 16,3-6 2 0,-2-4 1-16,0-7 3 0,8-3 0 15,-8-8 3-15,0 1 1 16,-7 1-7-16,-8-1-3 16,-4 8-4-16,-3 4-5 15,-4 6-1-15,0 5 0 16,-1 5-4-16,-2-4 3 15,3-4 3 1,0 0 1-16,-4 10 4 0,1-2 9 0,4-9 10 16,0-11 2-16,3-8-5 15,4-5-8-15,0-6-13 16,5 0-8-16,4 4-7 16,2 3-4-16,1 8-12 15,4 6 9-15,-6 6 7 16,1 9 5-16,-4 8 10 15,-5 4-3-15,-2 6-1 16,-2-1 0-16,-2-1 7 16,0-3-29-16,0-4-162 0,1-4-174 15</inkml:trace>
  <inkml:trace contextRef="#ctx0" brushRef="#br0" timeOffset="235056.6428">8799 8090 573 0,'8'-7'356'0,"8"-4"-86"16,-9 10-78-16,4 9-20 15,-8 13-63-15,-1 6 2 16,4 9-12-16,-4 1-17 0,5 0-34 16,0-6-17-16,6-9-112 15,6-6-157-15</inkml:trace>
  <inkml:trace contextRef="#ctx0" brushRef="#br0" timeOffset="235432.5569">8963 8082 786 0,'0'0'368'0,"2"-2"-173"0,10 0-56 16,13 2-72-16,7-2-19 16,13 0-7-16,1 0-4 15,0 0-9 1,-3 2-4-16,-14-3 1 0,-6 0 0 16,-16 2 0-16,-7-1-4 15,-12 2-13-15,-4 1-5 16,-11 4-7-1,-2 3-2-15,1 2 1 16,0 3 0-16,4 3-1 0,9-1-2 16,8 6 1-16,8 1 2 15,19 2 3-15,2 1 3 16,12-3 6-16,9-5 1 0,3-6-33 16,3-7-38-1,8-4-76-15,2-5-88 16,8-10-196-16</inkml:trace>
  <inkml:trace contextRef="#ctx0" brushRef="#br0" timeOffset="235674.6965">9698 8169 446 0,'7'-8'329'16,"-5"5"-60"-16,7-5 61 16,-4 6-62-16,-10 8-98 15,-4 3-41-15,-12 9-66 16,-8-2-9-16,-6 3-22 16,-2-1-6-16,3-3-5 15,-1-5 2-15,9-10 7 16,1-2 0-16,3-13-3 15,4-2-3-15,5-3-13 16,5-1-10-16,13 3-15 16,6 3-7-16,12 8 1 15,3 2 8-15,4 10 12 16,-1 4 3-16,1 11 5 16,0 3-2-16,-6 3 1 15,-5 1-1-15,-7-1-92 0,-5 0-124 16</inkml:trace>
  <inkml:trace contextRef="#ctx0" brushRef="#br0" timeOffset="235825.8376">9516 7920 1018 0,'-2'-16'571'15,"-2"-15"-51"-15,4 11-338 0,10 20-136 16,1 8-34-16,10 21-205 15</inkml:trace>
  <inkml:trace contextRef="#ctx0" brushRef="#br0" timeOffset="236238.912">9784 8077 1011 0,'1'0'417'0,"13"3"-255"16,5 10-55-16,17 24-75 0,16 10-6 15,8 17-11-15,2 6-3 16,-12 5 0-16,-12-5-9 16,-20-14-247-16</inkml:trace>
  <inkml:trace contextRef="#ctx0" brushRef="#br0" timeOffset="236427.5734">10146 8076 1158 0,'-17'4'478'0,"-24"9"-285"16,-6 11-63-16,-8 17-65 15,1 1-24-15,6 17-30 16,8 7-6-16,7 0-26 16,4-4-60-16,11-15-193 15,1-12-246-15</inkml:trace>
  <inkml:trace contextRef="#ctx0" brushRef="#br0" timeOffset="236741.5161">10241 8097 648 0,'0'-2'380'16,"-3"2"-43"-16,-1 3-177 0,4-3-99 15,0 0-24 1,2 23-4-16,9 32-2 0,3-25 10 16,1-2 3-16,1-5 19 15,6-4 15-15,3-13 23 16,6-6 11-16,4-10-4 15,-3-7-11-15,-8-9-28 16,-6-1-19-16,-14 0-61 16,-4 5-71-16,-9 12-230 15</inkml:trace>
  <inkml:trace contextRef="#ctx0" brushRef="#br0" timeOffset="237008.3513">10586 8108 1200 0,'3'1'464'0,"10"6"-323"16,0 2-46-16,4 5-41 0,0 6-15 16,1 2-25-16,-2-1-3 15,-2-3 0-15,-2-5 18 16,-1-9 47-1,1-4 23-15,0-11 26 0,3-3-12 16,-4-8-41-16,1 1-20 0,-4-5-27 31,-6 3-25-31,2 5-144 16,-3 2-133-16</inkml:trace>
  <inkml:trace contextRef="#ctx0" brushRef="#br0" timeOffset="237334.9593">11192 8090 532 0,'2'-7'367'31,"-2"-11"53"-31,0 6-149 16,-12 0-111-16,-3 3-45 15,-5 9-76-15,-6 2-31 16,-3 10-23-16,-4 3-6 16,7 6-4-16,7 3-2 0,11 7 5 15,8-2 10-15,11 1 21 16,8-5 18-16,6-5 19 16,5-4 5-16,-10-9 17 15,-2-3 7-15,-9-7 2 16,-5-4-5-16,-4-6-59 15,-4-4-82-15,-2-1-387 16</inkml:trace>
  <inkml:trace contextRef="#ctx0" brushRef="#br0" timeOffset="237614.7723">11183 8108 599 0,'9'0'362'0,"10"4"-7"15,4 1-105-15,-1 6-53 0,-5-2-22 16,-8 0-45-16,1 5-23 15,-9-4-40-15,-1 1-17 16,1-3-17-16,-5-5-2 16,6-3 1-16,2 0-2 15,-4-1-9-15,0 0-5 16,1-6-17-16,13-11-6 16,33-25-5-16,-22 35 0 0,-2 4-5 15,-4 4 1 1,0 10 3-16,-4 2 2 15,-8 11 11-15,0 6 4 0,-6 6 5 16,-1 2 1-16,3-4-2 16,1-4 2-16</inkml:trace>
  <inkml:trace contextRef="#ctx0" brushRef="#br0" timeOffset="238085.0798">12150 8060 887 0,'-1'-3'401'16,"2"6"-173"-16,-1 15-136 0,0 5-58 15,3 21-16-15,-3 0-5 0,0 4-2 16,4-2 15-16,0-9-210 15</inkml:trace>
  <inkml:trace contextRef="#ctx0" brushRef="#br0" timeOffset="238228.9929">12165 7865 1022 0,'-2'-6'421'0,"-1"-7"-278"0,1 10-85 16,6 9-105-16,4 6-178 0</inkml:trace>
  <inkml:trace contextRef="#ctx0" brushRef="#br0" timeOffset="238519.7807">12506 8095 963 0,'-4'-2'430'0,"-2"-5"-204"16,-2 3-57-16,-2 1-92 16,-3 3-24-16,-6 5-45 15,-1 1-15-15,-2 9-16 16,5 3-6-16,11 5-1 16,9 5 5-16,16-4 14 15,3-2 10-15,4-6 18 16,2-4 9-16,-7-9 21 15,-4-4 24-15,-11-8 5 16,-6-3-3-16,-15-2-22 16,-2-2-25-16,-8 0-46 0,0 0-50 15,10 3-147-15,2 4-120 16</inkml:trace>
  <inkml:trace contextRef="#ctx0" brushRef="#br0" timeOffset="238767.8495">12515 8117 500 0,'17'4'343'0,"13"-1"-16"15,1 6-42-15,-4 2-31 0,-5 4-57 16,-4 0-39-16,-9-1-72 16,2 0-22-16,-3-5-35 15,-3 0-7-15,3-8 0 16,1-1 2 0,-1-8-10-16,4-5-7 0,1-4-12 15,-5-3-6 1,-1 5-1-16,0 4 0 0,7 6-5 15,4 5-1-15,3 4-2 16,-5 4 4-16,-7 6 9 16,-3 2 4-16,-6 5 6 15,1 3 1-15,0-5-97 16,2 0-454-16</inkml:trace>
  <inkml:trace contextRef="#ctx0" brushRef="#br0" timeOffset="239068.2136">13500 8017 1294 0,'-3'7'497'0,"-2"3"-324"16,7 21-128-16,2 8-15 0,8 16 21 16,0 7 1-16,0 13-3 15,2 5-13 1,-3-7-18-16,4-2-2 0,-3-18-6 16,-4-9 4-1,-2-16 3-15,-5-6-18 16,1-14-143-16,-3-8-257 0</inkml:trace>
  <inkml:trace contextRef="#ctx0" brushRef="#br0" timeOffset="239201.7015">13502 8334 1172 0,'13'-2'427'0,"20"-4"-354"0,2 3-40 0,7 4-22 16,-7 2-73-16</inkml:trace>
  <inkml:trace contextRef="#ctx0" brushRef="#br0" timeOffset="239561.736">14099 8136 490 0,'8'-7'311'0,"-1"-10"42"0,-4 0-75 16,-10 7-53-16,-8 0-26 0,-11-1-79 0,-5 6-34 31,-4 3-51-31,-2 1-16 16,14 9-26-16,6 3-8 15,6-2-7-15,11-1 2 16,9-1 8-16,6-1 5 0,9 4 8 16,3 0 1-16,-5 0 5 15,0-3 2-15,-9-1 0 16,-7 0-8-16,-10-1-17 15,-10-4-5-15,-8 4-3 16,-4-1 4-16,-3 5 16 16,5 5 2-16,8 1 16 15,4 0 10-15,13 4 32 16,9-2 16-16,10 3 15 16,10-4 5-16,8-5-20 15,3-3-11-15,-6-11-7 16,-1-4-76-16</inkml:trace>
  <inkml:trace contextRef="#ctx0" brushRef="#br0" timeOffset="240488.9068">15117 8246 349 0,'4'-4'292'0,"6"-10"66"16,-6-2-68-16,-3-5-95 15,0-1-36-15,-3-2-33 16,1 2-14-16,-8 0-24 15,-2 3-19-15,-8 6-54 16,-10 5-23-16,-1 11-29 16,-2 3-3-16,12 11 9 15,5 0 2-15,16 1 9 16,7 2 4-16,11-7 5 16,9 4 8-16,-1-11 6 15,1-1 4-15,-5-5 2 16,-7-5 0-16,-6 4-6 15,-2 2-6 1,-4 10-11-16,1 6-6 0,-3 15-8 16,8 6 2-16,3 15 5 0,1 9 7 15,3-7 10-15,-8-2 4 16,-5-13 43 0,-9-9 24-16,-8-9 38 0,-5-4 19 15,-5-16-9-15,-2-3-17 16,-4-14-21-1,0-5-17-15,2-12-31 0,11-7-12 16,11-13-63 0,7-4-57-16,12 1-258 15</inkml:trace>
  <inkml:trace contextRef="#ctx0" brushRef="#br0" timeOffset="240919.4574">14968 7838 598 0,'-8'-2'336'15,"-8"-5"-34"-15,4 3-73 16,12-1-82-16,5 1-36 0,20 1-51 15,8 1-16-15,16 1 14 16,4-1 6 0,13 2-10-16,2 0-11 0,3 4-26 15,-1-2-2-15,-26-1 6 16,-10 0 2-16,-25-2-12 16,-9-4-9-16,-18-5-13 15,-5 1-5-15,-11-5 12 16,3 0 3-16,8 6 0 15,7 0-5-15,10 6-20 16,6 3-4-16,6 8-10 16,8 4-2-16,5 10 21 15,1 1 12-15,-5 5 27 16,-10 1 13-16,-10-3 4 16,-3-1-4-16,-6-5-3 15,2-5-90-15</inkml:trace>
  <inkml:trace contextRef="#ctx0" brushRef="#br0" timeOffset="241389.8578">15903 8339 807 0,'6'7'333'0,"2"13"-193"16,-7 7-30-16,-10-1-42 15,-9 3-8-15,-1-7-21 16,2-2-49-16</inkml:trace>
  <inkml:trace contextRef="#ctx0" brushRef="#br0" timeOffset="241779.6466">16523 8185 558 0,'-7'-11'396'15,"-10"-10"45"-15,-5 4-179 16,-7 6-138-16,0 8-51 15,1 6-67-15,2 8-18 16,10 11-17-16,8 2-1 16,17 8 10-1,9 0 14-15,13 1 16 0,4-7 8 16,0-6 10 0,-4-7 1-16,-7-13 19 0,-6-6 9 15,-14-14 6-15,-3-5 3 16,-12-10-15-16,-3-4-8 15,-10-11-1-15,1-1-4 16,7-12-9-16,4-2-10 16,21 0-22-16,9 4-10 0,8 10-14 15,6 13-2 1,-2 19-50-16,2 9-59 0,-2 23-268 16</inkml:trace>
  <inkml:trace contextRef="#ctx0" brushRef="#br0" timeOffset="242071.973">16613 8163 763 0,'4'10'354'0,"3"12"-145"16,-1 1-19-16,6-3-60 0,-3 1-20 15,-1-7-35-15,-2-4-13 16,0-3-8-16,1-6 0 15,5-5-7-15,2-8-3 16,6-6-17-16,2-2-8 16,0 1-15-16,2 5-7 15,-8 8 3-15,-1 7 3 16,-7 12 1-16,-2 3 5 16,0 7-7-16,-1 2-2 15,3 0 21-15,3-6-55 16,-2-3-190-16,-2-8-264 15</inkml:trace>
  <inkml:trace contextRef="#ctx0" brushRef="#br0" timeOffset="242371.2158">16828 8146 676 0,'5'-24'343'0,"15"-27"-82"16,9 5-55-16,11 12-23 16,2 5 5-16,-5 15-20 15,-5 5-18-15,-8 14-72 16,1 6-24-16,-4 14-26 15,-1 3-5-15,-2 3 1 16,-5 1 0-16,-3-1-4 16,-6-1-2-16,-1-3-6 15,2-2-2-15,-3-6 1 16,4-2 0-16,-4-9 5 16,-3-3 5-16,-7-7 3 15,-4-1-3-15,-11-4-8 16,5 2-9-16,-2 3-6 0,2 2-3 15,5 7 1 1,-1 0-1-16,5 2-3 0,2-1-55 16,7 0-167-16,4 2-163 15</inkml:trace>
  <inkml:trace contextRef="#ctx0" brushRef="#br0" timeOffset="242537.9873">17532 8320 1578 0,'2'-2'642'0,"3"0"-423"16,-4-1-85-16,-1 2-132 16,-1 0-89-16</inkml:trace>
  <inkml:trace contextRef="#ctx0" brushRef="#br0" timeOffset="243002.6979">18097 8120 894 0,'-1'-3'416'15,"1"-1"-180"-15,3 0-42 0,-3 3-70 31,30 0-12-31,66 1-30 0,-20 1-17 16,5 3-31 0,-6-6-13-16,-12 0-168 15,-4 0-201-15</inkml:trace>
  <inkml:trace contextRef="#ctx0" brushRef="#br0" timeOffset="243571.0013">19041 8133 556 0,'6'-9'320'16,"2"-1"-42"-16,0 0-110 16,-3-8-25-16,-1 8-10 15,1-6-6-15,-9-3-17 16,-1 0-10-16,-13-3-39 16,-7 4-22-16,-2 9-37 15,-9 3-13-15,-8 8-7 16,5 8-1-16,3 4-4 15,14 8-2-15,18-2 3 16,8 1 2-16,16-1 14 16,5-4 6-16,6-3 6 0,-1-8 4 15,-6-5 3 1,-1 0 2-16,-5-4-3 16,-3 3-1-16,1 0 4 0,-1 1-5 15,2 5-4-15,4 3-4 0,1 13-9 16,-4 1 2-16,-5 6 5 15,-11-1 0-15,-10 4 3 16,-8 1 2 0,-7-2 1-16,-1 1 1 0,-4-7 3 15,1-2 3 1,2-13 8-16,0-9 6 16,2-10 2-16,5-8-5 15,13-2-17-15,6 0-12 16,11 3-40-16,2 2-37 0,5 8-187 15</inkml:trace>
  <inkml:trace contextRef="#ctx0" brushRef="#br0" timeOffset="243757.465">19330 8380 1327 0,'0'-4'565'0,"4"-7"-311"16,2 5-148-16,3 0-40 16,0-1-74-16,0 2-96 15</inkml:trace>
  <inkml:trace contextRef="#ctx0" brushRef="#br0" timeOffset="244140.6719">19447 8044 742 0,'-2'-2'429'16,"2"1"-36"-16,1 2-203 0,-1-1-87 16,6 5-7-1,24 24 4-15,44 31-16 0,-29-28-27 16,-3 2-16-1,-18-6-20-15,-8 0-7 0,-22-5-12 16,-12-7 0-16,-15-3-32 16,-4-5-3-16,1-10 11 15,1-5 1-15,16-7 31 16,8-2 1-16,11-3-14 16,10 3-9-16,17-1-7 15,9-2-2-15,16 3 28 16,1-3 11-16,-3 0 31 15,-10 1 19-15,-16 2 1 16,-10-4 3-16,-24-2-25 0,-15-2-18 16,-21 3-27-16,-4 4-8 15,-6 7-7-15,10 5-24 16,15 6-57-16</inkml:trace>
  <inkml:trace contextRef="#ctx0" brushRef="#br0" timeOffset="245025.126">20279 7917 820 0,'4'-1'425'16,"0"-5"-135"-16,1 13-169 0,1 10-56 16,-3 11-57-16,-2 3-6 15,-3 2 2-15,0-2 5 16,-2-12 7-16,3-3 4 16,1-10 8-16,2-6 3 15,4-7-5 1,3-5-1-16,2-8-7 0,0-2-8 15,3 1-6 1,2 2-5-16,3 10 1 16,-1 3 2-16,-3 6 9 15,-2 5 6-15,-7 7 1 16,-5-1-1-16,-1 3 1 16,0-4-2-16,-4-9 0 0,2 4 0 15,2-5 2-15,0-1-2 16,0 0 0-16,0 0-1 15,0-2-10-15,7-12-5 16,30-18-14-16,-26 33-8 16,-1 8-2-16,0 9 2 15,5 5 8-15,-1 2 8 0,-2-2 8 16,0-3-27 0,-2-2-444-16</inkml:trace>
  <inkml:trace contextRef="#ctx0" brushRef="#br0" timeOffset="245234.4428">20174 8220 1049 0,'10'-1'455'16,"21"-2"-238"-16,10 3-44 15,20-1-48-15,10 1-33 16,6 0-44-16,1 0-11 15,-15 0-17-15,-13 1-12 16,-22 1-93-16,-13 1-108 16</inkml:trace>
  <inkml:trace contextRef="#ctx0" brushRef="#br0" timeOffset="245591.4201">20414 8448 652 0,'-10'-6'373'16,"-6"-4"-59"-16,1 7-175 15,0 0-36-15,9 9-70 0,4 8-19 16,7 6-24-16,7 0-4 15,6 7 11-15,4-1 6 16,2 3 24 0,-2 0 8-16,-4-5 27 15,-8-2 27-15,-13-5 38 0,-9-4 3 16,-14-5-17 0,-6-4-26-16,-1-6-45 15,0-2-9-15,7-4-9 16,9 0-3-16,10-4-23 0,12 2-29 15,13-1-114 1,5 1-95-16</inkml:trace>
  <inkml:trace contextRef="#ctx0" brushRef="#br0" timeOffset="245860.3152">20577 8392 764 0,'5'-7'402'0,"14"-9"-84"0,1 4-76 16,5 10-93 0,0 4-45-16,-4 12-70 15,-7 6-9-15,-14 3 9 16,-9 1 1-16,-11-3 6 16,2 1-4-16,6-4-9 15,6-4 3-15,13 1 13 16,6-7 8-16,16-6 3 15,3 0-7-15,4-3-22 16,-1 1-8-16,-7 0-109 16,-6 1-72-16</inkml:trace>
  <inkml:trace contextRef="#ctx0" brushRef="#br0" timeOffset="246330.5082">18258 7578 598 0,'-3'-4'300'0,"-6"-1"-106"16,-22 8-53-16,-12 5-3 15,-11 17-18-15,-4 15-17 16,0 30-31 0,11 27-25-16,18 19-32 0,15 8-3 0,29 1-2 31,7-8 0-31,12-14 0 15,5-11-2-15,22-28-47 0,19-20-141 0</inkml:trace>
  <inkml:trace contextRef="#ctx0" brushRef="#br0" timeOffset="246884.118">20796 7715 551 0,'12'-6'373'0,"10"-2"-26"0,9 23-196 16,4 22-54-16,10 45-64 0,5 14 9 16,3 17 14-1,-1-2 3-15,-23-3-10 16,-12-1-9-16,-35-13-11 15,-13-7-3-15,-11-28-3 16,-1-17 0-16,12-14 2 16,5-11-19-16,13-16-62 15,5-2-45-15,17-16-257 16</inkml:trace>
  <inkml:trace contextRef="#ctx0" brushRef="#br0" timeOffset="247133.5711">21502 8029 1036 0,'-5'-10'500'0,"1"-2"-197"16,0 4-126-16,1 4-135 16,5 4-39-16,2 2-93 15,-4-2-115-15</inkml:trace>
  <inkml:trace contextRef="#ctx0" brushRef="#br0" timeOffset="247386.9269">21508 8221 520 0,'0'13'348'16,"-6"6"24"-16,4 13-184 0,8 7-33 16,-3 15-48-16,4 4-23 15,1 0-9-15,-8-6 1 16,-2-9 8-16,-5-4 3 15,-3-4-20 1,-2-3-10-16,2-10-18 0,-3-6-8 16,1-14 10-1,3-5-10-15,-1-17-96 0,3-6-76 16</inkml:trace>
  <inkml:trace contextRef="#ctx0" brushRef="#br0" timeOffset="247810.9088">21200 7671 790 0,'-4'-1'378'0,"2"-4"-174"16,8 3-65-16,21 2-66 0,13-2-17 16,18 5 15-16,4 2 0 15,10-1-17-15,-1 5-11 16,-3-3-19 0,-9-1 0-16,-23-1 10 15,-13-3 6-15,-22-5-7 16,-6-5-14-16,-13-5-21 15,-6-5-13-15,2-1-9 16,1 4 8-16,15 3-16 0,6 9-8 16,9 5-14-16,6 8-8 15,6 11 30-15,-1 4 22 16,-5 7 41-16,-7-1 29 16,-15-1 23-16,-7-5-5 0,-7-6-18 15,1-3 9 1,5-5-184-16</inkml:trace>
  <inkml:trace contextRef="#ctx0" brushRef="#br0" timeOffset="248840.9736">2031 9361 706 0,'-9'-8'400'0,"-8"-8"-93"16,-9 9-121-16,-5 7-47 15,-8 8-91-15,4 7-31 0,8 12-33 16,8 5-9-16,11 8-7 16,9 0 1-16,18 3 8 15,12-8 6-15,17-11 15 16,-2-3 4-16,-2-14-2 16,-12-5 47-16,-18-6 71 15,-5-6 13-15,-17-1 20 16,-5 2-42-16,-9 2-70 15,2-3-17-15,8 2-70 16,5-2-103-16</inkml:trace>
  <inkml:trace contextRef="#ctx0" brushRef="#br0" timeOffset="249218.4788">2395 9338 739 0,'-16'-6'409'15,"-17"-6"-74"-15,1 6-164 16,10 8-120-16,4 5-33 0,10 5-33 16,9 4-7-16,8 0-3 15,6 1 6 1,6-1 18-16,-2-4 4 0,0-2 8 15,-2 2 2-15,-10-6 4 16,-6 4 1-16,-13-1 0 16,-10 3 0-16,-8 5-6 15,-3 3 5-15,6-1 10 16,4-1 9-16,12-1 9 0,9-3 5 16,16 1 10-16,8 1-3 15,17-3 2-15,8-1-10 16,5-6-19-1,5-1-6-15,-8-10-67 0,-6-1-391 16</inkml:trace>
  <inkml:trace contextRef="#ctx0" brushRef="#br0" timeOffset="249608.9152">3368 9094 665 0,'3'8'299'16,"8"18"-106"-1,4 17-109-15,-4 27-36 0,1 11-5 16,-10 7-20-1,-1-4-3-15,-3-10 0 16,-3-16-37-16,10-18-100 16,4-12-107-16</inkml:trace>
  <inkml:trace contextRef="#ctx0" brushRef="#br0" timeOffset="250162.4943">3784 9241 629 0,'-18'7'325'16,"-31"6"-106"-16,-5 4-66 16,-1 9-75-16,0-1-12 15,6 3 12-15,7 1-11 16,8-4-2-16,5 1-10 0,26 6-22 16,6-4-7-16,22 2-2 15,8-1 1-15,7-8 1 16,6 1-3-16,15-5-9 15,-2-8-3-15,15-8-2 16,-2-3-14-16,-9-11-44 16,2 3-8-16,-21-10-1 15,-9-5 17-15,-12 0 47 16,-7-3 8-16,-8 14-11 16,-4 5-6-16,-4 18-2 15,-11 10 1-15,1 11 11 16,-1 8 9-16,1-5 3 15,3-4 1-15,2-8 3 0,1-7 2 16,4-11 23 0,0-3 6-16,0-17-3 15,0-9-3-15,4-9-33 0,-1-11-6 16,8-10-4 0,5-6 0-16,-5-13 2 0,8 6-1 15,-4 13-10-15,-3 15-6 16,1 25-17-16,-5 11 3 15,1 23 7-15,4 7 6 16,10 28 21-16,7 9 11 16,9 12 12-16,3 0 1 15,1-10-4-15,-4-6-10 16,-9-12-10-16,-1-4-1 16,-6-10-36-16,-9-9-81 0</inkml:trace>
  <inkml:trace contextRef="#ctx0" brushRef="#br0" timeOffset="250305.733">4037 9615 1082 0,'2'-2'448'0,"4"0"-260"16,12-2-79-16,26-5-71 0,12 4-10 16,22-4-20-1,1 2-16-15,-10 7-255 0</inkml:trace>
  <inkml:trace contextRef="#ctx0" brushRef="#br0" timeOffset="250624.6614">4856 9294 1061 0,'-15'-18'456'0,"-17"-19"-240"16,-6 7-40-16,-5 11-67 15,1 9-36 1,-1 16-51-16,0 7-17 0,11 19-12 16,8 10-1-1,18 21 0-15,8 5 4 16,24 0 6-16,11-1 5 0,14-21 29 16,14-9 11-16,7-18 9 15,-6-12 3-15,-14-15-10 0,-7-4-5 16,-16-13-4-1,-8-1-2-15,-11-6-25 16,-9-6-40-16,-23-9-96 16,-6 0-75-16,-22-4-175 0,-5 5-66 0</inkml:trace>
  <inkml:trace contextRef="#ctx0" brushRef="#br0" timeOffset="250745.8633">4553 9264 649 0,'-9'6'400'16,"-2"8"-53"-16,9 2-114 15,8 5-32-15,24 3-45 16,10-1-23-16,29-8-20 0,16-3-24 16,7-11-43-16,-2-5-17 15,-8-6-187-15</inkml:trace>
  <inkml:trace contextRef="#ctx0" brushRef="#br0" timeOffset="251184.1687">5491 9270 889 0,'-15'-12'439'0,"-9"-9"-153"15,-11 7-128-15,-7 9-50 16,-6 13-70-16,-4 9-34 16,7 17-15-16,10 13-2 15,21 17 8-15,14 8 3 16,26-1 6-16,9-11 3 16,21-13 5-16,4-9 0 15,3-14 3-15,-1-5 7 16,-12-17-144-16,-6-4-215 15</inkml:trace>
  <inkml:trace contextRef="#ctx0" brushRef="#br0" timeOffset="251341.6637">5154 9474 751 0,'0'0'350'0,"9"-1"-131"15,15-1-30-15,29 2-76 16,15-1-25-16,22 3-55 15,2 6-15-15,-14 6 12 16,0 1-104-16</inkml:trace>
  <inkml:trace contextRef="#ctx0" brushRef="#br0" timeOffset="251608.9647">3611 10007 1024 0,'20'-5'357'0,"45"-5"-304"15,27-4-51 1,56-1 36-16,40 6 42 0,50 8 36 15,14 0-2-15,24 4-29 16,-13 4-37-16,-38-2-128 16,-31-5-108-16</inkml:trace>
  <inkml:trace contextRef="#ctx0" brushRef="#br0" timeOffset="251874.438">3822 10084 528 0,'-8'1'313'15,"8"-1"-66"-15,30-1-89 16,51-1-97-16,31-2-5 16,58 4 63-16,25 0 37 15,45 4 41-15,-5 2-12 16,4 1-60-16,-21-3-42 15,-57-4-53-15,-22-2-8 16,-76-4-103-16,-30-1-305 16</inkml:trace>
  <inkml:trace contextRef="#ctx0" brushRef="#br0" timeOffset="252473.2054">6695 9415 544 0,'-11'-3'290'0,"-11"-4"-66"15,-7 6-45-15,-9 6-61 16,-1 3-27-16,3 8-47 0,9 8-28 16,16 9-36-16,10 4-7 15,17 5 1-15,8-8 10 16,20-4 16 0,3-4 5-16,-4-16 15 15,-9-3 9-15,-20-13 36 16,-12-1 2-16,-12-1-6 15,-10-4-7-15,-4 2-49 16,1-2-58-16,6-4-307 16</inkml:trace>
  <inkml:trace contextRef="#ctx0" brushRef="#br0" timeOffset="252736.7587">6742 9485 962 0,'11'4'415'16,"14"11"-228"-16,4 4-39 15,-5 5-68-15,-1-1-23 0,-16-6-29 16,0 3-8-16,-4-5-9 16,-3-2-1-16,4-3 3 15,-3-9 1 1,8-8-1-16,3-7-3 0,3-5-8 16,1-3-2-16,2 5-4 15,2 2 1-15,-2 10-6 16,1 5-1-16,-9 7 1 15,-4 4 0-15,-9 5 6 16,0 8 3-16,-1-4-27 16,2 2-93-16</inkml:trace>
  <inkml:trace contextRef="#ctx0" brushRef="#br0" timeOffset="252962.4891">7207 9410 1067 0,'-6'4'460'0,"-5"8"-225"15,4 16-155-15,6 6-19 16,10 18 1-16,7 1 1 16,9 8-6-16,-1 4-13 15,-4 2-23-15,-4-1-3 16,-2-2-6-16,3-10-2 15,-6-21-48-15,-3-8-75 16</inkml:trace>
  <inkml:trace contextRef="#ctx0" brushRef="#br0" timeOffset="253113.734">7263 9668 936 0,'2'-6'427'0,"7"-4"-201"15,6-1-115-15,11 7-88 0,5 2 12 16,1-1-189-16,2 6-276 16</inkml:trace>
  <inkml:trace contextRef="#ctx0" brushRef="#br0" timeOffset="253610.7653">7878 9411 800 0,'-7'-15'428'16,"-5"-10"-131"-16,-13 3-124 0,-6 8-49 16,-7 9-79-16,0 4-24 15,10 10-29-15,5 3-7 16,19 5 1-16,7 4 4 16,13 3 10-16,8 1 4 15,6-3 1-15,0-2 1 0,0-4-1 16,-4-3 1-16,-4-4 2 15,-7-6 1-15,-7 0-4 16,-8-6-19-16,-12 0-10 16,-1 5-1-16,-14-2 1 15,0 8 17 1,-3-2 2-16,0 2 0 0,11 3-2 16,2-6-1-16,14 5 17 15,4-5 8-15,11 4 12 16,4 0 5-16,7-5-8 15,6 1-5-15,3-5-8 16,1-1-1-16,2-2-2 16,-2-2 2-16,-5-6 1 15,-1-1 1-15,-8-3-1 16,-4-2-1-16,-1 2-8 0,-2 6-4 16,-8 6-12-16,-3 5 2 15,-3 14 5-15,-3 4 4 16,2 5 8-16,3 3-1 15,1 1-3 1,4-5-2-16,4-6-5 16,-3-3-56-16,2-10-230 0</inkml:trace>
  <inkml:trace contextRef="#ctx0" brushRef="#br0" timeOffset="253739.5131">8057 9199 1047 0,'-4'-7'432'16,"-4"-5"-284"-16,3 9-83 0,8 13-93 16,3 8-155-16</inkml:trace>
  <inkml:trace contextRef="#ctx0" brushRef="#br0" timeOffset="254028.2906">8318 9508 796 0,'-1'-4'386'0,"1"2"-143"15,0 0-58-15,-1 2-95 0,0 0-33 16,0 0-36-16,1 11-6 16,12 35 0-16,2-30 4 15,9-2 27-15,0-6 17 16,5-5 32-16,3-3 8 15,-2-6-4-15,-7-3-1 16,-12-5-13-16,-9 0-5 16,-18 2-26-16,-12 1-15 0,-7-1-24 15,3 8-8-15,9-1-52 16,8 5-61 0</inkml:trace>
  <inkml:trace contextRef="#ctx0" brushRef="#br0" timeOffset="255118.4352">9155 9449 645 0,'9'-1'265'0,"17"0"-156"0,7 2-13 16,15 8-36-1,2-2-9-15,13 4-25 16,-4 1-5-16,-12-11 1 0,-8 4 0 16,-23-8 7-16,-8-1-3 15,-15 3-9-15,-7-1-4 0,-17 2-10 16,-6 2-1-16,-2 2 0 15,2 3-2-15,14 6-5 16,2 0 8-16,14 6 13 31,2 3 4-31,5 2 9 0,5 6-8 0,7-3 1 16,6 0 3-16,9-8 10 16,9-6 3-16,3-13 1 31,0-6-1-31,-3-9-4 0,-7-3-1 15,-6-1-7-15,-6-4-3 16,-7 2-5-16,-4-5-2 16,-7 5-4-16,-4 4-3 15,-3 6-9-15,2 10-5 16,1 7-1-16,1 5 1 0,2 4 6 16,2 6 4-1,6-4 0-15,3 3 0 16,6-3 0-16,-1-3 2 0,2-5 8 0,-1-8 2 15,3-4 4 1,1-4-1-16,-5-8-4 16,-1 0-3-16,-4-2-4 15,1 1-3-15,-1 9-7 0,-2 2-7 16,0 5-1-16,0 5 4 0,2 5 4 31,3 4 3-31,-1 2 2 16,0-2-3-16,-1-3 3 15,-2-1 0-15,-1-7 6 16,-1 1-8-16,-3-10-19 16,2-2-3-16,-1-6-5 15,-1-2 9-15,4-4 18 16,-1-4 2-16,9 4-6 16,5 1-6-16,5 5 17 15,4 7 7-15,1 7 13 0,0 5 11 16,-1 11 9-16,-2 2 14 15,-14 3 31-15,-3 2 7 16,-17-7-5-16,-7-4-15 16,-7-2-33-16,0-4-18 15</inkml:trace>
  <inkml:trace contextRef="#ctx0" brushRef="#br0" timeOffset="256338.8581">1775 10736 731 0,'10'3'305'16,"8"-1"-140"-16,27 5-101 15,12 0 9-15,13-3-9 16,1 1-11-16,-12-2-22 0,-5-3-4 16,-21-4 0-1,-7-2 2-15,-20-1-52 16,-7-1-22-16,-17 0-17 0,-7 0-7 16,-9 7 39-16,2 2 14 15,4 10 7-15,5 2 11 16,14 9 14-16,-3 3 7 15,10 7 21-15,1 4 2 16,2 2 2-16,8 1 0 16,1-6-18-16,2 0-8 15,4-10-9-15,-1-8 2 16,5-11 2-16,4-4 1 0,0-8-13 16,4-1-9-1,-5-8-16-15,-7-4-3 16,-6-1 9-16,-7 2 7 15,-7 12 4-15,0 5 1 16,-3 6 3-16,2 4 0 0,10 7 2 16,5 2-3-1,13 0-1-15,6 3 1 0,10-10 4 16,-1-1 5-16,6-4 23 16,-5-6 15-16,-10-7 17 0,-4-2 3 15,-11-9-11 1,-5-3-11-16,-6-2-14 15,-3-3-2-15,-15-2-7 16,-5 1-5-16,-11 4-12 16,-6 5-11-16,-1 14-18 15,0 11-7-15,7 17-4 16,5 10 7-16,10 16 12 16,6 1 5-16,11 1 11 15,7-4 1-15,8-6 8 16,6 2 1-16,2-4 3 15,1-4-1-15,-1-5-8 0,-2-7-75 16</inkml:trace>
  <inkml:trace contextRef="#ctx0" brushRef="#br0" timeOffset="256614.3016">2892 11002 692 0,'-4'-13'371'0,"-4"-15"-65"16,-2 1-48-16,-9-3-71 15,-4 3-39-15,-10 5-69 16,-4 7-29-16,-3 11-38 16,2 5-11-16,10 12-7 15,5 5-2-15,14 7 1 16,6 7 0-16,14 3-1 15,7-1 1-15,17-7 1 0,4-5 2 16,7-10-23 0,4-5-50-16,-9-7-222 15</inkml:trace>
  <inkml:trace contextRef="#ctx0" brushRef="#br0" timeOffset="256791.091">2961 10905 829 0,'0'-13'452'0,"1"-9"-111"16,3 12-137-16,4 7-55 15,3 16-77-15,3 10-29 16,4 18-28-16,5 5-1 0,9 2 0 16,-4 0 1-1,1-2-8-15,-3-1-2 0,-8-2-2 16,0-3 8 0,2-14-123-16,3-10-126 15</inkml:trace>
  <inkml:trace contextRef="#ctx0" brushRef="#br0" timeOffset="256956.8648">3349 10957 973 0,'-13'-9'455'0,"-20"-6"-181"15,-1 8-57-15,-4 16-99 0,1 9-32 16,0 8-58-16,0 6-16 16,6 3-8-1,-6-1-2-15,9 5-2 0,-2 1 40 16,3 2-173-16,6-1-110 15</inkml:trace>
  <inkml:trace contextRef="#ctx0" brushRef="#br0" timeOffset="257167.2461">3361 10794 1128 0,'5'-1'452'16,"0"2"-280"-16,3 13-55 15,-4 18-55-15,-2 9-8 16,-2 4-26-16,1 0-8 0,4-8-10 16,3-7-33-16</inkml:trace>
  <inkml:trace contextRef="#ctx0" brushRef="#br0" timeOffset="257492.6476">3767 10953 649 0,'8'-1'325'0,"6"1"-96"15,-5 7-31-15,-13 5-45 16,-9 3-28-16,-12 5-41 15,-5-1-17-15,-6-5-28 16,-1 0-8-16,4-8-6 16,2-4-1-16,5-8 1 0,6-1-1 15,3-13-11 1,5 2-7-16,12 1-16 0,3-5-8 16,5 3-6-16,9 8 8 15,3 5 16-15,1 8 8 16,9 14 15-16,-3 4 3 15,4 5 5-15,-4 0 2 16,-4-1-5-16,-5-5-8 16,-3-1-53-16,-2-1-81 15</inkml:trace>
  <inkml:trace contextRef="#ctx0" brushRef="#br0" timeOffset="257626.9569">3714 10768 1290 0,'-7'-18'552'0,"-7"-15"-333"16,7 9-93-16,9 18-104 15,8 6-115-15</inkml:trace>
  <inkml:trace contextRef="#ctx0" brushRef="#br0" timeOffset="257798.3642">3892 10917 961 0,'17'25'497'16,"10"16"-144"-16,1-3-117 0,-2-2-29 16,-7-4-71-16,-8-3-35 15,-9-5-52-15,-2-6-2 0,-12-17 5 16,0-2-1 0,-6-17 0-16,2 1-84 0,-3-6-111 15</inkml:trace>
  <inkml:trace contextRef="#ctx0" brushRef="#br0" timeOffset="258695.3131">4918 10979 456 0,'15'-3'260'16,"13"-2"3"-1,17 1-181-15,10 1-15 16,10-4-26-16,1-1-10 0,-12-4-15 15,-10 2 1-15,-25 2-41 16,-16-1-19-16,-25 7-10 16,-14 8-5-16,-17 8 58 0,2 9 23 15,7 6 15 1,10-3 7 0,20 9 15-16,12-5 7 0,18-5 17 0,8-3 2 15,9-10-17 1,3-5-10-16,0-8-10 15,-4-1-7-15,-1-11-12 0,0-2-5 16,-4-6-8-16,-1-6-4 16,-7 7-7-1,-5 3-5-15,-2 11-14 16,-8 9-8-16,-2 11 15 16,-2 2 5-16,-1 5 15 15,3-2 10-15,3-3-9 16,5-2-2-16,2-7 6 15,-2-3 3-15,-3-8 5 16,-1-3 2-16,-4-1-7 16,-1-4-5-16,-1 2-12 15,0 2-11-15,2 6-13 0,0 2-4 16,6 10 0-16,5-2 7 16,5 6 9-16,6 0 1 15,7-11 3-15,-2 1 3 16,-1-9 6-16,-2-5 5 15,-1-5 3-15,-2-3-1 16,2-10-4-16,0 4 17 16,8 1 27-16,-1 4 12 0,-3 15 11 15,0 2-17-15,-7 16-26 16,-2 6-11-16,0 6-7 16,-7 1 0-16,-5-2 1 15,-6-1-1-15,-12-4-1 16,-4-2-31-16,-7-6-178 15</inkml:trace>
  <inkml:trace contextRef="#ctx0" brushRef="#br0" timeOffset="258951.6181">6340 10356 1076 0,'-1'0'447'16,"-4"9"-295"-16,-1 21-43 16,0 28-66-16,3 11-20 0,11 18-4 15,3 3-2-15,7 5-4 16,1 0-36-16,-4-11-291 15</inkml:trace>
  <inkml:trace contextRef="#ctx0" brushRef="#br0" timeOffset="259240.4659">6388 11438 1599 0,'0'0'705'0,"0"0"-358"16,-3-2-205-16,3 2-61 15,0 0-91-15,0 0-341 16</inkml:trace>
</inkml:ink>
</file>

<file path=ppt/ink/ink5.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3-10-11T07:46:54.978"/>
    </inkml:context>
    <inkml:brush xml:id="br0">
      <inkml:brushProperty name="width" value="0.05292" units="cm"/>
      <inkml:brushProperty name="height" value="0.05292" units="cm"/>
      <inkml:brushProperty name="color" value="#FF0000"/>
    </inkml:brush>
  </inkml:definitions>
  <inkml:trace contextRef="#ctx0" brushRef="#br0">5873 10810 545 0,'4'-9'339'0,"5"-8"-7"0,-1 3-58 15,-4 8-88-15,1 4-44 0,-6 8-67 16,-1 4-25 0,-8 13-29-1,-2 7-6-15,-4 12-11 16,-4 3-3-16,4 2 1 16,3-4 1-16,10-11 1 15,3-11 0-15,8-11 1 16,0-8 1-16,11-1 4 15,4 1 0-15,0-5 0 0,2 3 0 16,-9 0-6-16,-2 0 0 16,-5-1-79-16,-1-1-74 15,1-5-242-15</inkml:trace>
  <inkml:trace contextRef="#ctx0" brushRef="#br0" timeOffset="210.0976">5985 10930 834 0,'-1'0'414'15,"-3"-1"-143"-15,-2-1-51 0,5 2-94 16,0 0-41-16,0 0-45 16,1 21-11-16,2 34-7 15,-2-25-1-15,4 1-8 16,0 0-4-16,1-3-3 16,3 0 0-16,-1-3 1 15,1-4 1-15,-2-1 0 16,-5-2-21-16,-1-2-159 15,0-3-200-15</inkml:trace>
  <inkml:trace contextRef="#ctx0" brushRef="#br0" timeOffset="654.471">6311 10994 627 0,'-1'-5'360'15,"-5"-12"-33"-15,-3-2-66 16,-4 3-80-16,-3-4-33 0,-1 7-62 15,-2 2-31-15,-1 8-48 0,0 9-18 16,-2 16-20-16,0 6-1 16,0 8 12-16,0 0 5 15,11-4 2 1,7-2 1-16,13-2 3 0,8-3 3 16,5-9 10-1,8-3 5-15,7-9 20 16,1-7 14-16,4-8 30 15,-2-2-8-15,-14-10 52 16,-10 0 5-16,-10-5-7 16,-8-2 10-16,-4-5-66 0,-1-4-19 15,-9 3-28-15,2 1-9 16,-6 17-83-16,1 8-81 16</inkml:trace>
  <inkml:trace contextRef="#ctx0" brushRef="#br0" timeOffset="1072.72">6479 10639 489 0,'-1'0'208'0,"0"4"-117"15,-3 2-23-15,4 7-15 16,1 2-3-16,3 1 18 15,6-1 18-15,1-2 29 16,3-2 20-16,4-6 24 16,5-5 0-16,2-7 1 15,-3-7-9-15,-5 0-17 16,-10-4 2-16,-14-2-20 0,-8 4-16 16,-12-3-38-16,0 7-26 15,4 6-31-15,6 0-8 16,7 10-76-16,4 1-104 15</inkml:trace>
  <inkml:trace contextRef="#ctx0" brushRef="#br0" timeOffset="2530.8335">3666 6849 368 0,'-2'1'199'15,"0"0"-52"-15,1 1-44 16,1-2-67-16,0 0-17 16,0-2-16-16,0 1 0 0,0 0 1 15,0 0 0-15,0 0 1 16,0 0 22-16,0 0 49 16,0-1 25-16,0 1 37 15,0 0-11-15,0 0-39 16,0 0-23-16,0 0-33 15,0 0-10-15,0 1-7 16,0 0 0-16,3 11-5 16,10 48-2-16,-13-12-5 15,-2 12-2-15,-5 23-1 16,3 7-2-16,3 6 4 16,2-3-86-16</inkml:trace>
  <inkml:trace contextRef="#ctx0" brushRef="#br0" timeOffset="3000.2603">3717 7843 719 0,'-4'-6'406'15,"-4"-1"-65"-15,2 5-92 0,3 4-115 16,3 8-46 0,4 7-57-16,2 7-15 15,2 7-7-15,1 6 0 16,-2 6-4-16,0-1 1 15,-3 8-3 1,-4 4 1-16,0-2-3 0,-2 4-2 16,2-8-74-1,1-6-85-15,4-4-297 0</inkml:trace>
  <inkml:trace contextRef="#ctx0" brushRef="#br0" timeOffset="3429.1194">3770 8947 844 0,'-2'2'434'15,"-2"0"-85"-15,1 4-208 0,2-6-43 16,0 1-37-16,1 25-26 15,4 40-20-15,-1-28-4 16,1 10-6-16,-1 2-2 16,-1 3-1-16,1 1 1 15,-3-1-2-15,-1-1 0 16,1 0-1-16,-2 2 0 16,2 2 0-16,1-1-34 15,1-6-160-15,1-5-228 16</inkml:trace>
  <inkml:trace contextRef="#ctx0" brushRef="#br0" timeOffset="3846.9717">3846 10371 760 0,'-3'1'372'16,"-2"3"-130"-16,3 2-85 15,1-6-63-15,1 0-23 16,0 13-11-16,3 37-4 16,2-18-2-16,-1 4-2 0,5 8-10 15,-5 4 6 1,3 11 3-16,-2 8 0 16,-3 18 15-16,1 4-4 15,-3-11-7-15,2-6 1 16,-1-28-19-16,-1-10-7 15,2-12-14-15,-1-6-8 0,-2-9-114 16,1-6-176-16</inkml:trace>
  <inkml:trace contextRef="#ctx0" brushRef="#br0" timeOffset="4585.3576">3678 6709 573 0,'-5'0'326'0,"-5"3"-36"15,-2 0-70-15,-1 8-87 16,-5-2-32-16,0 11-55 16,-2 7-18-16,-2 4-16 15,-4 9-3-15,-3-5-5 0,0-2-4 16,3-1-4-16,7-2-4 16,11-5-8-16,6-2-1 15,10-8 4-15,7-8 6 16,5-9 14-16,0-7 6 15,10-13 3-15,-4-10-1 16,4-17-2-16,-4-6-1 16,-6-12-1-16,4 2 1 15,-8 11 30-15,-2 13 18 16,-8 21 13-16,-3 18 1 16,1 26-29-16,4 13-19 15,9 24-13-15,0 6-4 0,16 0-3 16,2-4-1-16,6-18 0 15,5-8 6-15,-12-22-186 16</inkml:trace>
  <inkml:trace contextRef="#ctx0" brushRef="#br0" timeOffset="5195.9541">3043 6247 825 0,'-8'0'388'15,"-4"6"-172"-15,-2 15-114 16,3 8-39-16,3 11-45 0,8 0-7 15,14-2-7-15,2-4 2 16,13-9-1-16,-4-9 1 16,4-13 4-16,2-6 1 15,-7-12 9 1,-2-2 16-16,-9-6 33 0,-8-1 17 16,-8-1 24-16,-5 0-5 15,-6 7-21 1,0 6-18-16,5 19-39 15,2 9-17-15,9 20-18 16,3 9-1-16,4 9 3 0,2 7 4 16,-8 3 3-1,-2 0 3-15,-7-6 7 0,-9-6 7 16,-6-19 40-16,-5-5 24 16,-8-20 29-16,-2-9-1 0,0-14-40 15,4-7-27-15,8-9-37 16,7 1-74-16</inkml:trace>
  <inkml:trace contextRef="#ctx0" brushRef="#br0" timeOffset="6278.7295">7184 11537 320 0,'-21'-4'194'0,"-23"0"-27"0,2 1-33 16,1 0-57-16,9 1-12 15,15 4-2-15,4-1-1 0,13 0 15 16,9 2 3-1,21-1 7-15,11 4 8 16,38 1-13-16,10-1-14 16,14-2-13-16,13-3-1 15,2 1-4-15,-1 4-3 16,-13-1-21-16,-7 2 8 16,-21-3-212-16</inkml:trace>
  <inkml:trace contextRef="#ctx0" brushRef="#br0" timeOffset="6641.651">8484 11544 512 0,'-2'0'314'31,"-3"-3"-49"-31,10 3-86 0,-5 0-21 0,13 2-27 31,62 4-8-31,-3-4-22 0,14 0-16 16,18 0-36-16,5-2-11 16,10 3-19-16,0-1-6 15,5 2-5-15,-3 3-16 16,-14-1-219-16</inkml:trace>
  <inkml:trace contextRef="#ctx0" brushRef="#br0" timeOffset="7073.1159">9827 11547 852 0,'12'0'385'0,"8"1"-157"15,23-1-98-15,16-1 2 16,29 1 1-16,10 1-13 0,18 6-23 16,1-3-14-16,1 1-40 15,-1 1-14-15,-7-5-37 16,1 2-77-16,-8-2-249 15</inkml:trace>
  <inkml:trace contextRef="#ctx0" brushRef="#br0" timeOffset="7448.5282">11417 11549 423 0,'-1'-2'273'15,"-1"-4"29"-15,1 5-67 0,1 1-37 16,0 0-8-16,15 1-44 0,55 9-13 16,-6-2-36-1,9-1-23 1,18 3-28-16,6-4-11 0,19-2-19 16,11 0-5-16,21-7-18 0,14 3-66 15,1-5-145 1,5-5-64-16,-14 6-121 0</inkml:trace>
  <inkml:trace contextRef="#ctx0" brushRef="#br0" timeOffset="7776.0443">13123 11538 585 0,'-2'0'344'0,"-1"-4"-79"15,10 4-68-15,8 0-21 0,13 0-44 16,19 5-21-16,21-3-33 16,9 2-22-16,10-1-35 15,-5 2-9-15,-7 2-5 16,1 0-18 0,5 1-191-16</inkml:trace>
  <inkml:trace contextRef="#ctx0" brushRef="#br0" timeOffset="8161.1865">14501 11516 553 0,'0'1'316'0,"6"3"-30"15,8-1-43-15,18 4-48 16,9-2-25-16,29-2-39 15,13-2-23 1,30 2-46-16,10-3-13 0,17-4-28 16,7-1 16-16,-7-3-148 15,4-1-87 1,-14 0-162-16,-8 3-92 0,-18 2 87 16,-16 4 82-16</inkml:trace>
  <inkml:trace contextRef="#ctx0" brushRef="#br0" timeOffset="8450.4942">16072 11434 466 0,'4'0'311'0,"3"0"27"15,10 0-132-15,18 2-21 16,19-2-14-16,12 3-16 0,25-1-54 16,6 2-24-1,10-2-36-15,6-2-79 16,4-1-176-16,-5-5-102 0,-8-1-203 15</inkml:trace>
  <inkml:trace contextRef="#ctx0" brushRef="#br0" timeOffset="8750.0737">17398 11343 741 0,'4'-2'342'0,"8"-2"-119"16,8 2-29-16,9 0-37 0,8 2-10 15,18 0-50-15,7 0-29 16,21 1-37-16,7 0-24 16,0 0-128-16,-2 0-68 15,7-3-237-15</inkml:trace>
  <inkml:trace contextRef="#ctx0" brushRef="#br0" timeOffset="9124.4554">18717 11264 435 0,'0'2'306'0,"0"-1"8"16,7 6-113-16,9 2-27 0,21 4-37 16,9-1-13-1,22 0-7-15,5 0-11 16,21-6-32-16,16 1-12 15,9-4-42-15,6-2-7 16,-2-1-24-16,-13-2-16 16,-13-1-65-16,-14 1-73 15,-33 2-199-15</inkml:trace>
  <inkml:trace contextRef="#ctx0" brushRef="#br0" timeOffset="9432.0745">19998 11417 714 0,'12'-6'357'0,"12"-5"-115"16,20 0-82-16,3 2-7 0,21 4-18 15,3 4-20 1,-4 1-43-16,0 5-21 16,-9-1-36-16,-3 0-12 0,5-1-158 15,5 0-195 1</inkml:trace>
  <inkml:trace contextRef="#ctx0" brushRef="#br0" timeOffset="9747.5027">21096 11389 586 0,'0'-4'327'0,"9"-6"-55"15,6 1-72-15,15 1-58 0,11 1-8 0,16 1-4 16,7 3-16 0,8 1-34-16,4-1-18 15,-2 2-32 1,3-2-7-16,-6-1-12 15,-10 1-2-15,-13-1-3 16,-9 3-3-16,-11 1-48 16,-3 4-31-16,-3-1-92 15,-7 2-87-15</inkml:trace>
  <inkml:trace contextRef="#ctx0" brushRef="#br0" timeOffset="10071.6999">21723 11125 684 0,'0'-2'318'0,"7"2"-112"16,5 6-60-16,12 5-57 15,6 6 10-15,12 8-5 16,-1-3-5-16,-1-1-11 15,-1-1-9-15,-13-7-15 16,-3-4 8-16,-10-6 11 16,-4-1 2-16,-8-1-2 15,-2-1-19-15,-12 3-33 16,-8 4-10-16,-5 8-11 16,0 7-4-16,3 9 3 15,1 5 1-15,6-2 1 16,1 0-8-16,15-8-115 0,6-6-109 15</inkml:trace>
  <inkml:trace contextRef="#ctx0" brushRef="#br0" timeOffset="10339.1652">22422 11162 972 0,'4'-2'454'0,"11"6"-193"15,7 10-74-15,14 15-97 16,4 7-11-16,7 8-20 16,-2 3-16-16,-2 0-25 15,-2 0-4-15,-4-6-3 16,-2-9 0-16,-10-16-47 15,-6-8-59-15,-8-10-276 0</inkml:trace>
  <inkml:trace contextRef="#ctx0" brushRef="#br0" timeOffset="10538.8282">22834 11214 769 0,'-8'0'378'0,"-19"3"-134"15,-6 7-55-15,-13 7-62 0,-7 11-32 0,-5 12-31 16,1 5 0 0,7 2-5-16,7-5-2 15,19-11 0-15,9-8-12 16,12-13-10-16,2-3 0 0,1-7-26 16,0-7-50-16</inkml:trace>
  <inkml:trace contextRef="#ctx0" brushRef="#br0" timeOffset="19918.8101">4894 11042 155 0,'-15'7'57'16,"-24"7"-43"-16,2 2 15 0,0 7 75 16,2-1 31-16,6 2 56 15,2 0-2-15,3 0-28 16,6-4-8-16,4-6-8 15,3-1-11-15,9-9-24 16,-1 0-12-16,5-4-18 16,-2 0-2-16,0 0-5 15,0-1-6-15,0 0-16 16,0-1-7-16,15-7-9 0,36-29-3 16,-17 2-8-1,11-5-4-15,28-20 1 16,11-13 4-16,30-25 11 15,14-14 3-15,13-15-3 16,6-1-7-16,-3 9-8 0,-12 8 1 16,-30 28 1-1,-13 14 0-15,-42 29 0 0,-13 8 0 16,-17 11 0 0,-8 7 0-16,-2 1-3 0,-2 4 0 15,-5-1 8-15,0 2 1 16,0 3 3-1,0 4-4-15,-2 2-11 0,0 0-5 16,1 0-5-16,0 0-3 16,0 0-1-16,0 0 0 15,0 0 0-15,1 0 1 16,0 0 3-16,-1 0 1 16,-1-1 1-16,1 0-1 0,0 0-2 15,-5 1-2 1,-21 1-1-16,-34 10-1 15,17 2 0-15,-1 1 0 0,3 0-1 16,9-3 0-16,17-4-6 16,10-4-2-16,19-4-2 15,12-2-1-15,26-8 5 16,-1-2 1-16,13-9 2 16,-5-1 1-16,-6 0 1 15,3 2 3-15,-14 8-1 16,-3 5 2-16,-22 4 0 15,-8 6 0-15,-11 8 16 16,-5 8 6-16,-7 7 20 16,-3 3 6-16,1 2-9 15,-1-3-5-15,6-1-20 16,5-6-5-16,6-2-7 16,1-5-1-16,6-7-23 0,2-1-69 15</inkml:trace>
  <inkml:trace contextRef="#ctx0" brushRef="#br0" timeOffset="20681.3694">5615 9245 434 0,'-3'-5'279'16,"2"-4"12"-16,1-4-128 0,14-3-59 15,7-5-8-15,9-5-6 16,6 1-2-16,3 0-15 16,-3 6-11-16,-10 14-10 15,-9 4 3-15,-13 14 3 16,-5 7 1-16,-9 10-8 15,0 6-11-15,1 7-17 16,2 2-8-16,9 0-11 16,11-3-2-16,10-10 2 0,6-11 5 15,1-15 14 1,-3-10 4-16,-1-17 9 16,0-7 1-16,-6-16-1 15,1-1-3-15,-5-4-6 0,-7 0-3 16,-2 10-8-1,-4 3-3-15,-3 16-1 0,-2 6-1 16,-1 15-7 0,-1 7 0-16,4 13-5 15,0 4-3-15,-1 12 7 0,2 5 0 16,2 3 2-16,5-2 0 16,5-9 4-16,1-4-28 15,6-18-189-15,1-5-190 16</inkml:trace>
  <inkml:trace contextRef="#ctx0" brushRef="#br0" timeOffset="20939.5401">6290 9311 742 0,'0'0'457'0,"-1"0"-29"15,0 5-162-15,0-5-120 16,-1 6-41-16,-8 24-38 16,-6 31-18-16,14-30-29 15,2 0-7-15,7-6-7 16,4-7-1-16,4-9 4 16,3-5 3-16,0-4 4 15,-3-9 14-15,2 3-90 16,-3-6-73-16</inkml:trace>
  <inkml:trace contextRef="#ctx0" brushRef="#br0" timeOffset="21094.5969">6326 9136 1568 0,'-2'0'631'16,"-2"0"-430"-16,7 4-83 15,-3-4-87-15,0 0 7 0,0 0-195 16,4 2-193 0</inkml:trace>
  <inkml:trace contextRef="#ctx0" brushRef="#br0" timeOffset="21936.6534">5693 8830 716 0,'1'0'388'0,"-8"4"-107"0,7 5-64 31,10 0-91-31,2 1-33 0,33-4-9 0,11-5-10 16,11-4-17 0,5-6-5-16,0-1-18 0,-7-3-5 15,-7-2-1-15,-13 3-3 0,-23-2-17 16,-11 4-8-16,-16-2-10 15,-7-1-2 1,-8 2 11-16,-1-3 1 0,1 5-3 31,6 3-2-31,5 5-15 16,8 1-4-16,9 4-4 0,7 2 1 0,9 1 14 16,5 1 6-16,-4 1 14 31,-6-1 10-31,-11 7 25 15,-8 4 14-15,-12 7 29 0,-7 6 5 16,-7 6-11-16,1-1-13 16,2-5-33-16,4-3-13 15,10-13-60-15,8-8 425 16</inkml:trace>
  <inkml:trace contextRef="#ctx0" brushRef="#br0" timeOffset="35861.8676">4679 11914 363 0,'-1'-1'169'0,"-2"-2"-78"0,3 4-44 15,0-1-37-15,0 0-9 0,0 0 0 16,0 0 2-1,0 0 7-15,0 0 1 16,0 0 3-16,0 0-1 0,0 0-2 16,0 0-4-16,0 0-4 15,0 0-1-15,0 0 2 16,0 0 3-16,0 0 9 16,0 0 6-16,0 0 3 15,0 0-2 1,0 0-6-16,0 0-4 0,0 0-8 15,0 0 23-15,0-1 38 16,0 0 21-16,0 0 45 16,0 0-4-1,0 0-8-15,0 0-17 16,0-1-43-16,0 1-18 16,0 1-23-16,3 30-4 15,0 72 1-15,-3-35 1 0,5-3-6 16,2 1 0-16,4-13 6 0,-1-10 2 15,2-12 7 1,-2-11 5-16,-7-11-35 16,-3-7-119-16</inkml:trace>
  <inkml:trace contextRef="#ctx0" brushRef="#br0" timeOffset="36471.6095">4777 12110 132 0,'-5'1'46'0</inkml:trace>
  <inkml:trace contextRef="#ctx0" brushRef="#br0" timeOffset="37867.0853">4690 12109 158 0,'1'2'116'0,"2"0"12"16,2-1-32-16,-5-1-3 15,0 0-10-15,0 0-2 16,0 0-20-16,5 0-9 16,8 0-17-16,28 5-9 15,-22 0-14-15,0 0-1 16,5 0 1 0,4 1 0-16,3-4 0 15,3 3-2-15,0-1 21 0,2 1 3 16,6-2 2-1,4 2 2-15,3 1-27 0,2 1-4 16,5 2-2-16,4 0-1 16,8 1 0-16,-1-3 1 15,14-2-1-15,5-3 1 16,16-1 0 0,6-1-1-16,-5 0-3 0,2 2 35 15,0 1 22-15,2-1 12 16,6 5 13-16,-1 0-34 15,3-1-20-15,8 3-13 16,4-7-6-16,8 0-1 16,10-2-1-16,-2-2-2 0,15 2-2 15,-2 3-2-15,-5-1 0 16,2 0-1-16,-1 2 0 16,-5 0 0-16,5 1 0 0,2 2-1 15,-4-2 1-15,8-1 1 16,9 1 0-16,-1-1 0 15,7-1 0 1,1 0-1-16,-8-2 1 16,5 2-2-16,-1 4 0 15,-8-3 14-15,13 5 6 0,-4-2 2 16,5-3 4-16,9 2-16 16,-10-4-3-1,6-1-1-15,5 1-1 16,-5 1 0-16,15-1-2 15,-5 3 0-15,3-1-1 16,6 2 0-16,-8 2 1 16,3 0-1-16,-6 0 1 0,2 4 0 15,3-3-1-15,-10 1 0 16,8-2-1-16,-6 2 0 16,-5-2 0-16,7 0-1 15,-14 3 1-15,5-4 0 16,3 2 1-16,-9 3 1 15,8-8 1-15,-7 1 1 16,-10-3-2-16,9-5-1 16,-8 4-1-16,-10 1 0 15,-4-2 0-15,-9 2 0 0,-17-2 0 16,-4 0 0-16,-15-2 0 16,-4 0 1-16,-5-4-1 15,-1 2 1-15,-11 1-1 16,-1 2 0-16,-1 1 0 15,0 0-1-15,-2-2 1 16,-7 0 0-16,-23-2 0 16,-9 2 0-16,-12 1 0 15,-6 1-1-15,3 2 1 16,-3 0 0-16,5-1-1 16,3-1 1-16,2 0 0 0,1 2-1 15,-7 0 0-15,-5 3 0 16,-12-3-4-16,-6 0-3 15,-5-1-3-15,0 2 0 16,-1-3 4-16,0 0 4 16,0 0 5-16,0 0 4 15,0 0 4-15,-1 0 1 16,1-2 1-16,0 1-1 16,0 0-2-16,-5-10 0 15,-19-42 6-15,21 27 2 16,4-4 1-16,0-1 0 0,10 0-9 15,-5-2-2-15,0-1-4 16,1 2-1-16,-4 9 6 16,0 3 1-16,-1 12 4 15,2 2-1-15,-3 8-30 0,-1 7-6 16,-3 12-7 0,0 6 2-16,1 14 20 15,1 5 5-15,1 9 2 16,1-1 1-16,0-2 0 0,0-6 0 15,6-11 0 1,-2-4 0-16,1-10 6 16,-1-5 6-16,-4-9 6 0,0-2 32 15,-2-6 20 1,-1-6 2-16,-3-9 1 16,0-7-26-16,3-14-22 0,-1-8-3 15,5-13-6-15,3-1-7 16,-1 13-13-16,0 13-17 15,-3 33-23-15,-3 19-1 16,-5 28 9-16,-1 12 13 16,-8 13-21-16,-4 2-107 15</inkml:trace>
  <inkml:trace contextRef="#ctx0" brushRef="#br0" timeOffset="38587.1665">10574 12898 824 0,'15'-12'372'16,"7"-10"-178"-16,11-7-55 0,0-5-9 15,-3 0-38-15,-3-4-22 16,-9 2-6-16,-1 5 6 15,-5 14 6-15,-9 2 3 16,-4 17-33 0,-1 12-14-16,-5 16-19 0,2 17-10 15,6 25 8-15,4 7 2 16,-1-1 5 0,5-6 2-16,-1-22 3 15,0-12 0-15,3-14-2 0,-1-3-2 16,-1-9 5-16,-3 0-33 15,-3-9-150-15,9 0-178 16</inkml:trace>
  <inkml:trace contextRef="#ctx0" brushRef="#br0" timeOffset="38946.4338">11345 12935 686 0,'-2'-16'381'0,"0"-13"-91"16,-3-1-90-16,-1-1-26 16,-9 5-55-1,-5 1-25-15,-7 10-47 16,-5 6-25-16,-1 15-29 0,-1 10-12 16,-1 18-12-16,6 10 1 15,13 15 5-15,12 4 6 16,18-4 10-1,10-2 5-15,12-18 8 0,4-8 6 16,6-16 17 0,4-11 14-16,1-16 48 0,-5-10 27 15,-13-9 26 1,-11-7-4-16,-22-14-40 0,-10-4-28 16,-16-6-42-16,-2 4-12 15,3 19-21-15,10 14 12 16,12 17-169-16,5 12-96 15</inkml:trace>
  <inkml:trace contextRef="#ctx0" brushRef="#br0" timeOffset="39649.0142">11869 12932 809 0,'7'0'348'0,"8"4"-190"0,2 9-28 15,3 17-48-15,-4 3-3 16,0 9 5-16,-8-3 3 16,-4-9 1-16,-4-3-8 15,-4-12-26-15,3-3-13 16,0-7-2-16,1-3 4 15,0-9 1-15,5-5 3 16,4-9-19-16,3-6-9 0,12-1-10 16,-4-6-4-1,9 6-8-15,1 9-3 16,-6 11-13-16,-2 8-4 16,-13 10 6-16,-2 3 2 0,-3 9 14 15,-5 1 3-15,-3 1 2 16,0 0 1-16,-3-8 0 15,4-1 2-15,3-8 7 16,4-3 4-16,6-9 4 16,3-6 0-16,3-10-6 15,6-1-4-15,-1-5-6 16,2 2-2-16,-1 5-4 0,-3 1-2 16,-1 10-8-1,-4 4-1-15,0 11 5 0,-2 5 3 16,-2 7 15-1,-2 3 8-15,-3 5 25 0,-3-10 11 16,-1 7 17-16,1-6 3 16,-2-5-10-16,2 5-7 15,-2-12-16-15,0-2-8 0,0 0-3 16,-1-3-73-16</inkml:trace>
  <inkml:trace contextRef="#ctx0" brushRef="#br0" timeOffset="41271.3519">17689 11021 665 0,'1'-6'341'0,"0"-8"-79"15,3-2-50-15,-2 10-66 16,0 0-34-16,-2 8-64 16,-1-2-22-16,0 0-26 15,0 25-1-15,-2 43-3 0,3-20-7 16,3 6-177-16</inkml:trace>
  <inkml:trace contextRef="#ctx0" brushRef="#br0" timeOffset="41749.4744">17704 11576 704 0,'0'-6'387'16,"0"-1"-90"-16,-1 5-134 0,-1 2-44 0,1 0-63 16,1 1-23-1,0 29-7 1,1 43-1-16,2-28-6 0,-1 1-2 15,0-5-4-15,1-5 0 16,0-13 4-16,-1-4-2 16,2-13-46-1,1 0-216-15</inkml:trace>
  <inkml:trace contextRef="#ctx0" brushRef="#br0" timeOffset="49897.4736">3023 11348 798 0,'6'0'337'0,"14"0"-160"16,12 1-42-16,29 3-29 15,12 2-18-15,20 5-44 0,-7 2-13 16,-20 4-177-16</inkml:trace>
  <inkml:trace contextRef="#ctx0" brushRef="#br0" timeOffset="50418.1917">3329 11432 804 0,'-3'-5'370'0,"-1"-2"-161"0,1 4-62 16,3 5-94 0,3 10-34-16,6 20-46 0,0 13-3 15,5 38 13-15,0 22 4 16,1 38 7-16,6 19 2 15,-14 36 2 1,-1 3 2-16,-8 15 2 0,-13-4-2 16,6-13 30-16,-6-3 18 15,6-20 14-15,2-9 10 16,2-18-22-16,5-15-14 16,0-21-9-16,1-8-2 15,3-25 3-15,0-13-34 16</inkml:trace>
  <inkml:trace contextRef="#ctx0" brushRef="#br0" timeOffset="51064.8362">3090 14204 797 0,'-2'0'437'0,"-5"0"-132"15,15 7-129-15,9 3-51 16,22 5-48-16,12-2 7 0,27-4-8 16,7-5 3-16,-7-4-24 15,0-3-13-15,-20-2-91 16,-10 2-103-16</inkml:trace>
  <inkml:trace contextRef="#ctx0" brushRef="#br0" timeOffset="51916.9246">2218 12768 504 0,'-13'7'313'0,"-16"4"-13"15,-3 0-68-15,0-10-77 16,2-6-23-16,7-13-42 15,6-4-26-15,10-8-44 16,8 1-16-16,11 0-1 16,4 2 2-16,9 9 8 15,4 9 1-15,3 17-9 16,0 11 0-16,-12 19 16 16,-9 10 9-16,-19 16 5 15,-10 4 1-15,-8 0-14 16,2-10-6-16,1-14-2 15,5-11 1-15,8-18 3 0,-3-4 2 16,7-12-5-16,2 0-6 16,5-7-3-16,10 1-1 15,13 2 0-15,8 1 4 16,10 4-5-16,2 0-1 16,-6 8-48-16,-2 7-97 0</inkml:trace>
  <inkml:trace contextRef="#ctx0" brushRef="#br0" timeOffset="52454.3228">2568 12901 991 0,'3'-3'432'0,"6"4"-225"15,1 3-50-15,2 13-55 0,2 10-11 16,0 5-20-16,-7 5-6 16,-1-4-25-16,-5-5-9 15,-1-8-11 1,-1-8 0-16,0-9 7 0,2-6-3 0,2-17-5 15,8-5-4 1,1-9-12-16,4-3-3 16,5 8-2-1,-1 2-1-15,-2 14-3 0,1 7 0 16,-7 11 1 0,-1 6 3-16,-3 10 7 0,-3 0 4 15,-5 4 1-15,-1-1 1 16,-1-7-3-16,1-4 1 15,5-11 1-15,6-7 0 16,6-16-2-16,-1-2 0 16,6-5-4-16,-1 2-1 0,-1 9-5 15,4 9-3-15,-5 13-1 16,2 9 1 0,-2 11 14-16,-7 2 14 0,0 2 17 15,-3-3 3-15,-3-11-1 16,5-2-7-16,-5-10 8 15,-4-5-31-15</inkml:trace>
  <inkml:trace contextRef="#ctx0" brushRef="#br0" timeOffset="60843.2276">18153 10249 498 0,'-10'0'305'15,"-8"1"-42"-15,4 1-61 16,6 2-23-16,8-2-32 16,3 2-12-16,9-1-18 15,8 1-1-15,22-2-5 16,14-2-2-16,31-2 4 16,2-3-7-16,-2-1-22 0,-6 2-13 15,-28 0-35-15,-6-2-10 16,-13 2-10-1,-8-2-16-15,-2 0-181 16,-4 2-152-16</inkml:trace>
  <inkml:trace contextRef="#ctx0" brushRef="#br0" timeOffset="62073.2309">18507 10315 565 0,'0'-8'323'0,"-3"-8"-59"0,1 5-93 0,0 3-35 31,-1 8-75-31,2 7-32 0,1 15-42 0,2 12-13 32,5 26 3-32,2 15 3 15,2 38 0-15,6 21 4 16,-1 34 11-16,-3 16 4 0,2 20 4 15,-11 3 1-15,0 4-11 16,-4 9 51-16,0-3 12 16,-6-6 3-16,0-3 47 15,5-20-36-15,-5-7 22 16,6-2 12-16,3-17-21 16,-2-4-14-16,1-26 3 15,0-18-11-15,2-26-11 16,2-18-1-16,5-35-97 15,-2-13-92-15</inkml:trace>
  <inkml:trace contextRef="#ctx0" brushRef="#br0" timeOffset="62921.1873">18572 13784 47 0,'0'-5'21'0,"0"-4"2"15,0 1 6-15,3 0 7 16,1-2 44-16,-1 4 26 16,0-1 30-16,1 2 9 15,-3 0-34-15,3 2-32 16,-2-2-48-16,-1 1-15 15,0-1-9-15,-1-2 0 16,0 1 34-16,0 1 29 16,0-1 47-16,-2 2 14 15,1 4-7 1,0-1-14-16,0 1-30 16,-1 0-7-16,1 0-16 15,0 26-7-15,2 41-6 16,6-20-5-16,-2 9-11 15,-1 5-7-15,0 6-8 0,-1-1 9 16,0 1 25 0,-1-1 15-16,0-8 24 15,-2-6 3-15,6-13-3 16,-1-5-7-16,-3-15-23 0,1-4-14 16,-1-17-20-16,0-9-45 15,1-18-226-15</inkml:trace>
  <inkml:trace contextRef="#ctx0" brushRef="#br0" timeOffset="63412.7945">18315 14350 807 0,'-11'0'424'0,"-5"2"-122"16,4 2-135-16,0 4-38 16,4 2-63-16,1 1-20 15,6-1-9-15,0-1 4 0,4-2 10 16,5-5 2-16,11 0 10 15,8-2 4 1,23 4-5-16,8-1 9 0,10 5-12 16,3 5-10-1,-1 1-6-15,-2 1-10 0,-5 0-5 16,-11-2 0-16,-15-2-2 16,-9-4-2-16,-17-10-38 15,-9-11-78-15</inkml:trace>
  <inkml:trace contextRef="#ctx0" brushRef="#br0" timeOffset="64442.1704">19000 12421 507 0,'-8'-1'329'0,"-4"1"3"16,10-2-131-16,3 0-31 15,10-5-51-15,6 1-32 16,8-3-37-16,8 5-4 15,12 7-11-15,5 8 2 16,-5 11-8-16,-11 4-6 0,-23 9 0 16,-15-1-3-16,-16 2 3 15,-9-5 0-15,-1-7 0 16,4-4 2-16,8-12-4 31,10-2-7-31,8-10-13 0,8 1-8 0,14-1-12 16,4 0 1-1,18 10 5-15,2 4 6 0,-2 12 18 16,-10 6 10-16,-25 10 13 16,-14 2 4-16,-23 4-7 15,-8 1 2-15,-9-13 1 16,-3-8 1 0,2-18 1-16,5-14-7 0,14-9-42 15,5-5-41 1,18-1-133-16,4 3-111 0</inkml:trace>
  <inkml:trace contextRef="#ctx0" brushRef="#br0" timeOffset="65252.1517">19588 12713 997 0,'0'-1'449'0,"6"7"-195"15,6 8-94-15,6 16-69 16,4 8-13-16,-8 12-26 16,-3 6-11-16,-8-1-16 15,-2-10-8-15,1-16 1 0,1-14 0 16,-1-15 12-1,4-3 3-15,2-22-2 0,2-13 0 16,5-13-16-16,3-3-3 16,4 5 17-16,-2 10 0 15,2 18-4 1,0 11-1-16,-5 17-19 0,3 12-5 16,-11 16 6-16,-2 5 0 15,-8 8-2-15,-5-6 4 16,2-7 0-16,-1-10 0 15,5-16 4-15,2-10 2 16,12-17 3-16,1-10 0 16,8-19-5-16,-2-4-3 15,1 2-6-15,1 5-3 16,-1 18-8-16,-1 10-3 0,-3 18-1 16,-1 8 1-16,-4 14 24 15,2 7 16-15,-2 10 26 16,-3 7 14-16,-2-4 28 15,-3-5 3-15,-5-11 4 16,0-9-6-16,-1-7-36 16,-3-6-13-16,1-6-49 15,-1-6-67-15</inkml:trace>
  <inkml:trace contextRef="#ctx0" brushRef="#br0" timeOffset="146325.3003">4288 10355 637 0,'-13'0'335'0,"-11"2"-68"0,-3 4-49 15,-1 10-63-15,2 6-34 16,3 13-65-16,5 5-23 16,18 15-28-16,8 7-5 15,24 2-6-15,8-5 2 16,17-16 1-16,13-10 4 15,-4-31 28-15,1-3 12 16,-4-31 39 0,-14-13 25-16,-9-15 39 0,-9-2 14 15,-31-3 5-15,-17 4-17 16,-23 6-55-16,-10-4-25 16,-15 13-44-16,0 7-12 15,-1 19-20-15,7 12-12 16,23 19-82-16,11 11-80 15,18 14-520-15</inkml:trace>
  <inkml:trace contextRef="#ctx0" brushRef="#br0" timeOffset="146678.6639">4512 10344 653 0,'0'-5'373'0,"-3"-5"-54"16,0 7-137-16,-2 2-32 15,1 8-52-15,-6 8-22 16,-2 13-22-16,-8 5-1 16,-13 13-1-16,-1 4-4 0,-6 10-13 15,3 0-6-15,8-8-15 16,4-9-4 0,12-14-1-16,6-7-1 0,7-12-15 15,0-6-75 1</inkml:trace>
  <inkml:trace contextRef="#ctx0" brushRef="#br0" timeOffset="157633.7148">17496 10178 433 0,'-2'-6'240'0,"-6"-6"-31"0,-2 0-12 16,-1 1-35-16,-3 3-23 15,-1 7-47-15,0 4-24 16,1 9-40-16,2 4-18 15,10 6-22-15,2 0-2 16,8-4 12-16,8-2 9 0,2-5 25 16,3-5 18-16,-1-6 35 15,-5-7 14-15,-3-14 29 16,-1-4-1-16,-5-10 3 16,-2 0-4-16,-8 10-14 15,-9 7-12-15,-8 14-34 16,-3 8-18-16,-3 12-30 15,4 2-8-15,7 3-7 16,7-3-3-16,10-6 1 16,6-5-1-16,4-4-12 15,2-3-64-15,-3 0-233 16</inkml:trace>
  <inkml:trace contextRef="#ctx0" brushRef="#br0" timeOffset="161270.6539">16378 9907 353 0,'3'-7'309'0,"7"0"102"0,-7 1-56 15,-7 6-93-15,-6 5-39 0,-5 6-77 16,-4 10-32-16,-6 10-47 15,0 9-19-15,-4 13-25 16,0 6-9-16,3 2-10 16,6-3 2-16,4-14 1 15,5-13 1-15,6-13 1 16,0-10 3-16,5-9-1 16,0-6-4-16,6-13-6 15,1-8-5-15,9-15-3 16,6-11-1-16,8-10 2 15,6-3 1-15,4-1 4 16,2 5 0-16,-6 8 4 0,-8 8 2 16,-13 17 3-16,-7 9 1 15,-10 21-5 1,-4 9 0-16,-2 15-4 0,1 6-1 16,11 10-1-1,10-1-3-15,16 3 0 16,6 1 3-16,5 0 0 15,-9 2 2-15,-5 3 2 0,-8 1-1 16,-14 0 5-16,5-2-1 16,-5-12 0-16,-5-4 0 15,6-12 0-15,-3-7-18 16,-3-5-130-16,8-6-63 16</inkml:trace>
  <inkml:trace contextRef="#ctx0" brushRef="#br0" timeOffset="161491.3739">16316 10154 491 0,'-8'0'368'15,"-7"-4"36"-15,8 3-151 0,6 0-50 16,16-2-70-16,15 2-37 15,25-1-52-15,11 2-16 16,2 3-16-16,-6 4 0 16,-18 2-124-16</inkml:trace>
  <inkml:trace contextRef="#ctx0" brushRef="#br0" timeOffset="234327.2204">2793 10491 578 0,'-13'-5'337'0,"-17"4"-35"15,-5 7-58-15,-11 21-84 16,0 8-41-16,6 23-58 16,7 9-30-16,17 11-31 15,16 6-2-15,12-10-8 16,7-8 4-16,16-22-1 15,1-12-47-15,15-18-221 16</inkml:trace>
  <inkml:trace contextRef="#ctx0" brushRef="#br0" timeOffset="234647.5311">3028 10702 449 0,'-8'-8'270'0,"-7"-4"-44"15,-11 11-56-15,-4 9-22 0,-5 17-43 16,-2 2-24 0,10 14-49-16,3 0-18 0,19 2-27 15,10 1-5 1,17-14 14-16,10-5 12 0,12-20 45 15,1-11 20-15,-9-15 32 16,-5-5 12-16,-18-6-2 16,-13-1-8-16,-4-2-35 15,-13 1-19-15,-5 7-119 16,-1 8-94-16</inkml:trace>
  <inkml:trace contextRef="#ctx0" brushRef="#br0" timeOffset="234818.7874">3160 10883 739 0,'5'8'411'16,"1"8"-74"-16,-9 11-187 0,-7 2-38 15,-10 9-62 1,0-3-54-16,1-8-445 0</inkml:trace>
  <inkml:trace contextRef="#ctx0" brushRef="#br0" timeOffset="235154.9232">3420 10734 792 0,'-12'-1'381'0,"-17"1"-148"16,3 6-73-16,-8 9-93 16,8 7-34-16,5 4-42 15,8 6-9-15,13-1 0 16,2-5 8-16,16-7 44 15,6-6 27-15,13-8 43 16,6-5 12-16,-7-11-11 16,-5-4-15-16,-19-7-23 15,-5 2-12-15,-8 0-16 16,-5 0 1-16,-1 0-124 16,1 0-116-16</inkml:trace>
  <inkml:trace contextRef="#ctx0" brushRef="#br0" timeOffset="235409.684">3503 10467 1022 0,'18'1'475'15,"13"7"-186"-15,5 15-174 16,9 14-24-16,-9 28-26 16,-5 13-9-1,-21 17-9-15,-13 0-5 0,-23-9-8 16,-7-14-3-16,1-16-2 16,3-15-30-16</inkml:trace>
  <inkml:trace contextRef="#ctx0" brushRef="#br0" timeOffset="246104.0855">15506 10604 661 0,'-11'-3'325'0,"-18"1"-108"16,-4 5-42-16,-11 23-54 15,-1 15-22-15,3 32-22 0,7 21-3 16,23 5-13-16,18-3-6 15,31-20-20-15,18-16-10 16,28-22 11 0,4-11-105-16</inkml:trace>
  <inkml:trace contextRef="#ctx0" brushRef="#br0" timeOffset="246688.2474">16859 10639 637 0,'9'-3'388'16,"8"2"-44"-16,18 10-132 15,3 10-40-15,5 25-54 16,-4 20-22-16,-25 27-15 16,-13 10-9-16,-24-1-20 15,-15-9-11-15,-5-21-9 16,-1-12-123-16</inkml:trace>
  <inkml:trace contextRef="#ctx0" brushRef="#br0" timeOffset="260626.7227">15471 10986 423 0,'2'-8'199'0,"6"-9"-68"15,6 0-18-15,4-4 4 16,-2 0 8-16,-1-3 9 16,-2 1 0-16,-2 0-8 15,0 5-8-15,-2 1-13 16,0 3-8-16,-3 2-24 16,-2 2-9-16,-1 4-13 15,-1 4-5-15,-2 2-27 16,0 0-11-16,0 2-20 15,-1 28-5-15,4 52 10 16,-5-26 3-16,9 0 6 16,0-8 3-16,3-14-15 15,6-4-78-15</inkml:trace>
  <inkml:trace contextRef="#ctx0" brushRef="#br0" timeOffset="260991.0862">15888 10848 462 0,'1'-6'295'15,"1"-9"-32"-15,-5 2-60 16,-5 0-20-16,-10 3-56 15,-3 3-30-15,-6 7-62 16,1 7-25 0,2 14-34-16,-1 9-8 0,13 11 1 15,9 7 3 1,14-1 11-16,12-2 5 0,14-13 12 16,4-10 6-16,8-14 41 15,-2-8 29-15,-13-15 51 16,-4-4 27-16,-18-9 0 15,-9-10-21-15,-12-6-52 16,-8-5-33-16,-10 9-43 0,2 8-70 16,4 19-257-1</inkml:trace>
  <inkml:trace contextRef="#ctx0" brushRef="#br0" timeOffset="261321.156">16210 11053 1242 0,'-3'1'507'16,"-5"10"-298"0,0 9-66-16,-7 9-68 15,0 5-18-15,-1 4-36 16,-2-3-39-16</inkml:trace>
  <inkml:trace contextRef="#ctx0" brushRef="#br0" timeOffset="285337.9176">16399 10920 282 0,'4'-3'235'0,"4"-3"24"16,3-1-65-16,0-4-28 0,4-1-43 16,1-6-17-16,5-7-24 15,0-4-13-15,-3-4-19 16,0-1-8 0,-9 3-14-16,4 7 6 0,-9 8 6 15,0 4 5-15,-4 12 4 16,-1 0-14-16,-4 7-22 15,4 6-10-15,-2 4-10 16,0 5 1-16,3 5 1 16,0 3 2-16,-6 2-1 15,7 4-1-15,2-1-2 16,1-1 1-16,8-4 3 16,-6-4 1-16,-1-4 4 15,0-6 3-15,-3-4 3 0,2-2 3 16,-9-5 4-16,-2 1 0 15,-10 5 0 1,-10 3-4-16,-4 6-4 16,-1-2-4-16,4-6-2 0,12-3-1 15,10-7-9 1,8-3-5-16,13-7 16 0,3-7 9 16,12 0 23-1,1 3 5-15,6 6-6 16,2 6-3-16,-8 2-12 0,0 4-1 15,-11 7-2-15,-6 1-32 16</inkml:trace>
</inkml:ink>
</file>

<file path=ppt/ink/ink6.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3-10-11T08:08:30.239"/>
    </inkml:context>
    <inkml:brush xml:id="br0">
      <inkml:brushProperty name="width" value="0.05292" units="cm"/>
      <inkml:brushProperty name="height" value="0.05292" units="cm"/>
      <inkml:brushProperty name="color" value="#FF0000"/>
    </inkml:brush>
  </inkml:definitions>
  <inkml:trace contextRef="#ctx0" brushRef="#br0">4371 15302 352 0,'-2'-5'140'0,"-3"-2"-189"16</inkml:trace>
</inkml:ink>
</file>

<file path=ppt/ink/ink7.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3-10-11T07:54:31.454"/>
    </inkml:context>
    <inkml:brush xml:id="br0">
      <inkml:brushProperty name="width" value="0.05292" units="cm"/>
      <inkml:brushProperty name="height" value="0.05292" units="cm"/>
      <inkml:brushProperty name="color" value="#FF0000"/>
    </inkml:brush>
  </inkml:definitions>
  <inkml:trace contextRef="#ctx0" brushRef="#br0">2070 10126 747 0,'-11'-5'343'0,"-12"-5"-130"0,0 3-36 16,-16-1-35-1,-1 2-18-15,-5 6-43 16,-5 3-23-16,5 9-38 16,4 5-20-16,8 7-17 15,9 4-8-15,20 5 2 16,9 4 6-16,22 1 9 16,5-1 8-16,12-10 9 0,2-8 4 15,4-9 5-15,-4-8 4 16,-19-5 10-16,-7-2 7 15,-30-5 1-15,-13 0 0 16,-21 1-13-16,-7 2-9 16,-1 7-11-16,5 6-7 15,5 12-10-15,3 5-4 16,8 14-5-16,6 3 0 16,19 1-2-16,1 1 1 15,17-9 11-15,6-1 9 0,13-10 11 16,12-3 5-16,7-11 4 15,6-8-2-15,8-6 1 16,-4-8 1-16,-7-6 4 16,-11 0 2-16,-22-3-4 15,-3 3-3-15,-13 9-21 16,1 7-10-16,-1 14-7 16,-7 7 0-16,0 2 15 15,-5 2 6-15,-1-4 6 16,1-2 3-16,1-6 7 0,2-4 8 15,5-8 5-15,1-9 0 16,10-8-12 0,0-3-9-16,1-4-11 0,6 0-5 15,2 6-6-15,2 5-4 16,2 12 7-16,-2 3 2 16,-5 10 8-16,-2 7 3 15,-5 4 0-15,1 6 0 16,-4-1 2-16,-2 1 3 15,0 3-22-15,-1-5-44 16,-2-2-123-16,5-5-99 16</inkml:trace>
  <inkml:trace contextRef="#ctx0" brushRef="#br0" timeOffset="128.2184">2359 10595 465 0,'9'-20'307'0,"11"-11"22"15,1 9-37-15,-5 12-84 0,-2 12-40 16,-4 17-81-1,-4 3-34-15,-4 9-24 0,0 0 15 16,0 1-234-16</inkml:trace>
  <inkml:trace contextRef="#ctx0" brushRef="#br0" timeOffset="478.6777">2612 10609 833 0,'-17'-31'443'0,"-7"-25"-66"16,15-9-280-16,12 0-16 0,22 13-25 15,5 11-5 1,7 26-12-16,1 10-6 16,-3 26-26-16,2 11 2 0,-5 20 16 15,0 8 5-15,-7 0 9 16,-4 0-3-16,-6-12-10 15,-4-4-3-15,2-11-4 16,-3-6-1-16,0-12 8 16,0-10 11-16,-8-15 14 15,-2-12 3-15,-10-12-22 0,-10-1-21 16,-11 8-29-16,-9 8-15 16,-5 19-4-16,-4 4 4 15,6 14 1-15,6 4 6 16,15 3-76-16,10 1-99 15</inkml:trace>
  <inkml:trace contextRef="#ctx0" brushRef="#br0" timeOffset="869.5095">3273 10504 973 0,'-3'-7'450'0,"-12"-14"-193"31,0 11-59-31,-8-1-83 0,-3 8-40 16,2 12-59-16,1 2-17 16,7 8-27-16,7 3-1 15,12 1 6-15,8-2 7 16,9-5 17-16,2-3 3 15,1-10 6-15,-1 1 2 16,-8-4 3-16,-7-4-1 16,-10 2-5-16,-9-3-5 0,-13 5-7 15,-3 4-3-15,0 4-3 16,1 4 0-16,12 3 0 16,3-3 4-16,12 5 5 15,5-1 4-15,11 2 5 16,7-1 0-16,2-8 3 15,3-4 6-15,-6-5-99 16,-6-3-155-16</inkml:trace>
  <inkml:trace contextRef="#ctx0" brushRef="#br0" timeOffset="1243.2737">3234 10237 1258 0,'-7'-8'503'0,"-9"-4"-345"0,2 5-92 15,6 8-77-15,4 8-16 16,6 10-128-16,6 4-64 16,5 7-58-16,3 1-1 15,1 1 166-15,0-1 131 16,6 5 175-16,3 0 35 0,14 9-6 16,6 3-50-1,5 7-77-15,-4 9-30 16,-16 11-26-16,-9 3-7 0,-24 1-14 15,-3-8-1 1,-15-16 2-16,-9-9 3 16,-7-16 4-16,-9-8 2 0,-2-22-25 15,6-9-13-15,18-28-21 16,15-9-8-16,22-23 17 16,10-6 7-16,14 0 9 15,3 4 14-15,-3 18 22 0,-4 8 1 16,-11 13-1-16,-6 9-11 15,-7 12-112 1,-1 9-148-16</inkml:trace>
  <inkml:trace contextRef="#ctx0" brushRef="#br0" timeOffset="1835.4139">4003 10692 668 0,'-5'-10'349'0,"-1"-5"-101"15,-4-4-93-15,-1-1-25 0,-5-2-43 16,-3-2-18-16,-6 0-31 16,2 2-8-16,-4 8-10 0,0 6-2 15,-1 9 4-15,3 9-2 31,4 6 0-31,6 3-2 0,9 7-2 16,6-3-1-16,12-4 1 16,4 1 3-1,6-7 1-15,4-7 2 0,1-6 6 16,0-2 2-16,-1-8 0 16,-7-4 1-16,-6-1-9 15,-6 1-5-15,-6 6-13 16,1 5-10-16,-2 6-13 15,2 5-1-15,-1 8 2 16,-1 4 6-16,8 1 9 16,1-2 3-16,9-5 4 15,2-6 6-15,-2-9 9 16,2-5 4-16,-3-9 4 0,-2-4 0 16,-2-7-5-16,1-1-2 15,-7-3-14-15,3 1 23 16,-4 8 9-16,-4 1 3 15,-2 12 8-15,4 12-23 16,-1 9-5-16,-1 10-4 16,3 12 6-16,0 5-1 0,-2 14-6 15,5 6-2-15,1 9-6 16,1 0 0 0,0-7-1-16,-1-6 1 0,2-18 11 15,-3-11-35-15,-1-14-165 16,0-10-261-16</inkml:trace>
  <inkml:trace contextRef="#ctx0" brushRef="#br0" timeOffset="1981.3359">4140 10754 1157 0,'6'-6'464'15,"3"-6"-296"-15,15 2-126 0,9 2-21 16,13 5-76-16,7 2-92 15</inkml:trace>
  <inkml:trace contextRef="#ctx0" brushRef="#br0" timeOffset="2295.0492">4672 10478 914 0,'-16'-8'426'0,"-19"-5"-179"16,0 3-68-1,1 10-89-15,7 4-33 0,12 8-49 16,2 0-15 0,13 3-14-16,1 0-1 15,11 0 10-15,10 3 7 0,5-4 8 16,0-2 4 0,-7-5 3-16,-7 0-1 0,-13-3-2 15,-9 0-1 1,-10 1 0-16,-7-3 0 0,-2 2-8 0,5 5 23 15,6-4 22 1,4 7 14-16,14-2 41 16,2-2-10-16,16 4-8 15,7-3-10-15,9-1-29 16,5-4-13-16,-3 0-77 16,-1-2-109-16</inkml:trace>
  <inkml:trace contextRef="#ctx0" brushRef="#br0" timeOffset="2818.0047">5173 10513 1066 0,'1'0'430'0,"4"7"-263"0,1 10-48 16,9 11-33-16,2 6-2 15,4 3-17-15,0-6-6 16,-2-6-15-16,0-7-5 16,1-16 5-16,2-6 2 15,6-15-3-15,-6-7-4 16,-4-9-17-16,0-2-20 16,-9 2-101-16,0 2-74 15,1 20-294-15</inkml:trace>
  <inkml:trace contextRef="#ctx0" brushRef="#br0" timeOffset="3083.5784">5697 10573 961 0,'1'5'454'0,"3"11"-171"16,-16 6-69-16,-16-2-80 15,-3 6-34-15,-9-8-51 16,4-3-12-16,8-6-12 15,3-6 1-15,11-7-34 16,5-6-15-16,9-7-22 16,4-2-9-16,9-2 22 15,7 1 9-15,7 6 30 16,4 3 15-16,6 13 24 16,-2 6 8-16,0 14-11 15,-7 5-9-15,-5 5-15 16,-3 3-3-16,-6-5-123 0</inkml:trace>
  <inkml:trace contextRef="#ctx0" brushRef="#br0" timeOffset="3553.6974">6241 10475 889 0,'23'-6'397'0,"15"-2"-195"16,8 2-97-16,4-1-23 15,-8 6-43-15,-3 1-15 0,-9 0-5 16,-9 5-35 0,-8-2-150-16,-9 1-126 0</inkml:trace>
  <inkml:trace contextRef="#ctx0" brushRef="#br0" timeOffset="3705.536">6452 10450 543 0,'-5'10'322'0,"-5"14"-15"16,2 4-81-16,7 4-70 15,-2 5-30-15,8 1-54 16,2 1-22-16,1-4-26 16,3-4-6-16,7-10-52 0,2-4-67 15,9-15-215 1</inkml:trace>
  <inkml:trace contextRef="#ctx0" brushRef="#br0" timeOffset="3929.107">6809 10624 844 0,'-1'-11'414'15,"-4"-4"-131"-15,-8 0-59 0,-8 1-76 16,-8 9-32-16,-4-1-58 16,0 11-26-16,4 7-32 15,5 6-7-15,13 7-7 16,7-2 4-16,13 1 9 15,11-2 1 1,8-7 12-16,4-6 7 16,5-9 11-16,-4-4 5 15,-6-8 1-15,-6 1-3 16,-11-6-61-16,-5 0-64 16,-3 5-355-16</inkml:trace>
  <inkml:trace contextRef="#ctx0" brushRef="#br0" timeOffset="4222.135">6877 10571 1013 0,'7'3'415'16,"5"6"-233"-1,-1 5-32-15,-3 1-33 16,-4 6-9-16,-1-1-39 0,-1-1-17 0,2-4-24 16,-3-6 0-16,-1-6 11 31,0-7 0-31,-2-12-6 15,1-4-6-15,3-11-19 0,4 2-5 0,6 2-5 32,3 1-3-32,12 14 2 0,-1 0 6 0,4 12 16 15,3 5 6-15,-10 6 13 32,-6 6-3-32,-7 2-7 15,-5 5-5-15,-5 4-10 16,-1 1-4-16,-3 1-38 15,3-4-75-15,5-4-258 0</inkml:trace>
  <inkml:trace contextRef="#ctx0" brushRef="#br0" timeOffset="4482.1418">7487 10671 654 0,'-5'-7'347'0,"-1"-7"-61"16,1-1-83-16,3-6-50 15,-2 2-13-15,-3-2-23 16,-5-1-5-16,-5 12-19 16,-2 2-12-16,-7 8-26 15,2 6-12-15,0 4-18 16,2 4-3-16,18 6-3 16,0 1-3-16,13 0-1 15,9-6-1-15,3-5 3 16,4-2 2-16,-3-9 4 0,2 2-44 15,-5-5-232 1</inkml:trace>
  <inkml:trace contextRef="#ctx0" brushRef="#br0" timeOffset="4791.0072">7622 10631 723 0,'3'0'454'0,"4"3"44"0,4 2-256 16,7 3-71-16,1 0-17 0,5-1-34 15,-1 0-21-15,3-5-38 16,0-3-14-16,-8-6-10 16,2-5-3-1,-6-8-4-15,-5-6-3 16,-3-5-16-16,-6-7-11 16,-14-16-23-16,-8-8-11 0,-14-17 2 15,-2 2 5 1,-3 15 14-16,5 14-5 0,-3 30 24 15,-1 12 9-15,-2 24 11 16,1 12 11-16,13 13-24 16,15 5-8-16,30 8-4 15,14-6-1-15,35-4-21 16,7-6-99-16</inkml:trace>
  <inkml:trace contextRef="#ctx0" brushRef="#br0" timeOffset="5381.1935">8104 10462 565 0,'-5'-3'302'0,"-9"-6"-53"16,-1 4-48-16,-2 5-54 16,-4 0-29-16,5 9-58 15,4 4-25-15,6 9-32 16,8 0-4-16,12-3 1 15,6 1 4-15,4-10 5 16,9 1 3-16,-4-9 8 0,-6-2 5 16,-11-4 1-1,-15 0-4-15,-20-3-9 0,-7 6-4 16,-4 4 10-16,-3 5 6 16,9 6 3-16,5-3-2 15,16 2-17-15,7 0-6 16,16 0 0-16,12-2 2 15,11-8 4-15,5-3 3 16,3-4-45-16,2 0-48 0,-11-3-214 16</inkml:trace>
  <inkml:trace contextRef="#ctx0" brushRef="#br0" timeOffset="5899.972">8238 10503 864 0,'3'-6'369'0,"10"-7"-186"15,1 2-42-15,10 4-37 16,5 2-16-16,-1 2-35 16,0-1-14-16,0 3-19 0,-6-2-5 15,-10 3-3-15,-4 1 0 16,-13 2-4-16,-9 1-2 16,-3 6-5-16,-3 2-3 15,1 3-5-15,2 2-2 16,8 7 3-1,4 0 4-15,11 4 7 16,4 1 6-16,3-7 4 0,7-2 3 16,5-7 7-1,4-8 4-15,6-9 2 0,-4-8 1 16,-3-6-3-16,-3-2-4 16,-8-6-6-16,0 3-5 15,-5 5-12-15,-1 5 2 16,-3 14 3-16,-3 5 2 15,-5 3 8-15,-1 4-3 16,-5 3-2-16,1-2-2 16,0-2 1-16,1-2 2 15,4-8 7-15,4-3 1 16,7-8-1-16,5-5-2 0,6-7-10 16,3 4-2-16,-1-1-6 15,0 3 0-15,-3 13 2 0,-2 2 2 16,-6 11 12-16,-5 5 4 15,-3 4-1-15,-2 3 0 16,-1 5-8 0,3 0-2-16,-5-3-49 15,-1-2-76-15</inkml:trace>
  <inkml:trace contextRef="#ctx0" brushRef="#br0" timeOffset="6051.5295">8785 10249 1287 0,'-1'-10'560'0,"1"-8"-325"15,-1 10-105-15,2 14-119 0,4 9-29 16,3 17-125-16,4 7-177 16</inkml:trace>
  <inkml:trace contextRef="#ctx0" brushRef="#br0" timeOffset="6361.2801">9228 10510 508 0,'0'-10'352'15,"1"-6"5"-15,-12 1-107 16,-6 1-30-16,-13 7-63 15,-4 7-37-15,-3 10-58 16,1 6-27-16,9 11-28 16,3 0-7-16,15 3-5 15,10 2 2-15,14-6 9 16,11-2 15-16,7-9 26 0,2-7 13 16,-6-8 18-1,-8-1 3-15,-14-5-4 16,-8-2-12-16,-15 0-26 0,-2 0-12 15,-1 3-128 1,4 2-96-16</inkml:trace>
  <inkml:trace contextRef="#ctx0" brushRef="#br0" timeOffset="6982.5916">9460 10650 532 0,'3'-9'315'0,"3"-7"-15"16,-3 0-41-16,-7-4-57 16,-6 0-20-16,-7-1-47 15,-5 1-26-15,2 3-48 0,-6 3-22 16,5 9-37-16,3 4-10 15,2 11-12 1,7 8 0-16,5 3 9 0,2 2 6 16,4-2 7-16,7 3 5 15,3-8 5-15,5-2 0 16,6-8 5 0,3-3 2-16,0-4 0 15,-2-3 0-15,-3-5-1 0,-6-3-3 16,-5 1-5-16,-3-1-1 15,-5 8-7 1,-1 1-5-16,-1 3-8 0,0 0-3 16,0 0-2-16,0 0 5 15,1 4 7-15,1 7 4 16,45 27 5-16,-26-34 4 0,0-5 5 16,0-5 3-16,-1-7-2 15,-1-2-1 1,-2-5-2-16,-2 0-1 0,-2-3 39 15,-4-4 11 1,-3 9 10-16,-4-1 4 0,-2 16-44 16,0 9-11-16,0 15-9 15,0 7-2-15,5 13 3 16,-3 5-2-16,7 6-3 0,-3 10-2 16,-4 6 0-1,4-2 0-15,-6-10 0 0,1-11 2 16,3-16-12-1,-3-12-51-15,-1-12-174 16</inkml:trace>
  <inkml:trace contextRef="#ctx0" brushRef="#br0" timeOffset="7134.321">9709 10711 902 0,'-2'-3'502'0,"2"-4"-17"16,18 5-396-16,4-2-38 15,13 4-43-15,5 0-3 16,6 0 3-16,3 1-55 16,0 0-383-16</inkml:trace>
  <inkml:trace contextRef="#ctx0" brushRef="#br0" timeOffset="7492.6">10271 10515 821 0,'-1'-10'412'0,"-6"-7"-142"16,-3 2-51-16,-14 0-98 15,5 8-39-15,-3 7-50 16,1 3-20-16,10 12-25 16,1 2-3-16,10 5 3 15,3 0 3-15,11-3 11 16,1 0 3-16,-2-5 2 15,-1-2-6-15,-11-5-8 16,-3-4-4-16,-12-3-2 16,-4-1 6-16,-6 1 7 15,1 0 0-15,5 3 10 0,6 3 7 16,9 6 30-16,4-1 19 16,12 4 31-16,7 5 10 15,5-5 5-15,5 1-5 16,-1-3-21-16,-8-3-13 15,-4-4-24-15,1-4-9 16,-5-3-86-16,3-5-36 0</inkml:trace>
  <inkml:trace contextRef="#ctx0" brushRef="#br0" timeOffset="8300.7179">1995 11295 638 0,'-7'-6'359'0,"-12"-7"-57"0,-4 9-51 16,-14 9-83-16,-1 8-41 0,5 15-70 15,6 4-20 1,16 12-28-16,10 3-6 16,17-4 2-16,8-9 4 15,14-15 9-15,1-12 5 0,-4-7 29 16,-4-4 14-16,-18-6 17 15,-11-1 4 1,-20-2-18 0,-15-4-15-16,-9 7-24 15,0 0-12-15,12 3-9 16,8 2-39-16,21 1-145 0,8 1-107 16</inkml:trace>
  <inkml:trace contextRef="#ctx0" brushRef="#br0" timeOffset="8493.1957">2052 11345 732 0,'14'-8'408'16,"8"-9"-112"-16,19 3-96 16,5 4-32-16,-1 4-77 15,-4 3-24-15,-9 3-35 16,-4 2-9-16,-8-1-8 15,-2 1-8-15,-6 1-121 16,-3-3-135-16</inkml:trace>
  <inkml:trace contextRef="#ctx0" brushRef="#br0" timeOffset="8663.3923">2210 11368 589 0,'-3'4'388'0,"-1"3"-2"15,3 7-168-15,2 6-33 16,2 7-54-16,0 3-24 16,1 2-42-16,-1-4-17 15,3-3-24-15,-3-6-53 0,4-8-249 16</inkml:trace>
  <inkml:trace contextRef="#ctx0" brushRef="#br0" timeOffset="8935.1994">2750 11491 991 0,'-9'7'474'0,"-14"10"-163"16,-7-3-100-16,-8-3-76 16,-5-2-33-16,7-7-46 15,5-1-17-15,6-7-17 16,4-3-23-16,5-4-23 0,0-7-4 15,9-4-11-15,8 2 14 16,8 2 7 0,12 3 0-16,7 17 11 0,-7 3 7 15,8 18 8-15,0 8 1 16,-1 6-6 0,5 4 31-16,-3 5-158 15</inkml:trace>
  <inkml:trace contextRef="#ctx0" brushRef="#br0" timeOffset="9335.8177">3315 11368 1178 0,'7'5'475'0,"16"23"-281"15,13 13-89-15,11 23-41 0,0 6-8 16,-7-3-23-16,-6-3-1 16,-13-4-2-1,-3-3-21-15,-4-21-104 0,-6-12-83 16</inkml:trace>
  <inkml:trace contextRef="#ctx0" brushRef="#br0" timeOffset="9503.1282">3638 11449 1108 0,'-22'16'487'15,"-29"23"-237"-15,-2 8-77 16,-13 13-71-16,-3 4-29 0,6 2-41 15,3 1-12-15,24-15-61 16,12-11-64-16,17-17-409 16</inkml:trace>
  <inkml:trace contextRef="#ctx0" brushRef="#br0" timeOffset="9899.9334">3925 11439 1108 0,'-11'0'448'16,"-13"2"-290"-16,3 6-54 15,8 7-68-15,7 2-25 16,14 6-20-16,7 1-2 15,10-7 12-15,4-7 7 16,0-4-13-16,-7-3-13 16,-5-4-16-16,-9-3-2 15,-14-3 12-15,-4-2 9 0,-14 6 35 16,-7 3 18-16,-2 4 36 16,1 5 15-1,8 0-7-15,10 3-14 0,14 0-20 16,8 1-6-16,15-3-8 15,6 3-1-15,3-3-8 16,-3 0-4-16,-6-5 0 16,-3-2-18-16,-2-4-114 15,-1-4-149-15</inkml:trace>
  <inkml:trace contextRef="#ctx0" brushRef="#br0" timeOffset="10026.2858">3973 11272 1066 0,'-4'-10'440'16,"-3"-9"-252"-16,3 16-161 0,0 5-33 16,4 11-111-16,3 8-129 15</inkml:trace>
  <inkml:trace contextRef="#ctx0" brushRef="#br0" timeOffset="10304.6967">4063 11544 760 0,'13'10'417'0,"17"12"-90"0,-3-5-88 15,3-3-109-15,-1-6-30 16,-2-6-33-16,2-2-9 16,-4-8-16-16,0-4-5 15,-6-6-7-15,-5-6-14 0,-11-6-20 16,-4 0-10 0,-15 1-20-16,-6 8 3 0,-7 14 2 15,0 10-1-15,1 16-3 16,4 6 0-16,8 9 4 15,2 3 8-15,11 8 18 0,3 0 6 16,6 5 13 0,2-3-2-16,2-4 0 15,-1-2 0-15,0-10 2 0,1-4 12 16,0-10-77-16,0-9-120 16</inkml:trace>
  <inkml:trace contextRef="#ctx0" brushRef="#br0" timeOffset="10475.453">4540 11443 1128 0,'-2'-1'538'0,"-1"2"-201"0,-2 10-140 16,0 11-111-16,2 8-19 15,-2 2-24-15,3 0-15 16,4-3-34-16,1-4-82 15,3-2-332-15</inkml:trace>
  <inkml:trace contextRef="#ctx0" brushRef="#br0" timeOffset="10745.1317">5000 11551 895 0,'-4'7'478'16,"-6"4"-113"-16,-6 6-151 15,-4 2-42-15,-12-9-67 16,-1-3-30-16,-3-7-38 16,3-5-7-16,6-4-11 15,4-5-9-15,5-8-16 16,5-3-6-16,13 1-9 16,7 3 2-16,16 10-1 15,3 8 6-15,6 13 15 0,-1 3 11 16,-3 10 9-16,-4 2-1 15,-7 5-10-15,0 1 14 16,-6 2-135 0</inkml:trace>
  <inkml:trace contextRef="#ctx0" brushRef="#br0" timeOffset="11638.2041">5700 11420 1015 0,'15'3'374'16,"21"4"-289"-16,10 1-30 15,5 0-9-15,-2 0-10 16,-8-5-15-16,-9-5 1 0,-13-2-13 31,-4-1-13-31,-16-2-15 0,-9 3-6 0,-11 5 1 16,-9 5 16 0,0 9 14-16,5 8 5 0,4 1 7 15,8 3-8-15,12 4-10 16,5-3-1-1,15-3 1-15,11 2 3 16,12-15 6-16,4-2 0 16,7-13 2-16,-2-6 0 15,-1-9 0-15,-1-2 1 16,-16-3 4-16,-5-2 1 0,-18 2 2 16,-5 1 16-16,-12 0 25 15,-7-1 8-15,-8 11 4 16,-4 1-20-16,-1 8-33 15,2 9-14-15,4 3-14 16,4 3-2-16,6 5-1 16,5-3 2-16,6 4 7 15,2 3 3-15,6-5 5 16,5 4 3-16,2-5 1 16,11-5 3-16,5-3 4 15,0-6 3-15,7-4-1 0,-8-4 0 16,-5-8 2-1,-6-2-2-15,-7-2 0 16,-4-3-2-16,-6 10-10 16,-2 4-6-16,-5 6-13 0,-1 6-6 15,3 4 1-15,3 6 4 16,5 2 14-16,5 3 7 16,4-1 10-16,6 0 9 15,0-9 34-15,1 1 18 16,0-10 38-16,-3-6 2 15,1-9-21-15,-5-4-17 16,-7-6-41-16,-4-3-11 0,-8-2-73 16,-1 3-74-16</inkml:trace>
  <inkml:trace contextRef="#ctx0" brushRef="#br0" timeOffset="12256.0143">7242 11485 674 0,'0'2'330'0,"-3"10"-79"15,2 7-104-15,-5 8-39 0,-1 2-14 16,-3-1-34-1,-3-1-9-15,3-6-14 16,4-4-5-16,3-12 8 0,3-5 3 16,0-15-2-1,1-7-2-15,6-8-19 0,4-8-8 16,9 3-11 0,5 3 5-16,5 8 14 15,3 6 3-15,-1 16 6 16,-3 3-8-16,-9 13-11 15,-3 7 0-15,-9 5-1 16,-1 2 0-16,-4 3 0 0,-1-1 1 16,2-3-51-16,1-3-63 15</inkml:trace>
  <inkml:trace contextRef="#ctx0" brushRef="#br0" timeOffset="12586.6898">7811 11524 986 0,'5'2'407'0,"-1"9"-219"16,-4 3-24-16,0 6-17 15,-7 2-13-15,-4-2-39 16,-8-1-20-16,-6-7-29 16,-2 0-11-16,-1-8-2 15,2-7-16-15,3-9-34 16,2-4-17-16,9-5-22 15,5 0 7-15,9-3 20 16,9 1 9-16,14 7 1 0,4 7 7 16,4 11 12-1,-1 7 7-15,-8 8 18 0,-3 6 4 16,-4 3 4-16,-4 2-2 16,0 2-9-1,1-5-3-15,-5-4-24 16,-1-6-54-16,-3-6-256 0</inkml:trace>
  <inkml:trace contextRef="#ctx0" brushRef="#br0" timeOffset="12742.5312">8021 11466 908 0,'2'-3'514'0,"0"-5"-91"16,1 13-171-16,-2 13-127 15,-1 6-43-15,0 8-31 16,-1-2-12-16,0 2-18 15,1-5-6-15,0-1-139 16,-2-5-101-16</inkml:trace>
  <inkml:trace contextRef="#ctx0" brushRef="#br0" timeOffset="12884.8769">8043 11216 1328 0,'-6'-6'502'16,"-7"-4"-394"-16,4 6-67 16,3 6-124-16,4 7-173 0</inkml:trace>
  <inkml:trace contextRef="#ctx0" brushRef="#br0" timeOffset="13120.139">8272 11445 1013 0,'0'16'460'0,"1"11"-224"0,3 11-82 16,-3-2-21-16,2 1-59 16,0-6-22-16,1-7-22 15,0-5-2-15,2-11 3 16,0-6-27-16,3-8-96 15,0-4-73-15,-2-7-160 16,0-2-65-16</inkml:trace>
  <inkml:trace contextRef="#ctx0" brushRef="#br0" timeOffset="13286.12">8435 11537 649 0,'3'0'394'0,"-5"2"-37"0,-5 2-67 16,-10 4-88-16,-6 0-44 15,1 5-56-15,0-1-30 16,10 5-46-16,5-1-16 15,12-4-11-15,6 1 0 16,15-5 4-16,6-1 4 16,6-3-26-16,1 2-42 0,-6-3-118 15,-6 0-98 1</inkml:trace>
  <inkml:trace contextRef="#ctx0" brushRef="#br0" timeOffset="13836.1892">8733 11534 743 0,'8'-3'341'0,"5"-9"-129"16,6 3-47-16,9 0-47 15,-2 0-29-15,1 4-55 16,-5 3-17-16,-10 2-13 15,-5 3-4-15,-8 4-1 16,-6 0-2-16,-11 5 0 16,0-1 0-16,-6 4 3 15,4-1-1-15,9 0-2 16,2 1-1-16,9-1 14 16,3 3 7-16,1-3 14 15,7 1 9-15,-3-4 6 16,2 1 1-16,3-4 0 0,-2-8-1 15,10-4-13-15,-1-6-5 16,7-6-10-16,3 1-3 16,-4-3-8-16,-2 1-2 15,-6 8-4 1,0 3-6-16,-4 9 7 0,-3 4 9 16,-3 1 19-16,-2 6 15 15,-5 2 6-15,-2 1-1 0,-1 0-11 16,-3-4-6-1,4-7-1-15,1-5 3 0,6-7-2 16,5-3-2-16,5-7-13 16,4-2-7-16,3-1-8 15,0 4-1-15,-2 2-7 16,-2 7 5-16,-4 10 9 16,-4 2 3-16,-3 13 12 15,-6 1-7-15,-2 6-5 16,1 3 5-16,-2 2-104 15</inkml:trace>
  <inkml:trace contextRef="#ctx0" brushRef="#br0" timeOffset="14637.1432">9684 11456 1045 0,'4'0'402'0,"11"6"-286"16,7 3-29-16,16 0-36 0,10-1-10 15,9-8-15 1,-1-1-4-16,-5-5-2 0,-13 2-2 0,-16-1-7 16,-13 4-4-16,-15 3-8 31,-6 3-2-31,-15 8-3 16,-2-1 0-16,-2 8 0 0,2 4-2 0,7-2 12 15,6 0 3 1,12-1 6-1,6-2 9-15,16-3 1 0,7-3 4 16,9-9 5 0,4-7-1-16,3-8-7 0,0-4-1 15,-7-7-4-15,-2 3-2 16,-10 2-3-16,-6 1-4 16,-8 8-11-16,-7 2-1 15,-1 8 14-15,-1 9 12 16,0 8 18-16,-1 2 2 0,-1 2-5 15,3-2-9-15,3-6-4 16,1-4-1-16,8-6 7 16,2-5 3-16,1-8 0 15,2-3-1-15,-2-10-11 16,0-3-4-16,1 4-7 16,-3-2-4-16,2 9-8 15,-5 5-8-15,-1 9-4 16,3 9 4-16,-4 13 19 15,3 6 12-15,-4 2 16 16,1 3 0-16,-3-7-13 16,2-3 0-16,6-10-108 15</inkml:trace>
  <inkml:trace contextRef="#ctx0" brushRef="#br0" timeOffset="15431.1568">1930 12252 636 0,'-12'-6'376'16,"-8"-3"-49"-1,-8 6-145-15,-3 4-22 16,-1 12-62-16,1 4-26 0,8 14-46 16,7 11-22-16,16 10-16 15,10 3-2-15,19-11 9 0,5-7 7 16,11-20 15-16,-3-10 4 15,-11-11 59-15,-8-10 14 16,-21-8 12-16,-9 1 3 16,-26-2-56-1,-10 6-19-15,-7 7-27 0,0 6 3 16,21 7-124 0,10 4-91-16</inkml:trace>
  <inkml:trace contextRef="#ctx0" brushRef="#br0" timeOffset="15699.7626">2039 12386 844 0,'0'-3'435'0,"0"-3"-129"0,-3 6-92 16,2 0-94-16,0 0-37 15,-1 8-37-15,-2 18-12 0,5 30-18 0,7-26-4 16,4-1-3-1,-2-3-2 1,11-7 3-16,0-5 7 0,8-11 30 16,3-4 14-16,-3-9 19 15,-4-4 1 1,-11-7-19-16,-6 1-14 16,-10 0-37-16,-3-2-47 15,-4 8-125-15,1 1-108 0</inkml:trace>
  <inkml:trace contextRef="#ctx0" brushRef="#br0" timeOffset="15901.4942">2335 12300 1179 0,'0'-1'549'0,"3"2"-262"16,0 8-69-16,2 19-97 15,2 6-39-15,1 15-17 16,3 5-13-16,-3 0-19 15,-1 3-9-15,-1 3-12 0,-5-4-3 16,0 1-24-16,-1-3 5 16,-2-17-118-16,0-8-70 15</inkml:trace>
  <inkml:trace contextRef="#ctx0" brushRef="#br0" timeOffset="16032.1719">2455 12589 1285 0,'7'-5'611'16,"9"-10"-255"-16,2 5-122 0,3 1-139 16,6 5-48-16,7 2-57 15,4-3-92-15</inkml:trace>
  <inkml:trace contextRef="#ctx0" brushRef="#br0" timeOffset="17183.1487">2910 12258 968 0,'-3'10'381'16,"-8"23"-247"-16,2 18-72 0,3 21 1 15,1 8-1-15,5-2-2 16,2-7-2-16,3-18-18 16,1-11-5-16,-2-21-67 0,0-9-45 15,-5-22-214 1,0-9-73-16,-5-17 57 0,0-10 66 15,-4-13 280 1,3-8 103-16,6-8 64 16,6 0-8-16,19 7-24 0,8 9-1 15,8 20-22 1,-1 12-20-16,-2 19-56 0,-7 10-35 16,-17 11-39-1,-6 5 3-15,-19 5 3 16,-15 5 1-16,-7 6 4 0,-7-2-1 15,5-8-15-15,9-8-6 16,20-15-26 0,13-2-6-16,19-7 7 0,6 0-1 15,8 8 15-15,3 2 0 0,3 13 10 16,-3 5 8 0,-8 6 28-16,-11 0 19 0,-22 1 25 15,-10-3 7 1,-15 2-9-16,-6-3-10 15,-7-7-18-15,5-3-8 16,6-13-37-16,5 0-44 16,12-3-131-16,7 1-51 15,12 1-89-15,5-1-24 0,12-3 42 16,4 3 28-16,5-2 111 16,4 3 64-16,-1 1 126 15,4-2 63-15,-3-4 92 16,-3-3 50-16,-6-2 33 15,-10-4-15-15,-13 4-27 16,-6 1-25-16,-10 0-40 16,-3 3-20-16,-11 6-51 15,1 1-28-15,-2 11-53 16,2 4-13-16,12 3-17 16,3 4 1-16,12-1 11 15,4-4 4-15,9-7 13 16,2-6 2-16,3-10 0 15,3-7 0-15,1-8-4 0,1-6 1 16,0-8 0-16,1-4 1 16,2-5 6-16,-1 4 9 15,1 11 15-15,0 11 4 16,-2 18-3-16,-2 9-10 16,-5 18-11-16,2 7-3 0,-5 6 4 15,-1 1 0 1,-4-5 1-16,-4-5 0 15,-1-8-1-15,-4-8 3 0,-6-7 13 16,-5-7 6-16,-18-1 2 16,-11 0-4-16,-13-1-20 15,-4 2-11-15,6 4-9 16,8 0-10-16,15 7-114 16,8-1-79-16</inkml:trace>
  <inkml:trace contextRef="#ctx0" brushRef="#br0" timeOffset="17485.8908">3776 12475 992 0,'14'-1'444'16,"18"1"-205"-16,2 5-75 16,-6 4-50-16,-3 10-15 15,-13-1-24-15,-5-2-12 0,-3 2-21 16,-6-12-8-16,1 1-1 15,0-4 5-15,0-6-2 16,1 2-6-16,0 0-20 16,2-4-13-16,9-14-13 15,36-28 1 1,-30 36 0-16,2 6-2 0,-5 8-3 16,-2 8-1-16,-5 9 8 15,0 0 5-15,-1 7 10 16,-3-1 3-16,-4-2 2 15,-1-1 13-15,-3-5-108 0,2-5-81 16</inkml:trace>
  <inkml:trace contextRef="#ctx0" brushRef="#br0" timeOffset="17647.4779">4009 12195 1415 0,'-1'-2'582'0,"1"1"-381"31,2 6-83-31,-2-5-97 0,5 20-17 16,10 48-73-16,-8-22 144 15</inkml:trace>
  <inkml:trace contextRef="#ctx0" brushRef="#br0" timeOffset="18641.2955">4754 12373 854 0,'7'5'355'16,"6"5"-174"-16,15 5-133 0,8-2-4 16,9-1-11-16,-1-6-6 15,-3-9-2-15,-4-4 0 16,-14-8-2-16,-7 3 3 16,-15-2-7-16,-6 1-8 15,-9 12-11-15,-8 1-8 16,0 11-5-16,3 6 4 15,-4 5 9-15,7 2 6 16,9 7 5-16,5 2 1 16,16 2 7-16,3 0 2 15,4-11 4-15,1-1 1 16,2-12-2-16,7-4 2 16,4-9 6-16,2-8 0 0,-5-10-3 15,-7-4-2-15,-1-3-6 16,-6-3-1-16,-10 3-3 15,-4-1-3-15,-8 11-8 16,-3 4-10-16,1 14-4 16,-1 10 3-16,1 4 8 15,3 10 9-15,3-1 1 0,1 0-2 16,11-1-4-16,3-5 2 16,3-9 8-16,3-3 6 15,1-6 8-15,-1-10 0 16,0-1-3-16,-1-4-4 15,-6-7-5-15,-4 2-2 16,-3-1-3-16,-2 0-6 16,-2 9-16-16,1 7-7 15,-2 9 7 1,4 10 4-16,0 7 13 16,0 2 8-16,0-1-1 0,2-2 0 15,3-5 0-15,0 0 1 16,0-9 6-16,-5-1 4 15,1-5 9-15,-1-5-1 16,0-5-7-16,1-4-6 16,0-6-9-16,2 3-4 0,4 0-9 15,-3 2-1 1,2 12-11-16,-1 2-7 16,2 12-2-16,-1 3 1 0,2 3 9 15,1-1 8-15,3-3 7 16,0-2 9-16,5-14 33 15,1-2 10-15,-2-9 9 16,-5-5-2-16,-7-1-25 16,-8-1-37-16,-5 3-142 15</inkml:trace>
  <inkml:trace contextRef="#ctx0" brushRef="#br0" timeOffset="19218.3311">6733 12373 752 0,'-1'3'367'0,"-5"10"-100"16,-5 10-78-16,-11 13-67 16,-7 0-4-16,-6 4-36 0,0-8-19 15,1-10-22-15,3-5-5 16,9-13 5-16,7-7-3 15,6-14-16-15,5-10-11 16,9-5-23-16,-1 0-5 16,12 2 0-16,1 11 7 15,4 14 14-15,5 9 9 16,2 26 16-16,1 4 7 16,-2 5-2-16,2 0-4 15,1-8-3-15,0-3 0 16,1-10-124-16,-4-6-98 15</inkml:trace>
  <inkml:trace contextRef="#ctx0" brushRef="#br0" timeOffset="19862.4502">6786 12073 988 0,'14'0'398'0,"11"0"-230"16,10 3-111-16,3 2-6 15,15-3-13-15,-2-2-9 0,3-1-5 16,-5-4 3-16,-22-4 4 16,-10-1 1-16,-16-5-9 15,-4 1-8-15,-9-1-11 16,-1 1-4-16,-4 7-8 15,2 3-7 1,5 6-9-16,2 7-2 0,5 7-4 16,3 6 8-16,3 8 8 15,5 3 3-15,2 2 9 16,2 1 1-16,-2-1 7 16,-2-2 9-16,-2-3 12 15,-2-2 8-15,-4-4 4 16,-3-1 3-1,-1-2-5-15,-1 1-7 16,5 9-12-16,0 1-10 0,4 18 9 16,0 4 2-16,-4 6 5 15,-3 3 2-15,-13-5-12 16,-3-4 0-16,-8-11 8 0,-5-10 7 16,-1-16 9-1,-3-14 7-15,4-21 2 16,-2-7-13-16,13-13-46 15,9-2-27-15,9-2-77 0,10 1-62 16,4 0-198-16,-2 2-153 16,3-1 86-1,-2 3 148-15,-6 3 367 0,-2 3 238 16,-1 12 103 0,-1 0-43-16,10 9-110 15,3 2-57-15,17 3-106 16,13 4-36-16,10 1-26 0,6 0-8 15,-4 0-57 1,-2 2-63-16</inkml:trace>
  <inkml:trace contextRef="#ctx0" brushRef="#br0" timeOffset="20206.0393">7479 12585 338 0,'1'-3'195'0,"1"-1"0"31,2-2-19-31,1-1-22 16,1-1-6-16,-2-2-16 0,-4-2-3 15,-9-1-13 1,-6 4-10-16,-7 2-29 0,0 6-19 15,0 7-30 1,5 4-10-16,7 9-18 16,0 2-1-16,11-2-1 15,-1 4 2-15,9-4 5 16,8-6 5-16,5-2 9 16,3-9 3-16,-4-2 4 15,-2-1 4-15,-10-5-69 0,-5-4-100 16</inkml:trace>
  <inkml:trace contextRef="#ctx0" brushRef="#br0" timeOffset="20332.894">7454 12273 847 0,'2'-12'459'16,"1"-12"-56"-16,4 5-175 16,-3 11-119-16,-2 5-44 0,0 8-52 15,4 6-68-15,5 11-377 16</inkml:trace>
  <inkml:trace contextRef="#ctx0" brushRef="#br0" timeOffset="20587.5817">7624 12517 723 0,'7'0'393'16,"4"1"-80"-16,7 8-173 15,-2 6-37-15,1 8-33 0,2 0-7 16,-5 3-1-16,0-6 12 16,-3-6 21-16,1-5 18 15,4-6 34-15,-4-5-3 16,5-7-25-16,-4-1-24 16,0-6-48-16,0 0-17 0,-7-3-32 15,-1 2-50 1,-5-2 389-16</inkml:trace>
  <inkml:trace contextRef="#ctx0" brushRef="#br0" timeOffset="21236.7391">8107 12482 880 0,'-3'-2'391'0,"-4"2"-212"0,1 7-46 15,0 10-73-15,4 5-19 16,3 8-11-16,5-2 0 0,6-4 0 31,5-3-4-31,2-11 5 0,3-3 5 16,-2-12 5-16,-5-5-2 16,-1-7-6-16,-5 0-7 15,-3 0-10-15,-3 1-2 16,-4 4-7-16,1 2-5 15,-2 5-18-15,2 7-6 0,2 6 13 16,5 8 8 0,2 2 24-16,4 1 9 0,2-2-2 15,-2-5 2 1,-1-3 7-16,0-5 5 16,-4-6 5-16,2-4-2 15,2-3-12-15,-2-5-8 0,3-1-12 16,-4-4-3-16,-1 0-7 15,2 7-3-15,1 2-7 16,-2 9-6-16,1 6-4 16,3 1 1-16,3 9 10 15,4-3 5-15,3 2 18 16,-3-1 3-16,-3-5 25 16,-3-6 15-16,-4-4 13 15,0-4 2-15,0-7-19 16,-1-2-15-16,-3 0-20 15,-4-4-7-15,-1 3-55 16,-2 5-97-16</inkml:trace>
  <inkml:trace contextRef="#ctx0" brushRef="#br0" timeOffset="21688.7887">9209 12309 1044 0,'-1'2'431'15,"-3"20"-233"-15,-1 22-67 16,3 35-46-16,2 11 9 16,2 11 3-16,0-1-3 15,3-4-28-15,1-11-8 16,0-22-25-16,4-14-4 16,1-32-74-16,-1-6-56 15</inkml:trace>
  <inkml:trace contextRef="#ctx0" brushRef="#br0" timeOffset="22256.8937">9218 12590 1071 0,'0'-3'478'0,"8"-6"-241"16,3 1-100-16,14 5-91 16,7 0-26-16,4 3-17 0,13 0 2 15,6-1-60 1,3-1-64-16,4-8-158 0,0 1-20 0,1-8 64 31,-2-3 63-31,-14-1 244 16,-5 1 70-16,-23 7 98 0,-8 7 25 15,-14 10-32 1,-8 8-32-16,-10 13-78 0,-4-1-20 16,-5 3-47-1,-4-3-17-15,-3-8-16 0,5 0-2 16,3-12 8-1,4-4-4-15,9-13-18 0,3-10-8 16,10-7-21-16,6 3-3 16,9-1 5-16,4 8 3 15,6 10-10-15,-3 8 1 16,4 17 9-16,-3 3 3 16,2 6 18-16,2 2 4 15,0-5 0-15,3-5 2 16,0-6 7-16,-2-12 2 15,-4-7-1-15,2-8-6 16,-2-11-8-16,6 6-6 16,0-3-5-16,3 10-2 0,3 12-8 15,-1 3 0-15,-4 13 0 16,-3 4 2-16,-9 3 29 16,-9-1 14-16,-12-4 28 15,-6-4 14-15,-10-7-8 16,0 0-6-16,0-11-26 15,4 8-30-15,8 1-75 16,3 1-64-16,10 9-162 16,-1-6-128-16</inkml:trace>
  <inkml:trace contextRef="#ctx0" brushRef="#br0" timeOffset="22580.8563">10419 12589 808 0,'0'-1'577'16,"0"-1"35"-16,-1 2-276 16,1 0-62-16,0 0-102 15,-1 0-34-15,1 0-65 16,0 0-22-16,0 0-82 16,0 0-537-16</inkml:trace>
  <inkml:trace contextRef="#ctx0" brushRef="#br0" timeOffset="32376.8872">10344 8908 689 0,'7'-2'286'0,"11"-2"-130"0,13 1-46 0,34 0-10 16,20 3 1-16,22 4-30 15,17 1-18-15,8 3-24 16,-7-2-5-16,-12-2-5 15,-20 0-2-15,-33-4-45 16,-11-6-55 0,-24-2-264-16</inkml:trace>
  <inkml:trace contextRef="#ctx0" brushRef="#br0" timeOffset="32704.7484">11182 8765 421 0,'5'-2'256'15,"4"-3"-4"1,9 5-126-16,1 4-17 15,10 7-29-15,1 4-12 0,2 8-12 16,0 2 1-16,-8 1 8 0,-4-3 14 31,-12-1 36-31,-8-2 14 0,-17-3 2 16,-3 5-19-16,-12-1-53 0,-2-2-23 16,9 8-175-16,-4-5-143 31</inkml:trace>
  <inkml:trace contextRef="#ctx0" brushRef="#br0" timeOffset="33258.2618">9080 8474 851 0,'1'0'376'0,"3"8"-177"15,-5 12-63-15,-2 18-49 16,1 10 6-16,-4 15-14 0,1 3-13 16,1 3-20-16,3-1-24 15,7-14-14 1,6-12-1-16,15-17 4 0,2-10 0 15,7-17-9-15,-1 2-36 16,-10-8-143-16,-7-2-105 16</inkml:trace>
  <inkml:trace contextRef="#ctx0" brushRef="#br0" timeOffset="33430.2849">8982 8753 1023 0,'4'-4'426'16,"7"-2"-252"-16,9 1-59 15,13-2-71-15,11 3-14 0,15 3-19 16,2 1-5-16,-3 4-281 16</inkml:trace>
  <inkml:trace contextRef="#ctx0" brushRef="#br0" timeOffset="33636.6043">9348 8761 928 0,'11'1'378'15,"7"3"-206"-15,17 1-142 16,3-3-9-16,4 2-11 16,1-4-13-16,-9-1-272 15</inkml:trace>
  <inkml:trace contextRef="#ctx0" brushRef="#br0" timeOffset="33804.988">9367 8837 862 0,'-1'0'396'15,"5"1"-157"-15,3 2-97 0,20 2-90 16,8 3-8-16,8-3-23 16,3-2-7-16,1 2-156 15</inkml:trace>
  <inkml:trace contextRef="#ctx0" brushRef="#br0" timeOffset="34153.9269">9925 8768 557 0,'-4'-7'365'0,"-10"-4"44"16,-1 2-196-16,-2 7-84 0,-4 4-35 16,-4 8-52-16,3 8-19 15,2 8-25-15,5 4-8 16,15 12-6-16,2 2 1 16,10-2 4-16,10-1 5 15,4-20 14-15,9-10 7 16,9-15 18-16,0-12 13 15,-6-14 63-15,-8-7 40 16,-25-8 37-16,-13-1-1 0,-21 8-66 16,-6 7-50-16,2 14-57 15,6 8-68-15,13 11-203 16</inkml:trace>
  <inkml:trace contextRef="#ctx0" brushRef="#br0" timeOffset="45261.0723">1742 13286 623 0,'0'-12'364'0,"-2"-11"-37"16,0 9-70-16,1 18-114 16,1 11-41-16,5 34-71 15,1 12-16-15,4 22-9 0,0 6-4 16,-3-10 1-16,1-6 1 15,1-17 5-15,-1-11-25 16,-2-21-122-16,2-10-96 16</inkml:trace>
  <inkml:trace contextRef="#ctx0" brushRef="#br0" timeOffset="45425.2578">1941 13327 712 0,'9'-11'388'16,"4"-12"-112"-1,-1 23-120-15,0 6-42 0,2 29-63 16,-1 10-13-16,-5 16-14 16,1 8-3-16,-4 3-4 15,0-3-2-15,-3-7 30 16,1-3-112-16,-5-13-300 16</inkml:trace>
  <inkml:trace contextRef="#ctx0" brushRef="#br0" timeOffset="45568.7852">1776 13589 926 0,'-3'-1'432'15,"2"0"-188"-15,7 3-102 16,-6-2-105-16,27 8-19 16,53 15-13-16,-22-10-50 15</inkml:trace>
  <inkml:trace contextRef="#ctx0" brushRef="#br0" timeOffset="45971.7115">2987 13652 786 0,'-17'-4'393'16,"-13"-2"-140"-16,-6 6-133 16,-3 2-45-16,9 7-73 0,11 8-17 15,19 7-15-15,15 3 4 16,16 1 18-1,3-5 8-15,7-7 13 0,-10-8 5 16,-8-8 30 0,-4-7 33-16,-14-12 50 0,-1-4 13 15,-9-12-3-15,-4-6-27 16,-10-11-47 0,-4-8-16-16,4-13-31 0,1-4-13 15,14 9-22-15,6 10-14 16,12 25-92-16,7 16-81 15</inkml:trace>
  <inkml:trace contextRef="#ctx0" brushRef="#br0" timeOffset="46152.0167">3157 13537 809 0,'0'2'371'0,"-1"3"-118"0,1 10-164 15,2 6-28-15,1 9-16 16,2 4-14-16,0 5-21 16,-1 2-3-16,2-4-20 15,1-9-77-15</inkml:trace>
  <inkml:trace contextRef="#ctx0" brushRef="#br0" timeOffset="46419.7376">3533 13690 730 0,'-5'12'376'0,"-3"7"-126"15,-5 0-89-15,4-1-26 16,-7-3-55-16,1-2-16 16,-7-10-18-16,-6-3-3 15,2-9-11-15,-1-5-8 0,10-6-39 16,6-2-10-1,8-4-20-15,6 6-7 0,10 3 29 16,8 7 20 0,8 9 40-16,1 3 17 15,1 11 15-15,-4 7-13 16,-5 5-22-16,-2 1-11 0,1 1-76 16</inkml:trace>
  <inkml:trace contextRef="#ctx0" brushRef="#br0" timeOffset="46930.4026">3927 13637 937 0,'-23'5'375'16,"-20"5"-275"-16,8 5-40 0,18 11-55 15,13 0-19-15,18 6 1 0,10-2 9 16,9-4 13 0,5-4 7-16,-5-14 11 15,-2-6 8-15,-12-13 42 16,-7-10 18-16,-8-9 10 15,-5-6-2-15,-16-9-42 16,-4-4-20-16,-13-15-18 16,-3-9-7-16,14-7-13 15,4 1-7-15,23 14-20 0,13 13-5 16,12 26-99-16,1 11-85 16</inkml:trace>
  <inkml:trace contextRef="#ctx0" brushRef="#br0" timeOffset="47287.4355">4099 13644 714 0,'0'11'320'0,"2"12"-142"0,8-1-34 15,9-2-37-15,9-2-23 16,10-8-30-16,1-4 5 15,0-9 9-15,-3-5 1 16,-10-7-4-16,-6-4-10 0,-11-4-15 16,-2 1-7-16,-16-2-13 15,-5 1-5-15,-21 4-10 16,-8 3-3-16,-4 11-12 16,2 5-9-16,16 14-19 15,10 6-1-15,13 12 5 16,9 10 9-16,12 8 19 15,3 8 4-15,2 4 6 16,-2 0 3-16,-5-7 1 16,-4-7 1-16,-4-17 1 15,-1-5 0-15,-3-16-42 16,2-3-84-16</inkml:trace>
  <inkml:trace contextRef="#ctx0" brushRef="#br0" timeOffset="47682.7245">4639 13695 661 0,'-1'-10'328'16,"-4"-12"-77"-16,-8 1-16 16,-8 7-43-16,-5 4-29 15,-7 6-75-15,2 4-31 0,6 7-39 16,4 5-13-16,13 10-13 15,8 3-1 1,12 5 5-16,8-1 1 16,6-5 3-16,0-1 1 0,4-14-7 15,-1-3-26-15,1-13-71 16,-2-9-44-16,-4-8-20 16,-1-6 27-16,-4-3 72 15,-1-3 89-15,-4 3 106 16,-5 3 33-16,-3 10 56 0,-2 13-40 15,-3 12-71-15,-1 10-33 16,3 18-53-16,0 1-6 16,4 18-5-1,0 10 0-15,-5 14-2 0,2 5 1 16,-4 1 0-16,0-13-3 16,2-16-77-16,-1-12-91 15</inkml:trace>
  <inkml:trace contextRef="#ctx0" brushRef="#br0" timeOffset="48082.9126">4817 13831 882 0,'5'-3'407'16,"3"-4"-121"0,8 1-238-16,5 1-18 0,3-3-16 15,1-1-3 1,-5-4 1-16,1-1 2 15,-9-4 4-15,0 2 1 0,-5 2-5 16,-5 0-8 0,5 8-6-16,-3 5-2 0,7 6-1 15,3 5 8-15,1 9 15 16,-3 1 11-16,-2 3 12 0,-5 2-3 16,-5-6-7-1,1-3-8-15,3-12 7 0,-1-5 3 16,10-17 2-16,1-6-3 15,8-7-19 1,4 0-7-16,1 7 2 0,-2 4 2 16,1 14 0-1,-5 6 2-15,0 11-8 16,-1 6 0-16,-4 5 0 16,-3-1-1-16,-5 4-2 15,-4-1 19-15,-4-8-137 0,-2-1-143 16</inkml:trace>
  <inkml:trace contextRef="#ctx0" brushRef="#br0" timeOffset="48221.0228">5140 13454 1185 0,'0'-13'570'0,"2"-11"-235"0,2 11-97 16,4 15-140-16,0 8-48 15,1 14-46 1,0 7 27-16,0 14 323 15</inkml:trace>
  <inkml:trace contextRef="#ctx0" brushRef="#br0" timeOffset="48627.1229">5947 13522 729 0,'2'5'327'16,"3"17"-123"-16,1 14-69 15,-2 30-59-15,2 11-8 0,3 20-30 16,-1 1-3-16,4-9-4 15,-4-11-3 1,-4-27 0-16,1-13-54 0,-4-21-217 16</inkml:trace>
  <inkml:trace contextRef="#ctx0" brushRef="#br0" timeOffset="49105.5484">5962 13816 875 0,'10'6'298'0,"18"5"-281"0,3-2-9 16,7-3 0-16,4-2 0 15,2-10-14-15,4-4-34 16,-6-9-29-16,-1-6-1 16,-9-6 18-16,-3-2 33 15,-7 7 89-15,-6 5 34 16,-5 13 32-16,-1 8 14 15,-5 14-33-15,-2 8-20 16,-9 11-17-16,-1 3-7 16,-9 1-23-16,3-1-10 15,-1-9-15-15,-2-6-2 16,2-14 5-16,1-7 0 0,3-14-12 16,3-6-10-1,7-8-21-15,5-5-4 16,9 6-1-16,1 0 3 0,8 12 0 15,2 5-1-15,0 8 3 16,0 4 2-16,0 7 7 16,3 3 4-16,1-2 2 15,3 3 2-15,0-3 0 16,-2 0 1-16,0 0 4 16,-3-3 23-16,-11-4 23 15,-7 0 14-15,-12 4 15 0,-7 1-22 16,-5 5-18-1,-2 1-15-15,6-1-74 16,3-2-96-16</inkml:trace>
  <inkml:trace contextRef="#ctx0" brushRef="#br0" timeOffset="49789.4163">7547 13641 573 0,'-13'-6'342'16,"-9"-4"-13"-16,-4 4-223 0,-2 4-30 15,5 3-60 1,5 6-16-16,9 3-15 15,3 3-2-15,6 0 0 16,4 1 2-16,11 0 10 16,7-2 4-16,8-5 7 15,1-4 3-15,-6-4 6 0,-6-1 4 16,-13-3 2-16,-6 2-3 16,-13 1-7-16,-8 4-1 15,-4 6 0-15,-4 2 1 16,7 6-3-16,6 1-6 15,9 5-7-15,6 3-2 0,9-2 13 16,7-2 11-16,9-8 15 16,4-5 7-1,4-11 1-15,2-6-3 0,-1-9-7 16,0-2-3-16,-6-5-6 16,-3-1-3-16,-4-1-4 15,-6 3-4-15,-5 9 6 16,-3 5 0-16,-6 10-5 15,-1 7 3-15,-2 10-13 16,1 4 0-16,2 10 2 16,2-1-3-16,2 6 1 15,0 2 4-15,0-8-122 0,-2-4-102 16</inkml:trace>
  <inkml:trace contextRef="#ctx0" brushRef="#br0" timeOffset="49938.1548">7660 13487 1253 0,'1'-15'518'15,"1"-12"-309"-15,2 9-140 16,-1 7-38-16,1 7-78 16,0 4-83-16</inkml:trace>
  <inkml:trace contextRef="#ctx0" brushRef="#br0" timeOffset="50163.1363">7816 13663 843 0,'7'9'406'0,"10"15"-172"16,0 1-61-16,3 7-89 16,0 1-27-16,-2-3-19 15,-6 0-2-15,2-10 30 16,-3-7 13-16,-1-11 30 15,4-11 6-15,1-12-30 16,3-7-16-16,0-6-37 16,-1 3-11-16,-3 3-34 15,-5 2-61-15,1 9-202 16,1 4-338-16</inkml:trace>
  <inkml:trace contextRef="#ctx0" brushRef="#br0" timeOffset="50583.3922">8491 13688 810 0,'-7'10'441'16,"-2"9"-127"-1,-6 4-94-15,-6 3-41 0,2 1-76 16,-2-2-30 0,-1-6-34-16,4-5-11 15,0-10-4-15,3-5 1 16,0-13-3-16,2-8-2 15,-4-5-15-15,6-1-8 0,6 8-14 16,5 5-10 0,7 11-5-16,2 6 3 0,3 13 10 0,-2 10 9 15,4 10 10 1,-3 2 1-16,2-3 0 16,2-2 1-1,7-13-1-15,5-7 2 0,4-16 10 16,3-8 2-16,-2-15 7 15,1-5-2-15,-4-3-7 16,-3 2-4-16,0 5-8 16,-4 6-3-16,-7 14 6 15,-5 6 3-15,-8 10 10 16,-1 8 6-16,-1 7-1 16,-1 4-2-16,1 1-8 15,4 4-3-15,3-9-41 16,3-4-94-16</inkml:trace>
  <inkml:trace contextRef="#ctx0" brushRef="#br0" timeOffset="51112.6504">9366 13674 697 0,'9'4'346'0,"6"3"-114"16,-1 12-107-16,-1 4-17 15,-7 5-42-15,-3-2-19 16,-4-5-10-1,-2-5-1-15,-1-9 13 0,2-7 2 16,2-9-6-16,7-7-6 16,7-8-25-16,4-4-11 15,11 1-9-15,2 2-2 0,1 11 10 16,2 7 11 0,-7 11 18-16,-2 8 14 15,-8 10 7-15,-2 4-2 16,-11 7-10-16,-4 2-9 15,-3 2-17-15,-3-2 4 0,2-6-40 16</inkml:trace>
  <inkml:trace contextRef="#ctx0" brushRef="#br0" timeOffset="51601.0945">10642 13414 1052 0,'-21'-8'428'0,"-30"-3"-280"15,-5 11-31-15,2 23-66 16,7 13-19-16,16 14-19 15,9 3-13-15,20 2 5 16,7-2 6-16,29-7 29 0,7-4 13 16,27-21 14-16,4-10 3 15,-3-20 14-15,-8-12 2 16,-27-15 0-16,-11-5-3 16,-23-9-39-1,-7-4-17-15,-12-1-22 0,-8-2-14 16,-3 13-102-16,1 12-93 0</inkml:trace>
  <inkml:trace contextRef="#ctx0" brushRef="#br0" timeOffset="52035.4108">11041 13525 491 0,'-2'-1'355'0,"-3"1"8"16,-7 10-163-16,-4 3-47 15,-6 14-57-15,-2 2-13 0,-1 9-9 16,5 1-10-16,-1-1-27 16,2 2-10-16,10-10-10 15,2-4-1-15,5-14 32 16,2-8 17-16,3-13 7 15,7-10 2-15,8-12-29 16,5-8-13-16,2-6-7 16,-1-8 0-16,-5-12-5 15,2-5-5-15,0-2-11 16,-1 8-8-16,0 26-1 16,-5 15-2-16,-5 26-1 15,0 12 4-15,3 24-4 16,2 11 0-16,7 12 6 0,2 2 1 15,2-6 1 1,-3-2 2-16,-4-9 1 0,-4-4-1 16,-2-8-28-16,-5-7-39 15,1-11-143 1,0-4-155-16</inkml:trace>
  <inkml:trace contextRef="#ctx0" brushRef="#br0" timeOffset="52215.1906">10883 13632 842 0,'-5'-4'424'0,"0"-2"-127"15,8-2-83-15,25 4-77 16,14 2-44-16,21 1-56 16,7 4-12-16,-4 2-16 15,-5 0-4-15,-12 4-98 0,-6 0-120 16</inkml:trace>
  <inkml:trace contextRef="#ctx0" brushRef="#br0" timeOffset="52704.3415">11669 13823 984 0,'-3'-1'519'0,"1"1"-166"0,2 0-100 0,0 0-46 16,0 0-72-1,0 0-30-15,0 0-41 0,0 0-15 16,0 0-16-16,0 0 65 15</inkml:trace>
  <inkml:trace contextRef="#ctx0" brushRef="#br0" timeOffset="60329.2548">12245 13655 982 0,'-1'-11'344'0,"0"-19"-306"16,11-7-14-16,20-9 11 15,8 0 30-15,12 15 18 16,1 10 2-16,8 29-20 16,-2 13-32-16,4 21-20 15,6 4-6-15,4-1 0 16,3-5 1-16,6-10 0 15,-6-9 2-15,-2-13 4 16,-10-7 2-16,-19-11 9 16,-10-7 6-16,-21-7 6 15,-9-7 4-15,-7 0-10 16,-7 0-6-16,1 3-14 16,0 9-9-16,1 9-16 15,6 10-10-15,6 12-2 16,6 2 4-16,7 5 13 0,6 1 10 15,10-2 4 1,1 0 9-16,3-3 12 16,-4-3 2-16,-12-5 15 0,-4 1 20 15,-19-3 60-15,-14 2 18 16,-15 8 11-16,-9 4-20 16,-5 11-68-16,-3 3-20 15,8-3-20-15,8-4-80 16</inkml:trace>
  <inkml:trace contextRef="#ctx0" brushRef="#br0" timeOffset="61402.3382">13827 13484 862 0,'1'-10'392'16,"1"-11"-156"-16,-2 9-63 15,-2 17-87-15,0 9-36 16,-1 15-60-16,4 6-5 16,9 2 17-16,3 0 2 15,14-9 1-15,4-10 2 16,7-10 4-16,0-8 3 15,-6-11 10-15,-4-7 5 16,-15-8 19-16,-3 2 7 16,-11 2-4-16,-2 5-7 0,-4 8-33 15,-1 9-13 1,4 18-11-16,0 13-3 16,7 21 6-16,5 4 3 15,-5 20 3-15,-3-2 3 16,-12-4 5-16,-9-5 6 15,-8-21 9-15,-2-11 6 0,-2-22 13 16,0-10 1-16,3-25-24 16,7-11-35-16,14-20-135 15,7-9-98-15</inkml:trace>
  <inkml:trace contextRef="#ctx0" brushRef="#br0" timeOffset="61566.3672">14266 13228 1154 0,'-2'-2'511'16,"-3"-3"-243"-16,-5 18-174 15,-1 10-50-15,1 21-36 16,1 8-5-16,2 7-83 16,7 4-130-1</inkml:trace>
  <inkml:trace contextRef="#ctx0" brushRef="#br0" timeOffset="61940.5672">14343 13550 772 0,'-3'-5'383'0,"-4"-3"-113"0,3 6-148 15,5 6-86-15,3 8-25 16,6 4-22-16,4-3 4 15,9-2 7-15,3-4 1 0,0-9 10 32,2-3 3-32,-6-8 35 0,-3-3 16 0,-8 3 23 15,-3 2 11 1,-8 8-38 0,-1 6-18-16,-2 16-31 15,1 9-14-15,4 21-1 0,5 4 0 16,1 18 1-1,0 3 1-15,-8-2 2 16,-1-4 3-16,-16-25 33 16,-6-7 18-16,-15-17 24 15,-7-9 7-15,-1-11-24 16,0-13-16-16,14-8-39 16,11-9-41-16,22-11-132 0,13-3-131 15</inkml:trace>
  <inkml:trace contextRef="#ctx0" brushRef="#br0" timeOffset="62135.9878">15019 13475 1328 0,'-3'-3'596'0,"2"-1"-291"15,-2 0-141-15,2 3-115 16,0 0-34-16,-1 1-94 16,1 0-85-16</inkml:trace>
  <inkml:trace contextRef="#ctx0" brushRef="#br0" timeOffset="62285.6495">15006 13686 1264 0,'-1'0'650'16,"1"-1"-172"0,0-2-207-16,0 3-161 0,0-1-44 15,0 0-116-15,0 0-15 0</inkml:trace>
  <inkml:trace contextRef="#ctx0" brushRef="#br0" timeOffset="63148.5018">15788 13432 553 0,'-11'-8'302'16,"-14"-6"-51"-16,-7 0-28 15,-2 7-67-15,3 5-29 16,8 6-61-16,7 5-24 0,10 7-36 15,4 2-13-15,8 1-14 16,7 0 0 0,9-8 13-16,5-2 7 0,3-6 8 15,-6-4 6-15,-9-4 9 16,-6-1 1-16,-13 0-10 16,-9 6-6-16,-11 9-12 0,-5 4-7 15,4 8 1 1,0 3-1-16,13 1-1 0,4 2 0 15,8-2 5 1,7-2 1-16,9-7 4 0,3-5 3 16,8-14 3-1,3-8 4-15,2-5 4 16,1-4 0-16,-5-3 0 16,-2 0-3-16,-9 5-9 15,-3 5 8-15,-3 14-1 16,1 8 3-16,-2 10 9 15,3-1-12-15,-4 4 2 16,-1-2-2-16,-3-3 4 16,-4-4 2-16,-2-12 14 0,-2-2 1 15,-2-12-2 1,2-2-2-16,2-7-15 0,2-4-4 16,12-2-7-16,1 0-2 15,7 13 5-15,2 5 5 0,-4 12 16 16,0 9 7-16,-4 7 4 15,-4 7-1-15,0 1-8 16,-1 4-5 0,-1-5-9-16,-4 0-3 0,-3 0-68 15,2-7-110-15</inkml:trace>
  <inkml:trace contextRef="#ctx0" brushRef="#br0" timeOffset="63307.55">16217 13486 998 0,'4'4'468'16,"3"4"-167"-16,0 10-169 0,2 10-10 15,-3 4-25 1,-3 0-13-16,-1 4-34 0,-1-4-18 16,2-4-89-16,4-6-110 15</inkml:trace>
  <inkml:trace contextRef="#ctx0" brushRef="#br0" timeOffset="63618.0553">16356 13546 710 0,'12'-1'356'16,"5"-5"-143"-16,12-3-68 15,2 6-35-15,5-10-58 16,-1 6-19-16,-7 0-7 16,-10-2 10-16,-7 8 23 15,-3 3 9-15,-18-2 18 0,-5 6-2 16,-5 10-16-16,-3-5-8 16,9 13-29-16,7-1-13 15,4-4-14-15,4 5-4 16,8 3 5-1,0-1-36-15,11 1-121 16,2-7-85-16</inkml:trace>
  <inkml:trace contextRef="#ctx0" brushRef="#br0" timeOffset="63847.6672">16958 13585 693 0,'3'0'406'15,"0"0"-45"-15,-7 8-60 16,-17 2-118-1,-5 2-33-15,-9 3-65 0,-4-7-27 16,2-3-26-16,5-3-6 16,8-11-7-16,4-2-6 15,16-6-34-15,2-2-13 0,14 2-9 16,8 6-8 0,8 10 25-16,5 3 11 15,2 14 14-15,0 6 11 16,-4 7 4-16,-2 3-3 15,-7 4-84-15</inkml:trace>
  <inkml:trace contextRef="#ctx0" brushRef="#br0" timeOffset="64191.9447">16968 13436 1235 0,'12'18'433'0,"15"29"-379"15,7 15-28-15,3 20-8 16,1 3-1-16,-1 1-4 16,-5-4 1-16,-10-16-100 15,-4-12-133 1</inkml:trace>
  <inkml:trace contextRef="#ctx0" brushRef="#br0" timeOffset="64365.5561">17236 13504 1183 0,'-21'17'518'15,"-15"9"-277"-15,-10 11-117 16,-2 7-32-16,-6 8-57 15,-5 8-17-15,2 7-15 16,3-3-78-16</inkml:trace>
  <inkml:trace contextRef="#ctx0" brushRef="#br0" timeOffset="64668.1489">17384 13532 936 0,'-6'7'444'0,"-5"4"-186"0,5 8-129 16,3 2-22-16,10 0-40 15,8 3-5-15,11-9-10 16,7-4 4-16,2-6-2 15,-4-8 2-15,-6-10 4 16,-6-2-6-16,-12-7-11 16,-3 0-10-16,-9-1-67 15,-4 0-51-15,-4-1-165 0,3 4-175 16</inkml:trace>
  <inkml:trace contextRef="#ctx0" brushRef="#br0" timeOffset="64846.1589">17568 13523 1230 0,'7'1'515'0,"6"7"-291"0,1 4-51 16,8 3-74-1,-2 3-17-15,2-2-38 0,2 1-11 0,-1-4-13 16,-1-3-1 0,-2-10 1-16,0-5 0 15,-4-9-2-15,-3-4-3 16,-5-4-73-16,-2 2-82 15</inkml:trace>
  <inkml:trace contextRef="#ctx0" brushRef="#br0" timeOffset="65162.6453">18074 13621 589 0,'-2'-8'388'15,"-2"-6"-6"-15,-6-1-97 16,-4-4-28-16,-5-1-58 16,1 0-43-16,-2 7-80 15,4 8-26-15,1 8-41 16,3 8-9-16,4 4-7 15,4 3 1-15,8 6 5 0,6 1 2 16,3-2 1-16,4-1-1 16,6-5 1-16,-3-2 0 15,1-6-31-15,-3-4-56 16,-9-5-195-16</inkml:trace>
  <inkml:trace contextRef="#ctx0" brushRef="#br0" timeOffset="65285.434">18036 13365 1275 0,'0'-6'563'0,"-4"-4"-308"16,1 7-83-16,-2 8-117 15,0 8-35-15,9 10-128 16</inkml:trace>
  <inkml:trace contextRef="#ctx0" brushRef="#br0" timeOffset="65689.2167">18238 13399 821 0,'-9'-14'479'0,"-4"-12"-26"15,0 23-312-15,3 13-44 0,4 39-68 16,1 14-15-16,8 24-6 16,6 5 1-16,3 10 1 15,5 1 0-15,0-12 0 0,-3-12-2 16,-5-37-40 0,-3-11-52-16,-6-23-164 15</inkml:trace>
  <inkml:trace contextRef="#ctx0" brushRef="#br0" timeOffset="65839.3722">18293 13659 1039 0,'5'-1'359'16,"9"1"-313"-16,7 0-52 15,17 5-5-15,8 0 8 16,9-1-128-16</inkml:trace>
  <inkml:trace contextRef="#ctx0" brushRef="#br0" timeOffset="66314.2424">18783 13499 689 0,'-19'-17'395'0,"-11"-13"-37"0,-8 2-189 15,0 5-32 1,8 11-66-16,5 8-35 0,9 8-42 0,10 13-11 31,6 4-8-31,2 4 0 0,17-1 15 16,0-5 7-16,9-4 6 15,4-2 4-15,-7-7 3 16,-5-1 2-16,-13-4 8 16,-7-4-3-16,-15 3-1 15,-4 0-4-15,-9 2-12 16,3 4-2-16,4 7-6 15,6 2 1-15,8 4 2 16,5-1 5-16,13-3 4 16,1-8 6-16,13-2 8 15,-1-7 5-15,-2-7 4 16,2-1-1-16,-6-5 12 0,-2 1 1 16,-3 1 2-1,-3 5-3-15,1 9-21 16,0 4-7-16,5 6-8 15,2 0-2-15,8 2 3 0,-1-3 0 16,1-5 3-16,-3-4 3 16,-6-8 6-16,-1-6 2 15,-2-7 4-15,0 0 8 16,-9-4-1-16,-1 0-3 16,-5 12-24-16,-8 1-68 15,-3 17-183-15</inkml:trace>
  <inkml:trace contextRef="#ctx0" brushRef="#br0" timeOffset="66627.6667">19146 13557 875 0,'-2'-4'440'0,"1"0"-126"15,1 0-129-15,0 4-78 0,0 0-40 16,0 0-37-16,6 13-4 15,18 34-8-15,-20-34-3 16,-4-8-2-16,1-1 1 16,-1-6 12-16,0 0 2 15,0 1-2-15,0 0-5 0,15-6-15 16,35-41-1-16,-29 33 9 16,1 1 4-16,-6 14 6 15,-4 3 3 1,-6 7-7-16,-2 9-2 0,-4-1-6 15,0 0-3 1,1 2-21-16,0-8-73 0</inkml:trace>
  <inkml:trace contextRef="#ctx0" brushRef="#br0" timeOffset="66821.9447">19568 13651 807 0,'10'0'478'0,"15"8"-54"0,-6 0-120 15,-4 7-108-15,-6 6-66 16,-16 1-67-16,-8 2-22 16,-12-1-53-16,-2 0-10 15</inkml:trace>
  <inkml:trace contextRef="#ctx0" brushRef="#br0" timeOffset="67210.1842">20216 13393 1239 0,'10'0'502'0,"18"6"-329"15,5 9-55-15,11 19-78 16,-1 2-14-16,-3 5-14 16,-8-3-4-16,-8-8-3 15,-11-3-21-15,-8-12-142 0,3-5-153 16</inkml:trace>
  <inkml:trace contextRef="#ctx0" brushRef="#br0" timeOffset="67359.7386">20569 13410 1116 0,'-13'-1'520'0,"-17"1"-227"16,-2 12-71-16,-7 12-106 16,-3 6-39-16,-6 4-47 15,-2 1-13-15,7-2 11 16,6-4-65-16,22-7-183 15,11-9-124-15</inkml:trace>
  <inkml:trace contextRef="#ctx0" brushRef="#br0" timeOffset="67512.061">20712 13163 899 0,'-8'-1'386'0,"-12"1"-221"0,-1 6-89 16,0 11-65-16,5 4-49 16</inkml:trace>
  <inkml:trace contextRef="#ctx0" brushRef="#br0" timeOffset="67680.4684">20697 13334 1422 0,'10'5'530'0,"13"12"-409"0,7 6-55 16,5 16-40-16,0 3-7 15,-4-1-10-15,-4 1 10 0,-10-16-93 16,-1-3-85 0,-4-12-365-16</inkml:trace>
  <inkml:trace contextRef="#ctx0" brushRef="#br0" timeOffset="67812.4977">20974 13432 1093 0,'-6'-2'523'0,"-13"1"-197"16,-4 9-74-16,-12 10-122 15,-7 9-37-15,-8 5-63 0,2 0-14 16,10-2-122-16,12-2-145 16</inkml:trace>
  <inkml:trace contextRef="#ctx0" brushRef="#br0" timeOffset="67988.1785">21234 13313 904 0,'2'-4'419'0,"2"-4"-169"15,-3 2-162-15,-1 12-89 16,0 6-92-16</inkml:trace>
  <inkml:trace contextRef="#ctx0" brushRef="#br0" timeOffset="68130.1212">21277 13627 1519 0,'-3'0'693'15,"3"-1"-330"-15,0-3-114 0,0 3-141 16,0 0-48-16,0 0-96 16,0 0-54-16</inkml:trace>
  <inkml:trace contextRef="#ctx0" brushRef="#br0" timeOffset="68723.5224">21681 13294 954 0,'5'-11'439'0,"2"-7"-178"0,0 12-58 15,-2 30-79-15,1 21-43 16,7 37-66-16,-2 10 1 16,4 9 2-16,-3-6 0 15,-6-7-3-15,-3-7-10 16,-3-25-98-16,0-12-77 15</inkml:trace>
  <inkml:trace contextRef="#ctx0" brushRef="#br0" timeOffset="68861.3517">21762 13587 828 0,'4'-4'386'0,"11"-2"-130"16,4 3-192-16,11 3-66 15,4 2 5-15,7 2-259 16</inkml:trace>
  <inkml:trace contextRef="#ctx0" brushRef="#br0" timeOffset="69134.0334">22173 13341 1083 0,'-20'-8'486'0,"-15"-6"-233"0,3 13-147 16,5 2-37-1,12 12-61 1,6-1-20-16,13 7-10 0,6 3 2 16,8-4 6-16,4 2-28 15,-2-11-42-15,-7-3-6 0,-13-6-3 32,-6-2 33-32,-16 0 38 15,-3 4 30-15,-3 13 62 16,3 1 21-16,11 7 31 15,3 3-18-15,17 0-40 0,8 1-13 16,15-4-17-16,10-5-5 16,9-7-14-16,5-7-12 15</inkml:trace>
  <inkml:trace contextRef="#ctx0" brushRef="#br0" timeOffset="69569.5871">22902 13361 948 0,'-13'-10'437'0,"-3"-5"-204"15,-6 11-119-15,-3 7-33 16,1 16-57-16,1 6-18 15,7 7-8-15,6 5-5 0,14-1 7 16,5-5 6 0,8-9 14-16,4-6 6 15,-5-12 18-15,2-4 26 16,-9-4 11-16,-7-6-6 0,-4-9-10 16,-6 0-75-16,1-3-201 15,-1-1-348-15</inkml:trace>
  <inkml:trace contextRef="#ctx0" brushRef="#br0" timeOffset="69716.8754">22960 13382 827 0,'19'-3'379'0,"25"-4"-148"16,8 5-101-16,6 2-61 16,-5 1-20-16,-11 1-26 15,-8-1-4-15,-15 1-72 0,-9-2-84 16</inkml:trace>
  <inkml:trace contextRef="#ctx0" brushRef="#br0" timeOffset="69853.4014">23123 13320 423 0,'-4'4'323'15,"-3"8"33"-15,3 7-52 16,3 10-107-16,1 4-45 0,1 9-52 16,1-4-22-16,-1-4-31 15,2-3-13-15,2-9-19 16,4-3-29-16,7-9-179 15</inkml:trace>
  <inkml:trace contextRef="#ctx0" brushRef="#br0" timeOffset="70114.7784">23469 13501 1012 0,'-3'11'432'0,"-5"12"-246"16,-5-3-34-16,-11-2-51 15,3-6-22-15,-7-5-24 0,2-6-3 16,4-2-19-16,-3-9-10 16,10-10-27-16,0 1-14 15,12-8-16-15,7 5-2 16,14 7 7 0,4 5 17-16,0 8 14 0,0 9 7 15,-6 14 13-15,-1 4-11 16,1 9-4-16,-3 1-2 0,1-4-73 15,2 0-103-15</inkml:trace>
  <inkml:trace contextRef="#ctx0" brushRef="#br0" timeOffset="70450.8176">23709 13506 1111 0,'-2'0'495'16,"-3"-2"-249"-1,-2 5-133-15,4 10-36 0,-2 3-43 16,5 7-6-16,7 0-7 16,1-1-2-1,11-4-2-15,0-4-1 0,5-8 1 0,4-6 4 32,-3-9 2-32,-4-6 1 0,-6-12 4 0,0-1 0 15,-14-13 3-15,-3-12 1 16,-14-15-3-1,-9-8 1-15,-12-3 5 0,-4 9 0 16,-1 21 3 0,-2 12-6-16,12 24-22 15,7 12-10-15,13 14-14 16,8 6-1-16,13 6 4 0,9 4 2 16,11 4-75-16,4 2-76 15,5 9-467 1</inkml:trace>
  <inkml:trace contextRef="#ctx0" brushRef="#br0" timeOffset="70615.5702">23980 13617 1152 0,'6'1'548'15,"6"-1"-230"-15,-1 1-80 16,-4-3-134-16,0-1-35 0,-6 0-122 15,-6-4 177 1</inkml:trace>
  <inkml:trace contextRef="#ctx0" brushRef="#br0" timeOffset="71151.0937">21708 14101 744 0,'2'0'327'0,"10"3"-130"16,5 2-96-16,17 7-48 15,3 1-1-15,9-2-22 16,-1-1-9-16,-8-9-1 16,-3-1 3-16,-18-7 8 15,-3-2 3-15,-12 0-3 16,-7-6-4-16,-9 7-15 16,-6 0-8-16,-3 6-13 15,2 8-4-15,0 6-3 16,3 6 0-16,8 10 11 15,5 0 3-15,14 4 8 16,2 1 5-16,5-6-3 16,4 0 0-16,6-9-4 15,9-8-58-15,4-10-256 16</inkml:trace>
  <inkml:trace contextRef="#ctx0" brushRef="#br0" timeOffset="71399.4997">22304 14207 702 0,'-3'8'405'0,"-3"6"-53"0,-14 3-193 16,-3 5-32-16,-14 0-49 16,-3-3-12-16,-8-5-20 15,2-5-5-15,6-11-9 16,10-6-2-16,15-12-7 16,7-4-11-16,15 0-23 15,7 0-11-15,11 5-8 16,4 8 5-16,3 11 15 15,1 7 5-15,-4 14 6 16,-3 5 1-16,-7 3-2 16,-8-8 1-1,-7-11-78-15,2 0-107 0</inkml:trace>
  <inkml:trace contextRef="#ctx0" brushRef="#br0" timeOffset="71557.0637">22366 14267 768 0,'12'0'379'0,"14"3"-126"16,-1 17-163-16,3 11-45 16,1 14-32-16,-6 3 3 15,-3 3 5-15,-4-4 3 16,-7-14-77-16,0-8-59 0,-1-16-208 16</inkml:trace>
  <inkml:trace contextRef="#ctx0" brushRef="#br0" timeOffset="71723.3004">22605 14309 492 0,'-6'-26'389'0,"-2"-19"44"16,-5 23-150-16,-3 16-45 15,-9 22-86-15,-5 12-36 0,-6 22-52 16,2 4-19-16,-5 7-24 16,-2 1-7-16,-1-10-8 15,-3-5-21-15,18-12-175 16,8-6-170-16</inkml:trace>
  <inkml:trace contextRef="#ctx0" brushRef="#br0" timeOffset="72016.5755">22755 14213 1028 0,'-3'-6'490'16,"1"-2"-203"-16,-2 9-153 0,0 6-38 15,4 10-56-15,3 4-13 16,8 3 2-16,2 4-2 16,5-4-3-16,3-2-2 15,3-11-3-15,0-4-1 16,-6-10 1-16,2-8-1 15,-12-5-1-15,2-2-15 0,-6-4-68 16,-8-2-65 0,2 0-201-16,-11-1-210 15</inkml:trace>
  <inkml:trace contextRef="#ctx0" brushRef="#br0" timeOffset="72121.7297">22873 14075 685 0,'0'-8'412'0,"1"-4"-36"16,-3-3-65-16,2 4-127 15,4 3-64-15,-7 5-101 16,1 3-123-16</inkml:trace>
  <inkml:trace contextRef="#ctx0" brushRef="#br0" timeOffset="72787.2261">23065 14184 570 0,'8'0'274'16,"10"0"-85"-16,8 1-77 15,7-1-55-15,4-1-8 0,-6-3-18 16,-5-1-4-16,-13-2-5 16,-11-1-9-1,-6 2-29-15,-10 2-4 0,-9 1-7 16,-4 3 3-16,-3 6 22 15,5 3 7-15,7 10 18 16,6 1 11-16,11 5 15 16,4-2-2-16,14-1 2 15,4-3-2-15,9-10-6 16,-1-6-1-16,2-6-8 16,-3-6-5-16,-7-10-6 15,-2 2-2-15,-5-4-5 16,-1 3-4-16,-3 6-13 15,1 4 11-15,-9 9 21 16,1 7 13-16,0 7 24 16,-4 3-10-16,-1 4-18 0,-1 1-10 15,4-4-11 1,3-4-2-16,4-9 11 0,2-6 2 16,-3-11 0-1,0-6-2-15,7-4-12 0,1 0 1 0,4 1 14 16,2 4 4-1,-6 9 8-15,0 5-4 16,-7 9-14-16,-2 9-5 16,-2 7-9-16,1 7-1 0,-1 4-3 15,-2 1-21 1,4-5-160-16</inkml:trace>
  <inkml:trace contextRef="#ctx0" brushRef="#br0" timeOffset="73103.3744">23621 14150 1101 0,'3'-2'432'0,"7"0"-303"0,7 1-55 16,13 1-50-16,8 1-12 0,7 1-3 15,-4-1 1 1,-9-2 6-16,-11 0 1 15,-12-5 3-15,-1 1 19 16,-10 1 9-16,-4-1 2 16,-4 5 7-1,-5 3-15-15,3 7-8 0,4 5-5 16,2 5-13-16,4 3-8 16,2 4-4-16,1 0-1 15,1-2-3-15,8 0 5 16,4-6-50-16,9-4-47 15,20-13-132-15,3-3-91 16</inkml:trace>
  <inkml:trace contextRef="#ctx0" brushRef="#br0" timeOffset="73364.3657">24272 14253 296 0,'12'-4'291'0,"11"-4"109"16,-11 4-27-16,-18 4-87 16,-5 3-71-16,-12 9-109 15,-4 2-36-15,-12-1-43 16,-6 0-6-16,-5-6-4 15,1-5-3-15,11-6-1 16,9-6-12-16,14-9-16 16,10-1-5-16,12-2-14 15,4 3 4-15,12 7 26 16,1 5 8-16,9 13 19 16,0 6 8-16,-5 11 3 15,-1 3 1-15,-9 4 1 16,-1 1-3-16,-3-2-14 0,0-3-4 15,-2-12-35-15,5-1-60 16</inkml:trace>
  <inkml:trace contextRef="#ctx0" brushRef="#br0" timeOffset="73521.7755">24462 14353 1128 0,'2'-1'570'15,"3"-1"-163"-15,-2 2-131 16,-3 0-111-16,0 0-47 0,0 0-61 16,0 0-19-16,0 0-65 15</inkml:trace>
  <inkml:trace contextRef="#ctx0" brushRef="#br0" timeOffset="94751.1199">1801 14780 592 0,'-4'-5'315'0,"-7"-4"-52"16,-2 1-56-16,-5-1-54 15,0 5-26-15,-2 3-58 16,3 2-26-16,6 11-29 15,2-1-8-15,10 9-4 16,4 4 1-16,9-1-2 16,5-1 0-16,8-8 2 15,2-7 1-15,-1-10 4 0,0-2 0 16,-11-10 53-16,-3-4 16 16,-10-6 30-16,-5-3 15 15,-14-1-21-15,-9 2-4 16,-12 6-19-16,-4 3-13 0,3 11-32 31,3 5-15-31,12 12-18 0,5 7-6 0,7 7-4 16,12 6 1-1,8 1 3-15,5 0 1 0,9-3 2 16,-2-7 1-16,6-12 2 16,1-8 0-16,-4-9 3 15,-1-7 2 1,-4-9 4-16,-5-1 1 0,-11-4 3 15,-6 2 0-15,-14 9 0 16,-8-1-3-16,-5 10-4 16,0 6-4-16,5 7-4 15,1 9-3-15,8 8-3 16,3-1-1-16,10 8 2 16,5-1 2-16,9-2 1 15,8-2 1-15,3-11 2 16,3-5 0-16,3-9 1 15,-5-5 4-15,-7-9 4 0,-5-2 2 16,-13-4 3-16,-5 1-2 16,-10 5-3-16,-4 3-1 15,-3 9-5-15,-1 3-2 16,1 4-5 0,6 3-2-16,5 8-3 0,8 2 1 15,6 0 3 1,7-2 1-16,13-12 4 0,2-3 1 15,2-8 4-15,-4-3 0 16,-10 1 31-16,-5 1-94 16</inkml:trace>
  <inkml:trace contextRef="#ctx0" brushRef="#br0" timeOffset="95801.3787">2796 14591 636 0,'-13'3'348'16,"-21"5"-55"-16,-4-1-95 0,-8-6-94 15,1 0-28-15,5-5-45 16,2-5-17-16,12-4-23 15,5 0-16-15,15 3-15 16,9 1-6-16,11 8 5 16,3 1 20-16,6 10 20 15,0 6 13-15,-6 11 38 16,-5 5 9-16,-12 9 16 16,-9 5-1-16,-15 13-21 15,3 3-14-15,-13-6-21 16,4-4-3-16,9-18-6 15,3-11-3-15,20-5-4 0,9-7-2 16,15-3 0 0,9-1 4-16,12-1 7 0,3-4 0 15,4-2 2 1,-2 0-4-16,-2-4-2 0,0 2-17 16</inkml:trace>
  <inkml:trace contextRef="#ctx0" brushRef="#br0" timeOffset="96003.636">2813 14836 1046 0,'8'-1'439'0,"14"-1"-248"16,9 0-87-16,11 3-63 15,1 1-14-15,-1 1-16 16,-4 4-3-16,-8-3 0 15,-1 0-15-15,-14-4-173 16,1-2-157-16</inkml:trace>
  <inkml:trace contextRef="#ctx0" brushRef="#br0" timeOffset="96119.1889">3034 14864 850 0,'0'11'399'0,"-5"19"-173"16,0 3-52-16,1 0-84 0,4 2-34 0,3-8-35 15,5-4-38-15,11-4-309 16</inkml:trace>
  <inkml:trace contextRef="#ctx0" brushRef="#br0" timeOffset="96525.9083">3537 14911 1009 0,'-22'-10'450'16,"-16"-4"-230"-16,-10-7-68 16,-3-1-25-16,6 7-58 15,5 3-29-15,15 14-45 16,8 10-8-16,14 11-6 16,6 5 3-16,11-1 10 15,8 2 2-15,7-11 4 16,6-4 0-16,6-11 6 0,-6-4 2 15,-8-6 11-15,-2-3 22 16,-13-4 10-16,-1-2 7 16,-2 0 4-16,-7 0-22 15,2 5-13-15,3 10-9 16,-1 8-17-16,-1 6-1 16,8 8 1-16,-2-1 0 15,1-2 3-15,7-1 1 16,-2-9 23-16,1-7 21 15,2-8 39-15,-3-9 14 0,-1-8-7 16,0-1-17-16,-2-4-37 16,-3-2-14-16,-1 1-42 15,-2 4-101-15</inkml:trace>
  <inkml:trace contextRef="#ctx0" brushRef="#br0" timeOffset="96948.3029">4397 14928 986 0,'13'4'394'0,"22"9"-248"15,5 0-55-15,10 6-25 16,1 4-19-16,-6-1-23 16,-3 2-7-16,-8 1-58 15,-5-3-117-15</inkml:trace>
  <inkml:trace contextRef="#ctx0" brushRef="#br0" timeOffset="97104.9994">4833 14888 1414 0,'-22'12'568'16,"-32"13"-383"-16,-2 6-49 15,-8 7-82-15,9 1-22 16,6-2-22-16,11 0 8 15,15-8-143-15,4-2-120 16</inkml:trace>
  <inkml:trace contextRef="#ctx0" brushRef="#br0" timeOffset="97318.0561">5090 14667 1184 0,'-15'2'484'16,"-19"6"-314"-16,3 6-78 16,5 6-67-16,2 4-33 0,10 5-228 15</inkml:trace>
  <inkml:trace contextRef="#ctx0" brushRef="#br0" timeOffset="97507.5304">5025 14926 892 0,'8'7'404'0,"11"7"-140"31,12 3-150-31,12 5-44 15,1 2-20-15,-3 2-32 0,-5-4 14 16,-11-2-130-16,-5-3-115 16</inkml:trace>
  <inkml:trace contextRef="#ctx0" brushRef="#br0" timeOffset="97651.5083">5295 14895 952 0,'-23'12'553'0,"-19"5"-50"16,-10 12-312-16,-1 3-56 16,3 1-84-16,6 3-24 15,18-5-79-15,6-7-98 16</inkml:trace>
  <inkml:trace contextRef="#ctx0" brushRef="#br0" timeOffset="97900.628">5672 14894 1386 0,'-2'-1'648'0,"0"-2"-262"15,2 6-171-15,0-3-121 16,0 0-43-16,0 0-39 0,0 0 10 16,0 0-156-16,1 0-121 15</inkml:trace>
  <inkml:trace contextRef="#ctx0" brushRef="#br0" timeOffset="98059.7616">5682 15093 1572 0,'-1'0'695'0,"1"0"-350"15,1 0-100-15,-1-1-117 16,0 1-42-16,0-1-52 16,0 1-8-16,0 0-424 15</inkml:trace>
  <inkml:trace contextRef="#ctx0" brushRef="#br0" timeOffset="101530.5869">6587 14836 741 0,'-7'-10'415'0,"-2"-7"-65"15,3-1-21-15,13 9-110 16,9 4-60-16,22 19-90 15,15 12-41-15,20 20-14 16,-3 8-1-16,-9 1-2 16,-9-2-1-16,-18-5 1 15,1-9-66-15,-2-12-253 16</inkml:trace>
  <inkml:trace contextRef="#ctx0" brushRef="#br0" timeOffset="101727.9037">7065 14832 662 0,'-8'-6'429'0,"-7"-7"-8"15,-1 14-193-15,-1 4-39 0,-5 11-77 16,-2 7-31-16,0 11-37 16,-1 6-15-16,-8 10-17 15,-5 0-3 1,-6 0-4-16,0-3 3 0,7-5-59 15,8-4-58-15,10-13-260 16</inkml:trace>
  <inkml:trace contextRef="#ctx0" brushRef="#br0" timeOffset="102158.4187">7168 15248 898 0,'2'-4'391'0,"-2"0"-212"16,0 4-40-16,-1 0-50 15,0 1-29-15,-10 27-25 16,-12 29-5-1,14-24-11-15,0-4-2 16,4-8-4-16,3-5-1 16,4-14 9-16,5-8-2 15,5-17-4-15,2-8 0 16,3-7-8-16,0-1-1 16,-1 5 0-1,0 5-3-15,-4 8 7 0,-1 8 4 0,-2 11 4 16,-4 6 4-16,6 15-6 15,0 6-2-15,6 7-3 16,8 5-4-16,-3 0-2 0,1 0-1 16,-4-6 22-1,-6-6-59-15,-3-10-150 0,-7-5-196 16</inkml:trace>
  <inkml:trace contextRef="#ctx0" brushRef="#br0" timeOffset="102308.4247">7142 15364 1209 0,'2'0'492'0,"8"3"-318"0,9 0-66 16,20-3-73-16,8 1 24 0,5-3-195 31</inkml:trace>
  <inkml:trace contextRef="#ctx0" brushRef="#br0" timeOffset="102684.9697">7655 14963 945 0,'0'-2'439'0,"15"1"-165"0,8 1-116 16,21 1-95-16,10 5-15 15,1-3-30-15,-6 0-7 16,-6 2 5-16,-10 1-47 16,-6-5-236-16</inkml:trace>
  <inkml:trace contextRef="#ctx0" brushRef="#br0" timeOffset="102892.0591">7658 15116 827 0,'3'4'431'0,"5"2"-141"0,20-5-78 16,10 0-20-16,14 0-50 15,1 0-18-15,-4 4-48 16,-5-2-19-16,-13 3 11 16,-3 1-106-16</inkml:trace>
  <inkml:trace contextRef="#ctx0" brushRef="#br0" timeOffset="103343.6853">8369 14756 1015 0,'8'2'455'15,"11"1"-185"-15,13 25-158 16,8 9-16-16,-1 3-21 31,-19-19-13-31,0 0-27 0,58 66-9 0,-7-6-35 16,-3-6-60-16,-39-47-220 15</inkml:trace>
  <inkml:trace contextRef="#ctx0" brushRef="#br0" timeOffset="103548.8364">8782 14809 824 0,'-12'2'469'16,"-15"5"-55"-16,-2 6-123 15,-10 8-115-15,-5 6-40 16,-6 11-62-16,-5 3-30 0,3 11-27 16,2-1-7-16,8 1-6 15,7-4-21 1,13-8-132-16,7-8-106 0</inkml:trace>
  <inkml:trace contextRef="#ctx0" brushRef="#br0" timeOffset="103919.2901">9009 15227 674 0,'-2'-7'373'0,"2"-3"-90"16,-7-3-86-16,-3 2-16 0,-6 3-33 16,-7-1-15-1,1 8-39-15,-2 5-24 16,2 7-45-16,8 5-13 0,5 12-14 16,1 2-2-16,13 8 4 15,-1 0 0 1,14-7 3-16,13-3 3 0,8-18 5 15,6-10 3-15,-4-12 24 16,-4-9 14-16,-18-6 29 16,-12-4 5-16,-20-1-20 15,-10 3-18-15,-11 1-66 0,2 9-87 16</inkml:trace>
  <inkml:trace contextRef="#ctx0" brushRef="#br0" timeOffset="108901.4578">9524 14805 922 0,'0'-10'464'0,"-3"-10"-179"0,3 14-102 15,0 6-37-15,3 23-75 16,3 14-27-16,1 13-9 0,4 14-4 15,2-1-9-15,0-7-2 16,1-7-2-16,-4-14-5 16,-2-12-114-16,-2-4-98 15</inkml:trace>
  <inkml:trace contextRef="#ctx0" brushRef="#br0" timeOffset="109036.3683">9363 15030 920 0,'-1'-2'480'16,"-7"-5"-173"-16,16 6-128 0,10-1-44 0,24-2-77 16,18 2-12-1,28-5-20-15,6-3 17 0,-3 6-178 16</inkml:trace>
  <inkml:trace contextRef="#ctx0" brushRef="#br0" timeOffset="109588.6995">10099 14758 1088 0,'10'0'443'0,"8"3"-274"16,2 10-35-16,-8 15-34 15,-5 9-11-15,-12 10-24 16,-6 5-11-16,0-5-25 16,1-6-9-16,12-7-10 15,6-9-2-15,16-6-1 0,8-2 0 16,9-15 5-16,1-3 3 16,3-13 5-16,-6-10 3 15,-4-5 3-15,-4-8-2 16,-15-8-8-16,-4-3-3 15,-12-4-6-15,-3 8 2 16,-6 13 0-16,0 12-1 16,-1 14 1-16,-3 11 0 0,8 16 8 15,3 8 2-15,8 16 1 16,9 2 2-16,2 4-6 16,4-7 0-16,-2-3-3 15,0-7-2-15,-1-8-16 16,-3-5-90-16</inkml:trace>
  <inkml:trace contextRef="#ctx0" brushRef="#br0" timeOffset="110134.9864">10710 15080 931 0,'-2'-4'470'0,"2"3"-176"15,9 3-142-15,8 10-52 16,9 14-63-16,2 4-9 15,5 11-10-15,-4-2 0 16,-1-7-56-16,-3-7-59 16,-5-12-416-16</inkml:trace>
  <inkml:trace contextRef="#ctx0" brushRef="#br0" timeOffset="110294.669">10930 15058 1259 0,'-17'7'521'0,"-18"10"-313"16,-2 7-47-16,2 4-75 16,5 4-29-16,5-1-37 15,5-2 15-15,9-4-136 16,-1-5-91-16</inkml:trace>
  <inkml:trace contextRef="#ctx0" brushRef="#br0" timeOffset="116257.1324">11245 15008 1099 0,'-1'-1'526'0,"-1"1"-182"0,0 1-79 16,0-1-88-1,1 0-50-15,0 0-78 0,0 0-18 16,-1 2-31-16,1-2-80 16</inkml:trace>
  <inkml:trace contextRef="#ctx0" brushRef="#br0" timeOffset="116695.8396">11685 14670 994 0,'-1'0'452'0,"-6"-1"-220"15,3 16-120-15,0 12-41 0,-6 22-28 16,1 17 3-16,-5 15-2 15,2 5-4-15,2-10-16 16,10-10-8 0,18-19-11-1,8-11 0-15,8-17 1 0,-3-8 4 0,-2-13 6 16,-5-7 4 0,-4-6-24-16,1 2-53 0,-8-1-252 15</inkml:trace>
  <inkml:trace contextRef="#ctx0" brushRef="#br0" timeOffset="116859.5741">11523 14942 992 0,'13'-4'514'0,"10"-1"-91"15,21 5-242-15,7 0-25 16,0 0-66-16,-1 4-40 15,-12-4-35-15,-5 1 9 0</inkml:trace>
  <inkml:trace contextRef="#ctx0" brushRef="#br0" timeOffset="123387.491">12526 14943 802 0,'4'0'315'0,"15"4"-200"16,17 2-26-16,25-4-17 15,19-2-17-15,20-3-32 16,0-3-4-16,-5 6-2 15,-17 0-1-15,-27 0-38 16,-12 0-34-16,-16-1-130 16,-5-1-146-16</inkml:trace>
  <inkml:trace contextRef="#ctx0" brushRef="#br0" timeOffset="123614.3718">12693 15054 366 0,'-19'4'223'0,"-12"3"-26"16,15-2-17-16,10-2 8 15,23 0-17-15,10-3-26 16,30-2-35-16,14-2-24 16,17 2-27-1,9 1-11-15,-14 1-12 0,-4 6-4 16,-29-4-21-16,-12-1-26 15,-16-4-96-15,-8-3-99 16</inkml:trace>
  <inkml:trace contextRef="#ctx0" brushRef="#br0" timeOffset="123838.397">13106 14880 902 0,'7'1'376'0,"16"3"-200"15,0 5-56-15,5 4-17 0,3 4-9 16,-3 5-27 0,-2 0-4-16,-5 0-24 0,-4 0-12 0,-11-5-8 15,-1-2-2 1,-9-5-1-16,-5-1-27 16,-7-4-68-16,-5 1-50 15,-11 0-163-15,-6-2-192 16</inkml:trace>
  <inkml:trace contextRef="#ctx0" brushRef="#br0" timeOffset="124136.4836">12713 14888 860 0,'-5'-7'405'0,"-17"-2"-171"16,-6 6-52-16,-12 9-74 16,-3 9-33-16,6 17-45 15,8 1-14-15,17 13-16 16,12-2-1-16,25-4 13 15,13-3 10-15,15-16 9 16,2 1 3-16,-2-15-6 16,-2-5-28-16</inkml:trace>
  <inkml:trace contextRef="#ctx0" brushRef="#br0" timeOffset="132678.2121">13768 15041 565 0,'8'-16'301'15,"2"-11"-93"-15,8-9-43 0,-2-3-4 16,-1-5-16-16,0 5-4 16,-4 4-11-16,-2 5-8 15,-2 15-21-15,-1 5-12 0,-5 6-41 16,2 4-18-1,-2 8-31-15,2 5-7 16,3 17 4-16,1 10 2 16,-1 22 3-1,-1 1 1-15,0-3 1 0,-1-1 1 16,4-18 30-16,2-3-65 16,5-12-207-16</inkml:trace>
  <inkml:trace contextRef="#ctx0" brushRef="#br0" timeOffset="133092.4805">14375 14901 627 0,'-6'-14'386'16,"-6"-6"-51"-16,-9 0-107 0,-5-1-37 15,-5 8-70 1,-1 5-35-16,5 16-57 0,-2 8-20 16,6 19-28-16,-4 6-4 15,11 7 2 1,8 1 2-16,12-3 2 15,10-4 2-15,9-10 3 0,1-12 4 16,20-10 12 0,3-10 12-16,4-15 43 15,3 1 33-15,-28-16 57 0,-8 0 10 16,-24-9-17-16,-17-6-31 16,-14-7-59-16,-3 2-22 15,3 5-23-15,11 9-7 16,12 15-77-16,10 10-101 15</inkml:trace>
  <inkml:trace contextRef="#ctx0" brushRef="#br0" timeOffset="133487.209">14797 14937 725 0,'5'-4'397'16,"5"2"-58"-16,3 2-109 16,9 0-79-16,3 1-31 15,8 0-52-15,4-1-22 0,-3 0-24 16,-2 0-7-16,-10 0-38 15,-6 0-49-15,1-1-181 16</inkml:trace>
  <inkml:trace contextRef="#ctx0" brushRef="#br0" timeOffset="133773.8403">14790 15083 482 0,'0'2'316'0,"0"5"18"16,14-1-142-16,7-1-10 15,16-1-36-15,7-4-19 16,5 0-33-16,-3-1-16 0,-10-1-20 15,-5 1-12-15,-13-2 15 16,-6-1-1-16,-2 1-2 16,-5 0 5-1,-6-1-139-15</inkml:trace>
  <inkml:trace contextRef="#ctx0" brushRef="#br0" timeOffset="143217.2465">14384 14924 531 0,'3'-4'293'0,"5"-1"-39"16,-2-5-27-16,0 6-36 16,-3 2-23-16,-2-3-47 15,-1 5-13-15,-1 0-38 16,0 0-13-16,-7 13-24 0,-50 47-9 16,25-21-13-16,-2-1-4 15,6-5-18-15,7-2-68 16</inkml:trace>
  <inkml:trace contextRef="#ctx0" brushRef="#br0" timeOffset="143887.2657">15541 14747 845 0,'-21'-1'360'16,"-18"4"-197"-16,-1 5-66 15,6 16-62-15,8 9-21 16,12 17-18-16,8 5-4 16,20 4 7-16,9-5 2 15,20-12 5-15,10-10 19 16,10-18 37-16,2-11 13 0,-7-18 62 16,-8-9 18-16,-23-17 21 15,-14-9 1 1,-26-10-44-16,-12-3-31 0,-12 6-55 15,3 11-17-15,-2 21-28 16,0 11-1-16,4 16-160 16,-1 10-142-16</inkml:trace>
  <inkml:trace contextRef="#ctx0" brushRef="#br0" timeOffset="144170.0083">15682 14792 724 0,'0'-3'404'0,"-4"-3"-63"0,-3 5-93 0,-9 13-87 15,1 7-41-15,-7 13-52 16,-3 10-18-16,-11 8-25 16,-7 4-6-16,9-7-10 15,0-5-3-15,23-18-47 16,6-8-74-16</inkml:trace>
  <inkml:trace contextRef="#ctx0" brushRef="#br0" timeOffset="144817.2985">16304 14801 638 0,'1'-4'388'0,"3"-5"-17"15,-3 5-132-15,0 15-86 16,0 8-35-16,0 18-36 16,-1 9-12-16,-1 9-28 0,-3 0-8 15,-1-4-14-15,2-5-6 16,3-11-3-16,0-7-11 16,8-11-116-16,-1-7-109 15</inkml:trace>
  <inkml:trace contextRef="#ctx0" brushRef="#br0" timeOffset="144996.0318">16085 14994 669 0,'-8'0'341'0,"2"3"-98"16,6 0-47-16,22 3-16 15,14 1-22-15,20-3-23 16,12 0-21-16,14 0-44 15,-2 1-23-15,-16 0-20 16,-13 0-34-16</inkml:trace>
  <inkml:trace contextRef="#ctx0" brushRef="#br0" timeOffset="150673.2192">16937 14840 633 0,'9'-14'325'0,"16"-15"-73"16,2 3-69-16,1 8-56 16,-3 8-18-16,-11 18-25 15,-7 13-11-15,-10 21-18 16,-7 15-12-16,2 6-22 15,2 0-6-15,6-17-7 16,6-11-1-16,9-16 1 16,3-10 3-16,6-9 10 15,-1-11 6-15,-1-11 10 16,3-7 0-16,-4-9 0 16,-3-5-2-16,-4-4-8 15,-4 3-1-15,-4 9-2 0,-1 8-2 16,-3 13-7-1,-1 7-8-15,3 12-8 0,0 10-2 16,2 19 3-16,5 13 2 16,-5 9 4-1,1-1-1-15,3-4 0 0,0-12-2 16,7-11-117-16,3-5-129 16</inkml:trace>
  <inkml:trace contextRef="#ctx0" brushRef="#br0" timeOffset="150946.6858">17540 15121 1034 0,'-5'0'476'15,"-4"1"-182"-15,-1 13-195 0,-1 2-37 16,6 11-36-16,1-1-13 16,9 1-12-16,4-2 0 15,3-9-3-15,5-3-3 16,-1-9-20 0,0-5-29-16,-1-3-134 15,-1-5-122-15</inkml:trace>
  <inkml:trace contextRef="#ctx0" brushRef="#br0" timeOffset="151152.8098">17504 14995 1072 0,'1'-2'544'0,"3"-1"-191"0,-2-1-129 15,-2 4-39-15,0 0-65 16,0 0-27-16,0 0-33 16,0 0-13-16,0 0-26 15,0-1-18-15</inkml:trace>
  <inkml:trace contextRef="#ctx0" brushRef="#br0" timeOffset="152982.6929">19011 14455 835 0,'-15'9'391'0,"-26"14"-161"16,-3 15-71-16,0 23-83 16,4 9-20-16,21 25-34 15,16 8-8-15,26-12-6 16,17-6-4-16,17-30-2 15,-2-19-9-15,0-12-181 16</inkml:trace>
  <inkml:trace contextRef="#ctx0" brushRef="#br0" timeOffset="153413.7579">19124 14678 1087 0,'-2'0'476'0,"-3"3"-234"16,-2 8-113-16,-3 4-21 16,-3 9-38-16,1 2-23 15,6 5-27-15,6 3-7 16,10-4-9-16,11-1-1 15,7-9 0-15,3-5 0 0,0-12 4 16,-2-3-39-16,-5-10-76 16,-3-7-39-16,-4-9-82 15,-4-3 32-15,-3-1 76 16,-2 4 41-16,-2 5 136 16,-2 4 42-16,-1 8 52 15,-3 2 22-15,-3 7-31 16,-2 0-29-16,0 10-34 15,-1 6-17-15,3 8-19 16,2 10-4-16,0 9-16 16,-1-3-7-16,2 5-7 15,-1-8-3-15,1-7-75 0,5-4-119 16</inkml:trace>
  <inkml:trace contextRef="#ctx0" brushRef="#br0" timeOffset="153733.0994">19604 14759 1052 0,'-13'-6'468'0,"-15"-4"-245"15,0 3-44 1,2 7-94-16,4 5-36 0,6 7-45 15,1 7-9-15,13 13-7 16,3 5 2-16,8 4 4 16,13 4 1-16,2-14 4 15,6-7 2-15,13-16 14 16,-3-11 7-16,-3-13 7 16,-5-6 33-16,-19-5 29 15,-12-7-1-15,-18 2-5 16,-8 2-37-16,-10 3-84 15,4 7-61-15,8 6-221 16</inkml:trace>
  <inkml:trace contextRef="#ctx0" brushRef="#br0" timeOffset="154016.3154">19734 14659 588 0,'-2'-5'358'0,"-3"-4"-35"16,0 7-167-16,2-1-44 0,3 6-73 15,0-3-17-15,0 0-6 16,0 0 11 0,18 8 30-16,39 31 14 15,-28-38 32-15,-4-2 20 0,-12-13 19 16,-4 0 0-1,-17-4-21-15,-9-3-24 0,-14 5-46 16,-6 4-19-16,1 10-30 16,8 5-35-16,14 11-195 15</inkml:trace>
  <inkml:trace contextRef="#ctx0" brushRef="#br0" timeOffset="154446.3656">19951 14495 878 0,'7'1'430'0,"13"13"-156"15,5 4-68-15,5 20-59 16,1 12-17-16,-6 15-27 16,-4 12-13-16,-22 13-38 15,-9 1-18-15,-18-18-10 16,-4-14 1-16,8-25-1 16,2-16 2-16,17-10-14 15,-1-8-85-15</inkml:trace>
  <inkml:trace contextRef="#ctx0" brushRef="#br0" timeOffset="155039.5522">20399 14962 985 0,'1'3'539'0,"0"0"-155"15,1 2-89-15,-4-5-40 16,1 0-74-16,0 0-36 16,0 0-65-16,0 0-24 15,0 0-21-15,0 0-60 16,1-1-708-16</inkml:trace>
  <inkml:trace contextRef="#ctx0" brushRef="#br0" timeOffset="155516.8469">20790 14602 784 0,'3'-6'425'0,"2"0"-105"16,-1 6-68-16,-7 16-95 15,-1 11-55-15,-8 22-53 16,-2 11-4-16,-1 22-18 16,3 4-7-16,9-6-11 15,7-12-3-15,14-26-3 16,5-11 1-16,10-17 1 15,0-3 0-15,-7-14-15 16,0-2-36-16,-16-7-152 0,-2 0-169 16</inkml:trace>
  <inkml:trace contextRef="#ctx0" brushRef="#br0" timeOffset="155715.8733">20578 14847 1109 0,'0'1'468'15,"7"3"-223"-15,12 4-66 16,29 4-28-16,12 1-3 16,16 2-45-16,-5-3-23 0,-15-4-40 15,-6 2-11-15,-20-12-53 16</inkml:trace>
  <inkml:trace contextRef="#ctx0" brushRef="#br0" timeOffset="188873.558">21560 14930 686 0,'5'1'325'0,"14"3"-121"16,11-1-17-16,24-1-37 16,13 0-28-16,13-2-50 15,4-1-20-15,-6 0-26 16,-6 1-9-16,-12 1-5 15,-13 4-12-15,-17-2-74 16,-9 2-65-16,-12-2-286 16</inkml:trace>
  <inkml:trace contextRef="#ctx0" brushRef="#br0" timeOffset="189469.5929">21647 15068 307 0,'-4'2'249'16,"0"-2"23"0,10 1-74-16,13 1-15 15,17-2-29-15,9 2-10 0,15 0-26 16,-3 3-21-16,4-5-38 15,-4 1-14 1,-7-6-20-16,4-2-26 0,-11-2-59 16,-3-2-27-16,-19 0-57 15,-4 1-7-15,-19 2-17 16,-4 0-6-16,-14 2 17 0,-3-5 30 16,0-7 69-1,0-1 33-15,8-6 67 16,2 0 22-16,11 3 29 15,6 3 17-15,14 4 22 16,6 6 1-16,9 9 15 0,2 10-2 16,2 9-16-1,-3 7-2-15,-7 5-10 0,-6-1-3 16,-13-3-21-16,-1 1-16 0,-14-7-7 31,-6-2 1-31,-8 1-1 16,-8-3-4-16,-7 3-27 0,-1 0-15 15,1 3-123 1,6 1-539-16</inkml:trace>
  <inkml:trace contextRef="#ctx0" brushRef="#br0" timeOffset="190407.3073">2289 16076 807 0,'0'0'337'16,"2"0"-148"-16,15 2-60 0,26 1-22 15,11 2 8-15,22-2-35 16,3 2-22-16,4 0-24 15,-3-4-9-15,-9 3-7 16,-10-2-8-16,-21 0-39 16,-11 0-36-16,-20 0-103 0,-5 3-42 15,-16-1-120 1</inkml:trace>
  <inkml:trace contextRef="#ctx0" brushRef="#br0" timeOffset="190760.2863">2340 16194 539 0,'-9'4'297'15,"-3"-1"-66"-15,21 0-83 0,14-3-9 0,27-5-33 16,10 0-7 0,14-3-30-16,6 0-12 15,0 1-20-15,-3 3-4 0,-16 1-28 16,-11 1-19-1,-24 0-52-15,-11-1-23 16,-15-5 0-16,-6-5 15 16,-6-7 49-16,-3-7 19 0,4-5 8 15,4 2 1-15,10 5 19 16,2 5 19 0,9 13 23-16,3 6 13 0,2 13 15 15,5 8-3 1,-3 8 20-16,-6 3 11 0,-8-2-12 15,-8-2-9-15,-9-6-31 16,1-4-17-16,0-7-39 16,0-5-85-16</inkml:trace>
  <inkml:trace contextRef="#ctx0" brushRef="#br0" timeOffset="191224.4189">3647 15908 1162 0,'4'-3'510'15,"3"-4"-271"-15,6 24-123 16,4 17-39-16,0 10-38 16,0 6-1-16,-7 11-4 15,-6 3-3-15,-2 12-7 16,-2 2-7-16,5-10-4 16,3-9-2-16,10-19-1 15,4-10-1-15,10-16-8 0,5-3-24 16,0-12-148-16,-2-8-162 15</inkml:trace>
  <inkml:trace contextRef="#ctx0" brushRef="#br0" timeOffset="191390.0324">3535 16202 938 0,'0'2'471'16,"0"1"-112"-16,12 0-88 0,21 6-80 15,13-3-35 1,22 1-82-16,8 3-17 0,-8-8-79 16,-4 1-128-16</inkml:trace>
  <inkml:trace contextRef="#ctx0" brushRef="#br0" timeOffset="191847.8799">4233 16217 891 0,'4'3'413'16,"15"2"-143"-1,6 0-85-15,18 1-55 0,5-3-30 16,-1-3-53 0,-1 0-13-16,-10-1-11 0,-7 1 3 15,-6 1-73 1,-6-1-66-16,-5 0-296 0</inkml:trace>
  <inkml:trace contextRef="#ctx0" brushRef="#br0" timeOffset="192081.3252">4229 16364 656 0,'-1'6'358'0,"0"4"-65"0,4 0-56 16,18 3-41-16,7-3-15 15,14-3-11-15,8 1-19 16,4-8-44-16,-1-3-23 16,1-1-40-16,-5-4-3 15,-11 5-141-15,-7-1-95 16</inkml:trace>
  <inkml:trace contextRef="#ctx0" brushRef="#br0" timeOffset="194708.8182">5035 16364 812 0,'10'8'289'0,"29"5"-228"0,39 2-43 16,58-3-1-16,37 2-9 16,70-4 74-16,24-1 21 15,61-1 38-15,13-7 29 16,16-4-66-16,14-2-24 16,-28-16-31-16,-24-4-19 15,-52-3-10-15,-45 1-3 16,-73 10-188-16</inkml:trace>
  <inkml:trace contextRef="#ctx0" brushRef="#br0" timeOffset="195232.7562">6017 16123 802 0,'11'-8'329'0,"14"-12"-183"15,4-7-33-15,4-5-21 16,2-3-8-16,-9-3-5 16,-3 3 10-16,-10 12 26 15,-8 7-6-15,-5 19-37 16,-7 10-20-16,0 23-42 0,0 6-7 16,9 13 3-1,7 0 0-15,9-3-1 0,0-3 0 16,1-12-27-1,-2-4-52-15,-1-16-253 0</inkml:trace>
  <inkml:trace contextRef="#ctx0" brushRef="#br0" timeOffset="195547.0176">6622 15973 1052 0,'-10'-7'460'16,"-16"-11"-242"-16,-2 0-46 16,-1 10-80-16,0 1-31 15,5 13-47-15,1 9-15 16,10 10-21-16,3 5-1 0,14 7 6 16,10 1 6-1,9-2 13-15,11-2 4 16,10-13 7-16,1-8 5 0,3-15 33 15,-2-7 26 1,-16-13 61-16,-14-14 17 0,-19-1-13 16,-16-4-26-16,-19 3-67 15,0 9-25-15,0 8-46 16,9 7-82-16,20 10-258 16</inkml:trace>
  <inkml:trace contextRef="#ctx0" brushRef="#br0" timeOffset="197352.5553">5295 16756 480 0,'0'-6'288'16,"4"-7"-11"-16,-1 2-59 15,12-4-65-15,0 1-28 16,1 6-54-16,1 0-22 15,-6 10-23-15,2 9-3 0,-7 13 0 16,2 9 3 0,-6 20-7-16,-3 6-4 15,1 1-7-15,-1-7 0 16,6-17 0-16,5-7 0 16,6-19 9-16,3-5 4 15,1-18 7-15,2-9 1 16,-1-14-7-16,3-6-3 15,-3 1-8-15,-1 1-2 0,-5 14-4 16,-5 7-3 0,-10 15 4-16,-6 4 0 0,-7 13 1 15,-1 2 0-15,0 10-5 16,2 2 2-16,7 4 0 16,2-1 1-16,7 1-3 0,8 3 1 15,1-6-2-15,2 2 1 16,-2-5-32-16,1-5-60 15</inkml:trace>
  <inkml:trace contextRef="#ctx0" brushRef="#br0" timeOffset="197553.1607">5758 17081 533 0,'1'0'339'0,"2"2"20"16,1 11-205-16,-2-2-26 16,-1 11-49-16,-1 1-24 0,0 2-27 15,-1-1-7-15,1-10-12 16,0-5-38 0,0-10-206-16</inkml:trace>
  <inkml:trace contextRef="#ctx0" brushRef="#br0" timeOffset="197705.248">5795 16870 1086 0,'4'-7'531'0,"2"-3"-200"0,2 3-166 16,-2 3-39-16,-2 3-80 15,-1 1-22-15,0 2-137 31</inkml:trace>
  <inkml:trace contextRef="#ctx0" brushRef="#br0" timeOffset="198250.0847">6222 16990 1153 0,'-3'3'499'16,"-7"7"-259"-16,-2-2-57 15,3-3-72-15,1 3-40 0,5-4-32 16,3-1-97 0</inkml:trace>
  <inkml:trace contextRef="#ctx0" brushRef="#br0" timeOffset="198974.2803">6914 16653 1294 0,'-2'-3'527'15,"1"-4"-351"-15,-1 5-83 16,2 2-80-16,0 0-14 0,0 0-130 15,3 14-143 1</inkml:trace>
  <inkml:trace contextRef="#ctx0" brushRef="#br0" timeOffset="199708.9609">7700 16617 888 0,'-12'7'407'16,"-18"16"-174"-16,-5 11-81 16,-5 17-70-16,5 15-20 15,11 14-24-15,9 6-5 16,23-4 5-16,10-10-4 16,22-16-5-16,6-7-3 15,6-18-6-15,-2-9-61 16,-8-20-243-16</inkml:trace>
  <inkml:trace contextRef="#ctx0" brushRef="#br0" timeOffset="200107.3493">7848 16727 894 0,'3'0'411'15,"0"-1"-143"-15,0 12-147 0,-6 7-17 16,-5 13-27-16,-2 6-24 16,-1 5-25-16,6 2-7 15,8-6-8-15,5-7-2 16,10-12-1 0,1-8-1-16,6-6 3 15,1-6-9-15,-1-12-72 16,0-1-44-16,-7-13-39 0,0-2 9 15,-6-5 71-15,-2-1 46 16,-9 1 66-16,-2 1 24 16,-5 10 43-16,-1 6 17 15,1 14-17-15,3 5-18 16,2 10-42-16,1 9-17 16,4 12-16-16,2 7-3 15,2 16-3-15,-2-3-2 16,-3-5-1-16,1-4 6 15,0-17-92-15,2-7-88 16</inkml:trace>
  <inkml:trace contextRef="#ctx0" brushRef="#br0" timeOffset="200435.8964">8376 16866 704 0,'-1'-8'359'16,"-5"-10"-78"-16,-3 1-18 16,-5 3-43-16,-6 3-34 15,-4 10-81-15,-2 5-36 16,-2 10-54-16,5 5-16 16,8 11-14-16,6 6 1 15,10 9 5-15,7 2 4 16,13-7 5-16,3-7 1 15,4-14 2-15,0-7 3 16,-2-14 8-16,-3-8 6 16,-1-14 11-16,-5-6 5 0,-8-8 1 15,-3-5-5-15,-15-4-14 16,-2 2-3 0,1 14-100-16,-2 5-70 15</inkml:trace>
  <inkml:trace contextRef="#ctx0" brushRef="#br0" timeOffset="200771.7071">8458 16638 1000 0,'-6'-2'414'0,"-7"1"-267"0,3 1-55 15,8 8-69-15,2 3-17 16,10 5-5-16,5 1 3 16,8-4 7-16,0-2 9 15,2-9 41-15,-1-4 27 16,-13-7 48-16,-1-3 8 15,-13-3-17-15,-7 0-22 16,-10 1-54-16,-6 0-16 16,2 9-4-16,5 1-81 15,13 8-226-15</inkml:trace>
  <inkml:trace contextRef="#ctx0" brushRef="#br0" timeOffset="201176.9799">8747 16586 797 0,'1'0'460'0,"5"0"-67"0,3 10-112 16,4 9-129-16,0 8-27 15,-2 14-45-15,-2 9-19 16,-4 18-32-16,-4 3-10 15,-1 1-8-15,-3-7 0 16,-3-18 1-16,0-11 2 16,-9-16 8-16,-2-8 4 15,-7-11 1-15,-5-1-3 16,4-6-6-16,0 0-34 16,10 2-158-16</inkml:trace>
  <inkml:trace contextRef="#ctx0" brushRef="#br0" timeOffset="201836.708">9107 16368 1270 0,'-1'0'570'0,"-3"0"-276"16,2 0-49-16,1 0-66 0,1 0-26 15,0 0-23 1,0 0-10-16,0 0-22 0,0 0-15 16,0 0-25-16,0 0-11 15,3 0-14 1,4 0-8-16,-1-2-43 0,-1-1 219 16</inkml:trace>
  <inkml:trace contextRef="#ctx0" brushRef="#br0" timeOffset="330236.8693">10005 16297 484 0,'0'-6'276'0,"1"-11"-32"16,5 0-58-16,3-9-47 15,0-3-17-15,2-1-16 16,-3 2-5-16,-1 7-7 16,-2 2-4-16,-1 9-22 0,-1 4-13 15,-3 9-29-15,0 8-11 16,-1 11-14 0,0 6 3-16,3 10 2 0,1 4-1 15,4 5-2 1,1 0 2-16,0-7 0 0,0-5 1 15,-4-9 6 1,-4-7 4-16,-10-8 7 0,-10-2 1 16,-11-5-4-16,-6 0-4 15,4 0-10 1,4-1-4-16,12-3-6 16,6 5-7-16,15-3-4 0,10 3-2 15,18 0 4-15,12-7 5 16,15 0 8-16,3 1 3 15,-3-7-71-15,-10 3-117 16</inkml:trace>
  <inkml:trace contextRef="#ctx0" brushRef="#br0" timeOffset="330731.5786">10148 15907 491 0,'-10'-9'287'0,"-17"-12"-15"15,-8 2-45-15,-8 6-45 16,-6 6-26 0,-6 9-65-16,4 11-22 15,6 18-52 1,2 10-19-16,5 17-19 16,4 8-5-16,14 12 3 15,13 4 3-15,26 9 4 16,14 2 3-16,19-12 7 0,10-9 4 15,25-25 6-15,10-13 3 16,6-25 6-16,0-15 3 16,-13-32 8-16,-9-14 24 15,-19-30 45-15,-10-12 32 16,-35-5 54-16,-25-6 9 0,-46 6-8 16,-12 9-30-1,-10 14-62-15,2 13-36 16,11 30-50-16,4 13-8 0,9 20-90 15,9 11-99-15</inkml:trace>
  <inkml:trace contextRef="#ctx0" brushRef="#br0" timeOffset="421792.9345">18024 14827 478 0,'-12'-7'294'0,"-20"-2"2"0,-7 5-82 16,-3 10-79-16,-1 10-38 0,8 13-60 15,9 2-12 1,17 8-10-16,11-3 5 0,21-9 8 15,13-1 4-15,12-13 11 16,-1-4-5-16,-4-5 0 16,-11-6-9-16,-7-7-9 15,-1-3 11-15,-1-16-155 16,2-3-216-16</inkml:trace>
  <inkml:trace contextRef="#ctx0" brushRef="#br0" timeOffset="422245.3253">18386 14871 584 0,'-12'-7'359'15,"-10"-3"-37"-15,-9 4-130 16,-3 2-36-16,0 9-78 16,1 5-34-16,9 9-44 15,7 5-14-15,13 7-8 16,7-1-1-16,16-2 17 16,7-2 10-16,9-13 31 15,2-7 15-15,-7-12 33 16,-4-4 17-16,-16-8 2 15,-8 1-6-15,-16-4-37 16,-8-1-45-16,2 5-184 16</inkml:trace>
  <inkml:trace contextRef="#ctx0" brushRef="#br0" timeOffset="422736.2585">18673 14817 543 0,'-5'-10'370'16,"-7"-6"-18"-16,-9 6-110 0,-3 4-42 15,-7 6-80-15,2 8-32 16,4 12-52-16,2 2-17 16,14 8-18-16,4 0-4 15,16 5 0-15,7-1 2 16,8-2 2 0,2-2 2-16,-11-11 2 15,-2 2 21-15,-17-9 52 0,-6-2 18 16,-9-5 13-1,-5-5-17-15,1-6-59 0,1 0-87 16</inkml:trace>
  <inkml:trace contextRef="#ctx0" brushRef="#br0" timeOffset="427482.434">6732 16891 552 0,'-7'-1'349'16,"-6"-3"-39"-16,-13 2-81 16,-6-1-22-16,-8 3-57 15,-1 4-27-15,6 7-51 16,9 9-25-16,14 9-37 16,10 5-10-16,17 8-15 15,7-4 1-15,16-7 6 16,6-9-1-16,13-17-85 15,8-5-74-15</inkml:trace>
  <inkml:trace contextRef="#ctx0" brushRef="#br0" timeOffset="427906.8321">7033 16908 574 0,'-4'-5'311'16,"-8"-2"-52"-16,-4 2-22 0,-2 7-53 16,-5 5-28-1,2 8-70-15,2 3-29 0,3 5-50 16,5 5-14 0,11 2-12-16,8-3 0 0,11-6 2 15,6-3 5 1,9-15 10-16,1-5 4 0,2-12 14 15,-6-1 13-15,-17-10 43 16,-9 1 16-16,-19-3 6 16,-10-5-10-16,-13 4-45 15,-1 2-58-15,7 7-187 16</inkml:trace>
  <inkml:trace contextRef="#ctx0" brushRef="#br0" timeOffset="428439.8369">7396 16812 483 0,'-12'-4'373'16,"-7"-3"13"-16,-19 6-121 16,-4 3-52-16,0 7-102 15,1 4-38-15,22 5-54 0,9 5-11 16,21 5-11-1,14 4-4-15,20 4 7 16,5 0 1-16,-5-1 7 0,-10-2 3 16,-17-2 24-16,-12-3 13 15,-23-8 27 1,-1-2 14-16,-20-10-8 0,-7-6-12 16,6-10-43-16,-2-9-60 15</inkml:trace>
</inkml:ink>
</file>

<file path=ppt/ink/ink8.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3-10-11T08:05:52.149"/>
    </inkml:context>
    <inkml:brush xml:id="br0">
      <inkml:brushProperty name="width" value="0.05292" units="cm"/>
      <inkml:brushProperty name="height" value="0.05292" units="cm"/>
      <inkml:brushProperty name="color" value="#FF0000"/>
    </inkml:brush>
  </inkml:definitions>
  <inkml:trace contextRef="#ctx0" brushRef="#br0">13909 8250 384 0,'-6'-16'217'0,"-2"-13"-31"15,3-11-2-15,0-8 10 0,7-6-17 16,6-1-28-16,11-14-45 16,16-13-15-16,34-46-17 15,14-19-8-15,54-60-25 16,29-26-10-16,65-41-17 16,32-41-5-1,60-26-7-15,32-2 0 0,27 3-2 16,10 25 1-16,-16 49 3 15,-27 23 1 1,-65 58 0-16,-30 30 2 0,-63 39 0 16,-24 20 0-16,-30 26-2 15,-12 8 0-15,-20 13 1 0,-18 0 2 16,-30 12 3 0,-19 11 7-16,-31 14 11 15,-7 7-2-15,-16 6-2 16,-6 2-7-16,-8 3-12 15,-2 3 0-15,3-2 3 0,1-1 1 16,9-5 0-16,0-6-1 16,5-6-4-16,3-2-2 15,-1-1-3-15,2 4-5 16,3 8-21 0,-1 4-6-16,1 9-4 15,1 4 2-15,2 2 17 16,5-1 2-16,11-5 2 15,6-4 1-15,12-1 7 16,5-7 6-16,3-5 20 0,-2 0 13 16,-8-2 29-16,-9 5 16 15,-8 5 10-15,-3 4-4 16,-10 13-14-16,-4 8-11 16,-13 12-17-16,-5 4-6 0,2-3-17 15,3-3-27 1</inkml:trace>
  <inkml:trace contextRef="#ctx0" brushRef="#br0" timeOffset="1344.4195">19539 3783 269 0,'-13'10'158'15,"-7"6"15"-15,4 4-76 0,-2-3 7 0,7-6 25 16,5 0 2 0,3-10-14-16,7-2-6 15,10-11-6-15,7-4-12 16,19-13-24-16,9-11-15 16,36-19-29-16,24-9-8 15,40-24-8 1,25-9-1-16,30-15-4 15,7-4-3-15,2 13 1 0,-14 10 3 16,-42 24 5 0,-33 10 5-16,-50 22 5 15,-25 7 1-15,-29 18-1 16,-12 5-2-16,-10 4-3 16,-3 3-3-16,-6 1-3 0,-2 1-3 15,0-1 0-15,-2 0 0 16,3-1-2-16,2 2-3 15,-2-1-2-15,0 3-2 16,-2 1-1-16,2-1 1 16,2 0 2-16,1-4-2 15,3-2 0-15,4 1 1 16,1-3-5-16,3 0 0 0,6-2-10 16,5 6-5-16,8 5 11 15,3 3 2-15,7 9 13 16,3 1 9-16,-8 1-1 15,-1 5 2-15,-14-2 18 16,-10 3 11-16,-8 3 11 16,-11-2 2-16,-3 1-18 15,2-3-13-15,9-8-42 16,10-4-82-16</inkml:trace>
  <inkml:trace contextRef="#ctx0" brushRef="#br0" timeOffset="1838.482">21731 2498 987 0,'8'-2'424'0,"7"-3"-243"16,-4 7-76-16,-7 12-69 0,-4 7-15 15,-9 10-6-15,-2 5-2 16,4 0-4-16,6 0-2 15,10-10-5-15,11-6-2 16,9-13-2-16,7-10 2 0,-2-11 4 16,0-6 6-1,-7-8 5 1,-6-1 1-16,-5-1 2 0,-6 5 17 16,-3 10 22-1,-2 0 4-15,-7 11-2 16,-1 4-20-16,-4 9-28 15,-1 6-8-15,4 13-3 16,-1 0-2-16,7 3 2 16,5 0 1-16,6-9 0 15,0-2 1-15,1-8-87 0,-2-2-65 16</inkml:trace>
  <inkml:trace contextRef="#ctx0" brushRef="#br0" timeOffset="2021.9098">22215 2766 1203 0,'0'-1'480'0,"0"2"-310"0,0 6-68 16,-1-7-60-16,-1 5-12 16,-7 22-17-16,-8 32-6 15,16-36-120-15,2-4-178 0</inkml:trace>
  <inkml:trace contextRef="#ctx0" brushRef="#br0" timeOffset="2202.3795">22218 2580 973 0,'0'-3'568'0,"0"-3"-27"16,0 1-376-16,-1 4-55 16,1 0-73-16,-1 0-37 15,1 1-235-15</inkml:trace>
  <inkml:trace contextRef="#ctx0" brushRef="#br0" timeOffset="2722.6243">21768 2345 650 0,'-3'-2'342'16,"1"0"-101"-16,4 2-88 16,-2 0-69-16,20 2-28 15,51 3-14-15,-26-1-7 16,8 5-13-16,-5-3-6 15,-3 4-5-15,-2-1 2 16,-10-3 2-16,-3-3 2 16,-12-6 2-16,-4-6-4 15,-8-8-10-15,-7-3-2 16,-11-3-6-16,-2 1 2 16,-3 5 3-16,4 1-2 15,6 8-13-15,3 4-9 16,8 6-10-16,6 8 9 15,10 5 19-15,2 3 9 16,2 5 33-16,-2 3 7 0,-9-3 12 16,-5-1 8-16,-10-5-5 0,-5 0-8 15,-8-7 15 1,-2 1-83-16</inkml:trace>
  <inkml:trace contextRef="#ctx0" brushRef="#br0" timeOffset="4896.5259">19517 2618 690 0,'-1'0'343'15,"-4"0"-110"-15,1 11-104 16,4 13-26-16,-4 30-35 15,4 20-10-15,-4 36-17 16,-5 17-7-16,-2 25-2 16,-4 1 1-16,6 0 24 15,-3-2 5 1,8-21 1-16,-1-13-6 0,3-32-33 16,11-18-6-16,-2-38-15 15,6-13-14-15,-6-30-174 16,-5-13-324-16</inkml:trace>
  <inkml:trace contextRef="#ctx0" brushRef="#br0" timeOffset="5352.8888">19479 2707 551 0,'-10'7'297'0,"-6"7"-68"16,-2 6-92-16,-7-1-32 15,7 5-42-15,0 0-24 0,10-2-22 16,8-6-3 0,9-13 3-16,4-8 4 0,4-20 20 15,3-6 11 1,1-9 19-16,0-1 7 15,-4 4 1-15,-6 5 9 16,-8 7 3-16,-1 12-11 0,-2 13-21 16,3 11-20-16,10 23-23 15,2 9-1-15,17 20 0 16,3-1 0-16,12-2-48 16</inkml:trace>
  <inkml:trace contextRef="#ctx0" brushRef="#br0" timeOffset="6511.4776">19511 3915 484 0,'-1'0'228'0,"1"2"-74"15,5 7-37-15,8-3-24 0,14 3 7 16,26-1 6-16,20-7-13 16,40-5-18-1,20 0-8-15,44-4-25 16,13-2-8-16,42 1-9 0,4 2-8 16,2 1-2-1,-15 4-1-15,-54 1-1 16,-29 1 4-16,-63 3-1 15,-23 1-5-15,-44 4 3 0,-13 0 0 0,-23-7 4 32,-4 2 8-32,0-8-1 15,0-2-5-15,8-1-2 16,-1-5-3-16,7-1-6 0,5 2-2 16,-3-3-6-16,7 3-1 15,1 3-4-15,0 1-6 16,6 2-16-16,2 2-9 0,5 0-8 15,8 1 1-15,16 3 11 16,8 2 6 0,9 9 1-16,0 6 3 0,-12 7 17 15,-8 2 14-15,-21 1 55 16,-14 2 18-16,-23-5 14 16,-8 1-4-16,-8-5-41 15,3-7 6-15,16-7-196 16</inkml:trace>
  <inkml:trace contextRef="#ctx0" brushRef="#br0" timeOffset="7044.6723">20093 3484 751 0,'12'-3'392'16,"7"-2"-127"-16,7 11-109 0,4 6-28 16,-3 18-42-16,-5 11-12 15,-18 17-14 1,-8 7-10-16,-13 8-24 0,0-1-8 15,6-13-83-15,3-9-77 16</inkml:trace>
  <inkml:trace contextRef="#ctx0" brushRef="#br0" timeOffset="7387.0216">20474 3716 772 0,'0'1'338'0,"0"2"-140"0,8 5-132 15,5 2-14-15,5-2 14 16,4-4 2-16,6-5-4 0,0-5-4 16,-1-10-12-16,-1-5-2 15,-9-5 1-15,-7-6-2 16,-13-3-3-16,-9-2-1 15,-22-2 0-15,-7 2-2 16,-7 4-8 0,5 8-5-16,9 19-22 15,7 9-7-15,10 15-9 0,8 4-3 16,11 3 4 0,9-1 3-16,19 1 4 15,4-3 0-15,17-5-40 16,0 1-75-16</inkml:trace>
  <inkml:trace contextRef="#ctx0" brushRef="#br0" timeOffset="7584.9567">20830 3615 911 0,'3'2'400'15,"1"3"-201"-15,1 5-61 16,0 9-71-1,0 5-15-15,-1 2-23 0,0-2-7 16,-1-3-9 0,-3-7 13-16,-2-6-136 15,-4-4-139-15</inkml:trace>
  <inkml:trace contextRef="#ctx0" brushRef="#br0" timeOffset="7730.6652">20793 3449 1161 0,'-1'-4'579'0,"-1"-1"-205"15,0-1-118-15,2 5-139 16,0 1-53-16,0 0-46 16,0 0-38-16,0 0-504 15</inkml:trace>
  <inkml:trace contextRef="#ctx0" brushRef="#br0" timeOffset="8596.5339">21663 4268 722 0,'8'-7'339'15,"7"-6"-147"-15,2 5-55 0,-2 13-73 16,-5 9-31-16,-5 19-32 15,-3 12 0-15,-4 10 6 16,1 1-1-16,6-11 1 0,4-12 1 16,16-16 7-1,6-6 8-15,6-18 16 16,0-6 6-16,-9-13 4 0,-6-9 2 16,-9-6 14-1,-8-7 10-15,-2 5 12 0,0 5 2 16,-1 14-16-1,-2 12-16-15,-5 11-30 0,1 8-14 16,-5 13-19 0,9 10-3-16,3 16 2 0,3 2 2 15,7-7 47-15,-3-3-110 16,4-9-297 0</inkml:trace>
  <inkml:trace contextRef="#ctx0" brushRef="#br0" timeOffset="9142.84">22086 4524 826 0,'1'2'372'0,"5"0"-160"16,5 9-62-16,12 4-53 15,5 1-14-15,7 5-30 16,-3-5-10-16,-3 2-15 16,-9-2-8-16,0 1-23 15,-6-4-37-15,-10-7-158 16,1-1-273-16</inkml:trace>
  <inkml:trace contextRef="#ctx0" brushRef="#br0" timeOffset="9327.488">22334 4503 765 0,'-5'-7'370'15,"-8"0"-124"-15,0-1-58 16,-9 17-58-16,-3 3-30 15,-2 13-48-15,-5 6-19 16,0 4-24-16,2 3-3 16,10-7-119-1,8-2-154-15</inkml:trace>
  <inkml:trace contextRef="#ctx0" brushRef="#br0" timeOffset="9553.2336">22441 4697 958 0,'-1'0'449'0,"0"7"-180"0,-11 4-101 16,5 10-94-1,1 5-27-15,-1 3-33 0,7 0-6 16,4-5-5-16,-1-2-1 15,8-11-29-15,-3-9-34 16,2-7-151 0,3-5-185-16</inkml:trace>
  <inkml:trace contextRef="#ctx0" brushRef="#br0" timeOffset="9713.3177">22470 4550 1215 0,'-3'-2'538'0,"1"2"-281"16,4 5-124 0,-2-5-106-16,0 0-21 15,0 0-108-15,3 4-151 16</inkml:trace>
  <inkml:trace contextRef="#ctx0" brushRef="#br0" timeOffset="10220.3236">21914 4090 801 0,'-1'3'325'15,"1"-1"-211"-15,7 4-45 16,12 2-39-16,11-4-1 16,23 0 1-16,9-2-1 15,9-1-12-15,0 1-3 0,-13-2 4 16,-7 0 3 0,-21-5 10-16,-6 1 4 0,-18-5 0 15,-6 2-5-15,-5 0-14 16,-3 2-7-16,6 2-15 15,2 3-4-15,7 6 7 16,-2 0 5-16,2 9 25 16,-2-1 8-16,-3-1 6 15,-1-2-1-15,-2-3-41 16,-2-2-93-16</inkml:trace>
  <inkml:trace contextRef="#ctx0" brushRef="#br0" timeOffset="11099.7901">18558 2224 368 0,'-3'4'236'15,"-7"1"-32"-15,7 2-65 16,3 1-31-16,-1 4-44 31,3 4-16-31,6 7-8 0,0 1-4 16,10-1-5-16,2-4 2 15,4-10 4-15,5-5 5 16,-2-12 7-16,-3-4 1 16,-3-11-4-16,-4-7-3 15,-7 0-7-15,0-2 5 16,-8 7 10-16,-2 7 1 15,-3 5 9-15,-1 7-16 16,2 9-26-16,1 6-9 16,3 10-16-16,1 6 2 15,8 5 5-15,0-2 1 16,1 3 19-16,-3-4-80 0</inkml:trace>
  <inkml:trace contextRef="#ctx0" brushRef="#br0" timeOffset="11733.6542">18909 2398 806 0,'0'3'325'0,"2"8"-212"0,0-3-37 15,7 3-46-15,4 2-10 16,8-3-6-16,-3-1 2 16,0-7 9-16,-3-3 4 15,-6-12 4-15,-2 0-2 16,-3-1-5-16,-4-2 8 16,0 12 3-16,0 1-5 0,-1 8-5 15,1-5-14 1,0 13-9-16,6 49 3 0,-7-16 20 15,-4-2 14-15,-4-3 14 32,-8-4 5-32,0-12-5 0,-3-11-6 15,-9-14-5-15,1-6-7 0,3-14-65 16,6-3-56-16,18 4-189 16</inkml:trace>
  <inkml:trace contextRef="#ctx0" brushRef="#br0" timeOffset="11946.2067">19175 2566 781 0,'-2'0'484'0,"-1"4"17"0,1 5-337 15,-2 7-50-15,2 8-58 0,0 1-15 0,2 0-23 16,4-1-6-16,5-8-7 15,0-7-1-15,3-10-55 16,0-8-52-16,2-8-257 16</inkml:trace>
  <inkml:trace contextRef="#ctx0" brushRef="#br0" timeOffset="12087.3735">19231 2558 1188 0,'-1'-4'518'0,"1"-2"-272"15,0 4-136-15,0 2-104 0,0 0-99 16</inkml:trace>
  <inkml:trace contextRef="#ctx0" brushRef="#br0" timeOffset="12633.2506">18631 2080 837 0,'9'0'318'15,"20"0"-222"-15,15 2-26 16,29 4-1-16,7-2-13 0,1 5-25 16,-9-5-5-1,-19 2-6-15,-9-4 1 16,-13-2-52-16,-9-3-23 0,-14-12-4 16,-7-4-3-1,-6-5 55-15,-5 2 35 16,-2 1 35-16,4 9 22 15,3 6 23-15,4 6-18 16,5 6-34-16,4 2-23 0,6 9-27 16,-1 0 24-16,-5 5 38 15,-7 1 13-15,-13-4 13 16,-5-1-19-16,-1 0-21 16,0-5-77-16</inkml:trace>
  <inkml:trace contextRef="#ctx0" brushRef="#br0" timeOffset="14296.9628">21984 4911 609 0,'0'-6'330'16,"2"-5"-53"-16,-2 2-37 16,0 14-96-16,-4 10-41 0,2 18-73 15,-1 8-24 1,-1 8-1-16,4-2 0 15,0-6-71-15,1-7-81 16</inkml:trace>
  <inkml:trace contextRef="#ctx0" brushRef="#br0" timeOffset="14442.8319">22105 4932 679 0,'3'-5'374'16,"1"-2"-79"-16,-2 18-136 15,-6 4-35-15,-4 15-60 16,1 3-16-16,4 6-38 16,4-3-87-16</inkml:trace>
  <inkml:trace contextRef="#ctx0" brushRef="#br0" timeOffset="15057.6761">21507 5427 545 0,'2'-14'294'0,"1"-9"-36"16,-1 8-43-16,-4 15-79 16,2 10-32-16,0 23-73 15,-4 11-23-15,4 15 6 16,-4 1-6-16,-1 2-3 15,5-4 33 1,2-8-144-16,4-7-139 0</inkml:trace>
  <inkml:trace contextRef="#ctx0" brushRef="#br0" timeOffset="15475.0469">21640 5551 732 0,'4'-1'341'16,"3"-1"-102"-16,0 2-161 16,2 3-17-16,-2 6-24 15,1 3-21-15,-3 10-8 16,-2 2 0-16,-3 2-1 15,2 2-2-15,2-1-1 16,2-5 0-16,4-7-2 16,4-5 0-16,9-10 2 15,5-5 3-15,2-9 4 16,-2-4 2 0,-3-5 0-16,-1-2 1 15,-10-2-2-15,0 2-1 16,-12 3-3-16,-5 3 0 15,0 11-5-15,1 4-3 16,-1 11-2-16,-2 3-2 0,1 13 1 0,1 5 3 16,3 4 0-1,7 6 2-15,-7-8 0 0,6 0 28 16,-1-10-186 0</inkml:trace>
  <inkml:trace contextRef="#ctx0" brushRef="#br0" timeOffset="15719.0281">22069 5712 802 0,'-5'4'400'0,"-4"4"-61"15,2 13-260-15,0 3-36 16,3 8-18-16,1 2-14 16,3-10-5-16,0-2 0 15,5-12-20-15,1-6-47 16,6-9-241-16</inkml:trace>
  <inkml:trace contextRef="#ctx0" brushRef="#br0" timeOffset="15895.1943">22069 5618 821 0,'0'-8'456'16,"1"-4"-45"-16,-2 9-288 15,1 3-46-15,0 9-56 16,0-2-31-16,3 6-203 15</inkml:trace>
  <inkml:trace contextRef="#ctx0" brushRef="#br0" timeOffset="16162.7846">22297 5482 1087 0,'0'8'455'16,"-5"6"-260"-16,1 7-84 16,4 11-47-16,-3-1-23 0,4 12-22 15,2 0-3-15,-3-3-7 16,4-3-19-16,-4-16-118 15,-2-4-115-15</inkml:trace>
  <inkml:trace contextRef="#ctx0" brushRef="#br0" timeOffset="17567.8788">22713 5609 744 0,'-16'-5'349'0,"-14"-4"-148"0,2 7-108 15,-1 6-28-15,6 9-57 16,5 4-23-16,11 11-18 16,5-1 1-16,11 6 8 15,9-4 10-15,15-10 14 0,6-2 3 16,10-13-1-16,-4-6-4 15,-1-9-2-15,-5-4 0 16,-11-5 4-16,-5-2 3 16,-8 1 7-1,-3 1 4-15,-12 8 17 16,-3 2 11-16,-14 5 23 0,-4 5 5 16,-5 7-11-16,-7 6-12 15,3 6-32-15,4 2-13 0,12-2-15 16,12 2 0-1,13-2 4-15,8-1 6 16,5-10 8 0,4-5 3-16,-3-11 3 0,3-9 0 0,3-5-3 15,3-2-1 1,7 3 0-16,0 7 4 16,-4 8 9-16,-5 8 4 0,-12 8 10 15,-6 4 8 1,-13 8 14-16,-8-1 2 15,-10 2-7-15,-6 1-9 0,-1-8-21 16,0-5-4 0,12-8-53-16,6-6-85 15</inkml:trace>
  <inkml:trace contextRef="#ctx0" brushRef="#br0" timeOffset="18321.2081">23401 5611 730 0,'-4'2'363'0,"-4"3"-120"16,-5 11-154-16,4 8-39 15,-3 6-41-15,3 1-8 16,7 3-4-16,3-3-2 15,13-8 4-15,2-6 5 16,9-18 18-16,5-12 9 16,1-14 12-16,4-7 4 15,-9-6 18-15,-5-4 8 0,-14-3 4 16,-10 0 11 0,-24-3-7-16,-12-2-7 0,-13 5-19 15,1 8-23 1,10 21-29-16,6 18-10 15,19 26-8-15,10 5 0 0,21 10 3 16,14 0 3-16,14-4 5 16,5-4-25-16,9-6-200 15</inkml:trace>
  <inkml:trace contextRef="#ctx0" brushRef="#br0" timeOffset="18544.9524">23670 5694 1011 0,'2'3'443'0,"0"6"-201"16,1 9-162 0,-2 5-12-16,-2 7-40 0,-3 2-15 15,3-1-6-15,0-2 0 16,2-11-1-16,3-6 8 15,3-12-80-15,2-3-78 16</inkml:trace>
  <inkml:trace contextRef="#ctx0" brushRef="#br0" timeOffset="18693.0887">23718 5552 1258 0,'1'-2'527'0,"4"2"-305"0,0-1-78 15,-5 1-75-15,0 0-26 16,0 0-36-16,0 0-38 16</inkml:trace>
  <inkml:trace contextRef="#ctx0" brushRef="#br0" timeOffset="19412.6561">17994 2339 859 0,'0'1'396'16,"7"3"-146"-16,9 6-161 15,9 3-35-15,8-3-27 16,0-4-13-16,9-8-1 0,-3-8-61 15</inkml:trace>
  <inkml:trace contextRef="#ctx0" brushRef="#br0" timeOffset="19573.3078">18022 2450 847 0,'6'-1'426'0,"8"0"-119"0,5 2-122 16,11 4-86-16,4 1-31 0,6 2-33 31,1-2-26-31</inkml:trace>
  <inkml:trace contextRef="#ctx0" brushRef="#br0" timeOffset="20168.0558">16179 2080 703 0,'1'-3'369'0,"1"-2"-123"0,4 22-114 16,-2 14-50-16,4 31-46 15,-2 16 0-15,1 8-17 16,-1-3-4-16,-1-19-39 15,4-14-78-15</inkml:trace>
  <inkml:trace contextRef="#ctx0" brushRef="#br0" timeOffset="20496.0061">16355 2201 615 0,'0'0'339'0,"-1"0"-51"0,-3 4-140 16,3-4-99-16,-1 26-11 16,-2 48-12-1,6-26-8-15,7-4-2 16,5-10-2-16,9-11-5 16,2-11 2-16,4-14 7 15,0-10 4-15,-3-16 4 16,-2-3 1-16,-6-9-1 15,-6-1-4-15,-6 6 13 0,1 5 7 16,-3 14 11-16,-3 7-1 16,0 11-20-16,0 6-10 15,4 13-17-15,-1 8 0 16,3 11-2-16,-2-2 0 0,-2-5 1 16,1-2-33-16,0-11-225 15</inkml:trace>
  <inkml:trace contextRef="#ctx0" brushRef="#br0" timeOffset="20674.7923">16698 2435 1173 0,'-3'8'488'15,"-2"7"-250"-15,4 6-181 16,1 3-24-16,3 2-18 0,0-1-6 15,2-3-76-15,-3-6-105 16</inkml:trace>
  <inkml:trace contextRef="#ctx0" brushRef="#br0" timeOffset="20812.3087">16747 2301 1075 0,'-1'-1'434'0,"0"1"-253"16,1 0-138-16,0 0-114 15</inkml:trace>
  <inkml:trace contextRef="#ctx0" brushRef="#br0" timeOffset="21076.9421">16938 2037 1147 0,'-1'5'467'0,"1"15"-277"16,0 8-56-16,0 18-48 15,1 11-8-15,-2 11-29 16,2 4-11-16,0-12-23 16,3-9-3-16,3-26-68 0,-4-12-110 15</inkml:trace>
  <inkml:trace contextRef="#ctx0" brushRef="#br0" timeOffset="21692.3793">17271 2204 667 0,'-9'-1'338'15,"-12"0"-88"-15,0 2-75 0,1 7-71 16,3 3-30-16,7 1-56 16,5 4-15-16,10 6-11 15,7 5-3-15,9 4 7 16,2 1 5-16,-6-1 6 15,-7-6 2-15,-7-7 11 0,-6-5 10 16,-8-12-63-16,-2-1-77 16</inkml:trace>
  <inkml:trace contextRef="#ctx0" brushRef="#br0" timeOffset="21856.291">17353 2267 579 0,'12'-2'347'15,"5"1"-50"1,-2 9-111-16,-5 7-24 16,-6 14-53-16,-3 2-26 0,-1 5-34 15,-3 0-22 1,0-7-37-16,1-5-80 16</inkml:trace>
  <inkml:trace contextRef="#ctx0" brushRef="#br0" timeOffset="21997.4317">17396 2147 802 0,'5'-11'422'0,"0"-12"-91"0,0 12-215 16,1 6-47-16,-5 5-54 16,0 5-65-16,0 3-251 15</inkml:trace>
  <inkml:trace contextRef="#ctx0" brushRef="#br0" timeOffset="22241.1311">17533 2291 704 0,'-2'11'385'0,"3"18"-85"16,2 2-88-16,-3 0-102 16,2-4-33-16,-5-9-34 15,-1-3-9-15,-4-9-8 16,4-5-4-16,8-4-9 15,0-9-6-15,7-5-4 16,2-4-2-16,0-8 0 16,2 3 2-16,-1 7 13 0,-4 6 4 15,0 13 4-15,-2 4 3 16,-1 11-15-16,1 6-3 16,-4 8-18-16,1 4-69 15</inkml:trace>
  <inkml:trace contextRef="#ctx0" brushRef="#br0" timeOffset="22605.8353">17759 2268 665 0,'-8'2'352'0,"-7"11"-86"15,4 9-136-15,2 11-100 16,6 2-22-16,9-2-14 0,5-3 0 16,8-12 7-16,1-4 4 15,2-15 16-15,0-10 11 16,-2-18 16-16,0-8 6 16,-9-12 19-16,-3-5 6 15,-9-1 5-15,-8 1 2 16,-18 7-16-16,-10 3-11 15,-9 8-24-15,1 9-16 16,12 15-30-16,11 8-16 16,16 16-10-16,10 5 5 0,12 5 12 15,7 0 11 1,8 1 43-16,0 2-86 0,5 4-221 16</inkml:trace>
  <inkml:trace contextRef="#ctx0" brushRef="#br0" timeOffset="22846.9359">17869 2558 866 0,'2'5'376'0,"4"5"-184"0,-1 4-49 0,0 6-59 32,-3 2-23-32,-2-2-37 0,-1 2-6 0,-1-8-24 15,0-2-56 1</inkml:trace>
  <inkml:trace contextRef="#ctx0" brushRef="#br0" timeOffset="22961.3128">17902 2556 1276 0,'4'1'489'15,"1"-1"-363"-15,2 2-48 16</inkml:trace>
  <inkml:trace contextRef="#ctx0" brushRef="#br0" timeOffset="28134.2695">21030 3493 629 0,'-2'2'312'0,"-3"1"-93"16,4-3-48-16,1 0-48 16,0 0-17-16,0 0-34 15,23 1-8-15,43-1-30 16,-27-5-13-16,1 2-13 0,-3-4-20 16,-11 0-139-16,-2 1-174 15</inkml:trace>
  <inkml:trace contextRef="#ctx0" brushRef="#br0" timeOffset="28315.9269">21062 3581 607 0,'-1'-1'307'16,"2"1"-81"-16,8 0-80 15,18 0-69-15,5-6-13 16,15 0-28-16,6 0-14 16,3 2-189-16</inkml:trace>
  <inkml:trace contextRef="#ctx0" brushRef="#br0" timeOffset="28746.3578">21455 3370 778 0,'1'0'371'0,"-2"2"-125"15,-1 5-103 1,1-7-68-16,0 0-8 15,-1 12-24-15,-1 30-12 16,6-24-18-16,2-1-6 16,3-3-5-1,6 3-2-15,1-12-2 0,2-5-1 16,3-6-15 0,-4-8-9-16,1-1-6 15,-1-5 3-15,-4-2 19 16,-4 1 15-16,-7-4 14 15,-1 5 17-15,-6 0 19 0,1 5 2 16,-1 12-2-16,1 5-17 16,3 19-22-16,1 7-5 15,1 12-6-15,0 3 1 16,1-1-3-16,1-3 0 16,4-5 2-16,1-4-27 0,6-7-197 15</inkml:trace>
  <inkml:trace contextRef="#ctx0" brushRef="#br0" timeOffset="29109.5284">21828 3395 951 0,'-11'-4'434'0,"-6"0"-199"15,-3 4-133-15,3 6-43 16,1 10-54-16,4 2-12 16,10 12-6-16,2 4 2 15,9-4 5-15,5 2 2 16,7-11-1-16,0-4 0 15,5-9 2-15,-2-8 3 0,-2-14 19 16,0-5 24 0,-5-7 42-16,-5 1 30 15,-11 0 19-15,-8-3-19 16,-12 3-40-16,-4 3-32 16,-5 6-69-16,3 5-72 0</inkml:trace>
  <inkml:trace contextRef="#ctx0" brushRef="#br0" timeOffset="29475.0171">21971 3273 741 0,'-3'5'294'16,"3"4"-197"-16,0 4-47 0,5 4-32 16,1 0-10-16,1-2-5 15,6 2 0-15,1-7 22 16,6-6 13-16,-2-8 45 15,-2-9 30-15,-5-8 52 16,-8-1 19-16,-6 2-5 16,-8 1-25-16,-9 6-69 15,-2 4-32-15,-7 9-44 16,1 5 23-16,3 10-100 16</inkml:trace>
  <inkml:trace contextRef="#ctx0" brushRef="#br0" timeOffset="336611.2086">21697 5415 405 0,'-5'1'277'0,"-2"0"26"0,7 0-95 15,15-4-78-15,9-2-25 16,20 1-29-16,3-2-12 0,11 6-17 16,-5 3-11-16,-7 3-16 15,-9 1-3-15,-19 1-3 16,-4-2-17-16,-12-4-106 16,-2-4-128-16</inkml:trace>
  <inkml:trace contextRef="#ctx0" brushRef="#br0" timeOffset="336833.7859">21937 5356 385 0,'0'0'231'0,"0"-1"-6"16,1-2-54-16,-1 1-49 16,0 1-18-16,16-3-15 15,36-4-1-15,-30 12 2 16,-2 5 3-16,-5 8-1 15,-5 1-5-15,-9 6 0 16,-5-1-3-16,-17-3-18 0,-3 2-12 16,-10-8-135-1,-1-1-173-15</inkml:trace>
  <inkml:trace contextRef="#ctx0" brushRef="#br0" timeOffset="338221.9791">16426 2043 606 0,'2'0'330'0,"-2"-1"-38"15,0 1-90-15,0 0-65 16,19 3-7-16,38 12-37 16,-27-13-23-16,4-2-36 0,3 0-13 15,-1 0-12-15,-2-1 6 16,0-2-113-16,-4 3-108 16</inkml:trace>
  <inkml:trace contextRef="#ctx0" brushRef="#br0" timeOffset="338722.4038">16695 2004 545 0,'1'-5'338'16,"5"3"-30"-16,0-4-108 15,2 5-34-15,3 5-51 16,0-1-22-16,5 3-36 15,-3 2-14-15,-3 1 0 16,-3 6 2-16,-7 4 5 16,-3 1 1-16,-7-2-10 0,-5-4-5 15,-3-2-9-15,-3-4-19 16,2-2-203-16</inkml:trace>
</inkml:ink>
</file>

<file path=ppt/ink/ink9.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3-10-11T07:58:02.366"/>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002060"/>
    </inkml:brush>
  </inkml:definitions>
  <inkml:trace contextRef="#ctx0" brushRef="#br0">1747 10291 401 0,'-7'-3'283'0,"-9"0"33"16,-5 3-96-16,0 11-95 0,4 4-37 15,3 9-54-15,2 3-18 16,10 3-16-16,2 0 0 16,18-8 1-16,7-4 4 15,10-7 19-15,-1-8 7 16,-6-10 40-16,-2-7 23 15,-11-9 30-15,-5-3 17 16,-10-3 9-16,-8 4-5 16,-14 2-20-1,-8 3-21-15,-4 10-47 0,2 3-24 16,8 7-35-16,4 5-13 16,6 8-11-1,6 7 0-15,4 5 7 0,13 7 6 16,10 2 6-16,6-4 3 15,9-8 2-15,-3-10 2 16,-3-6 2-16,2-6 4 16,-9-11 10-16,-5-6 3 15,-8-9 8-15,-10-5 0 16,-14 0-11-16,-9 1 19 16,-8 8 0-16,-1 2-1 15,7 17 1-15,-1 3-26 0,9 8-12 16,6 9-4-16,7 6-3 15,3 5 2-15,7-1 4 16,7 0-1-16,4-7 2 16,5-4 1-16,7-7 1 15,-3-8 1-15,1-4 4 16,-4-8 2-16,-9-6 4 16,-7 3 1-16,-7 0 1 15,0 5-1-15,-6 8-2 16,-1-1 3-16,-2 4 1 15,-1-2-1-15,-3 3 0 16,4 2-3-16,4 0-2 16,-2-2 0-16,8-2 2 0,-3-2-1 15,4-7 7-15,7 1-55 16</inkml:trace>
  <inkml:trace contextRef="#ctx0" brushRef="#br0" timeOffset="933.0569">2690 10141 461 0,'3'0'356'16,"7"-4"29"-16,-17 2-82 15,-9 0-34-15,-16 3-67 16,-7 3-43-16,-14 1-64 15,-7 4-23-15,-7-4-39 16,7 3-13-16,10-2-14 16,12-3-7-16,24-1-25 15,5 1-11-15,19-1-10 0,12 3-2 16,22 6 22-16,8 3 12 16,11 6 13-1,-2 6 7-15,-22 5 6 16,-13 5 9-16,-26 10 9 15,-20 4 1-15,-17 3-5 16,-10-3-6-16,-7-10-8 16,5-10-1-16,17-11-4 15,12-6-5-15,24-6-6 16,14 0-2-16,23-5 2 16,7-2 5-16,10-3 1 15,-1-2 1-15,-5 0 0 16,-4 3 23-16,-7 0-117 15,-5-2-139-15</inkml:trace>
  <inkml:trace contextRef="#ctx0" brushRef="#br0" timeOffset="1206.7818">2673 10481 1171 0,'14'0'502'0,"6"-1"-275"16,16 1-143-16,10 0-22 0,6-3-44 15,-1 1-4-15,-9-3-35 16,-9-3-54-16,-21-1-139 16,-9-1-54-16,-15-4 10 15,-7 6 54-15,-8 0 178 16,3 3 81-16,4 9 88 16,3 2 24-16,7 11 12 15,4 6-14-15,6 2-54 16,3 3-24-16,6 4-52 15,4-6-16-15,6 2-60 16,2-2-107-16</inkml:trace>
  <inkml:trace contextRef="#ctx0" brushRef="#br0" timeOffset="1586.7496">3330 10565 1054 0,'-15'-6'495'0,"-19"-8"-192"0,-4 0-79 16,-5-5-86-16,1 0-37 16,7 8-65-16,5 4-27 15,13 15-37-15,8 9-12 16,8 8 6-16,2 1 6 0,10-1 18 16,6-4 6-1,6-4 4-15,3-3 1 0,1-8 3 16,0-4 2-16,-1-5 5 15,-4-4 3 1,-4-8 1-16,2 1 0 16,-6-3-5-16,3 5-2 0,-3 8-2 15,-6 1-1-15,1 11-1 16,0 3 0-16,3 4-2 0,-1 0 1 16,4-2 3-16,0-4-1 15,3-8 47 1,-1-5 14-16,0-8 15 0,-1-7 4 15,-3-4-45-15,-3 3-14 16,-4-5-74-16,0 3-103 16</inkml:trace>
  <inkml:trace contextRef="#ctx0" brushRef="#br0" timeOffset="2190.1065">4207 10438 1025 0,'-6'9'405'0,"-3"12"-264"0,7 7-63 16,11-2-39-16,1 2-11 16,25-9-11-16,5-7-1 15,3-10 8-15,8-6 4 16,-21-12 7-16,-6-2 2 0,-13-4-1 16,-7 3 2-16,-5 5 11 15,-6 4-5-15,0 11-15 16,4 13-9-16,8 14-23 15,3 13-4-15,5 16 1 16,-4 7 1-16,-9 8 1 16,-3 5 1-16,-15-12 34 15,-6-7 19-15,-13-20 29 16,-3-12 14-16,-5-16-4 16,1-14-11-16,6-23-25 15,8-12-16-15,15-17-70 16,12 2-41-16,17-4-133 15,4 4-102-15</inkml:trace>
  <inkml:trace contextRef="#ctx0" brushRef="#br0" timeOffset="2339.582">4585 10237 1190 0,'-3'2'516'0,"-5"3"-294"0,-5 7-82 16,-3 8-96-16,1 5-44 16,11 6-284-16</inkml:trace>
  <inkml:trace contextRef="#ctx0" brushRef="#br0" timeOffset="2759.4737">4699 10534 799 0,'-5'3'423'16,"-8"2"-108"-16,7 9-152 0,2 1-27 16,6 4-54-16,12 3-17 15,8-7-27-15,8-3-12 16,7-9-6-16,-4-6 0 15,0-9 6 1,-4-4 3-16,-9-6 3 16,-4-1 13-16,-9-1 19 0,-6 2 3 15,-1 7 2 1,-2 8-19-16,1 13-33 0,1 10-11 16,2 10-9-1,5 11-1-15,2 14 1 0,1 2-1 16,-5 15 0-1,-11 0 2-15,-15-1 6 0,-10-5 11 16,-14-19 19-16,-3-11 8 0,2-20 4 0,5-11-6 31,17-15-20-31,10-4-20 16,17-14-92-16,8-2-78 16</inkml:trace>
  <inkml:trace contextRef="#ctx0" brushRef="#br0" timeOffset="2970.8185">5305 10470 1186 0,'0'3'619'0,"-1"-1"-184"16,-1 0-164-16,2-2-158 0,0 0-56 15,0-1-43-15,0 0 3 16,0 0-150-16,0 0-158 16</inkml:trace>
  <inkml:trace contextRef="#ctx0" brushRef="#br0" timeOffset="3189.8667">5308 10696 1338 0,'0'0'672'15,"4"0"-182"-15,0 0-190 0,-4 0-143 16,0 0-24-16,0 0-40 16,5 0-14-16,1 0-14 15,-3-1-12-15,2 0-22 16,-5 0-9-16,0 0-42 15,0 0 12-15</inkml:trace>
  <inkml:trace contextRef="#ctx0" brushRef="#br0" timeOffset="41393.6348">1939 11521 397 0,'-3'-5'239'0,"-2"-9"-8"0,2 1-54 15,2 2-54-15,2 1-19 0,4 6-44 31,-2 5-14-31,2 8-20 16,-3 9-7-16,1 3-2 16,2 6-4-16,5 2 0 15,0 0 0-15,5 0-1 16,4-6 0-16,3-4 2 16,2-6 1-16,6-8 9 0,-7-9 5 15,-3-11 7-15,-5-4 25 16,-10-7 18-16,0 1 5 15,-4 2 11-15,2 4-20 16,-4 6-29-16,-2 7-17 16,0 13-29-16,1 7-6 15,4 12 0-15,6 3 3 16,7 11 2-16,2 4 0 0,3 12-4 16,-3 4-1-1,-8 6 5-15,-9-5 5 0,-12-8 54 16,-15-8 20-16,-6-17 25 15,-3-5 6-15,-1-18-27 16,5-4-11-16,2-16-24 16,7-7-13-16,10-6-32 15,6-1-11-15,14 4-48 16,7 3-43-16,10 8-127 16,8 4-127-16</inkml:trace>
  <inkml:trace contextRef="#ctx0" brushRef="#br0" timeOffset="41922.6745">2443 11895 700 0,'1'-2'417'0,"-1"-1"-63"0,-7 4-181 16,6-1-43-16,0 0-77 0,-9 26-19 15,-10 36-15-15,10-27-5 16,3-4-3-16,-1-8-1 16,8-4 2-16,0-8 3 15,6-11 12-15,1-6 3 16,6-9 2-16,1-3 1 16,5-9-11-16,-1-4 0 15,-8-11-4 1,2-1-4-16,-6 10 5 0,-5 6 3 15,4 20-3 1,-1 9 2-16,-2 15-7 16,5 7-6-16,3 8-1 15,1 6 0-15,4-1-1 16,-1-2-2-16,3-4 0 0,-5-8-1 16,0-2 1-16,1-6-13 15,-6-6-84-15,3-2-64 16,1-7-404-16</inkml:trace>
  <inkml:trace contextRef="#ctx0" brushRef="#br0" timeOffset="42063.2167">2463 12013 904 0,'-12'2'399'0,"-10"2"-198"16,9 3-74-16,15 2-80 15,13-3-27-15,17-3-26 16,9 0-1-16,6-1-154 15</inkml:trace>
  <inkml:trace contextRef="#ctx0" brushRef="#br0" timeOffset="42376.8461">2891 11649 1021 0,'-4'-3'438'15,"-2"3"-267"-15,8 0-46 0,-2 0-69 16,12 1-22-16,55 8-7 16,-27-8-4-16,3-2-12 15,2 1-1-15,-5 2-84 16,1 0-107-16</inkml:trace>
  <inkml:trace contextRef="#ctx0" brushRef="#br0" timeOffset="42602.706">2979 11788 592 0,'-4'5'346'15,"1"2"-42"-15,11-2-108 0,11 0-28 0,13-4-29 16,-1-1-14-1,9 2-30-15,-6 2-17 16,0 4-24-16,-6 2-11 16,-5 2-40-16,-1-2-71 15</inkml:trace>
  <inkml:trace contextRef="#ctx0" brushRef="#br0" timeOffset="43293.3068">3605 11606 521 0,'0'0'219'15,"2"3"-107"-15,-2 5-40 16,4 12-7-16,-2 1 12 0,2 4 19 16,6 3-7-16,4-4-14 0,7-4-7 15,12-9-16-15,-5-5 1 16,7-14 2-1,-3-5-3-15,-7-14-7 0,5-2-5 16,-14-4-3-16,-5 2 13 16,-10 9 14-16,-7-1 5 15,-4 14 2-15,-2 6-18 16,-2 10-25 0,4 12-11-16,8 16-13 15,4 10-4-15,16 22-1 16,10 9 0-16,-4 4 1 15,-1-2 1-15,-12-14 1 16,-12-10 13-16,-12-10 20 0,-12-2 40 16,-17-10 22-1,-2-6-6-15,-3-17-7 16,4-12-36-16,14-21-32 16,8-6-28-16,21-9-76 15,10-2-62-15,16 3-194 0,8 4-202 16</inkml:trace>
  <inkml:trace contextRef="#ctx0" brushRef="#br0" timeOffset="43735.1881">4173 11961 661 0,'-6'-7'368'15,"-2"-6"-90"-15,-1 6-83 16,-8-4-28-16,2 6-60 16,-4 2-29-16,0 9-53 0,2 7-23 15,3 9-23-15,12 6-3 16,3 3 3-16,9-1 4 16,11-2 12-16,-1-6 8 15,9-12 34-15,2-6 18 16,-4-15 41-16,3-5 14 15,-8-9 28-15,-9-1 3 16,-18 2-19-16,-15-2-17 16,-24 8-62-16,-9 6-33 0,3 10-162 15</inkml:trace>
  <inkml:trace contextRef="#ctx0" brushRef="#br0" timeOffset="44654.6527">4634 11608 347 0,'0'0'262'0,"0"-8"50"0,1 1-55 16,1 0-45-1,-2-3-23-15,0 9-46 16,0 0-27-16,2 11-51 0,4 12-24 0,2 14-25 31,3 11-5-31,-1 13-4 16,2-1 1-16,-2-2 1 16,-1-11 2-16,-3-18-45 15,-3-9-61-15,-1-19-250 16</inkml:trace>
  <inkml:trace contextRef="#ctx0" brushRef="#br0" timeOffset="44810.7828">4498 11702 874 0,'-1'3'417'0,"-5"3"-147"16,12 5-136-16,7 2-32 15,17-6-28-15,14-1-13 0,21-9-30 16,10 0 3-1,8-4-215-15</inkml:trace>
  <inkml:trace contextRef="#ctx0" brushRef="#br0" timeOffset="45365.5286">5172 11561 888 0,'6'-1'366'0,"4"1"-208"16,3 8-63-16,-4 13-34 15,-3 4-5-15,-3 12-14 16,-3 7-10-16,5 4-15 15,3 4-5-15,13-7-3 16,5-8 1-16,12-18 4 16,3-10 5-16,-3-21 8 15,-3-9 4-15,-7-11 2 16,-7-8-1-16,-6-5-3 16,-7 0-2-16,-7 3-11 15,-3 8-10-15,-4 16 22 16,1 13-1-16,-3 16 6 15,4 10 9-15,-1 12-22 16,3 5-2-16,4 3-5 16,9 1-3-16,6-2-4 15,5-5-29-15,5-6-271 0</inkml:trace>
  <inkml:trace contextRef="#ctx0" brushRef="#br0" timeOffset="45889.7213">5730 11778 644 0,'-6'1'352'16,"-4"5"-52"-16,0 10-181 0,3 3-30 16,3 7-44-1,8-1-16-15,6-3-18 0,4-4-1 16,4-9 9-1,1-6 6-15,6-10 14 0,-1-7 4 0,-3-8 13 16,-2-2 16-16,-11-2 20 31,-1 1 1-31,-6 10-10 16,1 6-25-16,1 16-37 0,0 8-8 0,5 16-13 31,4 7 1-31,3 11-1 16,-3-3-1-16,-3-4 1 15,-9-4 6-15,-10-10 29 0,-4-1 20 16,-15-9 27-16,-1-8 4 16,-11-10-14-16,3-3-15 15,4-11-29-15,7 7-9 16,13-4-30-16,2 0-50 16,12 6-179-16</inkml:trace>
  <inkml:trace contextRef="#ctx0" brushRef="#br0" timeOffset="46752.9358">6135 12094 526 0,'-1'-3'246'0,"-2"0"-98"15,-1-3-32-15,3 5-27 0,-1 0 3 32,1 0 21-32,-9-2-4 0,-12 2-20 15,-29 7-14-15,34 11-38 16,3 2-12 0,6 4-9-16,6-1-2 0,4-2-5 15,11 1 3-15,19-11 12 16,4-4 8-16,4-14 32 15,-4-4 20-15,-14-9 24 16,-11-2 14-16,-18 3-15 16,-11 2-22-16,-9 6-43 15,2 5-5-15,8 7-185 16,6 3-449-16</inkml:trace>
  <inkml:trace contextRef="#ctx0" brushRef="#br0" timeOffset="47591.5983">6174 11759 1014 0,'0'0'515'0,"2"-1"-181"15,-2-1-166-15,0 1-59 16,0-1-78-16,0 1-39 0</inkml:trace>
  <inkml:trace contextRef="#ctx0" brushRef="#br0" timeOffset="48020.4344">6573 11427 1024 0,'7'1'459'0,"1"4"-215"15,5 17-127-15,-1 7-26 16,-4 16-11-16,-7 5-10 15,-6 14-5 1,-6 7-7-16,2 9-32 0,4-5-8 16,8-20-4-16,7-9-1 15,12-28-2-15,5-9-2 0,12-13-3 16,3-1-6 0,-1-12-97-16,-2-1-77 15</inkml:trace>
  <inkml:trace contextRef="#ctx0" brushRef="#br0" timeOffset="48184.5358">6468 11670 1010 0,'14'-1'527'16,"12"-2"-135"0,22 2-203-16,7-2-34 15,7 5-75 1,-4 0-24-16,-9 2-49 15,-8 1-77-15</inkml:trace>
  <inkml:trace contextRef="#ctx0" brushRef="#br0" timeOffset="48852.2183">7176 11801 583 0,'-7'0'334'0,"-6"0"-26"15,3 0-45-15,14-3-45 16,11 3-27-16,21 0-63 15,15 2-23-15,11 2-49 16,-2 1-21-16,-9 3-26 16,-6 0-62-16</inkml:trace>
  <inkml:trace contextRef="#ctx0" brushRef="#br0" timeOffset="49141.187">7662 11826 855 0,'1'-4'422'15,"12"-1"-144"-15,12 1-61 0,25-1-86 16,7 4-20-16,11-4-33 16,2 1-27-16,-6 3-28 15,-2-1-7 1,-14 2-40-16,-10-1-45 0,-13 1-308 16</inkml:trace>
  <inkml:trace contextRef="#ctx0" brushRef="#br0" timeOffset="49331.8596">7927 11398 944 0,'-4'-7'441'0,"-9"-5"-178"0,7 4-73 15,9 17-110-15,-2 11-27 16,6 22-49-16,0 12-4 15,2 11 2 1,7 5-4-16</inkml:trace>
  <inkml:trace contextRef="#ctx0" brushRef="#br0" timeOffset="49688.2587">7786 12101 1118 0,'-5'-7'458'0,"2"-13"-285"15,7 0-63-15,15 2-46 0,11-2-17 16,7 9-16-16,3 3 1 16,3 9-12-16,-7 12-3 15,-15 5 12-15,-9 5 15 16,-24 9 10-16,-11 1-2 15,-10 2-14-15,-4 1-17 16,8-6-11-16,5-5-2 16,8-11-2-16,8-3-6 15,8-10-5 1,6-1 1-16,19 0 1 0,0 0 7 16,10 2 6-1,-1 2 0-15,1-1 0 16,1 1-3-16,2-1-86 15,2-3-65-15</inkml:trace>
  <inkml:trace contextRef="#ctx0" brushRef="#br0" timeOffset="50262.1075">8602 11787 549 0,'7'-2'292'0,"10"-4"-65"16,-1-3-36-16,-4-3-62 16,-3-4-23-16,-9-4-30 15,-7-2-6-15,-15 1-10 16,-6 1-8-16,-7 7-9 0,-1 8-7 16,0 7-15-16,6 6-12 15,6 8-20-15,4 4-4 16,18 6-1-16,2 2 4 15,11-3 7 1,9-3 3-16,6-10 6 16,4-8 3-16,3-6 3 0,-2-4-1 15,-3-2 0-15,-6-1-1 16,-8 7-9-16,-5 0 1 16,-5 15 11-16,1 11 5 15,2 15 11-15,3 8-3 16,0 3-10-16,-3-2-3 15,-10-10 2-15,-8-3 2 16,-15-14 34-16,-9-5 12 16,-13-10 15-16,-2-7 5 0,3-12-26 15,12-5-14-15,14-4-48 16,11-4-55-16,14-3-208 16</inkml:trace>
  <inkml:trace contextRef="#ctx0" brushRef="#br0" timeOffset="50651.1825">8918 11383 952 0,'0'-6'456'16,"1"-5"-170"-16,0 7-64 0,3 12-98 16,0 10-39-16,3 17-57 15,2 7-4-15,-4 7-8 0,-5 3-3 16,-2 1-5-1,-5 0 0-15,6-1 0 0,5-5 1 16,11-8 0 0,8-4 1-16,13-18 0 0,5-6 1 15,10-13-8-15,-1-11-37 16,-11-4-108 0,-7-4-64-16,-20-3-182 15</inkml:trace>
  <inkml:trace contextRef="#ctx0" brushRef="#br0" timeOffset="50814.5886">8800 11612 1113 0,'4'0'477'16,"9"7"-262"-16,9-5-55 15,19-2-63 1,13 2-36-16,15-4-36 0,3 1 21 15,-10 0-190-15</inkml:trace>
  <inkml:trace contextRef="#ctx0" brushRef="#br0" timeOffset="51168.9155">9194 11257 564 0,'7'-10'325'0,"13"-6"6"16,6 2-112-16,9 7-38 15,0 7-32-15,-8 6-67 16,-5 6-11-16,-15 6-9 15,-10 5 0-15,-11 5 3 16,-7 2-5-16,-1-1-9 16,8 0-4-16,6-8-6 0,8-4 0 15,12-8-6-15,3-3-2 16,18-4-5-16,4 1-3 16,6-1-11-16,3-1-4 15,-11-4-3 1,-4 0-65-16</inkml:trace>
  <inkml:trace contextRef="#ctx0" brushRef="#br0" timeOffset="103975.8232">2187 12876 429 0,'4'2'269'16,"2"-1"-27"-16,0-5-86 16,3-2-20-16,3-9-41 0,2-3-15 15,2-8-10-15,3-2-2 16,-7-4 9-16,-1 3 11 16,-6 2 18-16,-2 1 3 15,-2 8-1-15,0 3-11 0,-1 6-20 16,-3 5-12-1,0 4-28 1,2 3-12-16,1-3-17 0,0 0-7 16,0 0 0-16,0 8-1 0,4 13 0 15,12 35-2-15,-8-23-1 16,1 6-1 0,-5 6 1-16,-4 4 2 15,0 2 1-15,0-5 2 16,0-11-2-16,-3-11 1 15,1-9 3-15,-5-3 4 16,-1-10 14-16,-5-2 2 16,-9-4 6-16,-2-4-4 15,-5 0-11-15,2 2-5 0,7 4-14 0,4 0-6 32,10 5-6-32,5 1 0 15,10-1 4-15,11 3 4 16,14-5 7-16,3 0 1 0,13-2 3 15,2-1 1-15,-5 0-1 16,1 0 1-16,-10-1-45 16,-3-6-102-16</inkml:trace>
  <inkml:trace contextRef="#ctx0" brushRef="#br0" timeOffset="104472.5193">2934 12778 485 0,'-1'0'314'16,"4"-1"-34"-16,3 1-39 0,-6 0-28 16,9 0-48-16,14 0-24 15,46 4-60-15,-30-2-19 16,6 1-33-16,1 3-10 15,-9-6-11-15,-5 4-44 16,-6-2-176-16,-5-2-204 16</inkml:trace>
  <inkml:trace contextRef="#ctx0" brushRef="#br0" timeOffset="104717.7123">2980 12909 516 0,'-1'8'267'0,"1"3"-46"16,7 1-13-16,16-2-3 16,3-6-6-16,15-4-30 15,5 0-18-15,3-2-49 16,-2 1-17-16,-11 1-27 15,-7 0-13-15,-11-2-11 16,-2-1-6-16,-2-6-209 16</inkml:trace>
  <inkml:trace contextRef="#ctx0" brushRef="#br0" timeOffset="105277.3598">3892 12690 704 0,'-13'-4'339'0,"-20"-2"-126"0,0 5-69 16,1 6-85-16,-1 6-28 16,6 11-38-16,5 6-5 0,10 9 6 31,9 6 5-31,15 7 19 16,8-4 10-16,16-4 32 15,9-6 12-15,9-23 17 16,6-3-2-16,-7-16-5 15,-7-9 12-15,-16-10 28 16,-12-11 21-16,-13-8 1 16,-7-3-16-16,-13-2-47 15,-6 7-28-15,-9 7-35 0,-1 6-12 16,-8 12-35-16,1 5-52 16,4 12-136-16,3 2-94 15</inkml:trace>
  <inkml:trace contextRef="#ctx0" brushRef="#br0" timeOffset="105524.6437">3990 12740 749 0,'-1'-2'441'15,"0"-3"-76"-15,-6 5-165 16,-4 3-46-16,-3 9-73 16,-6 6-20-16,-7 14-24 15,-6 6-7-15,-8 8-12 16,0 6-4-16,11-6-4 0,5-10-3 16,15-12-144-1</inkml:trace>
  <inkml:trace contextRef="#ctx0" brushRef="#br0" timeOffset="106544.6392">4624 12725 542 0,'-1'-5'332'0,"1"-2"-14"15,-5 4-99-15,3 9-85 16,2 11-28-16,6 19-40 16,5 13-2-16,2 15-20 15,1 4-10-15,-2-7-10 0,-4-10-1 16,0-16 3-16,1-12-19 31,-2-11-98-31,-1-6-72 0</inkml:trace>
  <inkml:trace contextRef="#ctx0" brushRef="#br0" timeOffset="106713.5198">4494 12984 535 0,'-2'-4'360'16,"-2"0"6"-16,9 1-169 0,-5 2-25 15,8 0-39 1,22-1-18-16,55 0-34 15,-30 6-23-15,3 2-36 16,-5-4 2-16,3-4-204 16</inkml:trace>
  <inkml:trace contextRef="#ctx0" brushRef="#br0" timeOffset="107289.6853">5206 12782 653 0,'0'0'352'0,"3"-1"-77"15,2 4-90-15,-5-3-76 0,0 1-20 16,4 28-30-16,4 33-11 15,-5-24-23-15,2 4-9 16,3-2-9 0,3-6-1-16,8-8 0 0,4-6 1 15,6-12 8-15,2-5 4 16,-2-8 11-16,1-7 4 16,-4-13-2-16,-3-5-1 15,-7-9-8-15,-5-2-1 16,-11 2-4-1,0 8-3-15,-3 14-5 0,-3 4-3 16,3 13-5-16,-4 3 0 16,1 7 2-16,0 0-3 15,6 7-1-15,0 4-2 16,5 9-1-16,2 1 1 16,7 5 2-16,-1 2 2 15,5-10 4-15,0-1-65 16</inkml:trace>
  <inkml:trace contextRef="#ctx0" brushRef="#br0" timeOffset="107678.9612">5685 13077 593 0,'0'1'340'0,"0"3"-32"16,0 6-110-16,-3 4-68 16,-3 5-29-16,-1 4-42 15,4 1-16-15,4-3-25 16,4-2-7-16,10-3-3 16,3-6 1-16,1-5 6 15,0-4 4-15,-3-2-56 0,-1-2-89 16</inkml:trace>
  <inkml:trace contextRef="#ctx0" brushRef="#br0" timeOffset="107952.8789">5642 12970 882 0,'4'-4'496'0,"4"-1"-72"15,2-2-90 1,1-1-131-16,-4 3-55 0,-4 5-90 15,1 0-12 1,-4 1-95-16</inkml:trace>
  <inkml:trace contextRef="#ctx0" brushRef="#br0" timeOffset="110018.9396">7022 12650 813 0,'-12'2'390'16,"-11"1"-163"-16,-6 13-97 0,0 8-32 15,-1 18-52-15,5 14-13 16,6 17-17-16,11 5-3 16,19 1 1-16,6-11-5 15,13-16 6-15,7-10 1 16,7-15 1 0,4-6-40-16,3-18-169 15</inkml:trace>
  <inkml:trace contextRef="#ctx0" brushRef="#br0" timeOffset="110416.6142">7206 12770 749 0,'-4'-2'394'0,"-1"1"-112"0,-6 4-162 16,-2 10-37-16,0 12-49 0,1 4-5 15,6 7-13-15,8-4-6 16,11 5-6-16,6-7 1 16,10-3 4-16,3-6 4 15,0-16 6 1,0 1-9-16,-8-11-62 16,-3-4-47-16,-10-9-85 15,-3-8-18-15,-8-4 52 16,0-1 45-16,-1 3 117 15,-3 2 62-15,2 10 68 16,-4 2 19-16,-2 8-19 0,1 7-24 16,3 11-46-1,0 7-8-15,4 14-8 0,5 4-8 16,-2 6-11-16,3 1-10 16,2 0-10-16,-8-4 0 15,7-6-62-15,1-4-98 0</inkml:trace>
  <inkml:trace contextRef="#ctx0" brushRef="#br0" timeOffset="110748.8245">7599 12835 802 0,'-14'0'336'0,"-15"7"-201"16,-2 0-42-16,6 15-55 15,4 4-17-15,8 9-9 16,6 6 0-16,17 1-1 16,7 0 3-16,14-7 16 15,8-5 17-15,3-13 25 16,-1-10 10-16,-2-8-1 15,-3-12-5-15,-13-13-3 0,-4 5-3 16,-19-14-11 0,-7 2-11-16,-11-5-25 15,-3-2-9-15,-1 6-109 16,-1 3-97-16</inkml:trace>
  <inkml:trace contextRef="#ctx0" brushRef="#br0" timeOffset="111064.7719">7846 12773 745 0,'-10'-4'352'0,"-5"1"-144"15,2 2-83-15,4 9-80 16,5 7-21-16,7 5-14 16,5 5 0-16,13-4 24 0,1-2 14 15,-5-11 20-15,5-6 15 16,-6-10 19-16,-6-7-1 16,-6-4-12-16,-12-4-17 15,-13 1-45-15,-3 2-13 16,-1 9-55-1,3 4-77-15</inkml:trace>
  <inkml:trace contextRef="#ctx0" brushRef="#br0" timeOffset="111308.3227">7998 12737 698 0,'10'-6'434'0,"7"-2"-58"0,8 9-173 16,0 7-46-16,7 18-78 0,2 9-16 15,-5 22-24-15,-4 11-13 16,-17 5-12 0,-8-3-2-16,-14-11 1 0,-4-7 2 15,-8-10 10 1,-1-5-32-16,-2-13-157 15</inkml:trace>
  <inkml:trace contextRef="#ctx0" brushRef="#br0" timeOffset="111718.3835">8532 12701 910 0,'-3'2'396'0,"3"13"-186"15,-1 10-89-15,2 15-31 16,3 12-12-16,-2 8-20 16,1 0-9-16,0-7-26 15,1-4-6-15,8-11-5 16,-1-5-1-16,8-8 0 15,2-5 2-15,1-5 2 16,2-6 3-16,-2-8-5 16,-3-1-40-16,1-10-178 15</inkml:trace>
  <inkml:trace contextRef="#ctx0" brushRef="#br0" timeOffset="111919.1433">8397 12970 585 0,'2'-4'396'15,"11"2"71"-15,6 0-191 0,20 5-97 16,3 6-33-16,8 1-67 16,-2-1-23-16,-13-3-30 15,-5-4-73-15</inkml:trace>
  <inkml:trace contextRef="#ctx0" brushRef="#br0" timeOffset="112727.5195">8928 13069 1066 0,'5'1'441'16,"14"3"-239"-16,12 5-56 15,25 1-43-15,13-1-24 16,7 2-45-16,-2-2-20 0,-12-3-149 16</inkml:trace>
  <inkml:trace contextRef="#ctx0" brushRef="#br0" timeOffset="113103.8143">9520 13059 622 0,'6'-10'312'0,"14"-16"-77"15,1-6-42-15,4-13-31 0,1-4-11 16,-9 0-28-16,-2 0-23 16,-7 11-28-16,-3 6-11 15,-2 11-9-15,-2 6-3 16,-1 7-12-16,0 5-9 16,0 1-30-16,2 4-10 15,-2-2-14-15,0 0-4 16,9 2 5-16,11 19 4 0,28 40 9 15,-32-26 6 1,-9 9 8-16,-5 1 4 0,-9 0-42 16,-5-1-48-16,1-8-175 15</inkml:trace>
  <inkml:trace contextRef="#ctx0" brushRef="#br0" timeOffset="113295.7002">9472 13150 768 0,'4'0'381'31,"3"1"-131"-31,26 0-93 0,19 1-30 0,21-1-58 16,5 1-32 0,-2 3-25-16,-8 2-5 15,-17 6-134-15,-6 3-144 16</inkml:trace>
  <inkml:trace contextRef="#ctx0" brushRef="#br0" timeOffset="113605.2307">9660 13374 933 0,'1'-6'389'0,"9"-11"-205"16,8 4-60-1,15 2-39 1,2 4-5-16,3 10-30 16,-3 2-18-16,-10 13-18 15,-8 4-3-15,-15 5 4 16,-9 5 1-16,-20 7 2 16,-1-3-1-16,-11 1-6 15,2-1 0-15,6-12 2 16,4-6-3-16,17-6-5 15,8-9 4-15,16 1 10 16,9 0 3-16,8-6 3 16,9 2-3-16,5-2-54 0,7 2-83 15</inkml:trace>
  <inkml:trace contextRef="#ctx0" brushRef="#br0" timeOffset="114210.3551">10388 13176 542 0,'3'-8'321'0,"3"-5"-56"0,-1 0-68 15,-4-6-24-15,-7 4-39 16,-4-2-20-16,-7 2-38 15,-5-2-18 1,3 7-29-16,-6 2-12 0,-2 7-19 16,3 9-5-16,0 5-8 15,5 2-1 1,10 2-1-16,8 2 2 0,8-3 8 16,12 1 5-1,4-7 9-15,4-3 2 0,5-6 2 16,-8-1 0-1,2-2 0-15,-3 1-3 16,-8-1-5-16,0 3-3 0,-3 8-5 16,-2 3 1-16,-1 11 5 15,-1 1 3-15,-3 5 4 16,-5 2 0-16,-10-1 11 0,-5 0 14 16,-11-4 11-1,-4-3 2-15,-4-8-4 16,-1-8-10-16,0-14-7 15,5-7-2-15,8-12-48 0,8-2-61 0,17-2-228 32</inkml:trace>
  <inkml:trace contextRef="#ctx0" brushRef="#br0" timeOffset="114544.5358">10704 12652 989 0,'0'-3'418'0,"8"4"-257"15,1 7-45-15,-1 16-69 16,0 8-6-16,-9 15 3 16,-3 8-7-16,-6 16-13 15,4 0-6-15,9-9-7 16,-2-10 0-16,15-18 2 16,-2-10 1-16,3-11 4 15,6-2 3-15,-1-7-30 16,6-4-47-16,-4-5-212 15</inkml:trace>
  <inkml:trace contextRef="#ctx0" brushRef="#br0" timeOffset="114748.1325">10557 12933 920 0,'1'0'423'15,"6"0"-170"-15,12 1-60 16,22 2-93-16,6 1-18 0,12 2-44 16,2-1-15-16,-4 0-26 15,-6-3-65 1</inkml:trace>
  <inkml:trace contextRef="#ctx0" brushRef="#br0" timeOffset="115133.1844">10926 12563 571 0,'-3'-7'377'0,"0"-7"31"0,4 7-174 15,9 0-94-15,5 1-26 16,4-3-37-16,4 0-19 15,10 3-31-15,-2 3-10 16,3 9-11 0,-1-2-3-16,-10 10-5 0,-4 3-3 15,-14 4-3-15,-6 3-2 16,-14 3 4-16,-7 0 3 16,2 0 18-16,2-2 7 15,12-5 3-15,8-5 8 16,17-6 12-16,11-2 7 15,8-7 4-15,2-1-7 16,0 1-26-16,-8 0-10 0,-4 2-6 16,-2 4-2-16,-15-1-1 15,-3-1 0 1,-8 0-10-16,-5-1-55 16</inkml:trace>
  <inkml:trace contextRef="#ctx0" brushRef="#br0" timeOffset="122608.1042">1906 13902 592 0,'-5'-2'303'0,"-6"6"-88"15,-5 13-57-15,-8 22-73 16,-3 12-23-16,-1 13-33 16,3 4-10-16,7-3-7 0,6-9 1 15,10-19 6-15,3-12 3 16,7-31 2-16,0-14-2 15,4-25-3-15,-1-8-2 16,-3-14-2-16,-2 0 4 16,-4-1 10-1,2-2 5-15,3 8 9 16,3 3 0-16,6 19-8 16,-2 12-12-16,1 23-23 0,1 12-2 15,1 26-6 1,3 13 4-16,6 19 8 0,1 7 3 0,-1 5 1 31,2-2 1-31,-1-10 2 16,-5-8-1-16,5-19-58 0,1-10-110 15</inkml:trace>
  <inkml:trace contextRef="#ctx0" brushRef="#br0" timeOffset="122871.0629">2345 14134 812 0,'-5'-4'381'16,"-8"-5"-158"-16,-2 5-49 16,-11 7-70-16,1 9-34 0,-3 6-47 0,5 7-13 0,12-1-15 15,6-4-3 1,17-2 7-1,6-6 4-15,10-5 13 0,5-4 2 16,-4-4 3 0,-2-4-1-16,-10 1-5 0,-8 2-10 15,-8-4-165-15</inkml:trace>
  <inkml:trace contextRef="#ctx0" brushRef="#br0" timeOffset="123227.5261">2289 13923 863 0,'-4'-4'472'0,"-4"-9"-100"16,4 6-148-16,1 7-164 0,3 7-41 0,8 10-39 15,3 7 6 1,7 8-70-16,2-2-42 16,4 4-25-1,4 0-10-15,-1-3 83 0,1 1 43 16,3 4 59-16,0 2 23 15,-8 9 30-15,2 6 10 16,-14 8-28-16,-7 3-20 16,-9 0-17-16,-7-1-5 15,-6-8 5-15,-5-7 4 16,-6-17 11-16,-7-12 6 0,2-25 3 16,3-14-6-16,10-19-19 15,11-7-11-15,14-7-15 16,10-4-1-16,12 0 22 15,6 1 4-15,-1 8 4 16,2 7-2-16,-4 12-15 16,-6 3-41-16,-5 11-156 15</inkml:trace>
  <inkml:trace contextRef="#ctx0" brushRef="#br0" timeOffset="123626.7949">2681 14109 999 0,'-5'2'402'15,"-5"10"-269"-15,3 3-48 16,5 9-50-16,2 5-14 0,9 1-9 16,6 0 0-16,4-7 0 15,2-3 2-15,0-12 6 16,-3-5 4-1,0-8 7-15,1-8 3 0,-3-8-2 16,0-2-4-16,-5-4-8 16,-7 4-6-16,-4 10 0 15,0 4 5-15,-2 9-6 16,-1 1-2-16,-1 6-11 16,5 5-5-16,7 5 0 15,3 0 2-15,8 2 3 16,1-3 2-16,7-7 4 15,-1-3 13-15,-1-7 21 16,-2-7 10-16,-9-6 40 16,0-5-8-16,-9-6-9 0,-2-2-8 15,-7 1-60 1,-2 2-62-16</inkml:trace>
  <inkml:trace contextRef="#ctx0" brushRef="#br0" timeOffset="124122.0379">3734 14190 619 0,'6'-5'284'0,"14"-9"-125"16,3-4-34-1,3-8-41-15,4 0-22 0,-5-3-19 32,-5-3 5-32,-10-1 18 15,-5 1 10-15,-6 10 11 0,-5 9-2 16,-4 18-25-16,-1 8-14 15,-1 18-24-15,6 3-13 16,9 11-4 0,8 7 0-16,8 4-2 15,-3-2 3-15,-3-7-68 0,4-7-87 16</inkml:trace>
  <inkml:trace contextRef="#ctx0" brushRef="#br0" timeOffset="124479.2417">3871 13784 979 0,'-22'-1'412'0,"-26"1"-249"16,-1 5-53-16,4 14-77 15,0 7-25-15,4 19-30 16,6 6-11-16,13 14-1 15,11 4 0-15,20 3 14 16,12 2 9-16,22-4 19 16,6-3 9-16,19-8 11 15,4-10 0-15,8-25-3 16,3-14 14-16,-1-32 9 0,-6-18 22 16,-14-25 49-16,-10-9 5 15,-31-9 18-15,-19 0-5 16,-38-5-26-1,-17-1-9-15,-10 7-31 0,-2 7-22 16,14 31-46-16,6 18-21 16,15 24-83-16,6 11-88 15</inkml:trace>
  <inkml:trace contextRef="#ctx0" brushRef="#br0" timeOffset="124692.8756">4592 14281 726 0,'8'15'389'16,"0"16"-73"-16,-8 6-62 15,-18 4-51-15,-7-3-57 16,-4-3-74-1,-2-9-44-15</inkml:trace>
  <inkml:trace contextRef="#ctx0" brushRef="#br0" timeOffset="125542.2141">5125 14096 608 0,'-6'14'245'0,"-1"10"-143"16,9 6-40 0,11 1 4-16,13-7 15 15,3-2-4-15,11-15 4 0,-2-7 0 16,-1-10-9-16,1-11-5 15,-13-12-12-15,-1-3-6 0,-16-9-7 0,-5-3 6 16,-18-3 20 0,-14-4 10-1,-16 5 10-15,-12 6-9 16,4 22-32-16,5 13-20 16,16 22-35-16,11 9-9 0,16 11-6 15,9 3 4-15,22 1 11 16,5 0-13-16,19-9-62 15,8-1-43-15,4-13-51 16,9-3 8-16,-5-7 66 16,-6-4 44-16,-12 0 53 15,-10 0 5-15,-13 4 38 16,-6 7 27-16,-13 7 33 16,-5 2 14-16,-5 6-16 15,-8-1-18-15,-2-5-19 16,-4-5-5-16,-4-9-7 15,0-8-5-15,-3-13-9 16,7-4-7-16,2-5-18 0,8 6-8 16,12 1-17-16,-1 6-8 15,15 11-9 1,2 1 3-16,3 15 16 0,5 4 9 16,4 4 14-1,1 3 3-15,3-3-2 0,0-1-74 16</inkml:trace>
  <inkml:trace contextRef="#ctx0" brushRef="#br0" timeOffset="126161.3862">6462 14065 878 0,'-11'-6'433'16,"-10"-4"-166"-16,0 3-123 0,3 7-45 15,3 6-71-15,3 2-24 16,5 7-23-16,7-3-2 16,11 2 5-16,6 1 5 15,4-6 11-15,2 2 2 16,-4-10 8-16,-6-1 1 0,-3-5 6 16,-7-2-1-16,-8 2-6 15,-3-1-4 1,-10 6-8-16,-5 2-2 0,2 7-1 15,-3 2-2-15,7 10-2 0,8 1-2 16,8 4 0 0,9 4 2-16,11-5 5 0,-2-4 3 31,0-4 6-31,5-7 4 16,1-10 6-16,2-4 4 0,3-15 3 0,1-3 0 15,-7-5-1-15,-3-3-3 16,-6 1-5-1,-6 4-2-15,-3 9-8 16,-4 1 6-16,-2 14-3 16,0 1 0-16,2 8 3 0,0 7-8 15,6 6 1-15,1 3-1 16,2 0 2-16,1-1 2 0,-2-5-18 16,0-3-77-16,-3-8-187 31</inkml:trace>
  <inkml:trace contextRef="#ctx0" brushRef="#br0" timeOffset="126275.9027">6541 13899 821 0,'-5'-14'424'16,"-3"-17"-128"-16,3 13-141 16,6 15-122-16,5 7-37 15</inkml:trace>
  <inkml:trace contextRef="#ctx0" brushRef="#br0" timeOffset="126673.5149">6850 14074 1138 0,'0'4'433'16,"10"11"-315"-16,1 5-47 15,6 12-32-15,4 6-10 16,-4-4-14-16,-2 0-1 0,-2-14 2 16,-2-6 4-16,1-15 13 15,6-8 5 1,-3-18 1-16,0-5-1 16,-3-5-15-16,-2-1-5 15,-5 7-12-15,4 6-48 0,-1 11-286 16</inkml:trace>
  <inkml:trace contextRef="#ctx0" brushRef="#br0" timeOffset="127101.1766">7427 14133 990 0,'-11'8'457'0,"-7"6"-226"16,-1 7-95-16,-4 4-38 15,-5-2-56-15,-1-1-14 16,-3-12-6-16,1-5-1 16,9-7-21-16,1-11-14 15,12-4-24-15,7-3-6 16,8-2 7-16,9 1 9 16,6 9 6-1,1 4-6-15,0 11 28 0,-1 10 14 16,-3 9 23-1,-2 1 15-15,2 4-15 0,-2-1-11 16,0-9-12-16,4-2 0 16,-5-15 4-16,5-7 1 15,-1-9 4-15,-1-4 1 0,-1-8-4 16,-4-1-1 0,-1 1-7-16,-3 4-7 15,-5 16 10-15,5 4-1 16,-5 12 3-16,2 6 3 0,3 6-14 15,0 6-1 1,1 2-3-16,0 0 11 0,-3-7-106 16,0-5-110-16</inkml:trace>
  <inkml:trace contextRef="#ctx0" brushRef="#br0" timeOffset="127296.2594">7984 14101 1202 0,'1'-1'547'0,"0"1"-252"0,2 1-119 16,-3-1-97-16,0 0-38 15,0 0-51-15,0 0-68 0</inkml:trace>
  <inkml:trace contextRef="#ctx0" brushRef="#br0" timeOffset="127459.6874">7986 14284 1133 0,'-2'-1'627'0,"2"1"-133"0,6-2-272 15,-6 0-60-15,0 1-104 16,0 0-9-16</inkml:trace>
  <inkml:trace contextRef="#ctx0" brushRef="#br0" timeOffset="128944.7674">9045 14300 282 0,'3'2'210'0,"3"1"54"0,-2-4-4 16,-4-1-46-16,0 1-36 15,6-18-69-15,14-39-18 16,-10 25-20-16,-1-4-3 15,-6 1-15-15,-1 5-7 16,-2 12-9-16,-2 1-5 16,1 13-19-16,-3 5-11 0,-1 4-16 15,4-4-5-15,0 10 8 16,0 49 8-16,4-19 6 16,4 5 4-16,1 7-1 15,2 4 0-15,-2-1 0 16,-1-4-1-16,-5-6 5 15,-2-11 2-15,-7-11 6 16,-4-4 4-16,-9-11 7 16,-3-1 2-16,-2-10-2 15,-1-6-5-15,11 0-12 0,4-4-9 16,13 4-14 0,7 3-9-16,13 10-2 15,9 3 6-15,8 3 15 0,5 3 4 16,2-6 8-16,-4 0 19 15,-3-4-128-15</inkml:trace>
  <inkml:trace contextRef="#ctx0" brushRef="#br0" timeOffset="129360.7487">9654 14276 632 0,'3'2'305'16,"9"1"-81"-16,9 0-34 16,17-2-40-1,4-1-31-15,5-1-64 0,0 1-18 16,-5 0-14-16,-2 3-3 0,-8 0-1 15,-6-1-11 1,-10-2-72-16,-6 0-54 16,-6-2-129-16,-3-1-115 15</inkml:trace>
  <inkml:trace contextRef="#ctx0" brushRef="#br0" timeOffset="129552.2719">9712 14433 386 0,'4'3'290'16,"1"4"10"-16,15-5-62 15,5 1-19-15,10-3-50 16,4-3-16-16,5 1-48 16,-5 1-21-16,-3 1-31 15,-4-3-16-15,-11-1-30 16,-4-1-67-16</inkml:trace>
  <inkml:trace contextRef="#ctx0" brushRef="#br0" timeOffset="131093.514">10443 14191 504 0,'3'-8'257'16,"14"-6"-59"-1,1 1-41-15,10 4-46 0,3 5-20 16,-1 12-35 0,-4 11-12-16,-14 20-4 15,-8 7 2-15,-12 15-6 0,-4 2-4 0,5-12-13 32,2-7 0-32,12-20 7 15,8-13 7-15,14-18 5 0,4-7 2 16,3-22-4-16,0-5-6 15,-7-8-6-15,-5 0-4 16,-8 9-6 0,-9 3-3-16,-6 17-4 0,-2 5 4 15,-7 7 1 1,3 7-1-16,-2 4-2 0,-2 4-8 16,9 9-4-16,-2 2 3 15,3 7 8-15,6 5 5 16,0 1 6-16,5 5-1 15,5-3-2-15,-4-3 1 16,2-6-45-16,-2-4-59 16,-5-11-394-16</inkml:trace>
  <inkml:trace contextRef="#ctx0" brushRef="#br0" timeOffset="131302.5024">10994 14523 714 0,'-1'4'371'0,"-1"10"-85"16,-3 1-109-16,2-2-79 16,0 3-31-16,3-1-39 15,5-4-9-15,2 1-12 16,2-10-48-16</inkml:trace>
  <inkml:trace contextRef="#ctx0" brushRef="#br0" timeOffset="131465.4191">11004 14309 651 0,'0'-4'439'16,"3"-5"48"-16,-3 4-222 0,4 1-149 15,-1 6-42 1,-3-2-57-16,0 0-29 0,0 0-457 16</inkml:trace>
  <inkml:trace contextRef="#ctx0" brushRef="#br0" timeOffset="134231.6463">12411 13989 517 0,'-6'-4'315'16,"-6"1"-46"-16,-12 6-74 15,-2 9-29-15,-9 18-61 16,3 13-27-16,7 20-37 0,-2 7-10 15,23 20-11-15,6 1-5 16,16-9 0-16,17-10 2 16,12-29-43-16,6-14-68 15</inkml:trace>
  <inkml:trace contextRef="#ctx0" brushRef="#br0" timeOffset="134621.0134">12525 14092 556 0,'-1'4'266'0,"-5"8"-73"15,0 6-98-15,0 13-38 16,-1-1-7-16,7 5-13 0,5-2 4 15,15 2 1-15,5-5-1 16,9-6-4-16,0-6-4 16,-1-13-3-16,-5-3 0 15,-3-11-67-15,-3-6-36 16,-7-7-76-16,-2-4-19 16,-5-5 60-16,-8 1 33 15,-3 1 126 1,-3 3 35-16,-4 11 34 15,2 4 15-15,2 18-50 0,-2 7-15 0,1 13-29 16,0 8-17-16,6 5-11 16,2 3-3-1,5 0 2-15,9-1-11 0</inkml:trace>
  <inkml:trace contextRef="#ctx0" brushRef="#br0" timeOffset="134923.3669">13088 14210 682 0,'-14'-10'355'0,"-15"-12"-87"16,-2 1-96-16,1 14-94 0,0 5-35 15,3 12-49-15,6 8-14 16,6 13-7-16,3 5 2 15,11 12 8 1,7 4 6-16,13-5 11 16,10-3 5-16,15-16 24 15,0-15 13-15,4-17 38 0,-9-8 20 16,-11-15 6 0,-8-3-5-16,-16-6-34 15,-5-2-24-15,-13 4-35 0,-8 0-45 0,-4 12-187 16</inkml:trace>
  <inkml:trace contextRef="#ctx0" brushRef="#br0" timeOffset="135182.3513">13216 14100 534 0,'-5'1'267'16,"-3"1"-68"-16,5 7-137 16,0 0-18-16,6 2 20 15,8 0 21-15,8-1 42 0,0-6 9 16,4-5 0-16,-10-7-6 16,-7-4-31-1,-5 2-17-15,-9-5-41 16,0 4-21-16,-3 3-163 15</inkml:trace>
  <inkml:trace contextRef="#ctx0" brushRef="#br0" timeOffset="135406.9447">13401 13987 985 0,'7'3'461'0,"5"-1"-164"16,14 19-182-16,4 8-32 16,12 17-25-16,-2 6-9 0,-13 11-20 15,-11 10-10-15,-27 4-8 16,-8-2-1-16,-11-11 2 16,-5-14 0-1,4-20 20-15,8-8-58 0</inkml:trace>
  <inkml:trace contextRef="#ctx0" brushRef="#br0" timeOffset="136327.7142">13919 14407 385 0,'-37'7'146'16,"-26"4"-95"-16,21 3-32 15,16-4 19-15,30-5 59 16,23-4 22-16,50-5 7 16,26-4-13-16,60-5-36 15,33 0-3-15,57-2-3 16,26 1 6-16,33 9 5 16,4 6 1-16,-14 10 3 15,-16 1 8-15,-46 3-18 16,-25-1-13-16,-27 2-22 15,-18 2-19-15,-12-6-55 16,-11 0-107-16</inkml:trace>
  <inkml:trace contextRef="#ctx0" brushRef="#br0" timeOffset="136911.0219">14947 14112 560 0,'3'-6'263'15,"6"-12"-64"-15,1-5-58 16,7-6-13-16,0-5 10 0,-2-3-13 15,0 1-12 1,-5 7-17-16,-4 7-11 16,-6 16-53-16,0 12-18 0,-4 24-18 15,4 11-10-15,6 14 16 16,-4 4 7-16,9-7 1 16,0-5 5-16,0-10-67 15,4-7-81-15</inkml:trace>
  <inkml:trace contextRef="#ctx0" brushRef="#br0" timeOffset="137255.6056">15407 13937 745 0,'-10'-2'323'16,"-14"-3"-181"-16,-3 5-43 16,-2 8-57-16,-2 1-17 15,5 16-16-15,3 3-2 16,8 7 0-16,8 4 0 16,11 2 2-16,10-5 0 0,16-3 32 15,7-6 16-15,15-14 28 16,1-11 17-16,1-13 14 15,-5-11 1-15,-24-13 14 16,-9 0-2-16,-24-11-30 16,-13-3-18-16,-19 1-45 15,-9 2-24-15,-1 14-36 16,1 14-75-16</inkml:trace>
  <inkml:trace contextRef="#ctx0" brushRef="#br0" timeOffset="138155.5717">14084 14850 339 0,'14'-10'221'16,"11"-16"16"-16,3 4 0 16,0 4-29-16,-4 5-32 15,-7 13-73-15,-7 5-29 16,-8 16-37-16,-4 6-9 15,-1 17-4-15,-2 6-3 0,1-1-9 16,5 1-2-16,2-16 1 16,5-7 1-16,8-11 10 15,2-10 6-15,8-13 6 16,2-7 3 0,3-14-3-16,-1-4-5 0,-5-8-6 15,-2-6-5-15,-8-3-6 31,-1 6-2-31,-8 13-6 0,-4 10-4 0,-2 15-12 16,-2 5-7-16,-2 8-6 16,2 10-3-16,-1 9 11 31,-2 8 3-31,3 9 10 0,-2 1 3 0,4-3 3 16,3 0 5-16,2-11-40 0,3-6-66 31</inkml:trace>
  <inkml:trace contextRef="#ctx0" brushRef="#br0" timeOffset="138419.9839">14627 15080 878 0,'-5'9'370'0,"-3"14"-218"15,1 1-30-15,3 3-57 16,5-3-20-16,10-2-22 16,3-6-4-16,2-7 3 15,2-2-7-15,-3-12-79 16,3 0-82-16</inkml:trace>
  <inkml:trace contextRef="#ctx0" brushRef="#br0" timeOffset="138576.2233">14654 14847 1086 0,'0'0'486'16,"0"-3"-255"-16,-2 3-89 15,2 0-98-15,0 0-27 16,0 0-108-16</inkml:trace>
  <inkml:trace contextRef="#ctx0" brushRef="#br0" timeOffset="139077.6124">14945 14990 713 0,'-2'-3'445'16,"-1"-4"-32"-16,3 7-212 15,0 0-57-15,0 0-90 16,0 0-28-16,8 2-103 16</inkml:trace>
  <inkml:trace contextRef="#ctx0" brushRef="#br0" timeOffset="140624.0147">16244 14707 681 0,'-25'12'352'16,"-17"7"-29"-16,1 26-266 0,11 15-25 15,8 15-2-15,9 7-1 16,14-6 8-16,5-8 5 16,20-15-3-16,2-9-1 15,14-18-34-15,1-8-54 16</inkml:trace>
  <inkml:trace contextRef="#ctx0" brushRef="#br0" timeOffset="140988.8039">16356 14802 773 0,'-7'5'296'0,"-4"16"-195"15,1 9-25-15,7 11-8 16,3 1 6-16,6 0-14 15,3-10-5-15,7-9-16 0,1-7-7 16,8-14 0-16,-2 1-14 16,1-17-28-16,-2-7-11 0,-1-8-18 15,-4-9 12-15,-3-1 21 16,-3 3 11-16,-6 9 51 16,-5 7 14-16,-3 20 9 15,-1 8-1 1,-7 18-36-1,1 10-11-15,0 12-1 0,1 2-2 16,9 1-5 0,1-7-3-16,9-4-18 15,0-7-60-15,5-10-254 16</inkml:trace>
  <inkml:trace contextRef="#ctx0" brushRef="#br0" timeOffset="141268.2676">16805 14927 797 0,'-22'-16'398'0,"-15"-13"-120"0,2 13-161 16,1 9-43-16,6 21-53 16,6 13-21-16,7 16-6 15,8 5 1-15,12 1 5 16,2-4 6-16,11-14 16 15,6-5 17-15,12-17 32 16,4-3 11-16,0-15 6 16,-5-8-10-16,-10-7-20 15,-9-7-10-15,-15 0-21 16,-7-5-13-16,-14 5-110 16,-1 3-109-16</inkml:trace>
  <inkml:trace contextRef="#ctx0" brushRef="#br0" timeOffset="141527.9983">16943 14873 564 0,'-7'-3'316'16,"-3"-7"-46"-1,5 10-160-15,3 3-31 16,6 3-3-16,8 0 10 16,6 3 10-16,2-5-4 15,-4-2-26-15,-1 0-13 0,-12-4-16 16,-3 0-10-16,-9 2-2 16,-7-2-48-16,-5 1-339 15</inkml:trace>
  <inkml:trace contextRef="#ctx0" brushRef="#br0" timeOffset="141813.1962">17092 14716 1034 0,'12'8'436'0,"18"21"-235"0,5 15-41 16,4 25-31-16,-7 12-15 16,-18 3-32-16,-12-2-27 15,-26-15-38-15,-13-8-1 16,-8-16 7-16,-1-8-21 0,1-15-167 15</inkml:trace>
  <inkml:trace contextRef="#ctx0" brushRef="#br0" timeOffset="147133.4505">17529 14443 1169 0,'6'-2'482'0,"12"1"-296"16,6-2-64-16,26 6-59 16,7 1-23-16,20 0-21 15,4 3-5-15,-14-4-113 16,-7 1-164-16</inkml:trace>
  <inkml:trace contextRef="#ctx0" brushRef="#br0" timeOffset="147512.4278">18243 14199 839 0,'6'-14'408'16,"6"-24"-132"-16,-1-1-50 15,2 1-53-15,-2-4-24 0,-4 8-39 16,-1 5-16-16,-4 9-30 0,-2 10-22 15,0 20-31-15,1 12-11 16,2 20-11 0,3 2 5-16,3 9 5 15,3-1 1-15,3-3 2 0,-3-4-30 16,0-6-121 0,-4-8-97-16</inkml:trace>
  <inkml:trace contextRef="#ctx0" brushRef="#br0" timeOffset="147687.4122">18171 14444 883 0,'4'-2'399'16,"11"-4"-179"-16,11 0-94 16,17 3-76-16,13 2-21 0,4 1-21 15,-3 3-3-15,-9 2-124 16,-7 2-203-1</inkml:trace>
  <inkml:trace contextRef="#ctx0" brushRef="#br0" timeOffset="148001.1695">18244 14583 624 0,'0'-4'319'15,"3"-2"-72"-15,16 6-132 16,10-2-23-16,12 3-33 16,5 3-21-16,-6 6-5 15,-9 2 3-15,-18 3 26 16,-12 0 14-16,-21 1-5 16,-10 2-6-16,-11 2-26 15,-6-1-12-15,4-2-11 16,8-7-1-16,17-2-8 15,5-3-5-15,14-3-6 16,9 1 4-16,8 0 14 16,6-2 7-16,14 0 5 15,8 0-6-15,2-2-12 16,-1 0-3-16,-1-5-117 0</inkml:trace>
  <inkml:trace contextRef="#ctx0" brushRef="#br0" timeOffset="148627.7291">18994 14429 489 0,'6'-8'340'0,"1"-8"-15"15,-3-5-84-15,3-1-34 16,-7-3-52-16,1 0-21 16,-8 0-44-16,-10-1-21 15,-8 9-38-15,-8 4-16 16,-1 13-22-16,-3 6-8 16,8 12-4-16,3 2 0 15,12 5 2-15,9 2 1 16,14-3 1-16,7 1 2 15,11-9 8-15,4-4 3 16,-1-12 5-16,0-6 3 16,-8-5 1-16,0 1-2 15,-5 7-11-15,-8 9-7 0,4 16-5 16,-12 5 1-16,2 15 9 16,1 0 3-16,-4 5 6 15,1-5 3-15,-9-7 3 16,-6-6 3-16,-11-11 21 15,-7 1 12-15,-9-14 21 16,-4-2 8-16,4-15-11 16,3-4-10-16,16-8-26 15,8-5-7-15,12 2-86 16,5 2-90-16</inkml:trace>
  <inkml:trace contextRef="#ctx0" brushRef="#br0" timeOffset="149220.5201">19713 13545 564 0,'-14'-2'300'15,"-22"3"-69"-15,-14 16-38 16,-7 43-69-16,-3 24-15 0,7 51-31 16,10 17-19-16,24 28-32 15,20-1-5-15,28-21 19 16,6-8 11-16,9-29 4 15,-2-14 2-15,3-30-23 16,0-18-12-16,-2-34-80 16,-4-15-94-16</inkml:trace>
  <inkml:trace contextRef="#ctx0" brushRef="#br0" timeOffset="149810.3975">19988 14321 747 0,'-43'0'296'15,"-30"0"-162"-15,21 0-126 0,19 1-13 16,36-1-29-16,25 0-11 15,42-1 24-15,28 0 26 16,51 1 76 0,20 2 46-16,44 4 19 0,10-2-10 15,22-1-38 1,3-3-34-16,-3-9-41 16,-10-5-8-16,-22-7-7 15,-13-1-2-15,-44 7 2 0,-16 4-1 16,-37 5 3-1,-20 3-67-15</inkml:trace>
  <inkml:trace contextRef="#ctx0" brushRef="#br0" timeOffset="150310.8099">20820 14042 643 0,'14'-12'332'0,"12"-5"-94"15,-1-12-108-15,-1-6-12 16,-8-9-22-16,-5-4-4 15,-3-1 3-15,-8 4-2 16,-2 7-22-16,-2 4-17 16,-9 15-34-16,7 5-16 15,-1 12-22-15,0 4-3 0,5 19 6 16,2 12 6-16,-2 25 9 16,9 16 0-1,1 6 1-15,2 0 1 0,8-14 2 16,-3-12-48-1,7-17-203-15</inkml:trace>
  <inkml:trace contextRef="#ctx0" brushRef="#br0" timeOffset="150605.4706">21343 13804 888 0,'-8'-6'397'0,"-16"-7"-197"15,-4 4-54-15,-5 9-76 0,-3 7-29 16,7 14-43 0,4 12-6-16,11 16-4 0,6 8 3 15,15 4 12-15,8-7 1 16,16-14 6-16,7-8 15 16,8-23 41-1,0-7 32-15,-6-16 49 0,-9-7 16 16,-17-15-4-16,-6-6-19 15,-13-18-44-15,-9-7-30 16,-13 4-44-16,-6 8-19 16,-6 26-98-16,0 17-79 15</inkml:trace>
  <inkml:trace contextRef="#ctx0" brushRef="#br0" timeOffset="151217.6491">20142 14675 737 0,'14'-13'359'15,"15"-4"-138"-15,-2 4-37 16,-7 13-78-16,-6 8-41 0,-12 15-42 16,-3 8-6-16,-9 12-2 15,-1 8 0-15,9 3-5 16,5-7-1-16,18-10 1 15,9-13 1-15,8-18 8 16,1-10 5-16,-9-21 8 16,-1-5 3-16,-12-11 0 15,-6-3 0-15,-3-1-8 16,-5 2-4-16,-4 8-8 16,2 8-4-16,-2 17-14 15,1 11-7-15,-2 19-4 16,0 6-3-16,-3 12 11 15,4 8 3-15,4 5 3 16,-2-1 0-16,6-4-19 0,1-6-79 16</inkml:trace>
  <inkml:trace contextRef="#ctx0" brushRef="#br0" timeOffset="151405.4314">20615 14971 848 0,'-4'5'417'16,"-4"7"-96"-16,2 7-170 0,-2 2-64 16,4 2-26-16,1-3-40 15,2 4-8-15,4-5-6 16,1-2-9-16,7-6-108 16,-1-5-145-16</inkml:trace>
  <inkml:trace contextRef="#ctx0" brushRef="#br0" timeOffset="151520.778">20648 14850 1376 0,'0'-1'529'0,"-3"-5"-392"0,0 4-57 16,3 2-56-16,0 0-79 15</inkml:trace>
  <inkml:trace contextRef="#ctx0" brushRef="#br0" timeOffset="151788.4303">20900 14820 958 0,'0'-2'488'0,"1"-2"-126"0,0 1-176 16,-1 3-114-16,0-1-64 15</inkml:trace>
  <inkml:trace contextRef="#ctx0" brushRef="#br0" timeOffset="153201.6248">22049 14509 766 0,'-15'9'356'15,"-14"13"-119"-15,3 14-145 16,1 16-58-16,9 4 0 16,9 17-3-16,6 4-3 0,15-3-7 15,4 0-3-15,9-23-4 16,2-10-1-16,1-17 0 15,3-8-3-15,-2-10-147 16</inkml:trace>
  <inkml:trace contextRef="#ctx0" brushRef="#br0" timeOffset="153538.7748">22191 14600 774 0,'-1'0'325'16,"-1"2"-170"-16,0 9-67 0,-1 7-17 16,3 10-11-16,1 3-10 15,6 2-24-15,3 0-5 16,4-7-6-16,3-3-2 0,5-10 4 16,2-6 5-1,2-14 5-15,-1-6 3 16,-5-6-3-16,-5-3-2 15,-8 0-2-15,-4-4-4 16,-4 10 6-16,0 5 2 16,-3 11-1-16,-4 8-1 15,4 8-11-15,-3 5-5 0,9 12-6 16,-1 4-1 0,3 3 0-16,1 5-1 0,0-6-58 15,1-3-75-15</inkml:trace>
  <inkml:trace contextRef="#ctx0" brushRef="#br0" timeOffset="153837.2807">22612 14691 1154 0,'-12'-6'454'16,"-11"-2"-320"-16,0 5-53 15,3 10-59-15,2 8-24 16,7 12-13-16,5 7 1 16,6 10 10-16,4 0 4 15,11 3 2-15,2-9 3 0,10-16 29 16,3-12 21 0,-2-22 48-16,0-5 15 15,-10-15 0-15,-7-4-14 0,-12-4-41 16,-12 2-18-1,-10 3-31-15,-4 9-17 16,2 7-113-16,6 8-98 16</inkml:trace>
  <inkml:trace contextRef="#ctx0" brushRef="#br0" timeOffset="154079.1567">22708 14593 730 0,'-5'-1'365'0,"-2"-1"-98"16,-1 5-184-16,3 3-24 15,5 5 0-15,5 3 7 16,8-2 10 0,5-2 12-16,1-3 6 15,1-4 7-15,-9-4 8 0,-4-6-17 16,-7-4-33-1,-8-4-16-15,-3 0-93 0,0 6-80 16</inkml:trace>
  <inkml:trace contextRef="#ctx0" brushRef="#br0" timeOffset="154277.8935">22832 14554 1135 0,'8'1'514'0,"10"6"-216"0,-5 14-170 16,1 6-36-16,-2 17-15 16,1 8-9-16,-5 16-22 15,-5 9-11-15,-8 2-20 16,-10-8-3-16,0-18-12 16,1-12-53-16,3-22 88 15</inkml:trace>
  <inkml:trace contextRef="#ctx0" brushRef="#br0" timeOffset="154793.0166">22874 13320 778 0,'11'0'334'0,"22"21"-185"0,10 29-55 15,16 48-58-15,8 33 7 16,1 52 7-16,-2 10 1 16,-24 35-13-1,-16-9-6-15,-30-26-7 0,-18-8-3 0,-17-52 1 32,-6-14-1-32,1-34-2 15,5-19 0-15,17-17-12 0,9-12-91 0</inkml:trace>
  <inkml:trace contextRef="#ctx0" brushRef="#br0" timeOffset="155399.8633">23257 13384 539 0,'-1'-10'351'0,"0"-8"15"16,8 4-174-16,8 0-17 16,9 5-43-16,4 3-22 15,0 14-49-15,2 12-24 16,-9 13-23-16,-7 5-2 0,-14 6 4 16,-14-3 1-16,-11-1 2 15,-2-4 0 1,3-12-2-16,7-6-1 0,14-8 0 15,6-7 4-15,13-3 10 16,7-1 10-16,7-3 6 16,9 2-2-16,6 2-14 15,0 0-10-15,-5 2-8 16,-8 1-1-16,-14 0-2 16,-6-4 8-16,-7 1-111 15</inkml:trace>
  <inkml:trace contextRef="#ctx0" brushRef="#br1" timeOffset="162347.0043">11104 14062 256 0,'22'-19'149'0,"18"-20"8"16,-10 1-7-16,-13 18 31 16,-15 5-16-16,-20 23-32 15,-13 22-13-15,-39 24-50 16,-17 17-5-16,-18 28-21 16,-3 14-14-16,1 8-23 15,6-5-1-15,17-18 0 16,11-17 2-16,25-27 4 15,11-8 0-15,21-21-3 16,5-13-6-16,11-11-53 16,8-5-98-16</inkml:trace>
  <inkml:trace contextRef="#ctx0" brushRef="#br1" timeOffset="163498.5705">14892 14639 380 0,'-4'1'166'0,"-7"2"-66"16,1-1-29-16,-2 4 10 15,-2-1 14-15,-3 0 23 16,-3 2 9-16,-9 10 10 15,-7 9-3-15,-14 29-21 0,-18 19-11 16,-22 24-34-16,-6 9-14 16,1 4-20-16,11-8-7 15,31-17-17-15,12-11-64 16</inkml:trace>
  <inkml:trace contextRef="#ctx0" brushRef="#br0" timeOffset="225299.5933">6071 12800 445 0,'-2'0'203'0,"-5"-1"-80"0,0 0-13 16,-5-2 9-16,0 1-1 15,-4 2 1-15,1 0-10 16,-1 3-34-16,2 1-11 15,5 7-32-15,5 3-9 16,8 9-9-16,1 5-5 16,12 9 2-16,-6-1-1 15,5 1 5-15,-4-9 3 0,-12-8 7 16,0-2 6-16,-14-6 7 16,-2 2 3-16,-2-14-48 15,-6-4-60-15,5-16-356 16</inkml:trace>
  <inkml:trace contextRef="#ctx0" brushRef="#br0" timeOffset="225534.6443">6155 12825 561 0,'0'0'269'0,"0"5"-84"16,-1 7-15-16,1 12-29 0,0 3-8 16,6 9-41-16,2 1-24 15,5 0-33-15,2-6-16 16,1-9-9-16,0-6-23 16,-3-9-111-16,-5-1-105 15</inkml:trace>
  <inkml:trace contextRef="#ctx0" brushRef="#br0" timeOffset="225675.4157">6169 12648 874 0,'-2'-9'452'0,"0"-7"-108"15,-1 5-185-15,2 7-115 16,1 5-63-16,0 7-449 15</inkml:trace>
  <inkml:trace contextRef="#ctx0" brushRef="#br0" timeOffset="226104.1811">6280 12992 542 0,'-2'-5'263'0,"2"-2"-85"15,1-3-50-15,7-2-16 0,7 8 2 16,0 0 4-16,6 10 1 16,-2 10-25-16,-3 1-15 15,1 5-26-15,-4 1-15 16,-2 2-17-16,-5-6-4 15,-4-2-4 1,-3-2 0-16,-4-8 7 0,0-2 5 16,1-10-1-16,3-6-4 15,6-15-10-15,7-2-9 16,8-5-4-16,-2-1-1 16,3 7 10-16,2 6 10 15,-2 16 19-15,-1 9 9 16,-1 14 6-16,-4 5-6 15,-4 2-9-15,0 3-7 0,-4-3-10 16,-3-1-1-16,-2 1-5 16,1-6 33-16,0 1-280 0</inkml:trace>
  <inkml:trace contextRef="#ctx0" brushRef="#br0" timeOffset="229393.3624">11440 14131 565 0,'-17'-4'291'16,"-15"1"-96"-16,5 6-60 0,8 10-24 16,8 9-48-1,10 2-18-15,13 3-13 0,5-1 7 16,12 2 4-16,2 1 27 15,-1-1 2-15,-9 0 9 16,-15 0 26 0,-9 1-18-16,-19-4-17 0,-4 0-13 15,-6-7-29-15,2-9-12 16,11-9-61-16,5-7-64 16,11-8-216-1</inkml:trace>
  <inkml:trace contextRef="#ctx0" brushRef="#br0" timeOffset="229590.6832">11633 14196 696 0,'-4'2'376'0,"-4"4"-67"16,0 6-103-16,-2 8-91 15,1 4-29-15,9 12-45 16,0 0-16-16,9 9-18 0,2-3-2 15,3-6-70 1,2-8-73-16</inkml:trace>
  <inkml:trace contextRef="#ctx0" brushRef="#br0" timeOffset="229719.6824">11552 14007 1065 0,'0'-4'406'15,"0"-9"-306"1,1 10-59-16,6 7 0 0,1 4-112 16</inkml:trace>
  <inkml:trace contextRef="#ctx0" brushRef="#br0" timeOffset="230003.6543">11732 14229 825 0,'2'10'382'0,"2"14"-157"0,-4 4-63 16,0 3-64-16,0 3-25 16,-3-6-36-16,8 2-9 15,2-9-10-15,-2-8-1 16,1-13 3-16,-2-12 0 16,2-14-1-16,2-8 0 0,7-6-10 15,7 1-3-15,-3 2 14 16,3 8 7-16,-8 19 23 15,-3 10 12-15,-2 18-1 16,-1 12-8-16,1 16-17 16,-3 3-10-16,2 1-13 15,2-4-2-15,-1-9-17 16,1-6-88-16</inkml:trace>
  <inkml:trace contextRef="#ctx0" brushRef="#br0" timeOffset="232869.4017">15320 14930 180 0,'3'-10'158'0,"2"-10"82"15,-4 0-23 1,-7 2 8-16,-7 0-5 16,-11 7-45-16,-6 5-19 15,-3 13-58-15,-3 7-30 16,8 17-45-16,5 6-13 0,15 9-15 15,11 2-3-15,15-8 3 16,11-6 2 0,16-15 10-16,4-4-35 15,3-15-157-15,-3-6-163 0</inkml:trace>
  <inkml:trace contextRef="#ctx0" brushRef="#br0" timeOffset="233348.002">15646 14949 511 0,'5'-4'296'0,"-9"-10"-23"15,1 5-99-15,-10 3-57 16,-4 0-18-16,-4 8-27 16,-7 4-16-16,-2 8-34 15,-1 6-17-15,9 5-25 0,8 0-6 16,14 2-6-16,11-1 3 16,12-6 13-16,6 0 7 15,2-11 18-15,1-6 12 16,-11-12 55-16,-3-6 19 15,-6-10 24-15,-5-3-1 16,-8-5-40-16,-2-2-16 16,-3 6-36-16,1 3-16 0,12 13-28 15,0 6-9-15,13 9-1 16,11 6 7-16,4 10 11 16,2-2 5-16,-5 3 4 15,-8 1-1-15,-10-4 46 16,-10 6 39-16,-15-1 37 15,-9 2 6-15,-6 5-41 16,3-3-37-16,12-3-94 16,9 1 380-16</inkml:trace>
  <inkml:trace contextRef="#ctx0" brushRef="#br0" timeOffset="237199.8446">21266 14738 358 0,'-4'-5'209'0,"-8"-5"-5"0,-5 2-17 0,-3 1-44 16,-2 4-22-16,-2 5-53 15,0 4-22 1,2 14-26-16,2-2-9 0,3 20-10 16,3 4-3-1,14 0 2-15,5 5 1 16,14-13 3-16,6-8 3 0,8-11 1 15,3-8 9 1,5-11-233-16</inkml:trace>
  <inkml:trace contextRef="#ctx0" brushRef="#br0" timeOffset="237630.7673">21479 14782 654 0,'-2'-3'294'16,"-11"-2"-135"-16,4 2-32 15,-5 5-47-15,-2 1-28 0,-6 7-42 16,0 2-10 0,5 8-14-16,1 5-5 15,8 6-8-15,10 5 0 16,12 0 15-16,2-6 7 0,15-12 35 15,-2-10 24-15,-6-19 57 16,6-8 27-16,-13-10 8 16,-5-7-11-16,-10 1-53 15,-9 2-27-15,-12 13-139 0,-6 11-159 16</inkml:trace>
  <inkml:trace contextRef="#ctx0" brushRef="#br0" timeOffset="238236.39">21737 14746 467 0,'-9'-7'333'15,"-4"-4"12"-15,-6 5-152 0,1 2-38 16,-1 4-77-16,3 4-29 16,7 4-38-16,0 6-10 15,3 6-14-15,4 0-3 16,4 8-3-16,6 3 7 16,12 1 11-16,6 1 3 15,4-4 10-15,-1-2 17 16,-9-3 37-16,-9-7 24 15,-16-2 32-15,-7-9-11 0,-16-6-33 16,0 2-22-16,0-5-33 16,0-4-20-16,11 2-157 15,3-3-378-15</inkml:trace>
  <inkml:trace contextRef="#ctx0" brushRef="#br0" timeOffset="305791.9874">23656 14236 546 0,'-10'0'295'16,"-10"0"-66"-16,6 0-40 15,7 1-62-15,8 2-13 16,20-2-16-16,12 1-8 16,23-2-18-16,9-3-19 15,14 2-31-15,2 1-8 16,-9 1-3-16,-7 2 3 0,-27 0-71 16,-13 3-60-1,-20 3-114-15,-13-1-88 0</inkml:trace>
  <inkml:trace contextRef="#ctx0" brushRef="#br0" timeOffset="306097.7938">23677 14320 384 0,'-8'1'240'15,"-10"4"-10"1,10 0-48-16,16 3-47 0,10 3-11 16,19-1-25-1,10-2-14-15,8-3-38 0,10-3-14 16,-2-5-6-1,-3-5-17-15,-8-6-60 16,-14-6-16-16,-18 1-27 16,-10-3 5-16,-13 0 50 15,-9 2 12-15,4 7 26 16,3 4 12-16,12 6 19 16,12 4 9-16,13 5 9 15,4 3 3-15,-4 5 19 16,-2 0 8-16,-20 1 13 15,-10 1-2-15,-13-4-26 16,-15-1-15-16,-7-4-45 16,-3-4-56-16,-1-3-239 0</inkml:trace>
  <inkml:trace contextRef="#ctx0" brushRef="#br0" timeOffset="306289.7712">23694 14198 767 0,'-15'2'356'0,"-19"4"-150"16,2 6-27-16,5 11-31 15,7 9-21-15,16 9-32 16,8 4-12-16,26 1-35 16,15-3-12-16,28-16-97 15,18-9-424-15</inkml:trace>
  <inkml:trace contextRef="#ctx0" brushRef="#br0" timeOffset="307130.1701">1601 15903 822 0,'12'-1'352'0,"12"-5"-170"0,33 5-122 0,13 1-5 16,26 2-26-16,-2 5-11 16,-8-4-3-16,-6 3 4 15,-17-6-67-15,-4-1-76 16</inkml:trace>
  <inkml:trace contextRef="#ctx0" brushRef="#br0" timeOffset="307450.3668">1725 16039 609 0,'-8'-3'327'0,"-1"3"-54"0,14 0-144 16,29-3-60-16,17 1-21 0,29-4-19 31,7 1-9-31,-4 2-10 0,-6 3 1 16,-22-1-23-16,-10-2-39 15,-16 3-66-15,-12 0-37 16,-12-3-52-16,-5-1 15 16,0-8 44-16,2-7 38 15,9 0 116-15,6 1 65 16,8 5 65-16,4 5 23 16,-1 10 4-16,-2 7-10 15,-7 11-1-15,-9 3-10 0,-10 2-31 16,-8-3-28-16,-14-4-31 15,-4-1-53-15,-15-2-246 16</inkml:trace>
  <inkml:trace contextRef="#ctx0" brushRef="#br0" timeOffset="307610.9061">1734 15854 1191 0,'-24'7'445'0,"-17"15"-338"15,7 7-19-15,21 7-18 0,15 5-18 16,24-1-22-16,16-5-8 16,24 0-47-1,9-9-124-15</inkml:trace>
  <inkml:trace contextRef="#ctx0" brushRef="#br0" timeOffset="308473.4933">3100 15927 694 0,'0'-12'322'16,"3"-15"-115"-16,2-8-22 16,6-9-18-16,-3-2-11 15,2 7-35-15,-9 4-1 16,1 19-9-16,-2 9-29 16,-3 17-24-16,3 11-25 15,4 24-33-15,4 14 8 0,4 21 4 16,0-5 3-1,-4-10 4-15,-3-8-1 0,-2-20-2 16,2-5 10 0,2-9-161-16,0-9-180 0</inkml:trace>
  <inkml:trace contextRef="#ctx0" brushRef="#br0" timeOffset="308822.9443">3601 15874 1102 0,'-1'1'464'0,"-2"4"-258"0,13 2-71 0,17-1-68 16,11 1-14-1,19-3-23-15,2-4-10 16,-1-1-3-16,-2-3-26 15,-16-2-129-15,-8 2-105 16</inkml:trace>
  <inkml:trace contextRef="#ctx0" brushRef="#br0" timeOffset="308987.1076">3630 16049 840 0,'3'5'367'0,"18"2"-176"31,6-3-37-31,24 1-38 16,8-1-35-16,6 3-49 15,-3-1-104-15</inkml:trace>
  <inkml:trace contextRef="#ctx0" brushRef="#br0" timeOffset="310683.8051">4493 15996 315 0,'-2'-11'188'0,"2"-3"-21"0,6-9-45 16,0-8 7-16,12-6 11 15,-6-6 5-15,7 1 11 16,0 4-4-16,-8 8-13 16,-3 10-4-16,-7 12-22 15,-4 4-24-15,-4 18-45 0,1 13-24 16,-3 16-26-16,4 14 3 16,5 3 7-1,-1-4 1-15,12-10-38 16,4-6-60-16,12-12-207 15</inkml:trace>
  <inkml:trace contextRef="#ctx0" brushRef="#br0" timeOffset="310991.6578">5006 15829 864 0,'-11'-19'487'15,"-10"-14"-53"-15,-6 15-265 0,0 7-45 16,-6 15-77-16,0 7-33 16,8 19-38-1,3 9-6-15,14 18 3 0,8 5 8 16,21 0 15-16,9-9 4 16,8-15 0-16,4-9 4 15,-2-23 7-15,2-5 5 16,-3-20 15-16,-4-10 6 15,-16-19 50-15,-14-9 14 16,-21-7 7-16,-13 0-7 16,-6 15-62-16,4 10-17 15,8 23-139-15,12 11-119 0</inkml:trace>
  <inkml:trace contextRef="#ctx0" brushRef="#br0" timeOffset="311279.5547">5418 15664 1057 0,'2'-9'492'15,"3"-5"-205"-15,6 6-78 16,-4 13-108-16,-4 6-40 15,4 17-56-15,-7 9 2 16,0 23 2-16,3 11 1 16,-3 7-1-16,2 0-1 15,1-18 1-15,9-13-1 16,4-18 2-16,-1-7-1 16,6-14-65-16,-6-7-64 0</inkml:trace>
  <inkml:trace contextRef="#ctx0" brushRef="#br0" timeOffset="311429.002">5259 15926 922 0,'0'1'420'0,"5"6"-162"16,11 3-76-16,20 5-84 16,6-1-17-16,8 1-49 15,0-5-13-15,0-5-100 16,-1 4-204-16</inkml:trace>
  <inkml:trace contextRef="#ctx0" brushRef="#br0" timeOffset="311711.0908">5903 15926 1620 0,'0'8'88'16,"-1"8"8"-1,-3 7 72-15,-7 5-56 0,-8-4-23 16,-7-3-42-16,-4 2-10 0,-3-11-4 15,-2 0-2-15,5-13-12 16,3-8-22 0,8-9-52-16,4-6-15 15,9-7 1-15,6 0 13 0,16 5 27 16,8 9 18-16,9 14 18 16,2 5 14-1,2 14 26-15,-3 5-3 16,-7 7-8-16,-3-1-8 15,-10 1-11-15,0-3-1 0,-6-4-106 16,-1-4-106-16</inkml:trace>
  <inkml:trace contextRef="#ctx0" brushRef="#br0" timeOffset="311981.1983">5986 15958 1097 0,'0'5'510'0,"8"12"-242"15,0 7-90 1,1 4-24-16,3 5-50 0,-11-10-17 16,1-3-34-16,-2-7-16 15,5-11-10 1,0-1-3-16,7-14-8 16,4-6-5-16,6-10-12 0,6-1-4 15,0 1-1-15,2 7 1 16,-3 10 1-16,-4 10 0 15,-6 16 17 1,-8 7 4-16,-4 9 5 0,-3-2-1 16,-4 2 7-16,1-2-53 15</inkml:trace>
  <inkml:trace contextRef="#ctx0" brushRef="#br0" timeOffset="312490.3958">6667 15545 1067 0,'-11'5'441'0,"-19"11"-251"15,-12 12-42-15,-10 17-34 16,1 13-25-16,13 21-44 15,11 7-11-15,28 1-19 16,16-9-2-16,32-21 1 0,11-17 0 16,14-17-75-1,-2-10-77-15</inkml:trace>
  <inkml:trace contextRef="#ctx0" brushRef="#br0" timeOffset="312839.2557">6772 15699 875 0,'1'-3'442'0,"2"2"-133"0,-3 6-98 16,0-5-89-16,-1 10-37 0,-12 49-40 16,7-26-13-16,4 4-15 15,5-3-4 1,10-7-5-16,7-21-1 15,-10-4 3-15,0 2 2 0,35-12-14 16,0-9-16-16,-3-18-16 16,-26 7 0-16,-5-1 17 15,-6 2 15-15,-5 6 26 16,-3 3 12-16,-8 8 10 16,1 10 1-16,4 11-10 15,3 8-14-15,3 16-14 16,2 6-3-16,1 12-5 15,2 0 0-15,7 1-54 16,-2-8-78-16,3-9-289 16</inkml:trace>
  <inkml:trace contextRef="#ctx0" brushRef="#br0" timeOffset="313148.2784">7336 15845 810 0,'-7'-13'471'16,"-1"-9"-85"-16,-9 7-144 0,-6 3-51 15,-3 9-88-15,-2 2-38 16,1 11-46-16,3 7-16 16,8 10-10-16,4 10 2 15,12 8 0-15,10 3 3 16,12-7 3-16,6-6 0 15,9-15 6-15,-1-6 3 16,-2-14 11-16,1-8 8 16,-14-13 19-16,-6-7 4 15,-10-10-3-15,-5-3-9 16,-5 1-46-16,-8 4-48 0,-7 12-161 16,-4 6-288-16</inkml:trace>
  <inkml:trace contextRef="#ctx0" brushRef="#br0" timeOffset="313394.0008">7508 15702 1048 0,'-9'-1'461'0,"-6"0"-252"0,1 5-53 16,6 7-95-16,4 3-26 15,9-3-14-15,6-2 8 16,8-2 26-16,2-6 19 16,-4-4 33-16,-2-3 3 0,-11-5-16 15,-4-2-17-15,-11-1-47 16,-4 1-12 0,-5 7-105-16,7 6-81 0</inkml:trace>
  <inkml:trace contextRef="#ctx0" brushRef="#br0" timeOffset="313615.4494">7622 15634 1085 0,'9'2'497'0,"14"11"-208"16,6 7-102-16,7 8-62 15,0 9-26-15,-9 15-30 0,-3 6-12 16,-13 8-20-16,-7-2 2 15,-16-13 56-15,-12-10 18 16,-15-14 14 0,-3-6-10-16,5-5-71 15,2-1-23-15,15 0-106 0</inkml:trace>
  <inkml:trace contextRef="#ctx0" brushRef="#br0" timeOffset="315337.8486">8083 15994 915 0,'14'0'425'0,"30"-3"-162"0,11 2-48 15,15 1-71 1,2 1-41-16,-6 5-67 0,-11-1-90 0</inkml:trace>
  <inkml:trace contextRef="#ctx0" brushRef="#br0" timeOffset="316074.7917">8786 15957 545 0,'6'-11'298'0,"-1"-8"-67"16,10-8-88-16,2-1-13 16,-2-11-24-16,0 0 9 15,-5 0 3-15,1 2 0 0,-11 14-8 16,-3 6-25-16,-3 17-46 16,-1 13-17-16,1 19-29 15,6 12-6-15,2 14 6 16,2 2 4-16,5-7 8 15,3-6-7-15,1-20-156 16,-2-7-200-16</inkml:trace>
  <inkml:trace contextRef="#ctx0" brushRef="#br0" timeOffset="316231.6438">8699 16024 581 0,'-1'0'346'0,"7"1"36"15,13 0-158-15,26 5-82 16,7-5-10-16,19 1-64 0,5 1-24 16,2 0-6-16,0 0-73 15,-18 0-426-15</inkml:trace>
  <inkml:trace contextRef="#ctx0" brushRef="#br0" timeOffset="316529.2496">8827 16160 1041 0,'0'-8'459'15,"0"-3"-266"-15,16 2-83 16,7 9-28-16,13 9-60 16,5 2-12-16,-2 11-4 15,-6 3-1-15,-23 7 0 16,-12 6 1-16,-24 5 4 15,-6 1 2-15,-6-11 5 16,-4-9 2-16,16-13 1 16,3-10-1-16,13-3-9 15,10-3-6-15,4-1 4 16,10 3 1-16,16 4 13 16,8 5 2-16,15 4-7 15,6 4 0-15,0 0-97 16</inkml:trace>
  <inkml:trace contextRef="#ctx0" brushRef="#br0" timeOffset="316888.5357">9408 16012 1101 0,'0'0'529'0,"0"2"-187"15,0 1-117-15,0-4-95 16,0-1-47-16,0 1-105 16,0 0-87-16</inkml:trace>
  <inkml:trace contextRef="#ctx0" brushRef="#br0" timeOffset="317625.4662">9834 15836 249 0,'11'-1'158'15,"11"-3"31"-15,1-3 7 16,-5-2 12-16,-4 0 3 15,-8-2-29-15,-6 1-27 16,-13-1-51-16,-2-1-24 16,-7 3-29-16,1 2-8 15,-2 7-16-15,0 2-9 0,5 11-25 16,3 5-12-16,6 10-7 16,9 2 1-1,5 5 12-15,6-3 7 0,11-11 10 16,-4-11 4-16,5-16 6 15,-1-8 2-15,-9-9 3 16,-1 1 1-16,-12 2-2 16,-2 1 0-16,-1 11 1 15,-3 6-3-15,6 12-4 16,0 7-7-16,8 13-9 16,5 5-3-16,3 7 1 15,1-1 2-15,-8-2 3 16,-6-4 1-16,-16-9 9 15,-7 1 5-15,-6-10 12 16,-6-3 6-16,2-12 1 0,5-6-5 16,10-8-25-16,8-5-35 15,11 0-127-15,7 5-162 16</inkml:trace>
  <inkml:trace contextRef="#ctx0" brushRef="#br0" timeOffset="317759.298">10150 16133 1294 0,'-4'0'540'15,"-8"-1"-327"-15,1-2-96 16,5 3-63-16,3 0-87 0</inkml:trace>
  <inkml:trace contextRef="#ctx0" brushRef="#br0" timeOffset="318118.4565">10236 15925 1005 0,'0'-5'494'16,"6"2"-129"-1,9 7-179-15,13 13-96 0,6 9-11 16,6 4-31-16,-3-4-16 0,-14 2-12 15,-11-4-4-15,-21 3-3 32,-9-1 1-32,-8-4 3 0,-1-3 2 0,4-17-22 31,3-3-22-31,12-14-31 0,8-5-10 16,12-13 15-16,12-4 17 0,15-13 24 15,5-5 6-15,-2 2 28 16,-8 1 27-16,-26 12 42 15,-15 8 17-15,-33 12-4 16,-11 6-27 0,-3 12-39-16,-3 5-19 0,19 11-89 15,7 3-116-15</inkml:trace>
  <inkml:trace contextRef="#ctx0" brushRef="#br0" timeOffset="319295.8526">11259 15265 871 0,'-16'0'394'0,"-29"12"-179"16,-15 20-48-16,-16 50-63 0,-13 26-21 15,16 63-41-15,15 18-14 16,41 17-11-16,26 5-9 16,38-36-1-1,18-17 0-15,23-49-91 16,12-26-300-16</inkml:trace>
  <inkml:trace contextRef="#ctx0" brushRef="#br0" timeOffset="319855.5674">11234 16092 1171 0,'19'-1'388'16,"56"-1"-359"0,42 4-77-1,59 1 39-15,44 2 29 16,44 0 41-16,10 2 12 0,24 7-8 0,-15-1-19 15,-22 3-27-15,-27 0-3 0,-55 0-2 16,-23 2 36-16,-56-2-269 16</inkml:trace>
  <inkml:trace contextRef="#ctx0" brushRef="#br0" timeOffset="320325.6878">11966 15769 509 0,'0'2'260'0,"5"-1"-23"15,1-3-43-15,7-8-30 16,4-6-21-16,11-9-59 16,1-7-11-16,2-5 2 15,-3-4 6-15,-10 0-3 16,-3 7-10-16,-8 10-9 16,-3 12-22-16,-4 20-28 15,-2 15-9-15,2 22-24 16,4 10 7-16,2 12 16 15,-4 0 3-15,5-2-88 16,1-10-95-16</inkml:trace>
  <inkml:trace contextRef="#ctx0" brushRef="#br0" timeOffset="320622.428">12589 15655 935 0,'-12'-12'421'16,"-16"-6"-196"-16,-5 2-52 15,-4 12-85-15,0 7-30 0,6 12-55 16,7 8-14-16,12 10-14 16,12 4-2-16,19 4 11 15,7-5 9-15,18-9 22 16,7-10 16-16,-4-17 48 15,-2-8 26-15,-14-15 24 16,-12-7 9-16,-17-9-32 16,-4 2-25-16,-23 6-44 15,-6 3-28-15,-7 18-155 16,-5 7-105-16</inkml:trace>
  <inkml:trace contextRef="#ctx0" brushRef="#br0" timeOffset="321154.6326">12730 15409 490 0,'-5'-6'278'16,"-5"-4"-57"-16,2-3-87 15,12 2-42-15,3-2-21 16,3 2-3-16,12 3-3 15,0 5 5-15,4 7-17 16,1 5-6-16,-16 11 17 0,-6 4 6 16,-18 6 14-16,-3 1 6 15,1-1-8-15,4-8-7 16,16-4-18-16,10-3-11 16,17-8-22-16,6 0-4 15,17-8-4-15,6 0-9 16</inkml:trace>
  <inkml:trace contextRef="#ctx0" brushRef="#br0" timeOffset="322254.7174">11368 16537 311 0,'11'-20'205'0,"13"-12"75"0,6 2-10 16,-1 8-28-16,-1 12-23 15,-6 10-92-15,-5 10-34 0,-10 12-21 31,-4 6-4-31,-5 6-19 0,-7 4-9 16,2 1-21-16,0-1-6 16,8-5-5-16,8-7-1 15,12-10 4-15,9-8 3 16,7-13 6-16,1-9 2 16,-4-16 4-16,-9-5-1 15,-10-4 0-15,-8 0 0 16,-5 9-7-16,-2 5-5 15,-7 14-6-15,3 10-5 16,-8 18-2-16,5 11-1 0,6 12-2 16,0 3 2-16,9 3 1 15,-1-1 19-15,2-6-109 16,-2-3-78-16</inkml:trace>
  <inkml:trace contextRef="#ctx0" brushRef="#br0" timeOffset="322424.2755">11859 16767 860 0,'-1'4'415'15,"-1"11"-156"-15,-2 6-30 16,4 12-67-16,-4 10-42 16,3 2-60-16,-1-4-19 15,1-7-19-15,1-13-35 16,4-13-153-16</inkml:trace>
  <inkml:trace contextRef="#ctx0" brushRef="#br0" timeOffset="322698.6766">11924 16664 769 0,'6'-6'434'0,"5"-5"-41"16,-4 3-186-16,-4 10-109 0,-3 1-41 15,-1 5-163-15</inkml:trace>
  <inkml:trace contextRef="#ctx0" brushRef="#br0" timeOffset="323048.6972">11904 16290 618 0,'10'-9'364'0,"11"-12"-6"16,9 12-133-16,2 3-65 15,2 7-44-15,-8 11-48 0,-13 2 3 16,-23 12 7-16,-14 3-1 16,-11 6-21-16,1-1-18 15,12-9-30-15,15-4-6 16,27-12-2-16,14 0-1 0,24-4 1 31,1-1 4-31,-6 1-1 16,-8 4-7-16</inkml:trace>
  <inkml:trace contextRef="#ctx0" brushRef="#br0" timeOffset="324011.7808">12654 16562 482 0,'1'-6'290'0,"-4"-10"-23"0,-5 4-20 15,-15 2-51-15,-8 6-13 0,-12 8-38 16,-5 9-33-16,0 11-56 15,7 6-28-15,19 6-34 16,13 2-9-16,28-5 1 16,17-4 2-16,24-10 7 0,5-9-20 15,-3-10-65 1,-3 0-58-16,-16-2-233 16</inkml:trace>
  <inkml:trace contextRef="#ctx0" brushRef="#br0" timeOffset="324306.1303">12842 16669 541 0,'-10'-10'340'0,"-11"-14"-29"15,-6 3-50-15,-2 4-102 16,0 3-39-16,6 14-55 16,0 3-18-16,8 9-31 0,7 3-12 15,6 2-7-15,10-1-2 16,12-2 4-1,3-1 3-15,9-9 8 16,1-2 1-16,1-8 2 16,5 0-1-16,-6-2-4 0,0 3-3 15,-3 9 8-15,-5 2 10 16,-8 10 25-16,-7 3 8 16,-11 9-1-16,-11 0-7 15,-6-1-19-15,-3-4-2 16,-3-9-59-16,3-7-65 15</inkml:trace>
  <inkml:trace contextRef="#ctx0" brushRef="#br0" timeOffset="324916.7785">13055 16425 677 0,'-4'-7'364'16,"-5"-6"-111"-16,10-3-105 15,9-2-33-15,12 3-46 0,5 4-12 16,6 10-9-16,-2 5-6 15,-10 8-23-15,-3 7 6 16,-15 4 16 0,-13 5 4-16,-10 3 8 15,-9 0-10-15,-2-7-18 0,10-4-4 0,13-10-4 32,11-8 0-32,23-2-6 0,2-5-1 0,15-2-3 15,4 2 28-15,0 2-146 16</inkml:trace>
  <inkml:trace contextRef="#ctx0" brushRef="#br0" timeOffset="325339.9301">13566 16413 862 0,'-30'14'439'0,"-21"5"-107"16,1 21-185-16,5 8-24 15,21 16-46-15,12 5-20 16,27 5-25-16,12-2-9 15,20-12-8-15,4-7-5 16,3-24-26-16,-2-7-72 16</inkml:trace>
  <inkml:trace contextRef="#ctx0" brushRef="#br0" timeOffset="325820.3738">13732 16513 803 0,'-3'5'357'15,"-2"6"-161"-15,-2 9-99 16,1 9 6-16,6 4-3 0,0 0-9 16,8-3-15-16,5-4-22 15,8-8-24-15,7-6-3 16,-1-12 7-16,2-8 2 15,-5-11-1-15,-2-7-4 0,-6-2-10 16,-3-6-3-16,-6 3-4 16,-2 0-3-1,-5 8-7-15,-2 8-8 16,-1 16-9-16,-2 12 2 0,-2 14 7 16,2 8 9-1,2 8 11-15,3 4-2 0,6 4-4 0,3 4-3 16,2-8 3-1,3-3-34-15,1-19-153 16</inkml:trace>
  <inkml:trace contextRef="#ctx0" brushRef="#br0" timeOffset="326108.0764">14257 16615 980 0,'-12'0'458'31,"-13"-6"-205"-31,1 8-128 0,-1 2-36 0,-1 7-58 16,3 8-15-16,7 10-12 15,6 6-3-15,12 5-4 16,6 1-4 0,10-6 6-16,2-7 5 15,13-19 16-15,4-8 9 16,2-18 36-16,0-7 17 15,-15-9 26-15,-12-3 5 16,-18 2-32-16,-12 2-22 16,-12 4-38-16,0 5-11 15,6 7-113-15,10 5-86 16</inkml:trace>
  <inkml:trace contextRef="#ctx0" brushRef="#br0" timeOffset="326405.5573">14408 16541 831 0,'-11'-3'428'0,"-9"-6"-90"16,3 10-185-16,8 6-99 15,6 4-19-15,11 4-18 16,5 0 3-16,8-1 13 0,5-5 10 16,-2-4 13-16,-1-4 5 15,-8-6 2-15,-5-3-8 16,-10-5-15-16,-5-4-38 16,-5 4-147-16,0 1-162 15</inkml:trace>
  <inkml:trace contextRef="#ctx0" brushRef="#br0" timeOffset="326554.8027">14621 16521 1236 0,'9'8'522'16,"10"15"-303"-16,-2 8-19 0,-3 16-75 16,-4 12-32-16,-10 14-49 15,-2 4-18-15,-18-7 0 16,-4-5-55-16,-2-19-147 15</inkml:trace>
  <inkml:trace contextRef="#ctx0" brushRef="#br0" timeOffset="326987.4374">13786 16216 943 0,'4'-1'399'0,"17"-2"-205"16,9 0-52-16,43-4-51 0,15-1-21 15,28 5-39-15,13 2-4 16,-14 9 1-16,-8 6-4 16,-39 2-50-1,-20 1-53-15</inkml:trace>
  <inkml:trace contextRef="#ctx0" brushRef="#br0" timeOffset="327500.113">14848 15407 841 0,'24'11'372'0,"20"17"-153"15,20 44-111-15,5 22-6 16,-2 70-6-16,-13 15-18 15,-29 28-12-15,-19 3-14 16,-35-42-9-16,-12-16-1 16,-21-44-5-16,1-18-1 15,7-31-8-15,3-16 0 16,19-23 114-16</inkml:trace>
  <inkml:trace contextRef="#ctx0" brushRef="#br0" timeOffset="345310.3361">15690 16147 907 0,'5'0'373'0,"19"-1"-211"0,14-1-30 16,32-9-46-16,16 5-21 16,7 2-45-16,-1-2-10 0,-17 8-1 15,-14 2-16-15,-21-1-98 31,-7 3-93-31</inkml:trace>
  <inkml:trace contextRef="#ctx0" brushRef="#br0" timeOffset="345549.7594">15727 16255 490 0,'9'-3'256'0,"12"-3"-64"0,24 3-24 15,17 0-1-15,19 5-27 0,4 2-28 16,-7 2-60-16,-10-1-13 16,-15-4-23-1,-12-5-31-15,-14-7-165 16,-6-2-233-16</inkml:trace>
  <inkml:trace contextRef="#ctx0" brushRef="#br0" timeOffset="345796.2368">16099 16033 551 0,'3'1'304'15,"15"8"-33"-15,8 3-99 16,19 7-63-16,12 1-39 15,-1-2-53-15,-2 3-14 16,-18-2 49-16,-13-1 21 16,-19-1 51-16,-9 0 41 15,-19 0 8-15,-8 1 2 0,-12 3-27 16,-5 1-26-16,6-1-52 16,13-3-25-1,12-2-27-15,9-1-22 16,9-3-122-16</inkml:trace>
  <inkml:trace contextRef="#ctx0" brushRef="#br0" timeOffset="349621.2232">15789 16073 558 0,'-9'-2'357'16,"-16"2"15"-16,-2 5-105 0,-10 7-101 15,1 8-33-15,0 10-57 16,8 4-25-16,11 7-38 15,9-1-3 1,25-1-10-16,7-4 3 0,17-6 15 0,6-4-4 16,2-8 0-16,0-4-28 15</inkml:trace>
  <inkml:trace contextRef="#ctx0" brushRef="#br0" timeOffset="350793.312">16923 16281 204 0,'0'0'133'15,"4"2"28"-15,-2 0-62 16,-2-2-10-16,0 0-4 16,0 0-15-16,0 0-3 15,0 0-4-15,4 7-6 16,-2-2 32-16,-1-3 18 0,-1-2 11 15,0 0 8 1,0 0-30-16,0-1-24 16,-1 0-21-16,0 0-12 0,0 0-24 15,-2-1-8-15,-1 0-11 16,2 1-5-16,1 1 2 0,0 0 1 16,0 0 6-1,1 0-37-15</inkml:trace>
  <inkml:trace contextRef="#ctx0" brushRef="#br0" timeOffset="351162.0246">17300 16329 454 0,'-3'-1'280'0,"-4"1"-14"0,-1 2-94 16,0 4-81-16,1 1-29 15,3 1-37-15,4-2-6 16,4-5 2-16,6 0 9 16,4-5 19-16,2-3 5 0,1-1 18 15,-3 1 10-15,-8 4 20 16,-7 3 2 0,-11 8-26-16,-3 2-20 0,-1-1-35 15,5-3-47-15</inkml:trace>
  <inkml:trace contextRef="#ctx0" brushRef="#br0" timeOffset="351530.314">17675 16388 637 0,'-1'1'321'15,"1"6"-87"-15,0 0-57 16,4 2-57-16,7 0-13 16,5-2-29-16,5-1-10 15,-3-6 8-15,-2-3 2 0,-9-9 1 16,-1-3-3-16,-6-8-34 16,-4-5-13-16,1 2-124 15</inkml:trace>
  <inkml:trace contextRef="#ctx0" brushRef="#br0" timeOffset="352084.9323">16964 16290 788 0,'-3'-2'347'0,"-6"-1"-184"16,2 1-42-16,-4 2-64 15,-2 2-16-15,-1 4-18 0,3 1-6 16,4 1-3-16,2 1-1 16,10 1 13-16,4-1 14 15,7 0 21-15,3-2 13 16,-3-5 10-16,-4-1-1 15,-11-3-6-15,-1-2-14 16,-5-1-95-16</inkml:trace>
  <inkml:trace contextRef="#ctx0" brushRef="#br0" timeOffset="352638.2116">18421 16124 725 0,'0'-2'329'31,"4"1"-138"-31,13 1-43 0,20 2-49 16,11-1-4-16,27-1-21 15,11 0-14-15,9 1-23 16,-9 5-5-16,-26 3-91 0,-17 2-71 0</inkml:trace>
  <inkml:trace contextRef="#ctx0" brushRef="#br0" timeOffset="352914.826">18481 16253 667 0,'-4'2'290'16,"4"9"-138"-16,4-2-13 16,19-2-19-16,13-6-3 15,25-8-19-15,15-4-17 16,17-3-28-16,-1 3-13 0,-20 5-19 16,-16 3-5-16,-27 6-77 15,-9 3-64 1</inkml:trace>
  <inkml:trace contextRef="#ctx0" brushRef="#br0" timeOffset="353143.1959">18902 16080 818 0,'12'3'339'0,"21"6"-188"0,7 2-49 16,6 5-26-16,-1 4-20 16,-14 0-28-16,-10 3 3 15,-22 2 6-15,-12 2 1 16,-19-3-3-16,1 1 15 16,-7-10-152-16,-2-6-198 15</inkml:trace>
  <inkml:trace contextRef="#ctx0" brushRef="#br0" timeOffset="353395.4566">18521 16124 875 0,'-19'-2'409'0,"-22"7"-158"16,-3 1-76-16,14 20-87 0,12 5-21 15,24 6-40-15,12 3-1 16,16-1-8-16,4-3 25 16,9-8-245-16</inkml:trace>
  <inkml:trace contextRef="#ctx0" brushRef="#br0" timeOffset="355676.514">19551 16236 690 0,'10'-22'326'15,"12"-13"-138"-15,11 1-59 16,5 4-20-16,5 13-30 15,-7 2-6-15,-7 16-4 16,-10 2 4-16,-13 10 3 16,-5 9-8-16,-10 4-21 15,-4 11-8-15,-2 6-20 16,0 2-8-16,8 0-6 16,7-4-2-16,12-7-3 15,6-8 1-15,16-19 5 16,4-7 3-16,1-18 4 0,-1-8 2 15,-13-11 4-15,-7-5-2 16,-3 5-4 0,-5-1-3-16,-5 14-6 0,5 5-1 15,-9 11-4-15,-1 8 2 16,0 10 3-16,-3 10 0 16,0 8 4-16,5 9-4 15,3 6-2-15,3 0 0 16,2-3-49-16,2-3-83 0</inkml:trace>
  <inkml:trace contextRef="#ctx0" brushRef="#br0" timeOffset="355908.3162">20218 16446 1080 0,'0'7'459'16,"-2"9"-247"0,2 7-64-16,-2 9-52 0,2 0-34 15,0 2-38-15,-2-3-8 16,2-8-7-16,4-5 3 16,4-12-90-16,2-7-78 15</inkml:trace>
  <inkml:trace contextRef="#ctx0" brushRef="#br0" timeOffset="356080.9448">20210 16292 1485 0,'1'-1'598'0,"3"-3"-407"16,0 0-64-16,-4 3-85 15,0 1 16-15,0 0-120 16</inkml:trace>
  <inkml:trace contextRef="#ctx0" brushRef="#br0" timeOffset="356733.9096">20593 16222 438 0,'-2'-10'262'0,"0"-7"-17"16,10-4-111-16,10 0-13 15,8 4-10 1,2 0-9-16,2 13-13 16,-1 6-8-16,-6 17-15 15,-1 8-3-15,-6 8-18 0,-1-1-6 16,4-6-12-16,3-7 0 15,5-17 7-15,-1-7 2 16,-5-15 0-16,-5-4-2 16,-9 0-24-16,-5 3-57 15,-8 12-166-15,-6 8-232 16</inkml:trace>
  <inkml:trace contextRef="#ctx0" brushRef="#br0" timeOffset="356940.4782">20584 16465 932 0,'5'0'472'16,"12"-1"-123"-16,25-1-181 16,14-6-17-16,18 0-65 0,0 5-28 15,-13 2-35-15,-11 1-6 16,-27 4-53-16,-6-3-73 15</inkml:trace>
  <inkml:trace contextRef="#ctx0" brushRef="#br0" timeOffset="357417.2026">21377 16292 854 0,'4'-2'397'16,"6"-6"-163"-16,8-8-20 15,3-12-59-15,3-4-39 16,4-5-58-16,-5 2-22 15,-2 7-1-15,-3 3 1 0,-8 16-4 16,1 8-5 0,-5 16-20-16,-2 11-4 15,-2 21 1-15,1 6 2 16,-1 11 1-16,1 3-1 16,3-10-1-16,2-8-10 0,4-18-133 15,-1-13-296 1</inkml:trace>
  <inkml:trace contextRef="#ctx0" brushRef="#br0" timeOffset="357720.7094">21926 16186 888 0,'-10'-8'440'0,"-7"-6"-130"16,2 4-97-16,-5 10-99 15,0 2-39-15,-3 11-63 16,-3 8-15-16,12 11-10 16,6 6-2-16,15 10-1 15,11-1 1-15,10-7 3 16,7-7 3-16,4-19 11 16,5-8 9-16,-4-20 32 15,1-7 18-15,-14-16 38 16,-9-4 16-16,-16-4 2 15,-12-1-16-15,-18 8-42 0,-5 2-27 16,1 14-37-16,2 11-36 16,12 13-163-16</inkml:trace>
  <inkml:trace contextRef="#ctx0" brushRef="#br0" timeOffset="357934.4804">22226 16507 1378 0,'-5'-1'628'0,"-6"-1"-263"16,3 5-169-16,4-3-98 0,0 2-44 15,4-2-47 1,0 0-35-16,0-1-133 0</inkml:trace>
  <inkml:trace contextRef="#ctx0" brushRef="#br0" timeOffset="358375.1266">22341 16080 891 0,'4'1'422'15,"7"2"-174"-15,8 4-132 0,9 3-1 16,3-3-66 0,2 1-19-16,0-6-11 0,-4-3 0 15,-5-2 0-15,-7-2-1 16,-8-2 2-16,-5 5-2 16,-5 3-7-1,-6 4-3-15,-5 7-2 0,1 8 2 0,-1 13 5 16,4 4 1-1,8 10-3 1,3 2-4-16,6-5-2 16,1 1 1-16,-1-13 1 15,0-8 19-15,-4-12-82 16,-2-10-82-16</inkml:trace>
  <inkml:trace contextRef="#ctx0" brushRef="#br0" timeOffset="358545.0328">22389 16242 1065 0,'8'2'477'15,"17"4"-209"-15,16-1-68 16,8-1-68-16,14 2-32 0,0-2-58 16,-5 1-13-1,-14 0-21-15,-10-4-78 0</inkml:trace>
  <inkml:trace contextRef="#ctx0" brushRef="#br0" timeOffset="359348.9882">23093 15991 996 0,'4'-1'400'0,"7"2"-255"16,3 5-38-16,1 14-41 15,-1 5-8-15,-8 4-17 0,-4-1-1 16,-2-6-7-16,-1-6-7 16,2-12-3-16,4-7-1 15,6-16-2-15,3-5 0 16,8-6-8-16,0-3-4 16,1 5 4-16,2 4 3 15,-2 11 7 1,0 11 8-16,-6 11 8 0,-6 5 2 15,-3 10 1-15,-7-5-4 16,-4 0-13-16,-3-5-6 0,4-5-6 16,0-3-1-16,10-9 1 15,2-5-1-15,3-11-1 16,3-2-2 0,3 3-5-16,2 2-1 15,0 7-7-15,0 7-2 0,-5 12-1 16,-2 6 2-16,-5 10 6 15,-5-3 2-15,0-1 1 16,-2 1 1-16,1-9-17 0,0 6-82 16</inkml:trace>
  <inkml:trace contextRef="#ctx0" brushRef="#br0" timeOffset="359585.0517">22983 16330 748 0,'0'2'402'0,"9"0"9"16,13 0-208-1,30 3-54-15,16-4 3 0,21 0-56 16,3-1-25-1,0 0-40-15,-8 1 18 16,-12-1-165-16,-8 0-121 0</inkml:trace>
  <inkml:trace contextRef="#ctx0" brushRef="#br0" timeOffset="360080.7983">23394 16526 866 0,'-18'-2'416'0,"-13"2"-163"16,-6 5-128-16,6 5-35 0,5 4-57 15,9-1-18-15,14 2-9 16,6 2-1-16,22 4 2 16,5-2 0-16,17 3-1 15,-2 0 3-15,-12-5 3 16,-4 2 34-16,-26-4 60 16,-4 1 32-16,-22-2 52 15,-9-6-13-15,-10-8-42 16,-5-6-33-16,4-8-54 15,8-1-24-15,16-1-66 16,10 1-19-16</inkml:trace>
  <inkml:trace contextRef="#ctx0" brushRef="#br0" timeOffset="381528.4906">1784 17771 517 0,'4'-4'282'0,"7"-8"-25"16,0 0-48-16,5-7-31 16,3-7-23-16,9-7-60 15,4-7-23-15,4-13-31 16,-4-3-9-16,-11-11 6 16,-10 0 14-16,-15-2 28 15,-1 5 5-15,-9 16 1 16,0 11-9-16,6 28-38 0,-1 14-11 15,14 30-26-15,0 17-9 16,14 22 0 0,7 9 4-16,5-3 4 15,5-6 0-15,-8-7 2 16,1-9-1-16,-6-12 5 0,-1-8 4 16,-7-16-72-16,-10-10-87 15</inkml:trace>
  <inkml:trace contextRef="#ctx0" brushRef="#br0" timeOffset="381664.8396">1948 17547 828 0,'12'3'375'0,"7"5"-125"16,14 8-187-16,9 3-2 0,0-3-39 15,0 4-129-15</inkml:trace>
  <inkml:trace contextRef="#ctx0" brushRef="#br0" timeOffset="381792.4948">1738 17483 1278 0,'-11'-4'514'16,"-13"0"-330"-16,18 8-159 15,12-1-23-15,17 10-51 0,12-2-78 16</inkml:trace>
  <inkml:trace contextRef="#ctx0" brushRef="#br0" timeOffset="382084.6156">2321 17669 768 0,'6'6'410'15,"15"3"5"-15,4-2-273 16,13-7-48-16,0-7-15 15,-7-9-39-15,0-3-3 16,-19-7 7-16,-16 5 2 16,2 11 0-1,1-1-4-15,-23-27-15 0,-12 6-11 0,-8 22-15 16,11 19-5-16,2 15 1 16,4 8 3-16,13 11 1 15,7 6-2-15,17 3-6 16,9 1-3-16,15-8 7 15,6-7-27-15,3-8-156 16,-3-11-63-16</inkml:trace>
  <inkml:trace contextRef="#ctx0" brushRef="#br0" timeOffset="382343.5506">2911 17489 1200 0,'-3'8'529'0,"-8"11"-275"16,-7 4-25-16,-10 4-87 0,-4 0-41 16,-2-6-56-16,1-9-20 15,4-6-58-15,5-7-23 16,6-10-22-16,5-5 3 16,8-6 34-16,5 3 17 15,11-2 35-15,3 12 19 16,10 5 18-16,5 10 9 15,4 16-4-15,2 1-11 16,-3 14-9-16,3-1-6 16,-7-2-73-16</inkml:trace>
  <inkml:trace contextRef="#ctx0" brushRef="#br0" timeOffset="382838.35">3668 17472 576 0,'3'7'358'16,"4"1"74"-16,2 10-228 0,0 5-68 15,-2 0-24-15,-4 5-67 16,-2-5-16-16,0-7-8 0,0-3-1 31,5-18-3-31,3-7-3 0,7-9-5 16,4-8-4-16,3 11-7 0,-1 4-6 16,4 9 21-1,0 7 21-15,-3 10 35 16,-1 5 20-1,-10 10-7-15,0 5-16 0,-4 6-29 0,-5-2-3 16,8 0 92-16</inkml:trace>
  <inkml:trace contextRef="#ctx0" brushRef="#br0" timeOffset="383564.6707">5001 17502 527 0,'-2'0'350'0,"-4"8"63"15,-4 9-143-15,-13 18-93 16,-9 6-37-16,-11 6-79 15,-3-2-21-15,4-18-8 16,7-12-3-16,9-22-13 16,6-11-11-16,9-12-20 0,8-3-7 15,8 4-5-15,10 5-5 16,13 13-6 0,4 8 5-16,11 14 10 0,2 10 12 15,-5 12 15 1,-3 3 2-16,-9 2 18 15,-2-7-61-15,1-8-156 16,-2-8-97-16,0-14-102 0,-6-3 66 16,-6-10 229-1,-2-2 155-15,-5 3 189 0,0 2 22 16,4 4-40-16,2 3-48 16,7 2-79-16,3-1-15 15,3-4-16-15,-1-2-5 16,-5-7-16-16,-4-2-5 0,-11-7-4 15,-5 1-1-15,-17 0-6 16,-6 1-4-16,-10 5-15 16,-3 2-10-16,6 11-20 15,3 6-9-15,14 15-10 16,5 6 3-16,5 16 20 0,5 5 8 16,6 8 11-1,5 3 2-15,6-4-3 0,1-4 0 16,2-9 13-1,-3-8-55-15</inkml:trace>
  <inkml:trace contextRef="#ctx0" brushRef="#br0" timeOffset="383733.6766">5429 17559 1296 0,'2'11'500'0,"10"18"-372"15,3 5-21-15,6 16-46 16,-2 5-20-16,0 7 3 16,-3-1-67-16,-1-14-212 15</inkml:trace>
  <inkml:trace contextRef="#ctx0" brushRef="#br0" timeOffset="383902.2942">5558 17527 1213 0,'-15'7'586'16,"-18"8"-217"0,-5 17-130-16,-7 20-112 15,-2 6-53-15,1 13-54 16,5-4-14-16,20-9-121 0,12-11-115 0</inkml:trace>
  <inkml:trace contextRef="#ctx0" brushRef="#br0" timeOffset="384059.9561">5731 17554 1041 0,'0'5'509'0,"-2"9"-160"15,-2 9-111-15,1 14-103 0,0 3-46 16,3 4-81-16,1-3 427 15</inkml:trace>
  <inkml:trace contextRef="#ctx0" brushRef="#br0" timeOffset="384862.8533">5932 17558 628 0,'3'-3'384'16,"3"-2"24"-16,-1 5-225 15,-3 10-66-15,-2 11-16 0,0 15-31 16,0 5-12-1,0 6-31-15,0-6-12 16,5-5-22-16,-3-10-41 0,6-21-116 16,5-6-83-1,3-22-111-15,6-10 20 0,1-5 121 16,-7 0 129-16,-2 2 218 16,-9 8 55-16,-7 6 63 15,-6 5-20-15,-10 14-40 16,-4 3-20-16,-5 11-58 15,6 6-24-15,8 0-54 16,2 2-14-16,14-1-14 16,8 1 1-16,11-2 4 15,9-1 1-15,10-6 3 16,-2-7-1-16,2-8 4 0,-2-5 5 16,-11-10 6-16,-5 2 2 15,-10 2-4-15,-5 1-5 16,-1 10-11-16,-3 5 3 15,2 12 4-15,0 6 2 16,0 10 3-16,-2-3-4 16,1-7-7-16,0-4 1 15,3-16 0-15,2-8-1 0,5-16-3 16,2-3 0-16,5-1-4 16,-5 3 1-16,1 7-4 15,0 4-2-15,-7 8-4 16,2 7-1-16,-5 7 13 15,-2 7 9-15,0 14 10 16,0 4 3-16,0 9-13 16,0 1-5-16,-3-7-3 15,-2-3-49-15,2-11-186 16</inkml:trace>
  <inkml:trace contextRef="#ctx0" brushRef="#br0" timeOffset="385019.6972">6302 17239 1148 0,'0'-15'547'0,"-1"-15"-223"15,1 21-97-15,7 32-140 16,-4-12-36-16,2 1-39 0,11 44-56 16</inkml:trace>
  <inkml:trace contextRef="#ctx0" brushRef="#br0" timeOffset="385661.8017">7225 17546 786 0,'6'1'326'0,"14"2"-132"16,9 3-126-16,16-5-10 0,3 0 1 15,3-8-18-15,-2-7-11 16,-11-1-8-16,-4-1-1 15,-20 7-6-15,-10 9 0 16,-15 4-8-16,-12 5-1 16,-5 6-2-16,-1 2-4 15,7 8 4-15,4 4-1 16,12 6-2-16,6 2 2 16,11-2-3-16,6-2-3 0,10-13-160 15</inkml:trace>
  <inkml:trace contextRef="#ctx0" brushRef="#br0" timeOffset="385927.3616">7893 17589 819 0,'-6'8'458'16,"-2"7"-101"-16,-9 11-153 16,-11 4-49-16,-9 1-74 15,-8-5-20-15,-4-8-29 16,1-10-4-16,11-15-11 15,9-7-8-15,14-11-15 16,8-2-10-16,14-1-10 16,8 4-7-16,13 12 9 15,5 5 8-15,9 17 14 16,2 10 8-16,-1 12 1 16,-2 8-1-16,-14-1 1 0,0-1-5 15,-6-11-167-15,-4-10-204 16</inkml:trace>
  <inkml:trace contextRef="#ctx0" brushRef="#br0" timeOffset="386078.6835">7933 17557 1041 0,'1'-2'465'16,"11"-1"-243"-16,5 7-77 0,14 22-87 16,7 3-29-16,5 14-17 15,-4 6-4 1,-3 4 17-16,-3 4-68 15,0-17-123-15,0-7-23 16</inkml:trace>
  <inkml:trace contextRef="#ctx0" brushRef="#br0" timeOffset="386211.3935">8243 17540 1233 0,'-13'1'544'15,"-17"10"-288"-15,-6 12-55 0,-5 22-106 16,0 10-31-16,3 11-38 15,3 4-12-15,11-5-51 16,2-4-101-16</inkml:trace>
  <inkml:trace contextRef="#ctx0" brushRef="#br0" timeOffset="386472.8567">8353 17564 970 0,'-6'6'452'0,"-5"9"-158"0,-1 9-161 0,12 1-56 32,6 5-20-32,12-3-20 15,3-6 6-15,6-6 10 16,-1-9-3-16,5-10-1 0,0-5-5 15,-4-9-8-15,-6 0-3 16,-12-5-67-16,-2-3-74 16,-8-1-342-16</inkml:trace>
  <inkml:trace contextRef="#ctx0" brushRef="#br0" timeOffset="386575.7404">8421 17373 917 0,'-4'-8'562'15,"-6"-6"-104"-15,2 8-180 16,5 5-79-16,0 9-138 15,2 6-39-15,10 11-6 16</inkml:trace>
  <inkml:trace contextRef="#ctx0" brushRef="#br0" timeOffset="387288.4477">8698 17550 769 0,'15'1'328'0,"6"2"-163"0,18 5-106 16,2-10 8-16,7-1-29 15,-4 0-11-15,-9-7-1 16,-5 7 0-1,-21-2 5-15,-8 3-6 0,-12-1-15 16,-8 1-5-16,-10 6-10 16,-1 0-1-16,6 11 2 0,6 4 4 15,7 3 14-15,9 0 7 16,9 0 19 0,0-3 5-16,15-2 1 0,-4-2-3 15,6-6-10-15,1-4-5 16,-2-5-6-1,-1-3 1-15,-6-5-1 0,1-1 0 16,-7-5-6-16,1 3-2 16,-4 2-6-1,-3 1-3-15,1 6-8 0,-3 2-4 16,-2 4-3-16,0-4 0 16,-1 0 7-16,0 15 3 15,0 30 3-15,0-30 3 16,1-8 2-16,2-3 2 15,6-12 2-15,1-6 0 16,9-9-3-16,2-8-2 16,5 5-14-16,-4 5 21 15,-1 10 6-15,1 10 7 16,-4 12 28-16,0 9-17 0,-5 16-2 16,-6 3-7-16,-3 0-65 15,5-2-97-15</inkml:trace>
  <inkml:trace contextRef="#ctx0" brushRef="#br0" timeOffset="387633.5722">9333 17550 893 0,'8'0'380'0,"8"6"-197"16,7 1-70-16,11 2-30 15,4-3-26-15,2-6-28 16,1-3-4-16,-13 1 0 0,-7-2 1 16,-10-2 4-16,-7-1 1 15,-5-1-4-15,-7 1-5 16,-9 6-15-16,1 1-9 15,-2 4-4-15,2 11 0 16,7 3 7-16,4 7 7 0,6 3 0 16,4-2 0-1,10 3-4-15,4-2-2 16,9-6-26-16,8-2-57 0</inkml:trace>
  <inkml:trace contextRef="#ctx0" brushRef="#br0" timeOffset="387878.5075">10043 17602 980 0,'-9'16'493'16,"-7"12"-152"-16,-6 9-203 15,-4 1-27-15,-2-6-59 0,1-2-12 16,0-15-7-16,4-9-1 16,5-12-9-16,2-9-12 15,8-10-16-15,-1-4-7 16,6 0-6-16,6 1 5 15,2 9 10-15,9 8 7 16,7 9 19-16,3 6 8 16,10 12 1-16,0 3-4 15,4 11-12 1,-1 1 16-16,-5 0 407 0</inkml:trace>
  <inkml:trace contextRef="#ctx0" brushRef="#br0" timeOffset="388411.9441">11094 17506 571 0,'-18'1'343'16,"-26"3"-5"-16,3 4-137 16,10 9-100-16,7-2-46 15,22 4-62-15,8 1-11 16,22-1 2-16,5-3 7 16,13-11 9-16,3-5 4 0,-14-5 6 15,-5-4 5 1,-23 5 2-16,-11 2-2 0,-17 3-5 15,-9 6 1 1,-11 2 32-16,2 5 15 0,7 6 7 16,9 3-7-1,17 6-34-15,7-2-14 0,14-1-5 16,8-4 0-16,9-6 4 16,1-4 1-16,-1-7-31 15,-4-7-52-15</inkml:trace>
  <inkml:trace contextRef="#ctx0" brushRef="#br0" timeOffset="388530.4004">11038 17330 1015 0,'-4'-5'405'16,"-5"-4"-239"-16,6 11-162 15,5 6-40-15</inkml:trace>
  <inkml:trace contextRef="#ctx0" brushRef="#br0" timeOffset="388667.9526">11264 17618 1036 0,'16'22'459'15,"26"29"-248"-15,2-2-59 16,6 6-91-16,-3 1-23 16,-9-8-16-16,-4-8 14 15,-10-20-110-15,-4-16-209 16</inkml:trace>
  <inkml:trace contextRef="#ctx0" brushRef="#br0" timeOffset="388801.9425">11478 17542 1464 0,'-17'15'563'0,"-26"22"-413"16,-4 8-36-16,8 10-53 15,3 5-24-15,14 0-61 16,11-3-114-16</inkml:trace>
  <inkml:trace contextRef="#ctx0" brushRef="#br0" timeOffset="389270.0903">11776 17539 1116 0,'-15'-6'463'16,"-1"0"-284"-16,-2 7-77 0,7 8-59 15,6 6-36-15,2 0-24 16,7 3-3-16,7-2 7 16,4 1 5-1,0-2 6-15,2-4 2 16,-2-6-3-16,-4-5-4 15,-4-1 0-15,-7-2-4 0,-7 2 7 16,-8 1 2-16,-4 1 3 16,-2 6 10-16,3 2 1 15,7 3 3-15,9 7 6 0,2-2-3 16,14 3 6-16,-1-2-1 16,6-7-7-1,2-4 0-15,4-12 2 16,3-7 2-16,2-11 4 15,1-3 0-15,-3-5-1 16,-5 1 0-16,-8 7 25 0,-6 8 21 16,-9 9 4-16,-2 11-1 15,-3 13-31 1,0 5-23-16,5 10 0 16,4 0-52-16,5-2-560 0</inkml:trace>
  <inkml:trace contextRef="#ctx0" brushRef="#br0" timeOffset="389754.4842">12811 17492 792 0,'0'-17'397'0,"0"-10"-126"16,5 20-75-16,3 33-69 15,1 24-44-15,4 41-39 16,4 16 3-16,0 21-8 16,-3-10 0-16,-1-24-6 15,-6-20-7-15,-2-38-63 16,3-12-65-16</inkml:trace>
  <inkml:trace contextRef="#ctx0" brushRef="#br0" timeOffset="389895.1961">12831 17718 1016 0,'8'7'368'0,"16"11"-297"0,9 0-41 16,18 1-1-16,7-1-3 16,11-5-185-16</inkml:trace>
  <inkml:trace contextRef="#ctx0" brushRef="#br0" timeOffset="390237.7258">13460 17653 900 0,'-13'-9'437'0,"-13"-4"-191"0,-4 2-67 16,-1-1-25-16,-2 11-68 15,5 2-30-15,9 9-41 16,7 4-16-16,10 2-17 15,4-2 1-15,11-3 4 16,7 0 3-16,9-7 9 0,3 0 1 16,-4-4 5-16,-5-1 2 15,-16-4 7 1,-7 3-2-16,-16 0-2 0,-10 4-4 16,-7 6-3-1,1 5 6-15,8 7 1 16,11 3-1-16,11 3-5 0,7 3-4 15,12-3-1-15,5-4 1 16,11-7 5-16,0-6 4 16,-3-9-43-16,-4-4-55 15,-8-13-413 1</inkml:trace>
  <inkml:trace contextRef="#ctx0" brushRef="#br0" timeOffset="390357.8494">13318 17407 1200 0,'-7'-8'490'16,"-5"-12"-313"-16,6 12-96 16,11 12-78-16,4 5-35 0,8 12-278 15</inkml:trace>
  <inkml:trace contextRef="#ctx0" brushRef="#br0" timeOffset="390641.3033">13525 17654 1086 0,'19'7'465'16,"11"4"-242"-16,13 2-134 16,0-1-2-16,-5-4-43 15,-6-6-13-15,-7-4-2 16,-1-5 0-16,-9-6-32 16,-3-1-24-16,-11-3-25 15,-6 3-8-15,-7 4 23 16,-2 2 14-16,1 10 24 0,-5 3 17 15,5 11 11-15,-2 4 10 16,4 12 8-16,3 2-8 16,10 0 0-16,5-2-6 15,7-7-14-15,9-2-4 16,-6-7 10-16,1-4-35 16,0-7-152-16</inkml:trace>
  <inkml:trace contextRef="#ctx0" brushRef="#br0" timeOffset="390937.7983">14031 17881 995 0,'7'1'418'0,"11"6"-243"16,4 0-61-16,3-7-35 16,-4 0-28-16,1-13-12 15,-4-4 1-15,-5-10-1 16,0-1-2-16,-12-2-8 15,-3-3 4-15,-16 7 1 16,-4-3-2-16,-12 8-9 0,-5 9-8 16,3 10-8-16,1 9-3 15,13 18 0-15,10 6-2 16,12 17 2-16,4 10 3 16,13 9 2-1,4 1 0-15,4-8-1 0,3-10-3 16,-4-10-36-1,-4-10-60-15</inkml:trace>
  <inkml:trace contextRef="#ctx0" brushRef="#br0" timeOffset="391323.9906">14581 17715 744 0,'-23'-8'444'0,"-14"-4"-56"16,-5 10-200-16,5 6-47 16,6 9-80-1,12 9-29-15,14 8-15 0,7 3 1 16,21 0 10-16,5-8 12 16,9-12 17-1,4-8 7-15,-7-12 12 0,-10-9-2 16,-9-5-9-16,-8-5 3 15,-7 3-157-15,0 0-141 16</inkml:trace>
  <inkml:trace contextRef="#ctx0" brushRef="#br0" timeOffset="391884.9523">15642 17573 829 0,'2'-6'411'0,"1"-4"-158"16,3 12-127-16,-6 5-36 16,0 13-34-16,-5 4-1 15,1 12-8-15,1 5-11 16,3 4-19-16,10 3-5 15,1-8-4-15,4-8 1 16,12-16 5-16,0-15 3 16,9-18 3-16,3-7 1 15,-7-15 0-15,-4 0 1 16,-12 1-3-16,-7-1 0 16,-6 13-6-16,-3 3-5 15,-5 13-8-15,-2 6-1 16,1 14-2-16,2 10 3 0,4 13 3 15,3 7-1-15,9 3 0 16,4 0 1-16,5-4-32 16,1-4-68-16</inkml:trace>
  <inkml:trace contextRef="#ctx0" brushRef="#br0" timeOffset="392016.2065">16099 17821 547 0,'1'2'351'0,"4"6"61"16,-1 10-187-16,4 9-59 0,-4 1-26 15,2 1-65-15,-1-4-17 0,-3-9-31 16,3-5-57-16</inkml:trace>
  <inkml:trace contextRef="#ctx0" brushRef="#br0" timeOffset="392181.7476">16135 17642 907 0,'1'-7'499'15,"2"-9"-73"1,0 5-240-16,-3 7-154 0</inkml:trace>
  <inkml:trace contextRef="#ctx0" brushRef="#br0" timeOffset="392656.4864">16535 17633 821 0,'15'0'361'16,"9"-2"-186"-16,17 2-89 16,14 1-12-16,12 2-42 0,3 0-17 15,-3 3-23-15</inkml:trace>
  <inkml:trace contextRef="#ctx0" brushRef="#br0" timeOffset="392776.4497">16604 17767 1011 0,'5'1'406'0,"21"1"-267"16,10-2-49-16,26 0-36 16,15-2-23-16,11-1-457 15</inkml:trace>
  <inkml:trace contextRef="#ctx0" brushRef="#br0" timeOffset="393268.0351">16662 17442 631 0,'-3'-8'274'0,"-2"-7"-139"16,5-4-12-16,11-2-33 15,5-2-8-15,10 0-11 0,-1 4 4 16,-1 8-14-16,-2 13-19 15,-6 17-26 1,-2 10-5-16,-2 10 11 0,0-4 6 16,10-12 2-16,3-9 1 15,7-18 1-15,0-6-2 16,-3-13-37 0,-6-3-95-16</inkml:trace>
  <inkml:trace contextRef="#ctx0" brushRef="#br0" timeOffset="393656.6127">17260 17633 404 0,'3'-17'305'16,"3"-11"4"-16,2-11-97 0,0 1-30 0,3 4-47 15,-3 6 0-15,-1 21-33 32,-3 10-21-32,1 27-40 15,2 12-24-15,2 14-7 16,4 6-1-16,-2-2 1 16,0-2-1-16,-2-8 4 15,2-10-7-15,3-15-164 16</inkml:trace>
  <inkml:trace contextRef="#ctx0" brushRef="#br0" timeOffset="393956.9638">17841 17539 991 0,'-22'-4'467'0,"-15"-3"-203"0,-5 12-139 16,0 3-35-16,9 16-54 15,7 5-13-15,9 8-13 16,9 5-9 0,14 1-3-16,12-4 2 0,21-10 23 15,10-12 13-15,9-17 19 16,-1-5 5-16,-7-17 18 16,-10-6 2-16,-22-5 7 15,-10-1-3-15,-27 5-35 16,-12 5-17-16,-12 10-29 15,0 6-36-15,17 9-166 16,9 5-56-16</inkml:trace>
  <inkml:trace contextRef="#ctx0" brushRef="#br0" timeOffset="394091.9832">18034 17819 1269 0,'2'2'567'0,"4"0"-289"0,0 1-103 16,0-8-82-16,2-4-99 0</inkml:trace>
  <inkml:trace contextRef="#ctx0" brushRef="#br0" timeOffset="394499.0408">18223 17413 1083 0,'17'1'365'0,"27"1"-340"0,11 1-22 16,5-7 10-16,1-2 4 0,-11-4 3 31,-13-3 5-31,-19 2 5 0,-6-1 16 16,-15 10 10-16,-6 6 6 15,-4 16 21 1,-6 13-11-16,1 16-19 15,5 8-11-15,6 3-26 16,7 1-7-16,5-4 1 0,3-7 0 16,7-10 3-16,-2-11 3 15,0-20-21-15,-2-8-51 16,-3-12-212-16</inkml:trace>
  <inkml:trace contextRef="#ctx0" brushRef="#br0" timeOffset="394647.578">18259 17620 1058 0,'-1'0'481'0,"6"0"-215"16,13 2-44-16,28 2-100 15,14-1-22-15,15-3-45 16,1 2-23-16,3-2-40 16,-3-2-73-16</inkml:trace>
  <inkml:trace contextRef="#ctx0" brushRef="#br0" timeOffset="395228.9536">19190 17280 898 0,'8'-1'390'0,"12"3"-186"16,5 11-52-16,3 18-45 15,0 6-12-15,-6 8-28 16,-6-1-5-16,-6-13-12 0,-6-6-7 16,-3-15 1-16,2-8 2 15,0-10-4-15,3-9-4 16,5-9-18-16,1-7-11 16,6-2-10-16,1 4-4 15,-3 6-2-15,4 9-2 16,-9 9 1-16,4 4-2 0,-7 11-1 15,-1 6 4 1,-2 6 3-16,-5-1 4 0,2 0 4 16,-2-4 1-1,1-8 3-15,6-4 2 0,1-12-2 32,4-6 1-32,5-8-2 0,0-3-2 15,5 1-2-15,1 6-3 16,-7 8-5-16,2 10-5 15,-6 13 2-15,1 10 1 0,1 15 5 16,-1 3 4 0,-1 5-39-16,0-3-69 15</inkml:trace>
  <inkml:trace contextRef="#ctx0" brushRef="#br0" timeOffset="395416.376">19198 17649 859 0,'-1'-2'427'16,"-3"0"-125"-1,30-3-149-15,20 0-19 16,32 2-45-16,12 2-23 0,13-3-23 16,3 2-6-16,3 2 11 15,-7-1-65-15,-24 3-194 16</inkml:trace>
  <inkml:trace contextRef="#ctx0" brushRef="#br0" timeOffset="395802.4304">19740 17801 722 0,'-18'-2'426'0,"-10"-1"-59"0,-13 4-146 16,-4 3-20-16,6 7-71 15,9 1-31-15,13 8-56 16,11 1-15-16,14 3-22 16,8 6-3-16,20 1 2 15,3 1 1-15,0 2 2 16,-9-8 17-16,-25-7 47 16,-12-8 12-16,-26-11 10 15,-4-3-12-15,-2-18-52 16,5-2-56-16,24-10-193 15</inkml:trace>
  <inkml:trace contextRef="#ctx0" brushRef="#br0" timeOffset="396023.5066">20346 17652 1173 0,'2'2'668'15,"3"1"-12"-15,-1 5-477 16,-3 0-40-16,1 2-79 16,-8-1-29-16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023F949-2ACA-481C-87AE-89754124B8CC}" type="datetimeFigureOut">
              <a:rPr lang="el-GR" smtClean="0"/>
              <a:t>16/10/2023</a:t>
            </a:fld>
            <a:endParaRPr lang="el-G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DCB121-525A-438D-8FD9-7B2708CF85C9}" type="slidenum">
              <a:rPr lang="el-GR" smtClean="0"/>
              <a:t>‹#›</a:t>
            </a:fld>
            <a:endParaRPr lang="el-GR"/>
          </a:p>
        </p:txBody>
      </p:sp>
    </p:spTree>
    <p:extLst>
      <p:ext uri="{BB962C8B-B14F-4D97-AF65-F5344CB8AC3E}">
        <p14:creationId xmlns:p14="http://schemas.microsoft.com/office/powerpoint/2010/main" val="3693239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72DCB121-525A-438D-8FD9-7B2708CF85C9}" type="slidenum">
              <a:rPr lang="el-GR" smtClean="0"/>
              <a:t>2</a:t>
            </a:fld>
            <a:endParaRPr lang="el-GR"/>
          </a:p>
        </p:txBody>
      </p:sp>
    </p:spTree>
    <p:extLst>
      <p:ext uri="{BB962C8B-B14F-4D97-AF65-F5344CB8AC3E}">
        <p14:creationId xmlns:p14="http://schemas.microsoft.com/office/powerpoint/2010/main" val="60012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baseline="0" dirty="0">
                <a:sym typeface="Wingdings" panose="05000000000000000000" pitchFamily="2" charset="2"/>
              </a:rPr>
              <a:t/>
            </a:r>
            <a:br>
              <a:rPr lang="en-US" baseline="0" dirty="0">
                <a:sym typeface="Wingdings" panose="05000000000000000000" pitchFamily="2" charset="2"/>
              </a:rPr>
            </a:br>
            <a:endParaRPr lang="el-GR" dirty="0"/>
          </a:p>
        </p:txBody>
      </p:sp>
      <p:sp>
        <p:nvSpPr>
          <p:cNvPr id="4" name="Θέση αριθμού διαφάνειας 3"/>
          <p:cNvSpPr>
            <a:spLocks noGrp="1"/>
          </p:cNvSpPr>
          <p:nvPr>
            <p:ph type="sldNum" sz="quarter" idx="10"/>
          </p:nvPr>
        </p:nvSpPr>
        <p:spPr/>
        <p:txBody>
          <a:bodyPr/>
          <a:lstStyle/>
          <a:p>
            <a:fld id="{72DCB121-525A-438D-8FD9-7B2708CF85C9}" type="slidenum">
              <a:rPr lang="el-GR" smtClean="0"/>
              <a:t>17</a:t>
            </a:fld>
            <a:endParaRPr lang="el-GR"/>
          </a:p>
        </p:txBody>
      </p:sp>
    </p:spTree>
    <p:extLst>
      <p:ext uri="{BB962C8B-B14F-4D97-AF65-F5344CB8AC3E}">
        <p14:creationId xmlns:p14="http://schemas.microsoft.com/office/powerpoint/2010/main" val="39986806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DCB121-525A-438D-8FD9-7B2708CF85C9}" type="slidenum">
              <a:rPr kumimoji="0" lang="el-G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l-G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011331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DCB121-525A-438D-8FD9-7B2708CF85C9}" type="slidenum">
              <a:rPr kumimoji="0" lang="el-G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l-G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93127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DCB121-525A-438D-8FD9-7B2708CF85C9}" type="slidenum">
              <a:rPr kumimoji="0" lang="el-G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l-G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126971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DCB121-525A-438D-8FD9-7B2708CF85C9}" type="slidenum">
              <a:rPr kumimoji="0" lang="el-G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l-G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601249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2DCB121-525A-438D-8FD9-7B2708CF85C9}" type="slidenum">
              <a:rPr lang="el-GR" smtClean="0"/>
              <a:pPr/>
              <a:t>27</a:t>
            </a:fld>
            <a:endParaRPr lang="el-GR"/>
          </a:p>
        </p:txBody>
      </p:sp>
    </p:spTree>
    <p:extLst>
      <p:ext uri="{BB962C8B-B14F-4D97-AF65-F5344CB8AC3E}">
        <p14:creationId xmlns:p14="http://schemas.microsoft.com/office/powerpoint/2010/main" val="21979756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a:t>|</a:t>
            </a:r>
            <a:r>
              <a:rPr lang="el-GR" dirty="0"/>
              <a:t>Δ</a:t>
            </a:r>
            <a:r>
              <a:rPr lang="en-US" dirty="0"/>
              <a:t>r|</a:t>
            </a:r>
            <a:r>
              <a:rPr lang="en-US" baseline="0" dirty="0"/>
              <a:t> != </a:t>
            </a:r>
            <a:r>
              <a:rPr lang="el-GR" baseline="0" dirty="0"/>
              <a:t>απόσταση που διανύει το σωματίδιο μεταξύ Α και Β</a:t>
            </a:r>
            <a:endParaRPr lang="el-GR" dirty="0"/>
          </a:p>
        </p:txBody>
      </p:sp>
      <p:sp>
        <p:nvSpPr>
          <p:cNvPr id="4" name="Θέση αριθμού διαφάνειας 3"/>
          <p:cNvSpPr>
            <a:spLocks noGrp="1"/>
          </p:cNvSpPr>
          <p:nvPr>
            <p:ph type="sldNum" sz="quarter" idx="10"/>
          </p:nvPr>
        </p:nvSpPr>
        <p:spPr/>
        <p:txBody>
          <a:bodyPr/>
          <a:lstStyle/>
          <a:p>
            <a:fld id="{72DCB121-525A-438D-8FD9-7B2708CF85C9}" type="slidenum">
              <a:rPr lang="el-GR" smtClean="0"/>
              <a:t>5</a:t>
            </a:fld>
            <a:endParaRPr lang="el-GR"/>
          </a:p>
        </p:txBody>
      </p:sp>
    </p:spTree>
    <p:extLst>
      <p:ext uri="{BB962C8B-B14F-4D97-AF65-F5344CB8AC3E}">
        <p14:creationId xmlns:p14="http://schemas.microsoft.com/office/powerpoint/2010/main" val="6697598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72DCB121-525A-438D-8FD9-7B2708CF85C9}" type="slidenum">
              <a:rPr lang="el-GR" smtClean="0"/>
              <a:t>10</a:t>
            </a:fld>
            <a:endParaRPr lang="el-GR"/>
          </a:p>
        </p:txBody>
      </p:sp>
    </p:spTree>
    <p:extLst>
      <p:ext uri="{BB962C8B-B14F-4D97-AF65-F5344CB8AC3E}">
        <p14:creationId xmlns:p14="http://schemas.microsoft.com/office/powerpoint/2010/main" val="2256991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72DCB121-525A-438D-8FD9-7B2708CF85C9}" type="slidenum">
              <a:rPr lang="el-GR" smtClean="0"/>
              <a:t>11</a:t>
            </a:fld>
            <a:endParaRPr lang="el-GR"/>
          </a:p>
        </p:txBody>
      </p:sp>
    </p:spTree>
    <p:extLst>
      <p:ext uri="{BB962C8B-B14F-4D97-AF65-F5344CB8AC3E}">
        <p14:creationId xmlns:p14="http://schemas.microsoft.com/office/powerpoint/2010/main" val="111234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72DCB121-525A-438D-8FD9-7B2708CF85C9}" type="slidenum">
              <a:rPr lang="el-GR" smtClean="0"/>
              <a:t>12</a:t>
            </a:fld>
            <a:endParaRPr lang="el-GR"/>
          </a:p>
        </p:txBody>
      </p:sp>
    </p:spTree>
    <p:extLst>
      <p:ext uri="{BB962C8B-B14F-4D97-AF65-F5344CB8AC3E}">
        <p14:creationId xmlns:p14="http://schemas.microsoft.com/office/powerpoint/2010/main" val="17235665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72DCB121-525A-438D-8FD9-7B2708CF85C9}" type="slidenum">
              <a:rPr lang="el-GR" smtClean="0"/>
              <a:t>13</a:t>
            </a:fld>
            <a:endParaRPr lang="el-GR"/>
          </a:p>
        </p:txBody>
      </p:sp>
    </p:spTree>
    <p:extLst>
      <p:ext uri="{BB962C8B-B14F-4D97-AF65-F5344CB8AC3E}">
        <p14:creationId xmlns:p14="http://schemas.microsoft.com/office/powerpoint/2010/main" val="19464234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72DCB121-525A-438D-8FD9-7B2708CF85C9}" type="slidenum">
              <a:rPr lang="el-GR" smtClean="0"/>
              <a:t>14</a:t>
            </a:fld>
            <a:endParaRPr lang="el-GR"/>
          </a:p>
        </p:txBody>
      </p:sp>
    </p:spTree>
    <p:extLst>
      <p:ext uri="{BB962C8B-B14F-4D97-AF65-F5344CB8AC3E}">
        <p14:creationId xmlns:p14="http://schemas.microsoft.com/office/powerpoint/2010/main" val="33916107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baseline="0" dirty="0">
                <a:sym typeface="Wingdings" panose="05000000000000000000" pitchFamily="2" charset="2"/>
              </a:rPr>
              <a:t/>
            </a:r>
            <a:br>
              <a:rPr lang="en-US" baseline="0" dirty="0">
                <a:sym typeface="Wingdings" panose="05000000000000000000" pitchFamily="2" charset="2"/>
              </a:rPr>
            </a:br>
            <a:endParaRPr lang="el-GR" dirty="0"/>
          </a:p>
        </p:txBody>
      </p:sp>
      <p:sp>
        <p:nvSpPr>
          <p:cNvPr id="4" name="Θέση αριθμού διαφάνειας 3"/>
          <p:cNvSpPr>
            <a:spLocks noGrp="1"/>
          </p:cNvSpPr>
          <p:nvPr>
            <p:ph type="sldNum" sz="quarter" idx="10"/>
          </p:nvPr>
        </p:nvSpPr>
        <p:spPr/>
        <p:txBody>
          <a:bodyPr/>
          <a:lstStyle/>
          <a:p>
            <a:fld id="{72DCB121-525A-438D-8FD9-7B2708CF85C9}" type="slidenum">
              <a:rPr lang="el-GR" smtClean="0"/>
              <a:t>15</a:t>
            </a:fld>
            <a:endParaRPr lang="el-GR"/>
          </a:p>
        </p:txBody>
      </p:sp>
    </p:spTree>
    <p:extLst>
      <p:ext uri="{BB962C8B-B14F-4D97-AF65-F5344CB8AC3E}">
        <p14:creationId xmlns:p14="http://schemas.microsoft.com/office/powerpoint/2010/main" val="28813259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baseline="0" dirty="0">
                <a:sym typeface="Wingdings" panose="05000000000000000000" pitchFamily="2" charset="2"/>
              </a:rPr>
              <a:t/>
            </a:r>
            <a:br>
              <a:rPr lang="en-US" baseline="0" dirty="0">
                <a:sym typeface="Wingdings" panose="05000000000000000000" pitchFamily="2" charset="2"/>
              </a:rPr>
            </a:br>
            <a:endParaRPr lang="el-GR" dirty="0"/>
          </a:p>
        </p:txBody>
      </p:sp>
      <p:sp>
        <p:nvSpPr>
          <p:cNvPr id="4" name="Θέση αριθμού διαφάνειας 3"/>
          <p:cNvSpPr>
            <a:spLocks noGrp="1"/>
          </p:cNvSpPr>
          <p:nvPr>
            <p:ph type="sldNum" sz="quarter" idx="10"/>
          </p:nvPr>
        </p:nvSpPr>
        <p:spPr/>
        <p:txBody>
          <a:bodyPr/>
          <a:lstStyle/>
          <a:p>
            <a:fld id="{72DCB121-525A-438D-8FD9-7B2708CF85C9}" type="slidenum">
              <a:rPr lang="el-GR" smtClean="0"/>
              <a:t>16</a:t>
            </a:fld>
            <a:endParaRPr lang="el-GR"/>
          </a:p>
        </p:txBody>
      </p:sp>
    </p:spTree>
    <p:extLst>
      <p:ext uri="{BB962C8B-B14F-4D97-AF65-F5344CB8AC3E}">
        <p14:creationId xmlns:p14="http://schemas.microsoft.com/office/powerpoint/2010/main" val="1994260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1D8BD707-D9CF-40AE-B4C6-C98DA3205C09}" type="datetimeFigureOut">
              <a:rPr lang="en-US" smtClean="0"/>
              <a:pPr/>
              <a:t>10/16/2023</a:t>
            </a:fld>
            <a:endParaRPr lang="en-US" dirty="0"/>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dirty="0"/>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B6F15528-21DE-4FAA-801E-634DDDAF4B2B}" type="slidenum">
              <a:rPr lang="en-US" smtClean="0"/>
              <a:pPr/>
              <a:t>‹#›</a:t>
            </a:fld>
            <a:endParaRPr lang="en-US" dirty="0"/>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850982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087922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021634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544845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001410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1D8BD707-D9CF-40AE-B4C6-C98DA3205C09}" type="datetimeFigureOut">
              <a:rPr lang="en-US" smtClean="0"/>
              <a:pPr/>
              <a:t>10/16/2023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
        <p:nvSpPr>
          <p:cNvPr id="9" name="Content Placeholder 8"/>
          <p:cNvSpPr>
            <a:spLocks noGrp="1"/>
          </p:cNvSpPr>
          <p:nvPr>
            <p:ph sz="quarter" idx="13"/>
          </p:nvPr>
        </p:nvSpPr>
        <p:spPr>
          <a:xfrm>
            <a:off x="1042416" y="2313432"/>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1728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10/16/2023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4205100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10/16/2023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146922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5545908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10/16/2023</a:t>
            </a:fld>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a:t>Click to edit Master title style</a:t>
            </a:r>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1146188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a:t>Click to edit Master title style</a:t>
            </a:r>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10/16/2023</a:t>
            </a:fld>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0852554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738350" y="710292"/>
            <a:ext cx="7415050" cy="580622"/>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738350" y="1425591"/>
            <a:ext cx="7415050" cy="39334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1D8BD707-D9CF-40AE-B4C6-C98DA3205C09}" type="datetimeFigureOut">
              <a:rPr lang="en-US" smtClean="0"/>
              <a:pPr/>
              <a:t>10/16/2023</a:t>
            </a:fld>
            <a:endParaRPr lang="en-US" dirty="0"/>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67365755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emf"/><Relationship Id="rId5" Type="http://schemas.openxmlformats.org/officeDocument/2006/relationships/customXml" Target="../ink/ink2.xml"/><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7.emf"/><Relationship Id="rId5" Type="http://schemas.openxmlformats.org/officeDocument/2006/relationships/customXml" Target="../ink/ink3.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19.emf"/><Relationship Id="rId4" Type="http://schemas.openxmlformats.org/officeDocument/2006/relationships/customXml" Target="../ink/ink4.xml"/></Relationships>
</file>

<file path=ppt/slides/_rels/slide1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9.jpg"/><Relationship Id="rId7" Type="http://schemas.openxmlformats.org/officeDocument/2006/relationships/image" Target="../media/image22.em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customXml" Target="../ink/ink6.xml"/><Relationship Id="rId5" Type="http://schemas.openxmlformats.org/officeDocument/2006/relationships/image" Target="../media/image21.emf"/><Relationship Id="rId4" Type="http://schemas.openxmlformats.org/officeDocument/2006/relationships/customXml" Target="../ink/ink5.xml"/></Relationships>
</file>

<file path=ppt/slides/_rels/slide16.xml.rels><?xml version="1.0" encoding="UTF-8" standalone="yes"?>
<Relationships xmlns="http://schemas.openxmlformats.org/package/2006/relationships"><Relationship Id="rId8" Type="http://schemas.openxmlformats.org/officeDocument/2006/relationships/customXml" Target="../ink/ink8.xml"/><Relationship Id="rId7" Type="http://schemas.openxmlformats.org/officeDocument/2006/relationships/image" Target="../media/image24.em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customXml" Target="../ink/ink7.xml"/><Relationship Id="rId5" Type="http://schemas.openxmlformats.org/officeDocument/2006/relationships/image" Target="../media/image22.png"/><Relationship Id="rId4" Type="http://schemas.openxmlformats.org/officeDocument/2006/relationships/image" Target="../media/image30.png"/><Relationship Id="rId9" Type="http://schemas.openxmlformats.org/officeDocument/2006/relationships/image" Target="../media/image25.emf"/></Relationships>
</file>

<file path=ppt/slides/_rels/slide17.xml.rels><?xml version="1.0" encoding="UTF-8" standalone="yes"?>
<Relationships xmlns="http://schemas.openxmlformats.org/package/2006/relationships"><Relationship Id="rId8" Type="http://schemas.openxmlformats.org/officeDocument/2006/relationships/image" Target="../media/image27.emf"/><Relationship Id="rId3" Type="http://schemas.openxmlformats.org/officeDocument/2006/relationships/image" Target="../media/image30.png"/><Relationship Id="rId7" Type="http://schemas.openxmlformats.org/officeDocument/2006/relationships/customXml" Target="../ink/ink10.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6.emf"/><Relationship Id="rId5" Type="http://schemas.openxmlformats.org/officeDocument/2006/relationships/customXml" Target="../ink/ink9.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40.png"/><Relationship Id="rId1" Type="http://schemas.openxmlformats.org/officeDocument/2006/relationships/slideLayout" Target="../slideLayouts/slideLayout2.xml"/><Relationship Id="rId6" Type="http://schemas.openxmlformats.org/officeDocument/2006/relationships/image" Target="../media/image24.gif"/><Relationship Id="rId5" Type="http://schemas.openxmlformats.org/officeDocument/2006/relationships/image" Target="../media/image27.pn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5.gif"/><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0.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customXml" Target="../ink/ink12.xml"/><Relationship Id="rId3" Type="http://schemas.openxmlformats.org/officeDocument/2006/relationships/image" Target="../media/image292.png"/><Relationship Id="rId7" Type="http://schemas.openxmlformats.org/officeDocument/2006/relationships/image" Target="../media/image33.emf"/><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customXml" Target="../ink/ink11.xml"/><Relationship Id="rId5" Type="http://schemas.openxmlformats.org/officeDocument/2006/relationships/image" Target="../media/image33.png"/><Relationship Id="rId4" Type="http://schemas.openxmlformats.org/officeDocument/2006/relationships/image" Target="../media/image32.png"/><Relationship Id="rId9" Type="http://schemas.openxmlformats.org/officeDocument/2006/relationships/image" Target="../media/image34.emf"/></Relationships>
</file>

<file path=ppt/slides/_rels/slide24.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microsoft.com/office/2007/relationships/hdphoto" Target="../media/hdphoto1.wdp"/><Relationship Id="rId10" Type="http://schemas.openxmlformats.org/officeDocument/2006/relationships/image" Target="../media/image38.png"/><Relationship Id="rId4" Type="http://schemas.openxmlformats.org/officeDocument/2006/relationships/image" Target="../media/image34.png"/><Relationship Id="rId9" Type="http://schemas.openxmlformats.org/officeDocument/2006/relationships/image" Target="../media/image37.png"/></Relationships>
</file>

<file path=ppt/slides/_rels/slide25.xml.rels><?xml version="1.0" encoding="UTF-8" standalone="yes"?>
<Relationships xmlns="http://schemas.openxmlformats.org/package/2006/relationships"><Relationship Id="rId8" Type="http://schemas.openxmlformats.org/officeDocument/2006/relationships/image" Target="../media/image40.emf"/><Relationship Id="rId3" Type="http://schemas.openxmlformats.org/officeDocument/2006/relationships/image" Target="../media/image35.jpeg"/><Relationship Id="rId7" Type="http://schemas.openxmlformats.org/officeDocument/2006/relationships/customXml" Target="../ink/ink13.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20.png"/><Relationship Id="rId5" Type="http://schemas.openxmlformats.org/officeDocument/2006/relationships/image" Target="../media/image291.png"/><Relationship Id="rId4" Type="http://schemas.openxmlformats.org/officeDocument/2006/relationships/image" Target="../media/image281.png"/></Relationships>
</file>

<file path=ppt/slides/_rels/slide26.xml.rels><?xml version="1.0" encoding="UTF-8" standalone="yes"?>
<Relationships xmlns="http://schemas.openxmlformats.org/package/2006/relationships"><Relationship Id="rId13" Type="http://schemas.openxmlformats.org/officeDocument/2006/relationships/image" Target="../media/image36.emf"/><Relationship Id="rId3" Type="http://schemas.openxmlformats.org/officeDocument/2006/relationships/image" Target="../media/image350.png"/><Relationship Id="rId7" Type="http://schemas.openxmlformats.org/officeDocument/2006/relationships/customXml" Target="../ink/ink14.xml"/><Relationship Id="rId12" Type="http://schemas.openxmlformats.org/officeDocument/2006/relationships/customXml" Target="../ink/ink15.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90.png"/><Relationship Id="rId11" Type="http://schemas.openxmlformats.org/officeDocument/2006/relationships/image" Target="../media/image33.png"/><Relationship Id="rId5" Type="http://schemas.openxmlformats.org/officeDocument/2006/relationships/image" Target="../media/image280.png"/><Relationship Id="rId15" Type="http://schemas.openxmlformats.org/officeDocument/2006/relationships/image" Target="../media/image41.emf"/><Relationship Id="rId10" Type="http://schemas.openxmlformats.org/officeDocument/2006/relationships/image" Target="../media/image260.emf"/><Relationship Id="rId4" Type="http://schemas.openxmlformats.org/officeDocument/2006/relationships/hyperlink" Target="https://www.youtube.com/watch?v=XqckN5OchAI" TargetMode="External"/><Relationship Id="rId14" Type="http://schemas.openxmlformats.org/officeDocument/2006/relationships/customXml" Target="../ink/ink1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emf"/><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customXml" Target="../ink/ink1.xml"/><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95407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Κίνηση σε Δυο Διαστάσεις</a:t>
            </a:r>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738350" y="1371600"/>
                <a:ext cx="7948450" cy="5029200"/>
              </a:xfrm>
            </p:spPr>
            <p:txBody>
              <a:bodyPr>
                <a:normAutofit fontScale="92500"/>
              </a:bodyPr>
              <a:lstStyle/>
              <a:p>
                <a:r>
                  <a:rPr lang="el-GR" sz="2200" dirty="0"/>
                  <a:t>Ας βρούμε τα </a:t>
                </a:r>
                <a14:m>
                  <m:oMath xmlns:m="http://schemas.openxmlformats.org/officeDocument/2006/math">
                    <m:r>
                      <a:rPr lang="en-US" sz="2200" i="1" dirty="0" smtClean="0">
                        <a:latin typeface="Cambria Math" panose="02040503050406030204" pitchFamily="18" charset="0"/>
                      </a:rPr>
                      <m:t>h</m:t>
                    </m:r>
                    <m:r>
                      <a:rPr lang="en-US" sz="2200" i="1" dirty="0" smtClean="0">
                        <a:latin typeface="Cambria Math" panose="02040503050406030204" pitchFamily="18" charset="0"/>
                      </a:rPr>
                      <m:t>, </m:t>
                    </m:r>
                    <m:r>
                      <a:rPr lang="en-US" sz="2200" i="1" dirty="0" smtClean="0">
                        <a:latin typeface="Cambria Math" panose="02040503050406030204" pitchFamily="18" charset="0"/>
                      </a:rPr>
                      <m:t>𝑅</m:t>
                    </m:r>
                  </m:oMath>
                </a14:m>
                <a:r>
                  <a:rPr lang="en-US" sz="2200" dirty="0"/>
                  <a:t> </a:t>
                </a:r>
                <a:r>
                  <a:rPr lang="el-GR" sz="2200" dirty="0"/>
                  <a:t>συναρτήσει των δεδομένων:</a:t>
                </a:r>
                <a:endParaRPr lang="en-US" sz="2200" dirty="0"/>
              </a:p>
              <a:p>
                <a:pPr marL="68580" indent="0">
                  <a:buNone/>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𝑦</m:t>
                          </m:r>
                        </m:e>
                        <m:sub>
                          <m:r>
                            <a:rPr lang="en-US" sz="2000" b="0" i="1" smtClean="0">
                              <a:latin typeface="Cambria Math" panose="02040503050406030204" pitchFamily="18" charset="0"/>
                            </a:rPr>
                            <m:t>𝑓</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𝑦</m:t>
                          </m:r>
                        </m:e>
                        <m:sub>
                          <m:r>
                            <a:rPr lang="en-US" sz="2000" b="0" i="1" smtClean="0">
                              <a:latin typeface="Cambria Math" panose="02040503050406030204" pitchFamily="18" charset="0"/>
                            </a:rPr>
                            <m:t>𝑖</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𝑢</m:t>
                          </m:r>
                        </m:e>
                        <m:sub>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𝑦</m:t>
                              </m:r>
                            </m:e>
                            <m:sub>
                              <m:r>
                                <a:rPr lang="en-US" sz="2000" b="0" i="1" smtClean="0">
                                  <a:latin typeface="Cambria Math" panose="02040503050406030204" pitchFamily="18" charset="0"/>
                                </a:rPr>
                                <m:t>𝑖</m:t>
                              </m:r>
                            </m:sub>
                          </m:sSub>
                        </m:sub>
                      </m:sSub>
                      <m:r>
                        <a:rPr lang="en-US" sz="2000" b="0" i="1" smtClean="0">
                          <a:latin typeface="Cambria Math" panose="02040503050406030204" pitchFamily="18" charset="0"/>
                        </a:rPr>
                        <m:t>𝑡</m:t>
                      </m:r>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1</m:t>
                          </m:r>
                        </m:num>
                        <m:den>
                          <m:r>
                            <a:rPr lang="en-US" sz="2000" b="0" i="1" smtClean="0">
                              <a:latin typeface="Cambria Math" panose="02040503050406030204" pitchFamily="18" charset="0"/>
                            </a:rPr>
                            <m:t>2</m:t>
                          </m:r>
                        </m:den>
                      </m:f>
                      <m:r>
                        <a:rPr lang="en-US" sz="2000" b="0" i="1" smtClean="0">
                          <a:latin typeface="Cambria Math" panose="02040503050406030204" pitchFamily="18" charset="0"/>
                        </a:rPr>
                        <m:t>𝑔</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𝑡</m:t>
                          </m:r>
                        </m:e>
                        <m:sup>
                          <m:r>
                            <a:rPr lang="en-US" sz="2000" b="0" i="1" smtClean="0">
                              <a:latin typeface="Cambria Math" panose="02040503050406030204" pitchFamily="18" charset="0"/>
                            </a:rPr>
                            <m:t>2</m:t>
                          </m:r>
                        </m:sup>
                      </m:sSup>
                      <m:r>
                        <a:rPr lang="en-US" sz="2000" b="0" i="1" smtClean="0">
                          <a:latin typeface="Cambria Math" panose="02040503050406030204" pitchFamily="18" charset="0"/>
                        </a:rPr>
                        <m:t>=</m:t>
                      </m:r>
                      <m:r>
                        <a:rPr lang="en-US" sz="2000" b="0" i="1" smtClean="0">
                          <a:latin typeface="Cambria Math" panose="02040503050406030204" pitchFamily="18" charset="0"/>
                        </a:rPr>
                        <m:t>h</m:t>
                      </m:r>
                    </m:oMath>
                    <m:oMath xmlns:m="http://schemas.openxmlformats.org/officeDocument/2006/math">
                      <m:r>
                        <a:rPr lang="en-US" sz="2000" b="0" i="0" smtClean="0">
                          <a:latin typeface="Cambria Math" panose="02040503050406030204" pitchFamily="18" charset="0"/>
                        </a:rPr>
                        <m:t>       </m:t>
                      </m:r>
                      <m:r>
                        <a:rPr lang="en-US" sz="2000" b="0" i="1" smtClean="0">
                          <a:latin typeface="Cambria Math" panose="02040503050406030204" pitchFamily="18" charset="0"/>
                        </a:rPr>
                        <m:t>h</m:t>
                      </m:r>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𝑦</m:t>
                          </m:r>
                        </m:e>
                        <m:sub>
                          <m:r>
                            <a:rPr lang="en-US" sz="2000" b="0" i="1" smtClean="0">
                              <a:latin typeface="Cambria Math" panose="02040503050406030204" pitchFamily="18" charset="0"/>
                            </a:rPr>
                            <m:t>𝑖</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𝑢</m:t>
                          </m:r>
                        </m:e>
                        <m:sub>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𝑦</m:t>
                              </m:r>
                            </m:e>
                            <m:sub>
                              <m:r>
                                <a:rPr lang="en-US" sz="2000" b="0" i="1" smtClean="0">
                                  <a:latin typeface="Cambria Math" panose="02040503050406030204" pitchFamily="18" charset="0"/>
                                </a:rPr>
                                <m:t>𝑖</m:t>
                              </m:r>
                            </m:sub>
                          </m:sSub>
                        </m:sub>
                      </m:sSub>
                      <m:r>
                        <a:rPr lang="en-US" sz="2000" b="0" i="1" smtClean="0">
                          <a:latin typeface="Cambria Math" panose="02040503050406030204" pitchFamily="18" charset="0"/>
                        </a:rPr>
                        <m:t>𝑡</m:t>
                      </m:r>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1</m:t>
                          </m:r>
                        </m:num>
                        <m:den>
                          <m:r>
                            <a:rPr lang="en-US" sz="2000" b="0" i="1" smtClean="0">
                              <a:latin typeface="Cambria Math" panose="02040503050406030204" pitchFamily="18" charset="0"/>
                            </a:rPr>
                            <m:t>2</m:t>
                          </m:r>
                        </m:den>
                      </m:f>
                      <m:r>
                        <a:rPr lang="en-US" sz="2000" b="0" i="1" smtClean="0">
                          <a:latin typeface="Cambria Math" panose="02040503050406030204" pitchFamily="18" charset="0"/>
                        </a:rPr>
                        <m:t>𝑔</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𝑡</m:t>
                          </m:r>
                        </m:e>
                        <m:sup>
                          <m:r>
                            <a:rPr lang="en-US" sz="2000" b="0" i="1" smtClean="0">
                              <a:latin typeface="Cambria Math" panose="02040503050406030204" pitchFamily="18" charset="0"/>
                            </a:rPr>
                            <m:t>2</m:t>
                          </m:r>
                        </m:sup>
                      </m:sSup>
                    </m:oMath>
                    <m:oMath xmlns:m="http://schemas.openxmlformats.org/officeDocument/2006/math">
                      <m:r>
                        <a:rPr lang="en-US" sz="2000" b="0" i="0" smtClean="0">
                          <a:latin typeface="Cambria Math" panose="02040503050406030204" pitchFamily="18" charset="0"/>
                        </a:rPr>
                        <m:t>   </m:t>
                      </m:r>
                      <m:r>
                        <a:rPr lang="en-US" sz="2000" b="0" i="1" smtClean="0">
                          <a:latin typeface="Cambria Math" panose="02040503050406030204" pitchFamily="18" charset="0"/>
                        </a:rPr>
                        <m:t>        =0+</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𝑢</m:t>
                          </m:r>
                        </m:e>
                        <m:sub>
                          <m:r>
                            <a:rPr lang="en-US" sz="2000" b="0" i="1" smtClean="0">
                              <a:latin typeface="Cambria Math" panose="02040503050406030204" pitchFamily="18" charset="0"/>
                            </a:rPr>
                            <m:t>𝑖</m:t>
                          </m:r>
                        </m:sub>
                      </m:sSub>
                      <m:func>
                        <m:funcPr>
                          <m:ctrlPr>
                            <a:rPr lang="en-US" sz="2000" b="0" i="1" smtClean="0">
                              <a:latin typeface="Cambria Math" panose="02040503050406030204" pitchFamily="18" charset="0"/>
                            </a:rPr>
                          </m:ctrlPr>
                        </m:funcPr>
                        <m:fName>
                          <m:r>
                            <m:rPr>
                              <m:sty m:val="p"/>
                            </m:rPr>
                            <a:rPr lang="en-US" sz="2000" b="0" i="0" smtClean="0">
                              <a:latin typeface="Cambria Math" panose="02040503050406030204" pitchFamily="18" charset="0"/>
                            </a:rPr>
                            <m:t>sin</m:t>
                          </m:r>
                        </m:fName>
                        <m:e>
                          <m:d>
                            <m:dPr>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𝜃</m:t>
                                  </m:r>
                                </m:e>
                                <m:sub>
                                  <m:r>
                                    <a:rPr lang="en-US" sz="2000" b="0" i="1" smtClean="0">
                                      <a:latin typeface="Cambria Math" panose="02040503050406030204" pitchFamily="18" charset="0"/>
                                    </a:rPr>
                                    <m:t>𝑖</m:t>
                                  </m:r>
                                </m:sub>
                              </m:sSub>
                            </m:e>
                          </m:d>
                          <m:r>
                            <a:rPr lang="en-US" sz="2000" b="0" i="1" smtClean="0">
                              <a:solidFill>
                                <a:srgbClr val="FF0000"/>
                              </a:solidFill>
                              <a:latin typeface="Cambria Math" panose="02040503050406030204" pitchFamily="18" charset="0"/>
                            </a:rPr>
                            <m:t>𝑡</m:t>
                          </m:r>
                        </m:e>
                      </m:func>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1</m:t>
                          </m:r>
                        </m:num>
                        <m:den>
                          <m:r>
                            <a:rPr lang="en-US" sz="2000" b="0" i="1" smtClean="0">
                              <a:latin typeface="Cambria Math" panose="02040503050406030204" pitchFamily="18" charset="0"/>
                            </a:rPr>
                            <m:t>2</m:t>
                          </m:r>
                        </m:den>
                      </m:f>
                      <m:r>
                        <a:rPr lang="en-US" sz="2000" b="0" i="1" smtClean="0">
                          <a:latin typeface="Cambria Math" panose="02040503050406030204" pitchFamily="18" charset="0"/>
                        </a:rPr>
                        <m:t>𝑔</m:t>
                      </m:r>
                      <m:sSup>
                        <m:sSupPr>
                          <m:ctrlPr>
                            <a:rPr lang="en-US" sz="2000" b="0" i="1" smtClean="0">
                              <a:latin typeface="Cambria Math" panose="02040503050406030204" pitchFamily="18" charset="0"/>
                            </a:rPr>
                          </m:ctrlPr>
                        </m:sSupPr>
                        <m:e>
                          <m:r>
                            <a:rPr lang="en-US" sz="2000" b="0" i="1" smtClean="0">
                              <a:solidFill>
                                <a:srgbClr val="FF0000"/>
                              </a:solidFill>
                              <a:latin typeface="Cambria Math" panose="02040503050406030204" pitchFamily="18" charset="0"/>
                            </a:rPr>
                            <m:t>𝑡</m:t>
                          </m:r>
                        </m:e>
                        <m:sup>
                          <m:r>
                            <a:rPr lang="en-US" sz="2000" b="0" i="1" smtClean="0">
                              <a:latin typeface="Cambria Math" panose="02040503050406030204" pitchFamily="18" charset="0"/>
                            </a:rPr>
                            <m:t>2</m:t>
                          </m:r>
                        </m:sup>
                      </m:sSup>
                    </m:oMath>
                  </m:oMathPara>
                </a14:m>
                <a:endParaRPr lang="en-US" sz="2000" dirty="0"/>
              </a:p>
              <a:p>
                <a:pPr marL="68580" indent="0">
                  <a:buNone/>
                </a:pPr>
                <a:r>
                  <a:rPr lang="el-GR" sz="2000" dirty="0"/>
                  <a:t>Επίσης, </a:t>
                </a:r>
              </a:p>
              <a:p>
                <a:pPr marL="68580" indent="0">
                  <a:buNone/>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𝑢</m:t>
                          </m:r>
                        </m:e>
                        <m:sub>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𝑦</m:t>
                              </m:r>
                            </m:e>
                            <m:sub>
                              <m:r>
                                <a:rPr lang="en-US" sz="2000" b="0" i="1" smtClean="0">
                                  <a:latin typeface="Cambria Math" panose="02040503050406030204" pitchFamily="18" charset="0"/>
                                </a:rPr>
                                <m:t>𝑓</m:t>
                              </m:r>
                            </m:sub>
                          </m:sSub>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𝑢</m:t>
                          </m:r>
                        </m:e>
                        <m:sub>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𝑦</m:t>
                              </m:r>
                            </m:e>
                            <m:sub>
                              <m:r>
                                <a:rPr lang="en-US" sz="2000" b="0" i="1" smtClean="0">
                                  <a:latin typeface="Cambria Math" panose="02040503050406030204" pitchFamily="18" charset="0"/>
                                </a:rPr>
                                <m:t>𝑖</m:t>
                              </m:r>
                            </m:sub>
                          </m:sSub>
                        </m:sub>
                      </m:sSub>
                      <m:r>
                        <a:rPr lang="en-US" sz="2000" b="0" i="1" smtClean="0">
                          <a:latin typeface="Cambria Math" panose="02040503050406030204" pitchFamily="18" charset="0"/>
                        </a:rPr>
                        <m:t>−</m:t>
                      </m:r>
                      <m:r>
                        <a:rPr lang="en-US" sz="2000" b="0" i="1" smtClean="0">
                          <a:latin typeface="Cambria Math" panose="02040503050406030204" pitchFamily="18" charset="0"/>
                        </a:rPr>
                        <m:t>𝑔𝑡</m:t>
                      </m:r>
                      <m:r>
                        <a:rPr lang="en-US" sz="2000" b="0" i="1" smtClean="0">
                          <a:latin typeface="Cambria Math" panose="02040503050406030204" pitchFamily="18" charset="0"/>
                        </a:rPr>
                        <m:t>  </m:t>
                      </m:r>
                      <m:groupChr>
                        <m:groupChrPr>
                          <m:chr m:val="⇔"/>
                          <m:vertJc m:val="bot"/>
                          <m:ctrlPr>
                            <a:rPr lang="en-US" sz="2000" b="0" i="1" smtClean="0">
                              <a:latin typeface="Cambria Math" panose="02040503050406030204" pitchFamily="18" charset="0"/>
                            </a:rPr>
                          </m:ctrlPr>
                        </m:groupChrPr>
                        <m:e>
                          <m:r>
                            <m:rPr>
                              <m:brk m:alnAt="2"/>
                            </m:rPr>
                            <a:rPr lang="en-US" sz="2000" b="0" i="1" smtClean="0">
                              <a:latin typeface="Cambria Math" panose="02040503050406030204" pitchFamily="18" charset="0"/>
                            </a:rPr>
                            <m:t> </m:t>
                          </m:r>
                        </m:e>
                      </m:groupChr>
                      <m:r>
                        <a:rPr lang="en-US" sz="2000" b="0" i="1" smtClean="0">
                          <a:latin typeface="Cambria Math" panose="02040503050406030204" pitchFamily="18" charset="0"/>
                        </a:rPr>
                        <m:t>  </m:t>
                      </m:r>
                      <m:r>
                        <a:rPr lang="en-US" sz="2000" b="0" i="1" smtClean="0">
                          <a:solidFill>
                            <a:srgbClr val="FF0000"/>
                          </a:solidFill>
                          <a:latin typeface="Cambria Math" panose="02040503050406030204" pitchFamily="18" charset="0"/>
                        </a:rPr>
                        <m:t>𝑡</m:t>
                      </m:r>
                      <m:r>
                        <a:rPr lang="en-US" sz="2000" b="0" i="1" smtClean="0">
                          <a:solidFill>
                            <a:srgbClr val="FF0000"/>
                          </a:solidFill>
                          <a:latin typeface="Cambria Math" panose="02040503050406030204" pitchFamily="18" charset="0"/>
                        </a:rPr>
                        <m:t>=</m:t>
                      </m:r>
                      <m:f>
                        <m:fPr>
                          <m:ctrlPr>
                            <a:rPr lang="en-US" sz="2000" b="0" i="1" smtClean="0">
                              <a:solidFill>
                                <a:srgbClr val="FF0000"/>
                              </a:solidFill>
                              <a:latin typeface="Cambria Math" panose="02040503050406030204" pitchFamily="18" charset="0"/>
                            </a:rPr>
                          </m:ctrlPr>
                        </m:fPr>
                        <m:num>
                          <m:sSub>
                            <m:sSubPr>
                              <m:ctrlPr>
                                <a:rPr lang="en-US" sz="2000" b="0" i="1" smtClean="0">
                                  <a:solidFill>
                                    <a:srgbClr val="FF0000"/>
                                  </a:solidFill>
                                  <a:latin typeface="Cambria Math" panose="02040503050406030204" pitchFamily="18" charset="0"/>
                                </a:rPr>
                              </m:ctrlPr>
                            </m:sSubPr>
                            <m:e>
                              <m:r>
                                <a:rPr lang="en-US" sz="2000" b="0" i="1" smtClean="0">
                                  <a:solidFill>
                                    <a:srgbClr val="FF0000"/>
                                  </a:solidFill>
                                  <a:latin typeface="Cambria Math" panose="02040503050406030204" pitchFamily="18" charset="0"/>
                                </a:rPr>
                                <m:t>𝑢</m:t>
                              </m:r>
                            </m:e>
                            <m:sub>
                              <m:sSub>
                                <m:sSubPr>
                                  <m:ctrlPr>
                                    <a:rPr lang="en-US" sz="2000" b="0" i="1" smtClean="0">
                                      <a:solidFill>
                                        <a:srgbClr val="FF0000"/>
                                      </a:solidFill>
                                      <a:latin typeface="Cambria Math" panose="02040503050406030204" pitchFamily="18" charset="0"/>
                                    </a:rPr>
                                  </m:ctrlPr>
                                </m:sSubPr>
                                <m:e>
                                  <m:r>
                                    <a:rPr lang="en-US" sz="2000" b="0" i="1" smtClean="0">
                                      <a:solidFill>
                                        <a:srgbClr val="FF0000"/>
                                      </a:solidFill>
                                      <a:latin typeface="Cambria Math" panose="02040503050406030204" pitchFamily="18" charset="0"/>
                                    </a:rPr>
                                    <m:t>𝑦</m:t>
                                  </m:r>
                                </m:e>
                                <m:sub>
                                  <m:r>
                                    <a:rPr lang="en-US" sz="2000" b="0" i="1" smtClean="0">
                                      <a:solidFill>
                                        <a:srgbClr val="FF0000"/>
                                      </a:solidFill>
                                      <a:latin typeface="Cambria Math" panose="02040503050406030204" pitchFamily="18" charset="0"/>
                                    </a:rPr>
                                    <m:t>𝑖</m:t>
                                  </m:r>
                                </m:sub>
                              </m:sSub>
                            </m:sub>
                          </m:sSub>
                        </m:num>
                        <m:den>
                          <m:r>
                            <a:rPr lang="en-US" sz="2000" b="0" i="1" smtClean="0">
                              <a:solidFill>
                                <a:srgbClr val="FF0000"/>
                              </a:solidFill>
                              <a:latin typeface="Cambria Math" panose="02040503050406030204" pitchFamily="18" charset="0"/>
                            </a:rPr>
                            <m:t>𝑔</m:t>
                          </m:r>
                        </m:den>
                      </m:f>
                    </m:oMath>
                  </m:oMathPara>
                </a14:m>
                <a:endParaRPr lang="en-US" sz="2000" dirty="0"/>
              </a:p>
              <a:p>
                <a:pPr marL="68580" indent="0">
                  <a:buNone/>
                </a:pPr>
                <a:r>
                  <a:rPr lang="el-GR" sz="2000" dirty="0"/>
                  <a:t>Από τις παραπάνω σχέσεις </a:t>
                </a:r>
              </a:p>
              <a:p>
                <a:pPr marL="68580" indent="0">
                  <a:buNone/>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h</m:t>
                      </m:r>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𝑢</m:t>
                          </m:r>
                        </m:e>
                        <m:sub>
                          <m:r>
                            <a:rPr lang="en-US" sz="2000" b="0" i="1" smtClean="0">
                              <a:latin typeface="Cambria Math" panose="02040503050406030204" pitchFamily="18" charset="0"/>
                            </a:rPr>
                            <m:t>𝑖</m:t>
                          </m:r>
                        </m:sub>
                      </m:sSub>
                      <m:func>
                        <m:funcPr>
                          <m:ctrlPr>
                            <a:rPr lang="en-US" sz="2000" b="0" i="1" smtClean="0">
                              <a:latin typeface="Cambria Math" panose="02040503050406030204" pitchFamily="18" charset="0"/>
                            </a:rPr>
                          </m:ctrlPr>
                        </m:funcPr>
                        <m:fName>
                          <m:r>
                            <m:rPr>
                              <m:sty m:val="p"/>
                            </m:rPr>
                            <a:rPr lang="en-US" sz="2000" b="0" i="0" smtClean="0">
                              <a:latin typeface="Cambria Math" panose="02040503050406030204" pitchFamily="18" charset="0"/>
                            </a:rPr>
                            <m:t>sin</m:t>
                          </m:r>
                        </m:fName>
                        <m:e>
                          <m:d>
                            <m:dPr>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𝜃</m:t>
                                  </m:r>
                                </m:e>
                                <m:sub>
                                  <m:r>
                                    <a:rPr lang="en-US" sz="2000" b="0" i="1" smtClean="0">
                                      <a:latin typeface="Cambria Math" panose="02040503050406030204" pitchFamily="18" charset="0"/>
                                    </a:rPr>
                                    <m:t>𝑖</m:t>
                                  </m:r>
                                </m:sub>
                              </m:sSub>
                            </m:e>
                          </m:d>
                        </m:e>
                      </m:func>
                      <m:d>
                        <m:dPr>
                          <m:ctrlPr>
                            <a:rPr lang="en-US" sz="2000" b="0" i="1" smtClean="0">
                              <a:latin typeface="Cambria Math" panose="02040503050406030204" pitchFamily="18" charset="0"/>
                            </a:rPr>
                          </m:ctrlPr>
                        </m:dPr>
                        <m:e>
                          <m:f>
                            <m:fPr>
                              <m:ctrlPr>
                                <a:rPr lang="en-US" sz="2000" b="0" i="1" smtClean="0">
                                  <a:solidFill>
                                    <a:srgbClr val="FF0000"/>
                                  </a:solidFill>
                                  <a:latin typeface="Cambria Math" panose="02040503050406030204" pitchFamily="18" charset="0"/>
                                </a:rPr>
                              </m:ctrlPr>
                            </m:fPr>
                            <m:num>
                              <m:sSub>
                                <m:sSubPr>
                                  <m:ctrlPr>
                                    <a:rPr lang="en-US" sz="2000" b="0" i="1" smtClean="0">
                                      <a:solidFill>
                                        <a:srgbClr val="FF0000"/>
                                      </a:solidFill>
                                      <a:latin typeface="Cambria Math" panose="02040503050406030204" pitchFamily="18" charset="0"/>
                                    </a:rPr>
                                  </m:ctrlPr>
                                </m:sSubPr>
                                <m:e>
                                  <m:r>
                                    <a:rPr lang="en-US" sz="2000" b="0" i="1" smtClean="0">
                                      <a:solidFill>
                                        <a:srgbClr val="FF0000"/>
                                      </a:solidFill>
                                      <a:latin typeface="Cambria Math" panose="02040503050406030204" pitchFamily="18" charset="0"/>
                                    </a:rPr>
                                    <m:t>𝑢</m:t>
                                  </m:r>
                                </m:e>
                                <m:sub>
                                  <m:sSub>
                                    <m:sSubPr>
                                      <m:ctrlPr>
                                        <a:rPr lang="en-US" sz="2000" b="0" i="1" smtClean="0">
                                          <a:solidFill>
                                            <a:srgbClr val="FF0000"/>
                                          </a:solidFill>
                                          <a:latin typeface="Cambria Math" panose="02040503050406030204" pitchFamily="18" charset="0"/>
                                        </a:rPr>
                                      </m:ctrlPr>
                                    </m:sSubPr>
                                    <m:e>
                                      <m:r>
                                        <a:rPr lang="en-US" sz="2000" b="0" i="1" smtClean="0">
                                          <a:solidFill>
                                            <a:srgbClr val="FF0000"/>
                                          </a:solidFill>
                                          <a:latin typeface="Cambria Math" panose="02040503050406030204" pitchFamily="18" charset="0"/>
                                        </a:rPr>
                                        <m:t>𝑦</m:t>
                                      </m:r>
                                    </m:e>
                                    <m:sub>
                                      <m:r>
                                        <a:rPr lang="en-US" sz="2000" b="0" i="1" smtClean="0">
                                          <a:solidFill>
                                            <a:srgbClr val="FF0000"/>
                                          </a:solidFill>
                                          <a:latin typeface="Cambria Math" panose="02040503050406030204" pitchFamily="18" charset="0"/>
                                        </a:rPr>
                                        <m:t>𝑖</m:t>
                                      </m:r>
                                    </m:sub>
                                  </m:sSub>
                                </m:sub>
                              </m:sSub>
                            </m:num>
                            <m:den>
                              <m:r>
                                <a:rPr lang="en-US" sz="2000" b="0" i="1" smtClean="0">
                                  <a:solidFill>
                                    <a:srgbClr val="FF0000"/>
                                  </a:solidFill>
                                  <a:latin typeface="Cambria Math" panose="02040503050406030204" pitchFamily="18" charset="0"/>
                                </a:rPr>
                                <m:t>𝑔</m:t>
                              </m:r>
                            </m:den>
                          </m:f>
                        </m:e>
                      </m:d>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1</m:t>
                          </m:r>
                        </m:num>
                        <m:den>
                          <m:r>
                            <a:rPr lang="en-US" sz="2000" b="0" i="1" smtClean="0">
                              <a:latin typeface="Cambria Math" panose="02040503050406030204" pitchFamily="18" charset="0"/>
                            </a:rPr>
                            <m:t>2</m:t>
                          </m:r>
                        </m:den>
                      </m:f>
                      <m:r>
                        <a:rPr lang="en-US" sz="2000" b="0" i="1" smtClean="0">
                          <a:latin typeface="Cambria Math" panose="02040503050406030204" pitchFamily="18" charset="0"/>
                        </a:rPr>
                        <m:t>𝑔</m:t>
                      </m:r>
                      <m:sSup>
                        <m:sSupPr>
                          <m:ctrlPr>
                            <a:rPr lang="en-US" sz="2000" b="0" i="1" smtClean="0">
                              <a:latin typeface="Cambria Math" panose="02040503050406030204" pitchFamily="18" charset="0"/>
                            </a:rPr>
                          </m:ctrlPr>
                        </m:sSupPr>
                        <m:e>
                          <m:d>
                            <m:dPr>
                              <m:ctrlPr>
                                <a:rPr lang="en-US" sz="2000" b="0" i="1" smtClean="0">
                                  <a:latin typeface="Cambria Math" panose="02040503050406030204" pitchFamily="18" charset="0"/>
                                </a:rPr>
                              </m:ctrlPr>
                            </m:dPr>
                            <m:e>
                              <m:f>
                                <m:fPr>
                                  <m:ctrlPr>
                                    <a:rPr lang="en-US" sz="2000" b="0" i="1" smtClean="0">
                                      <a:solidFill>
                                        <a:srgbClr val="FF0000"/>
                                      </a:solidFill>
                                      <a:latin typeface="Cambria Math" panose="02040503050406030204" pitchFamily="18" charset="0"/>
                                    </a:rPr>
                                  </m:ctrlPr>
                                </m:fPr>
                                <m:num>
                                  <m:sSub>
                                    <m:sSubPr>
                                      <m:ctrlPr>
                                        <a:rPr lang="en-US" sz="2000" b="0" i="1" smtClean="0">
                                          <a:solidFill>
                                            <a:srgbClr val="FF0000"/>
                                          </a:solidFill>
                                          <a:latin typeface="Cambria Math" panose="02040503050406030204" pitchFamily="18" charset="0"/>
                                        </a:rPr>
                                      </m:ctrlPr>
                                    </m:sSubPr>
                                    <m:e>
                                      <m:r>
                                        <a:rPr lang="en-US" sz="2000" b="0" i="1" smtClean="0">
                                          <a:solidFill>
                                            <a:srgbClr val="FF0000"/>
                                          </a:solidFill>
                                          <a:latin typeface="Cambria Math" panose="02040503050406030204" pitchFamily="18" charset="0"/>
                                        </a:rPr>
                                        <m:t>𝑢</m:t>
                                      </m:r>
                                    </m:e>
                                    <m:sub>
                                      <m:sSub>
                                        <m:sSubPr>
                                          <m:ctrlPr>
                                            <a:rPr lang="en-US" sz="2000" b="0" i="1" smtClean="0">
                                              <a:solidFill>
                                                <a:srgbClr val="FF0000"/>
                                              </a:solidFill>
                                              <a:latin typeface="Cambria Math" panose="02040503050406030204" pitchFamily="18" charset="0"/>
                                            </a:rPr>
                                          </m:ctrlPr>
                                        </m:sSubPr>
                                        <m:e>
                                          <m:r>
                                            <a:rPr lang="en-US" sz="2000" b="0" i="1" smtClean="0">
                                              <a:solidFill>
                                                <a:srgbClr val="FF0000"/>
                                              </a:solidFill>
                                              <a:latin typeface="Cambria Math" panose="02040503050406030204" pitchFamily="18" charset="0"/>
                                            </a:rPr>
                                            <m:t>𝑦</m:t>
                                          </m:r>
                                        </m:e>
                                        <m:sub>
                                          <m:r>
                                            <a:rPr lang="en-US" sz="2000" b="0" i="1" smtClean="0">
                                              <a:solidFill>
                                                <a:srgbClr val="FF0000"/>
                                              </a:solidFill>
                                              <a:latin typeface="Cambria Math" panose="02040503050406030204" pitchFamily="18" charset="0"/>
                                            </a:rPr>
                                            <m:t>𝑖</m:t>
                                          </m:r>
                                        </m:sub>
                                      </m:sSub>
                                    </m:sub>
                                  </m:sSub>
                                </m:num>
                                <m:den>
                                  <m:r>
                                    <a:rPr lang="en-US" sz="2000" b="0" i="1" smtClean="0">
                                      <a:solidFill>
                                        <a:srgbClr val="FF0000"/>
                                      </a:solidFill>
                                      <a:latin typeface="Cambria Math" panose="02040503050406030204" pitchFamily="18" charset="0"/>
                                    </a:rPr>
                                    <m:t>𝑔</m:t>
                                  </m:r>
                                </m:den>
                              </m:f>
                            </m:e>
                          </m:d>
                        </m:e>
                        <m:sup>
                          <m:r>
                            <a:rPr lang="en-US" sz="2000" b="0" i="1" smtClean="0">
                              <a:latin typeface="Cambria Math" panose="02040503050406030204" pitchFamily="18" charset="0"/>
                            </a:rPr>
                            <m:t>2</m:t>
                          </m:r>
                        </m:sup>
                      </m:sSup>
                    </m:oMath>
                  </m:oMathPara>
                </a14:m>
                <a:endParaRPr lang="en-US" sz="2000" dirty="0"/>
              </a:p>
              <a:p>
                <a:pPr marL="68580" indent="0">
                  <a:buNone/>
                </a:pPr>
                <a:r>
                  <a:rPr lang="el-GR" sz="2000" dirty="0"/>
                  <a:t>κι αφού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𝑢</m:t>
                        </m:r>
                      </m:e>
                      <m:sub>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𝑦</m:t>
                            </m:r>
                          </m:e>
                          <m:sub>
                            <m:r>
                              <a:rPr lang="en-US" sz="2000" b="0" i="1" smtClean="0">
                                <a:latin typeface="Cambria Math" panose="02040503050406030204" pitchFamily="18" charset="0"/>
                              </a:rPr>
                              <m:t>𝑖</m:t>
                            </m:r>
                          </m:sub>
                        </m:sSub>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𝑢</m:t>
                        </m:r>
                      </m:e>
                      <m:sub>
                        <m:r>
                          <a:rPr lang="en-US" sz="2000" b="0" i="1" smtClean="0">
                            <a:latin typeface="Cambria Math" panose="02040503050406030204" pitchFamily="18" charset="0"/>
                          </a:rPr>
                          <m:t>𝑖</m:t>
                        </m:r>
                      </m:sub>
                    </m:sSub>
                    <m:func>
                      <m:funcPr>
                        <m:ctrlPr>
                          <a:rPr lang="en-US" sz="2000" b="0" i="1" smtClean="0">
                            <a:latin typeface="Cambria Math" panose="02040503050406030204" pitchFamily="18" charset="0"/>
                          </a:rPr>
                        </m:ctrlPr>
                      </m:funcPr>
                      <m:fName>
                        <m:r>
                          <m:rPr>
                            <m:sty m:val="p"/>
                          </m:rPr>
                          <a:rPr lang="en-US" sz="2000" b="0" i="0" smtClean="0">
                            <a:latin typeface="Cambria Math" panose="02040503050406030204" pitchFamily="18" charset="0"/>
                          </a:rPr>
                          <m:t>sin</m:t>
                        </m:r>
                      </m:fName>
                      <m:e>
                        <m:d>
                          <m:dPr>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𝜃</m:t>
                                </m:r>
                              </m:e>
                              <m:sub>
                                <m:r>
                                  <a:rPr lang="en-US" sz="2000" b="0" i="1" smtClean="0">
                                    <a:latin typeface="Cambria Math" panose="02040503050406030204" pitchFamily="18" charset="0"/>
                                  </a:rPr>
                                  <m:t>𝑖</m:t>
                                </m:r>
                              </m:sub>
                            </m:sSub>
                          </m:e>
                        </m:d>
                      </m:e>
                    </m:func>
                  </m:oMath>
                </a14:m>
                <a:r>
                  <a:rPr lang="en-US" sz="2000" dirty="0"/>
                  <a:t> </a:t>
                </a:r>
                <a:r>
                  <a:rPr lang="el-GR" sz="2000" dirty="0"/>
                  <a:t>έχουμε </a:t>
                </a:r>
                <a:endParaRPr lang="en-US" sz="2000" b="0" i="1" dirty="0">
                  <a:latin typeface="Cambria Math" panose="02040503050406030204" pitchFamily="18" charset="0"/>
                </a:endParaRPr>
              </a:p>
              <a:p>
                <a:pPr marL="68580" indent="0">
                  <a:buNone/>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h</m:t>
                      </m:r>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sSubSup>
                            <m:sSubSupPr>
                              <m:ctrlPr>
                                <a:rPr lang="en-US" sz="2000" b="0" i="1" smtClean="0">
                                  <a:latin typeface="Cambria Math" panose="02040503050406030204" pitchFamily="18" charset="0"/>
                                </a:rPr>
                              </m:ctrlPr>
                            </m:sSubSupPr>
                            <m:e>
                              <m:r>
                                <a:rPr lang="en-US" sz="2000" b="0" i="1" smtClean="0">
                                  <a:latin typeface="Cambria Math" panose="02040503050406030204" pitchFamily="18" charset="0"/>
                                </a:rPr>
                                <m:t>𝑢</m:t>
                              </m:r>
                            </m:e>
                            <m:sub>
                              <m:r>
                                <a:rPr lang="en-US" sz="2000" b="0" i="1" smtClean="0">
                                  <a:latin typeface="Cambria Math" panose="02040503050406030204" pitchFamily="18" charset="0"/>
                                </a:rPr>
                                <m:t>𝑖</m:t>
                              </m:r>
                            </m:sub>
                            <m:sup>
                              <m:r>
                                <a:rPr lang="en-US" sz="2000" b="0" i="1" smtClean="0">
                                  <a:latin typeface="Cambria Math" panose="02040503050406030204" pitchFamily="18" charset="0"/>
                                </a:rPr>
                                <m:t>2</m:t>
                              </m:r>
                            </m:sup>
                          </m:sSubSup>
                          <m:func>
                            <m:funcPr>
                              <m:ctrlPr>
                                <a:rPr lang="en-US" sz="2000" b="0" i="1" smtClean="0">
                                  <a:latin typeface="Cambria Math" panose="02040503050406030204" pitchFamily="18" charset="0"/>
                                </a:rPr>
                              </m:ctrlPr>
                            </m:funcPr>
                            <m:fName>
                              <m:sSup>
                                <m:sSupPr>
                                  <m:ctrlPr>
                                    <a:rPr lang="en-US" sz="2000" b="0" i="1" smtClean="0">
                                      <a:latin typeface="Cambria Math" panose="02040503050406030204" pitchFamily="18" charset="0"/>
                                    </a:rPr>
                                  </m:ctrlPr>
                                </m:sSupPr>
                                <m:e>
                                  <m:r>
                                    <m:rPr>
                                      <m:sty m:val="p"/>
                                    </m:rPr>
                                    <a:rPr lang="en-US" sz="2000" b="0" i="0" smtClean="0">
                                      <a:latin typeface="Cambria Math" panose="02040503050406030204" pitchFamily="18" charset="0"/>
                                    </a:rPr>
                                    <m:t>sin</m:t>
                                  </m:r>
                                </m:e>
                                <m:sup>
                                  <m:r>
                                    <a:rPr lang="en-US" sz="2000" b="0" i="1" smtClean="0">
                                      <a:latin typeface="Cambria Math" panose="02040503050406030204" pitchFamily="18" charset="0"/>
                                    </a:rPr>
                                    <m:t>2</m:t>
                                  </m:r>
                                </m:sup>
                              </m:sSup>
                            </m:fName>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𝜃</m:t>
                                  </m:r>
                                </m:e>
                                <m:sub>
                                  <m:r>
                                    <a:rPr lang="en-US" sz="2000" b="0" i="1" smtClean="0">
                                      <a:latin typeface="Cambria Math" panose="02040503050406030204" pitchFamily="18" charset="0"/>
                                    </a:rPr>
                                    <m:t>𝑖</m:t>
                                  </m:r>
                                </m:sub>
                              </m:sSub>
                            </m:e>
                          </m:func>
                        </m:num>
                        <m:den>
                          <m:r>
                            <a:rPr lang="en-US" sz="2000" b="0" i="1" smtClean="0">
                              <a:latin typeface="Cambria Math" panose="02040503050406030204" pitchFamily="18" charset="0"/>
                            </a:rPr>
                            <m:t>2</m:t>
                          </m:r>
                          <m:r>
                            <a:rPr lang="en-US" sz="2000" b="0" i="1" smtClean="0">
                              <a:latin typeface="Cambria Math" panose="02040503050406030204" pitchFamily="18" charset="0"/>
                            </a:rPr>
                            <m:t>𝑔</m:t>
                          </m:r>
                        </m:den>
                      </m:f>
                    </m:oMath>
                  </m:oMathPara>
                </a14:m>
                <a:endParaRPr lang="el-GR" sz="2000"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738350" y="1371600"/>
                <a:ext cx="7948450" cy="5029200"/>
              </a:xfrm>
              <a:blipFill>
                <a:blip r:embed="rId3"/>
                <a:stretch>
                  <a:fillRect t="-606"/>
                </a:stretch>
              </a:blipFill>
            </p:spPr>
            <p:txBody>
              <a:bodyPr/>
              <a:lstStyle/>
              <a:p>
                <a:r>
                  <a:rPr lang="en-US">
                    <a:noFill/>
                  </a:rPr>
                  <a:t> </a:t>
                </a:r>
              </a:p>
            </p:txBody>
          </p:sp>
        </mc:Fallback>
      </mc:AlternateContent>
      <p:sp>
        <p:nvSpPr>
          <p:cNvPr id="4" name="Rounded Rectangle 3"/>
          <p:cNvSpPr/>
          <p:nvPr/>
        </p:nvSpPr>
        <p:spPr>
          <a:xfrm>
            <a:off x="3733800" y="5681748"/>
            <a:ext cx="1905000" cy="685800"/>
          </a:xfrm>
          <a:prstGeom prst="roundRect">
            <a:avLst/>
          </a:prstGeom>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l-GR"/>
          </a:p>
        </p:txBody>
      </p:sp>
      <p:pic>
        <p:nvPicPr>
          <p:cNvPr id="5" name="Εικόνα 3"/>
          <p:cNvPicPr>
            <a:picLocks noChangeAspect="1"/>
          </p:cNvPicPr>
          <p:nvPr/>
        </p:nvPicPr>
        <p:blipFill rotWithShape="1">
          <a:blip r:embed="rId4">
            <a:extLst>
              <a:ext uri="{28A0092B-C50C-407E-A947-70E740481C1C}">
                <a14:useLocalDpi xmlns:a14="http://schemas.microsoft.com/office/drawing/2010/main" val="0"/>
              </a:ext>
            </a:extLst>
          </a:blip>
          <a:srcRect l="3571" t="3258" r="2382" b="3887"/>
          <a:stretch/>
        </p:blipFill>
        <p:spPr>
          <a:xfrm>
            <a:off x="6194149" y="76201"/>
            <a:ext cx="2851485" cy="2057400"/>
          </a:xfrm>
          <a:prstGeom prst="rect">
            <a:avLst/>
          </a:prstGeom>
          <a:ln>
            <a:noFill/>
          </a:ln>
          <a:effectLst>
            <a:outerShdw blurRad="190500" algn="tl" rotWithShape="0">
              <a:srgbClr val="000000">
                <a:alpha val="70000"/>
              </a:srgbClr>
            </a:outerShdw>
          </a:effectLst>
        </p:spPr>
      </p:pic>
      <mc:AlternateContent xmlns:mc="http://schemas.openxmlformats.org/markup-compatibility/2006" xmlns:p14="http://schemas.microsoft.com/office/powerpoint/2010/main">
        <mc:Choice Requires="p14">
          <p:contentPart p14:bwMode="auto" r:id="rId5">
            <p14:nvContentPartPr>
              <p14:cNvPr id="6" name="Ink 5"/>
              <p14:cNvContentPartPr/>
              <p14:nvPr/>
            </p14:nvContentPartPr>
            <p14:xfrm>
              <a:off x="6582240" y="286200"/>
              <a:ext cx="456480" cy="404280"/>
            </p14:xfrm>
          </p:contentPart>
        </mc:Choice>
        <mc:Fallback xmlns="">
          <p:pic>
            <p:nvPicPr>
              <p:cNvPr id="6" name="Ink 5"/>
              <p:cNvPicPr/>
              <p:nvPr/>
            </p:nvPicPr>
            <p:blipFill>
              <a:blip r:embed="rId6"/>
              <a:stretch>
                <a:fillRect/>
              </a:stretch>
            </p:blipFill>
            <p:spPr>
              <a:xfrm>
                <a:off x="6567480" y="274320"/>
                <a:ext cx="487080" cy="430920"/>
              </a:xfrm>
              <a:prstGeom prst="rect">
                <a:avLst/>
              </a:prstGeom>
            </p:spPr>
          </p:pic>
        </mc:Fallback>
      </mc:AlternateContent>
      <p:sp>
        <p:nvSpPr>
          <p:cNvPr id="7" name="Horizontal Scroll 6"/>
          <p:cNvSpPr/>
          <p:nvPr/>
        </p:nvSpPr>
        <p:spPr>
          <a:xfrm>
            <a:off x="738350" y="1828800"/>
            <a:ext cx="2157250" cy="4572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Διαδρομή ΟΑ:</a:t>
            </a:r>
          </a:p>
        </p:txBody>
      </p:sp>
      <mc:AlternateContent xmlns:mc="http://schemas.openxmlformats.org/markup-compatibility/2006" xmlns:a14="http://schemas.microsoft.com/office/drawing/2010/main">
        <mc:Choice Requires="a14">
          <p:sp>
            <p:nvSpPr>
              <p:cNvPr id="8" name="Cloud Callout 7"/>
              <p:cNvSpPr/>
              <p:nvPr/>
            </p:nvSpPr>
            <p:spPr>
              <a:xfrm>
                <a:off x="6194149" y="2356169"/>
                <a:ext cx="2721251" cy="615631"/>
              </a:xfrm>
              <a:prstGeom prst="cloudCallout">
                <a:avLst>
                  <a:gd name="adj1" fmla="val -23607"/>
                  <a:gd name="adj2" fmla="val -12584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𝑦</m:t>
                          </m:r>
                        </m:e>
                        <m:sub>
                          <m:r>
                            <a:rPr lang="en-US" b="0" i="1" smtClean="0">
                              <a:solidFill>
                                <a:schemeClr val="tx1"/>
                              </a:solidFill>
                              <a:latin typeface="Cambria Math" panose="02040503050406030204" pitchFamily="18" charset="0"/>
                            </a:rPr>
                            <m:t>𝑓</m:t>
                          </m:r>
                        </m:sub>
                      </m:sSub>
                      <m:r>
                        <a:rPr lang="en-US" b="0" i="1" smtClean="0">
                          <a:solidFill>
                            <a:schemeClr val="tx1"/>
                          </a:solidFill>
                          <a:latin typeface="Cambria Math" panose="02040503050406030204" pitchFamily="18" charset="0"/>
                        </a:rPr>
                        <m:t>=</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𝑦</m:t>
                          </m:r>
                        </m:e>
                        <m:sub>
                          <m:r>
                            <a:rPr lang="en-US" b="0" i="1" smtClean="0">
                              <a:solidFill>
                                <a:schemeClr val="tx1"/>
                              </a:solidFill>
                              <a:latin typeface="Cambria Math" panose="02040503050406030204" pitchFamily="18" charset="0"/>
                            </a:rPr>
                            <m:t>𝐴</m:t>
                          </m:r>
                        </m:sub>
                      </m:sSub>
                      <m:r>
                        <a:rPr lang="en-US" b="0" i="1" smtClean="0">
                          <a:solidFill>
                            <a:schemeClr val="tx1"/>
                          </a:solidFill>
                          <a:latin typeface="Cambria Math" panose="02040503050406030204" pitchFamily="18" charset="0"/>
                        </a:rPr>
                        <m:t>, </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𝑦</m:t>
                          </m:r>
                        </m:e>
                        <m:sub>
                          <m:r>
                            <a:rPr lang="en-US" b="0" i="1" smtClean="0">
                              <a:solidFill>
                                <a:schemeClr val="tx1"/>
                              </a:solidFill>
                              <a:latin typeface="Cambria Math" panose="02040503050406030204" pitchFamily="18" charset="0"/>
                            </a:rPr>
                            <m:t>𝑖</m:t>
                          </m:r>
                        </m:sub>
                      </m:sSub>
                      <m:r>
                        <a:rPr lang="en-US" b="0" i="1" smtClean="0">
                          <a:solidFill>
                            <a:schemeClr val="tx1"/>
                          </a:solidFill>
                          <a:latin typeface="Cambria Math" panose="02040503050406030204" pitchFamily="18" charset="0"/>
                        </a:rPr>
                        <m:t>=</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𝑦</m:t>
                          </m:r>
                        </m:e>
                        <m:sub>
                          <m:r>
                            <a:rPr lang="en-US" b="0" i="1" smtClean="0">
                              <a:solidFill>
                                <a:schemeClr val="tx1"/>
                              </a:solidFill>
                              <a:latin typeface="Cambria Math" panose="02040503050406030204" pitchFamily="18" charset="0"/>
                            </a:rPr>
                            <m:t>𝑂</m:t>
                          </m:r>
                        </m:sub>
                      </m:sSub>
                    </m:oMath>
                  </m:oMathPara>
                </a14:m>
                <a:endParaRPr lang="en-US" dirty="0"/>
              </a:p>
            </p:txBody>
          </p:sp>
        </mc:Choice>
        <mc:Fallback xmlns="">
          <p:sp>
            <p:nvSpPr>
              <p:cNvPr id="8" name="Cloud Callout 7"/>
              <p:cNvSpPr>
                <a:spLocks noRot="1" noChangeAspect="1" noMove="1" noResize="1" noEditPoints="1" noAdjustHandles="1" noChangeArrowheads="1" noChangeShapeType="1" noTextEdit="1"/>
              </p:cNvSpPr>
              <p:nvPr/>
            </p:nvSpPr>
            <p:spPr>
              <a:xfrm>
                <a:off x="6194149" y="2356169"/>
                <a:ext cx="2721251" cy="615631"/>
              </a:xfrm>
              <a:prstGeom prst="cloudCallout">
                <a:avLst>
                  <a:gd name="adj1" fmla="val -23607"/>
                  <a:gd name="adj2" fmla="val -125843"/>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130742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5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5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fade">
                                      <p:cBhvr>
                                        <p:cTn id="39" dur="500"/>
                                        <p:tgtEl>
                                          <p:spTgt spid="3">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Effect transition="in" filter="fade">
                                      <p:cBhvr>
                                        <p:cTn id="44" dur="500"/>
                                        <p:tgtEl>
                                          <p:spTgt spid="3">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500"/>
                                        <p:tgtEl>
                                          <p:spTgt spid="3">
                                            <p:txEl>
                                              <p:pRg st="7" end="7"/>
                                            </p:txEl>
                                          </p:spTgt>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fade">
                                      <p:cBhvr>
                                        <p:cTn id="5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Κίνηση σε Δυο Διαστάσεις</a:t>
            </a:r>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738350" y="1371600"/>
                <a:ext cx="7948450" cy="5257800"/>
              </a:xfrm>
            </p:spPr>
            <p:txBody>
              <a:bodyPr>
                <a:normAutofit/>
              </a:bodyPr>
              <a:lstStyle/>
              <a:p>
                <a:r>
                  <a:rPr lang="el-GR" sz="2000" dirty="0"/>
                  <a:t>Ας βρούμε τα </a:t>
                </a:r>
                <a14:m>
                  <m:oMath xmlns:m="http://schemas.openxmlformats.org/officeDocument/2006/math">
                    <m:r>
                      <a:rPr lang="en-US" sz="2000" i="1" dirty="0" smtClean="0">
                        <a:latin typeface="Cambria Math" panose="02040503050406030204" pitchFamily="18" charset="0"/>
                      </a:rPr>
                      <m:t>h</m:t>
                    </m:r>
                    <m:r>
                      <a:rPr lang="en-US" sz="2000" i="1" dirty="0" smtClean="0">
                        <a:latin typeface="Cambria Math" panose="02040503050406030204" pitchFamily="18" charset="0"/>
                      </a:rPr>
                      <m:t>, </m:t>
                    </m:r>
                    <m:r>
                      <a:rPr lang="en-US" sz="2000" i="1" dirty="0" smtClean="0">
                        <a:latin typeface="Cambria Math" panose="02040503050406030204" pitchFamily="18" charset="0"/>
                      </a:rPr>
                      <m:t>𝑅</m:t>
                    </m:r>
                    <m:r>
                      <a:rPr lang="en-US" sz="2000" i="1" dirty="0" smtClean="0">
                        <a:latin typeface="Cambria Math" panose="02040503050406030204" pitchFamily="18" charset="0"/>
                      </a:rPr>
                      <m:t> </m:t>
                    </m:r>
                  </m:oMath>
                </a14:m>
                <a:r>
                  <a:rPr lang="el-GR" sz="2000" dirty="0"/>
                  <a:t>συναρτήσει των δεδομένων:</a:t>
                </a:r>
                <a:endParaRPr lang="en-US" sz="2000" dirty="0"/>
              </a:p>
              <a:p>
                <a:pPr marL="68580" indent="0">
                  <a:buNone/>
                </a:pPr>
                <a:endParaRPr lang="en-US" sz="2000" dirty="0"/>
              </a:p>
              <a:p>
                <a:pPr marL="68580" indent="0">
                  <a:buNone/>
                </a:pPr>
                <a:endParaRPr lang="el-GR" sz="2000" dirty="0"/>
              </a:p>
              <a:p>
                <a:pPr marL="68580" indent="0">
                  <a:buNone/>
                </a:pPr>
                <a:r>
                  <a:rPr lang="el-GR" sz="2000" dirty="0"/>
                  <a:t>Στον </a:t>
                </a:r>
                <a:r>
                  <a:rPr lang="en-US" sz="2000" dirty="0"/>
                  <a:t>x-</a:t>
                </a:r>
                <a:r>
                  <a:rPr lang="el-GR" sz="2000" dirty="0"/>
                  <a:t>άξονα: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𝑓</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𝑖</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𝑢</m:t>
                        </m:r>
                      </m:e>
                      <m:sub>
                        <m:r>
                          <a:rPr lang="en-US" sz="2000" b="0" i="1" smtClean="0">
                            <a:latin typeface="Cambria Math" panose="02040503050406030204" pitchFamily="18" charset="0"/>
                          </a:rPr>
                          <m:t>𝑥</m:t>
                        </m:r>
                      </m:sub>
                    </m:sSub>
                    <m:r>
                      <a:rPr lang="en-US" sz="2000" b="0" i="1" smtClean="0">
                        <a:latin typeface="Cambria Math" panose="02040503050406030204" pitchFamily="18" charset="0"/>
                      </a:rPr>
                      <m:t>𝑡</m:t>
                    </m:r>
                    <m:r>
                      <a:rPr lang="en-US" sz="2000" b="0" i="1" smtClean="0">
                        <a:latin typeface="Cambria Math" panose="02040503050406030204" pitchFamily="18" charset="0"/>
                      </a:rPr>
                      <m:t>⇒</m:t>
                    </m:r>
                    <m:r>
                      <a:rPr lang="en-US" sz="2000" b="0" i="1" smtClean="0">
                        <a:latin typeface="Cambria Math" panose="02040503050406030204" pitchFamily="18" charset="0"/>
                      </a:rPr>
                      <m:t>𝑅</m:t>
                    </m:r>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𝑖</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𝑢</m:t>
                        </m:r>
                      </m:e>
                      <m:sub>
                        <m:r>
                          <a:rPr lang="en-US" sz="2000" b="0" i="1" smtClean="0">
                            <a:latin typeface="Cambria Math" panose="02040503050406030204" pitchFamily="18" charset="0"/>
                          </a:rPr>
                          <m:t>𝑥</m:t>
                        </m:r>
                      </m:sub>
                    </m:sSub>
                    <m:r>
                      <a:rPr lang="en-US" sz="2000" b="0" i="1" smtClean="0">
                        <a:latin typeface="Cambria Math" panose="02040503050406030204" pitchFamily="18" charset="0"/>
                      </a:rPr>
                      <m:t>𝑡</m:t>
                    </m:r>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𝑢</m:t>
                        </m:r>
                      </m:e>
                      <m:sub>
                        <m:r>
                          <a:rPr lang="en-US" sz="2000" b="0" i="1" smtClean="0">
                            <a:latin typeface="Cambria Math" panose="02040503050406030204" pitchFamily="18" charset="0"/>
                          </a:rPr>
                          <m:t>𝑥</m:t>
                        </m:r>
                      </m:sub>
                    </m:sSub>
                    <m:r>
                      <a:rPr lang="en-US" sz="2000" b="0" i="1" smtClean="0">
                        <a:latin typeface="Cambria Math" panose="02040503050406030204" pitchFamily="18" charset="0"/>
                      </a:rPr>
                      <m:t>𝑡</m:t>
                    </m:r>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𝑢</m:t>
                        </m:r>
                      </m:e>
                      <m:sub>
                        <m:r>
                          <a:rPr lang="en-US" sz="2000" b="0" i="1" smtClean="0">
                            <a:latin typeface="Cambria Math" panose="02040503050406030204" pitchFamily="18" charset="0"/>
                          </a:rPr>
                          <m:t>𝑖</m:t>
                        </m:r>
                      </m:sub>
                    </m:sSub>
                    <m:func>
                      <m:funcPr>
                        <m:ctrlPr>
                          <a:rPr lang="en-US" sz="2000" b="0" i="1" smtClean="0">
                            <a:latin typeface="Cambria Math" panose="02040503050406030204" pitchFamily="18" charset="0"/>
                          </a:rPr>
                        </m:ctrlPr>
                      </m:funcPr>
                      <m:fName>
                        <m:r>
                          <m:rPr>
                            <m:sty m:val="p"/>
                          </m:rPr>
                          <a:rPr lang="en-US" sz="2000" b="0" i="0" smtClean="0">
                            <a:latin typeface="Cambria Math" panose="02040503050406030204" pitchFamily="18" charset="0"/>
                          </a:rPr>
                          <m:t>cos</m:t>
                        </m:r>
                      </m:fName>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𝜃</m:t>
                            </m:r>
                          </m:e>
                          <m:sub>
                            <m:r>
                              <a:rPr lang="en-US" sz="2000" b="0" i="1" smtClean="0">
                                <a:latin typeface="Cambria Math" panose="02040503050406030204" pitchFamily="18" charset="0"/>
                              </a:rPr>
                              <m:t>𝑖</m:t>
                            </m:r>
                          </m:sub>
                        </m:sSub>
                      </m:e>
                    </m:func>
                    <m:r>
                      <a:rPr lang="en-US" sz="2000" b="0" i="1" smtClean="0">
                        <a:solidFill>
                          <a:srgbClr val="FF0000"/>
                        </a:solidFill>
                        <a:latin typeface="Cambria Math" panose="02040503050406030204" pitchFamily="18" charset="0"/>
                      </a:rPr>
                      <m:t>𝑡</m:t>
                    </m:r>
                  </m:oMath>
                </a14:m>
                <a:endParaRPr lang="en-US" sz="2000" dirty="0"/>
              </a:p>
              <a:p>
                <a:pPr marL="68580" indent="0">
                  <a:buNone/>
                </a:pPr>
                <a:r>
                  <a:rPr lang="el-GR" sz="2000" dirty="0"/>
                  <a:t>Στον </a:t>
                </a:r>
                <a:r>
                  <a:rPr lang="en-US" sz="2000" dirty="0"/>
                  <a:t>y-</a:t>
                </a:r>
                <a:r>
                  <a:rPr lang="el-GR" sz="2000" dirty="0"/>
                  <a:t>άξονα: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𝑦</m:t>
                        </m:r>
                      </m:e>
                      <m:sub>
                        <m:r>
                          <a:rPr lang="en-US" sz="2000" b="0" i="1" smtClean="0">
                            <a:latin typeface="Cambria Math" panose="02040503050406030204" pitchFamily="18" charset="0"/>
                          </a:rPr>
                          <m:t>𝑓</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𝑦</m:t>
                        </m:r>
                      </m:e>
                      <m:sub>
                        <m:r>
                          <a:rPr lang="en-US" sz="2000" b="0" i="1" smtClean="0">
                            <a:latin typeface="Cambria Math" panose="02040503050406030204" pitchFamily="18" charset="0"/>
                          </a:rPr>
                          <m:t>𝑖</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𝑢</m:t>
                        </m:r>
                      </m:e>
                      <m:sub>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𝑦</m:t>
                            </m:r>
                          </m:e>
                          <m:sub>
                            <m:r>
                              <a:rPr lang="en-US" sz="2000" b="0" i="1" smtClean="0">
                                <a:latin typeface="Cambria Math" panose="02040503050406030204" pitchFamily="18" charset="0"/>
                              </a:rPr>
                              <m:t>𝑖</m:t>
                            </m:r>
                          </m:sub>
                        </m:sSub>
                      </m:sub>
                    </m:sSub>
                    <m:r>
                      <a:rPr lang="en-US" sz="2000" b="0" i="1" smtClean="0">
                        <a:latin typeface="Cambria Math" panose="02040503050406030204" pitchFamily="18" charset="0"/>
                      </a:rPr>
                      <m:t>𝑡</m:t>
                    </m:r>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1</m:t>
                        </m:r>
                      </m:num>
                      <m:den>
                        <m:r>
                          <a:rPr lang="en-US" sz="2000" b="0" i="1" smtClean="0">
                            <a:latin typeface="Cambria Math" panose="02040503050406030204" pitchFamily="18" charset="0"/>
                          </a:rPr>
                          <m:t>2</m:t>
                        </m:r>
                      </m:den>
                    </m:f>
                    <m:r>
                      <a:rPr lang="en-US" sz="2000" b="0" i="1" smtClean="0">
                        <a:latin typeface="Cambria Math" panose="02040503050406030204" pitchFamily="18" charset="0"/>
                      </a:rPr>
                      <m:t>𝑔</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𝑡</m:t>
                        </m:r>
                      </m:e>
                      <m:sup>
                        <m:r>
                          <a:rPr lang="en-US" sz="2000" b="0" i="1" smtClean="0">
                            <a:latin typeface="Cambria Math" panose="02040503050406030204" pitchFamily="18" charset="0"/>
                          </a:rPr>
                          <m:t>2</m:t>
                        </m:r>
                      </m:sup>
                    </m:sSup>
                    <m:r>
                      <a:rPr lang="en-US" sz="2000" b="0" i="1" smtClean="0">
                        <a:latin typeface="Cambria Math" panose="02040503050406030204" pitchFamily="18" charset="0"/>
                      </a:rPr>
                      <m:t>⇒0=0+</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𝑢</m:t>
                        </m:r>
                      </m:e>
                      <m:sub>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𝑦</m:t>
                            </m:r>
                          </m:e>
                          <m:sub>
                            <m:r>
                              <a:rPr lang="en-US" sz="2000" b="0" i="1" smtClean="0">
                                <a:latin typeface="Cambria Math" panose="02040503050406030204" pitchFamily="18" charset="0"/>
                              </a:rPr>
                              <m:t>𝑖</m:t>
                            </m:r>
                          </m:sub>
                        </m:sSub>
                      </m:sub>
                    </m:sSub>
                    <m:r>
                      <a:rPr lang="en-US" sz="2000" b="0" i="1" smtClean="0">
                        <a:latin typeface="Cambria Math" panose="02040503050406030204" pitchFamily="18" charset="0"/>
                      </a:rPr>
                      <m:t>𝑡</m:t>
                    </m:r>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1</m:t>
                        </m:r>
                      </m:num>
                      <m:den>
                        <m:r>
                          <a:rPr lang="en-US" sz="2000" b="0" i="1" smtClean="0">
                            <a:latin typeface="Cambria Math" panose="02040503050406030204" pitchFamily="18" charset="0"/>
                          </a:rPr>
                          <m:t>2</m:t>
                        </m:r>
                      </m:den>
                    </m:f>
                    <m:r>
                      <a:rPr lang="en-US" sz="2000" b="0" i="1" smtClean="0">
                        <a:latin typeface="Cambria Math" panose="02040503050406030204" pitchFamily="18" charset="0"/>
                      </a:rPr>
                      <m:t>𝑔</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𝑡</m:t>
                        </m:r>
                      </m:e>
                      <m:sup>
                        <m:r>
                          <a:rPr lang="en-US" sz="2000" b="0" i="1" smtClean="0">
                            <a:latin typeface="Cambria Math" panose="02040503050406030204" pitchFamily="18" charset="0"/>
                          </a:rPr>
                          <m:t>2</m:t>
                        </m:r>
                      </m:sup>
                    </m:sSup>
                    <m:r>
                      <a:rPr lang="en-US" sz="2000" b="0" i="1" smtClean="0">
                        <a:latin typeface="Cambria Math" panose="02040503050406030204" pitchFamily="18" charset="0"/>
                      </a:rPr>
                      <m:t>⇒</m:t>
                    </m:r>
                  </m:oMath>
                </a14:m>
                <a:r>
                  <a:rPr lang="en-US" sz="2000" b="0" dirty="0"/>
                  <a:t/>
                </a:r>
                <a:br>
                  <a:rPr lang="en-US" sz="2000" b="0" dirty="0"/>
                </a:br>
                <a14:m>
                  <m:oMathPara xmlns:m="http://schemas.openxmlformats.org/officeDocument/2006/math">
                    <m:oMathParaPr>
                      <m:jc m:val="centerGroup"/>
                    </m:oMathParaPr>
                    <m:oMath xmlns:m="http://schemas.openxmlformats.org/officeDocument/2006/math">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1</m:t>
                          </m:r>
                        </m:num>
                        <m:den>
                          <m:r>
                            <a:rPr lang="en-US" sz="2000" b="0" i="1" smtClean="0">
                              <a:latin typeface="Cambria Math" panose="02040503050406030204" pitchFamily="18" charset="0"/>
                            </a:rPr>
                            <m:t>2</m:t>
                          </m:r>
                        </m:den>
                      </m:f>
                      <m:r>
                        <a:rPr lang="en-US" sz="2000" b="0" i="1" smtClean="0">
                          <a:latin typeface="Cambria Math" panose="02040503050406030204" pitchFamily="18" charset="0"/>
                        </a:rPr>
                        <m:t>𝑔</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𝑡</m:t>
                          </m:r>
                        </m:e>
                        <m:sup>
                          <m:r>
                            <a:rPr lang="en-US" sz="2000" b="0" i="1" smtClean="0">
                              <a:latin typeface="Cambria Math" panose="02040503050406030204" pitchFamily="18" charset="0"/>
                            </a:rPr>
                            <m:t>2</m:t>
                          </m:r>
                        </m:sup>
                      </m:sSup>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𝑢</m:t>
                          </m:r>
                        </m:e>
                        <m:sub>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𝑦</m:t>
                              </m:r>
                            </m:e>
                            <m:sub>
                              <m:r>
                                <a:rPr lang="en-US" sz="2000" b="0" i="1" smtClean="0">
                                  <a:latin typeface="Cambria Math" panose="02040503050406030204" pitchFamily="18" charset="0"/>
                                </a:rPr>
                                <m:t>𝑖</m:t>
                              </m:r>
                            </m:sub>
                          </m:sSub>
                        </m:sub>
                      </m:sSub>
                      <m:r>
                        <a:rPr lang="en-US" sz="2000" b="0" i="1" smtClean="0">
                          <a:latin typeface="Cambria Math" panose="02040503050406030204" pitchFamily="18" charset="0"/>
                        </a:rPr>
                        <m:t>𝑡</m:t>
                      </m:r>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1</m:t>
                          </m:r>
                        </m:num>
                        <m:den>
                          <m:r>
                            <a:rPr lang="en-US" sz="2000" b="0" i="1" smtClean="0">
                              <a:latin typeface="Cambria Math" panose="02040503050406030204" pitchFamily="18" charset="0"/>
                            </a:rPr>
                            <m:t>2</m:t>
                          </m:r>
                        </m:den>
                      </m:f>
                      <m:r>
                        <a:rPr lang="en-US" sz="2000" b="0" i="1" smtClean="0">
                          <a:latin typeface="Cambria Math" panose="02040503050406030204" pitchFamily="18" charset="0"/>
                        </a:rPr>
                        <m:t>𝑔𝑡</m:t>
                      </m:r>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𝑢</m:t>
                          </m:r>
                        </m:e>
                        <m:sub>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𝑦</m:t>
                              </m:r>
                            </m:e>
                            <m:sub>
                              <m:r>
                                <a:rPr lang="en-US" sz="2000" b="0" i="1" smtClean="0">
                                  <a:latin typeface="Cambria Math" panose="02040503050406030204" pitchFamily="18" charset="0"/>
                                </a:rPr>
                                <m:t>𝑖</m:t>
                              </m:r>
                            </m:sub>
                          </m:sSub>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𝑢</m:t>
                          </m:r>
                        </m:e>
                        <m:sub>
                          <m:r>
                            <a:rPr lang="en-US" sz="2000" b="0" i="1" smtClean="0">
                              <a:latin typeface="Cambria Math" panose="02040503050406030204" pitchFamily="18" charset="0"/>
                            </a:rPr>
                            <m:t>𝑖</m:t>
                          </m:r>
                        </m:sub>
                      </m:sSub>
                      <m:func>
                        <m:funcPr>
                          <m:ctrlPr>
                            <a:rPr lang="en-US" sz="2000" b="0" i="1" smtClean="0">
                              <a:latin typeface="Cambria Math" panose="02040503050406030204" pitchFamily="18" charset="0"/>
                            </a:rPr>
                          </m:ctrlPr>
                        </m:funcPr>
                        <m:fName>
                          <m:r>
                            <m:rPr>
                              <m:sty m:val="p"/>
                            </m:rPr>
                            <a:rPr lang="en-US" sz="2000" b="0" i="0" smtClean="0">
                              <a:latin typeface="Cambria Math" panose="02040503050406030204" pitchFamily="18" charset="0"/>
                            </a:rPr>
                            <m:t>sin</m:t>
                          </m:r>
                        </m:fName>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𝜃</m:t>
                              </m:r>
                            </m:e>
                            <m:sub>
                              <m:r>
                                <a:rPr lang="en-US" sz="2000" b="0" i="1" smtClean="0">
                                  <a:latin typeface="Cambria Math" panose="02040503050406030204" pitchFamily="18" charset="0"/>
                                </a:rPr>
                                <m:t>𝑖</m:t>
                              </m:r>
                            </m:sub>
                          </m:sSub>
                        </m:e>
                      </m:func>
                      <m:r>
                        <a:rPr lang="en-US" sz="2000" b="0" i="1" smtClean="0">
                          <a:latin typeface="Cambria Math" panose="02040503050406030204" pitchFamily="18" charset="0"/>
                        </a:rPr>
                        <m:t>⇒</m:t>
                      </m:r>
                      <m:r>
                        <a:rPr lang="en-US" sz="2000" b="0" i="1" smtClean="0">
                          <a:solidFill>
                            <a:srgbClr val="FF0000"/>
                          </a:solidFill>
                          <a:latin typeface="Cambria Math" panose="02040503050406030204" pitchFamily="18" charset="0"/>
                        </a:rPr>
                        <m:t>𝑡</m:t>
                      </m:r>
                      <m:r>
                        <a:rPr lang="en-US" sz="2000" b="0" i="1" smtClean="0">
                          <a:solidFill>
                            <a:srgbClr val="FF0000"/>
                          </a:solidFill>
                          <a:latin typeface="Cambria Math" panose="02040503050406030204" pitchFamily="18" charset="0"/>
                        </a:rPr>
                        <m:t>=</m:t>
                      </m:r>
                      <m:f>
                        <m:fPr>
                          <m:ctrlPr>
                            <a:rPr lang="en-US" sz="2000" b="0" i="1" smtClean="0">
                              <a:solidFill>
                                <a:srgbClr val="FF0000"/>
                              </a:solidFill>
                              <a:latin typeface="Cambria Math" panose="02040503050406030204" pitchFamily="18" charset="0"/>
                            </a:rPr>
                          </m:ctrlPr>
                        </m:fPr>
                        <m:num>
                          <m:r>
                            <a:rPr lang="en-US" sz="2000" b="0" i="1" smtClean="0">
                              <a:solidFill>
                                <a:srgbClr val="FF0000"/>
                              </a:solidFill>
                              <a:latin typeface="Cambria Math" panose="02040503050406030204" pitchFamily="18" charset="0"/>
                            </a:rPr>
                            <m:t>2</m:t>
                          </m:r>
                          <m:sSub>
                            <m:sSubPr>
                              <m:ctrlPr>
                                <a:rPr lang="en-US" sz="2000" b="0" i="1" smtClean="0">
                                  <a:solidFill>
                                    <a:srgbClr val="FF0000"/>
                                  </a:solidFill>
                                  <a:latin typeface="Cambria Math" panose="02040503050406030204" pitchFamily="18" charset="0"/>
                                </a:rPr>
                              </m:ctrlPr>
                            </m:sSubPr>
                            <m:e>
                              <m:r>
                                <a:rPr lang="en-US" sz="2000" b="0" i="1" smtClean="0">
                                  <a:solidFill>
                                    <a:srgbClr val="FF0000"/>
                                  </a:solidFill>
                                  <a:latin typeface="Cambria Math" panose="02040503050406030204" pitchFamily="18" charset="0"/>
                                </a:rPr>
                                <m:t>𝑢</m:t>
                              </m:r>
                            </m:e>
                            <m:sub>
                              <m:r>
                                <a:rPr lang="en-US" sz="2000" b="0" i="1" smtClean="0">
                                  <a:solidFill>
                                    <a:srgbClr val="FF0000"/>
                                  </a:solidFill>
                                  <a:latin typeface="Cambria Math" panose="02040503050406030204" pitchFamily="18" charset="0"/>
                                </a:rPr>
                                <m:t>𝑖</m:t>
                              </m:r>
                            </m:sub>
                          </m:sSub>
                          <m:func>
                            <m:funcPr>
                              <m:ctrlPr>
                                <a:rPr lang="en-US" sz="2000" b="0" i="1" smtClean="0">
                                  <a:solidFill>
                                    <a:srgbClr val="FF0000"/>
                                  </a:solidFill>
                                  <a:latin typeface="Cambria Math" panose="02040503050406030204" pitchFamily="18" charset="0"/>
                                </a:rPr>
                              </m:ctrlPr>
                            </m:funcPr>
                            <m:fName>
                              <m:r>
                                <m:rPr>
                                  <m:sty m:val="p"/>
                                </m:rPr>
                                <a:rPr lang="en-US" sz="2000" b="0" i="0" smtClean="0">
                                  <a:solidFill>
                                    <a:srgbClr val="FF0000"/>
                                  </a:solidFill>
                                  <a:latin typeface="Cambria Math" panose="02040503050406030204" pitchFamily="18" charset="0"/>
                                </a:rPr>
                                <m:t>sin</m:t>
                              </m:r>
                            </m:fName>
                            <m:e>
                              <m:sSub>
                                <m:sSubPr>
                                  <m:ctrlPr>
                                    <a:rPr lang="en-US" sz="2000" b="0" i="1" smtClean="0">
                                      <a:solidFill>
                                        <a:srgbClr val="FF0000"/>
                                      </a:solidFill>
                                      <a:latin typeface="Cambria Math" panose="02040503050406030204" pitchFamily="18" charset="0"/>
                                    </a:rPr>
                                  </m:ctrlPr>
                                </m:sSubPr>
                                <m:e>
                                  <m:r>
                                    <a:rPr lang="en-US" sz="2000" b="0" i="1" smtClean="0">
                                      <a:solidFill>
                                        <a:srgbClr val="FF0000"/>
                                      </a:solidFill>
                                      <a:latin typeface="Cambria Math" panose="02040503050406030204" pitchFamily="18" charset="0"/>
                                    </a:rPr>
                                    <m:t>𝜃</m:t>
                                  </m:r>
                                </m:e>
                                <m:sub>
                                  <m:r>
                                    <a:rPr lang="en-US" sz="2000" b="0" i="1" smtClean="0">
                                      <a:solidFill>
                                        <a:srgbClr val="FF0000"/>
                                      </a:solidFill>
                                      <a:latin typeface="Cambria Math" panose="02040503050406030204" pitchFamily="18" charset="0"/>
                                    </a:rPr>
                                    <m:t>𝑖</m:t>
                                  </m:r>
                                </m:sub>
                              </m:sSub>
                            </m:e>
                          </m:func>
                        </m:num>
                        <m:den>
                          <m:r>
                            <a:rPr lang="en-US" sz="2000" b="0" i="1" smtClean="0">
                              <a:solidFill>
                                <a:srgbClr val="FF0000"/>
                              </a:solidFill>
                              <a:latin typeface="Cambria Math" panose="02040503050406030204" pitchFamily="18" charset="0"/>
                            </a:rPr>
                            <m:t>𝑔</m:t>
                          </m:r>
                        </m:den>
                      </m:f>
                    </m:oMath>
                  </m:oMathPara>
                </a14:m>
                <a:endParaRPr lang="en-US" sz="2000" dirty="0"/>
              </a:p>
              <a:p>
                <a:pPr marL="68580" indent="0">
                  <a:buNone/>
                </a:pPr>
                <a:endParaRPr lang="en-US" sz="2000" dirty="0"/>
              </a:p>
              <a:p>
                <a:pPr marL="68580" indent="0">
                  <a:buNone/>
                </a:pPr>
                <a:r>
                  <a:rPr lang="el-GR" sz="2000" dirty="0"/>
                  <a:t>Από τις παραπάνω σχέσεις,</a:t>
                </a:r>
              </a:p>
              <a:p>
                <a:pPr marL="68580" indent="0">
                  <a:buNone/>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𝑅</m:t>
                      </m:r>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𝑢</m:t>
                          </m:r>
                        </m:e>
                        <m:sub>
                          <m:r>
                            <a:rPr lang="en-US" sz="2000" b="0" i="1" smtClean="0">
                              <a:latin typeface="Cambria Math" panose="02040503050406030204" pitchFamily="18" charset="0"/>
                            </a:rPr>
                            <m:t>𝑖</m:t>
                          </m:r>
                        </m:sub>
                      </m:sSub>
                      <m:func>
                        <m:funcPr>
                          <m:ctrlPr>
                            <a:rPr lang="en-US" sz="2000" b="0" i="1" smtClean="0">
                              <a:latin typeface="Cambria Math" panose="02040503050406030204" pitchFamily="18" charset="0"/>
                            </a:rPr>
                          </m:ctrlPr>
                        </m:funcPr>
                        <m:fName>
                          <m:r>
                            <m:rPr>
                              <m:sty m:val="p"/>
                            </m:rPr>
                            <a:rPr lang="en-US" sz="2000" b="0" i="0" smtClean="0">
                              <a:latin typeface="Cambria Math" panose="02040503050406030204" pitchFamily="18" charset="0"/>
                            </a:rPr>
                            <m:t>cos</m:t>
                          </m:r>
                        </m:fName>
                        <m:e>
                          <m:d>
                            <m:dPr>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𝜃</m:t>
                                  </m:r>
                                </m:e>
                                <m:sub>
                                  <m:r>
                                    <a:rPr lang="en-US" sz="2000" b="0" i="1" smtClean="0">
                                      <a:latin typeface="Cambria Math" panose="02040503050406030204" pitchFamily="18" charset="0"/>
                                    </a:rPr>
                                    <m:t>𝑖</m:t>
                                  </m:r>
                                </m:sub>
                              </m:sSub>
                            </m:e>
                          </m:d>
                        </m:e>
                      </m:func>
                      <m:f>
                        <m:fPr>
                          <m:ctrlPr>
                            <a:rPr lang="en-US" sz="2000" i="1" smtClean="0">
                              <a:solidFill>
                                <a:srgbClr val="FF0000"/>
                              </a:solidFill>
                              <a:latin typeface="Cambria Math" panose="02040503050406030204" pitchFamily="18" charset="0"/>
                            </a:rPr>
                          </m:ctrlPr>
                        </m:fPr>
                        <m:num>
                          <m:r>
                            <a:rPr lang="en-US" sz="2000" i="1">
                              <a:solidFill>
                                <a:srgbClr val="FF0000"/>
                              </a:solidFill>
                              <a:latin typeface="Cambria Math" panose="02040503050406030204" pitchFamily="18" charset="0"/>
                            </a:rPr>
                            <m:t>2</m:t>
                          </m:r>
                          <m:sSub>
                            <m:sSubPr>
                              <m:ctrlPr>
                                <a:rPr lang="en-US" sz="2000" i="1">
                                  <a:solidFill>
                                    <a:srgbClr val="FF0000"/>
                                  </a:solidFill>
                                  <a:latin typeface="Cambria Math" panose="02040503050406030204" pitchFamily="18" charset="0"/>
                                </a:rPr>
                              </m:ctrlPr>
                            </m:sSubPr>
                            <m:e>
                              <m:r>
                                <a:rPr lang="en-US" sz="2000" i="1">
                                  <a:solidFill>
                                    <a:srgbClr val="FF0000"/>
                                  </a:solidFill>
                                  <a:latin typeface="Cambria Math" panose="02040503050406030204" pitchFamily="18" charset="0"/>
                                </a:rPr>
                                <m:t>𝑢</m:t>
                              </m:r>
                            </m:e>
                            <m:sub>
                              <m:r>
                                <a:rPr lang="en-US" sz="2000" i="1">
                                  <a:solidFill>
                                    <a:srgbClr val="FF0000"/>
                                  </a:solidFill>
                                  <a:latin typeface="Cambria Math" panose="02040503050406030204" pitchFamily="18" charset="0"/>
                                </a:rPr>
                                <m:t>𝑖</m:t>
                              </m:r>
                            </m:sub>
                          </m:sSub>
                          <m:func>
                            <m:funcPr>
                              <m:ctrlPr>
                                <a:rPr lang="en-US" sz="2000" i="1">
                                  <a:solidFill>
                                    <a:srgbClr val="FF0000"/>
                                  </a:solidFill>
                                  <a:latin typeface="Cambria Math" panose="02040503050406030204" pitchFamily="18" charset="0"/>
                                </a:rPr>
                              </m:ctrlPr>
                            </m:funcPr>
                            <m:fName>
                              <m:r>
                                <m:rPr>
                                  <m:sty m:val="p"/>
                                </m:rPr>
                                <a:rPr lang="en-US" sz="2000">
                                  <a:solidFill>
                                    <a:srgbClr val="FF0000"/>
                                  </a:solidFill>
                                  <a:latin typeface="Cambria Math" panose="02040503050406030204" pitchFamily="18" charset="0"/>
                                </a:rPr>
                                <m:t>sin</m:t>
                              </m:r>
                            </m:fName>
                            <m:e>
                              <m:sSub>
                                <m:sSubPr>
                                  <m:ctrlPr>
                                    <a:rPr lang="en-US" sz="2000" i="1">
                                      <a:solidFill>
                                        <a:srgbClr val="FF0000"/>
                                      </a:solidFill>
                                      <a:latin typeface="Cambria Math" panose="02040503050406030204" pitchFamily="18" charset="0"/>
                                    </a:rPr>
                                  </m:ctrlPr>
                                </m:sSubPr>
                                <m:e>
                                  <m:r>
                                    <a:rPr lang="en-US" sz="2000" i="1">
                                      <a:solidFill>
                                        <a:srgbClr val="FF0000"/>
                                      </a:solidFill>
                                      <a:latin typeface="Cambria Math" panose="02040503050406030204" pitchFamily="18" charset="0"/>
                                    </a:rPr>
                                    <m:t>𝜃</m:t>
                                  </m:r>
                                </m:e>
                                <m:sub>
                                  <m:r>
                                    <a:rPr lang="en-US" sz="2000" i="1">
                                      <a:solidFill>
                                        <a:srgbClr val="FF0000"/>
                                      </a:solidFill>
                                      <a:latin typeface="Cambria Math" panose="02040503050406030204" pitchFamily="18" charset="0"/>
                                    </a:rPr>
                                    <m:t>𝑖</m:t>
                                  </m:r>
                                </m:sub>
                              </m:sSub>
                            </m:e>
                          </m:func>
                        </m:num>
                        <m:den>
                          <m:r>
                            <a:rPr lang="en-US" sz="2000" i="1">
                              <a:solidFill>
                                <a:srgbClr val="FF0000"/>
                              </a:solidFill>
                              <a:latin typeface="Cambria Math" panose="02040503050406030204" pitchFamily="18" charset="0"/>
                            </a:rPr>
                            <m:t>𝑔</m:t>
                          </m:r>
                        </m:den>
                      </m:f>
                      <m:r>
                        <a:rPr lang="en-US" sz="2000" b="0" i="1" smtClean="0">
                          <a:latin typeface="Cambria Math" panose="02040503050406030204" pitchFamily="18" charset="0"/>
                        </a:rPr>
                        <m:t>=</m:t>
                      </m:r>
                      <m:f>
                        <m:fPr>
                          <m:ctrlPr>
                            <a:rPr lang="en-US" sz="2000" i="1">
                              <a:latin typeface="Cambria Math" panose="02040503050406030204" pitchFamily="18" charset="0"/>
                            </a:rPr>
                          </m:ctrlPr>
                        </m:fPr>
                        <m:num>
                          <m:sSubSup>
                            <m:sSubSupPr>
                              <m:ctrlPr>
                                <a:rPr lang="en-US" sz="2000" b="0" i="1" smtClean="0">
                                  <a:latin typeface="Cambria Math" panose="02040503050406030204" pitchFamily="18" charset="0"/>
                                </a:rPr>
                              </m:ctrlPr>
                            </m:sSubSupPr>
                            <m:e>
                              <m:r>
                                <a:rPr lang="en-US" sz="2000" i="1">
                                  <a:latin typeface="Cambria Math" panose="02040503050406030204" pitchFamily="18" charset="0"/>
                                </a:rPr>
                                <m:t>𝑢</m:t>
                              </m:r>
                            </m:e>
                            <m:sub>
                              <m:r>
                                <a:rPr lang="en-US" sz="2000" i="1">
                                  <a:latin typeface="Cambria Math" panose="02040503050406030204" pitchFamily="18" charset="0"/>
                                </a:rPr>
                                <m:t>𝑖</m:t>
                              </m:r>
                            </m:sub>
                            <m:sup>
                              <m:r>
                                <a:rPr lang="en-US" sz="2000" b="0" i="1" smtClean="0">
                                  <a:latin typeface="Cambria Math" panose="02040503050406030204" pitchFamily="18" charset="0"/>
                                </a:rPr>
                                <m:t>2</m:t>
                              </m:r>
                            </m:sup>
                          </m:sSubSup>
                          <m:func>
                            <m:funcPr>
                              <m:ctrlPr>
                                <a:rPr lang="en-US" sz="2000" b="0" i="1" smtClean="0">
                                  <a:latin typeface="Cambria Math" panose="02040503050406030204" pitchFamily="18" charset="0"/>
                                </a:rPr>
                              </m:ctrlPr>
                            </m:funcPr>
                            <m:fName>
                              <m:r>
                                <m:rPr>
                                  <m:sty m:val="p"/>
                                </m:rPr>
                                <a:rPr lang="en-US" sz="2000" b="0" i="0" smtClean="0">
                                  <a:latin typeface="Cambria Math" panose="02040503050406030204" pitchFamily="18" charset="0"/>
                                </a:rPr>
                                <m:t>sin</m:t>
                              </m:r>
                            </m:fName>
                            <m:e>
                              <m:d>
                                <m:dPr>
                                  <m:ctrlPr>
                                    <a:rPr lang="en-US" sz="2000" b="0" i="1" smtClean="0">
                                      <a:latin typeface="Cambria Math" panose="02040503050406030204" pitchFamily="18" charset="0"/>
                                    </a:rPr>
                                  </m:ctrlPr>
                                </m:dPr>
                                <m:e>
                                  <m:r>
                                    <a:rPr lang="en-US" sz="2000" b="0" i="1" smtClean="0">
                                      <a:latin typeface="Cambria Math" panose="02040503050406030204" pitchFamily="18" charset="0"/>
                                    </a:rPr>
                                    <m:t>2</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𝜃</m:t>
                                      </m:r>
                                    </m:e>
                                    <m:sub>
                                      <m:r>
                                        <a:rPr lang="en-US" sz="2000" b="0" i="1" smtClean="0">
                                          <a:latin typeface="Cambria Math" panose="02040503050406030204" pitchFamily="18" charset="0"/>
                                        </a:rPr>
                                        <m:t>𝑖</m:t>
                                      </m:r>
                                    </m:sub>
                                  </m:sSub>
                                </m:e>
                              </m:d>
                            </m:e>
                          </m:func>
                        </m:num>
                        <m:den>
                          <m:r>
                            <a:rPr lang="en-US" sz="2000" i="1">
                              <a:latin typeface="Cambria Math" panose="02040503050406030204" pitchFamily="18" charset="0"/>
                            </a:rPr>
                            <m:t>𝑔</m:t>
                          </m:r>
                        </m:den>
                      </m:f>
                    </m:oMath>
                  </m:oMathPara>
                </a14:m>
                <a:endParaRPr lang="en-US" sz="2000" dirty="0"/>
              </a:p>
              <a:p>
                <a:pPr marL="68580" indent="0">
                  <a:buNone/>
                </a:pPr>
                <a:r>
                  <a:rPr lang="el-GR" sz="2000" dirty="0"/>
                  <a:t>Έτσι </a:t>
                </a:r>
                <a:endParaRPr lang="el-GR" sz="2000" i="1" dirty="0">
                  <a:latin typeface="Cambria Math" panose="02040503050406030204" pitchFamily="18" charset="0"/>
                </a:endParaRPr>
              </a:p>
              <a:p>
                <a:pPr marL="68580" indent="0">
                  <a:buNone/>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𝑅</m:t>
                      </m:r>
                      <m:r>
                        <a:rPr lang="en-US" sz="2000" i="1">
                          <a:latin typeface="Cambria Math" panose="02040503050406030204" pitchFamily="18" charset="0"/>
                        </a:rPr>
                        <m:t>=</m:t>
                      </m:r>
                      <m:f>
                        <m:fPr>
                          <m:ctrlPr>
                            <a:rPr lang="en-US" sz="2000" i="1">
                              <a:latin typeface="Cambria Math" panose="02040503050406030204" pitchFamily="18" charset="0"/>
                            </a:rPr>
                          </m:ctrlPr>
                        </m:fPr>
                        <m:num>
                          <m:sSubSup>
                            <m:sSubSupPr>
                              <m:ctrlPr>
                                <a:rPr lang="en-US" sz="2000" i="1">
                                  <a:latin typeface="Cambria Math" panose="02040503050406030204" pitchFamily="18" charset="0"/>
                                </a:rPr>
                              </m:ctrlPr>
                            </m:sSubSupPr>
                            <m:e>
                              <m:r>
                                <a:rPr lang="en-US" sz="2000" i="1">
                                  <a:latin typeface="Cambria Math" panose="02040503050406030204" pitchFamily="18" charset="0"/>
                                </a:rPr>
                                <m:t>𝑢</m:t>
                              </m:r>
                            </m:e>
                            <m:sub>
                              <m:r>
                                <a:rPr lang="en-US" sz="2000" i="1">
                                  <a:latin typeface="Cambria Math" panose="02040503050406030204" pitchFamily="18" charset="0"/>
                                </a:rPr>
                                <m:t>𝑖</m:t>
                              </m:r>
                            </m:sub>
                            <m:sup>
                              <m:r>
                                <a:rPr lang="en-US" sz="2000" i="1">
                                  <a:latin typeface="Cambria Math" panose="02040503050406030204" pitchFamily="18" charset="0"/>
                                </a:rPr>
                                <m:t>2</m:t>
                              </m:r>
                            </m:sup>
                          </m:sSubSup>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sin</m:t>
                              </m:r>
                            </m:fName>
                            <m:e>
                              <m:d>
                                <m:dPr>
                                  <m:ctrlPr>
                                    <a:rPr lang="en-US" sz="2000" i="1">
                                      <a:latin typeface="Cambria Math" panose="02040503050406030204" pitchFamily="18" charset="0"/>
                                    </a:rPr>
                                  </m:ctrlPr>
                                </m:dPr>
                                <m:e>
                                  <m:r>
                                    <a:rPr lang="en-US" sz="2000" i="1">
                                      <a:latin typeface="Cambria Math" panose="02040503050406030204" pitchFamily="18" charset="0"/>
                                    </a:rPr>
                                    <m:t>2</m:t>
                                  </m:r>
                                  <m:sSub>
                                    <m:sSubPr>
                                      <m:ctrlPr>
                                        <a:rPr lang="en-US" sz="2000" i="1">
                                          <a:latin typeface="Cambria Math" panose="02040503050406030204" pitchFamily="18" charset="0"/>
                                        </a:rPr>
                                      </m:ctrlPr>
                                    </m:sSubPr>
                                    <m:e>
                                      <m:r>
                                        <a:rPr lang="en-US" sz="2000" i="1">
                                          <a:latin typeface="Cambria Math" panose="02040503050406030204" pitchFamily="18" charset="0"/>
                                        </a:rPr>
                                        <m:t>𝜃</m:t>
                                      </m:r>
                                    </m:e>
                                    <m:sub>
                                      <m:r>
                                        <a:rPr lang="en-US" sz="2000" i="1">
                                          <a:latin typeface="Cambria Math" panose="02040503050406030204" pitchFamily="18" charset="0"/>
                                        </a:rPr>
                                        <m:t>𝑖</m:t>
                                      </m:r>
                                    </m:sub>
                                  </m:sSub>
                                </m:e>
                              </m:d>
                            </m:e>
                          </m:func>
                        </m:num>
                        <m:den>
                          <m:r>
                            <a:rPr lang="en-US" sz="2000" i="1">
                              <a:latin typeface="Cambria Math" panose="02040503050406030204" pitchFamily="18" charset="0"/>
                            </a:rPr>
                            <m:t>𝑔</m:t>
                          </m:r>
                        </m:den>
                      </m:f>
                    </m:oMath>
                  </m:oMathPara>
                </a14:m>
                <a:endParaRPr lang="el-GR" sz="2000"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738350" y="1371600"/>
                <a:ext cx="7948450" cy="5257800"/>
              </a:xfrm>
              <a:blipFill>
                <a:blip r:embed="rId3"/>
                <a:stretch>
                  <a:fillRect t="-579"/>
                </a:stretch>
              </a:blipFill>
            </p:spPr>
            <p:txBody>
              <a:bodyPr/>
              <a:lstStyle/>
              <a:p>
                <a:r>
                  <a:rPr lang="en-US">
                    <a:noFill/>
                  </a:rPr>
                  <a:t> </a:t>
                </a:r>
              </a:p>
            </p:txBody>
          </p:sp>
        </mc:Fallback>
      </mc:AlternateContent>
      <p:sp>
        <p:nvSpPr>
          <p:cNvPr id="5" name="Rounded Rectangle 4"/>
          <p:cNvSpPr/>
          <p:nvPr/>
        </p:nvSpPr>
        <p:spPr>
          <a:xfrm>
            <a:off x="3742113" y="5756565"/>
            <a:ext cx="1905000" cy="762000"/>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6" name="Εικόνα 3"/>
          <p:cNvPicPr>
            <a:picLocks noChangeAspect="1"/>
          </p:cNvPicPr>
          <p:nvPr/>
        </p:nvPicPr>
        <p:blipFill rotWithShape="1">
          <a:blip r:embed="rId4">
            <a:extLst>
              <a:ext uri="{28A0092B-C50C-407E-A947-70E740481C1C}">
                <a14:useLocalDpi xmlns:a14="http://schemas.microsoft.com/office/drawing/2010/main" val="0"/>
              </a:ext>
            </a:extLst>
          </a:blip>
          <a:srcRect l="3571" t="3258" r="2382" b="3887"/>
          <a:stretch/>
        </p:blipFill>
        <p:spPr>
          <a:xfrm>
            <a:off x="6248400" y="92602"/>
            <a:ext cx="2811257" cy="2028375"/>
          </a:xfrm>
          <a:prstGeom prst="rect">
            <a:avLst/>
          </a:prstGeom>
          <a:ln>
            <a:noFill/>
          </a:ln>
          <a:effectLst>
            <a:outerShdw blurRad="190500" algn="tl" rotWithShape="0">
              <a:srgbClr val="000000">
                <a:alpha val="70000"/>
              </a:srgbClr>
            </a:outerShdw>
          </a:effectLst>
        </p:spPr>
      </p:pic>
      <mc:AlternateContent xmlns:mc="http://schemas.openxmlformats.org/markup-compatibility/2006" xmlns:p14="http://schemas.microsoft.com/office/powerpoint/2010/main">
        <mc:Choice Requires="p14">
          <p:contentPart p14:bwMode="auto" r:id="rId5">
            <p14:nvContentPartPr>
              <p14:cNvPr id="4" name="Ink 3"/>
              <p14:cNvContentPartPr/>
              <p14:nvPr/>
            </p14:nvContentPartPr>
            <p14:xfrm>
              <a:off x="6681240" y="255600"/>
              <a:ext cx="376200" cy="376920"/>
            </p14:xfrm>
          </p:contentPart>
        </mc:Choice>
        <mc:Fallback xmlns="">
          <p:pic>
            <p:nvPicPr>
              <p:cNvPr id="4" name="Ink 3"/>
              <p:cNvPicPr/>
              <p:nvPr/>
            </p:nvPicPr>
            <p:blipFill>
              <a:blip r:embed="rId6"/>
              <a:stretch>
                <a:fillRect/>
              </a:stretch>
            </p:blipFill>
            <p:spPr>
              <a:xfrm>
                <a:off x="6668280" y="243360"/>
                <a:ext cx="402480" cy="401040"/>
              </a:xfrm>
              <a:prstGeom prst="rect">
                <a:avLst/>
              </a:prstGeom>
            </p:spPr>
          </p:pic>
        </mc:Fallback>
      </mc:AlternateContent>
      <p:sp>
        <p:nvSpPr>
          <p:cNvPr id="7" name="Horizontal Scroll 6"/>
          <p:cNvSpPr/>
          <p:nvPr/>
        </p:nvSpPr>
        <p:spPr>
          <a:xfrm>
            <a:off x="914400" y="1892377"/>
            <a:ext cx="2157250" cy="4572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Διαδρομή ΟΒ:</a:t>
            </a:r>
          </a:p>
        </p:txBody>
      </p:sp>
      <mc:AlternateContent xmlns:mc="http://schemas.openxmlformats.org/markup-compatibility/2006" xmlns:a14="http://schemas.microsoft.com/office/drawing/2010/main">
        <mc:Choice Requires="a14">
          <p:sp>
            <p:nvSpPr>
              <p:cNvPr id="8" name="Cloud Callout 7"/>
              <p:cNvSpPr/>
              <p:nvPr/>
            </p:nvSpPr>
            <p:spPr>
              <a:xfrm>
                <a:off x="5890199" y="5375565"/>
                <a:ext cx="3253801" cy="1143000"/>
              </a:xfrm>
              <a:prstGeom prst="cloudCallout">
                <a:avLst>
                  <a:gd name="adj1" fmla="val 16523"/>
                  <a:gd name="adj2" fmla="val -34407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𝑦</m:t>
                          </m:r>
                        </m:e>
                        <m:sub>
                          <m:r>
                            <a:rPr lang="en-US" b="0" i="1" smtClean="0">
                              <a:solidFill>
                                <a:schemeClr val="tx1"/>
                              </a:solidFill>
                              <a:latin typeface="Cambria Math" panose="02040503050406030204" pitchFamily="18" charset="0"/>
                            </a:rPr>
                            <m:t>𝑓</m:t>
                          </m:r>
                        </m:sub>
                      </m:sSub>
                      <m:r>
                        <a:rPr lang="en-US" b="0" i="1" smtClean="0">
                          <a:solidFill>
                            <a:schemeClr val="tx1"/>
                          </a:solidFill>
                          <a:latin typeface="Cambria Math" panose="02040503050406030204" pitchFamily="18" charset="0"/>
                        </a:rPr>
                        <m:t>=</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𝑦</m:t>
                          </m:r>
                        </m:e>
                        <m:sub>
                          <m:r>
                            <a:rPr lang="en-US" b="0" i="1" smtClean="0">
                              <a:solidFill>
                                <a:schemeClr val="tx1"/>
                              </a:solidFill>
                              <a:latin typeface="Cambria Math" panose="02040503050406030204" pitchFamily="18" charset="0"/>
                            </a:rPr>
                            <m:t>𝐵</m:t>
                          </m:r>
                        </m:sub>
                      </m:sSub>
                      <m:r>
                        <a:rPr lang="en-US" b="0" i="1" smtClean="0">
                          <a:solidFill>
                            <a:schemeClr val="tx1"/>
                          </a:solidFill>
                          <a:latin typeface="Cambria Math" panose="02040503050406030204" pitchFamily="18" charset="0"/>
                        </a:rPr>
                        <m:t>, </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𝑥</m:t>
                          </m:r>
                        </m:e>
                        <m:sub>
                          <m:r>
                            <a:rPr lang="en-US" b="0" i="1" smtClean="0">
                              <a:solidFill>
                                <a:schemeClr val="tx1"/>
                              </a:solidFill>
                              <a:latin typeface="Cambria Math" panose="02040503050406030204" pitchFamily="18" charset="0"/>
                            </a:rPr>
                            <m:t>𝑓</m:t>
                          </m:r>
                        </m:sub>
                      </m:sSub>
                      <m:r>
                        <a:rPr lang="en-US" b="0" i="1" smtClean="0">
                          <a:solidFill>
                            <a:schemeClr val="tx1"/>
                          </a:solidFill>
                          <a:latin typeface="Cambria Math" panose="02040503050406030204" pitchFamily="18" charset="0"/>
                        </a:rPr>
                        <m:t>=</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𝑥</m:t>
                          </m:r>
                        </m:e>
                        <m:sub>
                          <m:r>
                            <a:rPr lang="en-US" b="0" i="1" smtClean="0">
                              <a:solidFill>
                                <a:schemeClr val="tx1"/>
                              </a:solidFill>
                              <a:latin typeface="Cambria Math" panose="02040503050406030204" pitchFamily="18" charset="0"/>
                            </a:rPr>
                            <m:t>𝐵</m:t>
                          </m:r>
                        </m:sub>
                      </m:sSub>
                      <m:r>
                        <a:rPr lang="en-US" b="0" i="1" smtClean="0">
                          <a:solidFill>
                            <a:schemeClr val="tx1"/>
                          </a:solidFill>
                          <a:latin typeface="Cambria Math" panose="02040503050406030204" pitchFamily="18" charset="0"/>
                        </a:rPr>
                        <m:t>, </m:t>
                      </m:r>
                    </m:oMath>
                    <m:oMath xmlns:m="http://schemas.openxmlformats.org/officeDocument/2006/math">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𝑦</m:t>
                          </m:r>
                        </m:e>
                        <m:sub>
                          <m:r>
                            <a:rPr lang="en-US" b="0" i="1" smtClean="0">
                              <a:solidFill>
                                <a:schemeClr val="tx1"/>
                              </a:solidFill>
                              <a:latin typeface="Cambria Math" panose="02040503050406030204" pitchFamily="18" charset="0"/>
                            </a:rPr>
                            <m:t>𝑖</m:t>
                          </m:r>
                        </m:sub>
                      </m:sSub>
                      <m:r>
                        <a:rPr lang="en-US" b="0" i="1" smtClean="0">
                          <a:solidFill>
                            <a:schemeClr val="tx1"/>
                          </a:solidFill>
                          <a:latin typeface="Cambria Math" panose="02040503050406030204" pitchFamily="18" charset="0"/>
                        </a:rPr>
                        <m:t>=</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𝑦</m:t>
                          </m:r>
                        </m:e>
                        <m:sub>
                          <m:r>
                            <a:rPr lang="en-US" b="0" i="1" smtClean="0">
                              <a:solidFill>
                                <a:schemeClr val="tx1"/>
                              </a:solidFill>
                              <a:latin typeface="Cambria Math" panose="02040503050406030204" pitchFamily="18" charset="0"/>
                            </a:rPr>
                            <m:t>𝑂</m:t>
                          </m:r>
                        </m:sub>
                      </m:sSub>
                      <m:r>
                        <a:rPr lang="en-US" b="0" i="1" smtClean="0">
                          <a:solidFill>
                            <a:schemeClr val="tx1"/>
                          </a:solidFill>
                          <a:latin typeface="Cambria Math" panose="02040503050406030204" pitchFamily="18" charset="0"/>
                        </a:rPr>
                        <m:t>, </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𝑥</m:t>
                          </m:r>
                        </m:e>
                        <m:sub>
                          <m:r>
                            <a:rPr lang="en-US" b="0" i="1" smtClean="0">
                              <a:solidFill>
                                <a:schemeClr val="tx1"/>
                              </a:solidFill>
                              <a:latin typeface="Cambria Math" panose="02040503050406030204" pitchFamily="18" charset="0"/>
                            </a:rPr>
                            <m:t>𝑖</m:t>
                          </m:r>
                        </m:sub>
                      </m:sSub>
                      <m:r>
                        <a:rPr lang="en-US" b="0" i="1" smtClean="0">
                          <a:solidFill>
                            <a:schemeClr val="tx1"/>
                          </a:solidFill>
                          <a:latin typeface="Cambria Math" panose="02040503050406030204" pitchFamily="18" charset="0"/>
                        </a:rPr>
                        <m:t>=</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𝑥</m:t>
                          </m:r>
                        </m:e>
                        <m:sub>
                          <m:r>
                            <a:rPr lang="en-US" b="0" i="1" smtClean="0">
                              <a:solidFill>
                                <a:schemeClr val="tx1"/>
                              </a:solidFill>
                              <a:latin typeface="Cambria Math" panose="02040503050406030204" pitchFamily="18" charset="0"/>
                            </a:rPr>
                            <m:t>𝑂</m:t>
                          </m:r>
                        </m:sub>
                      </m:sSub>
                    </m:oMath>
                  </m:oMathPara>
                </a14:m>
                <a:endParaRPr lang="en-US" dirty="0"/>
              </a:p>
            </p:txBody>
          </p:sp>
        </mc:Choice>
        <mc:Fallback xmlns="">
          <p:sp>
            <p:nvSpPr>
              <p:cNvPr id="8" name="Cloud Callout 7"/>
              <p:cNvSpPr>
                <a:spLocks noRot="1" noChangeAspect="1" noMove="1" noResize="1" noEditPoints="1" noAdjustHandles="1" noChangeArrowheads="1" noChangeShapeType="1" noTextEdit="1"/>
              </p:cNvSpPr>
              <p:nvPr/>
            </p:nvSpPr>
            <p:spPr>
              <a:xfrm>
                <a:off x="5890199" y="5375565"/>
                <a:ext cx="3253801" cy="1143000"/>
              </a:xfrm>
              <a:prstGeom prst="cloudCallout">
                <a:avLst>
                  <a:gd name="adj1" fmla="val 16523"/>
                  <a:gd name="adj2" fmla="val -344071"/>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449750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500"/>
                                        <p:tgtEl>
                                          <p:spTgt spid="3">
                                            <p:txEl>
                                              <p:pRg st="8" end="8"/>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
                                            <p:txEl>
                                              <p:pRg st="9" end="9"/>
                                            </p:txEl>
                                          </p:spTgt>
                                        </p:tgtEl>
                                        <p:attrNameLst>
                                          <p:attrName>style.visibility</p:attrName>
                                        </p:attrNameLst>
                                      </p:cBhvr>
                                      <p:to>
                                        <p:strVal val="visible"/>
                                      </p:to>
                                    </p:set>
                                    <p:animEffect transition="in" filter="fade">
                                      <p:cBhvr>
                                        <p:cTn id="44" dur="500"/>
                                        <p:tgtEl>
                                          <p:spTgt spid="3">
                                            <p:txEl>
                                              <p:pRg st="9" end="9"/>
                                            </p:tx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fade">
                                      <p:cBhvr>
                                        <p:cTn id="4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Κίνηση σε Δυο Διαστάσεις</a:t>
            </a:r>
          </a:p>
        </p:txBody>
      </p:sp>
      <p:pic>
        <p:nvPicPr>
          <p:cNvPr id="3" name="Εικόνα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1373863"/>
            <a:ext cx="7859446" cy="4267200"/>
          </a:xfrm>
          <a:prstGeom prst="rect">
            <a:avLst/>
          </a:prstGeom>
        </p:spPr>
      </p:pic>
    </p:spTree>
    <p:extLst>
      <p:ext uri="{BB962C8B-B14F-4D97-AF65-F5344CB8AC3E}">
        <p14:creationId xmlns:p14="http://schemas.microsoft.com/office/powerpoint/2010/main" val="22116707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Κίνηση σε Δυο Διαστάσεις</a:t>
            </a:r>
          </a:p>
        </p:txBody>
      </p:sp>
      <p:sp>
        <p:nvSpPr>
          <p:cNvPr id="3" name="Θέση περιεχομένου 2"/>
          <p:cNvSpPr>
            <a:spLocks noGrp="1"/>
          </p:cNvSpPr>
          <p:nvPr>
            <p:ph idx="1"/>
          </p:nvPr>
        </p:nvSpPr>
        <p:spPr>
          <a:xfrm>
            <a:off x="738350" y="1371600"/>
            <a:ext cx="7567108" cy="4153348"/>
          </a:xfrm>
        </p:spPr>
        <p:txBody>
          <a:bodyPr>
            <a:normAutofit/>
          </a:bodyPr>
          <a:lstStyle/>
          <a:p>
            <a:r>
              <a:rPr lang="el-GR" b="1" u="sng" dirty="0"/>
              <a:t>Παράδειγμα:</a:t>
            </a:r>
          </a:p>
          <a:p>
            <a:r>
              <a:rPr lang="el-GR" sz="2000" dirty="0"/>
              <a:t>Ο Γιάννης Αντετοκούνμπο σουτάρει την </a:t>
            </a:r>
            <a:r>
              <a:rPr lang="en-US" sz="2000" dirty="0"/>
              <a:t/>
            </a:r>
            <a:br>
              <a:rPr lang="en-US" sz="2000" dirty="0"/>
            </a:br>
            <a:r>
              <a:rPr lang="el-GR" sz="2000" dirty="0"/>
              <a:t>μπάλα υπό γωνία 40˚ με το οριζόντιο </a:t>
            </a:r>
            <a:r>
              <a:rPr lang="en-US" sz="2000" dirty="0"/>
              <a:t/>
            </a:r>
            <a:br>
              <a:rPr lang="en-US" sz="2000" dirty="0"/>
            </a:br>
            <a:r>
              <a:rPr lang="el-GR" sz="2000" dirty="0"/>
              <a:t>επίπεδο, σε απόσταση 10 </a:t>
            </a:r>
            <a:r>
              <a:rPr lang="en-US" sz="2000" dirty="0"/>
              <a:t>m</a:t>
            </a:r>
            <a:r>
              <a:rPr lang="el-GR" sz="2000" dirty="0"/>
              <a:t> από το </a:t>
            </a:r>
            <a:br>
              <a:rPr lang="el-GR" sz="2000" dirty="0"/>
            </a:br>
            <a:r>
              <a:rPr lang="el-GR" sz="2000" dirty="0"/>
              <a:t>καλάθι (</a:t>
            </a:r>
            <a:r>
              <a:rPr lang="en-US" sz="2000" dirty="0"/>
              <a:t>buzzer beater)</a:t>
            </a:r>
            <a:r>
              <a:rPr lang="el-GR" sz="2000" dirty="0"/>
              <a:t>. Το ύψος του </a:t>
            </a:r>
            <a:r>
              <a:rPr lang="en-US" sz="2000" dirty="0"/>
              <a:t/>
            </a:r>
            <a:br>
              <a:rPr lang="en-US" sz="2000" dirty="0"/>
            </a:br>
            <a:r>
              <a:rPr lang="el-GR" sz="2000" dirty="0"/>
              <a:t>είναι 2.0 </a:t>
            </a:r>
            <a:r>
              <a:rPr lang="en-US" sz="2000" dirty="0"/>
              <a:t>m </a:t>
            </a:r>
            <a:r>
              <a:rPr lang="el-GR" sz="2000" dirty="0"/>
              <a:t>ενώ το</a:t>
            </a:r>
            <a:r>
              <a:rPr lang="en-US" sz="2000" dirty="0"/>
              <a:t> </a:t>
            </a:r>
            <a:r>
              <a:rPr lang="el-GR" sz="2000" dirty="0"/>
              <a:t>ύψος της </a:t>
            </a:r>
            <a:r>
              <a:rPr lang="el-GR" sz="2000" dirty="0" err="1"/>
              <a:t>μπασκέτας</a:t>
            </a:r>
            <a:r>
              <a:rPr lang="el-GR" sz="2000" dirty="0"/>
              <a:t> </a:t>
            </a:r>
            <a:r>
              <a:rPr lang="en-US" sz="2000" dirty="0"/>
              <a:t/>
            </a:r>
            <a:br>
              <a:rPr lang="en-US" sz="2000" dirty="0"/>
            </a:br>
            <a:r>
              <a:rPr lang="el-GR" sz="2000" dirty="0"/>
              <a:t>είναι 3.0 </a:t>
            </a:r>
            <a:r>
              <a:rPr lang="en-US" sz="2000" dirty="0"/>
              <a:t>m.</a:t>
            </a:r>
            <a:r>
              <a:rPr lang="el-GR" sz="2000" dirty="0"/>
              <a:t> </a:t>
            </a:r>
            <a:br>
              <a:rPr lang="el-GR" sz="2000" dirty="0"/>
            </a:br>
            <a:r>
              <a:rPr lang="en-US" sz="2000" dirty="0"/>
              <a:t>A) </a:t>
            </a:r>
            <a:r>
              <a:rPr lang="el-GR" sz="2000" dirty="0"/>
              <a:t>Ποια είναι η επιτάχυνση της μπάλας </a:t>
            </a:r>
            <a:r>
              <a:rPr lang="en-US" sz="2000" dirty="0"/>
              <a:t/>
            </a:r>
            <a:br>
              <a:rPr lang="en-US" sz="2000" dirty="0"/>
            </a:br>
            <a:r>
              <a:rPr lang="el-GR" sz="2000" dirty="0"/>
              <a:t>στο</a:t>
            </a:r>
            <a:r>
              <a:rPr lang="en-US" sz="2000" dirty="0"/>
              <a:t> </a:t>
            </a:r>
            <a:r>
              <a:rPr lang="el-GR" sz="2000" dirty="0"/>
              <a:t>υψηλότερο σημείο της τροχιάς της;</a:t>
            </a:r>
            <a:br>
              <a:rPr lang="el-GR" sz="2000" dirty="0"/>
            </a:br>
            <a:r>
              <a:rPr lang="el-GR" sz="2000" dirty="0"/>
              <a:t>Β) Με ποια ταχύτητα πρέπει να σουτάρει την μπάλα ώστε να σκοράρει χωρίς ταμπλό;</a:t>
            </a:r>
          </a:p>
        </p:txBody>
      </p:sp>
      <p:pic>
        <p:nvPicPr>
          <p:cNvPr id="1026" name="Picture 2" descr="Αποτέλεσμα εικόνας για giannis antetokounmp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5900" y="1752600"/>
            <a:ext cx="3390558" cy="226037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16721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Κίνηση σε Δυο Διαστάσεις</a:t>
            </a:r>
          </a:p>
        </p:txBody>
      </p:sp>
      <p:sp>
        <p:nvSpPr>
          <p:cNvPr id="3" name="Θέση περιεχομένου 2"/>
          <p:cNvSpPr>
            <a:spLocks noGrp="1"/>
          </p:cNvSpPr>
          <p:nvPr>
            <p:ph idx="1"/>
          </p:nvPr>
        </p:nvSpPr>
        <p:spPr>
          <a:xfrm>
            <a:off x="738350" y="1371600"/>
            <a:ext cx="7567108" cy="4153348"/>
          </a:xfrm>
        </p:spPr>
        <p:txBody>
          <a:bodyPr>
            <a:normAutofit/>
          </a:bodyPr>
          <a:lstStyle/>
          <a:p>
            <a:r>
              <a:rPr lang="el-GR" dirty="0"/>
              <a:t>Παράδειγμα</a:t>
            </a:r>
            <a:r>
              <a:rPr lang="en-US" dirty="0"/>
              <a:t> –</a:t>
            </a:r>
            <a:r>
              <a:rPr lang="el-GR" dirty="0"/>
              <a:t> Λύση:</a:t>
            </a:r>
          </a:p>
          <a:p>
            <a:pPr lvl="1"/>
            <a:r>
              <a:rPr lang="el-GR" sz="1600" dirty="0"/>
              <a:t>γωνία 40˚, απόσταση 10</a:t>
            </a:r>
            <a:r>
              <a:rPr lang="en-US" sz="1600" dirty="0"/>
              <a:t>m</a:t>
            </a:r>
            <a:r>
              <a:rPr lang="el-GR" sz="1600" dirty="0"/>
              <a:t>, ύψος παίκτη 2</a:t>
            </a:r>
            <a:r>
              <a:rPr lang="en-US" sz="1600" dirty="0"/>
              <a:t>m</a:t>
            </a:r>
            <a:r>
              <a:rPr lang="el-GR" sz="1600" dirty="0"/>
              <a:t>, ύψος </a:t>
            </a:r>
            <a:r>
              <a:rPr lang="el-GR" sz="1600" dirty="0" err="1"/>
              <a:t>μπασκέτας</a:t>
            </a:r>
            <a:r>
              <a:rPr lang="el-GR" sz="1600" dirty="0"/>
              <a:t> 3</a:t>
            </a:r>
            <a:r>
              <a:rPr lang="en-US" sz="1600" dirty="0"/>
              <a:t>m.</a:t>
            </a:r>
            <a:r>
              <a:rPr lang="en-US" sz="1800" dirty="0"/>
              <a:t/>
            </a:r>
            <a:br>
              <a:rPr lang="en-US" sz="1800" dirty="0"/>
            </a:br>
            <a:r>
              <a:rPr lang="en-US" sz="1800" dirty="0"/>
              <a:t>A) </a:t>
            </a:r>
            <a:r>
              <a:rPr lang="el-GR" sz="1800" dirty="0"/>
              <a:t>Ποια είναι η επιτάχυνση της μπάλας στο</a:t>
            </a:r>
            <a:r>
              <a:rPr lang="en-US" sz="1800" dirty="0"/>
              <a:t> </a:t>
            </a:r>
            <a:r>
              <a:rPr lang="el-GR" sz="1800" dirty="0"/>
              <a:t>υψηλότερο σημείο της τροχιάς της;</a:t>
            </a:r>
            <a:br>
              <a:rPr lang="el-GR" sz="1800" dirty="0"/>
            </a:br>
            <a:endParaRPr lang="el-GR" sz="1800" dirty="0"/>
          </a:p>
        </p:txBody>
      </p:sp>
      <p:grpSp>
        <p:nvGrpSpPr>
          <p:cNvPr id="8" name="Group 7"/>
          <p:cNvGrpSpPr/>
          <p:nvPr/>
        </p:nvGrpSpPr>
        <p:grpSpPr>
          <a:xfrm>
            <a:off x="4114952" y="4038600"/>
            <a:ext cx="4206605" cy="2213040"/>
            <a:chOff x="4114952" y="4038600"/>
            <a:chExt cx="4206605" cy="2213040"/>
          </a:xfrm>
        </p:grpSpPr>
        <p:pic>
          <p:nvPicPr>
            <p:cNvPr id="5" name="Picture 4"/>
            <p:cNvPicPr>
              <a:picLocks noChangeAspect="1"/>
            </p:cNvPicPr>
            <p:nvPr/>
          </p:nvPicPr>
          <p:blipFill>
            <a:blip r:embed="rId3"/>
            <a:stretch>
              <a:fillRect/>
            </a:stretch>
          </p:blipFill>
          <p:spPr>
            <a:xfrm>
              <a:off x="4114952" y="4038600"/>
              <a:ext cx="4206605" cy="2213040"/>
            </a:xfrm>
            <a:prstGeom prst="rect">
              <a:avLst/>
            </a:prstGeom>
          </p:spPr>
        </p:pic>
        <p:sp>
          <p:nvSpPr>
            <p:cNvPr id="7" name="Rounded Rectangle 6"/>
            <p:cNvSpPr/>
            <p:nvPr/>
          </p:nvSpPr>
          <p:spPr>
            <a:xfrm>
              <a:off x="4572000" y="4741492"/>
              <a:ext cx="304800" cy="1524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mc:AlternateContent xmlns:mc="http://schemas.openxmlformats.org/markup-compatibility/2006" xmlns:p14="http://schemas.microsoft.com/office/powerpoint/2010/main">
        <mc:Choice Requires="p14">
          <p:contentPart p14:bwMode="auto" r:id="rId4">
            <p14:nvContentPartPr>
              <p14:cNvPr id="4" name="Ink 3"/>
              <p14:cNvContentPartPr/>
              <p14:nvPr/>
            </p14:nvContentPartPr>
            <p14:xfrm>
              <a:off x="639000" y="2724840"/>
              <a:ext cx="7648560" cy="2305440"/>
            </p14:xfrm>
          </p:contentPart>
        </mc:Choice>
        <mc:Fallback xmlns="">
          <p:pic>
            <p:nvPicPr>
              <p:cNvPr id="4" name="Ink 3"/>
              <p:cNvPicPr/>
              <p:nvPr/>
            </p:nvPicPr>
            <p:blipFill>
              <a:blip r:embed="rId5"/>
              <a:stretch>
                <a:fillRect/>
              </a:stretch>
            </p:blipFill>
            <p:spPr>
              <a:xfrm>
                <a:off x="633960" y="2718720"/>
                <a:ext cx="7660800" cy="2320920"/>
              </a:xfrm>
              <a:prstGeom prst="rect">
                <a:avLst/>
              </a:prstGeom>
            </p:spPr>
          </p:pic>
        </mc:Fallback>
      </mc:AlternateContent>
      <mc:AlternateContent xmlns:mc="http://schemas.openxmlformats.org/markup-compatibility/2006" xmlns:a14="http://schemas.microsoft.com/office/drawing/2010/main">
        <mc:Choice Requires="a14">
          <p:sp>
            <p:nvSpPr>
              <p:cNvPr id="9" name="Rectangular Callout 8"/>
              <p:cNvSpPr/>
              <p:nvPr/>
            </p:nvSpPr>
            <p:spPr>
              <a:xfrm>
                <a:off x="5867400" y="0"/>
                <a:ext cx="2819400" cy="1586653"/>
              </a:xfrm>
              <a:prstGeom prst="wedgeRectCallout">
                <a:avLst/>
              </a:prstGeom>
              <a:solidFill>
                <a:srgbClr val="FFE5E5"/>
              </a:solidFill>
              <a:ln>
                <a:solidFill>
                  <a:srgbClr val="FF0000"/>
                </a:solidFill>
              </a:ln>
            </p:spPr>
            <p:txBody>
              <a:bodyPr wrap="square">
                <a:spAutoFit/>
              </a:bodyPr>
              <a:lstStyle/>
              <a:p>
                <a:pPr marL="525780" indent="-457200">
                  <a:buFont typeface="+mj-lt"/>
                  <a:buAutoNum type="arabicPeriod"/>
                </a:pPr>
                <a14:m>
                  <m:oMath xmlns:m="http://schemas.openxmlformats.org/officeDocument/2006/math">
                    <m:sSub>
                      <m:sSubPr>
                        <m:ctrlPr>
                          <a:rPr lang="el-GR" sz="1400" i="1" smtClean="0">
                            <a:solidFill>
                              <a:prstClr val="black"/>
                            </a:solidFill>
                            <a:latin typeface="Cambria Math" panose="02040503050406030204" pitchFamily="18" charset="0"/>
                          </a:rPr>
                        </m:ctrlPr>
                      </m:sSubPr>
                      <m:e>
                        <m:r>
                          <a:rPr lang="en-US" sz="1400" i="1">
                            <a:solidFill>
                              <a:prstClr val="black"/>
                            </a:solidFill>
                            <a:latin typeface="Cambria Math" panose="02040503050406030204" pitchFamily="18" charset="0"/>
                          </a:rPr>
                          <m:t>𝑢</m:t>
                        </m:r>
                      </m:e>
                      <m:sub>
                        <m:sSub>
                          <m:sSubPr>
                            <m:ctrlPr>
                              <a:rPr lang="en-US" sz="1400" i="1">
                                <a:solidFill>
                                  <a:prstClr val="black"/>
                                </a:solidFill>
                                <a:latin typeface="Cambria Math" panose="02040503050406030204" pitchFamily="18" charset="0"/>
                              </a:rPr>
                            </m:ctrlPr>
                          </m:sSubPr>
                          <m:e>
                            <m:r>
                              <a:rPr lang="en-US" sz="1400" i="1" smtClean="0">
                                <a:solidFill>
                                  <a:prstClr val="black"/>
                                </a:solidFill>
                                <a:latin typeface="Cambria Math" panose="02040503050406030204" pitchFamily="18" charset="0"/>
                              </a:rPr>
                              <m:t>𝑦</m:t>
                            </m:r>
                          </m:e>
                          <m:sub>
                            <m:r>
                              <a:rPr lang="en-US" sz="1400" i="1">
                                <a:solidFill>
                                  <a:prstClr val="black"/>
                                </a:solidFill>
                                <a:latin typeface="Cambria Math" panose="02040503050406030204" pitchFamily="18" charset="0"/>
                              </a:rPr>
                              <m:t>𝑓</m:t>
                            </m:r>
                          </m:sub>
                        </m:sSub>
                      </m:sub>
                    </m:sSub>
                    <m:r>
                      <a:rPr lang="en-US" sz="1400" i="1">
                        <a:solidFill>
                          <a:prstClr val="black"/>
                        </a:solidFill>
                        <a:latin typeface="Cambria Math" panose="02040503050406030204" pitchFamily="18" charset="0"/>
                      </a:rPr>
                      <m:t>=</m:t>
                    </m:r>
                    <m:sSub>
                      <m:sSubPr>
                        <m:ctrlPr>
                          <a:rPr lang="en-US" sz="1400" i="1">
                            <a:solidFill>
                              <a:prstClr val="black"/>
                            </a:solidFill>
                            <a:latin typeface="Cambria Math" panose="02040503050406030204" pitchFamily="18" charset="0"/>
                          </a:rPr>
                        </m:ctrlPr>
                      </m:sSubPr>
                      <m:e>
                        <m:r>
                          <a:rPr lang="en-US" sz="1400" i="1">
                            <a:solidFill>
                              <a:prstClr val="black"/>
                            </a:solidFill>
                            <a:latin typeface="Cambria Math" panose="02040503050406030204" pitchFamily="18" charset="0"/>
                          </a:rPr>
                          <m:t>𝑢</m:t>
                        </m:r>
                      </m:e>
                      <m:sub>
                        <m:sSub>
                          <m:sSubPr>
                            <m:ctrlPr>
                              <a:rPr lang="en-US" sz="1400" i="1">
                                <a:solidFill>
                                  <a:prstClr val="black"/>
                                </a:solidFill>
                                <a:latin typeface="Cambria Math" panose="02040503050406030204" pitchFamily="18" charset="0"/>
                              </a:rPr>
                            </m:ctrlPr>
                          </m:sSubPr>
                          <m:e>
                            <m:r>
                              <a:rPr lang="en-US" sz="1400" i="1" smtClean="0">
                                <a:solidFill>
                                  <a:prstClr val="black"/>
                                </a:solidFill>
                                <a:latin typeface="Cambria Math" panose="02040503050406030204" pitchFamily="18" charset="0"/>
                              </a:rPr>
                              <m:t>𝑦</m:t>
                            </m:r>
                          </m:e>
                          <m:sub>
                            <m:r>
                              <a:rPr lang="en-US" sz="1400" i="1">
                                <a:solidFill>
                                  <a:prstClr val="black"/>
                                </a:solidFill>
                                <a:latin typeface="Cambria Math" panose="02040503050406030204" pitchFamily="18" charset="0"/>
                              </a:rPr>
                              <m:t>𝑖</m:t>
                            </m:r>
                          </m:sub>
                        </m:sSub>
                      </m:sub>
                    </m:sSub>
                    <m:r>
                      <a:rPr lang="en-US" sz="1400" i="1" smtClean="0">
                        <a:solidFill>
                          <a:prstClr val="black"/>
                        </a:solidFill>
                        <a:latin typeface="Cambria Math" panose="02040503050406030204" pitchFamily="18" charset="0"/>
                      </a:rPr>
                      <m:t>−</m:t>
                    </m:r>
                    <m:r>
                      <a:rPr lang="en-US" sz="1400" i="1" smtClean="0">
                        <a:solidFill>
                          <a:prstClr val="black"/>
                        </a:solidFill>
                        <a:latin typeface="Cambria Math" panose="02040503050406030204" pitchFamily="18" charset="0"/>
                      </a:rPr>
                      <m:t>𝑔𝑡</m:t>
                    </m:r>
                  </m:oMath>
                </a14:m>
                <a:endParaRPr lang="en-US" sz="1400" dirty="0">
                  <a:solidFill>
                    <a:prstClr val="black"/>
                  </a:solidFill>
                </a:endParaRPr>
              </a:p>
              <a:p>
                <a:pPr marL="525780" indent="-457200">
                  <a:buFont typeface="+mj-lt"/>
                  <a:buAutoNum type="arabicPeriod"/>
                </a:pPr>
                <a14:m>
                  <m:oMath xmlns:m="http://schemas.openxmlformats.org/officeDocument/2006/math">
                    <m:sSub>
                      <m:sSubPr>
                        <m:ctrlPr>
                          <a:rPr lang="el-GR" sz="1400" i="1">
                            <a:solidFill>
                              <a:prstClr val="black"/>
                            </a:solidFill>
                            <a:latin typeface="Cambria Math" panose="02040503050406030204" pitchFamily="18" charset="0"/>
                          </a:rPr>
                        </m:ctrlPr>
                      </m:sSubPr>
                      <m:e>
                        <m:r>
                          <a:rPr lang="en-US" sz="1400" i="1">
                            <a:solidFill>
                              <a:prstClr val="black"/>
                            </a:solidFill>
                            <a:latin typeface="Cambria Math" panose="02040503050406030204" pitchFamily="18" charset="0"/>
                          </a:rPr>
                          <m:t>𝑢</m:t>
                        </m:r>
                      </m:e>
                      <m:sub>
                        <m:r>
                          <a:rPr lang="en-US" sz="1400" i="1" smtClean="0">
                            <a:solidFill>
                              <a:prstClr val="black"/>
                            </a:solidFill>
                            <a:latin typeface="Cambria Math" panose="02040503050406030204" pitchFamily="18" charset="0"/>
                          </a:rPr>
                          <m:t>𝑦</m:t>
                        </m:r>
                        <m:r>
                          <a:rPr lang="en-US" sz="1400" i="1">
                            <a:solidFill>
                              <a:prstClr val="black"/>
                            </a:solidFill>
                            <a:latin typeface="Cambria Math" panose="02040503050406030204" pitchFamily="18" charset="0"/>
                          </a:rPr>
                          <m:t>,</m:t>
                        </m:r>
                        <m:r>
                          <a:rPr lang="en-US" sz="1400" i="1">
                            <a:solidFill>
                              <a:prstClr val="black"/>
                            </a:solidFill>
                            <a:latin typeface="Cambria Math" panose="02040503050406030204" pitchFamily="18" charset="0"/>
                          </a:rPr>
                          <m:t>𝑎𝑣𝑔</m:t>
                        </m:r>
                      </m:sub>
                    </m:sSub>
                    <m:r>
                      <a:rPr lang="en-US" sz="1400" i="1">
                        <a:solidFill>
                          <a:prstClr val="black"/>
                        </a:solidFill>
                        <a:latin typeface="Cambria Math" panose="02040503050406030204" pitchFamily="18" charset="0"/>
                      </a:rPr>
                      <m:t>=</m:t>
                    </m:r>
                    <m:f>
                      <m:fPr>
                        <m:ctrlPr>
                          <a:rPr lang="en-US" sz="1400" i="1">
                            <a:solidFill>
                              <a:prstClr val="black"/>
                            </a:solidFill>
                            <a:latin typeface="Cambria Math" panose="02040503050406030204" pitchFamily="18" charset="0"/>
                          </a:rPr>
                        </m:ctrlPr>
                      </m:fPr>
                      <m:num>
                        <m:sSub>
                          <m:sSubPr>
                            <m:ctrlPr>
                              <a:rPr lang="en-US" sz="1400" i="1">
                                <a:solidFill>
                                  <a:prstClr val="black"/>
                                </a:solidFill>
                                <a:latin typeface="Cambria Math" panose="02040503050406030204" pitchFamily="18" charset="0"/>
                              </a:rPr>
                            </m:ctrlPr>
                          </m:sSubPr>
                          <m:e>
                            <m:r>
                              <a:rPr lang="en-US" sz="1400" i="1">
                                <a:solidFill>
                                  <a:prstClr val="black"/>
                                </a:solidFill>
                                <a:latin typeface="Cambria Math" panose="02040503050406030204" pitchFamily="18" charset="0"/>
                              </a:rPr>
                              <m:t>𝑢</m:t>
                            </m:r>
                          </m:e>
                          <m:sub>
                            <m:sSub>
                              <m:sSubPr>
                                <m:ctrlPr>
                                  <a:rPr lang="el-GR" sz="1400" i="1">
                                    <a:solidFill>
                                      <a:prstClr val="black"/>
                                    </a:solidFill>
                                    <a:latin typeface="Cambria Math" panose="02040503050406030204" pitchFamily="18" charset="0"/>
                                  </a:rPr>
                                </m:ctrlPr>
                              </m:sSubPr>
                              <m:e>
                                <m:r>
                                  <a:rPr lang="en-US" sz="1400" i="1" smtClean="0">
                                    <a:solidFill>
                                      <a:prstClr val="black"/>
                                    </a:solidFill>
                                    <a:latin typeface="Cambria Math" panose="02040503050406030204" pitchFamily="18" charset="0"/>
                                  </a:rPr>
                                  <m:t>𝑦</m:t>
                                </m:r>
                              </m:e>
                              <m:sub>
                                <m:r>
                                  <a:rPr lang="en-US" sz="1400" i="1">
                                    <a:solidFill>
                                      <a:prstClr val="black"/>
                                    </a:solidFill>
                                    <a:latin typeface="Cambria Math" panose="02040503050406030204" pitchFamily="18" charset="0"/>
                                  </a:rPr>
                                  <m:t>𝑖</m:t>
                                </m:r>
                              </m:sub>
                            </m:sSub>
                          </m:sub>
                        </m:sSub>
                        <m:r>
                          <a:rPr lang="el-GR" sz="1400" i="1">
                            <a:solidFill>
                              <a:prstClr val="black"/>
                            </a:solidFill>
                            <a:latin typeface="Cambria Math" panose="02040503050406030204" pitchFamily="18" charset="0"/>
                          </a:rPr>
                          <m:t> </m:t>
                        </m:r>
                        <m:r>
                          <a:rPr lang="en-US" sz="1400" i="1">
                            <a:solidFill>
                              <a:prstClr val="black"/>
                            </a:solidFill>
                            <a:latin typeface="Cambria Math" panose="02040503050406030204" pitchFamily="18" charset="0"/>
                          </a:rPr>
                          <m:t>+</m:t>
                        </m:r>
                        <m:r>
                          <a:rPr lang="el-GR" sz="1400" i="1">
                            <a:solidFill>
                              <a:prstClr val="black"/>
                            </a:solidFill>
                            <a:latin typeface="Cambria Math" panose="02040503050406030204" pitchFamily="18" charset="0"/>
                          </a:rPr>
                          <m:t> </m:t>
                        </m:r>
                        <m:sSub>
                          <m:sSubPr>
                            <m:ctrlPr>
                              <a:rPr lang="en-US" sz="1400" i="1">
                                <a:solidFill>
                                  <a:prstClr val="black"/>
                                </a:solidFill>
                                <a:latin typeface="Cambria Math" panose="02040503050406030204" pitchFamily="18" charset="0"/>
                              </a:rPr>
                            </m:ctrlPr>
                          </m:sSubPr>
                          <m:e>
                            <m:r>
                              <a:rPr lang="en-US" sz="1400" i="1">
                                <a:solidFill>
                                  <a:prstClr val="black"/>
                                </a:solidFill>
                                <a:latin typeface="Cambria Math" panose="02040503050406030204" pitchFamily="18" charset="0"/>
                              </a:rPr>
                              <m:t>𝑢</m:t>
                            </m:r>
                          </m:e>
                          <m:sub>
                            <m:sSub>
                              <m:sSubPr>
                                <m:ctrlPr>
                                  <a:rPr lang="el-GR" sz="1400" i="1">
                                    <a:solidFill>
                                      <a:prstClr val="black"/>
                                    </a:solidFill>
                                    <a:latin typeface="Cambria Math" panose="02040503050406030204" pitchFamily="18" charset="0"/>
                                  </a:rPr>
                                </m:ctrlPr>
                              </m:sSubPr>
                              <m:e>
                                <m:r>
                                  <a:rPr lang="en-US" sz="1400" i="1" smtClean="0">
                                    <a:solidFill>
                                      <a:prstClr val="black"/>
                                    </a:solidFill>
                                    <a:latin typeface="Cambria Math" panose="02040503050406030204" pitchFamily="18" charset="0"/>
                                  </a:rPr>
                                  <m:t>𝑦</m:t>
                                </m:r>
                              </m:e>
                              <m:sub>
                                <m:r>
                                  <a:rPr lang="en-US" sz="1400" i="1">
                                    <a:solidFill>
                                      <a:prstClr val="black"/>
                                    </a:solidFill>
                                    <a:latin typeface="Cambria Math" panose="02040503050406030204" pitchFamily="18" charset="0"/>
                                  </a:rPr>
                                  <m:t>𝑓</m:t>
                                </m:r>
                              </m:sub>
                            </m:sSub>
                          </m:sub>
                        </m:sSub>
                      </m:num>
                      <m:den>
                        <m:r>
                          <a:rPr lang="en-US" sz="1400" i="1">
                            <a:solidFill>
                              <a:prstClr val="black"/>
                            </a:solidFill>
                            <a:latin typeface="Cambria Math" panose="02040503050406030204" pitchFamily="18" charset="0"/>
                          </a:rPr>
                          <m:t>2</m:t>
                        </m:r>
                      </m:den>
                    </m:f>
                  </m:oMath>
                </a14:m>
                <a:endParaRPr lang="en-US" sz="1400" i="1" dirty="0">
                  <a:solidFill>
                    <a:prstClr val="black"/>
                  </a:solidFill>
                  <a:latin typeface="Cambria Math" panose="02040503050406030204" pitchFamily="18" charset="0"/>
                </a:endParaRPr>
              </a:p>
              <a:p>
                <a:pPr marL="525780" indent="-457200">
                  <a:buFont typeface="+mj-lt"/>
                  <a:buAutoNum type="arabicPeriod"/>
                </a:pPr>
                <a14:m>
                  <m:oMath xmlns:m="http://schemas.openxmlformats.org/officeDocument/2006/math">
                    <m:sSub>
                      <m:sSubPr>
                        <m:ctrlPr>
                          <a:rPr lang="en-US" sz="1400" i="1">
                            <a:solidFill>
                              <a:prstClr val="black"/>
                            </a:solidFill>
                            <a:latin typeface="Cambria Math" panose="02040503050406030204" pitchFamily="18" charset="0"/>
                          </a:rPr>
                        </m:ctrlPr>
                      </m:sSubPr>
                      <m:e>
                        <m:r>
                          <a:rPr lang="en-US" sz="1400" i="1" smtClean="0">
                            <a:solidFill>
                              <a:prstClr val="black"/>
                            </a:solidFill>
                            <a:latin typeface="Cambria Math" panose="02040503050406030204" pitchFamily="18" charset="0"/>
                          </a:rPr>
                          <m:t>𝑦</m:t>
                        </m:r>
                      </m:e>
                      <m:sub>
                        <m:r>
                          <a:rPr lang="en-US" sz="1400" i="1">
                            <a:solidFill>
                              <a:prstClr val="black"/>
                            </a:solidFill>
                            <a:latin typeface="Cambria Math" panose="02040503050406030204" pitchFamily="18" charset="0"/>
                          </a:rPr>
                          <m:t>𝑓</m:t>
                        </m:r>
                      </m:sub>
                    </m:sSub>
                    <m:r>
                      <a:rPr lang="en-US" sz="1400" i="1">
                        <a:solidFill>
                          <a:prstClr val="black"/>
                        </a:solidFill>
                        <a:latin typeface="Cambria Math" panose="02040503050406030204" pitchFamily="18" charset="0"/>
                      </a:rPr>
                      <m:t>=</m:t>
                    </m:r>
                    <m:sSub>
                      <m:sSubPr>
                        <m:ctrlPr>
                          <a:rPr lang="en-US" sz="1400" i="1">
                            <a:solidFill>
                              <a:prstClr val="black"/>
                            </a:solidFill>
                            <a:latin typeface="Cambria Math" panose="02040503050406030204" pitchFamily="18" charset="0"/>
                          </a:rPr>
                        </m:ctrlPr>
                      </m:sSubPr>
                      <m:e>
                        <m:r>
                          <a:rPr lang="en-US" sz="1400" i="1" smtClean="0">
                            <a:solidFill>
                              <a:prstClr val="black"/>
                            </a:solidFill>
                            <a:latin typeface="Cambria Math" panose="02040503050406030204" pitchFamily="18" charset="0"/>
                          </a:rPr>
                          <m:t>𝑦</m:t>
                        </m:r>
                      </m:e>
                      <m:sub>
                        <m:r>
                          <a:rPr lang="en-US" sz="1400" i="1">
                            <a:solidFill>
                              <a:prstClr val="black"/>
                            </a:solidFill>
                            <a:latin typeface="Cambria Math" panose="02040503050406030204" pitchFamily="18" charset="0"/>
                          </a:rPr>
                          <m:t>𝑖</m:t>
                        </m:r>
                      </m:sub>
                    </m:sSub>
                    <m:r>
                      <a:rPr lang="en-US" sz="1400" i="1">
                        <a:solidFill>
                          <a:prstClr val="black"/>
                        </a:solidFill>
                        <a:latin typeface="Cambria Math" panose="02040503050406030204" pitchFamily="18" charset="0"/>
                      </a:rPr>
                      <m:t>+</m:t>
                    </m:r>
                    <m:f>
                      <m:fPr>
                        <m:ctrlPr>
                          <a:rPr lang="en-US" sz="1400" i="1">
                            <a:solidFill>
                              <a:prstClr val="black"/>
                            </a:solidFill>
                            <a:latin typeface="Cambria Math" panose="02040503050406030204" pitchFamily="18" charset="0"/>
                          </a:rPr>
                        </m:ctrlPr>
                      </m:fPr>
                      <m:num>
                        <m:r>
                          <a:rPr lang="en-US" sz="1400" i="1">
                            <a:solidFill>
                              <a:prstClr val="black"/>
                            </a:solidFill>
                            <a:latin typeface="Cambria Math" panose="02040503050406030204" pitchFamily="18" charset="0"/>
                          </a:rPr>
                          <m:t>1</m:t>
                        </m:r>
                      </m:num>
                      <m:den>
                        <m:r>
                          <a:rPr lang="en-US" sz="1400" i="1">
                            <a:solidFill>
                              <a:prstClr val="black"/>
                            </a:solidFill>
                            <a:latin typeface="Cambria Math" panose="02040503050406030204" pitchFamily="18" charset="0"/>
                          </a:rPr>
                          <m:t>2</m:t>
                        </m:r>
                      </m:den>
                    </m:f>
                    <m:d>
                      <m:dPr>
                        <m:ctrlPr>
                          <a:rPr lang="en-US" sz="1400" i="1">
                            <a:solidFill>
                              <a:prstClr val="black"/>
                            </a:solidFill>
                            <a:latin typeface="Cambria Math" panose="02040503050406030204" pitchFamily="18" charset="0"/>
                          </a:rPr>
                        </m:ctrlPr>
                      </m:dPr>
                      <m:e>
                        <m:sSub>
                          <m:sSubPr>
                            <m:ctrlPr>
                              <a:rPr lang="en-US" sz="1400" i="1">
                                <a:solidFill>
                                  <a:prstClr val="black"/>
                                </a:solidFill>
                                <a:latin typeface="Cambria Math" panose="02040503050406030204" pitchFamily="18" charset="0"/>
                              </a:rPr>
                            </m:ctrlPr>
                          </m:sSubPr>
                          <m:e>
                            <m:r>
                              <a:rPr lang="en-US" sz="1400" i="1">
                                <a:solidFill>
                                  <a:prstClr val="black"/>
                                </a:solidFill>
                                <a:latin typeface="Cambria Math" panose="02040503050406030204" pitchFamily="18" charset="0"/>
                              </a:rPr>
                              <m:t>𝑢</m:t>
                            </m:r>
                          </m:e>
                          <m:sub>
                            <m:sSub>
                              <m:sSubPr>
                                <m:ctrlPr>
                                  <a:rPr lang="el-GR" sz="1400" i="1">
                                    <a:solidFill>
                                      <a:prstClr val="black"/>
                                    </a:solidFill>
                                    <a:latin typeface="Cambria Math" panose="02040503050406030204" pitchFamily="18" charset="0"/>
                                  </a:rPr>
                                </m:ctrlPr>
                              </m:sSubPr>
                              <m:e>
                                <m:r>
                                  <a:rPr lang="en-US" sz="1400" i="1" smtClean="0">
                                    <a:solidFill>
                                      <a:prstClr val="black"/>
                                    </a:solidFill>
                                    <a:latin typeface="Cambria Math" panose="02040503050406030204" pitchFamily="18" charset="0"/>
                                  </a:rPr>
                                  <m:t>𝑦</m:t>
                                </m:r>
                              </m:e>
                              <m:sub>
                                <m:r>
                                  <a:rPr lang="en-US" sz="1400" i="1">
                                    <a:solidFill>
                                      <a:prstClr val="black"/>
                                    </a:solidFill>
                                    <a:latin typeface="Cambria Math" panose="02040503050406030204" pitchFamily="18" charset="0"/>
                                  </a:rPr>
                                  <m:t>𝑖</m:t>
                                </m:r>
                              </m:sub>
                            </m:sSub>
                          </m:sub>
                        </m:sSub>
                        <m:r>
                          <a:rPr lang="en-US" sz="1400" i="1">
                            <a:solidFill>
                              <a:prstClr val="black"/>
                            </a:solidFill>
                            <a:latin typeface="Cambria Math" panose="02040503050406030204" pitchFamily="18" charset="0"/>
                          </a:rPr>
                          <m:t>+</m:t>
                        </m:r>
                        <m:sSub>
                          <m:sSubPr>
                            <m:ctrlPr>
                              <a:rPr lang="en-US" sz="1400" i="1">
                                <a:solidFill>
                                  <a:prstClr val="black"/>
                                </a:solidFill>
                                <a:latin typeface="Cambria Math" panose="02040503050406030204" pitchFamily="18" charset="0"/>
                              </a:rPr>
                            </m:ctrlPr>
                          </m:sSubPr>
                          <m:e>
                            <m:r>
                              <a:rPr lang="en-US" sz="1400" i="1">
                                <a:solidFill>
                                  <a:prstClr val="black"/>
                                </a:solidFill>
                                <a:latin typeface="Cambria Math" panose="02040503050406030204" pitchFamily="18" charset="0"/>
                              </a:rPr>
                              <m:t>𝑢</m:t>
                            </m:r>
                          </m:e>
                          <m:sub>
                            <m:sSub>
                              <m:sSubPr>
                                <m:ctrlPr>
                                  <a:rPr lang="en-US" sz="1400" i="1">
                                    <a:solidFill>
                                      <a:prstClr val="black"/>
                                    </a:solidFill>
                                    <a:latin typeface="Cambria Math" panose="02040503050406030204" pitchFamily="18" charset="0"/>
                                  </a:rPr>
                                </m:ctrlPr>
                              </m:sSubPr>
                              <m:e>
                                <m:r>
                                  <a:rPr lang="en-US" sz="1400" i="1" smtClean="0">
                                    <a:solidFill>
                                      <a:prstClr val="black"/>
                                    </a:solidFill>
                                    <a:latin typeface="Cambria Math" panose="02040503050406030204" pitchFamily="18" charset="0"/>
                                  </a:rPr>
                                  <m:t>𝑦</m:t>
                                </m:r>
                              </m:e>
                              <m:sub>
                                <m:r>
                                  <a:rPr lang="en-US" sz="1400" i="1">
                                    <a:solidFill>
                                      <a:prstClr val="black"/>
                                    </a:solidFill>
                                    <a:latin typeface="Cambria Math" panose="02040503050406030204" pitchFamily="18" charset="0"/>
                                  </a:rPr>
                                  <m:t>𝑓</m:t>
                                </m:r>
                              </m:sub>
                            </m:sSub>
                          </m:sub>
                        </m:sSub>
                      </m:e>
                    </m:d>
                    <m:r>
                      <a:rPr lang="en-US" sz="1400" i="1">
                        <a:solidFill>
                          <a:prstClr val="black"/>
                        </a:solidFill>
                        <a:latin typeface="Cambria Math" panose="02040503050406030204" pitchFamily="18" charset="0"/>
                      </a:rPr>
                      <m:t>𝑡</m:t>
                    </m:r>
                  </m:oMath>
                </a14:m>
                <a:endParaRPr lang="el-GR" sz="1400" i="1" dirty="0">
                  <a:solidFill>
                    <a:prstClr val="black"/>
                  </a:solidFill>
                </a:endParaRPr>
              </a:p>
              <a:p>
                <a:pPr marL="525780" indent="-457200">
                  <a:buFont typeface="+mj-lt"/>
                  <a:buAutoNum type="arabicPeriod"/>
                </a:pPr>
                <a14:m>
                  <m:oMath xmlns:m="http://schemas.openxmlformats.org/officeDocument/2006/math">
                    <m:sSub>
                      <m:sSubPr>
                        <m:ctrlPr>
                          <a:rPr lang="en-US" sz="1400" i="1">
                            <a:solidFill>
                              <a:prstClr val="black"/>
                            </a:solidFill>
                            <a:latin typeface="Cambria Math" panose="02040503050406030204" pitchFamily="18" charset="0"/>
                          </a:rPr>
                        </m:ctrlPr>
                      </m:sSubPr>
                      <m:e>
                        <m:r>
                          <a:rPr lang="en-US" sz="1400" i="1" smtClean="0">
                            <a:solidFill>
                              <a:prstClr val="black"/>
                            </a:solidFill>
                            <a:latin typeface="Cambria Math" panose="02040503050406030204" pitchFamily="18" charset="0"/>
                          </a:rPr>
                          <m:t>𝑦</m:t>
                        </m:r>
                      </m:e>
                      <m:sub>
                        <m:r>
                          <a:rPr lang="en-US" sz="1400" i="1">
                            <a:solidFill>
                              <a:prstClr val="black"/>
                            </a:solidFill>
                            <a:latin typeface="Cambria Math" panose="02040503050406030204" pitchFamily="18" charset="0"/>
                          </a:rPr>
                          <m:t>𝑓</m:t>
                        </m:r>
                      </m:sub>
                    </m:sSub>
                    <m:r>
                      <a:rPr lang="en-US" sz="1400" i="1">
                        <a:solidFill>
                          <a:prstClr val="black"/>
                        </a:solidFill>
                        <a:latin typeface="Cambria Math" panose="02040503050406030204" pitchFamily="18" charset="0"/>
                      </a:rPr>
                      <m:t>=</m:t>
                    </m:r>
                    <m:sSub>
                      <m:sSubPr>
                        <m:ctrlPr>
                          <a:rPr lang="en-US" sz="1400" i="1">
                            <a:solidFill>
                              <a:prstClr val="black"/>
                            </a:solidFill>
                            <a:latin typeface="Cambria Math" panose="02040503050406030204" pitchFamily="18" charset="0"/>
                          </a:rPr>
                        </m:ctrlPr>
                      </m:sSubPr>
                      <m:e>
                        <m:r>
                          <a:rPr lang="en-US" sz="1400" i="1" smtClean="0">
                            <a:solidFill>
                              <a:prstClr val="black"/>
                            </a:solidFill>
                            <a:latin typeface="Cambria Math" panose="02040503050406030204" pitchFamily="18" charset="0"/>
                          </a:rPr>
                          <m:t>𝑦</m:t>
                        </m:r>
                      </m:e>
                      <m:sub>
                        <m:r>
                          <a:rPr lang="en-US" sz="1400" i="1">
                            <a:solidFill>
                              <a:prstClr val="black"/>
                            </a:solidFill>
                            <a:latin typeface="Cambria Math" panose="02040503050406030204" pitchFamily="18" charset="0"/>
                          </a:rPr>
                          <m:t>𝑖</m:t>
                        </m:r>
                      </m:sub>
                    </m:sSub>
                    <m:r>
                      <a:rPr lang="en-US" sz="1400" i="1">
                        <a:solidFill>
                          <a:prstClr val="black"/>
                        </a:solidFill>
                        <a:latin typeface="Cambria Math" panose="02040503050406030204" pitchFamily="18" charset="0"/>
                      </a:rPr>
                      <m:t>+</m:t>
                    </m:r>
                    <m:sSub>
                      <m:sSubPr>
                        <m:ctrlPr>
                          <a:rPr lang="en-US" sz="1400" i="1">
                            <a:solidFill>
                              <a:prstClr val="black"/>
                            </a:solidFill>
                            <a:latin typeface="Cambria Math" panose="02040503050406030204" pitchFamily="18" charset="0"/>
                          </a:rPr>
                        </m:ctrlPr>
                      </m:sSubPr>
                      <m:e>
                        <m:r>
                          <a:rPr lang="en-US" sz="1400" i="1">
                            <a:solidFill>
                              <a:prstClr val="black"/>
                            </a:solidFill>
                            <a:latin typeface="Cambria Math" panose="02040503050406030204" pitchFamily="18" charset="0"/>
                          </a:rPr>
                          <m:t>𝑢</m:t>
                        </m:r>
                      </m:e>
                      <m:sub>
                        <m:sSub>
                          <m:sSubPr>
                            <m:ctrlPr>
                              <a:rPr lang="en-US" sz="1400" i="1">
                                <a:solidFill>
                                  <a:prstClr val="black"/>
                                </a:solidFill>
                                <a:latin typeface="Cambria Math" panose="02040503050406030204" pitchFamily="18" charset="0"/>
                              </a:rPr>
                            </m:ctrlPr>
                          </m:sSubPr>
                          <m:e>
                            <m:r>
                              <a:rPr lang="en-US" sz="1400" i="1" smtClean="0">
                                <a:solidFill>
                                  <a:prstClr val="black"/>
                                </a:solidFill>
                                <a:latin typeface="Cambria Math" panose="02040503050406030204" pitchFamily="18" charset="0"/>
                              </a:rPr>
                              <m:t>𝑦</m:t>
                            </m:r>
                          </m:e>
                          <m:sub>
                            <m:r>
                              <a:rPr lang="en-US" sz="1400" i="1">
                                <a:solidFill>
                                  <a:prstClr val="black"/>
                                </a:solidFill>
                                <a:latin typeface="Cambria Math" panose="02040503050406030204" pitchFamily="18" charset="0"/>
                              </a:rPr>
                              <m:t>𝑖</m:t>
                            </m:r>
                          </m:sub>
                        </m:sSub>
                      </m:sub>
                    </m:sSub>
                    <m:r>
                      <a:rPr lang="en-US" sz="1400" i="1">
                        <a:solidFill>
                          <a:prstClr val="black"/>
                        </a:solidFill>
                        <a:latin typeface="Cambria Math" panose="02040503050406030204" pitchFamily="18" charset="0"/>
                      </a:rPr>
                      <m:t>𝑡</m:t>
                    </m:r>
                    <m:r>
                      <a:rPr lang="en-US" sz="1400" i="1" smtClean="0">
                        <a:solidFill>
                          <a:prstClr val="black"/>
                        </a:solidFill>
                        <a:latin typeface="Cambria Math" panose="02040503050406030204" pitchFamily="18" charset="0"/>
                      </a:rPr>
                      <m:t>−</m:t>
                    </m:r>
                    <m:r>
                      <a:rPr lang="en-US" sz="1400" i="1">
                        <a:solidFill>
                          <a:prstClr val="black"/>
                        </a:solidFill>
                        <a:latin typeface="Cambria Math" panose="02040503050406030204" pitchFamily="18" charset="0"/>
                      </a:rPr>
                      <m:t> </m:t>
                    </m:r>
                    <m:f>
                      <m:fPr>
                        <m:ctrlPr>
                          <a:rPr lang="en-US" sz="1400" i="1">
                            <a:solidFill>
                              <a:prstClr val="black"/>
                            </a:solidFill>
                            <a:latin typeface="Cambria Math" panose="02040503050406030204" pitchFamily="18" charset="0"/>
                          </a:rPr>
                        </m:ctrlPr>
                      </m:fPr>
                      <m:num>
                        <m:r>
                          <a:rPr lang="en-US" sz="1400" i="1">
                            <a:solidFill>
                              <a:prstClr val="black"/>
                            </a:solidFill>
                            <a:latin typeface="Cambria Math" panose="02040503050406030204" pitchFamily="18" charset="0"/>
                          </a:rPr>
                          <m:t>1</m:t>
                        </m:r>
                      </m:num>
                      <m:den>
                        <m:r>
                          <a:rPr lang="en-US" sz="1400" i="1">
                            <a:solidFill>
                              <a:prstClr val="black"/>
                            </a:solidFill>
                            <a:latin typeface="Cambria Math" panose="02040503050406030204" pitchFamily="18" charset="0"/>
                          </a:rPr>
                          <m:t>2</m:t>
                        </m:r>
                      </m:den>
                    </m:f>
                    <m:r>
                      <a:rPr lang="en-US" sz="1400" i="1" smtClean="0">
                        <a:solidFill>
                          <a:prstClr val="black"/>
                        </a:solidFill>
                        <a:latin typeface="Cambria Math" panose="02040503050406030204" pitchFamily="18" charset="0"/>
                      </a:rPr>
                      <m:t>𝑔</m:t>
                    </m:r>
                    <m:sSup>
                      <m:sSupPr>
                        <m:ctrlPr>
                          <a:rPr lang="en-US" sz="1400" i="1">
                            <a:solidFill>
                              <a:prstClr val="black"/>
                            </a:solidFill>
                            <a:latin typeface="Cambria Math" panose="02040503050406030204" pitchFamily="18" charset="0"/>
                          </a:rPr>
                        </m:ctrlPr>
                      </m:sSupPr>
                      <m:e>
                        <m:r>
                          <a:rPr lang="en-US" sz="1400" i="1">
                            <a:solidFill>
                              <a:prstClr val="black"/>
                            </a:solidFill>
                            <a:latin typeface="Cambria Math" panose="02040503050406030204" pitchFamily="18" charset="0"/>
                          </a:rPr>
                          <m:t>𝑡</m:t>
                        </m:r>
                      </m:e>
                      <m:sup>
                        <m:r>
                          <a:rPr lang="en-US" sz="1400" i="1">
                            <a:solidFill>
                              <a:prstClr val="black"/>
                            </a:solidFill>
                            <a:latin typeface="Cambria Math" panose="02040503050406030204" pitchFamily="18" charset="0"/>
                          </a:rPr>
                          <m:t>2</m:t>
                        </m:r>
                      </m:sup>
                    </m:sSup>
                  </m:oMath>
                </a14:m>
                <a:endParaRPr lang="en-US" sz="1400" dirty="0">
                  <a:solidFill>
                    <a:prstClr val="black"/>
                  </a:solidFill>
                </a:endParaRPr>
              </a:p>
              <a:p>
                <a:pPr marL="525780" indent="-457200">
                  <a:buFont typeface="+mj-lt"/>
                  <a:buAutoNum type="arabicPeriod"/>
                </a:pPr>
                <a14:m>
                  <m:oMath xmlns:m="http://schemas.openxmlformats.org/officeDocument/2006/math">
                    <m:sSubSup>
                      <m:sSubSupPr>
                        <m:ctrlPr>
                          <a:rPr lang="en-US" sz="1400" i="1">
                            <a:solidFill>
                              <a:prstClr val="black"/>
                            </a:solidFill>
                            <a:latin typeface="Cambria Math" panose="02040503050406030204" pitchFamily="18" charset="0"/>
                          </a:rPr>
                        </m:ctrlPr>
                      </m:sSubSupPr>
                      <m:e>
                        <m:r>
                          <a:rPr lang="en-US" sz="1400" i="1">
                            <a:solidFill>
                              <a:prstClr val="black"/>
                            </a:solidFill>
                            <a:latin typeface="Cambria Math" panose="02040503050406030204" pitchFamily="18" charset="0"/>
                          </a:rPr>
                          <m:t>𝑢</m:t>
                        </m:r>
                      </m:e>
                      <m:sub>
                        <m:sSub>
                          <m:sSubPr>
                            <m:ctrlPr>
                              <a:rPr lang="en-US" sz="1400" i="1">
                                <a:solidFill>
                                  <a:prstClr val="black"/>
                                </a:solidFill>
                                <a:latin typeface="Cambria Math" panose="02040503050406030204" pitchFamily="18" charset="0"/>
                              </a:rPr>
                            </m:ctrlPr>
                          </m:sSubPr>
                          <m:e>
                            <m:r>
                              <a:rPr lang="en-US" sz="1400" i="1" smtClean="0">
                                <a:solidFill>
                                  <a:prstClr val="black"/>
                                </a:solidFill>
                                <a:latin typeface="Cambria Math" panose="02040503050406030204" pitchFamily="18" charset="0"/>
                              </a:rPr>
                              <m:t>𝑦</m:t>
                            </m:r>
                          </m:e>
                          <m:sub>
                            <m:r>
                              <a:rPr lang="en-US" sz="1400" i="1">
                                <a:solidFill>
                                  <a:prstClr val="black"/>
                                </a:solidFill>
                                <a:latin typeface="Cambria Math" panose="02040503050406030204" pitchFamily="18" charset="0"/>
                              </a:rPr>
                              <m:t>𝑓</m:t>
                            </m:r>
                          </m:sub>
                        </m:sSub>
                      </m:sub>
                      <m:sup>
                        <m:r>
                          <a:rPr lang="en-US" sz="1400" i="1">
                            <a:solidFill>
                              <a:prstClr val="black"/>
                            </a:solidFill>
                            <a:latin typeface="Cambria Math" panose="02040503050406030204" pitchFamily="18" charset="0"/>
                          </a:rPr>
                          <m:t>2</m:t>
                        </m:r>
                      </m:sup>
                    </m:sSubSup>
                    <m:r>
                      <a:rPr lang="en-US" sz="1400" i="1">
                        <a:solidFill>
                          <a:prstClr val="black"/>
                        </a:solidFill>
                        <a:latin typeface="Cambria Math" panose="02040503050406030204" pitchFamily="18" charset="0"/>
                      </a:rPr>
                      <m:t>=</m:t>
                    </m:r>
                    <m:sSubSup>
                      <m:sSubSupPr>
                        <m:ctrlPr>
                          <a:rPr lang="en-US" sz="1400" i="1">
                            <a:solidFill>
                              <a:prstClr val="black"/>
                            </a:solidFill>
                            <a:latin typeface="Cambria Math" panose="02040503050406030204" pitchFamily="18" charset="0"/>
                          </a:rPr>
                        </m:ctrlPr>
                      </m:sSubSupPr>
                      <m:e>
                        <m:r>
                          <a:rPr lang="en-US" sz="1400" i="1">
                            <a:solidFill>
                              <a:prstClr val="black"/>
                            </a:solidFill>
                            <a:latin typeface="Cambria Math" panose="02040503050406030204" pitchFamily="18" charset="0"/>
                          </a:rPr>
                          <m:t>𝑢</m:t>
                        </m:r>
                      </m:e>
                      <m:sub>
                        <m:sSub>
                          <m:sSubPr>
                            <m:ctrlPr>
                              <a:rPr lang="en-US" sz="1400" i="1">
                                <a:solidFill>
                                  <a:prstClr val="black"/>
                                </a:solidFill>
                                <a:latin typeface="Cambria Math" panose="02040503050406030204" pitchFamily="18" charset="0"/>
                              </a:rPr>
                            </m:ctrlPr>
                          </m:sSubPr>
                          <m:e>
                            <m:r>
                              <a:rPr lang="en-US" sz="1400" i="1" smtClean="0">
                                <a:solidFill>
                                  <a:prstClr val="black"/>
                                </a:solidFill>
                                <a:latin typeface="Cambria Math" panose="02040503050406030204" pitchFamily="18" charset="0"/>
                              </a:rPr>
                              <m:t>𝑦</m:t>
                            </m:r>
                          </m:e>
                          <m:sub>
                            <m:r>
                              <a:rPr lang="en-US" sz="1400" i="1">
                                <a:solidFill>
                                  <a:prstClr val="black"/>
                                </a:solidFill>
                                <a:latin typeface="Cambria Math" panose="02040503050406030204" pitchFamily="18" charset="0"/>
                              </a:rPr>
                              <m:t>𝑖</m:t>
                            </m:r>
                          </m:sub>
                        </m:sSub>
                      </m:sub>
                      <m:sup>
                        <m:r>
                          <a:rPr lang="en-US" sz="1400" i="1">
                            <a:solidFill>
                              <a:prstClr val="black"/>
                            </a:solidFill>
                            <a:latin typeface="Cambria Math" panose="02040503050406030204" pitchFamily="18" charset="0"/>
                          </a:rPr>
                          <m:t>2</m:t>
                        </m:r>
                      </m:sup>
                    </m:sSubSup>
                    <m:r>
                      <a:rPr lang="en-US" sz="1400" i="1" smtClean="0">
                        <a:solidFill>
                          <a:prstClr val="black"/>
                        </a:solidFill>
                        <a:latin typeface="Cambria Math" panose="02040503050406030204" pitchFamily="18" charset="0"/>
                      </a:rPr>
                      <m:t>−</m:t>
                    </m:r>
                    <m:r>
                      <a:rPr lang="en-US" sz="1400" i="1">
                        <a:solidFill>
                          <a:prstClr val="black"/>
                        </a:solidFill>
                        <a:latin typeface="Cambria Math" panose="02040503050406030204" pitchFamily="18" charset="0"/>
                      </a:rPr>
                      <m:t>2</m:t>
                    </m:r>
                    <m:r>
                      <a:rPr lang="en-US" sz="1400" i="1" smtClean="0">
                        <a:solidFill>
                          <a:prstClr val="black"/>
                        </a:solidFill>
                        <a:latin typeface="Cambria Math" panose="02040503050406030204" pitchFamily="18" charset="0"/>
                      </a:rPr>
                      <m:t>𝑔</m:t>
                    </m:r>
                    <m:r>
                      <a:rPr lang="en-US" sz="1400" i="1">
                        <a:solidFill>
                          <a:prstClr val="black"/>
                        </a:solidFill>
                        <a:latin typeface="Cambria Math" panose="02040503050406030204" pitchFamily="18" charset="0"/>
                      </a:rPr>
                      <m:t>(</m:t>
                    </m:r>
                    <m:sSub>
                      <m:sSubPr>
                        <m:ctrlPr>
                          <a:rPr lang="en-US" sz="1400" i="1">
                            <a:solidFill>
                              <a:prstClr val="black"/>
                            </a:solidFill>
                            <a:latin typeface="Cambria Math" panose="02040503050406030204" pitchFamily="18" charset="0"/>
                          </a:rPr>
                        </m:ctrlPr>
                      </m:sSubPr>
                      <m:e>
                        <m:r>
                          <a:rPr lang="en-US" sz="1400" i="1" smtClean="0">
                            <a:solidFill>
                              <a:prstClr val="black"/>
                            </a:solidFill>
                            <a:latin typeface="Cambria Math" panose="02040503050406030204" pitchFamily="18" charset="0"/>
                          </a:rPr>
                          <m:t>𝑦</m:t>
                        </m:r>
                      </m:e>
                      <m:sub>
                        <m:r>
                          <a:rPr lang="en-US" sz="1400" i="1">
                            <a:solidFill>
                              <a:prstClr val="black"/>
                            </a:solidFill>
                            <a:latin typeface="Cambria Math" panose="02040503050406030204" pitchFamily="18" charset="0"/>
                          </a:rPr>
                          <m:t>𝑓</m:t>
                        </m:r>
                      </m:sub>
                    </m:sSub>
                    <m:r>
                      <a:rPr lang="en-US" sz="1400" i="1">
                        <a:solidFill>
                          <a:prstClr val="black"/>
                        </a:solidFill>
                        <a:latin typeface="Cambria Math" panose="02040503050406030204" pitchFamily="18" charset="0"/>
                      </a:rPr>
                      <m:t>−</m:t>
                    </m:r>
                    <m:sSub>
                      <m:sSubPr>
                        <m:ctrlPr>
                          <a:rPr lang="en-US" sz="1400" i="1">
                            <a:solidFill>
                              <a:prstClr val="black"/>
                            </a:solidFill>
                            <a:latin typeface="Cambria Math" panose="02040503050406030204" pitchFamily="18" charset="0"/>
                          </a:rPr>
                        </m:ctrlPr>
                      </m:sSubPr>
                      <m:e>
                        <m:r>
                          <a:rPr lang="en-US" sz="1400" i="1" smtClean="0">
                            <a:solidFill>
                              <a:prstClr val="black"/>
                            </a:solidFill>
                            <a:latin typeface="Cambria Math" panose="02040503050406030204" pitchFamily="18" charset="0"/>
                          </a:rPr>
                          <m:t>𝑦</m:t>
                        </m:r>
                      </m:e>
                      <m:sub>
                        <m:r>
                          <a:rPr lang="en-US" sz="1400" i="1">
                            <a:solidFill>
                              <a:prstClr val="black"/>
                            </a:solidFill>
                            <a:latin typeface="Cambria Math" panose="02040503050406030204" pitchFamily="18" charset="0"/>
                          </a:rPr>
                          <m:t>𝑖</m:t>
                        </m:r>
                      </m:sub>
                    </m:sSub>
                    <m:r>
                      <a:rPr lang="en-US" sz="1400" i="1">
                        <a:solidFill>
                          <a:prstClr val="black"/>
                        </a:solidFill>
                        <a:latin typeface="Cambria Math" panose="02040503050406030204" pitchFamily="18" charset="0"/>
                      </a:rPr>
                      <m:t>)</m:t>
                    </m:r>
                  </m:oMath>
                </a14:m>
                <a:endParaRPr lang="en-US" sz="1400" dirty="0">
                  <a:solidFill>
                    <a:prstClr val="black"/>
                  </a:solidFill>
                </a:endParaRPr>
              </a:p>
            </p:txBody>
          </p:sp>
        </mc:Choice>
        <mc:Fallback xmlns="">
          <p:sp>
            <p:nvSpPr>
              <p:cNvPr id="9" name="Rectangular Callout 8"/>
              <p:cNvSpPr>
                <a:spLocks noRot="1" noChangeAspect="1" noMove="1" noResize="1" noEditPoints="1" noAdjustHandles="1" noChangeArrowheads="1" noChangeShapeType="1" noTextEdit="1"/>
              </p:cNvSpPr>
              <p:nvPr/>
            </p:nvSpPr>
            <p:spPr>
              <a:xfrm>
                <a:off x="5867400" y="0"/>
                <a:ext cx="2819400" cy="1586653"/>
              </a:xfrm>
              <a:prstGeom prst="wedgeRectCallout">
                <a:avLst/>
              </a:prstGeom>
              <a:blipFill>
                <a:blip r:embed="rId6"/>
                <a:stretch>
                  <a:fillRect/>
                </a:stretch>
              </a:blipFill>
              <a:ln>
                <a:solidFill>
                  <a:srgbClr val="FF0000"/>
                </a:solidFill>
              </a:ln>
            </p:spPr>
            <p:txBody>
              <a:bodyPr/>
              <a:lstStyle/>
              <a:p>
                <a:r>
                  <a:rPr lang="en-US">
                    <a:noFill/>
                  </a:rPr>
                  <a:t> </a:t>
                </a:r>
              </a:p>
            </p:txBody>
          </p:sp>
        </mc:Fallback>
      </mc:AlternateContent>
    </p:spTree>
    <p:extLst>
      <p:ext uri="{BB962C8B-B14F-4D97-AF65-F5344CB8AC3E}">
        <p14:creationId xmlns:p14="http://schemas.microsoft.com/office/powerpoint/2010/main" val="32031024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Κίνηση σε Δυο Διαστάσεις</a:t>
            </a:r>
          </a:p>
        </p:txBody>
      </p:sp>
      <p:grpSp>
        <p:nvGrpSpPr>
          <p:cNvPr id="9" name="Group 8"/>
          <p:cNvGrpSpPr/>
          <p:nvPr/>
        </p:nvGrpSpPr>
        <p:grpSpPr>
          <a:xfrm>
            <a:off x="1295400" y="2590800"/>
            <a:ext cx="6884670" cy="3662086"/>
            <a:chOff x="4441582" y="2341850"/>
            <a:chExt cx="4206240" cy="2212848"/>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1582" y="2341850"/>
              <a:ext cx="4206240" cy="2212848"/>
            </a:xfrm>
            <a:prstGeom prst="rect">
              <a:avLst/>
            </a:prstGeom>
          </p:spPr>
        </p:pic>
        <p:sp>
          <p:nvSpPr>
            <p:cNvPr id="8" name="Rounded Rectangle 7"/>
            <p:cNvSpPr/>
            <p:nvPr/>
          </p:nvSpPr>
          <p:spPr>
            <a:xfrm>
              <a:off x="4876800" y="3048000"/>
              <a:ext cx="304800" cy="1524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
        <p:nvSpPr>
          <p:cNvPr id="3" name="Θέση περιεχομένου 2"/>
          <p:cNvSpPr>
            <a:spLocks noGrp="1"/>
          </p:cNvSpPr>
          <p:nvPr>
            <p:ph idx="1"/>
          </p:nvPr>
        </p:nvSpPr>
        <p:spPr>
          <a:xfrm>
            <a:off x="738350" y="1371600"/>
            <a:ext cx="7567108" cy="4153348"/>
          </a:xfrm>
        </p:spPr>
        <p:txBody>
          <a:bodyPr>
            <a:normAutofit/>
          </a:bodyPr>
          <a:lstStyle/>
          <a:p>
            <a:r>
              <a:rPr lang="el-GR" dirty="0"/>
              <a:t>Παράδειγμα</a:t>
            </a:r>
            <a:r>
              <a:rPr lang="en-US" dirty="0"/>
              <a:t> –</a:t>
            </a:r>
            <a:r>
              <a:rPr lang="el-GR" dirty="0"/>
              <a:t> Λύση:</a:t>
            </a:r>
          </a:p>
          <a:p>
            <a:pPr lvl="1"/>
            <a:r>
              <a:rPr lang="el-GR" sz="1600" dirty="0"/>
              <a:t>γωνία 40˚, απόσταση 10</a:t>
            </a:r>
            <a:r>
              <a:rPr lang="en-US" sz="1600" dirty="0"/>
              <a:t>m</a:t>
            </a:r>
            <a:r>
              <a:rPr lang="el-GR" sz="1600" dirty="0"/>
              <a:t>, ύψος παίκτη 2</a:t>
            </a:r>
            <a:r>
              <a:rPr lang="en-US" sz="1600" dirty="0"/>
              <a:t>m</a:t>
            </a:r>
            <a:r>
              <a:rPr lang="el-GR" sz="1600" dirty="0"/>
              <a:t>, ύψος </a:t>
            </a:r>
            <a:r>
              <a:rPr lang="el-GR" sz="1600" dirty="0" err="1"/>
              <a:t>μπασκέτας</a:t>
            </a:r>
            <a:r>
              <a:rPr lang="el-GR" sz="1600" dirty="0"/>
              <a:t> 3</a:t>
            </a:r>
            <a:r>
              <a:rPr lang="en-US" sz="1600" dirty="0"/>
              <a:t>m.</a:t>
            </a:r>
            <a:r>
              <a:rPr lang="en-US" sz="1800" dirty="0"/>
              <a:t/>
            </a:r>
            <a:br>
              <a:rPr lang="en-US" sz="1800" dirty="0"/>
            </a:br>
            <a:r>
              <a:rPr lang="el-GR" sz="1800" dirty="0"/>
              <a:t>Β) Με ποια ταχύτητα πρέπει να σουτάρει την μπάλα ώστε να σκοράρει χωρίς ταμπλό;</a:t>
            </a:r>
            <a:r>
              <a:rPr lang="en-US" sz="1800" dirty="0"/>
              <a:t/>
            </a:r>
            <a:br>
              <a:rPr lang="en-US" sz="1800" dirty="0"/>
            </a:br>
            <a:endParaRPr lang="el-GR" sz="1800" dirty="0"/>
          </a:p>
        </p:txBody>
      </p:sp>
      <mc:AlternateContent xmlns:mc="http://schemas.openxmlformats.org/markup-compatibility/2006" xmlns:p14="http://schemas.microsoft.com/office/powerpoint/2010/main">
        <mc:Choice Requires="p14">
          <p:contentPart p14:bwMode="auto" r:id="rId4">
            <p14:nvContentPartPr>
              <p14:cNvPr id="4" name="Ink 3"/>
              <p14:cNvContentPartPr/>
              <p14:nvPr/>
            </p14:nvContentPartPr>
            <p14:xfrm>
              <a:off x="732600" y="2248920"/>
              <a:ext cx="7490880" cy="2977920"/>
            </p14:xfrm>
          </p:contentPart>
        </mc:Choice>
        <mc:Fallback xmlns="">
          <p:pic>
            <p:nvPicPr>
              <p:cNvPr id="4" name="Ink 3"/>
              <p:cNvPicPr/>
              <p:nvPr/>
            </p:nvPicPr>
            <p:blipFill>
              <a:blip r:embed="rId5"/>
              <a:stretch>
                <a:fillRect/>
              </a:stretch>
            </p:blipFill>
            <p:spPr>
              <a:xfrm>
                <a:off x="723960" y="2242440"/>
                <a:ext cx="7507800" cy="29962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Ink 5"/>
              <p14:cNvContentPartPr/>
              <p14:nvPr/>
            </p14:nvContentPartPr>
            <p14:xfrm>
              <a:off x="1571040" y="5504400"/>
              <a:ext cx="2880" cy="4680"/>
            </p14:xfrm>
          </p:contentPart>
        </mc:Choice>
        <mc:Fallback xmlns="">
          <p:pic>
            <p:nvPicPr>
              <p:cNvPr id="6" name="Ink 5"/>
              <p:cNvPicPr/>
              <p:nvPr/>
            </p:nvPicPr>
            <p:blipFill>
              <a:blip r:embed="rId7"/>
              <a:stretch>
                <a:fillRect/>
              </a:stretch>
            </p:blipFill>
            <p:spPr>
              <a:xfrm>
                <a:off x="1567080" y="5500440"/>
                <a:ext cx="10440" cy="12240"/>
              </a:xfrm>
              <a:prstGeom prst="rect">
                <a:avLst/>
              </a:prstGeom>
            </p:spPr>
          </p:pic>
        </mc:Fallback>
      </mc:AlternateContent>
      <mc:AlternateContent xmlns:mc="http://schemas.openxmlformats.org/markup-compatibility/2006" xmlns:a14="http://schemas.microsoft.com/office/drawing/2010/main">
        <mc:Choice Requires="a14">
          <p:sp>
            <p:nvSpPr>
              <p:cNvPr id="10" name="Rectangular Callout 9"/>
              <p:cNvSpPr/>
              <p:nvPr/>
            </p:nvSpPr>
            <p:spPr>
              <a:xfrm>
                <a:off x="5867400" y="0"/>
                <a:ext cx="2819400" cy="1586653"/>
              </a:xfrm>
              <a:prstGeom prst="wedgeRectCallout">
                <a:avLst/>
              </a:prstGeom>
              <a:solidFill>
                <a:srgbClr val="FFE5E5"/>
              </a:solidFill>
              <a:ln>
                <a:solidFill>
                  <a:srgbClr val="FF0000"/>
                </a:solidFill>
              </a:ln>
            </p:spPr>
            <p:txBody>
              <a:bodyPr wrap="square">
                <a:spAutoFit/>
              </a:bodyPr>
              <a:lstStyle/>
              <a:p>
                <a:pPr marL="525780" indent="-457200">
                  <a:buFont typeface="+mj-lt"/>
                  <a:buAutoNum type="arabicPeriod"/>
                </a:pPr>
                <a14:m>
                  <m:oMath xmlns:m="http://schemas.openxmlformats.org/officeDocument/2006/math">
                    <m:sSub>
                      <m:sSubPr>
                        <m:ctrlPr>
                          <a:rPr lang="el-GR" sz="1400" i="1" smtClean="0">
                            <a:solidFill>
                              <a:prstClr val="black"/>
                            </a:solidFill>
                            <a:latin typeface="Cambria Math" panose="02040503050406030204" pitchFamily="18" charset="0"/>
                          </a:rPr>
                        </m:ctrlPr>
                      </m:sSubPr>
                      <m:e>
                        <m:r>
                          <a:rPr lang="en-US" sz="1400" i="1">
                            <a:solidFill>
                              <a:prstClr val="black"/>
                            </a:solidFill>
                            <a:latin typeface="Cambria Math" panose="02040503050406030204" pitchFamily="18" charset="0"/>
                          </a:rPr>
                          <m:t>𝑢</m:t>
                        </m:r>
                      </m:e>
                      <m:sub>
                        <m:sSub>
                          <m:sSubPr>
                            <m:ctrlPr>
                              <a:rPr lang="en-US" sz="1400" i="1">
                                <a:solidFill>
                                  <a:prstClr val="black"/>
                                </a:solidFill>
                                <a:latin typeface="Cambria Math" panose="02040503050406030204" pitchFamily="18" charset="0"/>
                              </a:rPr>
                            </m:ctrlPr>
                          </m:sSubPr>
                          <m:e>
                            <m:r>
                              <a:rPr lang="en-US" sz="1400" i="1" smtClean="0">
                                <a:solidFill>
                                  <a:prstClr val="black"/>
                                </a:solidFill>
                                <a:latin typeface="Cambria Math" panose="02040503050406030204" pitchFamily="18" charset="0"/>
                              </a:rPr>
                              <m:t>𝑦</m:t>
                            </m:r>
                          </m:e>
                          <m:sub>
                            <m:r>
                              <a:rPr lang="en-US" sz="1400" i="1">
                                <a:solidFill>
                                  <a:prstClr val="black"/>
                                </a:solidFill>
                                <a:latin typeface="Cambria Math" panose="02040503050406030204" pitchFamily="18" charset="0"/>
                              </a:rPr>
                              <m:t>𝑓</m:t>
                            </m:r>
                          </m:sub>
                        </m:sSub>
                      </m:sub>
                    </m:sSub>
                    <m:r>
                      <a:rPr lang="en-US" sz="1400" i="1">
                        <a:solidFill>
                          <a:prstClr val="black"/>
                        </a:solidFill>
                        <a:latin typeface="Cambria Math" panose="02040503050406030204" pitchFamily="18" charset="0"/>
                      </a:rPr>
                      <m:t>=</m:t>
                    </m:r>
                    <m:sSub>
                      <m:sSubPr>
                        <m:ctrlPr>
                          <a:rPr lang="en-US" sz="1400" i="1">
                            <a:solidFill>
                              <a:prstClr val="black"/>
                            </a:solidFill>
                            <a:latin typeface="Cambria Math" panose="02040503050406030204" pitchFamily="18" charset="0"/>
                          </a:rPr>
                        </m:ctrlPr>
                      </m:sSubPr>
                      <m:e>
                        <m:r>
                          <a:rPr lang="en-US" sz="1400" i="1">
                            <a:solidFill>
                              <a:prstClr val="black"/>
                            </a:solidFill>
                            <a:latin typeface="Cambria Math" panose="02040503050406030204" pitchFamily="18" charset="0"/>
                          </a:rPr>
                          <m:t>𝑢</m:t>
                        </m:r>
                      </m:e>
                      <m:sub>
                        <m:sSub>
                          <m:sSubPr>
                            <m:ctrlPr>
                              <a:rPr lang="en-US" sz="1400" i="1">
                                <a:solidFill>
                                  <a:prstClr val="black"/>
                                </a:solidFill>
                                <a:latin typeface="Cambria Math" panose="02040503050406030204" pitchFamily="18" charset="0"/>
                              </a:rPr>
                            </m:ctrlPr>
                          </m:sSubPr>
                          <m:e>
                            <m:r>
                              <a:rPr lang="en-US" sz="1400" i="1" smtClean="0">
                                <a:solidFill>
                                  <a:prstClr val="black"/>
                                </a:solidFill>
                                <a:latin typeface="Cambria Math" panose="02040503050406030204" pitchFamily="18" charset="0"/>
                              </a:rPr>
                              <m:t>𝑦</m:t>
                            </m:r>
                          </m:e>
                          <m:sub>
                            <m:r>
                              <a:rPr lang="en-US" sz="1400" i="1">
                                <a:solidFill>
                                  <a:prstClr val="black"/>
                                </a:solidFill>
                                <a:latin typeface="Cambria Math" panose="02040503050406030204" pitchFamily="18" charset="0"/>
                              </a:rPr>
                              <m:t>𝑖</m:t>
                            </m:r>
                          </m:sub>
                        </m:sSub>
                      </m:sub>
                    </m:sSub>
                    <m:r>
                      <a:rPr lang="en-US" sz="1400" i="1" smtClean="0">
                        <a:solidFill>
                          <a:prstClr val="black"/>
                        </a:solidFill>
                        <a:latin typeface="Cambria Math" panose="02040503050406030204" pitchFamily="18" charset="0"/>
                      </a:rPr>
                      <m:t>−</m:t>
                    </m:r>
                    <m:r>
                      <a:rPr lang="en-US" sz="1400" i="1" smtClean="0">
                        <a:solidFill>
                          <a:prstClr val="black"/>
                        </a:solidFill>
                        <a:latin typeface="Cambria Math" panose="02040503050406030204" pitchFamily="18" charset="0"/>
                      </a:rPr>
                      <m:t>𝑔𝑡</m:t>
                    </m:r>
                  </m:oMath>
                </a14:m>
                <a:endParaRPr lang="en-US" sz="1400" dirty="0">
                  <a:solidFill>
                    <a:prstClr val="black"/>
                  </a:solidFill>
                </a:endParaRPr>
              </a:p>
              <a:p>
                <a:pPr marL="525780" indent="-457200">
                  <a:buFont typeface="+mj-lt"/>
                  <a:buAutoNum type="arabicPeriod"/>
                </a:pPr>
                <a14:m>
                  <m:oMath xmlns:m="http://schemas.openxmlformats.org/officeDocument/2006/math">
                    <m:sSub>
                      <m:sSubPr>
                        <m:ctrlPr>
                          <a:rPr lang="el-GR" sz="1400" i="1">
                            <a:solidFill>
                              <a:prstClr val="black"/>
                            </a:solidFill>
                            <a:latin typeface="Cambria Math" panose="02040503050406030204" pitchFamily="18" charset="0"/>
                          </a:rPr>
                        </m:ctrlPr>
                      </m:sSubPr>
                      <m:e>
                        <m:r>
                          <a:rPr lang="en-US" sz="1400" i="1">
                            <a:solidFill>
                              <a:prstClr val="black"/>
                            </a:solidFill>
                            <a:latin typeface="Cambria Math" panose="02040503050406030204" pitchFamily="18" charset="0"/>
                          </a:rPr>
                          <m:t>𝑢</m:t>
                        </m:r>
                      </m:e>
                      <m:sub>
                        <m:r>
                          <a:rPr lang="en-US" sz="1400" i="1" smtClean="0">
                            <a:solidFill>
                              <a:prstClr val="black"/>
                            </a:solidFill>
                            <a:latin typeface="Cambria Math" panose="02040503050406030204" pitchFamily="18" charset="0"/>
                          </a:rPr>
                          <m:t>𝑦</m:t>
                        </m:r>
                        <m:r>
                          <a:rPr lang="en-US" sz="1400" i="1">
                            <a:solidFill>
                              <a:prstClr val="black"/>
                            </a:solidFill>
                            <a:latin typeface="Cambria Math" panose="02040503050406030204" pitchFamily="18" charset="0"/>
                          </a:rPr>
                          <m:t>,</m:t>
                        </m:r>
                        <m:r>
                          <a:rPr lang="en-US" sz="1400" i="1">
                            <a:solidFill>
                              <a:prstClr val="black"/>
                            </a:solidFill>
                            <a:latin typeface="Cambria Math" panose="02040503050406030204" pitchFamily="18" charset="0"/>
                          </a:rPr>
                          <m:t>𝑎𝑣𝑔</m:t>
                        </m:r>
                      </m:sub>
                    </m:sSub>
                    <m:r>
                      <a:rPr lang="en-US" sz="1400" i="1">
                        <a:solidFill>
                          <a:prstClr val="black"/>
                        </a:solidFill>
                        <a:latin typeface="Cambria Math" panose="02040503050406030204" pitchFamily="18" charset="0"/>
                      </a:rPr>
                      <m:t>=</m:t>
                    </m:r>
                    <m:f>
                      <m:fPr>
                        <m:ctrlPr>
                          <a:rPr lang="en-US" sz="1400" i="1">
                            <a:solidFill>
                              <a:prstClr val="black"/>
                            </a:solidFill>
                            <a:latin typeface="Cambria Math" panose="02040503050406030204" pitchFamily="18" charset="0"/>
                          </a:rPr>
                        </m:ctrlPr>
                      </m:fPr>
                      <m:num>
                        <m:sSub>
                          <m:sSubPr>
                            <m:ctrlPr>
                              <a:rPr lang="en-US" sz="1400" i="1">
                                <a:solidFill>
                                  <a:prstClr val="black"/>
                                </a:solidFill>
                                <a:latin typeface="Cambria Math" panose="02040503050406030204" pitchFamily="18" charset="0"/>
                              </a:rPr>
                            </m:ctrlPr>
                          </m:sSubPr>
                          <m:e>
                            <m:r>
                              <a:rPr lang="en-US" sz="1400" i="1">
                                <a:solidFill>
                                  <a:prstClr val="black"/>
                                </a:solidFill>
                                <a:latin typeface="Cambria Math" panose="02040503050406030204" pitchFamily="18" charset="0"/>
                              </a:rPr>
                              <m:t>𝑢</m:t>
                            </m:r>
                          </m:e>
                          <m:sub>
                            <m:sSub>
                              <m:sSubPr>
                                <m:ctrlPr>
                                  <a:rPr lang="el-GR" sz="1400" i="1">
                                    <a:solidFill>
                                      <a:prstClr val="black"/>
                                    </a:solidFill>
                                    <a:latin typeface="Cambria Math" panose="02040503050406030204" pitchFamily="18" charset="0"/>
                                  </a:rPr>
                                </m:ctrlPr>
                              </m:sSubPr>
                              <m:e>
                                <m:r>
                                  <a:rPr lang="en-US" sz="1400" i="1" smtClean="0">
                                    <a:solidFill>
                                      <a:prstClr val="black"/>
                                    </a:solidFill>
                                    <a:latin typeface="Cambria Math" panose="02040503050406030204" pitchFamily="18" charset="0"/>
                                  </a:rPr>
                                  <m:t>𝑦</m:t>
                                </m:r>
                              </m:e>
                              <m:sub>
                                <m:r>
                                  <a:rPr lang="en-US" sz="1400" i="1">
                                    <a:solidFill>
                                      <a:prstClr val="black"/>
                                    </a:solidFill>
                                    <a:latin typeface="Cambria Math" panose="02040503050406030204" pitchFamily="18" charset="0"/>
                                  </a:rPr>
                                  <m:t>𝑖</m:t>
                                </m:r>
                              </m:sub>
                            </m:sSub>
                          </m:sub>
                        </m:sSub>
                        <m:r>
                          <a:rPr lang="el-GR" sz="1400" i="1">
                            <a:solidFill>
                              <a:prstClr val="black"/>
                            </a:solidFill>
                            <a:latin typeface="Cambria Math" panose="02040503050406030204" pitchFamily="18" charset="0"/>
                          </a:rPr>
                          <m:t> </m:t>
                        </m:r>
                        <m:r>
                          <a:rPr lang="en-US" sz="1400" i="1">
                            <a:solidFill>
                              <a:prstClr val="black"/>
                            </a:solidFill>
                            <a:latin typeface="Cambria Math" panose="02040503050406030204" pitchFamily="18" charset="0"/>
                          </a:rPr>
                          <m:t>+</m:t>
                        </m:r>
                        <m:r>
                          <a:rPr lang="el-GR" sz="1400" i="1">
                            <a:solidFill>
                              <a:prstClr val="black"/>
                            </a:solidFill>
                            <a:latin typeface="Cambria Math" panose="02040503050406030204" pitchFamily="18" charset="0"/>
                          </a:rPr>
                          <m:t> </m:t>
                        </m:r>
                        <m:sSub>
                          <m:sSubPr>
                            <m:ctrlPr>
                              <a:rPr lang="en-US" sz="1400" i="1">
                                <a:solidFill>
                                  <a:prstClr val="black"/>
                                </a:solidFill>
                                <a:latin typeface="Cambria Math" panose="02040503050406030204" pitchFamily="18" charset="0"/>
                              </a:rPr>
                            </m:ctrlPr>
                          </m:sSubPr>
                          <m:e>
                            <m:r>
                              <a:rPr lang="en-US" sz="1400" i="1">
                                <a:solidFill>
                                  <a:prstClr val="black"/>
                                </a:solidFill>
                                <a:latin typeface="Cambria Math" panose="02040503050406030204" pitchFamily="18" charset="0"/>
                              </a:rPr>
                              <m:t>𝑢</m:t>
                            </m:r>
                          </m:e>
                          <m:sub>
                            <m:sSub>
                              <m:sSubPr>
                                <m:ctrlPr>
                                  <a:rPr lang="el-GR" sz="1400" i="1">
                                    <a:solidFill>
                                      <a:prstClr val="black"/>
                                    </a:solidFill>
                                    <a:latin typeface="Cambria Math" panose="02040503050406030204" pitchFamily="18" charset="0"/>
                                  </a:rPr>
                                </m:ctrlPr>
                              </m:sSubPr>
                              <m:e>
                                <m:r>
                                  <a:rPr lang="en-US" sz="1400" i="1" smtClean="0">
                                    <a:solidFill>
                                      <a:prstClr val="black"/>
                                    </a:solidFill>
                                    <a:latin typeface="Cambria Math" panose="02040503050406030204" pitchFamily="18" charset="0"/>
                                  </a:rPr>
                                  <m:t>𝑦</m:t>
                                </m:r>
                              </m:e>
                              <m:sub>
                                <m:r>
                                  <a:rPr lang="en-US" sz="1400" i="1">
                                    <a:solidFill>
                                      <a:prstClr val="black"/>
                                    </a:solidFill>
                                    <a:latin typeface="Cambria Math" panose="02040503050406030204" pitchFamily="18" charset="0"/>
                                  </a:rPr>
                                  <m:t>𝑓</m:t>
                                </m:r>
                              </m:sub>
                            </m:sSub>
                          </m:sub>
                        </m:sSub>
                      </m:num>
                      <m:den>
                        <m:r>
                          <a:rPr lang="en-US" sz="1400" i="1">
                            <a:solidFill>
                              <a:prstClr val="black"/>
                            </a:solidFill>
                            <a:latin typeface="Cambria Math" panose="02040503050406030204" pitchFamily="18" charset="0"/>
                          </a:rPr>
                          <m:t>2</m:t>
                        </m:r>
                      </m:den>
                    </m:f>
                  </m:oMath>
                </a14:m>
                <a:endParaRPr lang="en-US" sz="1400" i="1" dirty="0">
                  <a:solidFill>
                    <a:prstClr val="black"/>
                  </a:solidFill>
                  <a:latin typeface="Cambria Math" panose="02040503050406030204" pitchFamily="18" charset="0"/>
                </a:endParaRPr>
              </a:p>
              <a:p>
                <a:pPr marL="525780" indent="-457200">
                  <a:buFont typeface="+mj-lt"/>
                  <a:buAutoNum type="arabicPeriod"/>
                </a:pPr>
                <a14:m>
                  <m:oMath xmlns:m="http://schemas.openxmlformats.org/officeDocument/2006/math">
                    <m:sSub>
                      <m:sSubPr>
                        <m:ctrlPr>
                          <a:rPr lang="en-US" sz="1400" i="1">
                            <a:solidFill>
                              <a:prstClr val="black"/>
                            </a:solidFill>
                            <a:latin typeface="Cambria Math" panose="02040503050406030204" pitchFamily="18" charset="0"/>
                          </a:rPr>
                        </m:ctrlPr>
                      </m:sSubPr>
                      <m:e>
                        <m:r>
                          <a:rPr lang="en-US" sz="1400" i="1" smtClean="0">
                            <a:solidFill>
                              <a:prstClr val="black"/>
                            </a:solidFill>
                            <a:latin typeface="Cambria Math" panose="02040503050406030204" pitchFamily="18" charset="0"/>
                          </a:rPr>
                          <m:t>𝑦</m:t>
                        </m:r>
                      </m:e>
                      <m:sub>
                        <m:r>
                          <a:rPr lang="en-US" sz="1400" i="1">
                            <a:solidFill>
                              <a:prstClr val="black"/>
                            </a:solidFill>
                            <a:latin typeface="Cambria Math" panose="02040503050406030204" pitchFamily="18" charset="0"/>
                          </a:rPr>
                          <m:t>𝑓</m:t>
                        </m:r>
                      </m:sub>
                    </m:sSub>
                    <m:r>
                      <a:rPr lang="en-US" sz="1400" i="1">
                        <a:solidFill>
                          <a:prstClr val="black"/>
                        </a:solidFill>
                        <a:latin typeface="Cambria Math" panose="02040503050406030204" pitchFamily="18" charset="0"/>
                      </a:rPr>
                      <m:t>=</m:t>
                    </m:r>
                    <m:sSub>
                      <m:sSubPr>
                        <m:ctrlPr>
                          <a:rPr lang="en-US" sz="1400" i="1">
                            <a:solidFill>
                              <a:prstClr val="black"/>
                            </a:solidFill>
                            <a:latin typeface="Cambria Math" panose="02040503050406030204" pitchFamily="18" charset="0"/>
                          </a:rPr>
                        </m:ctrlPr>
                      </m:sSubPr>
                      <m:e>
                        <m:r>
                          <a:rPr lang="en-US" sz="1400" i="1" smtClean="0">
                            <a:solidFill>
                              <a:prstClr val="black"/>
                            </a:solidFill>
                            <a:latin typeface="Cambria Math" panose="02040503050406030204" pitchFamily="18" charset="0"/>
                          </a:rPr>
                          <m:t>𝑦</m:t>
                        </m:r>
                      </m:e>
                      <m:sub>
                        <m:r>
                          <a:rPr lang="en-US" sz="1400" i="1">
                            <a:solidFill>
                              <a:prstClr val="black"/>
                            </a:solidFill>
                            <a:latin typeface="Cambria Math" panose="02040503050406030204" pitchFamily="18" charset="0"/>
                          </a:rPr>
                          <m:t>𝑖</m:t>
                        </m:r>
                      </m:sub>
                    </m:sSub>
                    <m:r>
                      <a:rPr lang="en-US" sz="1400" i="1">
                        <a:solidFill>
                          <a:prstClr val="black"/>
                        </a:solidFill>
                        <a:latin typeface="Cambria Math" panose="02040503050406030204" pitchFamily="18" charset="0"/>
                      </a:rPr>
                      <m:t>+</m:t>
                    </m:r>
                    <m:f>
                      <m:fPr>
                        <m:ctrlPr>
                          <a:rPr lang="en-US" sz="1400" i="1">
                            <a:solidFill>
                              <a:prstClr val="black"/>
                            </a:solidFill>
                            <a:latin typeface="Cambria Math" panose="02040503050406030204" pitchFamily="18" charset="0"/>
                          </a:rPr>
                        </m:ctrlPr>
                      </m:fPr>
                      <m:num>
                        <m:r>
                          <a:rPr lang="en-US" sz="1400" i="1">
                            <a:solidFill>
                              <a:prstClr val="black"/>
                            </a:solidFill>
                            <a:latin typeface="Cambria Math" panose="02040503050406030204" pitchFamily="18" charset="0"/>
                          </a:rPr>
                          <m:t>1</m:t>
                        </m:r>
                      </m:num>
                      <m:den>
                        <m:r>
                          <a:rPr lang="en-US" sz="1400" i="1">
                            <a:solidFill>
                              <a:prstClr val="black"/>
                            </a:solidFill>
                            <a:latin typeface="Cambria Math" panose="02040503050406030204" pitchFamily="18" charset="0"/>
                          </a:rPr>
                          <m:t>2</m:t>
                        </m:r>
                      </m:den>
                    </m:f>
                    <m:d>
                      <m:dPr>
                        <m:ctrlPr>
                          <a:rPr lang="en-US" sz="1400" i="1">
                            <a:solidFill>
                              <a:prstClr val="black"/>
                            </a:solidFill>
                            <a:latin typeface="Cambria Math" panose="02040503050406030204" pitchFamily="18" charset="0"/>
                          </a:rPr>
                        </m:ctrlPr>
                      </m:dPr>
                      <m:e>
                        <m:sSub>
                          <m:sSubPr>
                            <m:ctrlPr>
                              <a:rPr lang="en-US" sz="1400" i="1">
                                <a:solidFill>
                                  <a:prstClr val="black"/>
                                </a:solidFill>
                                <a:latin typeface="Cambria Math" panose="02040503050406030204" pitchFamily="18" charset="0"/>
                              </a:rPr>
                            </m:ctrlPr>
                          </m:sSubPr>
                          <m:e>
                            <m:r>
                              <a:rPr lang="en-US" sz="1400" i="1">
                                <a:solidFill>
                                  <a:prstClr val="black"/>
                                </a:solidFill>
                                <a:latin typeface="Cambria Math" panose="02040503050406030204" pitchFamily="18" charset="0"/>
                              </a:rPr>
                              <m:t>𝑢</m:t>
                            </m:r>
                          </m:e>
                          <m:sub>
                            <m:sSub>
                              <m:sSubPr>
                                <m:ctrlPr>
                                  <a:rPr lang="el-GR" sz="1400" i="1">
                                    <a:solidFill>
                                      <a:prstClr val="black"/>
                                    </a:solidFill>
                                    <a:latin typeface="Cambria Math" panose="02040503050406030204" pitchFamily="18" charset="0"/>
                                  </a:rPr>
                                </m:ctrlPr>
                              </m:sSubPr>
                              <m:e>
                                <m:r>
                                  <a:rPr lang="en-US" sz="1400" i="1" smtClean="0">
                                    <a:solidFill>
                                      <a:prstClr val="black"/>
                                    </a:solidFill>
                                    <a:latin typeface="Cambria Math" panose="02040503050406030204" pitchFamily="18" charset="0"/>
                                  </a:rPr>
                                  <m:t>𝑦</m:t>
                                </m:r>
                              </m:e>
                              <m:sub>
                                <m:r>
                                  <a:rPr lang="en-US" sz="1400" i="1">
                                    <a:solidFill>
                                      <a:prstClr val="black"/>
                                    </a:solidFill>
                                    <a:latin typeface="Cambria Math" panose="02040503050406030204" pitchFamily="18" charset="0"/>
                                  </a:rPr>
                                  <m:t>𝑖</m:t>
                                </m:r>
                              </m:sub>
                            </m:sSub>
                          </m:sub>
                        </m:sSub>
                        <m:r>
                          <a:rPr lang="en-US" sz="1400" i="1">
                            <a:solidFill>
                              <a:prstClr val="black"/>
                            </a:solidFill>
                            <a:latin typeface="Cambria Math" panose="02040503050406030204" pitchFamily="18" charset="0"/>
                          </a:rPr>
                          <m:t>+</m:t>
                        </m:r>
                        <m:sSub>
                          <m:sSubPr>
                            <m:ctrlPr>
                              <a:rPr lang="en-US" sz="1400" i="1">
                                <a:solidFill>
                                  <a:prstClr val="black"/>
                                </a:solidFill>
                                <a:latin typeface="Cambria Math" panose="02040503050406030204" pitchFamily="18" charset="0"/>
                              </a:rPr>
                            </m:ctrlPr>
                          </m:sSubPr>
                          <m:e>
                            <m:r>
                              <a:rPr lang="en-US" sz="1400" i="1">
                                <a:solidFill>
                                  <a:prstClr val="black"/>
                                </a:solidFill>
                                <a:latin typeface="Cambria Math" panose="02040503050406030204" pitchFamily="18" charset="0"/>
                              </a:rPr>
                              <m:t>𝑢</m:t>
                            </m:r>
                          </m:e>
                          <m:sub>
                            <m:sSub>
                              <m:sSubPr>
                                <m:ctrlPr>
                                  <a:rPr lang="en-US" sz="1400" i="1">
                                    <a:solidFill>
                                      <a:prstClr val="black"/>
                                    </a:solidFill>
                                    <a:latin typeface="Cambria Math" panose="02040503050406030204" pitchFamily="18" charset="0"/>
                                  </a:rPr>
                                </m:ctrlPr>
                              </m:sSubPr>
                              <m:e>
                                <m:r>
                                  <a:rPr lang="en-US" sz="1400" i="1" smtClean="0">
                                    <a:solidFill>
                                      <a:prstClr val="black"/>
                                    </a:solidFill>
                                    <a:latin typeface="Cambria Math" panose="02040503050406030204" pitchFamily="18" charset="0"/>
                                  </a:rPr>
                                  <m:t>𝑦</m:t>
                                </m:r>
                              </m:e>
                              <m:sub>
                                <m:r>
                                  <a:rPr lang="en-US" sz="1400" i="1">
                                    <a:solidFill>
                                      <a:prstClr val="black"/>
                                    </a:solidFill>
                                    <a:latin typeface="Cambria Math" panose="02040503050406030204" pitchFamily="18" charset="0"/>
                                  </a:rPr>
                                  <m:t>𝑓</m:t>
                                </m:r>
                              </m:sub>
                            </m:sSub>
                          </m:sub>
                        </m:sSub>
                      </m:e>
                    </m:d>
                    <m:r>
                      <a:rPr lang="en-US" sz="1400" i="1">
                        <a:solidFill>
                          <a:prstClr val="black"/>
                        </a:solidFill>
                        <a:latin typeface="Cambria Math" panose="02040503050406030204" pitchFamily="18" charset="0"/>
                      </a:rPr>
                      <m:t>𝑡</m:t>
                    </m:r>
                  </m:oMath>
                </a14:m>
                <a:endParaRPr lang="el-GR" sz="1400" i="1" dirty="0">
                  <a:solidFill>
                    <a:prstClr val="black"/>
                  </a:solidFill>
                </a:endParaRPr>
              </a:p>
              <a:p>
                <a:pPr marL="525780" indent="-457200">
                  <a:buFont typeface="+mj-lt"/>
                  <a:buAutoNum type="arabicPeriod"/>
                </a:pPr>
                <a14:m>
                  <m:oMath xmlns:m="http://schemas.openxmlformats.org/officeDocument/2006/math">
                    <m:sSub>
                      <m:sSubPr>
                        <m:ctrlPr>
                          <a:rPr lang="en-US" sz="1400" i="1">
                            <a:solidFill>
                              <a:prstClr val="black"/>
                            </a:solidFill>
                            <a:latin typeface="Cambria Math" panose="02040503050406030204" pitchFamily="18" charset="0"/>
                          </a:rPr>
                        </m:ctrlPr>
                      </m:sSubPr>
                      <m:e>
                        <m:r>
                          <a:rPr lang="en-US" sz="1400" i="1" smtClean="0">
                            <a:solidFill>
                              <a:prstClr val="black"/>
                            </a:solidFill>
                            <a:latin typeface="Cambria Math" panose="02040503050406030204" pitchFamily="18" charset="0"/>
                          </a:rPr>
                          <m:t>𝑦</m:t>
                        </m:r>
                      </m:e>
                      <m:sub>
                        <m:r>
                          <a:rPr lang="en-US" sz="1400" i="1">
                            <a:solidFill>
                              <a:prstClr val="black"/>
                            </a:solidFill>
                            <a:latin typeface="Cambria Math" panose="02040503050406030204" pitchFamily="18" charset="0"/>
                          </a:rPr>
                          <m:t>𝑓</m:t>
                        </m:r>
                      </m:sub>
                    </m:sSub>
                    <m:r>
                      <a:rPr lang="en-US" sz="1400" i="1">
                        <a:solidFill>
                          <a:prstClr val="black"/>
                        </a:solidFill>
                        <a:latin typeface="Cambria Math" panose="02040503050406030204" pitchFamily="18" charset="0"/>
                      </a:rPr>
                      <m:t>=</m:t>
                    </m:r>
                    <m:sSub>
                      <m:sSubPr>
                        <m:ctrlPr>
                          <a:rPr lang="en-US" sz="1400" i="1">
                            <a:solidFill>
                              <a:prstClr val="black"/>
                            </a:solidFill>
                            <a:latin typeface="Cambria Math" panose="02040503050406030204" pitchFamily="18" charset="0"/>
                          </a:rPr>
                        </m:ctrlPr>
                      </m:sSubPr>
                      <m:e>
                        <m:r>
                          <a:rPr lang="en-US" sz="1400" i="1" smtClean="0">
                            <a:solidFill>
                              <a:prstClr val="black"/>
                            </a:solidFill>
                            <a:latin typeface="Cambria Math" panose="02040503050406030204" pitchFamily="18" charset="0"/>
                          </a:rPr>
                          <m:t>𝑦</m:t>
                        </m:r>
                      </m:e>
                      <m:sub>
                        <m:r>
                          <a:rPr lang="en-US" sz="1400" i="1">
                            <a:solidFill>
                              <a:prstClr val="black"/>
                            </a:solidFill>
                            <a:latin typeface="Cambria Math" panose="02040503050406030204" pitchFamily="18" charset="0"/>
                          </a:rPr>
                          <m:t>𝑖</m:t>
                        </m:r>
                      </m:sub>
                    </m:sSub>
                    <m:r>
                      <a:rPr lang="en-US" sz="1400" i="1">
                        <a:solidFill>
                          <a:prstClr val="black"/>
                        </a:solidFill>
                        <a:latin typeface="Cambria Math" panose="02040503050406030204" pitchFamily="18" charset="0"/>
                      </a:rPr>
                      <m:t>+</m:t>
                    </m:r>
                    <m:sSub>
                      <m:sSubPr>
                        <m:ctrlPr>
                          <a:rPr lang="en-US" sz="1400" i="1">
                            <a:solidFill>
                              <a:prstClr val="black"/>
                            </a:solidFill>
                            <a:latin typeface="Cambria Math" panose="02040503050406030204" pitchFamily="18" charset="0"/>
                          </a:rPr>
                        </m:ctrlPr>
                      </m:sSubPr>
                      <m:e>
                        <m:r>
                          <a:rPr lang="en-US" sz="1400" i="1">
                            <a:solidFill>
                              <a:prstClr val="black"/>
                            </a:solidFill>
                            <a:latin typeface="Cambria Math" panose="02040503050406030204" pitchFamily="18" charset="0"/>
                          </a:rPr>
                          <m:t>𝑢</m:t>
                        </m:r>
                      </m:e>
                      <m:sub>
                        <m:sSub>
                          <m:sSubPr>
                            <m:ctrlPr>
                              <a:rPr lang="en-US" sz="1400" i="1">
                                <a:solidFill>
                                  <a:prstClr val="black"/>
                                </a:solidFill>
                                <a:latin typeface="Cambria Math" panose="02040503050406030204" pitchFamily="18" charset="0"/>
                              </a:rPr>
                            </m:ctrlPr>
                          </m:sSubPr>
                          <m:e>
                            <m:r>
                              <a:rPr lang="en-US" sz="1400" i="1" smtClean="0">
                                <a:solidFill>
                                  <a:prstClr val="black"/>
                                </a:solidFill>
                                <a:latin typeface="Cambria Math" panose="02040503050406030204" pitchFamily="18" charset="0"/>
                              </a:rPr>
                              <m:t>𝑦</m:t>
                            </m:r>
                          </m:e>
                          <m:sub>
                            <m:r>
                              <a:rPr lang="en-US" sz="1400" i="1">
                                <a:solidFill>
                                  <a:prstClr val="black"/>
                                </a:solidFill>
                                <a:latin typeface="Cambria Math" panose="02040503050406030204" pitchFamily="18" charset="0"/>
                              </a:rPr>
                              <m:t>𝑖</m:t>
                            </m:r>
                          </m:sub>
                        </m:sSub>
                      </m:sub>
                    </m:sSub>
                    <m:r>
                      <a:rPr lang="en-US" sz="1400" i="1">
                        <a:solidFill>
                          <a:prstClr val="black"/>
                        </a:solidFill>
                        <a:latin typeface="Cambria Math" panose="02040503050406030204" pitchFamily="18" charset="0"/>
                      </a:rPr>
                      <m:t>𝑡</m:t>
                    </m:r>
                    <m:r>
                      <a:rPr lang="en-US" sz="1400" i="1" smtClean="0">
                        <a:solidFill>
                          <a:prstClr val="black"/>
                        </a:solidFill>
                        <a:latin typeface="Cambria Math" panose="02040503050406030204" pitchFamily="18" charset="0"/>
                      </a:rPr>
                      <m:t>−</m:t>
                    </m:r>
                    <m:r>
                      <a:rPr lang="en-US" sz="1400" i="1">
                        <a:solidFill>
                          <a:prstClr val="black"/>
                        </a:solidFill>
                        <a:latin typeface="Cambria Math" panose="02040503050406030204" pitchFamily="18" charset="0"/>
                      </a:rPr>
                      <m:t> </m:t>
                    </m:r>
                    <m:f>
                      <m:fPr>
                        <m:ctrlPr>
                          <a:rPr lang="en-US" sz="1400" i="1">
                            <a:solidFill>
                              <a:prstClr val="black"/>
                            </a:solidFill>
                            <a:latin typeface="Cambria Math" panose="02040503050406030204" pitchFamily="18" charset="0"/>
                          </a:rPr>
                        </m:ctrlPr>
                      </m:fPr>
                      <m:num>
                        <m:r>
                          <a:rPr lang="en-US" sz="1400" i="1">
                            <a:solidFill>
                              <a:prstClr val="black"/>
                            </a:solidFill>
                            <a:latin typeface="Cambria Math" panose="02040503050406030204" pitchFamily="18" charset="0"/>
                          </a:rPr>
                          <m:t>1</m:t>
                        </m:r>
                      </m:num>
                      <m:den>
                        <m:r>
                          <a:rPr lang="en-US" sz="1400" i="1">
                            <a:solidFill>
                              <a:prstClr val="black"/>
                            </a:solidFill>
                            <a:latin typeface="Cambria Math" panose="02040503050406030204" pitchFamily="18" charset="0"/>
                          </a:rPr>
                          <m:t>2</m:t>
                        </m:r>
                      </m:den>
                    </m:f>
                    <m:r>
                      <a:rPr lang="en-US" sz="1400" i="1" smtClean="0">
                        <a:solidFill>
                          <a:prstClr val="black"/>
                        </a:solidFill>
                        <a:latin typeface="Cambria Math" panose="02040503050406030204" pitchFamily="18" charset="0"/>
                      </a:rPr>
                      <m:t>𝑔</m:t>
                    </m:r>
                    <m:sSup>
                      <m:sSupPr>
                        <m:ctrlPr>
                          <a:rPr lang="en-US" sz="1400" i="1">
                            <a:solidFill>
                              <a:prstClr val="black"/>
                            </a:solidFill>
                            <a:latin typeface="Cambria Math" panose="02040503050406030204" pitchFamily="18" charset="0"/>
                          </a:rPr>
                        </m:ctrlPr>
                      </m:sSupPr>
                      <m:e>
                        <m:r>
                          <a:rPr lang="en-US" sz="1400" i="1">
                            <a:solidFill>
                              <a:prstClr val="black"/>
                            </a:solidFill>
                            <a:latin typeface="Cambria Math" panose="02040503050406030204" pitchFamily="18" charset="0"/>
                          </a:rPr>
                          <m:t>𝑡</m:t>
                        </m:r>
                      </m:e>
                      <m:sup>
                        <m:r>
                          <a:rPr lang="en-US" sz="1400" i="1">
                            <a:solidFill>
                              <a:prstClr val="black"/>
                            </a:solidFill>
                            <a:latin typeface="Cambria Math" panose="02040503050406030204" pitchFamily="18" charset="0"/>
                          </a:rPr>
                          <m:t>2</m:t>
                        </m:r>
                      </m:sup>
                    </m:sSup>
                  </m:oMath>
                </a14:m>
                <a:endParaRPr lang="en-US" sz="1400" dirty="0">
                  <a:solidFill>
                    <a:prstClr val="black"/>
                  </a:solidFill>
                </a:endParaRPr>
              </a:p>
              <a:p>
                <a:pPr marL="525780" indent="-457200">
                  <a:buFont typeface="+mj-lt"/>
                  <a:buAutoNum type="arabicPeriod"/>
                </a:pPr>
                <a14:m>
                  <m:oMath xmlns:m="http://schemas.openxmlformats.org/officeDocument/2006/math">
                    <m:sSubSup>
                      <m:sSubSupPr>
                        <m:ctrlPr>
                          <a:rPr lang="en-US" sz="1400" i="1">
                            <a:solidFill>
                              <a:prstClr val="black"/>
                            </a:solidFill>
                            <a:latin typeface="Cambria Math" panose="02040503050406030204" pitchFamily="18" charset="0"/>
                          </a:rPr>
                        </m:ctrlPr>
                      </m:sSubSupPr>
                      <m:e>
                        <m:r>
                          <a:rPr lang="en-US" sz="1400" i="1">
                            <a:solidFill>
                              <a:prstClr val="black"/>
                            </a:solidFill>
                            <a:latin typeface="Cambria Math" panose="02040503050406030204" pitchFamily="18" charset="0"/>
                          </a:rPr>
                          <m:t>𝑢</m:t>
                        </m:r>
                      </m:e>
                      <m:sub>
                        <m:sSub>
                          <m:sSubPr>
                            <m:ctrlPr>
                              <a:rPr lang="en-US" sz="1400" i="1">
                                <a:solidFill>
                                  <a:prstClr val="black"/>
                                </a:solidFill>
                                <a:latin typeface="Cambria Math" panose="02040503050406030204" pitchFamily="18" charset="0"/>
                              </a:rPr>
                            </m:ctrlPr>
                          </m:sSubPr>
                          <m:e>
                            <m:r>
                              <a:rPr lang="en-US" sz="1400" i="1" smtClean="0">
                                <a:solidFill>
                                  <a:prstClr val="black"/>
                                </a:solidFill>
                                <a:latin typeface="Cambria Math" panose="02040503050406030204" pitchFamily="18" charset="0"/>
                              </a:rPr>
                              <m:t>𝑦</m:t>
                            </m:r>
                          </m:e>
                          <m:sub>
                            <m:r>
                              <a:rPr lang="en-US" sz="1400" i="1">
                                <a:solidFill>
                                  <a:prstClr val="black"/>
                                </a:solidFill>
                                <a:latin typeface="Cambria Math" panose="02040503050406030204" pitchFamily="18" charset="0"/>
                              </a:rPr>
                              <m:t>𝑓</m:t>
                            </m:r>
                          </m:sub>
                        </m:sSub>
                      </m:sub>
                      <m:sup>
                        <m:r>
                          <a:rPr lang="en-US" sz="1400" i="1">
                            <a:solidFill>
                              <a:prstClr val="black"/>
                            </a:solidFill>
                            <a:latin typeface="Cambria Math" panose="02040503050406030204" pitchFamily="18" charset="0"/>
                          </a:rPr>
                          <m:t>2</m:t>
                        </m:r>
                      </m:sup>
                    </m:sSubSup>
                    <m:r>
                      <a:rPr lang="en-US" sz="1400" i="1">
                        <a:solidFill>
                          <a:prstClr val="black"/>
                        </a:solidFill>
                        <a:latin typeface="Cambria Math" panose="02040503050406030204" pitchFamily="18" charset="0"/>
                      </a:rPr>
                      <m:t>=</m:t>
                    </m:r>
                    <m:sSubSup>
                      <m:sSubSupPr>
                        <m:ctrlPr>
                          <a:rPr lang="en-US" sz="1400" i="1">
                            <a:solidFill>
                              <a:prstClr val="black"/>
                            </a:solidFill>
                            <a:latin typeface="Cambria Math" panose="02040503050406030204" pitchFamily="18" charset="0"/>
                          </a:rPr>
                        </m:ctrlPr>
                      </m:sSubSupPr>
                      <m:e>
                        <m:r>
                          <a:rPr lang="en-US" sz="1400" i="1">
                            <a:solidFill>
                              <a:prstClr val="black"/>
                            </a:solidFill>
                            <a:latin typeface="Cambria Math" panose="02040503050406030204" pitchFamily="18" charset="0"/>
                          </a:rPr>
                          <m:t>𝑢</m:t>
                        </m:r>
                      </m:e>
                      <m:sub>
                        <m:sSub>
                          <m:sSubPr>
                            <m:ctrlPr>
                              <a:rPr lang="en-US" sz="1400" i="1">
                                <a:solidFill>
                                  <a:prstClr val="black"/>
                                </a:solidFill>
                                <a:latin typeface="Cambria Math" panose="02040503050406030204" pitchFamily="18" charset="0"/>
                              </a:rPr>
                            </m:ctrlPr>
                          </m:sSubPr>
                          <m:e>
                            <m:r>
                              <a:rPr lang="en-US" sz="1400" i="1" smtClean="0">
                                <a:solidFill>
                                  <a:prstClr val="black"/>
                                </a:solidFill>
                                <a:latin typeface="Cambria Math" panose="02040503050406030204" pitchFamily="18" charset="0"/>
                              </a:rPr>
                              <m:t>𝑦</m:t>
                            </m:r>
                          </m:e>
                          <m:sub>
                            <m:r>
                              <a:rPr lang="en-US" sz="1400" i="1">
                                <a:solidFill>
                                  <a:prstClr val="black"/>
                                </a:solidFill>
                                <a:latin typeface="Cambria Math" panose="02040503050406030204" pitchFamily="18" charset="0"/>
                              </a:rPr>
                              <m:t>𝑖</m:t>
                            </m:r>
                          </m:sub>
                        </m:sSub>
                      </m:sub>
                      <m:sup>
                        <m:r>
                          <a:rPr lang="en-US" sz="1400" i="1">
                            <a:solidFill>
                              <a:prstClr val="black"/>
                            </a:solidFill>
                            <a:latin typeface="Cambria Math" panose="02040503050406030204" pitchFamily="18" charset="0"/>
                          </a:rPr>
                          <m:t>2</m:t>
                        </m:r>
                      </m:sup>
                    </m:sSubSup>
                    <m:r>
                      <a:rPr lang="en-US" sz="1400" i="1" smtClean="0">
                        <a:solidFill>
                          <a:prstClr val="black"/>
                        </a:solidFill>
                        <a:latin typeface="Cambria Math" panose="02040503050406030204" pitchFamily="18" charset="0"/>
                      </a:rPr>
                      <m:t>−</m:t>
                    </m:r>
                    <m:r>
                      <a:rPr lang="en-US" sz="1400" i="1">
                        <a:solidFill>
                          <a:prstClr val="black"/>
                        </a:solidFill>
                        <a:latin typeface="Cambria Math" panose="02040503050406030204" pitchFamily="18" charset="0"/>
                      </a:rPr>
                      <m:t>2</m:t>
                    </m:r>
                    <m:r>
                      <a:rPr lang="en-US" sz="1400" i="1" smtClean="0">
                        <a:solidFill>
                          <a:prstClr val="black"/>
                        </a:solidFill>
                        <a:latin typeface="Cambria Math" panose="02040503050406030204" pitchFamily="18" charset="0"/>
                      </a:rPr>
                      <m:t>𝑔</m:t>
                    </m:r>
                    <m:r>
                      <a:rPr lang="en-US" sz="1400" i="1">
                        <a:solidFill>
                          <a:prstClr val="black"/>
                        </a:solidFill>
                        <a:latin typeface="Cambria Math" panose="02040503050406030204" pitchFamily="18" charset="0"/>
                      </a:rPr>
                      <m:t>(</m:t>
                    </m:r>
                    <m:sSub>
                      <m:sSubPr>
                        <m:ctrlPr>
                          <a:rPr lang="en-US" sz="1400" i="1">
                            <a:solidFill>
                              <a:prstClr val="black"/>
                            </a:solidFill>
                            <a:latin typeface="Cambria Math" panose="02040503050406030204" pitchFamily="18" charset="0"/>
                          </a:rPr>
                        </m:ctrlPr>
                      </m:sSubPr>
                      <m:e>
                        <m:r>
                          <a:rPr lang="en-US" sz="1400" i="1" smtClean="0">
                            <a:solidFill>
                              <a:prstClr val="black"/>
                            </a:solidFill>
                            <a:latin typeface="Cambria Math" panose="02040503050406030204" pitchFamily="18" charset="0"/>
                          </a:rPr>
                          <m:t>𝑦</m:t>
                        </m:r>
                      </m:e>
                      <m:sub>
                        <m:r>
                          <a:rPr lang="en-US" sz="1400" i="1">
                            <a:solidFill>
                              <a:prstClr val="black"/>
                            </a:solidFill>
                            <a:latin typeface="Cambria Math" panose="02040503050406030204" pitchFamily="18" charset="0"/>
                          </a:rPr>
                          <m:t>𝑓</m:t>
                        </m:r>
                      </m:sub>
                    </m:sSub>
                    <m:r>
                      <a:rPr lang="en-US" sz="1400" i="1">
                        <a:solidFill>
                          <a:prstClr val="black"/>
                        </a:solidFill>
                        <a:latin typeface="Cambria Math" panose="02040503050406030204" pitchFamily="18" charset="0"/>
                      </a:rPr>
                      <m:t>−</m:t>
                    </m:r>
                    <m:sSub>
                      <m:sSubPr>
                        <m:ctrlPr>
                          <a:rPr lang="en-US" sz="1400" i="1">
                            <a:solidFill>
                              <a:prstClr val="black"/>
                            </a:solidFill>
                            <a:latin typeface="Cambria Math" panose="02040503050406030204" pitchFamily="18" charset="0"/>
                          </a:rPr>
                        </m:ctrlPr>
                      </m:sSubPr>
                      <m:e>
                        <m:r>
                          <a:rPr lang="en-US" sz="1400" i="1" smtClean="0">
                            <a:solidFill>
                              <a:prstClr val="black"/>
                            </a:solidFill>
                            <a:latin typeface="Cambria Math" panose="02040503050406030204" pitchFamily="18" charset="0"/>
                          </a:rPr>
                          <m:t>𝑦</m:t>
                        </m:r>
                      </m:e>
                      <m:sub>
                        <m:r>
                          <a:rPr lang="en-US" sz="1400" i="1">
                            <a:solidFill>
                              <a:prstClr val="black"/>
                            </a:solidFill>
                            <a:latin typeface="Cambria Math" panose="02040503050406030204" pitchFamily="18" charset="0"/>
                          </a:rPr>
                          <m:t>𝑖</m:t>
                        </m:r>
                      </m:sub>
                    </m:sSub>
                    <m:r>
                      <a:rPr lang="en-US" sz="1400" i="1">
                        <a:solidFill>
                          <a:prstClr val="black"/>
                        </a:solidFill>
                        <a:latin typeface="Cambria Math" panose="02040503050406030204" pitchFamily="18" charset="0"/>
                      </a:rPr>
                      <m:t>)</m:t>
                    </m:r>
                  </m:oMath>
                </a14:m>
                <a:endParaRPr lang="en-US" sz="1400" dirty="0">
                  <a:solidFill>
                    <a:prstClr val="black"/>
                  </a:solidFill>
                </a:endParaRPr>
              </a:p>
            </p:txBody>
          </p:sp>
        </mc:Choice>
        <mc:Fallback xmlns="">
          <p:sp>
            <p:nvSpPr>
              <p:cNvPr id="10" name="Rectangular Callout 9"/>
              <p:cNvSpPr>
                <a:spLocks noRot="1" noChangeAspect="1" noMove="1" noResize="1" noEditPoints="1" noAdjustHandles="1" noChangeArrowheads="1" noChangeShapeType="1" noTextEdit="1"/>
              </p:cNvSpPr>
              <p:nvPr/>
            </p:nvSpPr>
            <p:spPr>
              <a:xfrm>
                <a:off x="5867400" y="0"/>
                <a:ext cx="2819400" cy="1586653"/>
              </a:xfrm>
              <a:prstGeom prst="wedgeRectCallout">
                <a:avLst/>
              </a:prstGeom>
              <a:blipFill>
                <a:blip r:embed="rId8"/>
                <a:stretch>
                  <a:fillRect/>
                </a:stretch>
              </a:blipFill>
              <a:ln>
                <a:solidFill>
                  <a:srgbClr val="FF0000"/>
                </a:solidFill>
              </a:ln>
            </p:spPr>
            <p:txBody>
              <a:bodyPr/>
              <a:lstStyle/>
              <a:p>
                <a:r>
                  <a:rPr lang="en-US">
                    <a:noFill/>
                  </a:rPr>
                  <a:t> </a:t>
                </a:r>
              </a:p>
            </p:txBody>
          </p:sp>
        </mc:Fallback>
      </mc:AlternateContent>
    </p:spTree>
    <p:extLst>
      <p:ext uri="{BB962C8B-B14F-4D97-AF65-F5344CB8AC3E}">
        <p14:creationId xmlns:p14="http://schemas.microsoft.com/office/powerpoint/2010/main" val="19253422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Κίνηση σε Δυο Διαστάσεις</a:t>
            </a:r>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738350" y="1371600"/>
                <a:ext cx="7567108" cy="4153348"/>
              </a:xfrm>
            </p:spPr>
            <p:txBody>
              <a:bodyPr>
                <a:normAutofit/>
              </a:bodyPr>
              <a:lstStyle/>
              <a:p>
                <a:r>
                  <a:rPr lang="el-GR" dirty="0"/>
                  <a:t>Παράδειγμα</a:t>
                </a:r>
                <a:r>
                  <a:rPr lang="en-US" dirty="0"/>
                  <a:t> –</a:t>
                </a:r>
                <a:r>
                  <a:rPr lang="el-GR" dirty="0"/>
                  <a:t> Λύση:</a:t>
                </a:r>
              </a:p>
              <a:p>
                <a:pPr lvl="1"/>
                <a:r>
                  <a:rPr lang="el-GR" sz="1600" dirty="0"/>
                  <a:t>γωνία 40˚, απόσταση 10</a:t>
                </a:r>
                <a:r>
                  <a:rPr lang="en-US" sz="1600" dirty="0"/>
                  <a:t>m</a:t>
                </a:r>
                <a:r>
                  <a:rPr lang="el-GR" sz="1600" dirty="0"/>
                  <a:t>, ύψος παίκτη 2</a:t>
                </a:r>
                <a:r>
                  <a:rPr lang="en-US" sz="1600" dirty="0"/>
                  <a:t>m</a:t>
                </a:r>
                <a:r>
                  <a:rPr lang="el-GR" sz="1600" dirty="0"/>
                  <a:t>, ύψος </a:t>
                </a:r>
                <a:r>
                  <a:rPr lang="el-GR" sz="1600" dirty="0" err="1"/>
                  <a:t>μπασκέτας</a:t>
                </a:r>
                <a:r>
                  <a:rPr lang="el-GR" sz="1600" dirty="0"/>
                  <a:t> 3</a:t>
                </a:r>
                <a:r>
                  <a:rPr lang="en-US" sz="1600" dirty="0"/>
                  <a:t>m.</a:t>
                </a:r>
                <a:r>
                  <a:rPr lang="en-US" sz="1800" dirty="0"/>
                  <a:t/>
                </a:r>
                <a:br>
                  <a:rPr lang="en-US" sz="1800" dirty="0"/>
                </a:br>
                <a:r>
                  <a:rPr lang="el-GR" sz="1800" dirty="0"/>
                  <a:t>Β) Με ποια ταχύτητα πρέπει να σουτάρει την μπάλα ώστε να σκοράρει χωρίς ταμπλό;</a:t>
                </a:r>
                <a:r>
                  <a:rPr lang="en-US" sz="1800" dirty="0"/>
                  <a:t/>
                </a:r>
                <a:br>
                  <a:rPr lang="en-US" sz="1800" dirty="0"/>
                </a:br>
                <a:r>
                  <a:rPr lang="el-GR" sz="1400" dirty="0"/>
                  <a:t>Δίνονται:</a:t>
                </a:r>
                <a:br>
                  <a:rPr lang="el-GR" sz="1400" dirty="0"/>
                </a:br>
                <a:r>
                  <a:rPr lang="en-US" sz="1400" dirty="0"/>
                  <a:t>	</a:t>
                </a:r>
                <a14:m>
                  <m:oMath xmlns:m="http://schemas.openxmlformats.org/officeDocument/2006/math">
                    <m:func>
                      <m:funcPr>
                        <m:ctrlPr>
                          <a:rPr lang="en-US" sz="1400" b="0" i="1" smtClean="0">
                            <a:latin typeface="Cambria Math" panose="02040503050406030204" pitchFamily="18" charset="0"/>
                          </a:rPr>
                        </m:ctrlPr>
                      </m:funcPr>
                      <m:fName>
                        <m:r>
                          <m:rPr>
                            <m:sty m:val="p"/>
                          </m:rPr>
                          <a:rPr lang="en-US" sz="1400" b="0" i="0" smtClean="0">
                            <a:latin typeface="Cambria Math" panose="02040503050406030204" pitchFamily="18" charset="0"/>
                          </a:rPr>
                          <m:t>tan</m:t>
                        </m:r>
                      </m:fName>
                      <m:e>
                        <m:d>
                          <m:dPr>
                            <m:ctrlPr>
                              <a:rPr lang="en-US" sz="1400" b="0" i="1" smtClean="0">
                                <a:latin typeface="Cambria Math" panose="02040503050406030204" pitchFamily="18" charset="0"/>
                              </a:rPr>
                            </m:ctrlPr>
                          </m:dPr>
                          <m:e>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40</m:t>
                                </m:r>
                              </m:e>
                              <m:sup>
                                <m:r>
                                  <m:rPr>
                                    <m:sty m:val="p"/>
                                  </m:rPr>
                                  <a:rPr lang="en-US" sz="1400" b="0" i="0" smtClean="0">
                                    <a:latin typeface="Cambria Math" panose="02040503050406030204" pitchFamily="18" charset="0"/>
                                  </a:rPr>
                                  <m:t>o</m:t>
                                </m:r>
                              </m:sup>
                            </m:sSup>
                          </m:e>
                        </m:d>
                      </m:e>
                    </m:func>
                    <m:r>
                      <a:rPr lang="en-US" sz="1400" b="0" i="1" smtClean="0">
                        <a:latin typeface="Cambria Math" panose="02040503050406030204" pitchFamily="18" charset="0"/>
                      </a:rPr>
                      <m:t>=0.84, </m:t>
                    </m:r>
                  </m:oMath>
                </a14:m>
                <a:r>
                  <a:rPr lang="en-US" sz="1400" b="0" dirty="0"/>
                  <a:t/>
                </a:r>
                <a:br>
                  <a:rPr lang="en-US" sz="1400" b="0" dirty="0"/>
                </a:br>
                <a:r>
                  <a:rPr lang="en-US" sz="1400" b="0" dirty="0"/>
                  <a:t>	</a:t>
                </a:r>
                <a14:m>
                  <m:oMath xmlns:m="http://schemas.openxmlformats.org/officeDocument/2006/math">
                    <m:func>
                      <m:funcPr>
                        <m:ctrlPr>
                          <a:rPr lang="en-US" sz="1400" b="0" i="1" smtClean="0">
                            <a:latin typeface="Cambria Math" panose="02040503050406030204" pitchFamily="18" charset="0"/>
                          </a:rPr>
                        </m:ctrlPr>
                      </m:funcPr>
                      <m:fName>
                        <m:r>
                          <m:rPr>
                            <m:sty m:val="p"/>
                          </m:rPr>
                          <a:rPr lang="en-US" sz="1400" b="0" i="0" smtClean="0">
                            <a:latin typeface="Cambria Math" panose="02040503050406030204" pitchFamily="18" charset="0"/>
                          </a:rPr>
                          <m:t>cos</m:t>
                        </m:r>
                      </m:fName>
                      <m:e>
                        <m:d>
                          <m:dPr>
                            <m:ctrlPr>
                              <a:rPr lang="en-US" sz="1400" b="0" i="1" smtClean="0">
                                <a:latin typeface="Cambria Math" panose="02040503050406030204" pitchFamily="18" charset="0"/>
                              </a:rPr>
                            </m:ctrlPr>
                          </m:dPr>
                          <m:e>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40</m:t>
                                </m:r>
                              </m:e>
                              <m:sup>
                                <m:r>
                                  <m:rPr>
                                    <m:sty m:val="p"/>
                                  </m:rPr>
                                  <a:rPr lang="en-US" sz="1400" b="0" i="0" smtClean="0">
                                    <a:latin typeface="Cambria Math" panose="02040503050406030204" pitchFamily="18" charset="0"/>
                                  </a:rPr>
                                  <m:t>o</m:t>
                                </m:r>
                              </m:sup>
                            </m:sSup>
                          </m:e>
                        </m:d>
                      </m:e>
                    </m:func>
                    <m:r>
                      <a:rPr lang="en-US" sz="1400" b="0" i="1" smtClean="0">
                        <a:latin typeface="Cambria Math" panose="02040503050406030204" pitchFamily="18" charset="0"/>
                      </a:rPr>
                      <m:t>=0.76,</m:t>
                    </m:r>
                  </m:oMath>
                </a14:m>
                <a:r>
                  <a:rPr lang="en-US" sz="1400" b="0" dirty="0"/>
                  <a:t/>
                </a:r>
                <a:br>
                  <a:rPr lang="en-US" sz="1400" b="0" dirty="0"/>
                </a:br>
                <a:r>
                  <a:rPr lang="en-US" sz="1400" b="0" dirty="0"/>
                  <a:t>	</a:t>
                </a:r>
                <a14:m>
                  <m:oMath xmlns:m="http://schemas.openxmlformats.org/officeDocument/2006/math">
                    <m:sSup>
                      <m:sSupPr>
                        <m:ctrlPr>
                          <a:rPr lang="en-US" sz="1400" b="0" i="1" smtClean="0">
                            <a:latin typeface="Cambria Math" panose="02040503050406030204" pitchFamily="18" charset="0"/>
                          </a:rPr>
                        </m:ctrlPr>
                      </m:sSupPr>
                      <m:e>
                        <m:r>
                          <m:rPr>
                            <m:sty m:val="p"/>
                          </m:rPr>
                          <a:rPr lang="en-US" sz="1400" b="0" i="0" smtClean="0">
                            <a:latin typeface="Cambria Math" panose="02040503050406030204" pitchFamily="18" charset="0"/>
                          </a:rPr>
                          <m:t>cos</m:t>
                        </m:r>
                      </m:e>
                      <m:sup>
                        <m:r>
                          <a:rPr lang="en-US" sz="1400" b="0" i="1" smtClean="0">
                            <a:latin typeface="Cambria Math" panose="02040503050406030204" pitchFamily="18" charset="0"/>
                          </a:rPr>
                          <m:t>2</m:t>
                        </m:r>
                      </m:sup>
                    </m:sSup>
                    <m:d>
                      <m:dPr>
                        <m:ctrlPr>
                          <a:rPr lang="en-US" sz="1400" b="0" i="1" smtClean="0">
                            <a:latin typeface="Cambria Math" panose="02040503050406030204" pitchFamily="18" charset="0"/>
                          </a:rPr>
                        </m:ctrlPr>
                      </m:dPr>
                      <m:e>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40</m:t>
                            </m:r>
                          </m:e>
                          <m:sup>
                            <m:r>
                              <m:rPr>
                                <m:sty m:val="p"/>
                              </m:rPr>
                              <a:rPr lang="en-US" sz="1400" b="0" i="0" smtClean="0">
                                <a:latin typeface="Cambria Math" panose="02040503050406030204" pitchFamily="18" charset="0"/>
                              </a:rPr>
                              <m:t>o</m:t>
                            </m:r>
                          </m:sup>
                        </m:sSup>
                      </m:e>
                    </m:d>
                    <m:r>
                      <a:rPr lang="en-US" sz="1400" b="0" i="1" smtClean="0">
                        <a:latin typeface="Cambria Math" panose="02040503050406030204" pitchFamily="18" charset="0"/>
                      </a:rPr>
                      <m:t>=0.58</m:t>
                    </m:r>
                  </m:oMath>
                </a14:m>
                <a:endParaRPr lang="el-GR" sz="1400" dirty="0"/>
              </a:p>
              <a:p>
                <a:pPr lvl="1"/>
                <a:endParaRPr lang="el-GR" sz="1800"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738350" y="1371600"/>
                <a:ext cx="7567108" cy="4153348"/>
              </a:xfrm>
              <a:blipFill rotWithShape="0">
                <a:blip r:embed="rId4"/>
                <a:stretch>
                  <a:fillRect t="-1175"/>
                </a:stretch>
              </a:blipFill>
            </p:spPr>
            <p:txBody>
              <a:bodyPr/>
              <a:lstStyle/>
              <a:p>
                <a:r>
                  <a:rPr lang="el-GR">
                    <a:noFill/>
                  </a:rPr>
                  <a:t> </a:t>
                </a:r>
              </a:p>
            </p:txBody>
          </p:sp>
        </mc:Fallback>
      </mc:AlternateContent>
      <p:sp>
        <p:nvSpPr>
          <p:cNvPr id="13" name="Rectangle 12"/>
          <p:cNvSpPr/>
          <p:nvPr/>
        </p:nvSpPr>
        <p:spPr>
          <a:xfrm>
            <a:off x="1447800" y="5943600"/>
            <a:ext cx="2667000" cy="3517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4" name="Picture 3"/>
          <p:cNvPicPr>
            <a:picLocks noChangeAspect="1"/>
          </p:cNvPicPr>
          <p:nvPr/>
        </p:nvPicPr>
        <p:blipFill>
          <a:blip r:embed="rId5"/>
          <a:stretch>
            <a:fillRect/>
          </a:stretch>
        </p:blipFill>
        <p:spPr>
          <a:xfrm>
            <a:off x="3886200" y="2510089"/>
            <a:ext cx="4648200" cy="2149457"/>
          </a:xfrm>
          <a:prstGeom prst="rect">
            <a:avLst/>
          </a:prstGeom>
        </p:spPr>
      </p:pic>
      <mc:AlternateContent xmlns:mc="http://schemas.openxmlformats.org/markup-compatibility/2006" xmlns:p14="http://schemas.microsoft.com/office/powerpoint/2010/main">
        <mc:Choice Requires="p14">
          <p:contentPart p14:bwMode="auto" r:id="rId6">
            <p14:nvContentPartPr>
              <p14:cNvPr id="5" name="Ink 4"/>
              <p14:cNvContentPartPr/>
              <p14:nvPr/>
            </p14:nvContentPartPr>
            <p14:xfrm>
              <a:off x="581040" y="3050640"/>
              <a:ext cx="8229240" cy="3169800"/>
            </p14:xfrm>
          </p:contentPart>
        </mc:Choice>
        <mc:Fallback xmlns="">
          <p:pic>
            <p:nvPicPr>
              <p:cNvPr id="5" name="Ink 4"/>
              <p:cNvPicPr/>
              <p:nvPr/>
            </p:nvPicPr>
            <p:blipFill>
              <a:blip r:embed="rId7"/>
              <a:stretch>
                <a:fillRect/>
              </a:stretch>
            </p:blipFill>
            <p:spPr>
              <a:xfrm>
                <a:off x="571680" y="3043800"/>
                <a:ext cx="8250480" cy="31852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 name="Ink 5"/>
              <p14:cNvContentPartPr/>
              <p14:nvPr/>
            </p14:nvContentPartPr>
            <p14:xfrm>
              <a:off x="4998600" y="716400"/>
              <a:ext cx="3544200" cy="2253960"/>
            </p14:xfrm>
          </p:contentPart>
        </mc:Choice>
        <mc:Fallback xmlns="">
          <p:pic>
            <p:nvPicPr>
              <p:cNvPr id="6" name="Ink 5"/>
              <p:cNvPicPr/>
              <p:nvPr/>
            </p:nvPicPr>
            <p:blipFill>
              <a:blip r:embed="rId9"/>
              <a:stretch>
                <a:fillRect/>
              </a:stretch>
            </p:blipFill>
            <p:spPr>
              <a:xfrm>
                <a:off x="4992120" y="708480"/>
                <a:ext cx="3561120" cy="2265480"/>
              </a:xfrm>
              <a:prstGeom prst="rect">
                <a:avLst/>
              </a:prstGeom>
            </p:spPr>
          </p:pic>
        </mc:Fallback>
      </mc:AlternateContent>
    </p:spTree>
    <p:extLst>
      <p:ext uri="{BB962C8B-B14F-4D97-AF65-F5344CB8AC3E}">
        <p14:creationId xmlns:p14="http://schemas.microsoft.com/office/powerpoint/2010/main" val="14682896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Κίνηση σε Δυο Διαστάσεις</a:t>
            </a:r>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738350" y="1371600"/>
                <a:ext cx="7567108" cy="4153348"/>
              </a:xfrm>
            </p:spPr>
            <p:txBody>
              <a:bodyPr>
                <a:normAutofit/>
              </a:bodyPr>
              <a:lstStyle/>
              <a:p>
                <a:r>
                  <a:rPr lang="el-GR" dirty="0"/>
                  <a:t>Παράδειγμα</a:t>
                </a:r>
                <a:r>
                  <a:rPr lang="en-US" dirty="0"/>
                  <a:t> –</a:t>
                </a:r>
                <a:r>
                  <a:rPr lang="el-GR" dirty="0"/>
                  <a:t> Λύση:</a:t>
                </a:r>
              </a:p>
              <a:p>
                <a:pPr lvl="1"/>
                <a:r>
                  <a:rPr lang="el-GR" sz="1600" dirty="0"/>
                  <a:t>γωνία 40˚, απόσταση 10</a:t>
                </a:r>
                <a:r>
                  <a:rPr lang="en-US" sz="1600" dirty="0"/>
                  <a:t>m</a:t>
                </a:r>
                <a:r>
                  <a:rPr lang="el-GR" sz="1600" dirty="0"/>
                  <a:t>, ύψος παίκτη 2</a:t>
                </a:r>
                <a:r>
                  <a:rPr lang="en-US" sz="1600" dirty="0"/>
                  <a:t>m</a:t>
                </a:r>
                <a:r>
                  <a:rPr lang="el-GR" sz="1600" dirty="0"/>
                  <a:t>, ύψος </a:t>
                </a:r>
                <a:r>
                  <a:rPr lang="el-GR" sz="1600" dirty="0" err="1"/>
                  <a:t>μπασκέτας</a:t>
                </a:r>
                <a:r>
                  <a:rPr lang="el-GR" sz="1600" dirty="0"/>
                  <a:t> 3</a:t>
                </a:r>
                <a:r>
                  <a:rPr lang="en-US" sz="1600" dirty="0"/>
                  <a:t>m.</a:t>
                </a:r>
                <a:r>
                  <a:rPr lang="en-US" sz="1800" dirty="0"/>
                  <a:t/>
                </a:r>
                <a:br>
                  <a:rPr lang="en-US" sz="1800" dirty="0"/>
                </a:br>
                <a:r>
                  <a:rPr lang="el-GR" sz="1800" dirty="0"/>
                  <a:t>Β) Με ποια ταχύτητα πρέπει να σουτάρει την μπάλα ώστε να σκοράρει χωρίς ταμπλό;</a:t>
                </a:r>
                <a:r>
                  <a:rPr lang="en-US" sz="1800" dirty="0"/>
                  <a:t/>
                </a:r>
                <a:br>
                  <a:rPr lang="en-US" sz="1800" dirty="0"/>
                </a:br>
                <a:r>
                  <a:rPr lang="el-GR" sz="1400" dirty="0"/>
                  <a:t>Δίνονται:</a:t>
                </a:r>
                <a:br>
                  <a:rPr lang="el-GR" sz="1400" dirty="0"/>
                </a:br>
                <a:r>
                  <a:rPr lang="en-US" sz="1400" dirty="0"/>
                  <a:t>	</a:t>
                </a:r>
                <a14:m>
                  <m:oMath xmlns:m="http://schemas.openxmlformats.org/officeDocument/2006/math">
                    <m:func>
                      <m:funcPr>
                        <m:ctrlPr>
                          <a:rPr lang="en-US" sz="1400" b="0" i="1" smtClean="0">
                            <a:latin typeface="Cambria Math" panose="02040503050406030204" pitchFamily="18" charset="0"/>
                          </a:rPr>
                        </m:ctrlPr>
                      </m:funcPr>
                      <m:fName>
                        <m:r>
                          <m:rPr>
                            <m:sty m:val="p"/>
                          </m:rPr>
                          <a:rPr lang="en-US" sz="1400" b="0" i="0" smtClean="0">
                            <a:latin typeface="Cambria Math" panose="02040503050406030204" pitchFamily="18" charset="0"/>
                          </a:rPr>
                          <m:t>tan</m:t>
                        </m:r>
                      </m:fName>
                      <m:e>
                        <m:d>
                          <m:dPr>
                            <m:ctrlPr>
                              <a:rPr lang="en-US" sz="1400" b="0" i="1" smtClean="0">
                                <a:latin typeface="Cambria Math" panose="02040503050406030204" pitchFamily="18" charset="0"/>
                              </a:rPr>
                            </m:ctrlPr>
                          </m:dPr>
                          <m:e>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40</m:t>
                                </m:r>
                              </m:e>
                              <m:sup>
                                <m:r>
                                  <m:rPr>
                                    <m:sty m:val="p"/>
                                  </m:rPr>
                                  <a:rPr lang="en-US" sz="1400" b="0" i="0" smtClean="0">
                                    <a:latin typeface="Cambria Math" panose="02040503050406030204" pitchFamily="18" charset="0"/>
                                  </a:rPr>
                                  <m:t>o</m:t>
                                </m:r>
                              </m:sup>
                            </m:sSup>
                          </m:e>
                        </m:d>
                      </m:e>
                    </m:func>
                    <m:r>
                      <a:rPr lang="en-US" sz="1400" b="0" i="1" smtClean="0">
                        <a:latin typeface="Cambria Math" panose="02040503050406030204" pitchFamily="18" charset="0"/>
                      </a:rPr>
                      <m:t>=0.84, </m:t>
                    </m:r>
                  </m:oMath>
                </a14:m>
                <a:r>
                  <a:rPr lang="en-US" sz="1400" b="0" dirty="0"/>
                  <a:t/>
                </a:r>
                <a:br>
                  <a:rPr lang="en-US" sz="1400" b="0" dirty="0"/>
                </a:br>
                <a:r>
                  <a:rPr lang="en-US" sz="1400" b="0" dirty="0"/>
                  <a:t>	</a:t>
                </a:r>
                <a14:m>
                  <m:oMath xmlns:m="http://schemas.openxmlformats.org/officeDocument/2006/math">
                    <m:func>
                      <m:funcPr>
                        <m:ctrlPr>
                          <a:rPr lang="en-US" sz="1400" b="0" i="1" smtClean="0">
                            <a:latin typeface="Cambria Math" panose="02040503050406030204" pitchFamily="18" charset="0"/>
                          </a:rPr>
                        </m:ctrlPr>
                      </m:funcPr>
                      <m:fName>
                        <m:r>
                          <m:rPr>
                            <m:sty m:val="p"/>
                          </m:rPr>
                          <a:rPr lang="en-US" sz="1400" b="0" i="0" smtClean="0">
                            <a:latin typeface="Cambria Math" panose="02040503050406030204" pitchFamily="18" charset="0"/>
                          </a:rPr>
                          <m:t>cos</m:t>
                        </m:r>
                      </m:fName>
                      <m:e>
                        <m:d>
                          <m:dPr>
                            <m:ctrlPr>
                              <a:rPr lang="en-US" sz="1400" b="0" i="1" smtClean="0">
                                <a:latin typeface="Cambria Math" panose="02040503050406030204" pitchFamily="18" charset="0"/>
                              </a:rPr>
                            </m:ctrlPr>
                          </m:dPr>
                          <m:e>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40</m:t>
                                </m:r>
                              </m:e>
                              <m:sup>
                                <m:r>
                                  <m:rPr>
                                    <m:sty m:val="p"/>
                                  </m:rPr>
                                  <a:rPr lang="en-US" sz="1400" b="0" i="0" smtClean="0">
                                    <a:latin typeface="Cambria Math" panose="02040503050406030204" pitchFamily="18" charset="0"/>
                                  </a:rPr>
                                  <m:t>o</m:t>
                                </m:r>
                              </m:sup>
                            </m:sSup>
                          </m:e>
                        </m:d>
                      </m:e>
                    </m:func>
                    <m:r>
                      <a:rPr lang="en-US" sz="1400" b="0" i="1" smtClean="0">
                        <a:latin typeface="Cambria Math" panose="02040503050406030204" pitchFamily="18" charset="0"/>
                      </a:rPr>
                      <m:t>=0.76,</m:t>
                    </m:r>
                  </m:oMath>
                </a14:m>
                <a:r>
                  <a:rPr lang="en-US" sz="1400" b="0" dirty="0"/>
                  <a:t/>
                </a:r>
                <a:br>
                  <a:rPr lang="en-US" sz="1400" b="0" dirty="0"/>
                </a:br>
                <a:r>
                  <a:rPr lang="en-US" sz="1400" b="0" dirty="0"/>
                  <a:t>	</a:t>
                </a:r>
                <a14:m>
                  <m:oMath xmlns:m="http://schemas.openxmlformats.org/officeDocument/2006/math">
                    <m:sSup>
                      <m:sSupPr>
                        <m:ctrlPr>
                          <a:rPr lang="en-US" sz="1400" b="0" i="1" smtClean="0">
                            <a:latin typeface="Cambria Math" panose="02040503050406030204" pitchFamily="18" charset="0"/>
                          </a:rPr>
                        </m:ctrlPr>
                      </m:sSupPr>
                      <m:e>
                        <m:r>
                          <m:rPr>
                            <m:sty m:val="p"/>
                          </m:rPr>
                          <a:rPr lang="en-US" sz="1400" b="0" i="0" smtClean="0">
                            <a:latin typeface="Cambria Math" panose="02040503050406030204" pitchFamily="18" charset="0"/>
                          </a:rPr>
                          <m:t>cos</m:t>
                        </m:r>
                      </m:e>
                      <m:sup>
                        <m:r>
                          <a:rPr lang="en-US" sz="1400" b="0" i="1" smtClean="0">
                            <a:latin typeface="Cambria Math" panose="02040503050406030204" pitchFamily="18" charset="0"/>
                          </a:rPr>
                          <m:t>2</m:t>
                        </m:r>
                      </m:sup>
                    </m:sSup>
                    <m:d>
                      <m:dPr>
                        <m:ctrlPr>
                          <a:rPr lang="en-US" sz="1400" b="0" i="1" smtClean="0">
                            <a:latin typeface="Cambria Math" panose="02040503050406030204" pitchFamily="18" charset="0"/>
                          </a:rPr>
                        </m:ctrlPr>
                      </m:dPr>
                      <m:e>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40</m:t>
                            </m:r>
                          </m:e>
                          <m:sup>
                            <m:r>
                              <m:rPr>
                                <m:sty m:val="p"/>
                              </m:rPr>
                              <a:rPr lang="en-US" sz="1400" b="0" i="0" smtClean="0">
                                <a:latin typeface="Cambria Math" panose="02040503050406030204" pitchFamily="18" charset="0"/>
                              </a:rPr>
                              <m:t>o</m:t>
                            </m:r>
                          </m:sup>
                        </m:sSup>
                      </m:e>
                    </m:d>
                    <m:r>
                      <a:rPr lang="en-US" sz="1400" b="0" i="1" smtClean="0">
                        <a:latin typeface="Cambria Math" panose="02040503050406030204" pitchFamily="18" charset="0"/>
                      </a:rPr>
                      <m:t>=0.58</m:t>
                    </m:r>
                  </m:oMath>
                </a14:m>
                <a:endParaRPr lang="el-GR" sz="1400" dirty="0"/>
              </a:p>
              <a:p>
                <a:pPr lvl="1"/>
                <a:endParaRPr lang="el-GR" sz="1800"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738350" y="1371600"/>
                <a:ext cx="7567108" cy="4153348"/>
              </a:xfrm>
              <a:blipFill rotWithShape="0">
                <a:blip r:embed="rId3"/>
                <a:stretch>
                  <a:fillRect t="-1175"/>
                </a:stretch>
              </a:blipFill>
            </p:spPr>
            <p:txBody>
              <a:bodyPr/>
              <a:lstStyle/>
              <a:p>
                <a:r>
                  <a:rPr lang="el-GR">
                    <a:noFill/>
                  </a:rPr>
                  <a:t> </a:t>
                </a:r>
              </a:p>
            </p:txBody>
          </p:sp>
        </mc:Fallback>
      </mc:AlternateContent>
      <p:pic>
        <p:nvPicPr>
          <p:cNvPr id="8" name="Picture 7"/>
          <p:cNvPicPr>
            <a:picLocks noChangeAspect="1"/>
          </p:cNvPicPr>
          <p:nvPr/>
        </p:nvPicPr>
        <p:blipFill>
          <a:blip r:embed="rId4"/>
          <a:stretch>
            <a:fillRect/>
          </a:stretch>
        </p:blipFill>
        <p:spPr>
          <a:xfrm>
            <a:off x="3886200" y="2514600"/>
            <a:ext cx="4648200" cy="2149457"/>
          </a:xfrm>
          <a:prstGeom prst="rect">
            <a:avLst/>
          </a:prstGeom>
        </p:spPr>
      </p:pic>
      <mc:AlternateContent xmlns:mc="http://schemas.openxmlformats.org/markup-compatibility/2006" xmlns:p14="http://schemas.microsoft.com/office/powerpoint/2010/main">
        <mc:Choice Requires="p14">
          <p:contentPart p14:bwMode="auto" r:id="rId5">
            <p14:nvContentPartPr>
              <p14:cNvPr id="4" name="Ink 3"/>
              <p14:cNvContentPartPr/>
              <p14:nvPr/>
            </p14:nvContentPartPr>
            <p14:xfrm>
              <a:off x="576360" y="3647880"/>
              <a:ext cx="8155440" cy="2900520"/>
            </p14:xfrm>
          </p:contentPart>
        </mc:Choice>
        <mc:Fallback xmlns="">
          <p:pic>
            <p:nvPicPr>
              <p:cNvPr id="4" name="Ink 3"/>
              <p:cNvPicPr/>
              <p:nvPr/>
            </p:nvPicPr>
            <p:blipFill>
              <a:blip r:embed="rId6"/>
              <a:stretch>
                <a:fillRect/>
              </a:stretch>
            </p:blipFill>
            <p:spPr>
              <a:xfrm>
                <a:off x="570960" y="3638880"/>
                <a:ext cx="8169480" cy="29188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Ink 4"/>
              <p14:cNvContentPartPr/>
              <p14:nvPr/>
            </p14:nvContentPartPr>
            <p14:xfrm>
              <a:off x="4984200" y="846000"/>
              <a:ext cx="3729600" cy="1946520"/>
            </p14:xfrm>
          </p:contentPart>
        </mc:Choice>
        <mc:Fallback xmlns="">
          <p:pic>
            <p:nvPicPr>
              <p:cNvPr id="5" name="Ink 4"/>
              <p:cNvPicPr/>
              <p:nvPr/>
            </p:nvPicPr>
            <p:blipFill>
              <a:blip r:embed="rId8"/>
              <a:stretch>
                <a:fillRect/>
              </a:stretch>
            </p:blipFill>
            <p:spPr>
              <a:xfrm>
                <a:off x="4977360" y="835560"/>
                <a:ext cx="3746520" cy="1961280"/>
              </a:xfrm>
              <a:prstGeom prst="rect">
                <a:avLst/>
              </a:prstGeom>
            </p:spPr>
          </p:pic>
        </mc:Fallback>
      </mc:AlternateContent>
    </p:spTree>
    <p:extLst>
      <p:ext uri="{BB962C8B-B14F-4D97-AF65-F5344CB8AC3E}">
        <p14:creationId xmlns:p14="http://schemas.microsoft.com/office/powerpoint/2010/main" val="32456581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Κίνηση σε Δυο Διαστάσεις</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872250" cy="5181600"/>
              </a:xfrm>
            </p:spPr>
            <p:txBody>
              <a:bodyPr>
                <a:normAutofit/>
              </a:bodyPr>
              <a:lstStyle/>
              <a:p>
                <a:r>
                  <a:rPr lang="el-GR" b="1" dirty="0"/>
                  <a:t>Ομαλή κυκλική κίνηση</a:t>
                </a:r>
              </a:p>
              <a:p>
                <a:pPr lvl="1"/>
                <a:endParaRPr lang="el-GR" sz="500" dirty="0"/>
              </a:p>
              <a:p>
                <a:pPr lvl="1"/>
                <a:r>
                  <a:rPr lang="el-GR" dirty="0"/>
                  <a:t>Σωματίδιο κινείται σε κύκλο ή σε κυκλικό τόξο</a:t>
                </a:r>
              </a:p>
              <a:p>
                <a:pPr lvl="1"/>
                <a:r>
                  <a:rPr lang="el-GR" dirty="0"/>
                  <a:t>Σταθερή </a:t>
                </a:r>
                <a:r>
                  <a:rPr lang="el-GR" u="sng" dirty="0"/>
                  <a:t>αριθμητική</a:t>
                </a:r>
                <a:r>
                  <a:rPr lang="el-GR" dirty="0"/>
                  <a:t> ταχύτητα</a:t>
                </a:r>
                <a:r>
                  <a:rPr lang="en-US" dirty="0"/>
                  <a:t> </a:t>
                </a:r>
                <a:r>
                  <a:rPr lang="el-GR" dirty="0"/>
                  <a:t>σε απόσταση </a:t>
                </a:r>
                <a14:m>
                  <m:oMath xmlns:m="http://schemas.openxmlformats.org/officeDocument/2006/math">
                    <m:r>
                      <a:rPr lang="en-US" i="1" dirty="0" smtClean="0">
                        <a:latin typeface="Cambria Math" panose="02040503050406030204" pitchFamily="18" charset="0"/>
                      </a:rPr>
                      <m:t>𝑟</m:t>
                    </m:r>
                  </m:oMath>
                </a14:m>
                <a:endParaRPr lang="el-GR" dirty="0"/>
              </a:p>
              <a:p>
                <a:pPr lvl="2"/>
                <a:r>
                  <a:rPr lang="el-GR" dirty="0"/>
                  <a:t>…προφανώς όχι σταθερό διάνυσμα ταχύτητας</a:t>
                </a:r>
                <a:endParaRPr lang="en-US" dirty="0"/>
              </a:p>
              <a:p>
                <a:pPr lvl="3"/>
                <a:r>
                  <a:rPr lang="el-GR" dirty="0"/>
                  <a:t>Ως εκ τούτου, το σώμα επιταχύνεται!</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872250" cy="5181600"/>
              </a:xfrm>
              <a:blipFill rotWithShape="0">
                <a:blip r:embed="rId2"/>
                <a:stretch>
                  <a:fillRect t="-941"/>
                </a:stretch>
              </a:blipFill>
            </p:spPr>
            <p:txBody>
              <a:bodyPr/>
              <a:lstStyle/>
              <a:p>
                <a:r>
                  <a:rPr lang="el-GR">
                    <a:noFill/>
                  </a:rPr>
                  <a:t> </a:t>
                </a:r>
              </a:p>
            </p:txBody>
          </p:sp>
        </mc:Fallback>
      </mc:AlternateContent>
      <p:sp>
        <p:nvSpPr>
          <p:cNvPr id="6" name="Arc 5"/>
          <p:cNvSpPr/>
          <p:nvPr/>
        </p:nvSpPr>
        <p:spPr>
          <a:xfrm rot="857529" flipH="1">
            <a:off x="723571" y="4232738"/>
            <a:ext cx="4970424" cy="5250524"/>
          </a:xfrm>
          <a:prstGeom prst="arc">
            <a:avLst>
              <a:gd name="adj1" fmla="val 14290393"/>
              <a:gd name="adj2" fmla="val 21573307"/>
            </a:avLst>
          </a:prstGeom>
          <a:ln w="28575">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pic>
        <p:nvPicPr>
          <p:cNvPr id="1028" name="Picture 4" descr="Black Car Topview Vector Transparent Library - Top View Of Car Png, Png Download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623668">
            <a:off x="1323004" y="4711816"/>
            <a:ext cx="325027" cy="724732"/>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Arrow Connector 7"/>
          <p:cNvCxnSpPr/>
          <p:nvPr/>
        </p:nvCxnSpPr>
        <p:spPr>
          <a:xfrm flipV="1">
            <a:off x="1651000" y="4102100"/>
            <a:ext cx="838200" cy="76200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TextBox 8"/>
              <p:cNvSpPr txBox="1"/>
              <p:nvPr/>
            </p:nvSpPr>
            <p:spPr>
              <a:xfrm>
                <a:off x="2209800" y="3825101"/>
                <a:ext cx="19178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𝑢</m:t>
                          </m:r>
                        </m:e>
                      </m:acc>
                    </m:oMath>
                  </m:oMathPara>
                </a14:m>
                <a:endParaRPr lang="el-GR" dirty="0"/>
              </a:p>
            </p:txBody>
          </p:sp>
        </mc:Choice>
        <mc:Fallback xmlns="">
          <p:sp>
            <p:nvSpPr>
              <p:cNvPr id="9" name="TextBox 8"/>
              <p:cNvSpPr txBox="1">
                <a:spLocks noRot="1" noChangeAspect="1" noMove="1" noResize="1" noEditPoints="1" noAdjustHandles="1" noChangeArrowheads="1" noChangeShapeType="1" noTextEdit="1"/>
              </p:cNvSpPr>
              <p:nvPr/>
            </p:nvSpPr>
            <p:spPr>
              <a:xfrm>
                <a:off x="2209800" y="3825101"/>
                <a:ext cx="191784" cy="276999"/>
              </a:xfrm>
              <a:prstGeom prst="rect">
                <a:avLst/>
              </a:prstGeom>
              <a:blipFill rotWithShape="0">
                <a:blip r:embed="rId4"/>
                <a:stretch>
                  <a:fillRect l="-19355" r="-12903"/>
                </a:stretch>
              </a:blipFill>
            </p:spPr>
            <p:txBody>
              <a:bodyPr/>
              <a:lstStyle/>
              <a:p>
                <a:r>
                  <a:rPr lang="el-GR">
                    <a:noFill/>
                  </a:rPr>
                  <a:t> </a:t>
                </a:r>
              </a:p>
            </p:txBody>
          </p:sp>
        </mc:Fallback>
      </mc:AlternateContent>
      <p:cxnSp>
        <p:nvCxnSpPr>
          <p:cNvPr id="11" name="Straight Arrow Connector 10"/>
          <p:cNvCxnSpPr/>
          <p:nvPr/>
        </p:nvCxnSpPr>
        <p:spPr>
          <a:xfrm>
            <a:off x="1501355" y="5037971"/>
            <a:ext cx="796061" cy="825643"/>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TextBox 14"/>
              <p:cNvSpPr txBox="1"/>
              <p:nvPr/>
            </p:nvSpPr>
            <p:spPr>
              <a:xfrm>
                <a:off x="2297416" y="5556262"/>
                <a:ext cx="18678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𝑎</m:t>
                          </m:r>
                        </m:e>
                      </m:acc>
                    </m:oMath>
                  </m:oMathPara>
                </a14:m>
                <a:endParaRPr lang="el-GR" dirty="0"/>
              </a:p>
            </p:txBody>
          </p:sp>
        </mc:Choice>
        <mc:Fallback xmlns="">
          <p:sp>
            <p:nvSpPr>
              <p:cNvPr id="15" name="TextBox 14"/>
              <p:cNvSpPr txBox="1">
                <a:spLocks noRot="1" noChangeAspect="1" noMove="1" noResize="1" noEditPoints="1" noAdjustHandles="1" noChangeArrowheads="1" noChangeShapeType="1" noTextEdit="1"/>
              </p:cNvSpPr>
              <p:nvPr/>
            </p:nvSpPr>
            <p:spPr>
              <a:xfrm>
                <a:off x="2297416" y="5556262"/>
                <a:ext cx="186782" cy="276999"/>
              </a:xfrm>
              <a:prstGeom prst="rect">
                <a:avLst/>
              </a:prstGeom>
              <a:blipFill rotWithShape="0">
                <a:blip r:embed="rId5"/>
                <a:stretch>
                  <a:fillRect l="-35484" t="-45652" r="-93548" b="-8696"/>
                </a:stretch>
              </a:blipFill>
            </p:spPr>
            <p:txBody>
              <a:bodyPr/>
              <a:lstStyle/>
              <a:p>
                <a:r>
                  <a:rPr lang="el-GR">
                    <a:noFill/>
                  </a:rPr>
                  <a:t> </a:t>
                </a:r>
              </a:p>
            </p:txBody>
          </p:sp>
        </mc:Fallback>
      </mc:AlternateContent>
      <p:pic>
        <p:nvPicPr>
          <p:cNvPr id="1032" name="Picture 8" descr="File:Uniform-cirular-translation.gif - Wikimedia Commons"/>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5526669" y="3349260"/>
            <a:ext cx="3127739" cy="3127740"/>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Group 21"/>
          <p:cNvGrpSpPr/>
          <p:nvPr/>
        </p:nvGrpSpPr>
        <p:grpSpPr>
          <a:xfrm>
            <a:off x="1703176" y="4699990"/>
            <a:ext cx="352694" cy="549596"/>
            <a:chOff x="1703176" y="4699990"/>
            <a:chExt cx="352694" cy="549596"/>
          </a:xfrm>
        </p:grpSpPr>
        <p:cxnSp>
          <p:nvCxnSpPr>
            <p:cNvPr id="16" name="Straight Connector 15"/>
            <p:cNvCxnSpPr/>
            <p:nvPr/>
          </p:nvCxnSpPr>
          <p:spPr>
            <a:xfrm>
              <a:off x="1853435" y="4699990"/>
              <a:ext cx="201821" cy="21314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703176" y="4913130"/>
              <a:ext cx="352694" cy="336456"/>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85087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32"/>
                                        </p:tgtEl>
                                        <p:attrNameLst>
                                          <p:attrName>style.visibility</p:attrName>
                                        </p:attrNameLst>
                                      </p:cBhvr>
                                      <p:to>
                                        <p:strVal val="visible"/>
                                      </p:to>
                                    </p:set>
                                    <p:animEffect transition="in" filter="fade">
                                      <p:cBhvr>
                                        <p:cTn id="17" dur="500"/>
                                        <p:tgtEl>
                                          <p:spTgt spid="103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500"/>
                                        <p:tgtEl>
                                          <p:spTgt spid="6"/>
                                        </p:tgtEl>
                                      </p:cBhvr>
                                    </p:animEffect>
                                  </p:childTnLst>
                                </p:cTn>
                              </p:par>
                              <p:par>
                                <p:cTn id="44" presetID="10" presetClass="entr" presetSubtype="0" fill="hold" nodeType="withEffect">
                                  <p:stCondLst>
                                    <p:cond delay="0"/>
                                  </p:stCondLst>
                                  <p:childTnLst>
                                    <p:set>
                                      <p:cBhvr>
                                        <p:cTn id="45" dur="1" fill="hold">
                                          <p:stCondLst>
                                            <p:cond delay="0"/>
                                          </p:stCondLst>
                                        </p:cTn>
                                        <p:tgtEl>
                                          <p:spTgt spid="1028"/>
                                        </p:tgtEl>
                                        <p:attrNameLst>
                                          <p:attrName>style.visibility</p:attrName>
                                        </p:attrNameLst>
                                      </p:cBhvr>
                                      <p:to>
                                        <p:strVal val="visible"/>
                                      </p:to>
                                    </p:set>
                                    <p:animEffect transition="in" filter="fade">
                                      <p:cBhvr>
                                        <p:cTn id="46" dur="500"/>
                                        <p:tgtEl>
                                          <p:spTgt spid="1028"/>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500"/>
                                        <p:tgtEl>
                                          <p:spTgt spid="11"/>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fade">
                                      <p:cBhvr>
                                        <p:cTn id="54" dur="500"/>
                                        <p:tgtEl>
                                          <p:spTgt spid="15"/>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Κίνηση σε Δυο Διαστάσεις</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0" y="3177012"/>
            <a:ext cx="3293952" cy="3293952"/>
          </a:xfrm>
          <a:prstGeom prst="rect">
            <a:avLst/>
          </a:prstGeom>
        </p:spPr>
      </p:pic>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872250" cy="5181600"/>
              </a:xfrm>
            </p:spPr>
            <p:txBody>
              <a:bodyPr>
                <a:normAutofit/>
              </a:bodyPr>
              <a:lstStyle/>
              <a:p>
                <a:r>
                  <a:rPr lang="el-GR" b="1" dirty="0"/>
                  <a:t>Ομαλή κυκλική κίνηση</a:t>
                </a:r>
              </a:p>
              <a:p>
                <a:pPr lvl="1"/>
                <a:endParaRPr lang="el-GR" sz="500" dirty="0"/>
              </a:p>
              <a:p>
                <a:pPr lvl="1"/>
                <a:r>
                  <a:rPr lang="el-GR" dirty="0"/>
                  <a:t>Σωματίδιο κινείται σε κύκλο ή σε κυκλικό τόξο</a:t>
                </a:r>
              </a:p>
              <a:p>
                <a:pPr lvl="1"/>
                <a:r>
                  <a:rPr lang="el-GR" dirty="0"/>
                  <a:t>Σταθερή </a:t>
                </a:r>
                <a:r>
                  <a:rPr lang="el-GR" u="sng" dirty="0"/>
                  <a:t>αριθμητική</a:t>
                </a:r>
                <a:r>
                  <a:rPr lang="el-GR" dirty="0"/>
                  <a:t> ταχύτητα</a:t>
                </a:r>
                <a:r>
                  <a:rPr lang="en-US" dirty="0"/>
                  <a:t> </a:t>
                </a:r>
                <a:r>
                  <a:rPr lang="el-GR" dirty="0"/>
                  <a:t>σε απόσταση </a:t>
                </a:r>
                <a14:m>
                  <m:oMath xmlns:m="http://schemas.openxmlformats.org/officeDocument/2006/math">
                    <m:r>
                      <a:rPr lang="en-US" i="1" dirty="0" smtClean="0">
                        <a:latin typeface="Cambria Math" panose="02040503050406030204" pitchFamily="18" charset="0"/>
                      </a:rPr>
                      <m:t>𝑟</m:t>
                    </m:r>
                  </m:oMath>
                </a14:m>
                <a:endParaRPr lang="el-GR" dirty="0"/>
              </a:p>
              <a:p>
                <a:pPr lvl="2"/>
                <a:r>
                  <a:rPr lang="el-GR" dirty="0"/>
                  <a:t>…προφανώς όχι σταθερό διάνυσμα ταχύτητας</a:t>
                </a:r>
                <a:endParaRPr lang="en-US" dirty="0"/>
              </a:p>
              <a:p>
                <a:pPr lvl="3"/>
                <a:r>
                  <a:rPr lang="el-GR" dirty="0"/>
                  <a:t>Ως εκ τούτου, το σώμα επιταχύνεται!</a:t>
                </a:r>
              </a:p>
              <a:p>
                <a:pPr lvl="1"/>
                <a:endParaRPr lang="el-GR" dirty="0"/>
              </a:p>
              <a:p>
                <a:pPr lvl="1"/>
                <a:r>
                  <a:rPr lang="el-GR" dirty="0"/>
                  <a:t>Σταθερή επιτάχυνση κατά μέτρο</a:t>
                </a:r>
              </a:p>
              <a:p>
                <a:pPr lvl="2"/>
                <a:r>
                  <a:rPr lang="el-GR" dirty="0"/>
                  <a:t>…προφανώς όχι σταθερό </a:t>
                </a:r>
                <a:br>
                  <a:rPr lang="el-GR" dirty="0"/>
                </a:br>
                <a:r>
                  <a:rPr lang="el-GR" dirty="0"/>
                  <a:t>διάνυσμα επιτάχυνσης</a:t>
                </a:r>
              </a:p>
              <a:p>
                <a:pPr lvl="2"/>
                <a:r>
                  <a:rPr lang="el-GR" dirty="0"/>
                  <a:t>Όμως κατευθύνεται πάντα ακτινικά </a:t>
                </a:r>
                <a:br>
                  <a:rPr lang="el-GR" dirty="0"/>
                </a:br>
                <a:r>
                  <a:rPr lang="el-GR" dirty="0"/>
                  <a:t>προς τα «μέσα»!</a:t>
                </a:r>
              </a:p>
              <a:p>
                <a:pPr lvl="3"/>
                <a:r>
                  <a:rPr lang="el-GR" b="1" dirty="0"/>
                  <a:t>Κεντρομόλος επιτάχυνση</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872250" cy="5181600"/>
              </a:xfrm>
              <a:blipFill rotWithShape="0">
                <a:blip r:embed="rId3"/>
                <a:stretch>
                  <a:fillRect t="-941"/>
                </a:stretch>
              </a:blipFill>
            </p:spPr>
            <p:txBody>
              <a:bodyPr/>
              <a:lstStyle/>
              <a:p>
                <a:r>
                  <a:rPr lang="el-GR">
                    <a:noFill/>
                  </a:rPr>
                  <a:t> </a:t>
                </a:r>
              </a:p>
            </p:txBody>
          </p:sp>
        </mc:Fallback>
      </mc:AlternateContent>
      <p:pic>
        <p:nvPicPr>
          <p:cNvPr id="5" name="Picture 4"/>
          <p:cNvPicPr>
            <a:picLocks noChangeAspect="1"/>
          </p:cNvPicPr>
          <p:nvPr/>
        </p:nvPicPr>
        <p:blipFill>
          <a:blip r:embed="rId4"/>
          <a:stretch>
            <a:fillRect/>
          </a:stretch>
        </p:blipFill>
        <p:spPr>
          <a:xfrm>
            <a:off x="5486401" y="3117710"/>
            <a:ext cx="3124200" cy="3378891"/>
          </a:xfrm>
          <a:prstGeom prst="rect">
            <a:avLst/>
          </a:prstGeom>
        </p:spPr>
      </p:pic>
    </p:spTree>
    <p:extLst>
      <p:ext uri="{BB962C8B-B14F-4D97-AF65-F5344CB8AC3E}">
        <p14:creationId xmlns:p14="http://schemas.microsoft.com/office/powerpoint/2010/main" val="549024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animEffect transition="in" filter="fade">
                                      <p:cBhvr>
                                        <p:cTn id="12" dur="500"/>
                                        <p:tgtEl>
                                          <p:spTgt spid="3">
                                            <p:txEl>
                                              <p:pRg st="7" end="7"/>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animEffect transition="in" filter="fade">
                                      <p:cBhvr>
                                        <p:cTn id="17" dur="500"/>
                                        <p:tgtEl>
                                          <p:spTgt spid="3">
                                            <p:txEl>
                                              <p:pRg st="8" end="8"/>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9" end="9"/>
                                            </p:txEl>
                                          </p:spTgt>
                                        </p:tgtEl>
                                        <p:attrNameLst>
                                          <p:attrName>style.visibility</p:attrName>
                                        </p:attrNameLst>
                                      </p:cBhvr>
                                      <p:to>
                                        <p:strVal val="visible"/>
                                      </p:to>
                                    </p:set>
                                    <p:animEffect transition="in" filter="fade">
                                      <p:cBhvr>
                                        <p:cTn id="22" dur="500"/>
                                        <p:tgtEl>
                                          <p:spTgt spid="3">
                                            <p:txEl>
                                              <p:pRg st="9" end="9"/>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animEffect transition="in" filter="fade">
                                      <p:cBhvr>
                                        <p:cTn id="2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Reminder…</a:t>
            </a:r>
            <a:endParaRPr lang="el-GR" dirty="0"/>
          </a:p>
        </p:txBody>
      </p:sp>
      <p:sp>
        <p:nvSpPr>
          <p:cNvPr id="3" name="Content Placeholder 2"/>
          <p:cNvSpPr>
            <a:spLocks noGrp="1"/>
          </p:cNvSpPr>
          <p:nvPr>
            <p:ph idx="1"/>
          </p:nvPr>
        </p:nvSpPr>
        <p:spPr>
          <a:xfrm>
            <a:off x="738350" y="1482436"/>
            <a:ext cx="7872250" cy="4994564"/>
          </a:xfrm>
        </p:spPr>
        <p:txBody>
          <a:bodyPr>
            <a:normAutofit lnSpcReduction="10000"/>
          </a:bodyPr>
          <a:lstStyle/>
          <a:p>
            <a:r>
              <a:rPr lang="el-GR" b="1" dirty="0"/>
              <a:t>Διαλέξεις</a:t>
            </a:r>
          </a:p>
          <a:p>
            <a:pPr lvl="1"/>
            <a:r>
              <a:rPr lang="el-GR" b="1" dirty="0"/>
              <a:t>Προαιρετική</a:t>
            </a:r>
            <a:r>
              <a:rPr lang="el-GR" dirty="0"/>
              <a:t> παρουσία!</a:t>
            </a:r>
            <a:br>
              <a:rPr lang="el-GR" dirty="0"/>
            </a:br>
            <a:endParaRPr lang="el-GR" dirty="0"/>
          </a:p>
          <a:p>
            <a:pPr lvl="1"/>
            <a:endParaRPr lang="el-GR" sz="1000" dirty="0"/>
          </a:p>
          <a:p>
            <a:pPr lvl="1"/>
            <a:r>
              <a:rPr lang="el-GR" dirty="0"/>
              <a:t>Είστε εδώ γιατί </a:t>
            </a:r>
            <a:r>
              <a:rPr lang="el-GR" b="1" dirty="0"/>
              <a:t>θέλετε</a:t>
            </a:r>
            <a:r>
              <a:rPr lang="el-GR" dirty="0"/>
              <a:t> να ακούσετε/συμμετέχετε</a:t>
            </a:r>
            <a:br>
              <a:rPr lang="el-GR" dirty="0"/>
            </a:br>
            <a:r>
              <a:rPr lang="el-GR" dirty="0"/>
              <a:t/>
            </a:r>
            <a:br>
              <a:rPr lang="el-GR" dirty="0"/>
            </a:br>
            <a:endParaRPr lang="el-GR" dirty="0"/>
          </a:p>
          <a:p>
            <a:pPr lvl="1"/>
            <a:r>
              <a:rPr lang="el-GR" dirty="0"/>
              <a:t>Δεν υπάρχουν απουσίες</a:t>
            </a:r>
            <a:br>
              <a:rPr lang="el-GR" dirty="0"/>
            </a:br>
            <a:r>
              <a:rPr lang="el-GR" dirty="0"/>
              <a:t/>
            </a:r>
            <a:br>
              <a:rPr lang="el-GR" dirty="0"/>
            </a:br>
            <a:endParaRPr lang="el-GR" dirty="0"/>
          </a:p>
          <a:p>
            <a:pPr lvl="1"/>
            <a:r>
              <a:rPr lang="el-GR" dirty="0"/>
              <a:t>Υπάρχει </a:t>
            </a:r>
            <a:r>
              <a:rPr lang="el-GR" b="1" u="sng" dirty="0"/>
              <a:t>σεβασμός</a:t>
            </a:r>
            <a:r>
              <a:rPr lang="el-GR" dirty="0"/>
              <a:t> στους συναδέλφους σας και στην εκπαιδευτική διαδικασία</a:t>
            </a:r>
          </a:p>
          <a:p>
            <a:pPr marL="365760" lvl="1" indent="0">
              <a:buNone/>
            </a:pPr>
            <a:endParaRPr lang="el-GR" b="1" dirty="0"/>
          </a:p>
          <a:p>
            <a:pPr lvl="1"/>
            <a:r>
              <a:rPr lang="el-GR" b="1" dirty="0"/>
              <a:t>Προστατέψτε εσάς και τους συναδέλφους σας</a:t>
            </a:r>
            <a:r>
              <a:rPr lang="el-GR" dirty="0"/>
              <a:t>: απέχετε από το μάθημα αν δεν είστε/αισθάνεστε καλά</a:t>
            </a:r>
          </a:p>
          <a:p>
            <a:pPr lvl="1"/>
            <a:endParaRPr lang="el-GR" dirty="0"/>
          </a:p>
        </p:txBody>
      </p:sp>
    </p:spTree>
    <p:extLst>
      <p:ext uri="{BB962C8B-B14F-4D97-AF65-F5344CB8AC3E}">
        <p14:creationId xmlns:p14="http://schemas.microsoft.com/office/powerpoint/2010/main" val="26434077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Κίνηση σε Δυο Διαστάσεις</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91956"/>
                <a:ext cx="7872250" cy="5104645"/>
              </a:xfrm>
            </p:spPr>
            <p:txBody>
              <a:bodyPr>
                <a:normAutofit/>
              </a:bodyPr>
              <a:lstStyle/>
              <a:p>
                <a:r>
                  <a:rPr lang="el-GR" b="1" dirty="0"/>
                  <a:t>Ομαλή κυκλική κίνηση</a:t>
                </a:r>
              </a:p>
              <a:p>
                <a:pPr lvl="1"/>
                <a:endParaRPr lang="el-GR" sz="100" dirty="0"/>
              </a:p>
              <a:p>
                <a:pPr lvl="1"/>
                <a:r>
                  <a:rPr lang="el-GR" dirty="0"/>
                  <a:t>Ταχύτητα</a:t>
                </a:r>
              </a:p>
              <a:p>
                <a:pPr lvl="2"/>
                <a:r>
                  <a:rPr lang="el-GR" dirty="0"/>
                  <a:t>Διάνυσμα εφαπτόμενο σε σημεία του κύκλου</a:t>
                </a:r>
              </a:p>
              <a:p>
                <a:pPr lvl="2"/>
                <a:r>
                  <a:rPr lang="el-GR" dirty="0"/>
                  <a:t>Φορά προς την κατεύθυνση της κίνησης</a:t>
                </a:r>
              </a:p>
              <a:p>
                <a:pPr lvl="1"/>
                <a:endParaRPr lang="el-GR" dirty="0"/>
              </a:p>
              <a:p>
                <a:pPr lvl="1"/>
                <a:r>
                  <a:rPr lang="el-GR" dirty="0"/>
                  <a:t>Επιτάχυνση</a:t>
                </a:r>
              </a:p>
              <a:p>
                <a:pPr lvl="2"/>
                <a:r>
                  <a:rPr lang="el-GR" dirty="0"/>
                  <a:t>Διάνυσμα με κατεύθυνση ακτινικά</a:t>
                </a:r>
                <a:br>
                  <a:rPr lang="el-GR" dirty="0"/>
                </a:br>
                <a:r>
                  <a:rPr lang="el-GR" dirty="0"/>
                  <a:t>προς τα «μέσα»</a:t>
                </a:r>
              </a:p>
              <a:p>
                <a:pPr lvl="2"/>
                <a:r>
                  <a:rPr lang="el-GR" dirty="0"/>
                  <a:t>Κεντρομόλος επιτάχυνση</a:t>
                </a:r>
                <a:endParaRPr lang="en-US" b="0" i="1" dirty="0">
                  <a:latin typeface="Cambria Math" panose="02040503050406030204" pitchFamily="18" charset="0"/>
                </a:endParaRPr>
              </a:p>
              <a:p>
                <a:pPr marL="685800" lvl="2"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panose="02040503050406030204" pitchFamily="18" charset="0"/>
                                </a:rPr>
                                <m:t>𝑢</m:t>
                              </m:r>
                            </m:e>
                            <m:sup>
                              <m:r>
                                <a:rPr lang="en-US" b="0" i="1" smtClean="0">
                                  <a:latin typeface="Cambria Math" panose="02040503050406030204" pitchFamily="18" charset="0"/>
                                </a:rPr>
                                <m:t>2</m:t>
                              </m:r>
                            </m:sup>
                          </m:sSup>
                        </m:num>
                        <m:den>
                          <m:r>
                            <a:rPr lang="en-US" b="0" i="1" smtClean="0">
                              <a:latin typeface="Cambria Math" panose="02040503050406030204" pitchFamily="18" charset="0"/>
                            </a:rPr>
                            <m:t>𝑟</m:t>
                          </m:r>
                        </m:den>
                      </m:f>
                    </m:oMath>
                  </m:oMathPara>
                </a14:m>
                <a:endParaRPr lang="en-US" b="0" dirty="0"/>
              </a:p>
              <a:p>
                <a:pPr marL="685800" lvl="2" indent="0">
                  <a:buNone/>
                </a:pPr>
                <a:r>
                  <a:rPr lang="el-GR" dirty="0"/>
                  <a:t>με </a:t>
                </a:r>
                <a14:m>
                  <m:oMath xmlns:m="http://schemas.openxmlformats.org/officeDocument/2006/math">
                    <m:r>
                      <a:rPr lang="en-US" i="1">
                        <a:latin typeface="Cambria Math" panose="02040503050406030204" pitchFamily="18" charset="0"/>
                      </a:rPr>
                      <m:t>𝑢</m:t>
                    </m:r>
                  </m:oMath>
                </a14:m>
                <a:r>
                  <a:rPr lang="en-US" dirty="0"/>
                  <a:t> </a:t>
                </a:r>
                <a:r>
                  <a:rPr lang="el-GR" dirty="0"/>
                  <a:t>το μέτρο της ταχύτητας</a:t>
                </a:r>
                <a:br>
                  <a:rPr lang="el-GR" dirty="0"/>
                </a:br>
                <a:r>
                  <a:rPr lang="el-GR" dirty="0"/>
                  <a:t>με </a:t>
                </a:r>
                <a14:m>
                  <m:oMath xmlns:m="http://schemas.openxmlformats.org/officeDocument/2006/math">
                    <m:r>
                      <a:rPr lang="en-US" i="1">
                        <a:latin typeface="Cambria Math" panose="02040503050406030204" pitchFamily="18" charset="0"/>
                      </a:rPr>
                      <m:t>𝑟</m:t>
                    </m:r>
                  </m:oMath>
                </a14:m>
                <a:r>
                  <a:rPr lang="el-GR" dirty="0"/>
                  <a:t> την ακτίνα του κύκλου</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91956"/>
                <a:ext cx="7872250" cy="5104645"/>
              </a:xfrm>
              <a:blipFill rotWithShape="0">
                <a:blip r:embed="rId2"/>
                <a:stretch>
                  <a:fillRect t="-955"/>
                </a:stretch>
              </a:blipFill>
            </p:spPr>
            <p:txBody>
              <a:bodyPr/>
              <a:lstStyle/>
              <a:p>
                <a:r>
                  <a:rPr lang="el-GR">
                    <a:noFill/>
                  </a:rPr>
                  <a:t> </a:t>
                </a:r>
              </a:p>
            </p:txBody>
          </p:sp>
        </mc:Fallback>
      </mc:AlternateContent>
      <p:pic>
        <p:nvPicPr>
          <p:cNvPr id="5" name="Picture 4"/>
          <p:cNvPicPr>
            <a:picLocks noChangeAspect="1"/>
          </p:cNvPicPr>
          <p:nvPr/>
        </p:nvPicPr>
        <p:blipFill>
          <a:blip r:embed="rId3"/>
          <a:stretch>
            <a:fillRect/>
          </a:stretch>
        </p:blipFill>
        <p:spPr>
          <a:xfrm>
            <a:off x="5592467" y="3232424"/>
            <a:ext cx="3018133" cy="3264177"/>
          </a:xfrm>
          <a:prstGeom prst="rect">
            <a:avLst/>
          </a:prstGeom>
        </p:spPr>
      </p:pic>
    </p:spTree>
    <p:extLst>
      <p:ext uri="{BB962C8B-B14F-4D97-AF65-F5344CB8AC3E}">
        <p14:creationId xmlns:p14="http://schemas.microsoft.com/office/powerpoint/2010/main" val="3709475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Effect transition="in" filter="fade">
                                      <p:cBhvr>
                                        <p:cTn id="20" dur="500"/>
                                        <p:tgtEl>
                                          <p:spTgt spid="3">
                                            <p:txEl>
                                              <p:pRg st="6" end="6"/>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fade">
                                      <p:cBhvr>
                                        <p:cTn id="25" dur="500"/>
                                        <p:tgtEl>
                                          <p:spTgt spid="3">
                                            <p:txEl>
                                              <p:pRg st="7" end="7"/>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fade">
                                      <p:cBhvr>
                                        <p:cTn id="30" dur="500"/>
                                        <p:tgtEl>
                                          <p:spTgt spid="3">
                                            <p:txEl>
                                              <p:pRg st="8" end="8"/>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Effect transition="in" filter="fade">
                                      <p:cBhvr>
                                        <p:cTn id="33" dur="500"/>
                                        <p:tgtEl>
                                          <p:spTgt spid="3">
                                            <p:txEl>
                                              <p:pRg st="9" end="9"/>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10" end="10"/>
                                            </p:txEl>
                                          </p:spTgt>
                                        </p:tgtEl>
                                        <p:attrNameLst>
                                          <p:attrName>style.visibility</p:attrName>
                                        </p:attrNameLst>
                                      </p:cBhvr>
                                      <p:to>
                                        <p:strVal val="visible"/>
                                      </p:to>
                                    </p:set>
                                    <p:animEffect transition="in" filter="fade">
                                      <p:cBhvr>
                                        <p:cTn id="38"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5592467" y="3232424"/>
            <a:ext cx="3018133" cy="3264177"/>
          </a:xfrm>
          <a:prstGeom prst="rect">
            <a:avLst/>
          </a:prstGeom>
        </p:spPr>
      </p:pic>
      <p:sp>
        <p:nvSpPr>
          <p:cNvPr id="2" name="Title 1"/>
          <p:cNvSpPr>
            <a:spLocks noGrp="1"/>
          </p:cNvSpPr>
          <p:nvPr>
            <p:ph type="title"/>
          </p:nvPr>
        </p:nvSpPr>
        <p:spPr/>
        <p:txBody>
          <a:bodyPr>
            <a:normAutofit fontScale="90000"/>
          </a:bodyPr>
          <a:lstStyle/>
          <a:p>
            <a:r>
              <a:rPr lang="el-GR" dirty="0"/>
              <a:t>Κίνηση σε Δυο Διαστάσεις</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738350" y="1371600"/>
                <a:ext cx="7872250" cy="5125002"/>
              </a:xfrm>
            </p:spPr>
            <p:txBody>
              <a:bodyPr>
                <a:normAutofit lnSpcReduction="10000"/>
              </a:bodyPr>
              <a:lstStyle/>
              <a:p>
                <a:r>
                  <a:rPr lang="el-GR" b="1" dirty="0" smtClean="0"/>
                  <a:t>Ομαλή κυκλική κίνηση</a:t>
                </a:r>
                <a:endParaRPr lang="el-GR" dirty="0"/>
              </a:p>
              <a:p>
                <a:pPr lvl="1"/>
                <a:r>
                  <a:rPr lang="el-GR" dirty="0"/>
                  <a:t>Το σωματίδιο διατρέχει την περιφέρεια του κύκλου μια φορά σε χρόνο </a:t>
                </a:r>
              </a:p>
              <a:p>
                <a:pPr marL="365760" lvl="1"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𝑢</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m:rPr>
                              <m:sty m:val="p"/>
                            </m:rPr>
                            <a:rPr lang="en-US" b="0" i="0" smtClean="0">
                              <a:latin typeface="Cambria Math" panose="02040503050406030204" pitchFamily="18" charset="0"/>
                            </a:rPr>
                            <m:t>Δ</m:t>
                          </m:r>
                          <m:r>
                            <a:rPr lang="en-US" b="0" i="1" smtClean="0">
                              <a:latin typeface="Cambria Math" panose="02040503050406030204" pitchFamily="18" charset="0"/>
                            </a:rPr>
                            <m:t>𝑥</m:t>
                          </m:r>
                        </m:num>
                        <m:den>
                          <m:r>
                            <m:rPr>
                              <m:sty m:val="p"/>
                            </m:rPr>
                            <a:rPr lang="en-US" b="0" i="0" smtClean="0">
                              <a:latin typeface="Cambria Math" panose="02040503050406030204" pitchFamily="18" charset="0"/>
                            </a:rPr>
                            <m:t>Δ</m:t>
                          </m:r>
                          <m:r>
                            <a:rPr lang="en-US" b="0" i="1" smtClean="0">
                              <a:latin typeface="Cambria Math" panose="02040503050406030204" pitchFamily="18" charset="0"/>
                            </a:rPr>
                            <m:t>𝑡</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2</m:t>
                          </m:r>
                          <m:r>
                            <a:rPr lang="en-US" b="0" i="1" smtClean="0">
                              <a:latin typeface="Cambria Math" panose="02040503050406030204" pitchFamily="18" charset="0"/>
                            </a:rPr>
                            <m:t>𝜋</m:t>
                          </m:r>
                          <m:r>
                            <a:rPr lang="en-US" b="0" i="1" smtClean="0">
                              <a:latin typeface="Cambria Math" panose="02040503050406030204" pitchFamily="18" charset="0"/>
                            </a:rPr>
                            <m:t>𝑟</m:t>
                          </m:r>
                        </m:num>
                        <m:den>
                          <m:r>
                            <a:rPr lang="en-US" b="0" i="1" smtClean="0">
                              <a:latin typeface="Cambria Math" panose="02040503050406030204" pitchFamily="18" charset="0"/>
                            </a:rPr>
                            <m:t>𝑇</m:t>
                          </m:r>
                        </m:den>
                      </m:f>
                      <m:r>
                        <a:rPr lang="en-US" b="0" i="1" smtClean="0">
                          <a:latin typeface="Cambria Math" panose="02040503050406030204" pitchFamily="18" charset="0"/>
                        </a:rPr>
                        <m:t>⇒</m:t>
                      </m:r>
                      <m:r>
                        <a:rPr lang="en-US" b="0" i="1" smtClean="0">
                          <a:latin typeface="Cambria Math" panose="02040503050406030204" pitchFamily="18" charset="0"/>
                        </a:rPr>
                        <m:t>𝑇</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2</m:t>
                          </m:r>
                          <m:r>
                            <a:rPr lang="el-GR" b="0" i="1" smtClean="0">
                              <a:latin typeface="Cambria Math" panose="02040503050406030204" pitchFamily="18" charset="0"/>
                            </a:rPr>
                            <m:t>𝜋</m:t>
                          </m:r>
                          <m:r>
                            <a:rPr lang="en-US" b="0" i="1" smtClean="0">
                              <a:latin typeface="Cambria Math" panose="02040503050406030204" pitchFamily="18" charset="0"/>
                            </a:rPr>
                            <m:t>𝑟</m:t>
                          </m:r>
                        </m:num>
                        <m:den>
                          <m:r>
                            <a:rPr lang="en-US" b="0" i="1" smtClean="0">
                              <a:latin typeface="Cambria Math" panose="02040503050406030204" pitchFamily="18" charset="0"/>
                            </a:rPr>
                            <m:t>𝑢</m:t>
                          </m:r>
                        </m:den>
                      </m:f>
                    </m:oMath>
                  </m:oMathPara>
                </a14:m>
                <a:endParaRPr lang="el-GR" dirty="0"/>
              </a:p>
              <a:p>
                <a:pPr lvl="1"/>
                <a:endParaRPr lang="en-US" sz="1000" dirty="0"/>
              </a:p>
              <a:p>
                <a:pPr lvl="1"/>
                <a:r>
                  <a:rPr lang="el-GR" dirty="0"/>
                  <a:t>Η ποσότητα αυτή ονομάζεται </a:t>
                </a:r>
                <a:r>
                  <a:rPr lang="el-GR" b="1" dirty="0"/>
                  <a:t>περίοδος</a:t>
                </a:r>
              </a:p>
              <a:p>
                <a:pPr lvl="1"/>
                <a:endParaRPr lang="en-US" dirty="0"/>
              </a:p>
              <a:p>
                <a:pPr lvl="1"/>
                <a:r>
                  <a:rPr lang="el-GR" dirty="0"/>
                  <a:t>Είδαμε επίσης ότι για την ταχύτητα </a:t>
                </a:r>
                <a:br>
                  <a:rPr lang="el-GR" dirty="0"/>
                </a:br>
                <a:r>
                  <a:rPr lang="el-GR" dirty="0"/>
                  <a:t>ισχύει</a:t>
                </a:r>
              </a:p>
              <a:p>
                <a:pPr marL="365760" lvl="1"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𝑢</m:t>
                      </m:r>
                      <m:r>
                        <a:rPr lang="en-US" i="1">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2</m:t>
                          </m:r>
                          <m:r>
                            <a:rPr lang="el-GR" i="1">
                              <a:latin typeface="Cambria Math" panose="02040503050406030204" pitchFamily="18" charset="0"/>
                            </a:rPr>
                            <m:t>𝜋</m:t>
                          </m:r>
                          <m:r>
                            <a:rPr lang="en-US" i="1">
                              <a:latin typeface="Cambria Math" panose="02040503050406030204" pitchFamily="18" charset="0"/>
                            </a:rPr>
                            <m:t>𝑟</m:t>
                          </m:r>
                        </m:num>
                        <m:den>
                          <m:r>
                            <a:rPr lang="en-US" b="0" i="1" smtClean="0">
                              <a:latin typeface="Cambria Math" panose="02040503050406030204" pitchFamily="18" charset="0"/>
                            </a:rPr>
                            <m:t>𝑇</m:t>
                          </m:r>
                        </m:den>
                      </m:f>
                    </m:oMath>
                  </m:oMathPara>
                </a14:m>
                <a:endParaRPr lang="el-GR" dirty="0"/>
              </a:p>
              <a:p>
                <a:pPr marL="365760" lvl="1" indent="0">
                  <a:buNone/>
                </a:pPr>
                <a:r>
                  <a:rPr lang="el-GR" dirty="0"/>
                  <a:t>    και την επιτάχυνση</a:t>
                </a:r>
              </a:p>
              <a:p>
                <a:pPr marL="365760" lvl="1" indent="0">
                  <a:buNone/>
                </a:pPr>
                <a14:m>
                  <m:oMathPara xmlns:m="http://schemas.openxmlformats.org/officeDocument/2006/math">
                    <m:oMathParaPr>
                      <m:jc m:val="centerGroup"/>
                    </m:oMathParaPr>
                    <m:oMath xmlns:m="http://schemas.openxmlformats.org/officeDocument/2006/math">
                      <m:r>
                        <a:rPr lang="aa-ET" b="0" i="1" smtClean="0">
                          <a:latin typeface="Cambria Math" panose="02040503050406030204" pitchFamily="18" charset="0"/>
                        </a:rPr>
                        <m:t>𝑎</m:t>
                      </m:r>
                      <m:r>
                        <a:rPr lang="aa-ET" b="0" i="1" smtClean="0">
                          <a:latin typeface="Cambria Math" panose="02040503050406030204" pitchFamily="18" charset="0"/>
                        </a:rPr>
                        <m:t>=</m:t>
                      </m:r>
                      <m:f>
                        <m:fPr>
                          <m:ctrlPr>
                            <a:rPr lang="aa-ET" b="0" i="1" smtClean="0">
                              <a:latin typeface="Cambria Math" panose="02040503050406030204" pitchFamily="18" charset="0"/>
                            </a:rPr>
                          </m:ctrlPr>
                        </m:fPr>
                        <m:num>
                          <m:r>
                            <a:rPr lang="aa-ET" b="0" i="1" smtClean="0">
                              <a:latin typeface="Cambria Math" panose="02040503050406030204" pitchFamily="18" charset="0"/>
                            </a:rPr>
                            <m:t>4</m:t>
                          </m:r>
                          <m:sSup>
                            <m:sSupPr>
                              <m:ctrlPr>
                                <a:rPr lang="aa-ET" b="0" i="1" smtClean="0">
                                  <a:latin typeface="Cambria Math" panose="02040503050406030204" pitchFamily="18" charset="0"/>
                                </a:rPr>
                              </m:ctrlPr>
                            </m:sSupPr>
                            <m:e>
                              <m:r>
                                <a:rPr lang="aa-ET" b="0" i="1" smtClean="0">
                                  <a:latin typeface="Cambria Math" panose="02040503050406030204" pitchFamily="18" charset="0"/>
                                </a:rPr>
                                <m:t>𝜋</m:t>
                              </m:r>
                            </m:e>
                            <m:sup>
                              <m:r>
                                <a:rPr lang="aa-ET" b="0" i="1" smtClean="0">
                                  <a:latin typeface="Cambria Math" panose="02040503050406030204" pitchFamily="18" charset="0"/>
                                </a:rPr>
                                <m:t>2</m:t>
                              </m:r>
                            </m:sup>
                          </m:sSup>
                          <m:r>
                            <a:rPr lang="aa-ET" b="0" i="1" smtClean="0">
                              <a:latin typeface="Cambria Math" panose="02040503050406030204" pitchFamily="18" charset="0"/>
                            </a:rPr>
                            <m:t>𝑟</m:t>
                          </m:r>
                        </m:num>
                        <m:den>
                          <m:sSup>
                            <m:sSupPr>
                              <m:ctrlPr>
                                <a:rPr lang="en-US" b="0" i="1" smtClean="0">
                                  <a:latin typeface="Cambria Math" panose="02040503050406030204" pitchFamily="18" charset="0"/>
                                </a:rPr>
                              </m:ctrlPr>
                            </m:sSupPr>
                            <m:e>
                              <m:r>
                                <a:rPr lang="aa-ET" b="0" i="1" smtClean="0">
                                  <a:latin typeface="Cambria Math" panose="02040503050406030204" pitchFamily="18" charset="0"/>
                                </a:rPr>
                                <m:t>𝑇</m:t>
                              </m:r>
                            </m:e>
                            <m:sup>
                              <m:r>
                                <a:rPr lang="en-US" b="0" i="1" smtClean="0">
                                  <a:latin typeface="Cambria Math" panose="02040503050406030204" pitchFamily="18" charset="0"/>
                                </a:rPr>
                                <m:t>2</m:t>
                              </m:r>
                            </m:sup>
                          </m:sSup>
                        </m:den>
                      </m:f>
                    </m:oMath>
                  </m:oMathPara>
                </a14:m>
                <a:endParaRPr lang="el-GR"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738350" y="1371600"/>
                <a:ext cx="7872250" cy="5125002"/>
              </a:xfrm>
              <a:blipFill>
                <a:blip r:embed="rId3"/>
                <a:stretch>
                  <a:fillRect t="-1665" r="-1084"/>
                </a:stretch>
              </a:blipFill>
            </p:spPr>
            <p:txBody>
              <a:bodyPr/>
              <a:lstStyle/>
              <a:p>
                <a:r>
                  <a:rPr lang="en-US">
                    <a:noFill/>
                  </a:rPr>
                  <a:t> </a:t>
                </a:r>
              </a:p>
            </p:txBody>
          </p:sp>
        </mc:Fallback>
      </mc:AlternateContent>
    </p:spTree>
    <p:extLst>
      <p:ext uri="{BB962C8B-B14F-4D97-AF65-F5344CB8AC3E}">
        <p14:creationId xmlns:p14="http://schemas.microsoft.com/office/powerpoint/2010/main" val="21380579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5592467" y="3232424"/>
            <a:ext cx="3018133" cy="3264177"/>
          </a:xfrm>
          <a:prstGeom prst="rect">
            <a:avLst/>
          </a:prstGeom>
        </p:spPr>
      </p:pic>
      <p:sp>
        <p:nvSpPr>
          <p:cNvPr id="2" name="Title 1"/>
          <p:cNvSpPr>
            <a:spLocks noGrp="1"/>
          </p:cNvSpPr>
          <p:nvPr>
            <p:ph type="title"/>
          </p:nvPr>
        </p:nvSpPr>
        <p:spPr/>
        <p:txBody>
          <a:bodyPr>
            <a:normAutofit fontScale="90000"/>
          </a:bodyPr>
          <a:lstStyle/>
          <a:p>
            <a:r>
              <a:rPr lang="el-GR" dirty="0"/>
              <a:t>Κίνηση σε Δυο Διαστάσεις</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872250" cy="5099364"/>
              </a:xfrm>
            </p:spPr>
            <p:txBody>
              <a:bodyPr>
                <a:normAutofit/>
              </a:bodyPr>
              <a:lstStyle/>
              <a:p>
                <a:r>
                  <a:rPr lang="el-GR" b="1" dirty="0"/>
                  <a:t>Ομαλή κυκλική κίνηση</a:t>
                </a:r>
                <a:endParaRPr lang="el-GR" dirty="0"/>
              </a:p>
              <a:p>
                <a:pPr lvl="1"/>
                <a:r>
                  <a:rPr lang="el-GR" dirty="0"/>
                  <a:t>Εκτός της (γραμμικής) ταχύτητας, υπάρχει κι ένα ακόμα μέγεθος που μας πληροφορεί για το ρυθμό με τον οποίο η ακτίνα της κυκλικής κίνησης διαγράφει γωνίες</a:t>
                </a:r>
                <a:endParaRPr lang="en-US" dirty="0"/>
              </a:p>
              <a:p>
                <a:pPr lvl="1"/>
                <a:r>
                  <a:rPr lang="el-GR" dirty="0"/>
                  <a:t>Ο λόγος </a:t>
                </a:r>
              </a:p>
              <a:p>
                <a:pPr marL="365760" lvl="1" indent="0">
                  <a:buNone/>
                </a:pPr>
                <a14:m>
                  <m:oMathPara xmlns:m="http://schemas.openxmlformats.org/officeDocument/2006/math">
                    <m:oMathParaPr>
                      <m:jc m:val="centerGroup"/>
                    </m:oMathParaPr>
                    <m:oMath xmlns:m="http://schemas.openxmlformats.org/officeDocument/2006/math">
                      <m:r>
                        <a:rPr lang="el-GR" b="0" i="1" smtClean="0">
                          <a:latin typeface="Cambria Math" panose="02040503050406030204" pitchFamily="18" charset="0"/>
                        </a:rPr>
                        <m:t>𝜔</m:t>
                      </m:r>
                      <m:r>
                        <a:rPr lang="en-US" i="1">
                          <a:latin typeface="Cambria Math" panose="02040503050406030204" pitchFamily="18" charset="0"/>
                        </a:rPr>
                        <m:t>=</m:t>
                      </m:r>
                      <m:f>
                        <m:fPr>
                          <m:ctrlPr>
                            <a:rPr lang="el-GR" b="0" i="1" smtClean="0">
                              <a:latin typeface="Cambria Math" panose="02040503050406030204" pitchFamily="18" charset="0"/>
                            </a:rPr>
                          </m:ctrlPr>
                        </m:fPr>
                        <m:num>
                          <m:r>
                            <m:rPr>
                              <m:sty m:val="p"/>
                            </m:rPr>
                            <a:rPr lang="el-GR" b="0" i="0" smtClean="0">
                              <a:latin typeface="Cambria Math" panose="02040503050406030204" pitchFamily="18" charset="0"/>
                            </a:rPr>
                            <m:t>Δ</m:t>
                          </m:r>
                          <m:r>
                            <a:rPr lang="en-US" b="0" i="1" smtClean="0">
                              <a:latin typeface="Cambria Math" panose="02040503050406030204" pitchFamily="18" charset="0"/>
                            </a:rPr>
                            <m:t>𝜃</m:t>
                          </m:r>
                        </m:num>
                        <m:den>
                          <m:r>
                            <m:rPr>
                              <m:sty m:val="p"/>
                            </m:rPr>
                            <a:rPr lang="en-US" b="0" i="0" smtClean="0">
                              <a:latin typeface="Cambria Math" panose="02040503050406030204" pitchFamily="18" charset="0"/>
                            </a:rPr>
                            <m:t>Δ</m:t>
                          </m:r>
                          <m:r>
                            <a:rPr lang="en-US" b="0" i="1" smtClean="0">
                              <a:latin typeface="Cambria Math" panose="02040503050406030204" pitchFamily="18" charset="0"/>
                            </a:rPr>
                            <m:t>𝑡</m:t>
                          </m:r>
                        </m:den>
                      </m:f>
                      <m:r>
                        <a:rPr lang="el-GR" b="0" i="1" smtClean="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2</m:t>
                          </m:r>
                          <m:r>
                            <a:rPr lang="el-GR" i="1">
                              <a:latin typeface="Cambria Math" panose="02040503050406030204" pitchFamily="18" charset="0"/>
                            </a:rPr>
                            <m:t>𝜋</m:t>
                          </m:r>
                        </m:num>
                        <m:den>
                          <m:r>
                            <a:rPr lang="en-US" b="0" i="1" smtClean="0">
                              <a:latin typeface="Cambria Math" panose="02040503050406030204" pitchFamily="18" charset="0"/>
                            </a:rPr>
                            <m:t>𝑇</m:t>
                          </m:r>
                        </m:den>
                      </m:f>
                    </m:oMath>
                  </m:oMathPara>
                </a14:m>
                <a:endParaRPr lang="en-US" dirty="0"/>
              </a:p>
              <a:p>
                <a:pPr marL="365760" lvl="1" indent="0">
                  <a:buNone/>
                </a:pPr>
                <a:r>
                  <a:rPr lang="el-GR" dirty="0"/>
                  <a:t>    ονομάζεται </a:t>
                </a:r>
                <a:r>
                  <a:rPr lang="el-GR" b="1" dirty="0"/>
                  <a:t>γωνιακή ταχύτητα </a:t>
                </a:r>
                <a14:m>
                  <m:oMath xmlns:m="http://schemas.openxmlformats.org/officeDocument/2006/math">
                    <m:r>
                      <a:rPr lang="el-GR" b="1" i="1" dirty="0" smtClean="0">
                        <a:latin typeface="Cambria Math" panose="02040503050406030204" pitchFamily="18" charset="0"/>
                      </a:rPr>
                      <m:t>𝝎</m:t>
                    </m:r>
                  </m:oMath>
                </a14:m>
                <a:endParaRPr lang="el-GR" b="1" dirty="0"/>
              </a:p>
              <a:p>
                <a:pPr lvl="2"/>
                <a:r>
                  <a:rPr lang="el-GR" dirty="0"/>
                  <a:t>Ισούται με το ρυθμό μεταβολής της γωνίας</a:t>
                </a:r>
                <a:br>
                  <a:rPr lang="el-GR" dirty="0"/>
                </a:br>
                <a:r>
                  <a:rPr lang="el-GR" dirty="0"/>
                  <a:t>που διαγράφεται κατά την κίνηση</a:t>
                </a:r>
                <a:br>
                  <a:rPr lang="el-GR" dirty="0"/>
                </a:br>
                <a:endParaRPr lang="el-GR" dirty="0"/>
              </a:p>
              <a:p>
                <a:pPr lvl="1"/>
                <a:r>
                  <a:rPr lang="el-GR" dirty="0"/>
                  <a:t>Μπορείτε εύκολα να δείξετε ότι</a:t>
                </a:r>
              </a:p>
              <a:p>
                <a:pPr marL="365760" lvl="1" indent="0">
                  <a:buNone/>
                </a:pPr>
                <a:r>
                  <a:rPr lang="el-GR" b="0" dirty="0"/>
                  <a:t>	</a:t>
                </a:r>
                <a14:m>
                  <m:oMath xmlns:m="http://schemas.openxmlformats.org/officeDocument/2006/math">
                    <m:r>
                      <a:rPr lang="en-US" b="0" i="1" smtClean="0">
                        <a:latin typeface="Cambria Math" panose="02040503050406030204" pitchFamily="18" charset="0"/>
                      </a:rPr>
                      <m:t>𝑢</m:t>
                    </m:r>
                    <m:r>
                      <a:rPr lang="en-US" i="1">
                        <a:latin typeface="Cambria Math" panose="02040503050406030204" pitchFamily="18" charset="0"/>
                      </a:rPr>
                      <m:t>=</m:t>
                    </m:r>
                    <m:r>
                      <a:rPr lang="en-US" b="0" i="1" smtClean="0">
                        <a:latin typeface="Cambria Math" panose="02040503050406030204" pitchFamily="18" charset="0"/>
                      </a:rPr>
                      <m:t>𝑟</m:t>
                    </m:r>
                    <m:r>
                      <a:rPr lang="el-GR" b="0" i="1" smtClean="0">
                        <a:latin typeface="Cambria Math" panose="02040503050406030204" pitchFamily="18" charset="0"/>
                      </a:rPr>
                      <m:t>𝜔</m:t>
                    </m:r>
                  </m:oMath>
                </a14:m>
                <a:r>
                  <a:rPr lang="el-GR" dirty="0"/>
                  <a:t>             και 	</a:t>
                </a:r>
                <a14:m>
                  <m:oMath xmlns:m="http://schemas.openxmlformats.org/officeDocument/2006/math">
                    <m:r>
                      <a:rPr lang="el-GR" i="1" dirty="0">
                        <a:latin typeface="Cambria Math" panose="02040503050406030204" pitchFamily="18" charset="0"/>
                      </a:rPr>
                      <m:t>𝛼</m:t>
                    </m:r>
                    <m:r>
                      <a:rPr lang="en-US" i="1">
                        <a:latin typeface="Cambria Math" panose="02040503050406030204" pitchFamily="18" charset="0"/>
                      </a:rPr>
                      <m:t>=</m:t>
                    </m:r>
                    <m:r>
                      <a:rPr lang="en-US" b="0" i="1" smtClean="0">
                        <a:latin typeface="Cambria Math" panose="02040503050406030204" pitchFamily="18" charset="0"/>
                      </a:rPr>
                      <m:t>𝑟</m:t>
                    </m:r>
                    <m:sSup>
                      <m:sSupPr>
                        <m:ctrlPr>
                          <a:rPr lang="el-GR" b="0" i="1" smtClean="0">
                            <a:latin typeface="Cambria Math" panose="02040503050406030204" pitchFamily="18" charset="0"/>
                          </a:rPr>
                        </m:ctrlPr>
                      </m:sSupPr>
                      <m:e>
                        <m:r>
                          <a:rPr lang="el-GR" b="0" i="1" smtClean="0">
                            <a:latin typeface="Cambria Math" panose="02040503050406030204" pitchFamily="18" charset="0"/>
                          </a:rPr>
                          <m:t>𝜔</m:t>
                        </m:r>
                      </m:e>
                      <m:sup>
                        <m:r>
                          <a:rPr lang="el-GR" b="0" i="1" smtClean="0">
                            <a:latin typeface="Cambria Math" panose="02040503050406030204" pitchFamily="18" charset="0"/>
                          </a:rPr>
                          <m:t>2</m:t>
                        </m:r>
                      </m:sup>
                    </m:sSup>
                  </m:oMath>
                </a14:m>
                <a:endParaRPr lang="el-G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872250" cy="5099364"/>
              </a:xfrm>
              <a:blipFill>
                <a:blip r:embed="rId3"/>
                <a:stretch>
                  <a:fillRect t="-956"/>
                </a:stretch>
              </a:blipFill>
            </p:spPr>
            <p:txBody>
              <a:bodyPr/>
              <a:lstStyle/>
              <a:p>
                <a:r>
                  <a:rPr lang="en-US">
                    <a:noFill/>
                  </a:rPr>
                  <a:t> </a:t>
                </a:r>
              </a:p>
            </p:txBody>
          </p:sp>
        </mc:Fallback>
      </mc:AlternateContent>
    </p:spTree>
    <p:extLst>
      <p:ext uri="{BB962C8B-B14F-4D97-AF65-F5344CB8AC3E}">
        <p14:creationId xmlns:p14="http://schemas.microsoft.com/office/powerpoint/2010/main" val="64951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500"/>
                                        <p:tgtEl>
                                          <p:spTgt spid="3">
                                            <p:txEl>
                                              <p:pRg st="6" end="6"/>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fade">
                                      <p:cBhvr>
                                        <p:cTn id="29"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Κίνηση σε Δυο Διαστάσεις</a:t>
            </a:r>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738350" y="1371600"/>
                <a:ext cx="7872250" cy="5029200"/>
              </a:xfrm>
            </p:spPr>
            <p:txBody>
              <a:bodyPr>
                <a:normAutofit/>
              </a:bodyPr>
              <a:lstStyle/>
              <a:p>
                <a:r>
                  <a:rPr lang="el-GR" b="1" u="sng" dirty="0"/>
                  <a:t>Παράδειγμα:</a:t>
                </a:r>
              </a:p>
              <a:p>
                <a:pPr lvl="1"/>
                <a:r>
                  <a:rPr lang="el-GR" sz="2000" dirty="0" smtClean="0">
                    <a:solidFill>
                      <a:schemeClr val="bg2">
                        <a:lumMod val="25000"/>
                      </a:schemeClr>
                    </a:solidFill>
                  </a:rPr>
                  <a:t>Η άκρη του λάστιχου </a:t>
                </a:r>
                <a:r>
                  <a:rPr lang="el-GR" sz="2000" dirty="0">
                    <a:solidFill>
                      <a:schemeClr val="bg2">
                        <a:lumMod val="25000"/>
                      </a:schemeClr>
                    </a:solidFill>
                  </a:rPr>
                  <a:t>του αυτοκινήτου σας</a:t>
                </a:r>
                <a:r>
                  <a:rPr lang="en-US" sz="2000" dirty="0">
                    <a:solidFill>
                      <a:schemeClr val="bg2">
                        <a:lumMod val="25000"/>
                      </a:schemeClr>
                    </a:solidFill>
                  </a:rPr>
                  <a:t>, </a:t>
                </a:r>
                <a:r>
                  <a:rPr lang="el-GR" sz="2000" dirty="0">
                    <a:solidFill>
                      <a:schemeClr val="bg2">
                        <a:lumMod val="25000"/>
                      </a:schemeClr>
                    </a:solidFill>
                  </a:rPr>
                  <a:t>ακτίνας </a:t>
                </a:r>
                <a14:m>
                  <m:oMath xmlns:m="http://schemas.openxmlformats.org/officeDocument/2006/math">
                    <m:r>
                      <a:rPr lang="en-US" sz="2000" i="1" dirty="0" smtClean="0">
                        <a:solidFill>
                          <a:schemeClr val="bg2">
                            <a:lumMod val="25000"/>
                          </a:schemeClr>
                        </a:solidFill>
                        <a:latin typeface="Cambria Math" panose="02040503050406030204" pitchFamily="18" charset="0"/>
                      </a:rPr>
                      <m:t>𝑟</m:t>
                    </m:r>
                    <m:r>
                      <a:rPr lang="en-US" sz="2000" i="1" dirty="0" smtClean="0">
                        <a:solidFill>
                          <a:schemeClr val="bg2">
                            <a:lumMod val="25000"/>
                          </a:schemeClr>
                        </a:solidFill>
                        <a:latin typeface="Cambria Math" panose="02040503050406030204" pitchFamily="18" charset="0"/>
                      </a:rPr>
                      <m:t>=0.3 </m:t>
                    </m:r>
                    <m:r>
                      <m:rPr>
                        <m:sty m:val="p"/>
                      </m:rPr>
                      <a:rPr lang="en-US" sz="2000" i="0" dirty="0" smtClean="0">
                        <a:solidFill>
                          <a:schemeClr val="bg2">
                            <a:lumMod val="25000"/>
                          </a:schemeClr>
                        </a:solidFill>
                        <a:latin typeface="Cambria Math" panose="02040503050406030204" pitchFamily="18" charset="0"/>
                      </a:rPr>
                      <m:t>m</m:t>
                    </m:r>
                  </m:oMath>
                </a14:m>
                <a:r>
                  <a:rPr lang="en-US" sz="2000" dirty="0">
                    <a:solidFill>
                      <a:schemeClr val="bg2">
                        <a:lumMod val="25000"/>
                      </a:schemeClr>
                    </a:solidFill>
                  </a:rPr>
                  <a:t>,</a:t>
                </a:r>
                <a:r>
                  <a:rPr lang="el-GR" sz="2000" dirty="0">
                    <a:solidFill>
                      <a:schemeClr val="bg2">
                        <a:lumMod val="25000"/>
                      </a:schemeClr>
                    </a:solidFill>
                  </a:rPr>
                  <a:t> περιστρέφεται με μια γωνιακή ταχύτητα </a:t>
                </a:r>
                <a14:m>
                  <m:oMath xmlns:m="http://schemas.openxmlformats.org/officeDocument/2006/math">
                    <m:r>
                      <a:rPr lang="el-GR" sz="2000" i="1" dirty="0" smtClean="0">
                        <a:solidFill>
                          <a:schemeClr val="bg2">
                            <a:lumMod val="25000"/>
                          </a:schemeClr>
                        </a:solidFill>
                        <a:latin typeface="Cambria Math" panose="02040503050406030204" pitchFamily="18" charset="0"/>
                      </a:rPr>
                      <m:t>𝜔</m:t>
                    </m:r>
                  </m:oMath>
                </a14:m>
                <a:r>
                  <a:rPr lang="el-GR" sz="2000" dirty="0">
                    <a:solidFill>
                      <a:schemeClr val="bg2">
                        <a:lumMod val="25000"/>
                      </a:schemeClr>
                    </a:solidFill>
                  </a:rPr>
                  <a:t>. Πόση είναι αυτή όταν το αυτοκίνητο τρέχει με ταχύτητα </a:t>
                </a:r>
                <a14:m>
                  <m:oMath xmlns:m="http://schemas.openxmlformats.org/officeDocument/2006/math">
                    <m:r>
                      <a:rPr lang="el-GR" sz="2000" i="1" dirty="0" smtClean="0">
                        <a:solidFill>
                          <a:schemeClr val="bg2">
                            <a:lumMod val="25000"/>
                          </a:schemeClr>
                        </a:solidFill>
                        <a:latin typeface="Cambria Math" panose="02040503050406030204" pitchFamily="18" charset="0"/>
                      </a:rPr>
                      <m:t>54 </m:t>
                    </m:r>
                    <m:r>
                      <m:rPr>
                        <m:sty m:val="p"/>
                      </m:rPr>
                      <a:rPr lang="en-US" sz="2000" i="0" dirty="0" smtClean="0">
                        <a:solidFill>
                          <a:schemeClr val="bg2">
                            <a:lumMod val="25000"/>
                          </a:schemeClr>
                        </a:solidFill>
                        <a:latin typeface="Cambria Math" panose="02040503050406030204" pitchFamily="18" charset="0"/>
                      </a:rPr>
                      <m:t>km</m:t>
                    </m:r>
                    <m:r>
                      <a:rPr lang="en-US" sz="2000" i="0" dirty="0" smtClean="0">
                        <a:solidFill>
                          <a:schemeClr val="bg2">
                            <a:lumMod val="25000"/>
                          </a:schemeClr>
                        </a:solidFill>
                        <a:latin typeface="Cambria Math" panose="02040503050406030204" pitchFamily="18" charset="0"/>
                      </a:rPr>
                      <m:t>/</m:t>
                    </m:r>
                    <m:r>
                      <m:rPr>
                        <m:sty m:val="p"/>
                      </m:rPr>
                      <a:rPr lang="en-US" sz="2000" i="0" dirty="0" smtClean="0">
                        <a:solidFill>
                          <a:schemeClr val="bg2">
                            <a:lumMod val="25000"/>
                          </a:schemeClr>
                        </a:solidFill>
                        <a:latin typeface="Cambria Math" panose="02040503050406030204" pitchFamily="18" charset="0"/>
                      </a:rPr>
                      <m:t>h</m:t>
                    </m:r>
                  </m:oMath>
                </a14:m>
                <a:r>
                  <a:rPr lang="en-US" sz="2000" dirty="0">
                    <a:solidFill>
                      <a:schemeClr val="bg2">
                        <a:lumMod val="25000"/>
                      </a:schemeClr>
                    </a:solidFill>
                  </a:rPr>
                  <a:t>?</a:t>
                </a:r>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738350" y="1371600"/>
                <a:ext cx="7872250" cy="5029200"/>
              </a:xfrm>
              <a:blipFill>
                <a:blip r:embed="rId3"/>
                <a:stretch>
                  <a:fillRect t="-970"/>
                </a:stretch>
              </a:blipFill>
            </p:spPr>
            <p:txBody>
              <a:bodyPr/>
              <a:lstStyle/>
              <a:p>
                <a:r>
                  <a:rPr lang="en-US">
                    <a:noFill/>
                  </a:rPr>
                  <a:t> </a:t>
                </a:r>
              </a:p>
            </p:txBody>
          </p:sp>
        </mc:Fallback>
      </mc:AlternateContent>
      <p:pic>
        <p:nvPicPr>
          <p:cNvPr id="9" name="Εικόνα 8">
            <a:extLst>
              <a:ext uri="{FF2B5EF4-FFF2-40B4-BE49-F238E27FC236}">
                <a16:creationId xmlns:a16="http://schemas.microsoft.com/office/drawing/2014/main" id="{4B84570D-E268-0939-E0C5-93439808E8D0}"/>
              </a:ext>
            </a:extLst>
          </p:cNvPr>
          <p:cNvPicPr>
            <a:picLocks noChangeAspect="1"/>
          </p:cNvPicPr>
          <p:nvPr/>
        </p:nvPicPr>
        <p:blipFill>
          <a:blip r:embed="rId4"/>
          <a:stretch>
            <a:fillRect/>
          </a:stretch>
        </p:blipFill>
        <p:spPr>
          <a:xfrm>
            <a:off x="5181600" y="3336126"/>
            <a:ext cx="3429000" cy="3145360"/>
          </a:xfrm>
          <a:prstGeom prst="rect">
            <a:avLst/>
          </a:prstGeom>
        </p:spPr>
      </p:pic>
      <mc:AlternateContent xmlns:mc="http://schemas.openxmlformats.org/markup-compatibility/2006">
        <mc:Choice xmlns:a14="http://schemas.microsoft.com/office/drawing/2010/main" Requires="a14">
          <p:sp>
            <p:nvSpPr>
              <p:cNvPr id="12" name="Rectangular Callout 12">
                <a:extLst>
                  <a:ext uri="{FF2B5EF4-FFF2-40B4-BE49-F238E27FC236}">
                    <a16:creationId xmlns:a16="http://schemas.microsoft.com/office/drawing/2014/main" id="{8B453C2A-6424-EF71-B02D-E1684CC19AE7}"/>
                  </a:ext>
                </a:extLst>
              </p:cNvPr>
              <p:cNvSpPr/>
              <p:nvPr/>
            </p:nvSpPr>
            <p:spPr>
              <a:xfrm>
                <a:off x="5943600" y="-19432"/>
                <a:ext cx="2773865" cy="914417"/>
              </a:xfrm>
              <a:prstGeom prst="wedgeRectCallout">
                <a:avLst>
                  <a:gd name="adj1" fmla="val -20833"/>
                  <a:gd name="adj2" fmla="val 93738"/>
                </a:avLst>
              </a:prstGeom>
              <a:solidFill>
                <a:srgbClr val="FFE5E5"/>
              </a:solidFill>
              <a:ln>
                <a:solidFill>
                  <a:srgbClr val="FF0000"/>
                </a:solidFill>
              </a:ln>
            </p:spPr>
            <p:txBody>
              <a:bodyPr wrap="square">
                <a:spAutoFit/>
              </a:bodyPr>
              <a:lstStyle/>
              <a:p>
                <a:pPr marL="525780" indent="-457200">
                  <a:buFont typeface="+mj-lt"/>
                  <a:buAutoNum type="arabicPeriod"/>
                </a:pPr>
                <a14:m>
                  <m:oMath xmlns:m="http://schemas.openxmlformats.org/officeDocument/2006/math">
                    <m:r>
                      <a:rPr lang="en-US" b="0" i="1" smtClean="0">
                        <a:solidFill>
                          <a:prstClr val="black"/>
                        </a:solidFill>
                        <a:latin typeface="Cambria Math" panose="02040503050406030204" pitchFamily="18" charset="0"/>
                      </a:rPr>
                      <m:t>𝑎</m:t>
                    </m:r>
                    <m:r>
                      <a:rPr lang="en-US" b="0" i="1" smtClean="0">
                        <a:solidFill>
                          <a:prstClr val="black"/>
                        </a:solidFill>
                        <a:latin typeface="Cambria Math" panose="02040503050406030204" pitchFamily="18" charset="0"/>
                      </a:rPr>
                      <m:t>=</m:t>
                    </m:r>
                    <m:f>
                      <m:fPr>
                        <m:ctrlPr>
                          <a:rPr lang="en-US" b="0" i="1" smtClean="0">
                            <a:solidFill>
                              <a:prstClr val="black"/>
                            </a:solidFill>
                            <a:latin typeface="Cambria Math" panose="02040503050406030204" pitchFamily="18" charset="0"/>
                          </a:rPr>
                        </m:ctrlPr>
                      </m:fPr>
                      <m:num>
                        <m:sSup>
                          <m:sSupPr>
                            <m:ctrlPr>
                              <a:rPr lang="en-US" b="0" i="1" smtClean="0">
                                <a:solidFill>
                                  <a:prstClr val="black"/>
                                </a:solidFill>
                                <a:latin typeface="Cambria Math" panose="02040503050406030204" pitchFamily="18" charset="0"/>
                              </a:rPr>
                            </m:ctrlPr>
                          </m:sSupPr>
                          <m:e>
                            <m:r>
                              <a:rPr lang="en-US" b="0" i="1" smtClean="0">
                                <a:solidFill>
                                  <a:prstClr val="black"/>
                                </a:solidFill>
                                <a:latin typeface="Cambria Math" panose="02040503050406030204" pitchFamily="18" charset="0"/>
                              </a:rPr>
                              <m:t>𝑢</m:t>
                            </m:r>
                          </m:e>
                          <m:sup>
                            <m:r>
                              <a:rPr lang="en-US" b="0" i="1" smtClean="0">
                                <a:solidFill>
                                  <a:prstClr val="black"/>
                                </a:solidFill>
                                <a:latin typeface="Cambria Math" panose="02040503050406030204" pitchFamily="18" charset="0"/>
                              </a:rPr>
                              <m:t>2</m:t>
                            </m:r>
                          </m:sup>
                        </m:sSup>
                      </m:num>
                      <m:den>
                        <m:r>
                          <a:rPr lang="en-US" b="0" i="1" smtClean="0">
                            <a:solidFill>
                              <a:prstClr val="black"/>
                            </a:solidFill>
                            <a:latin typeface="Cambria Math" panose="02040503050406030204" pitchFamily="18" charset="0"/>
                          </a:rPr>
                          <m:t>𝑟</m:t>
                        </m:r>
                      </m:den>
                    </m:f>
                    <m:r>
                      <a:rPr lang="en-US" b="0" i="1" smtClean="0">
                        <a:solidFill>
                          <a:prstClr val="black"/>
                        </a:solidFill>
                        <a:latin typeface="Cambria Math" panose="02040503050406030204" pitchFamily="18" charset="0"/>
                      </a:rPr>
                      <m:t>=</m:t>
                    </m:r>
                    <m:r>
                      <a:rPr lang="en-US" b="0" i="1" smtClean="0">
                        <a:solidFill>
                          <a:prstClr val="black"/>
                        </a:solidFill>
                        <a:latin typeface="Cambria Math" panose="02040503050406030204" pitchFamily="18" charset="0"/>
                      </a:rPr>
                      <m:t>𝑟</m:t>
                    </m:r>
                    <m:sSup>
                      <m:sSupPr>
                        <m:ctrlPr>
                          <a:rPr lang="en-US" b="0" i="1" smtClean="0">
                            <a:solidFill>
                              <a:prstClr val="black"/>
                            </a:solidFill>
                            <a:latin typeface="Cambria Math" panose="02040503050406030204" pitchFamily="18" charset="0"/>
                          </a:rPr>
                        </m:ctrlPr>
                      </m:sSupPr>
                      <m:e>
                        <m:r>
                          <a:rPr lang="en-US" b="0" i="1" smtClean="0">
                            <a:solidFill>
                              <a:prstClr val="black"/>
                            </a:solidFill>
                            <a:latin typeface="Cambria Math" panose="02040503050406030204" pitchFamily="18" charset="0"/>
                          </a:rPr>
                          <m:t>𝜔</m:t>
                        </m:r>
                      </m:e>
                      <m:sup>
                        <m:r>
                          <a:rPr lang="en-US" b="0" i="1" smtClean="0">
                            <a:solidFill>
                              <a:prstClr val="black"/>
                            </a:solidFill>
                            <a:latin typeface="Cambria Math" panose="02040503050406030204" pitchFamily="18" charset="0"/>
                          </a:rPr>
                          <m:t>2</m:t>
                        </m:r>
                      </m:sup>
                    </m:sSup>
                    <m:r>
                      <a:rPr lang="en-US" b="0" i="1" smtClean="0">
                        <a:solidFill>
                          <a:prstClr val="black"/>
                        </a:solidFill>
                        <a:latin typeface="Cambria Math" panose="02040503050406030204" pitchFamily="18" charset="0"/>
                      </a:rPr>
                      <m:t>=</m:t>
                    </m:r>
                    <m:f>
                      <m:fPr>
                        <m:ctrlPr>
                          <a:rPr lang="en-US" b="0" i="1" smtClean="0">
                            <a:solidFill>
                              <a:prstClr val="black"/>
                            </a:solidFill>
                            <a:latin typeface="Cambria Math" panose="02040503050406030204" pitchFamily="18" charset="0"/>
                          </a:rPr>
                        </m:ctrlPr>
                      </m:fPr>
                      <m:num>
                        <m:r>
                          <a:rPr lang="en-US" b="0" i="1" smtClean="0">
                            <a:solidFill>
                              <a:prstClr val="black"/>
                            </a:solidFill>
                            <a:latin typeface="Cambria Math" panose="02040503050406030204" pitchFamily="18" charset="0"/>
                          </a:rPr>
                          <m:t>4</m:t>
                        </m:r>
                        <m:sSup>
                          <m:sSupPr>
                            <m:ctrlPr>
                              <a:rPr lang="en-US" b="0" i="1" smtClean="0">
                                <a:solidFill>
                                  <a:prstClr val="black"/>
                                </a:solidFill>
                                <a:latin typeface="Cambria Math" panose="02040503050406030204" pitchFamily="18" charset="0"/>
                              </a:rPr>
                            </m:ctrlPr>
                          </m:sSupPr>
                          <m:e>
                            <m:r>
                              <a:rPr lang="en-US" b="0" i="1" smtClean="0">
                                <a:solidFill>
                                  <a:prstClr val="black"/>
                                </a:solidFill>
                                <a:latin typeface="Cambria Math" panose="02040503050406030204" pitchFamily="18" charset="0"/>
                              </a:rPr>
                              <m:t>𝜋</m:t>
                            </m:r>
                          </m:e>
                          <m:sup>
                            <m:r>
                              <a:rPr lang="en-US" b="0" i="1" smtClean="0">
                                <a:solidFill>
                                  <a:prstClr val="black"/>
                                </a:solidFill>
                                <a:latin typeface="Cambria Math" panose="02040503050406030204" pitchFamily="18" charset="0"/>
                              </a:rPr>
                              <m:t>2</m:t>
                            </m:r>
                          </m:sup>
                        </m:sSup>
                        <m:r>
                          <a:rPr lang="en-US" b="0" i="1" smtClean="0">
                            <a:solidFill>
                              <a:prstClr val="black"/>
                            </a:solidFill>
                            <a:latin typeface="Cambria Math" panose="02040503050406030204" pitchFamily="18" charset="0"/>
                          </a:rPr>
                          <m:t>𝑟</m:t>
                        </m:r>
                      </m:num>
                      <m:den>
                        <m:sSup>
                          <m:sSupPr>
                            <m:ctrlPr>
                              <a:rPr lang="en-US" b="0" i="1" smtClean="0">
                                <a:solidFill>
                                  <a:prstClr val="black"/>
                                </a:solidFill>
                                <a:latin typeface="Cambria Math" panose="02040503050406030204" pitchFamily="18" charset="0"/>
                              </a:rPr>
                            </m:ctrlPr>
                          </m:sSupPr>
                          <m:e>
                            <m:r>
                              <a:rPr lang="en-US" b="0" i="1" smtClean="0">
                                <a:solidFill>
                                  <a:prstClr val="black"/>
                                </a:solidFill>
                                <a:latin typeface="Cambria Math" panose="02040503050406030204" pitchFamily="18" charset="0"/>
                              </a:rPr>
                              <m:t>𝑇</m:t>
                            </m:r>
                          </m:e>
                          <m:sup>
                            <m:r>
                              <a:rPr lang="en-US" b="0" i="1" smtClean="0">
                                <a:solidFill>
                                  <a:prstClr val="black"/>
                                </a:solidFill>
                                <a:latin typeface="Cambria Math" panose="02040503050406030204" pitchFamily="18" charset="0"/>
                              </a:rPr>
                              <m:t>2</m:t>
                            </m:r>
                          </m:sup>
                        </m:sSup>
                      </m:den>
                    </m:f>
                  </m:oMath>
                </a14:m>
                <a:endParaRPr lang="en-US" i="1" dirty="0">
                  <a:solidFill>
                    <a:prstClr val="black"/>
                  </a:solidFill>
                  <a:latin typeface="Cambria Math" panose="02040503050406030204" pitchFamily="18" charset="0"/>
                </a:endParaRPr>
              </a:p>
              <a:p>
                <a:pPr marL="525780" indent="-457200">
                  <a:buFont typeface="+mj-lt"/>
                  <a:buAutoNum type="arabicPeriod"/>
                </a:pPr>
                <a14:m>
                  <m:oMath xmlns:m="http://schemas.openxmlformats.org/officeDocument/2006/math">
                    <m:r>
                      <a:rPr lang="en-US" b="0" i="1" smtClean="0">
                        <a:solidFill>
                          <a:prstClr val="black"/>
                        </a:solidFill>
                        <a:latin typeface="Cambria Math" panose="02040503050406030204" pitchFamily="18" charset="0"/>
                      </a:rPr>
                      <m:t>𝑢</m:t>
                    </m:r>
                    <m:r>
                      <a:rPr lang="en-US" b="0" i="1" smtClean="0">
                        <a:solidFill>
                          <a:prstClr val="black"/>
                        </a:solidFill>
                        <a:latin typeface="Cambria Math" panose="02040503050406030204" pitchFamily="18" charset="0"/>
                      </a:rPr>
                      <m:t>=</m:t>
                    </m:r>
                    <m:f>
                      <m:fPr>
                        <m:ctrlPr>
                          <a:rPr lang="en-US" b="0" i="1" smtClean="0">
                            <a:solidFill>
                              <a:prstClr val="black"/>
                            </a:solidFill>
                            <a:latin typeface="Cambria Math" panose="02040503050406030204" pitchFamily="18" charset="0"/>
                          </a:rPr>
                        </m:ctrlPr>
                      </m:fPr>
                      <m:num>
                        <m:r>
                          <a:rPr lang="en-US" b="0" i="1" smtClean="0">
                            <a:solidFill>
                              <a:prstClr val="black"/>
                            </a:solidFill>
                            <a:latin typeface="Cambria Math" panose="02040503050406030204" pitchFamily="18" charset="0"/>
                          </a:rPr>
                          <m:t>2</m:t>
                        </m:r>
                        <m:r>
                          <a:rPr lang="en-US" b="0" i="1" smtClean="0">
                            <a:solidFill>
                              <a:prstClr val="black"/>
                            </a:solidFill>
                            <a:latin typeface="Cambria Math" panose="02040503050406030204" pitchFamily="18" charset="0"/>
                          </a:rPr>
                          <m:t>𝜋</m:t>
                        </m:r>
                        <m:r>
                          <a:rPr lang="en-US" b="0" i="1" smtClean="0">
                            <a:solidFill>
                              <a:prstClr val="black"/>
                            </a:solidFill>
                            <a:latin typeface="Cambria Math" panose="02040503050406030204" pitchFamily="18" charset="0"/>
                          </a:rPr>
                          <m:t>𝑟</m:t>
                        </m:r>
                      </m:num>
                      <m:den>
                        <m:r>
                          <a:rPr lang="en-US" b="0" i="1" smtClean="0">
                            <a:solidFill>
                              <a:prstClr val="black"/>
                            </a:solidFill>
                            <a:latin typeface="Cambria Math" panose="02040503050406030204" pitchFamily="18" charset="0"/>
                          </a:rPr>
                          <m:t>𝑇</m:t>
                        </m:r>
                      </m:den>
                    </m:f>
                    <m:r>
                      <a:rPr lang="en-US" b="0" i="1" smtClean="0">
                        <a:solidFill>
                          <a:prstClr val="black"/>
                        </a:solidFill>
                        <a:latin typeface="Cambria Math" panose="02040503050406030204" pitchFamily="18" charset="0"/>
                      </a:rPr>
                      <m:t>=</m:t>
                    </m:r>
                    <m:r>
                      <a:rPr lang="en-US" b="0" i="1" smtClean="0">
                        <a:solidFill>
                          <a:prstClr val="black"/>
                        </a:solidFill>
                        <a:latin typeface="Cambria Math" panose="02040503050406030204" pitchFamily="18" charset="0"/>
                      </a:rPr>
                      <m:t>𝑟</m:t>
                    </m:r>
                    <m:r>
                      <a:rPr lang="en-US" b="0" i="1" smtClean="0">
                        <a:solidFill>
                          <a:prstClr val="black"/>
                        </a:solidFill>
                        <a:latin typeface="Cambria Math" panose="02040503050406030204" pitchFamily="18" charset="0"/>
                      </a:rPr>
                      <m:t>𝜔</m:t>
                    </m:r>
                  </m:oMath>
                </a14:m>
                <a:endParaRPr lang="en-US" dirty="0">
                  <a:solidFill>
                    <a:prstClr val="black"/>
                  </a:solidFill>
                </a:endParaRPr>
              </a:p>
            </p:txBody>
          </p:sp>
        </mc:Choice>
        <mc:Fallback>
          <p:sp>
            <p:nvSpPr>
              <p:cNvPr id="12" name="Rectangular Callout 12">
                <a:extLst>
                  <a:ext uri="{FF2B5EF4-FFF2-40B4-BE49-F238E27FC236}">
                    <a16:creationId xmlns:a16="http://schemas.microsoft.com/office/drawing/2014/main" id="{8B453C2A-6424-EF71-B02D-E1684CC19AE7}"/>
                  </a:ext>
                </a:extLst>
              </p:cNvPr>
              <p:cNvSpPr>
                <a:spLocks noRot="1" noChangeAspect="1" noMove="1" noResize="1" noEditPoints="1" noAdjustHandles="1" noChangeArrowheads="1" noChangeShapeType="1" noTextEdit="1"/>
              </p:cNvSpPr>
              <p:nvPr/>
            </p:nvSpPr>
            <p:spPr>
              <a:xfrm>
                <a:off x="5943600" y="-19432"/>
                <a:ext cx="2773865" cy="914417"/>
              </a:xfrm>
              <a:prstGeom prst="wedgeRectCallout">
                <a:avLst>
                  <a:gd name="adj1" fmla="val -20833"/>
                  <a:gd name="adj2" fmla="val 93738"/>
                </a:avLst>
              </a:prstGeom>
              <a:blipFill>
                <a:blip r:embed="rId5"/>
                <a:stretch>
                  <a:fillRect/>
                </a:stretch>
              </a:blipFill>
              <a:ln>
                <a:solidFill>
                  <a:srgbClr val="FF0000"/>
                </a:solidFill>
              </a:ln>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6">
            <p14:nvContentPartPr>
              <p14:cNvPr id="4" name="Ink 3"/>
              <p14:cNvContentPartPr/>
              <p14:nvPr/>
            </p14:nvContentPartPr>
            <p14:xfrm>
              <a:off x="533400" y="465271"/>
              <a:ext cx="7054920" cy="4903920"/>
            </p14:xfrm>
          </p:contentPart>
        </mc:Choice>
        <mc:Fallback xmlns="">
          <p:pic>
            <p:nvPicPr>
              <p:cNvPr id="4" name="Ink 3"/>
              <p:cNvPicPr/>
              <p:nvPr/>
            </p:nvPicPr>
            <p:blipFill>
              <a:blip r:embed="rId7"/>
              <a:stretch>
                <a:fillRect/>
              </a:stretch>
            </p:blipFill>
            <p:spPr>
              <a:xfrm>
                <a:off x="528000" y="458071"/>
                <a:ext cx="7069320" cy="49215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p14:cNvContentPartPr/>
              <p14:nvPr/>
            </p14:nvContentPartPr>
            <p14:xfrm>
              <a:off x="452160" y="5579280"/>
              <a:ext cx="4360680" cy="852480"/>
            </p14:xfrm>
          </p:contentPart>
        </mc:Choice>
        <mc:Fallback xmlns="">
          <p:pic>
            <p:nvPicPr>
              <p:cNvPr id="5" name="Ink 4"/>
              <p:cNvPicPr/>
              <p:nvPr/>
            </p:nvPicPr>
            <p:blipFill>
              <a:blip r:embed="rId9"/>
              <a:stretch>
                <a:fillRect/>
              </a:stretch>
            </p:blipFill>
            <p:spPr>
              <a:xfrm>
                <a:off x="443880" y="5573880"/>
                <a:ext cx="4376880" cy="865800"/>
              </a:xfrm>
              <a:prstGeom prst="rect">
                <a:avLst/>
              </a:prstGeom>
            </p:spPr>
          </p:pic>
        </mc:Fallback>
      </mc:AlternateContent>
    </p:spTree>
    <p:extLst>
      <p:ext uri="{BB962C8B-B14F-4D97-AF65-F5344CB8AC3E}">
        <p14:creationId xmlns:p14="http://schemas.microsoft.com/office/powerpoint/2010/main" val="28819418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Κίνηση σε Δυο Διαστάσεις</a:t>
            </a:r>
          </a:p>
        </p:txBody>
      </p:sp>
      <p:sp>
        <p:nvSpPr>
          <p:cNvPr id="3" name="Θέση περιεχομένου 2"/>
          <p:cNvSpPr>
            <a:spLocks noGrp="1"/>
          </p:cNvSpPr>
          <p:nvPr>
            <p:ph idx="1"/>
          </p:nvPr>
        </p:nvSpPr>
        <p:spPr>
          <a:xfrm>
            <a:off x="738350" y="1371600"/>
            <a:ext cx="7872250" cy="5029200"/>
          </a:xfrm>
        </p:spPr>
        <p:txBody>
          <a:bodyPr>
            <a:normAutofit/>
          </a:bodyPr>
          <a:lstStyle/>
          <a:p>
            <a:r>
              <a:rPr lang="el-GR" b="1" u="sng" dirty="0"/>
              <a:t>Παράδειγμα:</a:t>
            </a:r>
          </a:p>
          <a:p>
            <a:r>
              <a:rPr lang="el-GR" sz="2200" dirty="0" smtClean="0">
                <a:solidFill>
                  <a:schemeClr val="bg2">
                    <a:lumMod val="25000"/>
                  </a:schemeClr>
                </a:solidFill>
              </a:rPr>
              <a:t>Σημείωση: γιατί υποθέσαμε νωρίτερα ότι η γραμμική ταχύτητα της άκρης της ρόδας είναι ίδια</a:t>
            </a:r>
            <a:r>
              <a:rPr lang="en-BS" sz="2200" dirty="0" smtClean="0">
                <a:solidFill>
                  <a:schemeClr val="bg2">
                    <a:lumMod val="25000"/>
                  </a:schemeClr>
                </a:solidFill>
              </a:rPr>
              <a:t> </a:t>
            </a:r>
            <a:r>
              <a:rPr lang="el-GR" sz="2200" dirty="0" smtClean="0">
                <a:solidFill>
                  <a:schemeClr val="bg2">
                    <a:lumMod val="25000"/>
                  </a:schemeClr>
                </a:solidFill>
              </a:rPr>
              <a:t>σε μέτρο με την ταχύτητα κινησης του οχήματος προς τα δεξιά?</a:t>
            </a:r>
            <a:r>
              <a:rPr lang="en-BS" sz="2200" dirty="0" smtClean="0">
                <a:solidFill>
                  <a:schemeClr val="bg2">
                    <a:lumMod val="25000"/>
                  </a:schemeClr>
                </a:solidFill>
              </a:rPr>
              <a:t> </a:t>
            </a:r>
            <a:r>
              <a:rPr lang="el-GR" sz="2200" dirty="0" smtClean="0">
                <a:solidFill>
                  <a:schemeClr val="bg2">
                    <a:lumMod val="25000"/>
                  </a:schemeClr>
                </a:solidFill>
              </a:rPr>
              <a:t>Σκεφτείτε ένα τανκ με αυτές της «πεπλατυσμένες» ρόδες (ερπύστριες). Θεωρείστε ένα «χαλίκι» επάνω τους και φανταστείτε τις να κινούν το όχημα προς τα δεξιά. Το χαλίκι και το όχημα δε θα έχουν την ίδια ταχύτητα</a:t>
            </a:r>
            <a:r>
              <a:rPr lang="en-BS" sz="2200" dirty="0" smtClean="0">
                <a:solidFill>
                  <a:schemeClr val="bg2">
                    <a:lumMod val="25000"/>
                  </a:schemeClr>
                </a:solidFill>
              </a:rPr>
              <a:t> </a:t>
            </a:r>
            <a:r>
              <a:rPr lang="el-GR" sz="2200" dirty="0" smtClean="0">
                <a:solidFill>
                  <a:schemeClr val="bg2">
                    <a:lumMod val="25000"/>
                  </a:schemeClr>
                </a:solidFill>
              </a:rPr>
              <a:t>κατά μέτρο? </a:t>
            </a:r>
            <a:r>
              <a:rPr lang="el-GR" sz="2200" dirty="0" smtClean="0">
                <a:solidFill>
                  <a:schemeClr val="bg2">
                    <a:lumMod val="25000"/>
                  </a:schemeClr>
                </a:solidFill>
                <a:sym typeface="Wingdings" panose="05000000000000000000" pitchFamily="2" charset="2"/>
              </a:rPr>
              <a:t> </a:t>
            </a:r>
            <a:endParaRPr lang="el-GR" sz="2200" dirty="0" smtClean="0">
              <a:solidFill>
                <a:schemeClr val="bg2">
                  <a:lumMod val="25000"/>
                </a:schemeClr>
              </a:solidFill>
            </a:endParaRPr>
          </a:p>
          <a:p>
            <a:pPr lvl="1"/>
            <a:endParaRPr lang="en-US" sz="2000" dirty="0">
              <a:solidFill>
                <a:schemeClr val="bg2">
                  <a:lumMod val="25000"/>
                </a:schemeClr>
              </a:solidFill>
            </a:endParaRPr>
          </a:p>
        </p:txBody>
      </p:sp>
      <mc:AlternateContent xmlns:mc="http://schemas.openxmlformats.org/markup-compatibility/2006">
        <mc:Choice xmlns:a14="http://schemas.microsoft.com/office/drawing/2010/main" Requires="a14">
          <p:sp>
            <p:nvSpPr>
              <p:cNvPr id="12" name="Rectangular Callout 12">
                <a:extLst>
                  <a:ext uri="{FF2B5EF4-FFF2-40B4-BE49-F238E27FC236}">
                    <a16:creationId xmlns:a16="http://schemas.microsoft.com/office/drawing/2014/main" id="{8B453C2A-6424-EF71-B02D-E1684CC19AE7}"/>
                  </a:ext>
                </a:extLst>
              </p:cNvPr>
              <p:cNvSpPr/>
              <p:nvPr/>
            </p:nvSpPr>
            <p:spPr>
              <a:xfrm>
                <a:off x="5943600" y="-19432"/>
                <a:ext cx="2773865" cy="914417"/>
              </a:xfrm>
              <a:prstGeom prst="wedgeRectCallout">
                <a:avLst>
                  <a:gd name="adj1" fmla="val -20833"/>
                  <a:gd name="adj2" fmla="val 93738"/>
                </a:avLst>
              </a:prstGeom>
              <a:solidFill>
                <a:srgbClr val="FFE5E5"/>
              </a:solidFill>
              <a:ln>
                <a:solidFill>
                  <a:srgbClr val="FF0000"/>
                </a:solidFill>
              </a:ln>
            </p:spPr>
            <p:txBody>
              <a:bodyPr wrap="square">
                <a:spAutoFit/>
              </a:bodyPr>
              <a:lstStyle/>
              <a:p>
                <a:pPr marL="525780" indent="-457200">
                  <a:buFont typeface="+mj-lt"/>
                  <a:buAutoNum type="arabicPeriod"/>
                </a:pPr>
                <a14:m>
                  <m:oMath xmlns:m="http://schemas.openxmlformats.org/officeDocument/2006/math">
                    <m:r>
                      <a:rPr lang="en-US" b="0" i="1" smtClean="0">
                        <a:solidFill>
                          <a:prstClr val="black"/>
                        </a:solidFill>
                        <a:latin typeface="Cambria Math" panose="02040503050406030204" pitchFamily="18" charset="0"/>
                      </a:rPr>
                      <m:t>𝑎</m:t>
                    </m:r>
                    <m:r>
                      <a:rPr lang="en-US" b="0" i="1" smtClean="0">
                        <a:solidFill>
                          <a:prstClr val="black"/>
                        </a:solidFill>
                        <a:latin typeface="Cambria Math" panose="02040503050406030204" pitchFamily="18" charset="0"/>
                      </a:rPr>
                      <m:t>=</m:t>
                    </m:r>
                    <m:f>
                      <m:fPr>
                        <m:ctrlPr>
                          <a:rPr lang="en-US" b="0" i="1" smtClean="0">
                            <a:solidFill>
                              <a:prstClr val="black"/>
                            </a:solidFill>
                            <a:latin typeface="Cambria Math" panose="02040503050406030204" pitchFamily="18" charset="0"/>
                          </a:rPr>
                        </m:ctrlPr>
                      </m:fPr>
                      <m:num>
                        <m:sSup>
                          <m:sSupPr>
                            <m:ctrlPr>
                              <a:rPr lang="en-US" b="0" i="1" smtClean="0">
                                <a:solidFill>
                                  <a:prstClr val="black"/>
                                </a:solidFill>
                                <a:latin typeface="Cambria Math" panose="02040503050406030204" pitchFamily="18" charset="0"/>
                              </a:rPr>
                            </m:ctrlPr>
                          </m:sSupPr>
                          <m:e>
                            <m:r>
                              <a:rPr lang="en-US" b="0" i="1" smtClean="0">
                                <a:solidFill>
                                  <a:prstClr val="black"/>
                                </a:solidFill>
                                <a:latin typeface="Cambria Math" panose="02040503050406030204" pitchFamily="18" charset="0"/>
                              </a:rPr>
                              <m:t>𝑢</m:t>
                            </m:r>
                          </m:e>
                          <m:sup>
                            <m:r>
                              <a:rPr lang="en-US" b="0" i="1" smtClean="0">
                                <a:solidFill>
                                  <a:prstClr val="black"/>
                                </a:solidFill>
                                <a:latin typeface="Cambria Math" panose="02040503050406030204" pitchFamily="18" charset="0"/>
                              </a:rPr>
                              <m:t>2</m:t>
                            </m:r>
                          </m:sup>
                        </m:sSup>
                      </m:num>
                      <m:den>
                        <m:r>
                          <a:rPr lang="en-US" b="0" i="1" smtClean="0">
                            <a:solidFill>
                              <a:prstClr val="black"/>
                            </a:solidFill>
                            <a:latin typeface="Cambria Math" panose="02040503050406030204" pitchFamily="18" charset="0"/>
                          </a:rPr>
                          <m:t>𝑟</m:t>
                        </m:r>
                      </m:den>
                    </m:f>
                    <m:r>
                      <a:rPr lang="en-US" b="0" i="1" smtClean="0">
                        <a:solidFill>
                          <a:prstClr val="black"/>
                        </a:solidFill>
                        <a:latin typeface="Cambria Math" panose="02040503050406030204" pitchFamily="18" charset="0"/>
                      </a:rPr>
                      <m:t>=</m:t>
                    </m:r>
                    <m:r>
                      <a:rPr lang="en-US" b="0" i="1" smtClean="0">
                        <a:solidFill>
                          <a:prstClr val="black"/>
                        </a:solidFill>
                        <a:latin typeface="Cambria Math" panose="02040503050406030204" pitchFamily="18" charset="0"/>
                      </a:rPr>
                      <m:t>𝑟</m:t>
                    </m:r>
                    <m:sSup>
                      <m:sSupPr>
                        <m:ctrlPr>
                          <a:rPr lang="en-US" b="0" i="1" smtClean="0">
                            <a:solidFill>
                              <a:prstClr val="black"/>
                            </a:solidFill>
                            <a:latin typeface="Cambria Math" panose="02040503050406030204" pitchFamily="18" charset="0"/>
                          </a:rPr>
                        </m:ctrlPr>
                      </m:sSupPr>
                      <m:e>
                        <m:r>
                          <a:rPr lang="en-US" b="0" i="1" smtClean="0">
                            <a:solidFill>
                              <a:prstClr val="black"/>
                            </a:solidFill>
                            <a:latin typeface="Cambria Math" panose="02040503050406030204" pitchFamily="18" charset="0"/>
                          </a:rPr>
                          <m:t>𝜔</m:t>
                        </m:r>
                      </m:e>
                      <m:sup>
                        <m:r>
                          <a:rPr lang="en-US" b="0" i="1" smtClean="0">
                            <a:solidFill>
                              <a:prstClr val="black"/>
                            </a:solidFill>
                            <a:latin typeface="Cambria Math" panose="02040503050406030204" pitchFamily="18" charset="0"/>
                          </a:rPr>
                          <m:t>2</m:t>
                        </m:r>
                      </m:sup>
                    </m:sSup>
                    <m:r>
                      <a:rPr lang="en-US" b="0" i="1" smtClean="0">
                        <a:solidFill>
                          <a:prstClr val="black"/>
                        </a:solidFill>
                        <a:latin typeface="Cambria Math" panose="02040503050406030204" pitchFamily="18" charset="0"/>
                      </a:rPr>
                      <m:t>=</m:t>
                    </m:r>
                    <m:f>
                      <m:fPr>
                        <m:ctrlPr>
                          <a:rPr lang="en-US" b="0" i="1" smtClean="0">
                            <a:solidFill>
                              <a:prstClr val="black"/>
                            </a:solidFill>
                            <a:latin typeface="Cambria Math" panose="02040503050406030204" pitchFamily="18" charset="0"/>
                          </a:rPr>
                        </m:ctrlPr>
                      </m:fPr>
                      <m:num>
                        <m:r>
                          <a:rPr lang="en-US" b="0" i="1" smtClean="0">
                            <a:solidFill>
                              <a:prstClr val="black"/>
                            </a:solidFill>
                            <a:latin typeface="Cambria Math" panose="02040503050406030204" pitchFamily="18" charset="0"/>
                          </a:rPr>
                          <m:t>4</m:t>
                        </m:r>
                        <m:sSup>
                          <m:sSupPr>
                            <m:ctrlPr>
                              <a:rPr lang="en-US" b="0" i="1" smtClean="0">
                                <a:solidFill>
                                  <a:prstClr val="black"/>
                                </a:solidFill>
                                <a:latin typeface="Cambria Math" panose="02040503050406030204" pitchFamily="18" charset="0"/>
                              </a:rPr>
                            </m:ctrlPr>
                          </m:sSupPr>
                          <m:e>
                            <m:r>
                              <a:rPr lang="en-US" b="0" i="1" smtClean="0">
                                <a:solidFill>
                                  <a:prstClr val="black"/>
                                </a:solidFill>
                                <a:latin typeface="Cambria Math" panose="02040503050406030204" pitchFamily="18" charset="0"/>
                              </a:rPr>
                              <m:t>𝜋</m:t>
                            </m:r>
                          </m:e>
                          <m:sup>
                            <m:r>
                              <a:rPr lang="en-US" b="0" i="1" smtClean="0">
                                <a:solidFill>
                                  <a:prstClr val="black"/>
                                </a:solidFill>
                                <a:latin typeface="Cambria Math" panose="02040503050406030204" pitchFamily="18" charset="0"/>
                              </a:rPr>
                              <m:t>2</m:t>
                            </m:r>
                          </m:sup>
                        </m:sSup>
                        <m:r>
                          <a:rPr lang="en-US" b="0" i="1" smtClean="0">
                            <a:solidFill>
                              <a:prstClr val="black"/>
                            </a:solidFill>
                            <a:latin typeface="Cambria Math" panose="02040503050406030204" pitchFamily="18" charset="0"/>
                          </a:rPr>
                          <m:t>𝑟</m:t>
                        </m:r>
                      </m:num>
                      <m:den>
                        <m:sSup>
                          <m:sSupPr>
                            <m:ctrlPr>
                              <a:rPr lang="en-US" b="0" i="1" smtClean="0">
                                <a:solidFill>
                                  <a:prstClr val="black"/>
                                </a:solidFill>
                                <a:latin typeface="Cambria Math" panose="02040503050406030204" pitchFamily="18" charset="0"/>
                              </a:rPr>
                            </m:ctrlPr>
                          </m:sSupPr>
                          <m:e>
                            <m:r>
                              <a:rPr lang="en-US" b="0" i="1" smtClean="0">
                                <a:solidFill>
                                  <a:prstClr val="black"/>
                                </a:solidFill>
                                <a:latin typeface="Cambria Math" panose="02040503050406030204" pitchFamily="18" charset="0"/>
                              </a:rPr>
                              <m:t>𝑇</m:t>
                            </m:r>
                          </m:e>
                          <m:sup>
                            <m:r>
                              <a:rPr lang="en-US" b="0" i="1" smtClean="0">
                                <a:solidFill>
                                  <a:prstClr val="black"/>
                                </a:solidFill>
                                <a:latin typeface="Cambria Math" panose="02040503050406030204" pitchFamily="18" charset="0"/>
                              </a:rPr>
                              <m:t>2</m:t>
                            </m:r>
                          </m:sup>
                        </m:sSup>
                      </m:den>
                    </m:f>
                  </m:oMath>
                </a14:m>
                <a:endParaRPr lang="en-US" i="1" dirty="0">
                  <a:solidFill>
                    <a:prstClr val="black"/>
                  </a:solidFill>
                  <a:latin typeface="Cambria Math" panose="02040503050406030204" pitchFamily="18" charset="0"/>
                </a:endParaRPr>
              </a:p>
              <a:p>
                <a:pPr marL="525780" indent="-457200">
                  <a:buFont typeface="+mj-lt"/>
                  <a:buAutoNum type="arabicPeriod"/>
                </a:pPr>
                <a14:m>
                  <m:oMath xmlns:m="http://schemas.openxmlformats.org/officeDocument/2006/math">
                    <m:r>
                      <a:rPr lang="en-US" b="0" i="1" smtClean="0">
                        <a:solidFill>
                          <a:prstClr val="black"/>
                        </a:solidFill>
                        <a:latin typeface="Cambria Math" panose="02040503050406030204" pitchFamily="18" charset="0"/>
                      </a:rPr>
                      <m:t>𝑢</m:t>
                    </m:r>
                    <m:r>
                      <a:rPr lang="en-US" b="0" i="1" smtClean="0">
                        <a:solidFill>
                          <a:prstClr val="black"/>
                        </a:solidFill>
                        <a:latin typeface="Cambria Math" panose="02040503050406030204" pitchFamily="18" charset="0"/>
                      </a:rPr>
                      <m:t>=</m:t>
                    </m:r>
                    <m:f>
                      <m:fPr>
                        <m:ctrlPr>
                          <a:rPr lang="en-US" b="0" i="1" smtClean="0">
                            <a:solidFill>
                              <a:prstClr val="black"/>
                            </a:solidFill>
                            <a:latin typeface="Cambria Math" panose="02040503050406030204" pitchFamily="18" charset="0"/>
                          </a:rPr>
                        </m:ctrlPr>
                      </m:fPr>
                      <m:num>
                        <m:r>
                          <a:rPr lang="en-US" b="0" i="1" smtClean="0">
                            <a:solidFill>
                              <a:prstClr val="black"/>
                            </a:solidFill>
                            <a:latin typeface="Cambria Math" panose="02040503050406030204" pitchFamily="18" charset="0"/>
                          </a:rPr>
                          <m:t>2</m:t>
                        </m:r>
                        <m:r>
                          <a:rPr lang="en-US" b="0" i="1" smtClean="0">
                            <a:solidFill>
                              <a:prstClr val="black"/>
                            </a:solidFill>
                            <a:latin typeface="Cambria Math" panose="02040503050406030204" pitchFamily="18" charset="0"/>
                          </a:rPr>
                          <m:t>𝜋</m:t>
                        </m:r>
                        <m:r>
                          <a:rPr lang="en-US" b="0" i="1" smtClean="0">
                            <a:solidFill>
                              <a:prstClr val="black"/>
                            </a:solidFill>
                            <a:latin typeface="Cambria Math" panose="02040503050406030204" pitchFamily="18" charset="0"/>
                          </a:rPr>
                          <m:t>𝑟</m:t>
                        </m:r>
                      </m:num>
                      <m:den>
                        <m:r>
                          <a:rPr lang="en-US" b="0" i="1" smtClean="0">
                            <a:solidFill>
                              <a:prstClr val="black"/>
                            </a:solidFill>
                            <a:latin typeface="Cambria Math" panose="02040503050406030204" pitchFamily="18" charset="0"/>
                          </a:rPr>
                          <m:t>𝑇</m:t>
                        </m:r>
                      </m:den>
                    </m:f>
                    <m:r>
                      <a:rPr lang="en-US" b="0" i="1" smtClean="0">
                        <a:solidFill>
                          <a:prstClr val="black"/>
                        </a:solidFill>
                        <a:latin typeface="Cambria Math" panose="02040503050406030204" pitchFamily="18" charset="0"/>
                      </a:rPr>
                      <m:t>=</m:t>
                    </m:r>
                    <m:r>
                      <a:rPr lang="en-US" b="0" i="1" smtClean="0">
                        <a:solidFill>
                          <a:prstClr val="black"/>
                        </a:solidFill>
                        <a:latin typeface="Cambria Math" panose="02040503050406030204" pitchFamily="18" charset="0"/>
                      </a:rPr>
                      <m:t>𝑟</m:t>
                    </m:r>
                    <m:r>
                      <a:rPr lang="en-US" b="0" i="1" smtClean="0">
                        <a:solidFill>
                          <a:prstClr val="black"/>
                        </a:solidFill>
                        <a:latin typeface="Cambria Math" panose="02040503050406030204" pitchFamily="18" charset="0"/>
                      </a:rPr>
                      <m:t>𝜔</m:t>
                    </m:r>
                  </m:oMath>
                </a14:m>
                <a:endParaRPr lang="en-US" dirty="0">
                  <a:solidFill>
                    <a:prstClr val="black"/>
                  </a:solidFill>
                </a:endParaRPr>
              </a:p>
            </p:txBody>
          </p:sp>
        </mc:Choice>
        <mc:Fallback>
          <p:sp>
            <p:nvSpPr>
              <p:cNvPr id="12" name="Rectangular Callout 12">
                <a:extLst>
                  <a:ext uri="{FF2B5EF4-FFF2-40B4-BE49-F238E27FC236}">
                    <a16:creationId xmlns:a16="http://schemas.microsoft.com/office/drawing/2014/main" id="{8B453C2A-6424-EF71-B02D-E1684CC19AE7}"/>
                  </a:ext>
                </a:extLst>
              </p:cNvPr>
              <p:cNvSpPr>
                <a:spLocks noRot="1" noChangeAspect="1" noMove="1" noResize="1" noEditPoints="1" noAdjustHandles="1" noChangeArrowheads="1" noChangeShapeType="1" noTextEdit="1"/>
              </p:cNvSpPr>
              <p:nvPr/>
            </p:nvSpPr>
            <p:spPr>
              <a:xfrm>
                <a:off x="5943600" y="-19432"/>
                <a:ext cx="2773865" cy="914417"/>
              </a:xfrm>
              <a:prstGeom prst="wedgeRectCallout">
                <a:avLst>
                  <a:gd name="adj1" fmla="val -20833"/>
                  <a:gd name="adj2" fmla="val 93738"/>
                </a:avLst>
              </a:prstGeom>
              <a:blipFill>
                <a:blip r:embed="rId3"/>
                <a:stretch>
                  <a:fillRect/>
                </a:stretch>
              </a:blipFill>
              <a:ln>
                <a:solidFill>
                  <a:srgbClr val="FF0000"/>
                </a:solidFill>
              </a:ln>
            </p:spPr>
            <p:txBody>
              <a:bodyPr/>
              <a:lstStyle/>
              <a:p>
                <a:r>
                  <a:rPr lang="en-US">
                    <a:noFill/>
                  </a:rPr>
                  <a:t> </a:t>
                </a:r>
              </a:p>
            </p:txBody>
          </p:sp>
        </mc:Fallback>
      </mc:AlternateContent>
      <p:pic>
        <p:nvPicPr>
          <p:cNvPr id="1026" name="Picture 2" descr="https://w7.pngwing.com/pngs/236/520/png-transparent-circle-angle-white-clutch-font-tank-track-angle-white-text.png"/>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l="16269" r="17013"/>
          <a:stretch/>
        </p:blipFill>
        <p:spPr bwMode="auto">
          <a:xfrm>
            <a:off x="3200400" y="4953000"/>
            <a:ext cx="3977102" cy="1769787"/>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p:cNvSpPr/>
          <p:nvPr/>
        </p:nvSpPr>
        <p:spPr>
          <a:xfrm>
            <a:off x="4095554" y="4953993"/>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a:off x="4247954" y="5106393"/>
            <a:ext cx="609600"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8" name="Arc 7"/>
          <p:cNvSpPr/>
          <p:nvPr/>
        </p:nvSpPr>
        <p:spPr>
          <a:xfrm>
            <a:off x="6515352" y="5084070"/>
            <a:ext cx="785650" cy="1110994"/>
          </a:xfrm>
          <a:prstGeom prst="arc">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 name="TextBox 9"/>
              <p:cNvSpPr txBox="1"/>
              <p:nvPr/>
            </p:nvSpPr>
            <p:spPr>
              <a:xfrm>
                <a:off x="4583614" y="4789051"/>
                <a:ext cx="62844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BS" b="0" i="1" smtClean="0">
                              <a:latin typeface="Cambria Math" panose="02040503050406030204" pitchFamily="18" charset="0"/>
                            </a:rPr>
                          </m:ctrlPr>
                        </m:sSubPr>
                        <m:e>
                          <m:acc>
                            <m:accPr>
                              <m:chr m:val="⃗"/>
                              <m:ctrlPr>
                                <a:rPr lang="en-BS" b="0" i="1" smtClean="0">
                                  <a:latin typeface="Cambria Math" panose="02040503050406030204" pitchFamily="18" charset="0"/>
                                </a:rPr>
                              </m:ctrlPr>
                            </m:accPr>
                            <m:e>
                              <m:r>
                                <a:rPr lang="en-BS" b="0" i="1" smtClean="0">
                                  <a:latin typeface="Cambria Math" panose="02040503050406030204" pitchFamily="18" charset="0"/>
                                </a:rPr>
                                <m:t>𝑢</m:t>
                              </m:r>
                            </m:e>
                          </m:acc>
                        </m:e>
                        <m:sub>
                          <m:r>
                            <a:rPr lang="en-BS" b="0" i="1" smtClean="0">
                              <a:latin typeface="Cambria Math" panose="02040503050406030204" pitchFamily="18" charset="0"/>
                            </a:rPr>
                            <m:t>𝑟𝑜𝑐𝑘</m:t>
                          </m:r>
                        </m:sub>
                      </m:sSub>
                      <m:r>
                        <a:rPr lang="en-BS" b="0" i="1" smtClean="0">
                          <a:latin typeface="Cambria Math" panose="02040503050406030204" pitchFamily="18" charset="0"/>
                        </a:rPr>
                        <m:t> </m:t>
                      </m:r>
                    </m:oMath>
                  </m:oMathPara>
                </a14:m>
                <a:endParaRPr lang="en-US" dirty="0"/>
              </a:p>
            </p:txBody>
          </p:sp>
        </mc:Choice>
        <mc:Fallback xmlns="">
          <p:sp>
            <p:nvSpPr>
              <p:cNvPr id="10" name="TextBox 9"/>
              <p:cNvSpPr txBox="1">
                <a:spLocks noRot="1" noChangeAspect="1" noMove="1" noResize="1" noEditPoints="1" noAdjustHandles="1" noChangeArrowheads="1" noChangeShapeType="1" noTextEdit="1"/>
              </p:cNvSpPr>
              <p:nvPr/>
            </p:nvSpPr>
            <p:spPr>
              <a:xfrm>
                <a:off x="4583614" y="4789051"/>
                <a:ext cx="628442" cy="276999"/>
              </a:xfrm>
              <a:prstGeom prst="rect">
                <a:avLst/>
              </a:prstGeom>
              <a:blipFill>
                <a:blip r:embed="rId8"/>
                <a:stretch>
                  <a:fillRect l="-4854" b="-17778"/>
                </a:stretch>
              </a:blipFill>
            </p:spPr>
            <p:txBody>
              <a:bodyPr/>
              <a:lstStyle/>
              <a:p>
                <a:r>
                  <a:rPr lang="en-US">
                    <a:noFill/>
                  </a:rPr>
                  <a:t> </a:t>
                </a:r>
              </a:p>
            </p:txBody>
          </p:sp>
        </mc:Fallback>
      </mc:AlternateContent>
      <p:cxnSp>
        <p:nvCxnSpPr>
          <p:cNvPr id="13" name="Straight Arrow Connector 12"/>
          <p:cNvCxnSpPr/>
          <p:nvPr/>
        </p:nvCxnSpPr>
        <p:spPr>
          <a:xfrm>
            <a:off x="4247954" y="4599505"/>
            <a:ext cx="609600"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TextBox 14"/>
              <p:cNvSpPr txBox="1"/>
              <p:nvPr/>
            </p:nvSpPr>
            <p:spPr>
              <a:xfrm>
                <a:off x="4731746" y="4241820"/>
                <a:ext cx="64286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BS" b="0" i="1" smtClean="0">
                              <a:latin typeface="Cambria Math" panose="02040503050406030204" pitchFamily="18" charset="0"/>
                            </a:rPr>
                          </m:ctrlPr>
                        </m:sSubPr>
                        <m:e>
                          <m:acc>
                            <m:accPr>
                              <m:chr m:val="⃗"/>
                              <m:ctrlPr>
                                <a:rPr lang="en-BS" b="0" i="1" smtClean="0">
                                  <a:latin typeface="Cambria Math" panose="02040503050406030204" pitchFamily="18" charset="0"/>
                                </a:rPr>
                              </m:ctrlPr>
                            </m:accPr>
                            <m:e>
                              <m:r>
                                <a:rPr lang="en-BS" b="0" i="1" smtClean="0">
                                  <a:latin typeface="Cambria Math" panose="02040503050406030204" pitchFamily="18" charset="0"/>
                                </a:rPr>
                                <m:t>𝑢</m:t>
                              </m:r>
                            </m:e>
                          </m:acc>
                        </m:e>
                        <m:sub>
                          <m:r>
                            <a:rPr lang="en-BS" b="0" i="1" smtClean="0">
                              <a:latin typeface="Cambria Math" panose="02040503050406030204" pitchFamily="18" charset="0"/>
                            </a:rPr>
                            <m:t>𝑡𝑎𝑛𝑘</m:t>
                          </m:r>
                        </m:sub>
                      </m:sSub>
                      <m:r>
                        <a:rPr lang="en-BS" b="0" i="1" smtClean="0">
                          <a:latin typeface="Cambria Math" panose="02040503050406030204" pitchFamily="18" charset="0"/>
                        </a:rPr>
                        <m:t> </m:t>
                      </m:r>
                    </m:oMath>
                  </m:oMathPara>
                </a14:m>
                <a:endParaRPr lang="en-US" dirty="0"/>
              </a:p>
            </p:txBody>
          </p:sp>
        </mc:Choice>
        <mc:Fallback xmlns="">
          <p:sp>
            <p:nvSpPr>
              <p:cNvPr id="15" name="TextBox 14"/>
              <p:cNvSpPr txBox="1">
                <a:spLocks noRot="1" noChangeAspect="1" noMove="1" noResize="1" noEditPoints="1" noAdjustHandles="1" noChangeArrowheads="1" noChangeShapeType="1" noTextEdit="1"/>
              </p:cNvSpPr>
              <p:nvPr/>
            </p:nvSpPr>
            <p:spPr>
              <a:xfrm>
                <a:off x="4731746" y="4241820"/>
                <a:ext cx="642868" cy="276999"/>
              </a:xfrm>
              <a:prstGeom prst="rect">
                <a:avLst/>
              </a:prstGeom>
              <a:blipFill>
                <a:blip r:embed="rId9"/>
                <a:stretch>
                  <a:fillRect l="-4717" b="-177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6595270" y="4476385"/>
                <a:ext cx="1760610" cy="31079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l-GR" b="0" i="1" smtClean="0">
                              <a:latin typeface="Cambria Math" panose="02040503050406030204" pitchFamily="18" charset="0"/>
                            </a:rPr>
                          </m:ctrlPr>
                        </m:dPr>
                        <m:e>
                          <m:sSub>
                            <m:sSubPr>
                              <m:ctrlPr>
                                <a:rPr lang="en-BS" b="0" i="1" smtClean="0">
                                  <a:latin typeface="Cambria Math" panose="02040503050406030204" pitchFamily="18" charset="0"/>
                                </a:rPr>
                              </m:ctrlPr>
                            </m:sSubPr>
                            <m:e>
                              <m:acc>
                                <m:accPr>
                                  <m:chr m:val="⃗"/>
                                  <m:ctrlPr>
                                    <a:rPr lang="en-BS" b="0" i="1" smtClean="0">
                                      <a:latin typeface="Cambria Math" panose="02040503050406030204" pitchFamily="18" charset="0"/>
                                    </a:rPr>
                                  </m:ctrlPr>
                                </m:accPr>
                                <m:e>
                                  <m:r>
                                    <a:rPr lang="en-BS" b="0" i="1" smtClean="0">
                                      <a:latin typeface="Cambria Math" panose="02040503050406030204" pitchFamily="18" charset="0"/>
                                    </a:rPr>
                                    <m:t>𝑢</m:t>
                                  </m:r>
                                </m:e>
                              </m:acc>
                            </m:e>
                            <m:sub>
                              <m:r>
                                <a:rPr lang="en-BS" b="0" i="1" smtClean="0">
                                  <a:latin typeface="Cambria Math" panose="02040503050406030204" pitchFamily="18" charset="0"/>
                                </a:rPr>
                                <m:t>𝑡𝑎𝑛𝑘</m:t>
                              </m:r>
                            </m:sub>
                          </m:sSub>
                        </m:e>
                      </m:d>
                      <m:r>
                        <a:rPr lang="en-BS" b="0" i="1" smtClean="0">
                          <a:latin typeface="Cambria Math" panose="02040503050406030204" pitchFamily="18" charset="0"/>
                        </a:rPr>
                        <m:t>=</m:t>
                      </m:r>
                      <m:d>
                        <m:dPr>
                          <m:begChr m:val="|"/>
                          <m:endChr m:val="|"/>
                          <m:ctrlPr>
                            <a:rPr lang="en-BS" b="0" i="1" smtClean="0">
                              <a:latin typeface="Cambria Math" panose="02040503050406030204" pitchFamily="18" charset="0"/>
                            </a:rPr>
                          </m:ctrlPr>
                        </m:dPr>
                        <m:e>
                          <m:sSub>
                            <m:sSubPr>
                              <m:ctrlPr>
                                <a:rPr lang="en-BS" b="0" i="1" smtClean="0">
                                  <a:latin typeface="Cambria Math" panose="02040503050406030204" pitchFamily="18" charset="0"/>
                                </a:rPr>
                              </m:ctrlPr>
                            </m:sSubPr>
                            <m:e>
                              <m:acc>
                                <m:accPr>
                                  <m:chr m:val="⃗"/>
                                  <m:ctrlPr>
                                    <a:rPr lang="en-BS" b="0" i="1" smtClean="0">
                                      <a:latin typeface="Cambria Math" panose="02040503050406030204" pitchFamily="18" charset="0"/>
                                    </a:rPr>
                                  </m:ctrlPr>
                                </m:accPr>
                                <m:e>
                                  <m:r>
                                    <a:rPr lang="en-BS" b="0" i="1" smtClean="0">
                                      <a:latin typeface="Cambria Math" panose="02040503050406030204" pitchFamily="18" charset="0"/>
                                    </a:rPr>
                                    <m:t>𝑢</m:t>
                                  </m:r>
                                </m:e>
                              </m:acc>
                            </m:e>
                            <m:sub>
                              <m:r>
                                <a:rPr lang="en-BS" b="0" i="1" smtClean="0">
                                  <a:latin typeface="Cambria Math" panose="02040503050406030204" pitchFamily="18" charset="0"/>
                                </a:rPr>
                                <m:t>𝑟𝑜𝑐𝑘</m:t>
                              </m:r>
                            </m:sub>
                          </m:sSub>
                        </m:e>
                      </m:d>
                      <m:r>
                        <a:rPr lang="el-GR" b="0" i="1" smtClean="0">
                          <a:latin typeface="Cambria Math" panose="02040503050406030204" pitchFamily="18" charset="0"/>
                        </a:rPr>
                        <m:t> </m:t>
                      </m:r>
                    </m:oMath>
                  </m:oMathPara>
                </a14:m>
                <a:endParaRPr lang="en-US" dirty="0"/>
              </a:p>
            </p:txBody>
          </p:sp>
        </mc:Choice>
        <mc:Fallback xmlns="">
          <p:sp>
            <p:nvSpPr>
              <p:cNvPr id="14" name="TextBox 13"/>
              <p:cNvSpPr txBox="1">
                <a:spLocks noRot="1" noChangeAspect="1" noMove="1" noResize="1" noEditPoints="1" noAdjustHandles="1" noChangeArrowheads="1" noChangeShapeType="1" noTextEdit="1"/>
              </p:cNvSpPr>
              <p:nvPr/>
            </p:nvSpPr>
            <p:spPr>
              <a:xfrm>
                <a:off x="6595270" y="4476385"/>
                <a:ext cx="1760610" cy="310791"/>
              </a:xfrm>
              <a:prstGeom prst="rect">
                <a:avLst/>
              </a:prstGeom>
              <a:blipFill>
                <a:blip r:embed="rId10"/>
                <a:stretch>
                  <a:fillRect t="-17647" r="-6228" b="-43137"/>
                </a:stretch>
              </a:blipFill>
            </p:spPr>
            <p:txBody>
              <a:bodyPr/>
              <a:lstStyle/>
              <a:p>
                <a:r>
                  <a:rPr lang="en-US">
                    <a:noFill/>
                  </a:rPr>
                  <a:t> </a:t>
                </a:r>
              </a:p>
            </p:txBody>
          </p:sp>
        </mc:Fallback>
      </mc:AlternateContent>
    </p:spTree>
    <p:extLst>
      <p:ext uri="{BB962C8B-B14F-4D97-AF65-F5344CB8AC3E}">
        <p14:creationId xmlns:p14="http://schemas.microsoft.com/office/powerpoint/2010/main" val="31130560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avmed.in/wp-content/uploads/2012/06/G-Time-Tolerance-Curve.jpg"/>
          <p:cNvPicPr>
            <a:picLocks noChangeAspect="1" noChangeArrowheads="1"/>
          </p:cNvPicPr>
          <p:nvPr/>
        </p:nvPicPr>
        <p:blipFill rotWithShape="1">
          <a:blip r:embed="rId3">
            <a:extLst>
              <a:ext uri="{28A0092B-C50C-407E-A947-70E740481C1C}">
                <a14:useLocalDpi xmlns:a14="http://schemas.microsoft.com/office/drawing/2010/main" val="0"/>
              </a:ext>
            </a:extLst>
          </a:blip>
          <a:srcRect l="2273" t="3178" r="6819" b="4665"/>
          <a:stretch/>
        </p:blipFill>
        <p:spPr bwMode="auto">
          <a:xfrm>
            <a:off x="4724400" y="1145718"/>
            <a:ext cx="3885077" cy="2816682"/>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p:cNvSpPr>
            <a:spLocks noGrp="1"/>
          </p:cNvSpPr>
          <p:nvPr>
            <p:ph type="title"/>
          </p:nvPr>
        </p:nvSpPr>
        <p:spPr/>
        <p:txBody>
          <a:bodyPr>
            <a:normAutofit fontScale="90000"/>
          </a:bodyPr>
          <a:lstStyle/>
          <a:p>
            <a:r>
              <a:rPr lang="el-GR" dirty="0"/>
              <a:t>Κίνηση σε Δυο Διαστάσεις</a:t>
            </a:r>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738350" y="1371600"/>
                <a:ext cx="7567108" cy="4153348"/>
              </a:xfrm>
            </p:spPr>
            <p:txBody>
              <a:bodyPr>
                <a:normAutofit/>
              </a:bodyPr>
              <a:lstStyle/>
              <a:p>
                <a:r>
                  <a:rPr lang="el-GR" b="1" u="sng" dirty="0"/>
                  <a:t>Παράδειγμα:</a:t>
                </a:r>
              </a:p>
              <a:p>
                <a:pPr lvl="1"/>
                <a:r>
                  <a:rPr lang="el-GR" sz="1800" dirty="0"/>
                  <a:t>Οι πιλότοι μαχητικών αεροσκαφών</a:t>
                </a:r>
                <a:br>
                  <a:rPr lang="el-GR" sz="1800" dirty="0"/>
                </a:br>
                <a:r>
                  <a:rPr lang="el-GR" sz="1800" dirty="0"/>
                  <a:t>προβληματίζονται όταν έχουν να</a:t>
                </a:r>
                <a:br>
                  <a:rPr lang="el-GR" sz="1800" dirty="0"/>
                </a:br>
                <a:r>
                  <a:rPr lang="el-GR" sz="1800" dirty="0"/>
                  <a:t>πάρουν πολύ κλειστές στροφές λόγω</a:t>
                </a:r>
                <a:br>
                  <a:rPr lang="el-GR" sz="1800" dirty="0"/>
                </a:br>
                <a:r>
                  <a:rPr lang="el-GR" sz="1800" dirty="0"/>
                  <a:t>της κεντρομόλου επιτάχυνσης. Καθώς</a:t>
                </a:r>
                <a:br>
                  <a:rPr lang="el-GR" sz="1800" dirty="0"/>
                </a:br>
                <a:r>
                  <a:rPr lang="el-GR" sz="1800" dirty="0"/>
                  <a:t>η επιτάχυνση αυξάνεται, μπορεί να</a:t>
                </a:r>
                <a:br>
                  <a:rPr lang="el-GR" sz="1800" dirty="0"/>
                </a:br>
                <a:r>
                  <a:rPr lang="el-GR" sz="1800" dirty="0"/>
                  <a:t>συμβεί μια συνθήκη γνωστή ως </a:t>
                </a:r>
                <a:r>
                  <a:rPr lang="en-US" sz="1800" dirty="0"/>
                  <a:t>g-LOC.</a:t>
                </a:r>
                <a:br>
                  <a:rPr lang="en-US" sz="1800" dirty="0"/>
                </a:br>
                <a:r>
                  <a:rPr lang="el-GR" sz="1800" dirty="0"/>
                  <a:t>Ποιο είναι το μέτρο της επιτάχυνσης </a:t>
                </a:r>
                <a:r>
                  <a:rPr lang="en-US" sz="1800" dirty="0"/>
                  <a:t/>
                </a:r>
                <a:br>
                  <a:rPr lang="en-US" sz="1800" dirty="0"/>
                </a:br>
                <a:r>
                  <a:rPr lang="el-GR" sz="1800" dirty="0"/>
                  <a:t>(σε μονάδες </a:t>
                </a:r>
                <a14:m>
                  <m:oMath xmlns:m="http://schemas.openxmlformats.org/officeDocument/2006/math">
                    <m:r>
                      <a:rPr lang="en-US" sz="1800" i="1" dirty="0" smtClean="0">
                        <a:latin typeface="Cambria Math" panose="02040503050406030204" pitchFamily="18" charset="0"/>
                      </a:rPr>
                      <m:t>𝑔</m:t>
                    </m:r>
                  </m:oMath>
                </a14:m>
                <a:r>
                  <a:rPr lang="en-US" sz="1800" dirty="0"/>
                  <a:t>) </a:t>
                </a:r>
                <a:r>
                  <a:rPr lang="el-GR" sz="1800" dirty="0"/>
                  <a:t>ενός αεροσκάφους που </a:t>
                </a:r>
                <a:r>
                  <a:rPr lang="en-US" sz="1800" dirty="0"/>
                  <a:t/>
                </a:r>
                <a:br>
                  <a:rPr lang="en-US" sz="1800" dirty="0"/>
                </a:br>
                <a:r>
                  <a:rPr lang="el-GR" sz="1800" dirty="0"/>
                  <a:t>μπαίνει σε οριζόντια κυκλική στροφή με </a:t>
                </a:r>
                <a:r>
                  <a:rPr lang="en-US" sz="1800" dirty="0"/>
                  <a:t/>
                </a:r>
                <a:br>
                  <a:rPr lang="en-US" sz="1800" dirty="0"/>
                </a:br>
                <a:r>
                  <a:rPr lang="el-GR" sz="1800" dirty="0"/>
                  <a:t>ταχύτητα</a:t>
                </a:r>
                <a:r>
                  <a:rPr lang="en-US" sz="1800" dirty="0"/>
                  <a:t> </a:t>
                </a:r>
                <a14:m>
                  <m:oMath xmlns:m="http://schemas.openxmlformats.org/officeDocument/2006/math">
                    <m:sSub>
                      <m:sSubPr>
                        <m:ctrlPr>
                          <a:rPr lang="en-US" sz="1800" i="1" dirty="0" smtClean="0">
                            <a:latin typeface="Cambria Math" panose="02040503050406030204" pitchFamily="18" charset="0"/>
                          </a:rPr>
                        </m:ctrlPr>
                      </m:sSubPr>
                      <m:e>
                        <m:acc>
                          <m:accPr>
                            <m:chr m:val="⃗"/>
                            <m:ctrlPr>
                              <a:rPr lang="el-GR" sz="1800" i="1" smtClean="0">
                                <a:latin typeface="Cambria Math" panose="02040503050406030204" pitchFamily="18" charset="0"/>
                              </a:rPr>
                            </m:ctrlPr>
                          </m:accPr>
                          <m:e>
                            <m:r>
                              <a:rPr lang="en-US" sz="1800" b="0" i="1" smtClean="0">
                                <a:latin typeface="Cambria Math" panose="02040503050406030204" pitchFamily="18" charset="0"/>
                              </a:rPr>
                              <m:t>𝑣</m:t>
                            </m:r>
                          </m:e>
                        </m:acc>
                      </m:e>
                      <m:sub>
                        <m:r>
                          <a:rPr lang="en-US" sz="1800" b="0" i="1" dirty="0" smtClean="0">
                            <a:latin typeface="Cambria Math" panose="02040503050406030204" pitchFamily="18" charset="0"/>
                          </a:rPr>
                          <m:t>𝑖</m:t>
                        </m:r>
                      </m:sub>
                    </m:sSub>
                    <m:r>
                      <a:rPr lang="en-US" sz="1800" b="0" i="1" dirty="0" smtClean="0">
                        <a:latin typeface="Cambria Math" panose="02040503050406030204" pitchFamily="18" charset="0"/>
                      </a:rPr>
                      <m:t>=400</m:t>
                    </m:r>
                    <m:acc>
                      <m:accPr>
                        <m:chr m:val="⃗"/>
                        <m:ctrlPr>
                          <a:rPr lang="en-US" sz="1800" b="0" i="1" dirty="0" smtClean="0">
                            <a:latin typeface="Cambria Math" panose="02040503050406030204" pitchFamily="18" charset="0"/>
                          </a:rPr>
                        </m:ctrlPr>
                      </m:accPr>
                      <m:e>
                        <m:r>
                          <a:rPr lang="en-US" sz="1800" b="0" i="1" dirty="0" smtClean="0">
                            <a:latin typeface="Cambria Math" panose="02040503050406030204" pitchFamily="18" charset="0"/>
                          </a:rPr>
                          <m:t>𝑖</m:t>
                        </m:r>
                      </m:e>
                    </m:acc>
                    <m:r>
                      <a:rPr lang="en-US" sz="1800" b="0" i="1" dirty="0" smtClean="0">
                        <a:latin typeface="Cambria Math" panose="02040503050406030204" pitchFamily="18" charset="0"/>
                      </a:rPr>
                      <m:t>+500 </m:t>
                    </m:r>
                    <m:acc>
                      <m:accPr>
                        <m:chr m:val="⃗"/>
                        <m:ctrlPr>
                          <a:rPr lang="en-US" sz="1800" b="0" i="1" dirty="0" smtClean="0">
                            <a:latin typeface="Cambria Math" panose="02040503050406030204" pitchFamily="18" charset="0"/>
                          </a:rPr>
                        </m:ctrlPr>
                      </m:accPr>
                      <m:e>
                        <m:r>
                          <a:rPr lang="en-US" sz="1800" b="0" i="1" dirty="0" smtClean="0">
                            <a:latin typeface="Cambria Math" panose="02040503050406030204" pitchFamily="18" charset="0"/>
                          </a:rPr>
                          <m:t>𝑗</m:t>
                        </m:r>
                      </m:e>
                    </m:acc>
                  </m:oMath>
                </a14:m>
                <a:r>
                  <a:rPr lang="en-US" sz="1400" dirty="0"/>
                  <a:t> </a:t>
                </a:r>
                <a:r>
                  <a:rPr lang="en-US" sz="1800" dirty="0"/>
                  <a:t>m/s </a:t>
                </a:r>
                <a:r>
                  <a:rPr lang="el-GR" sz="1800" dirty="0"/>
                  <a:t>για χρόνο</a:t>
                </a:r>
                <a:r>
                  <a:rPr lang="en-US" sz="1800" dirty="0"/>
                  <a:t/>
                </a:r>
                <a:br>
                  <a:rPr lang="en-US" sz="1800" dirty="0"/>
                </a:br>
                <a14:m>
                  <m:oMath xmlns:m="http://schemas.openxmlformats.org/officeDocument/2006/math">
                    <m:r>
                      <a:rPr lang="en-US" sz="1800" i="1" dirty="0" smtClean="0">
                        <a:latin typeface="Cambria Math" panose="02040503050406030204" pitchFamily="18" charset="0"/>
                      </a:rPr>
                      <m:t>𝑡</m:t>
                    </m:r>
                    <m:r>
                      <a:rPr lang="en-US" sz="1800" i="1" dirty="0" smtClean="0">
                        <a:latin typeface="Cambria Math" panose="02040503050406030204" pitchFamily="18" charset="0"/>
                      </a:rPr>
                      <m:t>=24 </m:t>
                    </m:r>
                  </m:oMath>
                </a14:m>
                <a:r>
                  <a:rPr lang="en-US" sz="1800" dirty="0"/>
                  <a:t>s </a:t>
                </a:r>
                <a:r>
                  <a:rPr lang="el-GR" sz="1800" dirty="0"/>
                  <a:t>και βγαίνει από τη στροφή</a:t>
                </a:r>
                <a:r>
                  <a:rPr lang="en-US" sz="1800" dirty="0"/>
                  <a:t> </a:t>
                </a:r>
                <a:r>
                  <a:rPr lang="el-GR" sz="1800" dirty="0"/>
                  <a:t>(πριν</a:t>
                </a:r>
                <a:br>
                  <a:rPr lang="el-GR" sz="1800" dirty="0"/>
                </a:br>
                <a:r>
                  <a:rPr lang="el-GR" sz="1800" dirty="0"/>
                  <a:t>«κλείσει» πλήρη κύκλο) με ταχύτητα </a:t>
                </a:r>
                <a:r>
                  <a:rPr lang="el-GR" sz="1800" i="1" dirty="0">
                    <a:solidFill>
                      <a:schemeClr val="bg2">
                        <a:lumMod val="25000"/>
                      </a:schemeClr>
                    </a:solidFill>
                    <a:latin typeface="Cambria Math" panose="02040503050406030204" pitchFamily="18" charset="0"/>
                  </a:rPr>
                  <a:t/>
                </a:r>
                <a:br>
                  <a:rPr lang="el-GR" sz="1800" i="1" dirty="0">
                    <a:solidFill>
                      <a:schemeClr val="bg2">
                        <a:lumMod val="25000"/>
                      </a:schemeClr>
                    </a:solidFill>
                    <a:latin typeface="Cambria Math" panose="02040503050406030204" pitchFamily="18" charset="0"/>
                  </a:rPr>
                </a:br>
                <a14:m>
                  <m:oMath xmlns:m="http://schemas.openxmlformats.org/officeDocument/2006/math">
                    <m:sSub>
                      <m:sSubPr>
                        <m:ctrlPr>
                          <a:rPr lang="en-US" sz="1800" i="1" dirty="0" smtClean="0">
                            <a:solidFill>
                              <a:schemeClr val="bg2">
                                <a:lumMod val="25000"/>
                              </a:schemeClr>
                            </a:solidFill>
                            <a:latin typeface="Cambria Math" panose="02040503050406030204" pitchFamily="18" charset="0"/>
                          </a:rPr>
                        </m:ctrlPr>
                      </m:sSubPr>
                      <m:e>
                        <m:acc>
                          <m:accPr>
                            <m:chr m:val="⃗"/>
                            <m:ctrlPr>
                              <a:rPr lang="el-GR" sz="1800" i="1">
                                <a:solidFill>
                                  <a:schemeClr val="bg2">
                                    <a:lumMod val="25000"/>
                                  </a:schemeClr>
                                </a:solidFill>
                                <a:latin typeface="Cambria Math" panose="02040503050406030204" pitchFamily="18" charset="0"/>
                              </a:rPr>
                            </m:ctrlPr>
                          </m:accPr>
                          <m:e>
                            <m:r>
                              <a:rPr lang="en-US" sz="1800" i="1">
                                <a:solidFill>
                                  <a:schemeClr val="bg2">
                                    <a:lumMod val="25000"/>
                                  </a:schemeClr>
                                </a:solidFill>
                                <a:latin typeface="Cambria Math" panose="02040503050406030204" pitchFamily="18" charset="0"/>
                              </a:rPr>
                              <m:t>𝑣</m:t>
                            </m:r>
                          </m:e>
                        </m:acc>
                      </m:e>
                      <m:sub>
                        <m:r>
                          <a:rPr lang="en-US" sz="1800" b="0" i="1" dirty="0" smtClean="0">
                            <a:solidFill>
                              <a:schemeClr val="bg2">
                                <a:lumMod val="25000"/>
                              </a:schemeClr>
                            </a:solidFill>
                            <a:latin typeface="Cambria Math" panose="02040503050406030204" pitchFamily="18" charset="0"/>
                          </a:rPr>
                          <m:t>𝑓</m:t>
                        </m:r>
                      </m:sub>
                    </m:sSub>
                    <m:r>
                      <a:rPr lang="en-US" sz="1800" i="1" dirty="0">
                        <a:solidFill>
                          <a:schemeClr val="bg2">
                            <a:lumMod val="25000"/>
                          </a:schemeClr>
                        </a:solidFill>
                        <a:latin typeface="Cambria Math" panose="02040503050406030204" pitchFamily="18" charset="0"/>
                      </a:rPr>
                      <m:t>=</m:t>
                    </m:r>
                    <m:r>
                      <a:rPr lang="el-GR" sz="1800" b="0" i="1" dirty="0" smtClean="0">
                        <a:solidFill>
                          <a:schemeClr val="bg2">
                            <a:lumMod val="25000"/>
                          </a:schemeClr>
                        </a:solidFill>
                        <a:latin typeface="Cambria Math" panose="02040503050406030204" pitchFamily="18" charset="0"/>
                      </a:rPr>
                      <m:t>−</m:t>
                    </m:r>
                    <m:r>
                      <a:rPr lang="en-US" sz="1800" i="1" dirty="0">
                        <a:solidFill>
                          <a:schemeClr val="bg2">
                            <a:lumMod val="25000"/>
                          </a:schemeClr>
                        </a:solidFill>
                        <a:latin typeface="Cambria Math" panose="02040503050406030204" pitchFamily="18" charset="0"/>
                      </a:rPr>
                      <m:t>400</m:t>
                    </m:r>
                    <m:acc>
                      <m:accPr>
                        <m:chr m:val="⃗"/>
                        <m:ctrlPr>
                          <a:rPr lang="en-US" sz="1800" i="1" dirty="0">
                            <a:solidFill>
                              <a:schemeClr val="bg2">
                                <a:lumMod val="25000"/>
                              </a:schemeClr>
                            </a:solidFill>
                            <a:latin typeface="Cambria Math" panose="02040503050406030204" pitchFamily="18" charset="0"/>
                          </a:rPr>
                        </m:ctrlPr>
                      </m:accPr>
                      <m:e>
                        <m:r>
                          <a:rPr lang="en-US" sz="1800" i="1" dirty="0">
                            <a:solidFill>
                              <a:schemeClr val="bg2">
                                <a:lumMod val="25000"/>
                              </a:schemeClr>
                            </a:solidFill>
                            <a:latin typeface="Cambria Math" panose="02040503050406030204" pitchFamily="18" charset="0"/>
                          </a:rPr>
                          <m:t>𝑖</m:t>
                        </m:r>
                      </m:e>
                    </m:acc>
                    <m:r>
                      <a:rPr lang="el-GR" sz="1800" b="0" i="1" dirty="0" smtClean="0">
                        <a:solidFill>
                          <a:schemeClr val="bg2">
                            <a:lumMod val="25000"/>
                          </a:schemeClr>
                        </a:solidFill>
                        <a:latin typeface="Cambria Math" panose="02040503050406030204" pitchFamily="18" charset="0"/>
                      </a:rPr>
                      <m:t>−</m:t>
                    </m:r>
                    <m:r>
                      <a:rPr lang="en-US" sz="1800" i="1" dirty="0">
                        <a:solidFill>
                          <a:schemeClr val="bg2">
                            <a:lumMod val="25000"/>
                          </a:schemeClr>
                        </a:solidFill>
                        <a:latin typeface="Cambria Math" panose="02040503050406030204" pitchFamily="18" charset="0"/>
                      </a:rPr>
                      <m:t>500 </m:t>
                    </m:r>
                    <m:acc>
                      <m:accPr>
                        <m:chr m:val="⃗"/>
                        <m:ctrlPr>
                          <a:rPr lang="en-US" sz="1800" i="1" dirty="0">
                            <a:solidFill>
                              <a:schemeClr val="bg2">
                                <a:lumMod val="25000"/>
                              </a:schemeClr>
                            </a:solidFill>
                            <a:latin typeface="Cambria Math" panose="02040503050406030204" pitchFamily="18" charset="0"/>
                          </a:rPr>
                        </m:ctrlPr>
                      </m:accPr>
                      <m:e>
                        <m:r>
                          <a:rPr lang="en-US" sz="1800" i="1" dirty="0">
                            <a:solidFill>
                              <a:schemeClr val="bg2">
                                <a:lumMod val="25000"/>
                              </a:schemeClr>
                            </a:solidFill>
                            <a:latin typeface="Cambria Math" panose="02040503050406030204" pitchFamily="18" charset="0"/>
                          </a:rPr>
                          <m:t>𝑗</m:t>
                        </m:r>
                      </m:e>
                    </m:acc>
                  </m:oMath>
                </a14:m>
                <a:r>
                  <a:rPr lang="en-US" sz="1400" dirty="0">
                    <a:solidFill>
                      <a:schemeClr val="bg2">
                        <a:lumMod val="25000"/>
                      </a:schemeClr>
                    </a:solidFill>
                  </a:rPr>
                  <a:t> </a:t>
                </a:r>
                <a:r>
                  <a:rPr lang="en-US" sz="1800" dirty="0">
                    <a:solidFill>
                      <a:schemeClr val="bg2">
                        <a:lumMod val="25000"/>
                      </a:schemeClr>
                    </a:solidFill>
                  </a:rPr>
                  <a:t>m/s </a:t>
                </a:r>
                <a:r>
                  <a:rPr lang="el-GR" sz="1800" dirty="0">
                    <a:solidFill>
                      <a:schemeClr val="bg2">
                        <a:lumMod val="25000"/>
                      </a:schemeClr>
                    </a:solidFill>
                  </a:rPr>
                  <a:t>?</a:t>
                </a:r>
                <a:endParaRPr lang="en-US" sz="1400" dirty="0">
                  <a:solidFill>
                    <a:schemeClr val="bg2">
                      <a:lumMod val="25000"/>
                    </a:schemeClr>
                  </a:solidFill>
                </a:endParaRPr>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738350" y="1371600"/>
                <a:ext cx="7567108" cy="4153348"/>
              </a:xfrm>
              <a:blipFill>
                <a:blip r:embed="rId4"/>
                <a:stretch>
                  <a:fillRect t="-1175" b="-734"/>
                </a:stretch>
              </a:blipFill>
            </p:spPr>
            <p:txBody>
              <a:bodyPr/>
              <a:lstStyle/>
              <a:p>
                <a:r>
                  <a:rPr lang="en-US">
                    <a:noFill/>
                  </a:rPr>
                  <a:t> </a:t>
                </a:r>
              </a:p>
            </p:txBody>
          </p:sp>
        </mc:Fallback>
      </mc:AlternateContent>
      <p:sp>
        <p:nvSpPr>
          <p:cNvPr id="4" name="Oval 3"/>
          <p:cNvSpPr/>
          <p:nvPr/>
        </p:nvSpPr>
        <p:spPr>
          <a:xfrm>
            <a:off x="6454913" y="4412225"/>
            <a:ext cx="1447800" cy="1398166"/>
          </a:xfrm>
          <a:prstGeom prst="ellipse">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6" name="Straight Arrow Connector 5"/>
          <p:cNvCxnSpPr>
            <a:stCxn id="4" idx="1"/>
          </p:cNvCxnSpPr>
          <p:nvPr/>
        </p:nvCxnSpPr>
        <p:spPr>
          <a:xfrm flipV="1">
            <a:off x="6666938" y="3990852"/>
            <a:ext cx="738287" cy="62613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TextBox 7"/>
              <p:cNvSpPr txBox="1"/>
              <p:nvPr/>
            </p:nvSpPr>
            <p:spPr>
              <a:xfrm>
                <a:off x="7484392" y="3890007"/>
                <a:ext cx="206296" cy="276999"/>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𝑢</m:t>
                              </m:r>
                            </m:e>
                          </m:acc>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𝑖</m:t>
                          </m:r>
                        </m:sub>
                      </m:sSub>
                    </m:oMath>
                  </m:oMathPara>
                </a14:m>
                <a:endPar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7484392" y="3890007"/>
                <a:ext cx="206296" cy="276999"/>
              </a:xfrm>
              <a:prstGeom prst="rect">
                <a:avLst/>
              </a:prstGeom>
              <a:blipFill>
                <a:blip r:embed="rId5"/>
                <a:stretch>
                  <a:fillRect l="-29412" r="-23529" b="-17391"/>
                </a:stretch>
              </a:blipFill>
            </p:spPr>
            <p:txBody>
              <a:bodyPr/>
              <a:lstStyle/>
              <a:p>
                <a:r>
                  <a:rPr lang="en-US">
                    <a:noFill/>
                  </a:rPr>
                  <a:t> </a:t>
                </a:r>
              </a:p>
            </p:txBody>
          </p:sp>
        </mc:Fallback>
      </mc:AlternateContent>
      <p:cxnSp>
        <p:nvCxnSpPr>
          <p:cNvPr id="10" name="Straight Arrow Connector 9"/>
          <p:cNvCxnSpPr/>
          <p:nvPr/>
        </p:nvCxnSpPr>
        <p:spPr>
          <a:xfrm flipH="1">
            <a:off x="6956878" y="5597639"/>
            <a:ext cx="746009" cy="71759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p:cNvSpPr txBox="1"/>
              <p:nvPr/>
            </p:nvSpPr>
            <p:spPr>
              <a:xfrm>
                <a:off x="6707864" y="6015148"/>
                <a:ext cx="206296" cy="299249"/>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𝑢</m:t>
                              </m:r>
                            </m:e>
                          </m:acc>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𝑓</m:t>
                          </m:r>
                        </m:sub>
                      </m:sSub>
                    </m:oMath>
                  </m:oMathPara>
                </a14:m>
                <a:endPar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6707864" y="6015148"/>
                <a:ext cx="206296" cy="299249"/>
              </a:xfrm>
              <a:prstGeom prst="rect">
                <a:avLst/>
              </a:prstGeom>
              <a:blipFill>
                <a:blip r:embed="rId6"/>
                <a:stretch>
                  <a:fillRect l="-29412" r="-47059" b="-28571"/>
                </a:stretch>
              </a:blipFill>
            </p:spPr>
            <p:txBody>
              <a:bodyPr/>
              <a:lstStyle/>
              <a:p>
                <a:r>
                  <a:rPr lang="en-US">
                    <a:noFill/>
                  </a:rPr>
                  <a:t> </a:t>
                </a:r>
              </a:p>
            </p:txBody>
          </p:sp>
        </mc:Fallback>
      </mc:AlternateContent>
      <p:cxnSp>
        <p:nvCxnSpPr>
          <p:cNvPr id="21" name="Straight Connector 20"/>
          <p:cNvCxnSpPr>
            <a:stCxn id="4" idx="1"/>
            <a:endCxn id="4" idx="5"/>
          </p:cNvCxnSpPr>
          <p:nvPr/>
        </p:nvCxnSpPr>
        <p:spPr>
          <a:xfrm>
            <a:off x="6666938" y="4616982"/>
            <a:ext cx="1023750" cy="988652"/>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7">
            <p14:nvContentPartPr>
              <p14:cNvPr id="5" name="Ink 4"/>
              <p14:cNvContentPartPr/>
              <p14:nvPr/>
            </p14:nvContentPartPr>
            <p14:xfrm>
              <a:off x="583920" y="4393080"/>
              <a:ext cx="7347960" cy="1914480"/>
            </p14:xfrm>
          </p:contentPart>
        </mc:Choice>
        <mc:Fallback xmlns="">
          <p:pic>
            <p:nvPicPr>
              <p:cNvPr id="5" name="Ink 4"/>
              <p:cNvPicPr/>
              <p:nvPr/>
            </p:nvPicPr>
            <p:blipFill>
              <a:blip r:embed="rId8"/>
              <a:stretch>
                <a:fillRect/>
              </a:stretch>
            </p:blipFill>
            <p:spPr>
              <a:xfrm>
                <a:off x="575280" y="4384080"/>
                <a:ext cx="7366680" cy="1932120"/>
              </a:xfrm>
              <a:prstGeom prst="rect">
                <a:avLst/>
              </a:prstGeom>
            </p:spPr>
          </p:pic>
        </mc:Fallback>
      </mc:AlternateContent>
    </p:spTree>
    <p:extLst>
      <p:ext uri="{BB962C8B-B14F-4D97-AF65-F5344CB8AC3E}">
        <p14:creationId xmlns:p14="http://schemas.microsoft.com/office/powerpoint/2010/main" val="3389809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500"/>
                                        <p:tgtEl>
                                          <p:spTgt spid="21"/>
                                        </p:tgtEl>
                                      </p:cBhvr>
                                    </p:animEffect>
                                  </p:childTnLst>
                                </p:cTn>
                              </p:par>
                              <p:par>
                                <p:cTn id="21" presetID="10"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Κίνηση σε Δυο Διαστάσεις</a:t>
            </a:r>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738350" y="1371600"/>
                <a:ext cx="7567108" cy="4153348"/>
              </a:xfrm>
            </p:spPr>
            <p:txBody>
              <a:bodyPr>
                <a:normAutofit/>
              </a:bodyPr>
              <a:lstStyle/>
              <a:p>
                <a:r>
                  <a:rPr lang="el-GR" b="1" u="sng" dirty="0"/>
                  <a:t>Παράδειγμα – Λύση:</a:t>
                </a:r>
              </a:p>
              <a:p>
                <a:pPr lvl="1"/>
                <a:r>
                  <a:rPr lang="el-GR" sz="1800" dirty="0"/>
                  <a:t>Ποιο είναι το μέτρο της επιτάχυνσης (σε μονάδες </a:t>
                </a:r>
                <a14:m>
                  <m:oMath xmlns:m="http://schemas.openxmlformats.org/officeDocument/2006/math">
                    <m:r>
                      <a:rPr lang="en-US" sz="1800" i="1" dirty="0" smtClean="0">
                        <a:latin typeface="Cambria Math" panose="02040503050406030204" pitchFamily="18" charset="0"/>
                      </a:rPr>
                      <m:t>𝑔</m:t>
                    </m:r>
                  </m:oMath>
                </a14:m>
                <a:r>
                  <a:rPr lang="en-US" sz="1800" dirty="0"/>
                  <a:t>) </a:t>
                </a:r>
                <a:r>
                  <a:rPr lang="el-GR" sz="1800" dirty="0"/>
                  <a:t>ενός αεροσκάφους που μπαίνει σε οριζόντια κυκλική στροφή με ταχύτητα</a:t>
                </a:r>
                <a:r>
                  <a:rPr lang="en-US" sz="1800" dirty="0"/>
                  <a:t> </a:t>
                </a:r>
                <a14:m>
                  <m:oMath xmlns:m="http://schemas.openxmlformats.org/officeDocument/2006/math">
                    <m:sSub>
                      <m:sSubPr>
                        <m:ctrlPr>
                          <a:rPr lang="en-US" sz="1800" i="1" dirty="0" smtClean="0">
                            <a:latin typeface="Cambria Math" panose="02040503050406030204" pitchFamily="18" charset="0"/>
                          </a:rPr>
                        </m:ctrlPr>
                      </m:sSubPr>
                      <m:e>
                        <m:acc>
                          <m:accPr>
                            <m:chr m:val="⃗"/>
                            <m:ctrlPr>
                              <a:rPr lang="el-GR" sz="1800" i="1" smtClean="0">
                                <a:latin typeface="Cambria Math" panose="02040503050406030204" pitchFamily="18" charset="0"/>
                              </a:rPr>
                            </m:ctrlPr>
                          </m:accPr>
                          <m:e>
                            <m:r>
                              <a:rPr lang="en-US" sz="1800" b="0" i="1" smtClean="0">
                                <a:latin typeface="Cambria Math" panose="02040503050406030204" pitchFamily="18" charset="0"/>
                              </a:rPr>
                              <m:t>𝑣</m:t>
                            </m:r>
                          </m:e>
                        </m:acc>
                      </m:e>
                      <m:sub>
                        <m:r>
                          <a:rPr lang="en-US" sz="1800" b="0" i="1" dirty="0" smtClean="0">
                            <a:latin typeface="Cambria Math" panose="02040503050406030204" pitchFamily="18" charset="0"/>
                          </a:rPr>
                          <m:t>𝑖</m:t>
                        </m:r>
                      </m:sub>
                    </m:sSub>
                    <m:r>
                      <a:rPr lang="en-US" sz="1800" b="0" i="1" dirty="0" smtClean="0">
                        <a:latin typeface="Cambria Math" panose="02040503050406030204" pitchFamily="18" charset="0"/>
                      </a:rPr>
                      <m:t>=400</m:t>
                    </m:r>
                    <m:acc>
                      <m:accPr>
                        <m:chr m:val="⃗"/>
                        <m:ctrlPr>
                          <a:rPr lang="en-US" sz="1800" b="0" i="1" dirty="0" smtClean="0">
                            <a:latin typeface="Cambria Math" panose="02040503050406030204" pitchFamily="18" charset="0"/>
                          </a:rPr>
                        </m:ctrlPr>
                      </m:accPr>
                      <m:e>
                        <m:r>
                          <a:rPr lang="en-US" sz="1800" b="0" i="1" dirty="0" smtClean="0">
                            <a:latin typeface="Cambria Math" panose="02040503050406030204" pitchFamily="18" charset="0"/>
                          </a:rPr>
                          <m:t>𝑖</m:t>
                        </m:r>
                      </m:e>
                    </m:acc>
                    <m:r>
                      <a:rPr lang="en-US" sz="1800" b="0" i="1" dirty="0" smtClean="0">
                        <a:latin typeface="Cambria Math" panose="02040503050406030204" pitchFamily="18" charset="0"/>
                      </a:rPr>
                      <m:t>+500 </m:t>
                    </m:r>
                    <m:acc>
                      <m:accPr>
                        <m:chr m:val="⃗"/>
                        <m:ctrlPr>
                          <a:rPr lang="en-US" sz="1800" b="0" i="1" dirty="0" smtClean="0">
                            <a:latin typeface="Cambria Math" panose="02040503050406030204" pitchFamily="18" charset="0"/>
                          </a:rPr>
                        </m:ctrlPr>
                      </m:accPr>
                      <m:e>
                        <m:r>
                          <a:rPr lang="en-US" sz="1800" b="0" i="1" dirty="0" smtClean="0">
                            <a:latin typeface="Cambria Math" panose="02040503050406030204" pitchFamily="18" charset="0"/>
                          </a:rPr>
                          <m:t>𝑗</m:t>
                        </m:r>
                      </m:e>
                    </m:acc>
                  </m:oMath>
                </a14:m>
                <a:r>
                  <a:rPr lang="en-US" sz="1400" dirty="0"/>
                  <a:t> </a:t>
                </a:r>
                <a:r>
                  <a:rPr lang="en-US" sz="1800" dirty="0"/>
                  <a:t>m/s </a:t>
                </a:r>
                <a:r>
                  <a:rPr lang="el-GR" sz="1800" dirty="0"/>
                  <a:t>για χρόνο </a:t>
                </a:r>
                <a14:m>
                  <m:oMath xmlns:m="http://schemas.openxmlformats.org/officeDocument/2006/math">
                    <m:r>
                      <a:rPr lang="en-US" sz="1800" i="1" dirty="0" smtClean="0">
                        <a:latin typeface="Cambria Math" panose="02040503050406030204" pitchFamily="18" charset="0"/>
                      </a:rPr>
                      <m:t>𝑡</m:t>
                    </m:r>
                    <m:r>
                      <a:rPr lang="en-US" sz="1800" i="1" dirty="0" smtClean="0">
                        <a:latin typeface="Cambria Math" panose="02040503050406030204" pitchFamily="18" charset="0"/>
                      </a:rPr>
                      <m:t> = 24 </m:t>
                    </m:r>
                  </m:oMath>
                </a14:m>
                <a:r>
                  <a:rPr lang="en-US" sz="1800" dirty="0"/>
                  <a:t>s </a:t>
                </a:r>
                <a:r>
                  <a:rPr lang="el-GR" sz="1800" dirty="0"/>
                  <a:t>και βγαίνει από τη στροφή (πριν</a:t>
                </a:r>
                <a:br>
                  <a:rPr lang="el-GR" sz="1800" dirty="0"/>
                </a:br>
                <a:r>
                  <a:rPr lang="el-GR" sz="1800" dirty="0"/>
                  <a:t>«κλείσει» πλήρη κύκλο) με ταχύτητα </a:t>
                </a:r>
                <a14:m>
                  <m:oMath xmlns:m="http://schemas.openxmlformats.org/officeDocument/2006/math">
                    <m:sSub>
                      <m:sSubPr>
                        <m:ctrlPr>
                          <a:rPr lang="en-US" sz="1800" i="1" dirty="0" smtClean="0">
                            <a:solidFill>
                              <a:schemeClr val="bg2">
                                <a:lumMod val="25000"/>
                              </a:schemeClr>
                            </a:solidFill>
                            <a:latin typeface="Cambria Math" panose="02040503050406030204" pitchFamily="18" charset="0"/>
                          </a:rPr>
                        </m:ctrlPr>
                      </m:sSubPr>
                      <m:e>
                        <m:acc>
                          <m:accPr>
                            <m:chr m:val="⃗"/>
                            <m:ctrlPr>
                              <a:rPr lang="el-GR" sz="1800" i="1">
                                <a:solidFill>
                                  <a:schemeClr val="bg2">
                                    <a:lumMod val="25000"/>
                                  </a:schemeClr>
                                </a:solidFill>
                                <a:latin typeface="Cambria Math" panose="02040503050406030204" pitchFamily="18" charset="0"/>
                              </a:rPr>
                            </m:ctrlPr>
                          </m:accPr>
                          <m:e>
                            <m:r>
                              <a:rPr lang="en-US" sz="1800" i="1">
                                <a:solidFill>
                                  <a:schemeClr val="bg2">
                                    <a:lumMod val="25000"/>
                                  </a:schemeClr>
                                </a:solidFill>
                                <a:latin typeface="Cambria Math" panose="02040503050406030204" pitchFamily="18" charset="0"/>
                              </a:rPr>
                              <m:t>𝑣</m:t>
                            </m:r>
                          </m:e>
                        </m:acc>
                      </m:e>
                      <m:sub>
                        <m:r>
                          <a:rPr lang="en-US" sz="1800" b="0" i="1" smtClean="0">
                            <a:solidFill>
                              <a:schemeClr val="bg2">
                                <a:lumMod val="25000"/>
                              </a:schemeClr>
                            </a:solidFill>
                            <a:latin typeface="Cambria Math" panose="02040503050406030204" pitchFamily="18" charset="0"/>
                          </a:rPr>
                          <m:t>𝑓</m:t>
                        </m:r>
                      </m:sub>
                    </m:sSub>
                    <m:r>
                      <a:rPr lang="en-US" sz="1800" i="1" dirty="0">
                        <a:solidFill>
                          <a:schemeClr val="bg2">
                            <a:lumMod val="25000"/>
                          </a:schemeClr>
                        </a:solidFill>
                        <a:latin typeface="Cambria Math" panose="02040503050406030204" pitchFamily="18" charset="0"/>
                      </a:rPr>
                      <m:t>=</m:t>
                    </m:r>
                    <m:r>
                      <a:rPr lang="el-GR" sz="1800" b="0" i="1" dirty="0" smtClean="0">
                        <a:solidFill>
                          <a:schemeClr val="bg2">
                            <a:lumMod val="25000"/>
                          </a:schemeClr>
                        </a:solidFill>
                        <a:latin typeface="Cambria Math" panose="02040503050406030204" pitchFamily="18" charset="0"/>
                      </a:rPr>
                      <m:t>−</m:t>
                    </m:r>
                    <m:r>
                      <a:rPr lang="en-US" sz="1800" i="1" dirty="0">
                        <a:solidFill>
                          <a:schemeClr val="bg2">
                            <a:lumMod val="25000"/>
                          </a:schemeClr>
                        </a:solidFill>
                        <a:latin typeface="Cambria Math" panose="02040503050406030204" pitchFamily="18" charset="0"/>
                      </a:rPr>
                      <m:t>400</m:t>
                    </m:r>
                    <m:acc>
                      <m:accPr>
                        <m:chr m:val="⃗"/>
                        <m:ctrlPr>
                          <a:rPr lang="en-US" sz="1800" i="1" dirty="0">
                            <a:solidFill>
                              <a:schemeClr val="bg2">
                                <a:lumMod val="25000"/>
                              </a:schemeClr>
                            </a:solidFill>
                            <a:latin typeface="Cambria Math" panose="02040503050406030204" pitchFamily="18" charset="0"/>
                          </a:rPr>
                        </m:ctrlPr>
                      </m:accPr>
                      <m:e>
                        <m:r>
                          <a:rPr lang="en-US" sz="1800" i="1" dirty="0">
                            <a:solidFill>
                              <a:schemeClr val="bg2">
                                <a:lumMod val="25000"/>
                              </a:schemeClr>
                            </a:solidFill>
                            <a:latin typeface="Cambria Math" panose="02040503050406030204" pitchFamily="18" charset="0"/>
                          </a:rPr>
                          <m:t>𝑖</m:t>
                        </m:r>
                      </m:e>
                    </m:acc>
                    <m:r>
                      <a:rPr lang="el-GR" sz="1800" b="0" i="1" dirty="0" smtClean="0">
                        <a:solidFill>
                          <a:schemeClr val="bg2">
                            <a:lumMod val="25000"/>
                          </a:schemeClr>
                        </a:solidFill>
                        <a:latin typeface="Cambria Math" panose="02040503050406030204" pitchFamily="18" charset="0"/>
                      </a:rPr>
                      <m:t>−</m:t>
                    </m:r>
                    <m:r>
                      <a:rPr lang="en-US" sz="1800" i="1" dirty="0">
                        <a:solidFill>
                          <a:schemeClr val="bg2">
                            <a:lumMod val="25000"/>
                          </a:schemeClr>
                        </a:solidFill>
                        <a:latin typeface="Cambria Math" panose="02040503050406030204" pitchFamily="18" charset="0"/>
                      </a:rPr>
                      <m:t>500 </m:t>
                    </m:r>
                    <m:acc>
                      <m:accPr>
                        <m:chr m:val="⃗"/>
                        <m:ctrlPr>
                          <a:rPr lang="en-US" sz="1800" i="1" dirty="0">
                            <a:solidFill>
                              <a:schemeClr val="bg2">
                                <a:lumMod val="25000"/>
                              </a:schemeClr>
                            </a:solidFill>
                            <a:latin typeface="Cambria Math" panose="02040503050406030204" pitchFamily="18" charset="0"/>
                          </a:rPr>
                        </m:ctrlPr>
                      </m:accPr>
                      <m:e>
                        <m:r>
                          <a:rPr lang="en-US" sz="1800" i="1" dirty="0">
                            <a:solidFill>
                              <a:schemeClr val="bg2">
                                <a:lumMod val="25000"/>
                              </a:schemeClr>
                            </a:solidFill>
                            <a:latin typeface="Cambria Math" panose="02040503050406030204" pitchFamily="18" charset="0"/>
                          </a:rPr>
                          <m:t>𝑗</m:t>
                        </m:r>
                      </m:e>
                    </m:acc>
                  </m:oMath>
                </a14:m>
                <a:r>
                  <a:rPr lang="en-US" sz="1400" dirty="0">
                    <a:solidFill>
                      <a:schemeClr val="bg2">
                        <a:lumMod val="25000"/>
                      </a:schemeClr>
                    </a:solidFill>
                  </a:rPr>
                  <a:t> </a:t>
                </a:r>
                <a:r>
                  <a:rPr lang="en-US" sz="1800" dirty="0">
                    <a:solidFill>
                      <a:schemeClr val="bg2">
                        <a:lumMod val="25000"/>
                      </a:schemeClr>
                    </a:solidFill>
                  </a:rPr>
                  <a:t>m/s </a:t>
                </a:r>
                <a:r>
                  <a:rPr lang="el-GR" sz="1800" dirty="0">
                    <a:solidFill>
                      <a:schemeClr val="bg2">
                        <a:lumMod val="25000"/>
                      </a:schemeClr>
                    </a:solidFill>
                  </a:rPr>
                  <a:t>?</a:t>
                </a:r>
                <a:endParaRPr lang="en-US" sz="1400"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738350" y="1371600"/>
                <a:ext cx="7567108" cy="4153348"/>
              </a:xfrm>
              <a:blipFill>
                <a:blip r:embed="rId3"/>
                <a:stretch>
                  <a:fillRect t="-1175" r="-967"/>
                </a:stretch>
              </a:blipFill>
            </p:spPr>
            <p:txBody>
              <a:bodyPr/>
              <a:lstStyle/>
              <a:p>
                <a:r>
                  <a:rPr lang="en-US">
                    <a:noFill/>
                  </a:rPr>
                  <a:t> </a:t>
                </a:r>
              </a:p>
            </p:txBody>
          </p:sp>
        </mc:Fallback>
      </mc:AlternateContent>
      <p:sp>
        <p:nvSpPr>
          <p:cNvPr id="5" name="Rectangle 4"/>
          <p:cNvSpPr/>
          <p:nvPr/>
        </p:nvSpPr>
        <p:spPr>
          <a:xfrm>
            <a:off x="3810000" y="6172200"/>
            <a:ext cx="5791200"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https://www.youtube.com/watch?v=XqckN5OchAI</a:t>
            </a:r>
            <a:endPar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6" name="Group 5"/>
          <p:cNvGrpSpPr/>
          <p:nvPr/>
        </p:nvGrpSpPr>
        <p:grpSpPr>
          <a:xfrm>
            <a:off x="6705600" y="2667000"/>
            <a:ext cx="1828800" cy="2776296"/>
            <a:chOff x="6096000" y="3716843"/>
            <a:chExt cx="1828800" cy="2776296"/>
          </a:xfrm>
        </p:grpSpPr>
        <p:sp>
          <p:nvSpPr>
            <p:cNvPr id="7" name="Oval 6"/>
            <p:cNvSpPr/>
            <p:nvPr/>
          </p:nvSpPr>
          <p:spPr>
            <a:xfrm>
              <a:off x="6096000" y="4217566"/>
              <a:ext cx="1828800" cy="1752600"/>
            </a:xfrm>
            <a:prstGeom prst="ellipse">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8" name="Straight Arrow Connector 7"/>
            <p:cNvCxnSpPr>
              <a:stCxn id="7" idx="1"/>
            </p:cNvCxnSpPr>
            <p:nvPr/>
          </p:nvCxnSpPr>
          <p:spPr>
            <a:xfrm flipV="1">
              <a:off x="6363822" y="3810000"/>
              <a:ext cx="722778" cy="66422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TextBox 8"/>
                <p:cNvSpPr txBox="1"/>
                <p:nvPr/>
              </p:nvSpPr>
              <p:spPr>
                <a:xfrm>
                  <a:off x="7123291" y="3716843"/>
                  <a:ext cx="260584" cy="2769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𝑢</m:t>
                                </m:r>
                              </m:e>
                            </m:acc>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𝑖</m:t>
                            </m:r>
                          </m:sub>
                        </m:sSub>
                      </m:oMath>
                    </m:oMathPara>
                  </a14:m>
                  <a:endPar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7123291" y="3716843"/>
                  <a:ext cx="260584" cy="276999"/>
                </a:xfrm>
                <a:prstGeom prst="rect">
                  <a:avLst/>
                </a:prstGeom>
                <a:blipFill rotWithShape="0">
                  <a:blip r:embed="rId5"/>
                  <a:stretch>
                    <a:fillRect l="-14286" r="-9524" b="-17778"/>
                  </a:stretch>
                </a:blipFill>
              </p:spPr>
              <p:txBody>
                <a:bodyPr/>
                <a:lstStyle/>
                <a:p>
                  <a:r>
                    <a:rPr lang="el-GR">
                      <a:noFill/>
                    </a:rPr>
                    <a:t> </a:t>
                  </a:r>
                </a:p>
              </p:txBody>
            </p:sp>
          </mc:Fallback>
        </mc:AlternateContent>
        <p:cxnSp>
          <p:nvCxnSpPr>
            <p:cNvPr id="10" name="Straight Arrow Connector 9"/>
            <p:cNvCxnSpPr/>
            <p:nvPr/>
          </p:nvCxnSpPr>
          <p:spPr>
            <a:xfrm flipH="1">
              <a:off x="6910969" y="5715118"/>
              <a:ext cx="746009" cy="71759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p:cNvSpPr txBox="1"/>
                <p:nvPr/>
              </p:nvSpPr>
              <p:spPr>
                <a:xfrm>
                  <a:off x="6650385" y="6193890"/>
                  <a:ext cx="260584" cy="299249"/>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𝑢</m:t>
                                </m:r>
                              </m:e>
                            </m:acc>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𝑓</m:t>
                            </m:r>
                          </m:sub>
                        </m:sSub>
                      </m:oMath>
                    </m:oMathPara>
                  </a14:m>
                  <a:endPar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6650385" y="6193890"/>
                  <a:ext cx="260584" cy="299249"/>
                </a:xfrm>
                <a:prstGeom prst="rect">
                  <a:avLst/>
                </a:prstGeom>
                <a:blipFill rotWithShape="0">
                  <a:blip r:embed="rId6"/>
                  <a:stretch>
                    <a:fillRect l="-18605" r="-20930" b="-28571"/>
                  </a:stretch>
                </a:blipFill>
              </p:spPr>
              <p:txBody>
                <a:bodyPr/>
                <a:lstStyle/>
                <a:p>
                  <a:r>
                    <a:rPr lang="el-GR">
                      <a:noFill/>
                    </a:rPr>
                    <a:t> </a:t>
                  </a:r>
                </a:p>
              </p:txBody>
            </p:sp>
          </mc:Fallback>
        </mc:AlternateContent>
        <p:cxnSp>
          <p:nvCxnSpPr>
            <p:cNvPr id="12" name="Straight Connector 11"/>
            <p:cNvCxnSpPr>
              <a:stCxn id="7" idx="1"/>
              <a:endCxn id="7" idx="5"/>
            </p:cNvCxnSpPr>
            <p:nvPr/>
          </p:nvCxnSpPr>
          <p:spPr>
            <a:xfrm>
              <a:off x="6363822" y="4474228"/>
              <a:ext cx="1293156" cy="1239276"/>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p14="http://schemas.microsoft.com/office/powerpoint/2010/main">
        <mc:Choice Requires="p14">
          <p:contentPart p14:bwMode="auto" r:id="rId7">
            <p14:nvContentPartPr>
              <p14:cNvPr id="14" name="Ink 13"/>
              <p14:cNvContentPartPr/>
              <p14:nvPr/>
            </p14:nvContentPartPr>
            <p14:xfrm>
              <a:off x="7118640" y="3315960"/>
              <a:ext cx="1335960" cy="1178280"/>
            </p14:xfrm>
          </p:contentPart>
        </mc:Choice>
        <mc:Fallback xmlns="">
          <p:pic>
            <p:nvPicPr>
              <p:cNvPr id="14" name="Ink 13"/>
              <p:cNvPicPr/>
              <p:nvPr/>
            </p:nvPicPr>
            <p:blipFill>
              <a:blip r:embed="rId10"/>
              <a:stretch>
                <a:fillRect/>
              </a:stretch>
            </p:blipFill>
            <p:spPr>
              <a:xfrm>
                <a:off x="7112160" y="3309840"/>
                <a:ext cx="1350360" cy="1193400"/>
              </a:xfrm>
              <a:prstGeom prst="rect">
                <a:avLst/>
              </a:prstGeom>
            </p:spPr>
          </p:pic>
        </mc:Fallback>
      </mc:AlternateContent>
      <mc:AlternateContent xmlns:mc="http://schemas.openxmlformats.org/markup-compatibility/2006">
        <mc:Choice xmlns:a14="http://schemas.microsoft.com/office/drawing/2010/main" Requires="a14">
          <p:sp>
            <p:nvSpPr>
              <p:cNvPr id="13" name="Rectangular Callout 12"/>
              <p:cNvSpPr/>
              <p:nvPr/>
            </p:nvSpPr>
            <p:spPr>
              <a:xfrm>
                <a:off x="5943600" y="-19432"/>
                <a:ext cx="2773865" cy="914417"/>
              </a:xfrm>
              <a:prstGeom prst="wedgeRectCallout">
                <a:avLst>
                  <a:gd name="adj1" fmla="val -20833"/>
                  <a:gd name="adj2" fmla="val 93738"/>
                </a:avLst>
              </a:prstGeom>
              <a:solidFill>
                <a:srgbClr val="FFE5E5"/>
              </a:solidFill>
              <a:ln>
                <a:solidFill>
                  <a:srgbClr val="FF0000"/>
                </a:solidFill>
              </a:ln>
            </p:spPr>
            <p:txBody>
              <a:bodyPr wrap="square">
                <a:spAutoFit/>
              </a:bodyPr>
              <a:lstStyle/>
              <a:p>
                <a:pPr marL="525780" indent="-457200">
                  <a:buFont typeface="+mj-lt"/>
                  <a:buAutoNum type="arabicPeriod"/>
                </a:pPr>
                <a14:m>
                  <m:oMath xmlns:m="http://schemas.openxmlformats.org/officeDocument/2006/math">
                    <m:r>
                      <a:rPr lang="en-US" b="0" i="1" smtClean="0">
                        <a:solidFill>
                          <a:prstClr val="black"/>
                        </a:solidFill>
                        <a:latin typeface="Cambria Math" panose="02040503050406030204" pitchFamily="18" charset="0"/>
                      </a:rPr>
                      <m:t>𝑎</m:t>
                    </m:r>
                    <m:r>
                      <a:rPr lang="en-US" b="0" i="1" smtClean="0">
                        <a:solidFill>
                          <a:prstClr val="black"/>
                        </a:solidFill>
                        <a:latin typeface="Cambria Math" panose="02040503050406030204" pitchFamily="18" charset="0"/>
                      </a:rPr>
                      <m:t>=</m:t>
                    </m:r>
                    <m:f>
                      <m:fPr>
                        <m:ctrlPr>
                          <a:rPr lang="en-US" b="0" i="1" smtClean="0">
                            <a:solidFill>
                              <a:prstClr val="black"/>
                            </a:solidFill>
                            <a:latin typeface="Cambria Math" panose="02040503050406030204" pitchFamily="18" charset="0"/>
                          </a:rPr>
                        </m:ctrlPr>
                      </m:fPr>
                      <m:num>
                        <m:sSup>
                          <m:sSupPr>
                            <m:ctrlPr>
                              <a:rPr lang="en-US" b="0" i="1" smtClean="0">
                                <a:solidFill>
                                  <a:prstClr val="black"/>
                                </a:solidFill>
                                <a:latin typeface="Cambria Math" panose="02040503050406030204" pitchFamily="18" charset="0"/>
                              </a:rPr>
                            </m:ctrlPr>
                          </m:sSupPr>
                          <m:e>
                            <m:r>
                              <a:rPr lang="en-US" b="0" i="1" smtClean="0">
                                <a:solidFill>
                                  <a:prstClr val="black"/>
                                </a:solidFill>
                                <a:latin typeface="Cambria Math" panose="02040503050406030204" pitchFamily="18" charset="0"/>
                              </a:rPr>
                              <m:t>𝑢</m:t>
                            </m:r>
                          </m:e>
                          <m:sup>
                            <m:r>
                              <a:rPr lang="en-US" b="0" i="1" smtClean="0">
                                <a:solidFill>
                                  <a:prstClr val="black"/>
                                </a:solidFill>
                                <a:latin typeface="Cambria Math" panose="02040503050406030204" pitchFamily="18" charset="0"/>
                              </a:rPr>
                              <m:t>2</m:t>
                            </m:r>
                          </m:sup>
                        </m:sSup>
                      </m:num>
                      <m:den>
                        <m:r>
                          <a:rPr lang="en-US" b="0" i="1" smtClean="0">
                            <a:solidFill>
                              <a:prstClr val="black"/>
                            </a:solidFill>
                            <a:latin typeface="Cambria Math" panose="02040503050406030204" pitchFamily="18" charset="0"/>
                          </a:rPr>
                          <m:t>𝑟</m:t>
                        </m:r>
                      </m:den>
                    </m:f>
                    <m:r>
                      <a:rPr lang="en-US" b="0" i="1" smtClean="0">
                        <a:solidFill>
                          <a:prstClr val="black"/>
                        </a:solidFill>
                        <a:latin typeface="Cambria Math" panose="02040503050406030204" pitchFamily="18" charset="0"/>
                      </a:rPr>
                      <m:t>=</m:t>
                    </m:r>
                    <m:r>
                      <a:rPr lang="en-US" b="0" i="1" smtClean="0">
                        <a:solidFill>
                          <a:prstClr val="black"/>
                        </a:solidFill>
                        <a:latin typeface="Cambria Math" panose="02040503050406030204" pitchFamily="18" charset="0"/>
                      </a:rPr>
                      <m:t>𝑟</m:t>
                    </m:r>
                    <m:sSup>
                      <m:sSupPr>
                        <m:ctrlPr>
                          <a:rPr lang="en-US" b="0" i="1" smtClean="0">
                            <a:solidFill>
                              <a:prstClr val="black"/>
                            </a:solidFill>
                            <a:latin typeface="Cambria Math" panose="02040503050406030204" pitchFamily="18" charset="0"/>
                          </a:rPr>
                        </m:ctrlPr>
                      </m:sSupPr>
                      <m:e>
                        <m:r>
                          <a:rPr lang="en-US" b="0" i="1" smtClean="0">
                            <a:solidFill>
                              <a:prstClr val="black"/>
                            </a:solidFill>
                            <a:latin typeface="Cambria Math" panose="02040503050406030204" pitchFamily="18" charset="0"/>
                          </a:rPr>
                          <m:t>𝜔</m:t>
                        </m:r>
                      </m:e>
                      <m:sup>
                        <m:r>
                          <a:rPr lang="en-US" b="0" i="1" smtClean="0">
                            <a:solidFill>
                              <a:prstClr val="black"/>
                            </a:solidFill>
                            <a:latin typeface="Cambria Math" panose="02040503050406030204" pitchFamily="18" charset="0"/>
                          </a:rPr>
                          <m:t>2</m:t>
                        </m:r>
                      </m:sup>
                    </m:sSup>
                    <m:r>
                      <a:rPr lang="en-US" b="0" i="1" smtClean="0">
                        <a:solidFill>
                          <a:prstClr val="black"/>
                        </a:solidFill>
                        <a:latin typeface="Cambria Math" panose="02040503050406030204" pitchFamily="18" charset="0"/>
                      </a:rPr>
                      <m:t>=</m:t>
                    </m:r>
                    <m:f>
                      <m:fPr>
                        <m:ctrlPr>
                          <a:rPr lang="en-US" b="0" i="1" smtClean="0">
                            <a:solidFill>
                              <a:prstClr val="black"/>
                            </a:solidFill>
                            <a:latin typeface="Cambria Math" panose="02040503050406030204" pitchFamily="18" charset="0"/>
                          </a:rPr>
                        </m:ctrlPr>
                      </m:fPr>
                      <m:num>
                        <m:r>
                          <a:rPr lang="en-US" b="0" i="1" smtClean="0">
                            <a:solidFill>
                              <a:prstClr val="black"/>
                            </a:solidFill>
                            <a:latin typeface="Cambria Math" panose="02040503050406030204" pitchFamily="18" charset="0"/>
                          </a:rPr>
                          <m:t>4</m:t>
                        </m:r>
                        <m:sSup>
                          <m:sSupPr>
                            <m:ctrlPr>
                              <a:rPr lang="en-US" b="0" i="1" smtClean="0">
                                <a:solidFill>
                                  <a:prstClr val="black"/>
                                </a:solidFill>
                                <a:latin typeface="Cambria Math" panose="02040503050406030204" pitchFamily="18" charset="0"/>
                              </a:rPr>
                            </m:ctrlPr>
                          </m:sSupPr>
                          <m:e>
                            <m:r>
                              <a:rPr lang="en-US" b="0" i="1" smtClean="0">
                                <a:solidFill>
                                  <a:prstClr val="black"/>
                                </a:solidFill>
                                <a:latin typeface="Cambria Math" panose="02040503050406030204" pitchFamily="18" charset="0"/>
                              </a:rPr>
                              <m:t>𝜋</m:t>
                            </m:r>
                          </m:e>
                          <m:sup>
                            <m:r>
                              <a:rPr lang="en-US" b="0" i="1" smtClean="0">
                                <a:solidFill>
                                  <a:prstClr val="black"/>
                                </a:solidFill>
                                <a:latin typeface="Cambria Math" panose="02040503050406030204" pitchFamily="18" charset="0"/>
                              </a:rPr>
                              <m:t>2</m:t>
                            </m:r>
                          </m:sup>
                        </m:sSup>
                        <m:r>
                          <a:rPr lang="en-US" b="0" i="1" smtClean="0">
                            <a:solidFill>
                              <a:prstClr val="black"/>
                            </a:solidFill>
                            <a:latin typeface="Cambria Math" panose="02040503050406030204" pitchFamily="18" charset="0"/>
                          </a:rPr>
                          <m:t>𝑟</m:t>
                        </m:r>
                      </m:num>
                      <m:den>
                        <m:sSup>
                          <m:sSupPr>
                            <m:ctrlPr>
                              <a:rPr lang="en-US" b="0" i="1" smtClean="0">
                                <a:solidFill>
                                  <a:prstClr val="black"/>
                                </a:solidFill>
                                <a:latin typeface="Cambria Math" panose="02040503050406030204" pitchFamily="18" charset="0"/>
                              </a:rPr>
                            </m:ctrlPr>
                          </m:sSupPr>
                          <m:e>
                            <m:r>
                              <a:rPr lang="en-US" b="0" i="1" smtClean="0">
                                <a:solidFill>
                                  <a:prstClr val="black"/>
                                </a:solidFill>
                                <a:latin typeface="Cambria Math" panose="02040503050406030204" pitchFamily="18" charset="0"/>
                              </a:rPr>
                              <m:t>𝑇</m:t>
                            </m:r>
                          </m:e>
                          <m:sup>
                            <m:r>
                              <a:rPr lang="en-US" b="0" i="1" smtClean="0">
                                <a:solidFill>
                                  <a:prstClr val="black"/>
                                </a:solidFill>
                                <a:latin typeface="Cambria Math" panose="02040503050406030204" pitchFamily="18" charset="0"/>
                              </a:rPr>
                              <m:t>2</m:t>
                            </m:r>
                          </m:sup>
                        </m:sSup>
                      </m:den>
                    </m:f>
                  </m:oMath>
                </a14:m>
                <a:endParaRPr lang="en-US" i="1" dirty="0">
                  <a:solidFill>
                    <a:prstClr val="black"/>
                  </a:solidFill>
                  <a:latin typeface="Cambria Math" panose="02040503050406030204" pitchFamily="18" charset="0"/>
                </a:endParaRPr>
              </a:p>
              <a:p>
                <a:pPr marL="525780" indent="-457200">
                  <a:buFont typeface="+mj-lt"/>
                  <a:buAutoNum type="arabicPeriod"/>
                </a:pPr>
                <a14:m>
                  <m:oMath xmlns:m="http://schemas.openxmlformats.org/officeDocument/2006/math">
                    <m:r>
                      <a:rPr lang="en-US" b="0" i="1" smtClean="0">
                        <a:solidFill>
                          <a:prstClr val="black"/>
                        </a:solidFill>
                        <a:latin typeface="Cambria Math" panose="02040503050406030204" pitchFamily="18" charset="0"/>
                      </a:rPr>
                      <m:t>𝑢</m:t>
                    </m:r>
                    <m:r>
                      <a:rPr lang="en-US" b="0" i="1" smtClean="0">
                        <a:solidFill>
                          <a:prstClr val="black"/>
                        </a:solidFill>
                        <a:latin typeface="Cambria Math" panose="02040503050406030204" pitchFamily="18" charset="0"/>
                      </a:rPr>
                      <m:t>=</m:t>
                    </m:r>
                    <m:f>
                      <m:fPr>
                        <m:ctrlPr>
                          <a:rPr lang="en-US" b="0" i="1" smtClean="0">
                            <a:solidFill>
                              <a:prstClr val="black"/>
                            </a:solidFill>
                            <a:latin typeface="Cambria Math" panose="02040503050406030204" pitchFamily="18" charset="0"/>
                          </a:rPr>
                        </m:ctrlPr>
                      </m:fPr>
                      <m:num>
                        <m:r>
                          <a:rPr lang="en-US" b="0" i="1" smtClean="0">
                            <a:solidFill>
                              <a:prstClr val="black"/>
                            </a:solidFill>
                            <a:latin typeface="Cambria Math" panose="02040503050406030204" pitchFamily="18" charset="0"/>
                          </a:rPr>
                          <m:t>2</m:t>
                        </m:r>
                        <m:r>
                          <a:rPr lang="en-US" b="0" i="1" smtClean="0">
                            <a:solidFill>
                              <a:prstClr val="black"/>
                            </a:solidFill>
                            <a:latin typeface="Cambria Math" panose="02040503050406030204" pitchFamily="18" charset="0"/>
                          </a:rPr>
                          <m:t>𝜋</m:t>
                        </m:r>
                        <m:r>
                          <a:rPr lang="en-US" b="0" i="1" smtClean="0">
                            <a:solidFill>
                              <a:prstClr val="black"/>
                            </a:solidFill>
                            <a:latin typeface="Cambria Math" panose="02040503050406030204" pitchFamily="18" charset="0"/>
                          </a:rPr>
                          <m:t>𝑟</m:t>
                        </m:r>
                      </m:num>
                      <m:den>
                        <m:r>
                          <a:rPr lang="en-US" b="0" i="1" smtClean="0">
                            <a:solidFill>
                              <a:prstClr val="black"/>
                            </a:solidFill>
                            <a:latin typeface="Cambria Math" panose="02040503050406030204" pitchFamily="18" charset="0"/>
                          </a:rPr>
                          <m:t>𝑇</m:t>
                        </m:r>
                      </m:den>
                    </m:f>
                    <m:r>
                      <a:rPr lang="en-US" b="0" i="1" smtClean="0">
                        <a:solidFill>
                          <a:prstClr val="black"/>
                        </a:solidFill>
                        <a:latin typeface="Cambria Math" panose="02040503050406030204" pitchFamily="18" charset="0"/>
                      </a:rPr>
                      <m:t>=</m:t>
                    </m:r>
                    <m:r>
                      <a:rPr lang="en-US" b="0" i="1" smtClean="0">
                        <a:solidFill>
                          <a:prstClr val="black"/>
                        </a:solidFill>
                        <a:latin typeface="Cambria Math" panose="02040503050406030204" pitchFamily="18" charset="0"/>
                      </a:rPr>
                      <m:t>𝑟</m:t>
                    </m:r>
                    <m:r>
                      <a:rPr lang="en-US" b="0" i="1" smtClean="0">
                        <a:solidFill>
                          <a:prstClr val="black"/>
                        </a:solidFill>
                        <a:latin typeface="Cambria Math" panose="02040503050406030204" pitchFamily="18" charset="0"/>
                      </a:rPr>
                      <m:t>𝜔</m:t>
                    </m:r>
                  </m:oMath>
                </a14:m>
                <a:endParaRPr lang="en-US" dirty="0">
                  <a:solidFill>
                    <a:prstClr val="black"/>
                  </a:solidFill>
                </a:endParaRPr>
              </a:p>
            </p:txBody>
          </p:sp>
        </mc:Choice>
        <mc:Fallback>
          <p:sp>
            <p:nvSpPr>
              <p:cNvPr id="13" name="Rectangular Callout 12"/>
              <p:cNvSpPr>
                <a:spLocks noRot="1" noChangeAspect="1" noMove="1" noResize="1" noEditPoints="1" noAdjustHandles="1" noChangeArrowheads="1" noChangeShapeType="1" noTextEdit="1"/>
              </p:cNvSpPr>
              <p:nvPr/>
            </p:nvSpPr>
            <p:spPr>
              <a:xfrm>
                <a:off x="5943600" y="-19432"/>
                <a:ext cx="2773865" cy="914417"/>
              </a:xfrm>
              <a:prstGeom prst="wedgeRectCallout">
                <a:avLst>
                  <a:gd name="adj1" fmla="val -20833"/>
                  <a:gd name="adj2" fmla="val 93738"/>
                </a:avLst>
              </a:prstGeom>
              <a:blipFill>
                <a:blip r:embed="rId11"/>
                <a:stretch>
                  <a:fillRect/>
                </a:stretch>
              </a:blipFill>
              <a:ln>
                <a:solidFill>
                  <a:srgbClr val="FF0000"/>
                </a:solidFill>
              </a:ln>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12">
            <p14:nvContentPartPr>
              <p14:cNvPr id="4" name="Ink 3"/>
              <p14:cNvContentPartPr/>
              <p14:nvPr/>
            </p14:nvContentPartPr>
            <p14:xfrm>
              <a:off x="592200" y="2748240"/>
              <a:ext cx="8321040" cy="3525840"/>
            </p14:xfrm>
          </p:contentPart>
        </mc:Choice>
        <mc:Fallback xmlns="">
          <p:pic>
            <p:nvPicPr>
              <p:cNvPr id="4" name="Ink 3"/>
              <p:cNvPicPr/>
              <p:nvPr/>
            </p:nvPicPr>
            <p:blipFill>
              <a:blip r:embed="rId13"/>
              <a:stretch>
                <a:fillRect/>
              </a:stretch>
            </p:blipFill>
            <p:spPr>
              <a:xfrm>
                <a:off x="587880" y="2741040"/>
                <a:ext cx="8331840" cy="35424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5" name="Ink 14"/>
              <p14:cNvContentPartPr/>
              <p14:nvPr/>
            </p14:nvContentPartPr>
            <p14:xfrm>
              <a:off x="6717960" y="2427120"/>
              <a:ext cx="1755360" cy="2441520"/>
            </p14:xfrm>
          </p:contentPart>
        </mc:Choice>
        <mc:Fallback xmlns="">
          <p:pic>
            <p:nvPicPr>
              <p:cNvPr id="15" name="Ink 14"/>
              <p:cNvPicPr/>
              <p:nvPr/>
            </p:nvPicPr>
            <p:blipFill>
              <a:blip r:embed="rId15"/>
              <a:stretch>
                <a:fillRect/>
              </a:stretch>
            </p:blipFill>
            <p:spPr>
              <a:xfrm>
                <a:off x="6710040" y="2419560"/>
                <a:ext cx="1773360" cy="2458800"/>
              </a:xfrm>
              <a:prstGeom prst="rect">
                <a:avLst/>
              </a:prstGeom>
            </p:spPr>
          </p:pic>
        </mc:Fallback>
      </mc:AlternateContent>
    </p:spTree>
    <p:extLst>
      <p:ext uri="{BB962C8B-B14F-4D97-AF65-F5344CB8AC3E}">
        <p14:creationId xmlns:p14="http://schemas.microsoft.com/office/powerpoint/2010/main" val="307340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l-GR" dirty="0"/>
              <a:t>Τέλος Διάλεξης</a:t>
            </a:r>
          </a:p>
        </p:txBody>
      </p:sp>
    </p:spTree>
    <p:extLst>
      <p:ext uri="{BB962C8B-B14F-4D97-AF65-F5344CB8AC3E}">
        <p14:creationId xmlns:p14="http://schemas.microsoft.com/office/powerpoint/2010/main" val="6239832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29813" y="2708043"/>
            <a:ext cx="3313355" cy="1702160"/>
          </a:xfrm>
        </p:spPr>
        <p:txBody>
          <a:bodyPr/>
          <a:lstStyle/>
          <a:p>
            <a:r>
              <a:rPr lang="el-GR" dirty="0"/>
              <a:t>Φυσική για Μηχανικούς</a:t>
            </a:r>
          </a:p>
        </p:txBody>
      </p:sp>
      <p:sp>
        <p:nvSpPr>
          <p:cNvPr id="3" name="Subtitle 2"/>
          <p:cNvSpPr>
            <a:spLocks noGrp="1"/>
          </p:cNvSpPr>
          <p:nvPr>
            <p:ph type="subTitle" idx="1"/>
          </p:nvPr>
        </p:nvSpPr>
        <p:spPr/>
        <p:txBody>
          <a:bodyPr>
            <a:normAutofit/>
          </a:bodyPr>
          <a:lstStyle/>
          <a:p>
            <a:r>
              <a:rPr lang="el-GR" dirty="0"/>
              <a:t>Μηχανική</a:t>
            </a:r>
            <a:endParaRPr lang="en-US" dirty="0"/>
          </a:p>
          <a:p>
            <a:endParaRPr lang="el-GR" dirty="0"/>
          </a:p>
          <a:p>
            <a:r>
              <a:rPr lang="el-GR" dirty="0"/>
              <a:t>Κίνηση σε Δυο Διαστάσεις</a:t>
            </a:r>
          </a:p>
          <a:p>
            <a:endParaRPr lang="el-GR" dirty="0"/>
          </a:p>
        </p:txBody>
      </p:sp>
      <p:sp>
        <p:nvSpPr>
          <p:cNvPr id="5" name="TextBox 4"/>
          <p:cNvSpPr txBox="1"/>
          <p:nvPr/>
        </p:nvSpPr>
        <p:spPr>
          <a:xfrm>
            <a:off x="152400" y="4863405"/>
            <a:ext cx="4285172" cy="738664"/>
          </a:xfrm>
          <a:prstGeom prst="rect">
            <a:avLst/>
          </a:prstGeom>
          <a:noFill/>
        </p:spPr>
        <p:txBody>
          <a:bodyPr wrap="square" rtlCol="0">
            <a:spAutoFit/>
          </a:bodyPr>
          <a:lstStyle/>
          <a:p>
            <a:pPr algn="just"/>
            <a:r>
              <a:rPr lang="el-GR" sz="1050" dirty="0">
                <a:latin typeface="Cambria" panose="02040503050406030204" pitchFamily="18" charset="0"/>
              </a:rPr>
              <a:t>Εικόνα: Στην εκτέλεση πέναλτι, ο ποδοσφαιριστής </a:t>
            </a:r>
            <a:r>
              <a:rPr lang="en-US" sz="1050" dirty="0">
                <a:latin typeface="Cambria" panose="02040503050406030204" pitchFamily="18" charset="0"/>
              </a:rPr>
              <a:t> </a:t>
            </a:r>
            <a:r>
              <a:rPr lang="el-GR" sz="1050" dirty="0">
                <a:latin typeface="Cambria" panose="02040503050406030204" pitchFamily="18" charset="0"/>
              </a:rPr>
              <a:t>κτυπά ακίνητη μπάλα, με σκοπό να της δώσει ταχύτητα</a:t>
            </a:r>
            <a:r>
              <a:rPr lang="en-US" sz="1050" dirty="0">
                <a:latin typeface="Cambria" panose="02040503050406030204" pitchFamily="18" charset="0"/>
              </a:rPr>
              <a:t> </a:t>
            </a:r>
            <a:r>
              <a:rPr lang="el-GR" sz="1050" dirty="0">
                <a:latin typeface="Cambria" panose="02040503050406030204" pitchFamily="18" charset="0"/>
              </a:rPr>
              <a:t>και κατεύθυνση ώστε να σκοράρει. Υπό προϋποθέσεις, η εκτέλεση μπορεί να ιδωθεί ως κίνηση σε δυο (αντί τρείς) διαστάσεις.</a:t>
            </a:r>
            <a:endParaRPr lang="en-US" sz="1050" dirty="0">
              <a:latin typeface="Cambria" panose="02040503050406030204" pitchFamily="18" charset="0"/>
            </a:endParaRPr>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067" y="1905000"/>
            <a:ext cx="4124463" cy="2955982"/>
          </a:xfrm>
          <a:prstGeom prst="rect">
            <a:avLst/>
          </a:prstGeom>
          <a:ln>
            <a:noFill/>
          </a:ln>
          <a:effectLst>
            <a:softEdge rad="112500"/>
          </a:effectLst>
        </p:spPr>
      </p:pic>
    </p:spTree>
    <p:extLst>
      <p:ext uri="{BB962C8B-B14F-4D97-AF65-F5344CB8AC3E}">
        <p14:creationId xmlns:p14="http://schemas.microsoft.com/office/powerpoint/2010/main" val="22697562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dirty="0"/>
              <a:t>Φυσική για Μηχανικούς</a:t>
            </a:r>
          </a:p>
        </p:txBody>
      </p:sp>
      <p:sp>
        <p:nvSpPr>
          <p:cNvPr id="3" name="Subtitle 2"/>
          <p:cNvSpPr>
            <a:spLocks noGrp="1"/>
          </p:cNvSpPr>
          <p:nvPr>
            <p:ph type="subTitle" idx="1"/>
          </p:nvPr>
        </p:nvSpPr>
        <p:spPr/>
        <p:txBody>
          <a:bodyPr>
            <a:normAutofit/>
          </a:bodyPr>
          <a:lstStyle/>
          <a:p>
            <a:r>
              <a:rPr lang="el-GR" dirty="0"/>
              <a:t>Μηχανική</a:t>
            </a:r>
            <a:endParaRPr lang="en-US" dirty="0"/>
          </a:p>
          <a:p>
            <a:endParaRPr lang="el-GR" dirty="0"/>
          </a:p>
          <a:p>
            <a:r>
              <a:rPr lang="el-GR" b="1" dirty="0">
                <a:effectLst>
                  <a:outerShdw blurRad="38100" dist="38100" dir="2700000" algn="tl">
                    <a:srgbClr val="000000">
                      <a:alpha val="43137"/>
                    </a:srgbClr>
                  </a:outerShdw>
                </a:effectLst>
              </a:rPr>
              <a:t>Κίνηση σε Δυο Διαστάσεις</a:t>
            </a:r>
          </a:p>
          <a:p>
            <a:endParaRPr lang="el-GR" dirty="0"/>
          </a:p>
        </p:txBody>
      </p:sp>
      <p:pic>
        <p:nvPicPr>
          <p:cNvPr id="7" name="Εικόνα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067" y="1905000"/>
            <a:ext cx="4124463" cy="2955982"/>
          </a:xfrm>
          <a:prstGeom prst="rect">
            <a:avLst/>
          </a:prstGeom>
          <a:ln>
            <a:noFill/>
          </a:ln>
          <a:effectLst>
            <a:softEdge rad="112500"/>
          </a:effectLst>
        </p:spPr>
      </p:pic>
      <p:sp>
        <p:nvSpPr>
          <p:cNvPr id="8" name="TextBox 7"/>
          <p:cNvSpPr txBox="1"/>
          <p:nvPr/>
        </p:nvSpPr>
        <p:spPr>
          <a:xfrm>
            <a:off x="152400" y="4863405"/>
            <a:ext cx="4285172" cy="738664"/>
          </a:xfrm>
          <a:prstGeom prst="rect">
            <a:avLst/>
          </a:prstGeom>
          <a:noFill/>
        </p:spPr>
        <p:txBody>
          <a:bodyPr wrap="square" rtlCol="0">
            <a:spAutoFit/>
          </a:bodyPr>
          <a:lstStyle/>
          <a:p>
            <a:pPr algn="just"/>
            <a:r>
              <a:rPr lang="el-GR" sz="1050" dirty="0">
                <a:latin typeface="Cambria" panose="02040503050406030204" pitchFamily="18" charset="0"/>
              </a:rPr>
              <a:t>Εικόνα: Στην εκτέλεση πέναλτι, ο ποδοσφαιριστής </a:t>
            </a:r>
            <a:r>
              <a:rPr lang="en-US" sz="1050" dirty="0">
                <a:latin typeface="Cambria" panose="02040503050406030204" pitchFamily="18" charset="0"/>
              </a:rPr>
              <a:t> </a:t>
            </a:r>
            <a:r>
              <a:rPr lang="el-GR" sz="1050" dirty="0">
                <a:latin typeface="Cambria" panose="02040503050406030204" pitchFamily="18" charset="0"/>
              </a:rPr>
              <a:t>κτυπά ακίνητη μπάλα, με σκοπό να της δώσει ταχύτητα</a:t>
            </a:r>
            <a:r>
              <a:rPr lang="en-US" sz="1050" dirty="0">
                <a:latin typeface="Cambria" panose="02040503050406030204" pitchFamily="18" charset="0"/>
              </a:rPr>
              <a:t> </a:t>
            </a:r>
            <a:r>
              <a:rPr lang="el-GR" sz="1050" dirty="0">
                <a:latin typeface="Cambria" panose="02040503050406030204" pitchFamily="18" charset="0"/>
              </a:rPr>
              <a:t>και κατεύθυνση ώστε να σκοράρει. Υπό προϋποθέσεις, η εκτέλεση μπορεί να ιδωθεί ως κίνηση σε δυο (αντί τρείς) διαστάσεις.</a:t>
            </a:r>
            <a:endParaRPr lang="en-US" sz="1050" dirty="0">
              <a:latin typeface="Cambria" panose="02040503050406030204" pitchFamily="18" charset="0"/>
            </a:endParaRPr>
          </a:p>
        </p:txBody>
      </p:sp>
    </p:spTree>
    <p:extLst>
      <p:ext uri="{BB962C8B-B14F-4D97-AF65-F5344CB8AC3E}">
        <p14:creationId xmlns:p14="http://schemas.microsoft.com/office/powerpoint/2010/main" val="29576627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Εικόνα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3738" y="981415"/>
            <a:ext cx="3352800" cy="2980985"/>
          </a:xfrm>
          <a:prstGeom prst="rect">
            <a:avLst/>
          </a:prstGeom>
        </p:spPr>
      </p:pic>
      <p:sp>
        <p:nvSpPr>
          <p:cNvPr id="2" name="Τίτλος 1"/>
          <p:cNvSpPr>
            <a:spLocks noGrp="1"/>
          </p:cNvSpPr>
          <p:nvPr>
            <p:ph type="title"/>
          </p:nvPr>
        </p:nvSpPr>
        <p:spPr/>
        <p:txBody>
          <a:bodyPr>
            <a:normAutofit fontScale="90000"/>
          </a:bodyPr>
          <a:lstStyle/>
          <a:p>
            <a:r>
              <a:rPr lang="el-GR" dirty="0"/>
              <a:t>Κίνηση σε Δυο Διαστάσεις (</a:t>
            </a:r>
            <a:r>
              <a:rPr lang="en-US" dirty="0"/>
              <a:t>review…)</a:t>
            </a:r>
            <a:endParaRPr lang="el-GR"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738350" y="1371600"/>
                <a:ext cx="7872250" cy="5181600"/>
              </a:xfrm>
            </p:spPr>
            <p:txBody>
              <a:bodyPr>
                <a:normAutofit/>
              </a:bodyPr>
              <a:lstStyle/>
              <a:p>
                <a:r>
                  <a:rPr lang="el-GR" b="1" dirty="0">
                    <a:effectLst/>
                  </a:rPr>
                  <a:t>Διάνυσμα θέσης </a:t>
                </a:r>
                <a14:m>
                  <m:oMath xmlns:m="http://schemas.openxmlformats.org/officeDocument/2006/math">
                    <m:acc>
                      <m:accPr>
                        <m:chr m:val="⃗"/>
                        <m:ctrlPr>
                          <a:rPr lang="el-GR" b="1" i="1" smtClean="0">
                            <a:effectLst/>
                            <a:latin typeface="Cambria Math" panose="02040503050406030204" pitchFamily="18" charset="0"/>
                          </a:rPr>
                        </m:ctrlPr>
                      </m:accPr>
                      <m:e>
                        <m:r>
                          <a:rPr lang="en-US" b="1" i="1" smtClean="0">
                            <a:effectLst/>
                            <a:latin typeface="Cambria Math" panose="02040503050406030204" pitchFamily="18" charset="0"/>
                          </a:rPr>
                          <m:t>𝒓</m:t>
                        </m:r>
                      </m:e>
                    </m:acc>
                  </m:oMath>
                </a14:m>
                <a:endParaRPr lang="el-GR" dirty="0"/>
              </a:p>
              <a:p>
                <a:r>
                  <a:rPr lang="el-GR" b="1" dirty="0">
                    <a:effectLst/>
                  </a:rPr>
                  <a:t>Μετατόπιση </a:t>
                </a:r>
                <a14:m>
                  <m:oMath xmlns:m="http://schemas.openxmlformats.org/officeDocument/2006/math">
                    <m:r>
                      <a:rPr lang="el-GR" b="1" i="0" smtClean="0">
                        <a:effectLst/>
                        <a:latin typeface="Cambria Math" panose="02040503050406030204" pitchFamily="18" charset="0"/>
                      </a:rPr>
                      <m:t>𝚫</m:t>
                    </m:r>
                    <m:acc>
                      <m:accPr>
                        <m:chr m:val="⃗"/>
                        <m:ctrlPr>
                          <a:rPr lang="el-GR" b="1" i="1" smtClean="0">
                            <a:effectLst/>
                            <a:latin typeface="Cambria Math" panose="02040503050406030204" pitchFamily="18" charset="0"/>
                          </a:rPr>
                        </m:ctrlPr>
                      </m:accPr>
                      <m:e>
                        <m:r>
                          <a:rPr lang="en-US" b="1" i="0" smtClean="0">
                            <a:effectLst/>
                            <a:latin typeface="Cambria Math" panose="02040503050406030204" pitchFamily="18" charset="0"/>
                          </a:rPr>
                          <m:t>𝐫</m:t>
                        </m:r>
                      </m:e>
                    </m:acc>
                    <m:r>
                      <a:rPr lang="en-US" b="1" i="1" smtClean="0">
                        <a:effectLst/>
                        <a:latin typeface="Cambria Math" panose="02040503050406030204" pitchFamily="18" charset="0"/>
                      </a:rPr>
                      <m:t> </m:t>
                    </m:r>
                  </m:oMath>
                </a14:m>
                <a:endParaRPr lang="en-US" b="1" dirty="0">
                  <a:effectLst/>
                </a:endParaRPr>
              </a:p>
              <a:p>
                <a:pPr lvl="1"/>
                <a:r>
                  <a:rPr lang="el-GR" dirty="0"/>
                  <a:t>Διαφορά μεταξύ τελικής κι </a:t>
                </a:r>
                <a:r>
                  <a:rPr lang="en-US" dirty="0"/>
                  <a:t/>
                </a:r>
                <a:br>
                  <a:rPr lang="en-US" dirty="0"/>
                </a:br>
                <a:r>
                  <a:rPr lang="el-GR" dirty="0"/>
                  <a:t>αρχικής θέσης</a:t>
                </a:r>
              </a:p>
              <a:p>
                <a:pPr lvl="1"/>
                <a14:m>
                  <m:oMath xmlns:m="http://schemas.openxmlformats.org/officeDocument/2006/math">
                    <m:r>
                      <m:rPr>
                        <m:sty m:val="p"/>
                      </m:rPr>
                      <a:rPr lang="el-GR" b="0" i="0" smtClean="0">
                        <a:latin typeface="Cambria Math" panose="02040503050406030204" pitchFamily="18" charset="0"/>
                      </a:rPr>
                      <m:t>Δ</m:t>
                    </m:r>
                    <m:acc>
                      <m:accPr>
                        <m:chr m:val="⃗"/>
                        <m:ctrlPr>
                          <a:rPr lang="el-GR" i="1" smtClean="0">
                            <a:latin typeface="Cambria Math" panose="02040503050406030204" pitchFamily="18" charset="0"/>
                          </a:rPr>
                        </m:ctrlPr>
                      </m:accPr>
                      <m:e>
                        <m:r>
                          <m:rPr>
                            <m:sty m:val="p"/>
                          </m:rPr>
                          <a:rPr lang="en-US" b="0" i="0" smtClean="0">
                            <a:latin typeface="Cambria Math" panose="02040503050406030204" pitchFamily="18" charset="0"/>
                          </a:rPr>
                          <m:t>r</m:t>
                        </m:r>
                      </m:e>
                    </m:acc>
                    <m:r>
                      <a:rPr lang="en-US" b="1">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𝑟</m:t>
                            </m:r>
                          </m:e>
                        </m:acc>
                      </m:e>
                      <m:sub>
                        <m:r>
                          <a:rPr lang="en-US" b="0" i="1" smtClean="0">
                            <a:latin typeface="Cambria Math" panose="02040503050406030204" pitchFamily="18" charset="0"/>
                          </a:rPr>
                          <m:t>𝑓</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𝑟</m:t>
                            </m:r>
                          </m:e>
                        </m:acc>
                      </m:e>
                      <m:sub>
                        <m:r>
                          <a:rPr lang="en-US" b="0" i="1" smtClean="0">
                            <a:latin typeface="Cambria Math" panose="02040503050406030204" pitchFamily="18" charset="0"/>
                          </a:rPr>
                          <m:t>𝑖</m:t>
                        </m:r>
                      </m:sub>
                    </m:sSub>
                  </m:oMath>
                </a14:m>
                <a:endParaRPr lang="el-GR" dirty="0"/>
              </a:p>
              <a:p>
                <a:r>
                  <a:rPr lang="el-GR" b="1" dirty="0"/>
                  <a:t>Μέση Ταχύτητα</a:t>
                </a:r>
                <a:endParaRPr lang="el-GR" sz="1200" i="1" dirty="0">
                  <a:latin typeface="Cambria Math" panose="02040503050406030204" pitchFamily="18" charset="0"/>
                </a:endParaRPr>
              </a:p>
              <a:p>
                <a:pPr lvl="1"/>
                <a14:m>
                  <m:oMath xmlns:m="http://schemas.openxmlformats.org/officeDocument/2006/math">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𝑣</m:t>
                            </m:r>
                          </m:e>
                        </m:acc>
                      </m:e>
                      <m:sub>
                        <m:r>
                          <a:rPr lang="en-US" i="1">
                            <a:latin typeface="Cambria Math" panose="02040503050406030204" pitchFamily="18" charset="0"/>
                          </a:rPr>
                          <m:t>𝑎𝑣𝑔</m:t>
                        </m:r>
                      </m:sub>
                    </m:sSub>
                    <m:r>
                      <a:rPr lang="en-US" b="1">
                        <a:latin typeface="Cambria Math" panose="02040503050406030204" pitchFamily="18" charset="0"/>
                        <a:ea typeface="Cambria Math" panose="02040503050406030204" pitchFamily="18" charset="0"/>
                      </a:rPr>
                      <m:t>≡</m:t>
                    </m:r>
                    <m:f>
                      <m:fPr>
                        <m:ctrlPr>
                          <a:rPr lang="en-US" i="1">
                            <a:latin typeface="Cambria Math" panose="02040503050406030204" pitchFamily="18" charset="0"/>
                          </a:rPr>
                        </m:ctrlPr>
                      </m:fPr>
                      <m:num>
                        <m:r>
                          <m:rPr>
                            <m:sty m:val="p"/>
                          </m:rPr>
                          <a:rPr lang="el-GR">
                            <a:latin typeface="Cambria Math" panose="02040503050406030204" pitchFamily="18" charset="0"/>
                          </a:rPr>
                          <m:t>Δ</m:t>
                        </m:r>
                        <m:acc>
                          <m:accPr>
                            <m:chr m:val="⃗"/>
                            <m:ctrlPr>
                              <a:rPr lang="el-GR" i="1">
                                <a:latin typeface="Cambria Math" panose="02040503050406030204" pitchFamily="18" charset="0"/>
                              </a:rPr>
                            </m:ctrlPr>
                          </m:accPr>
                          <m:e>
                            <m:r>
                              <a:rPr lang="en-US" i="1">
                                <a:latin typeface="Cambria Math" panose="02040503050406030204" pitchFamily="18" charset="0"/>
                              </a:rPr>
                              <m:t>𝑟</m:t>
                            </m:r>
                          </m:e>
                        </m:acc>
                      </m:num>
                      <m:den>
                        <m:r>
                          <m:rPr>
                            <m:sty m:val="p"/>
                          </m:rPr>
                          <a:rPr lang="el-GR">
                            <a:latin typeface="Cambria Math" panose="02040503050406030204" pitchFamily="18" charset="0"/>
                          </a:rPr>
                          <m:t>Δ</m:t>
                        </m:r>
                        <m:r>
                          <m:rPr>
                            <m:sty m:val="p"/>
                          </m:rPr>
                          <a:rPr lang="en-US">
                            <a:latin typeface="Cambria Math" panose="02040503050406030204" pitchFamily="18" charset="0"/>
                          </a:rPr>
                          <m:t>t</m:t>
                        </m:r>
                      </m:den>
                    </m:f>
                  </m:oMath>
                </a14:m>
                <a:endParaRPr lang="el-GR" dirty="0"/>
              </a:p>
              <a:p>
                <a:r>
                  <a:rPr lang="el-GR" b="1" dirty="0"/>
                  <a:t>Στιγμιαία ταχύτητα</a:t>
                </a:r>
              </a:p>
              <a:p>
                <a:pPr lvl="1"/>
                <a14:m>
                  <m:oMath xmlns:m="http://schemas.openxmlformats.org/officeDocument/2006/math">
                    <m:acc>
                      <m:accPr>
                        <m:chr m:val="⃗"/>
                        <m:ctrlPr>
                          <a:rPr lang="en-US" b="1" i="1">
                            <a:latin typeface="Cambria Math" panose="02040503050406030204" pitchFamily="18" charset="0"/>
                          </a:rPr>
                        </m:ctrlPr>
                      </m:accPr>
                      <m:e>
                        <m:r>
                          <a:rPr lang="en-US" b="1" i="1">
                            <a:latin typeface="Cambria Math" panose="02040503050406030204" pitchFamily="18" charset="0"/>
                          </a:rPr>
                          <m:t>𝒗</m:t>
                        </m:r>
                      </m:e>
                    </m:acc>
                    <m:r>
                      <a:rPr lang="en-US" b="1">
                        <a:latin typeface="Cambria Math" panose="02040503050406030204" pitchFamily="18" charset="0"/>
                        <a:ea typeface="Cambria Math" panose="02040503050406030204" pitchFamily="18" charset="0"/>
                      </a:rPr>
                      <m:t>≡</m:t>
                    </m:r>
                    <m:func>
                      <m:funcPr>
                        <m:ctrlPr>
                          <a:rPr lang="en-US" b="1" i="1">
                            <a:latin typeface="Cambria Math" panose="02040503050406030204" pitchFamily="18" charset="0"/>
                          </a:rPr>
                        </m:ctrlPr>
                      </m:funcPr>
                      <m:fName>
                        <m:limLow>
                          <m:limLowPr>
                            <m:ctrlPr>
                              <a:rPr lang="en-US" b="1" i="1">
                                <a:latin typeface="Cambria Math" panose="02040503050406030204" pitchFamily="18" charset="0"/>
                              </a:rPr>
                            </m:ctrlPr>
                          </m:limLowPr>
                          <m:e>
                            <m:r>
                              <m:rPr>
                                <m:sty m:val="p"/>
                              </m:rPr>
                              <a:rPr lang="en-US">
                                <a:latin typeface="Cambria Math" panose="02040503050406030204" pitchFamily="18" charset="0"/>
                              </a:rPr>
                              <m:t>lim</m:t>
                            </m:r>
                          </m:e>
                          <m:lim>
                            <m:r>
                              <a:rPr lang="el-GR" b="1">
                                <a:latin typeface="Cambria Math" panose="02040503050406030204" pitchFamily="18" charset="0"/>
                              </a:rPr>
                              <m:t>𝚫</m:t>
                            </m:r>
                            <m:r>
                              <a:rPr lang="en-US" b="1">
                                <a:latin typeface="Cambria Math" panose="02040503050406030204" pitchFamily="18" charset="0"/>
                              </a:rPr>
                              <m:t>𝐭</m:t>
                            </m:r>
                            <m:r>
                              <a:rPr lang="en-US" b="1" i="1">
                                <a:latin typeface="Cambria Math" panose="02040503050406030204" pitchFamily="18" charset="0"/>
                              </a:rPr>
                              <m:t>→</m:t>
                            </m:r>
                            <m:r>
                              <a:rPr lang="en-US" b="1" i="1">
                                <a:latin typeface="Cambria Math" panose="02040503050406030204" pitchFamily="18" charset="0"/>
                              </a:rPr>
                              <m:t>𝟎</m:t>
                            </m:r>
                          </m:lim>
                        </m:limLow>
                      </m:fName>
                      <m:e>
                        <m:f>
                          <m:fPr>
                            <m:ctrlPr>
                              <a:rPr lang="en-US" b="1" i="1">
                                <a:latin typeface="Cambria Math" panose="02040503050406030204" pitchFamily="18" charset="0"/>
                              </a:rPr>
                            </m:ctrlPr>
                          </m:fPr>
                          <m:num>
                            <m:r>
                              <a:rPr lang="el-GR" b="1">
                                <a:latin typeface="Cambria Math" panose="02040503050406030204" pitchFamily="18" charset="0"/>
                              </a:rPr>
                              <m:t>𝚫</m:t>
                            </m:r>
                            <m:acc>
                              <m:accPr>
                                <m:chr m:val="⃗"/>
                                <m:ctrlPr>
                                  <a:rPr lang="el-GR" b="1" i="1">
                                    <a:latin typeface="Cambria Math" panose="02040503050406030204" pitchFamily="18" charset="0"/>
                                  </a:rPr>
                                </m:ctrlPr>
                              </m:accPr>
                              <m:e>
                                <m:r>
                                  <a:rPr lang="en-US" b="1" i="1">
                                    <a:latin typeface="Cambria Math" panose="02040503050406030204" pitchFamily="18" charset="0"/>
                                  </a:rPr>
                                  <m:t>𝒓</m:t>
                                </m:r>
                              </m:e>
                            </m:acc>
                          </m:num>
                          <m:den>
                            <m:r>
                              <a:rPr lang="el-GR" b="1">
                                <a:latin typeface="Cambria Math" panose="02040503050406030204" pitchFamily="18" charset="0"/>
                              </a:rPr>
                              <m:t>𝚫</m:t>
                            </m:r>
                            <m:r>
                              <a:rPr lang="en-US" b="1">
                                <a:latin typeface="Cambria Math" panose="02040503050406030204" pitchFamily="18" charset="0"/>
                              </a:rPr>
                              <m:t>𝐭</m:t>
                            </m:r>
                          </m:den>
                        </m:f>
                        <m:r>
                          <a:rPr lang="en-US" b="1" i="1">
                            <a:latin typeface="Cambria Math" panose="02040503050406030204" pitchFamily="18" charset="0"/>
                          </a:rPr>
                          <m:t>=</m:t>
                        </m:r>
                        <m:f>
                          <m:fPr>
                            <m:ctrlPr>
                              <a:rPr lang="en-US" b="1" i="1">
                                <a:latin typeface="Cambria Math" panose="02040503050406030204" pitchFamily="18" charset="0"/>
                              </a:rPr>
                            </m:ctrlPr>
                          </m:fPr>
                          <m:num>
                            <m:r>
                              <a:rPr lang="en-US" b="1" i="1">
                                <a:latin typeface="Cambria Math" panose="02040503050406030204" pitchFamily="18" charset="0"/>
                              </a:rPr>
                              <m:t>𝒅</m:t>
                            </m:r>
                            <m:acc>
                              <m:accPr>
                                <m:chr m:val="⃗"/>
                                <m:ctrlPr>
                                  <a:rPr lang="en-US" b="1" i="1">
                                    <a:latin typeface="Cambria Math" panose="02040503050406030204" pitchFamily="18" charset="0"/>
                                  </a:rPr>
                                </m:ctrlPr>
                              </m:accPr>
                              <m:e>
                                <m:r>
                                  <a:rPr lang="en-US" b="1" i="1">
                                    <a:latin typeface="Cambria Math" panose="02040503050406030204" pitchFamily="18" charset="0"/>
                                  </a:rPr>
                                  <m:t>𝒓</m:t>
                                </m:r>
                              </m:e>
                            </m:acc>
                          </m:num>
                          <m:den>
                            <m:r>
                              <a:rPr lang="en-US" b="1" i="1">
                                <a:latin typeface="Cambria Math" panose="02040503050406030204" pitchFamily="18" charset="0"/>
                              </a:rPr>
                              <m:t>𝒅𝒕</m:t>
                            </m:r>
                          </m:den>
                        </m:f>
                      </m:e>
                    </m:func>
                  </m:oMath>
                </a14:m>
                <a:endParaRPr lang="en-US" dirty="0"/>
              </a:p>
              <a:p>
                <a:pPr marL="68580" indent="0">
                  <a:buNone/>
                </a:pPr>
                <a:endParaRPr lang="en-US" dirty="0"/>
              </a:p>
              <a:p>
                <a:pPr lvl="1"/>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738350" y="1371600"/>
                <a:ext cx="7872250" cy="5181600"/>
              </a:xfrm>
              <a:blipFill>
                <a:blip r:embed="rId4"/>
                <a:stretch>
                  <a:fillRect t="-941"/>
                </a:stretch>
              </a:blipFill>
            </p:spPr>
            <p:txBody>
              <a:bodyPr/>
              <a:lstStyle/>
              <a:p>
                <a:r>
                  <a:rPr lang="en-US">
                    <a:noFill/>
                  </a:rPr>
                  <a:t> </a:t>
                </a:r>
              </a:p>
            </p:txBody>
          </p:sp>
        </mc:Fallback>
      </mc:AlternateContent>
      <p:sp>
        <p:nvSpPr>
          <p:cNvPr id="7" name="Θέση περιεχομένου 2"/>
          <p:cNvSpPr txBox="1">
            <a:spLocks/>
          </p:cNvSpPr>
          <p:nvPr/>
        </p:nvSpPr>
        <p:spPr>
          <a:xfrm>
            <a:off x="-2438400" y="1311193"/>
            <a:ext cx="7872250" cy="5181600"/>
          </a:xfrm>
          <a:prstGeom prst="rect">
            <a:avLst/>
          </a:prstGeom>
        </p:spPr>
        <p:txBody>
          <a:bodyPr vert="horz" lIns="91440" tIns="45720" rIns="91440" bIns="45720" rtlCol="0">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endParaRPr lang="el-GR" dirty="0"/>
          </a:p>
        </p:txBody>
      </p:sp>
      <mc:AlternateContent xmlns:mc="http://schemas.openxmlformats.org/markup-compatibility/2006" xmlns:a14="http://schemas.microsoft.com/office/drawing/2010/main">
        <mc:Choice Requires="a14">
          <p:sp>
            <p:nvSpPr>
              <p:cNvPr id="8" name="Θέση περιεχομένου 2"/>
              <p:cNvSpPr txBox="1">
                <a:spLocks/>
              </p:cNvSpPr>
              <p:nvPr/>
            </p:nvSpPr>
            <p:spPr>
              <a:xfrm>
                <a:off x="4674475" y="4130593"/>
                <a:ext cx="3962400" cy="2362200"/>
              </a:xfrm>
              <a:prstGeom prst="rect">
                <a:avLst/>
              </a:prstGeom>
            </p:spPr>
            <p:txBody>
              <a:bodyPr vert="horz" lIns="91440" tIns="45720" rIns="91440" bIns="45720" rtlCol="0">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r>
                  <a:rPr lang="el-GR" b="1" dirty="0"/>
                  <a:t>Μέση Επιτάχυνση</a:t>
                </a:r>
                <a:endParaRPr lang="en-US" b="1" dirty="0"/>
              </a:p>
              <a:p>
                <a:pPr lvl="1"/>
                <a14:m>
                  <m:oMath xmlns:m="http://schemas.openxmlformats.org/officeDocument/2006/math">
                    <m:sSub>
                      <m:sSubPr>
                        <m:ctrlPr>
                          <a:rPr lang="en-US" b="1" i="1">
                            <a:latin typeface="Cambria Math" panose="02040503050406030204" pitchFamily="18" charset="0"/>
                          </a:rPr>
                        </m:ctrlPr>
                      </m:sSubPr>
                      <m:e>
                        <m:acc>
                          <m:accPr>
                            <m:chr m:val="⃗"/>
                            <m:ctrlPr>
                              <a:rPr lang="en-US" b="1" i="1">
                                <a:latin typeface="Cambria Math" panose="02040503050406030204" pitchFamily="18" charset="0"/>
                              </a:rPr>
                            </m:ctrlPr>
                          </m:accPr>
                          <m:e>
                            <m:r>
                              <a:rPr lang="en-US" b="1" i="1">
                                <a:latin typeface="Cambria Math" panose="02040503050406030204" pitchFamily="18" charset="0"/>
                              </a:rPr>
                              <m:t>𝒂</m:t>
                            </m:r>
                          </m:e>
                        </m:acc>
                      </m:e>
                      <m:sub>
                        <m:r>
                          <a:rPr lang="en-US" b="1" i="1">
                            <a:latin typeface="Cambria Math" panose="02040503050406030204" pitchFamily="18" charset="0"/>
                          </a:rPr>
                          <m:t>𝒂𝒗𝒈</m:t>
                        </m:r>
                      </m:sub>
                    </m:sSub>
                    <m:r>
                      <a:rPr lang="en-US" b="1">
                        <a:latin typeface="Cambria Math" panose="02040503050406030204" pitchFamily="18" charset="0"/>
                        <a:ea typeface="Cambria Math" panose="02040503050406030204" pitchFamily="18" charset="0"/>
                      </a:rPr>
                      <m:t>≡</m:t>
                    </m:r>
                    <m:f>
                      <m:fPr>
                        <m:ctrlPr>
                          <a:rPr lang="en-US" b="1" i="1">
                            <a:latin typeface="Cambria Math" panose="02040503050406030204" pitchFamily="18" charset="0"/>
                          </a:rPr>
                        </m:ctrlPr>
                      </m:fPr>
                      <m:num>
                        <m:r>
                          <a:rPr lang="el-GR" b="1">
                            <a:latin typeface="Cambria Math" panose="02040503050406030204" pitchFamily="18" charset="0"/>
                          </a:rPr>
                          <m:t>𝚫</m:t>
                        </m:r>
                        <m:acc>
                          <m:accPr>
                            <m:chr m:val="⃗"/>
                            <m:ctrlPr>
                              <a:rPr lang="el-GR" b="1" i="1">
                                <a:latin typeface="Cambria Math" panose="02040503050406030204" pitchFamily="18" charset="0"/>
                              </a:rPr>
                            </m:ctrlPr>
                          </m:accPr>
                          <m:e>
                            <m:r>
                              <a:rPr lang="en-US" b="1" i="1">
                                <a:latin typeface="Cambria Math" panose="02040503050406030204" pitchFamily="18" charset="0"/>
                              </a:rPr>
                              <m:t>𝒗</m:t>
                            </m:r>
                          </m:e>
                        </m:acc>
                      </m:num>
                      <m:den>
                        <m:r>
                          <a:rPr lang="el-GR" b="1">
                            <a:latin typeface="Cambria Math" panose="02040503050406030204" pitchFamily="18" charset="0"/>
                          </a:rPr>
                          <m:t>𝚫</m:t>
                        </m:r>
                        <m:r>
                          <a:rPr lang="en-US" b="1" i="1">
                            <a:latin typeface="Cambria Math" panose="02040503050406030204" pitchFamily="18" charset="0"/>
                          </a:rPr>
                          <m:t>𝒕</m:t>
                        </m:r>
                      </m:den>
                    </m:f>
                    <m:r>
                      <a:rPr lang="en-US" b="1" i="1">
                        <a:latin typeface="Cambria Math" panose="02040503050406030204" pitchFamily="18" charset="0"/>
                      </a:rPr>
                      <m:t>=</m:t>
                    </m:r>
                    <m:f>
                      <m:fPr>
                        <m:ctrlPr>
                          <a:rPr lang="en-US" b="1" i="1">
                            <a:latin typeface="Cambria Math" panose="02040503050406030204" pitchFamily="18" charset="0"/>
                          </a:rPr>
                        </m:ctrlPr>
                      </m:fPr>
                      <m:num>
                        <m:sSub>
                          <m:sSubPr>
                            <m:ctrlPr>
                              <a:rPr lang="en-US" b="1" i="1">
                                <a:latin typeface="Cambria Math" panose="02040503050406030204" pitchFamily="18" charset="0"/>
                              </a:rPr>
                            </m:ctrlPr>
                          </m:sSubPr>
                          <m:e>
                            <m:acc>
                              <m:accPr>
                                <m:chr m:val="⃗"/>
                                <m:ctrlPr>
                                  <a:rPr lang="en-US" b="1" i="1">
                                    <a:latin typeface="Cambria Math" panose="02040503050406030204" pitchFamily="18" charset="0"/>
                                  </a:rPr>
                                </m:ctrlPr>
                              </m:accPr>
                              <m:e>
                                <m:r>
                                  <a:rPr lang="en-US" b="1" i="1">
                                    <a:latin typeface="Cambria Math" panose="02040503050406030204" pitchFamily="18" charset="0"/>
                                  </a:rPr>
                                  <m:t>𝒗</m:t>
                                </m:r>
                              </m:e>
                            </m:acc>
                          </m:e>
                          <m:sub>
                            <m:r>
                              <a:rPr lang="en-US" b="1" i="1">
                                <a:latin typeface="Cambria Math" panose="02040503050406030204" pitchFamily="18" charset="0"/>
                              </a:rPr>
                              <m:t>𝒇</m:t>
                            </m:r>
                          </m:sub>
                        </m:sSub>
                        <m:r>
                          <a:rPr lang="en-US" b="1" i="1">
                            <a:latin typeface="Cambria Math" panose="02040503050406030204" pitchFamily="18" charset="0"/>
                          </a:rPr>
                          <m:t>−</m:t>
                        </m:r>
                        <m:sSub>
                          <m:sSubPr>
                            <m:ctrlPr>
                              <a:rPr lang="en-US" b="1" i="1">
                                <a:latin typeface="Cambria Math" panose="02040503050406030204" pitchFamily="18" charset="0"/>
                              </a:rPr>
                            </m:ctrlPr>
                          </m:sSubPr>
                          <m:e>
                            <m:acc>
                              <m:accPr>
                                <m:chr m:val="⃗"/>
                                <m:ctrlPr>
                                  <a:rPr lang="en-US" b="1" i="1">
                                    <a:latin typeface="Cambria Math" panose="02040503050406030204" pitchFamily="18" charset="0"/>
                                  </a:rPr>
                                </m:ctrlPr>
                              </m:accPr>
                              <m:e>
                                <m:r>
                                  <a:rPr lang="en-US" b="1" i="1">
                                    <a:latin typeface="Cambria Math" panose="02040503050406030204" pitchFamily="18" charset="0"/>
                                  </a:rPr>
                                  <m:t>𝒗</m:t>
                                </m:r>
                              </m:e>
                            </m:acc>
                          </m:e>
                          <m:sub>
                            <m:r>
                              <a:rPr lang="en-US" b="1" i="1">
                                <a:latin typeface="Cambria Math" panose="02040503050406030204" pitchFamily="18" charset="0"/>
                              </a:rPr>
                              <m:t>𝒊</m:t>
                            </m:r>
                          </m:sub>
                        </m:sSub>
                      </m:num>
                      <m:den>
                        <m:sSub>
                          <m:sSubPr>
                            <m:ctrlPr>
                              <a:rPr lang="en-US" b="1" i="1">
                                <a:latin typeface="Cambria Math" panose="02040503050406030204" pitchFamily="18" charset="0"/>
                              </a:rPr>
                            </m:ctrlPr>
                          </m:sSubPr>
                          <m:e>
                            <m:r>
                              <a:rPr lang="en-US" b="1" i="1">
                                <a:latin typeface="Cambria Math" panose="02040503050406030204" pitchFamily="18" charset="0"/>
                              </a:rPr>
                              <m:t>𝒕</m:t>
                            </m:r>
                          </m:e>
                          <m:sub>
                            <m:r>
                              <a:rPr lang="en-US" b="1" i="1">
                                <a:latin typeface="Cambria Math" panose="02040503050406030204" pitchFamily="18" charset="0"/>
                              </a:rPr>
                              <m:t>𝒇</m:t>
                            </m:r>
                          </m:sub>
                        </m:sSub>
                        <m:r>
                          <a:rPr lang="en-US" b="1" i="1">
                            <a:latin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𝒕</m:t>
                            </m:r>
                          </m:e>
                          <m:sub>
                            <m:r>
                              <a:rPr lang="en-US" b="1" i="1">
                                <a:latin typeface="Cambria Math" panose="02040503050406030204" pitchFamily="18" charset="0"/>
                              </a:rPr>
                              <m:t>𝒊</m:t>
                            </m:r>
                          </m:sub>
                        </m:sSub>
                      </m:den>
                    </m:f>
                  </m:oMath>
                </a14:m>
                <a:endParaRPr lang="en-US" dirty="0"/>
              </a:p>
              <a:p>
                <a:r>
                  <a:rPr lang="el-GR" b="1" dirty="0"/>
                  <a:t>Στιγμιαία Επιτάχυνση</a:t>
                </a:r>
                <a:endParaRPr lang="en-US" b="1" dirty="0"/>
              </a:p>
              <a:p>
                <a:pPr lvl="1"/>
                <a14:m>
                  <m:oMath xmlns:m="http://schemas.openxmlformats.org/officeDocument/2006/math">
                    <m:acc>
                      <m:accPr>
                        <m:chr m:val="⃗"/>
                        <m:ctrlPr>
                          <a:rPr lang="en-US" b="1" i="1">
                            <a:latin typeface="Cambria Math" panose="02040503050406030204" pitchFamily="18" charset="0"/>
                          </a:rPr>
                        </m:ctrlPr>
                      </m:accPr>
                      <m:e>
                        <m:r>
                          <a:rPr lang="en-US" b="1" i="1">
                            <a:latin typeface="Cambria Math" panose="02040503050406030204" pitchFamily="18" charset="0"/>
                          </a:rPr>
                          <m:t>𝒂</m:t>
                        </m:r>
                      </m:e>
                    </m:acc>
                    <m:r>
                      <a:rPr lang="en-US" b="1">
                        <a:latin typeface="Cambria Math" panose="02040503050406030204" pitchFamily="18" charset="0"/>
                        <a:ea typeface="Cambria Math" panose="02040503050406030204" pitchFamily="18" charset="0"/>
                      </a:rPr>
                      <m:t>≡</m:t>
                    </m:r>
                    <m:func>
                      <m:funcPr>
                        <m:ctrlPr>
                          <a:rPr lang="en-US" b="1" i="1">
                            <a:latin typeface="Cambria Math" panose="02040503050406030204" pitchFamily="18" charset="0"/>
                          </a:rPr>
                        </m:ctrlPr>
                      </m:funcPr>
                      <m:fName>
                        <m:limLow>
                          <m:limLowPr>
                            <m:ctrlPr>
                              <a:rPr lang="en-US" b="1" i="1">
                                <a:latin typeface="Cambria Math" panose="02040503050406030204" pitchFamily="18" charset="0"/>
                              </a:rPr>
                            </m:ctrlPr>
                          </m:limLowPr>
                          <m:e>
                            <m:r>
                              <m:rPr>
                                <m:sty m:val="p"/>
                              </m:rPr>
                              <a:rPr lang="en-US">
                                <a:latin typeface="Cambria Math" panose="02040503050406030204" pitchFamily="18" charset="0"/>
                              </a:rPr>
                              <m:t>lim</m:t>
                            </m:r>
                          </m:e>
                          <m:lim>
                            <m:r>
                              <a:rPr lang="el-GR" b="1">
                                <a:latin typeface="Cambria Math" panose="02040503050406030204" pitchFamily="18" charset="0"/>
                              </a:rPr>
                              <m:t>𝚫</m:t>
                            </m:r>
                            <m:r>
                              <a:rPr lang="en-US" b="1">
                                <a:latin typeface="Cambria Math" panose="02040503050406030204" pitchFamily="18" charset="0"/>
                              </a:rPr>
                              <m:t>𝐭</m:t>
                            </m:r>
                            <m:r>
                              <a:rPr lang="en-US" b="1" i="1">
                                <a:latin typeface="Cambria Math" panose="02040503050406030204" pitchFamily="18" charset="0"/>
                              </a:rPr>
                              <m:t>→</m:t>
                            </m:r>
                            <m:r>
                              <a:rPr lang="en-US" b="1" i="1">
                                <a:latin typeface="Cambria Math" panose="02040503050406030204" pitchFamily="18" charset="0"/>
                              </a:rPr>
                              <m:t>𝟎</m:t>
                            </m:r>
                          </m:lim>
                        </m:limLow>
                      </m:fName>
                      <m:e>
                        <m:f>
                          <m:fPr>
                            <m:ctrlPr>
                              <a:rPr lang="en-US" b="1" i="1">
                                <a:latin typeface="Cambria Math" panose="02040503050406030204" pitchFamily="18" charset="0"/>
                              </a:rPr>
                            </m:ctrlPr>
                          </m:fPr>
                          <m:num>
                            <m:r>
                              <a:rPr lang="el-GR" b="1">
                                <a:latin typeface="Cambria Math" panose="02040503050406030204" pitchFamily="18" charset="0"/>
                              </a:rPr>
                              <m:t>𝚫</m:t>
                            </m:r>
                            <m:acc>
                              <m:accPr>
                                <m:chr m:val="⃗"/>
                                <m:ctrlPr>
                                  <a:rPr lang="el-GR" b="1" i="1">
                                    <a:latin typeface="Cambria Math" panose="02040503050406030204" pitchFamily="18" charset="0"/>
                                  </a:rPr>
                                </m:ctrlPr>
                              </m:accPr>
                              <m:e>
                                <m:r>
                                  <a:rPr lang="en-US" b="1" i="1">
                                    <a:latin typeface="Cambria Math" panose="02040503050406030204" pitchFamily="18" charset="0"/>
                                  </a:rPr>
                                  <m:t>𝒗</m:t>
                                </m:r>
                              </m:e>
                            </m:acc>
                          </m:num>
                          <m:den>
                            <m:r>
                              <a:rPr lang="el-GR" b="1">
                                <a:latin typeface="Cambria Math" panose="02040503050406030204" pitchFamily="18" charset="0"/>
                              </a:rPr>
                              <m:t>𝚫</m:t>
                            </m:r>
                            <m:r>
                              <a:rPr lang="en-US" b="1">
                                <a:latin typeface="Cambria Math" panose="02040503050406030204" pitchFamily="18" charset="0"/>
                              </a:rPr>
                              <m:t>𝐭</m:t>
                            </m:r>
                          </m:den>
                        </m:f>
                        <m:r>
                          <a:rPr lang="en-US" b="1" i="1">
                            <a:latin typeface="Cambria Math" panose="02040503050406030204" pitchFamily="18" charset="0"/>
                          </a:rPr>
                          <m:t>=</m:t>
                        </m:r>
                        <m:f>
                          <m:fPr>
                            <m:ctrlPr>
                              <a:rPr lang="en-US" b="1" i="1">
                                <a:latin typeface="Cambria Math" panose="02040503050406030204" pitchFamily="18" charset="0"/>
                              </a:rPr>
                            </m:ctrlPr>
                          </m:fPr>
                          <m:num>
                            <m:r>
                              <a:rPr lang="en-US" b="1" i="1">
                                <a:latin typeface="Cambria Math" panose="02040503050406030204" pitchFamily="18" charset="0"/>
                              </a:rPr>
                              <m:t>𝒅</m:t>
                            </m:r>
                            <m:acc>
                              <m:accPr>
                                <m:chr m:val="⃗"/>
                                <m:ctrlPr>
                                  <a:rPr lang="en-US" b="1" i="1">
                                    <a:latin typeface="Cambria Math" panose="02040503050406030204" pitchFamily="18" charset="0"/>
                                  </a:rPr>
                                </m:ctrlPr>
                              </m:accPr>
                              <m:e>
                                <m:r>
                                  <a:rPr lang="en-US" b="1" i="1">
                                    <a:latin typeface="Cambria Math" panose="02040503050406030204" pitchFamily="18" charset="0"/>
                                  </a:rPr>
                                  <m:t>𝒗</m:t>
                                </m:r>
                              </m:e>
                            </m:acc>
                          </m:num>
                          <m:den>
                            <m:r>
                              <a:rPr lang="en-US" b="1" i="1">
                                <a:latin typeface="Cambria Math" panose="02040503050406030204" pitchFamily="18" charset="0"/>
                              </a:rPr>
                              <m:t>𝒅𝒕</m:t>
                            </m:r>
                          </m:den>
                        </m:f>
                      </m:e>
                    </m:func>
                    <m:r>
                      <a:rPr lang="el-GR" b="1" i="1" smtClean="0">
                        <a:latin typeface="Cambria Math" panose="02040503050406030204" pitchFamily="18" charset="0"/>
                      </a:rPr>
                      <m:t>=</m:t>
                    </m:r>
                    <m:f>
                      <m:fPr>
                        <m:ctrlPr>
                          <a:rPr lang="en-US" b="1" i="1" smtClean="0">
                            <a:latin typeface="Cambria Math" panose="02040503050406030204" pitchFamily="18" charset="0"/>
                          </a:rPr>
                        </m:ctrlPr>
                      </m:fPr>
                      <m:num>
                        <m:sSup>
                          <m:sSupPr>
                            <m:ctrlPr>
                              <a:rPr lang="en-US" b="1" i="1" smtClean="0">
                                <a:latin typeface="Cambria Math" panose="02040503050406030204" pitchFamily="18" charset="0"/>
                              </a:rPr>
                            </m:ctrlPr>
                          </m:sSupPr>
                          <m:e>
                            <m:r>
                              <a:rPr lang="en-US" b="1" i="1" smtClean="0">
                                <a:latin typeface="Cambria Math" panose="02040503050406030204" pitchFamily="18" charset="0"/>
                              </a:rPr>
                              <m:t>𝒅</m:t>
                            </m:r>
                          </m:e>
                          <m:sup>
                            <m:r>
                              <a:rPr lang="en-US" b="1" i="1" smtClean="0">
                                <a:latin typeface="Cambria Math" panose="02040503050406030204" pitchFamily="18" charset="0"/>
                              </a:rPr>
                              <m:t>𝟐</m:t>
                            </m:r>
                          </m:sup>
                        </m:sSup>
                      </m:num>
                      <m:den>
                        <m:r>
                          <a:rPr lang="en-US" b="1" i="1" smtClean="0">
                            <a:latin typeface="Cambria Math" panose="02040503050406030204" pitchFamily="18" charset="0"/>
                          </a:rPr>
                          <m:t>𝒅</m:t>
                        </m:r>
                        <m:sSup>
                          <m:sSupPr>
                            <m:ctrlPr>
                              <a:rPr lang="en-US" b="1" i="1" smtClean="0">
                                <a:latin typeface="Cambria Math" panose="02040503050406030204" pitchFamily="18" charset="0"/>
                              </a:rPr>
                            </m:ctrlPr>
                          </m:sSupPr>
                          <m:e>
                            <m:r>
                              <a:rPr lang="en-US" b="1" i="1" smtClean="0">
                                <a:latin typeface="Cambria Math" panose="02040503050406030204" pitchFamily="18" charset="0"/>
                              </a:rPr>
                              <m:t>𝒕</m:t>
                            </m:r>
                          </m:e>
                          <m:sup>
                            <m:r>
                              <a:rPr lang="en-US" b="1" i="1" smtClean="0">
                                <a:latin typeface="Cambria Math" panose="02040503050406030204" pitchFamily="18" charset="0"/>
                              </a:rPr>
                              <m:t>𝟐</m:t>
                            </m:r>
                          </m:sup>
                        </m:sSup>
                      </m:den>
                    </m:f>
                    <m:acc>
                      <m:accPr>
                        <m:chr m:val="⃗"/>
                        <m:ctrlPr>
                          <a:rPr lang="en-US" b="1" i="1" smtClean="0">
                            <a:latin typeface="Cambria Math" panose="02040503050406030204" pitchFamily="18" charset="0"/>
                          </a:rPr>
                        </m:ctrlPr>
                      </m:accPr>
                      <m:e>
                        <m:r>
                          <a:rPr lang="en-US" b="1" i="1" smtClean="0">
                            <a:latin typeface="Cambria Math" panose="02040503050406030204" pitchFamily="18" charset="0"/>
                          </a:rPr>
                          <m:t>𝒓</m:t>
                        </m:r>
                      </m:e>
                    </m:acc>
                  </m:oMath>
                </a14:m>
                <a:endParaRPr lang="en-US" dirty="0"/>
              </a:p>
              <a:p>
                <a:pPr lvl="1"/>
                <a:endParaRPr lang="el-GR" dirty="0"/>
              </a:p>
            </p:txBody>
          </p:sp>
        </mc:Choice>
        <mc:Fallback xmlns="">
          <p:sp>
            <p:nvSpPr>
              <p:cNvPr id="8" name="Θέση περιεχομένου 2"/>
              <p:cNvSpPr txBox="1">
                <a:spLocks noRot="1" noChangeAspect="1" noMove="1" noResize="1" noEditPoints="1" noAdjustHandles="1" noChangeArrowheads="1" noChangeShapeType="1" noTextEdit="1"/>
              </p:cNvSpPr>
              <p:nvPr/>
            </p:nvSpPr>
            <p:spPr>
              <a:xfrm>
                <a:off x="4674475" y="4130593"/>
                <a:ext cx="3962400" cy="2362200"/>
              </a:xfrm>
              <a:prstGeom prst="rect">
                <a:avLst/>
              </a:prstGeom>
              <a:blipFill rotWithShape="0">
                <a:blip r:embed="rId5"/>
                <a:stretch>
                  <a:fillRect t="-2067"/>
                </a:stretch>
              </a:blipFill>
            </p:spPr>
            <p:txBody>
              <a:bodyPr/>
              <a:lstStyle/>
              <a:p>
                <a:r>
                  <a:rPr lang="el-GR">
                    <a:noFill/>
                  </a:rPr>
                  <a:t> </a:t>
                </a:r>
              </a:p>
            </p:txBody>
          </p:sp>
        </mc:Fallback>
      </mc:AlternateContent>
    </p:spTree>
    <p:extLst>
      <p:ext uri="{BB962C8B-B14F-4D97-AF65-F5344CB8AC3E}">
        <p14:creationId xmlns:p14="http://schemas.microsoft.com/office/powerpoint/2010/main" val="3257159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500"/>
                                        <p:tgtEl>
                                          <p:spTgt spid="3">
                                            <p:txEl>
                                              <p:pRg st="4" end="4"/>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500"/>
                                        <p:tgtEl>
                                          <p:spTgt spid="3">
                                            <p:txEl>
                                              <p:pRg st="6" end="6"/>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500"/>
                                        <p:tgtEl>
                                          <p:spTgt spid="3">
                                            <p:txEl>
                                              <p:pRg st="7" end="7"/>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nodePh="1">
                                  <p:stCondLst>
                                    <p:cond delay="0"/>
                                  </p:stCondLst>
                                  <p:endCondLst>
                                    <p:cond evt="begin" delay="0">
                                      <p:tn val="42"/>
                                    </p:cond>
                                  </p:endCondLst>
                                  <p:childTnLst>
                                    <p:set>
                                      <p:cBhvr>
                                        <p:cTn id="43" dur="1" fill="hold">
                                          <p:stCondLst>
                                            <p:cond delay="0"/>
                                          </p:stCondLst>
                                        </p:cTn>
                                        <p:tgtEl>
                                          <p:spTgt spid="7">
                                            <p:txEl>
                                              <p:pRg st="0" end="0"/>
                                            </p:txEl>
                                          </p:spTgt>
                                        </p:tgtEl>
                                        <p:attrNameLst>
                                          <p:attrName>style.visibility</p:attrName>
                                        </p:attrNameLst>
                                      </p:cBhvr>
                                      <p:to>
                                        <p:strVal val="visible"/>
                                      </p:to>
                                    </p:set>
                                    <p:animEffect transition="in" filter="fade">
                                      <p:cBhvr>
                                        <p:cTn id="44" dur="500"/>
                                        <p:tgtEl>
                                          <p:spTgt spid="7">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8">
                                            <p:txEl>
                                              <p:pRg st="0" end="0"/>
                                            </p:txEl>
                                          </p:spTgt>
                                        </p:tgtEl>
                                        <p:attrNameLst>
                                          <p:attrName>style.visibility</p:attrName>
                                        </p:attrNameLst>
                                      </p:cBhvr>
                                      <p:to>
                                        <p:strVal val="visible"/>
                                      </p:to>
                                    </p:set>
                                    <p:animEffect transition="in" filter="fade">
                                      <p:cBhvr>
                                        <p:cTn id="49" dur="500"/>
                                        <p:tgtEl>
                                          <p:spTgt spid="8">
                                            <p:txEl>
                                              <p:pRg st="0" end="0"/>
                                            </p:txEl>
                                          </p:spTgt>
                                        </p:tgtEl>
                                      </p:cBhvr>
                                    </p:animEffect>
                                  </p:childTnLst>
                                </p:cTn>
                              </p:par>
                              <p:par>
                                <p:cTn id="50" presetID="10" presetClass="entr" presetSubtype="0" fill="hold" nodeType="withEffect">
                                  <p:stCondLst>
                                    <p:cond delay="0"/>
                                  </p:stCondLst>
                                  <p:childTnLst>
                                    <p:set>
                                      <p:cBhvr>
                                        <p:cTn id="51" dur="1" fill="hold">
                                          <p:stCondLst>
                                            <p:cond delay="0"/>
                                          </p:stCondLst>
                                        </p:cTn>
                                        <p:tgtEl>
                                          <p:spTgt spid="8">
                                            <p:txEl>
                                              <p:pRg st="1" end="1"/>
                                            </p:txEl>
                                          </p:spTgt>
                                        </p:tgtEl>
                                        <p:attrNameLst>
                                          <p:attrName>style.visibility</p:attrName>
                                        </p:attrNameLst>
                                      </p:cBhvr>
                                      <p:to>
                                        <p:strVal val="visible"/>
                                      </p:to>
                                    </p:set>
                                    <p:animEffect transition="in" filter="fade">
                                      <p:cBhvr>
                                        <p:cTn id="52" dur="500"/>
                                        <p:tgtEl>
                                          <p:spTgt spid="8">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8">
                                            <p:txEl>
                                              <p:pRg st="2" end="2"/>
                                            </p:txEl>
                                          </p:spTgt>
                                        </p:tgtEl>
                                        <p:attrNameLst>
                                          <p:attrName>style.visibility</p:attrName>
                                        </p:attrNameLst>
                                      </p:cBhvr>
                                      <p:to>
                                        <p:strVal val="visible"/>
                                      </p:to>
                                    </p:set>
                                    <p:animEffect transition="in" filter="fade">
                                      <p:cBhvr>
                                        <p:cTn id="57" dur="500"/>
                                        <p:tgtEl>
                                          <p:spTgt spid="8">
                                            <p:txEl>
                                              <p:pRg st="2" end="2"/>
                                            </p:txEl>
                                          </p:spTgt>
                                        </p:tgtEl>
                                      </p:cBhvr>
                                    </p:animEffect>
                                  </p:childTnLst>
                                </p:cTn>
                              </p:par>
                              <p:par>
                                <p:cTn id="58" presetID="10" presetClass="entr" presetSubtype="0" fill="hold" nodeType="withEffect">
                                  <p:stCondLst>
                                    <p:cond delay="0"/>
                                  </p:stCondLst>
                                  <p:childTnLst>
                                    <p:set>
                                      <p:cBhvr>
                                        <p:cTn id="59" dur="1" fill="hold">
                                          <p:stCondLst>
                                            <p:cond delay="0"/>
                                          </p:stCondLst>
                                        </p:cTn>
                                        <p:tgtEl>
                                          <p:spTgt spid="8">
                                            <p:txEl>
                                              <p:pRg st="3" end="3"/>
                                            </p:txEl>
                                          </p:spTgt>
                                        </p:tgtEl>
                                        <p:attrNameLst>
                                          <p:attrName>style.visibility</p:attrName>
                                        </p:attrNameLst>
                                      </p:cBhvr>
                                      <p:to>
                                        <p:strVal val="visible"/>
                                      </p:to>
                                    </p:set>
                                    <p:animEffect transition="in" filter="fade">
                                      <p:cBhvr>
                                        <p:cTn id="60"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Κίνηση σε Δυο Διαστάσεις (</a:t>
            </a:r>
            <a:r>
              <a:rPr lang="en-US" dirty="0"/>
              <a:t>review…)</a:t>
            </a:r>
            <a:endParaRPr lang="el-GR"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738350" y="1290914"/>
                <a:ext cx="7872250" cy="5186086"/>
              </a:xfrm>
            </p:spPr>
            <p:txBody>
              <a:bodyPr>
                <a:normAutofit/>
              </a:bodyPr>
              <a:lstStyle/>
              <a:p>
                <a:r>
                  <a:rPr lang="el-GR" dirty="0"/>
                  <a:t>Εξισώσεις κίνησης σε δυο διαστάσεις με </a:t>
                </a:r>
                <a:r>
                  <a:rPr lang="el-GR" u="sng" dirty="0"/>
                  <a:t>σταθερή επιτάχυνση</a:t>
                </a:r>
                <a:br>
                  <a:rPr lang="el-GR" u="sng" dirty="0"/>
                </a:br>
                <a:endParaRPr lang="el-GR" u="sng" dirty="0"/>
              </a:p>
              <a:p>
                <a:pPr lvl="1"/>
                <a14:m>
                  <m:oMath xmlns:m="http://schemas.openxmlformats.org/officeDocument/2006/math">
                    <m:sSub>
                      <m:sSubPr>
                        <m:ctrlPr>
                          <a:rPr lang="en-US" sz="2800" b="1" i="1" smtClean="0">
                            <a:latin typeface="Cambria Math" panose="02040503050406030204" pitchFamily="18" charset="0"/>
                          </a:rPr>
                        </m:ctrlPr>
                      </m:sSubPr>
                      <m:e>
                        <m:acc>
                          <m:accPr>
                            <m:chr m:val="⃗"/>
                            <m:ctrlPr>
                              <a:rPr lang="en-US" sz="2800" b="1" i="1" smtClean="0">
                                <a:latin typeface="Cambria Math" panose="02040503050406030204" pitchFamily="18" charset="0"/>
                              </a:rPr>
                            </m:ctrlPr>
                          </m:accPr>
                          <m:e>
                            <m:r>
                              <a:rPr lang="en-US" sz="2800" b="1" i="1" smtClean="0">
                                <a:latin typeface="Cambria Math" panose="02040503050406030204" pitchFamily="18" charset="0"/>
                              </a:rPr>
                              <m:t>𝒗</m:t>
                            </m:r>
                          </m:e>
                        </m:acc>
                      </m:e>
                      <m:sub>
                        <m:r>
                          <a:rPr lang="en-US" sz="2800" b="1" i="1" smtClean="0">
                            <a:latin typeface="Cambria Math" panose="02040503050406030204" pitchFamily="18" charset="0"/>
                          </a:rPr>
                          <m:t>𝒇</m:t>
                        </m:r>
                      </m:sub>
                    </m:sSub>
                    <m:r>
                      <a:rPr lang="en-US" sz="2800" b="1" i="1" smtClean="0">
                        <a:latin typeface="Cambria Math" panose="02040503050406030204" pitchFamily="18" charset="0"/>
                      </a:rPr>
                      <m:t>=</m:t>
                    </m:r>
                    <m:sSub>
                      <m:sSubPr>
                        <m:ctrlPr>
                          <a:rPr lang="en-US" sz="2800" b="1" i="1" smtClean="0">
                            <a:latin typeface="Cambria Math" panose="02040503050406030204" pitchFamily="18" charset="0"/>
                          </a:rPr>
                        </m:ctrlPr>
                      </m:sSubPr>
                      <m:e>
                        <m:acc>
                          <m:accPr>
                            <m:chr m:val="⃗"/>
                            <m:ctrlPr>
                              <a:rPr lang="en-US" sz="2800" b="1" i="1">
                                <a:latin typeface="Cambria Math" panose="02040503050406030204" pitchFamily="18" charset="0"/>
                              </a:rPr>
                            </m:ctrlPr>
                          </m:accPr>
                          <m:e>
                            <m:r>
                              <a:rPr lang="en-US" sz="2800" b="1" i="1">
                                <a:latin typeface="Cambria Math" panose="02040503050406030204" pitchFamily="18" charset="0"/>
                              </a:rPr>
                              <m:t>𝒗</m:t>
                            </m:r>
                          </m:e>
                        </m:acc>
                      </m:e>
                      <m:sub>
                        <m:r>
                          <a:rPr lang="en-US" sz="2800" b="1" i="1" smtClean="0">
                            <a:latin typeface="Cambria Math" panose="02040503050406030204" pitchFamily="18" charset="0"/>
                          </a:rPr>
                          <m:t>𝒊</m:t>
                        </m:r>
                      </m:sub>
                    </m:sSub>
                    <m:r>
                      <a:rPr lang="en-US" sz="2800" b="1" i="1" smtClean="0">
                        <a:latin typeface="Cambria Math" panose="02040503050406030204" pitchFamily="18" charset="0"/>
                      </a:rPr>
                      <m:t>+</m:t>
                    </m:r>
                    <m:acc>
                      <m:accPr>
                        <m:chr m:val="⃗"/>
                        <m:ctrlPr>
                          <a:rPr lang="en-US" sz="2800" b="1" i="1" smtClean="0">
                            <a:latin typeface="Cambria Math" panose="02040503050406030204" pitchFamily="18" charset="0"/>
                          </a:rPr>
                        </m:ctrlPr>
                      </m:accPr>
                      <m:e>
                        <m:r>
                          <a:rPr lang="en-US" sz="2800" b="1" i="1" smtClean="0">
                            <a:latin typeface="Cambria Math" panose="02040503050406030204" pitchFamily="18" charset="0"/>
                          </a:rPr>
                          <m:t>𝒂</m:t>
                        </m:r>
                      </m:e>
                    </m:acc>
                    <m:r>
                      <a:rPr lang="en-US" sz="2800" b="1" i="1" smtClean="0">
                        <a:latin typeface="Cambria Math" panose="02040503050406030204" pitchFamily="18" charset="0"/>
                      </a:rPr>
                      <m:t>𝒕</m:t>
                    </m:r>
                  </m:oMath>
                </a14:m>
                <a:r>
                  <a:rPr lang="el-GR" sz="2800" b="1" dirty="0"/>
                  <a:t/>
                </a:r>
                <a:br>
                  <a:rPr lang="el-GR" sz="2800" b="1" dirty="0"/>
                </a:br>
                <a:endParaRPr lang="en-US" sz="2800" b="1" dirty="0"/>
              </a:p>
              <a:p>
                <a:pPr lvl="1"/>
                <a:endParaRPr lang="en-US" sz="1600" b="1" i="1" dirty="0">
                  <a:latin typeface="Cambria Math" panose="02040503050406030204" pitchFamily="18" charset="0"/>
                </a:endParaRPr>
              </a:p>
              <a:p>
                <a:pPr lvl="1"/>
                <a:endParaRPr lang="en-US" sz="1600" b="1" i="1" dirty="0">
                  <a:latin typeface="Cambria Math" panose="02040503050406030204" pitchFamily="18" charset="0"/>
                </a:endParaRPr>
              </a:p>
              <a:p>
                <a:pPr lvl="1"/>
                <a14:m>
                  <m:oMath xmlns:m="http://schemas.openxmlformats.org/officeDocument/2006/math">
                    <m:sSub>
                      <m:sSubPr>
                        <m:ctrlPr>
                          <a:rPr lang="en-US" sz="2800" b="1" i="1" smtClean="0">
                            <a:latin typeface="Cambria Math" panose="02040503050406030204" pitchFamily="18" charset="0"/>
                          </a:rPr>
                        </m:ctrlPr>
                      </m:sSubPr>
                      <m:e>
                        <m:acc>
                          <m:accPr>
                            <m:chr m:val="⃗"/>
                            <m:ctrlPr>
                              <a:rPr lang="en-US" sz="2800" b="1" i="1" smtClean="0">
                                <a:latin typeface="Cambria Math" panose="02040503050406030204" pitchFamily="18" charset="0"/>
                              </a:rPr>
                            </m:ctrlPr>
                          </m:accPr>
                          <m:e>
                            <m:r>
                              <a:rPr lang="en-US" sz="2800" b="1" i="1" smtClean="0">
                                <a:latin typeface="Cambria Math" panose="02040503050406030204" pitchFamily="18" charset="0"/>
                              </a:rPr>
                              <m:t>𝒓</m:t>
                            </m:r>
                          </m:e>
                        </m:acc>
                      </m:e>
                      <m:sub>
                        <m:r>
                          <a:rPr lang="en-US" sz="2800" b="1" i="1" smtClean="0">
                            <a:latin typeface="Cambria Math" panose="02040503050406030204" pitchFamily="18" charset="0"/>
                          </a:rPr>
                          <m:t>𝒇</m:t>
                        </m:r>
                      </m:sub>
                    </m:sSub>
                    <m:r>
                      <a:rPr lang="en-US" sz="2800" b="1" i="1" smtClean="0">
                        <a:latin typeface="Cambria Math" panose="02040503050406030204" pitchFamily="18" charset="0"/>
                      </a:rPr>
                      <m:t>=</m:t>
                    </m:r>
                    <m:sSub>
                      <m:sSubPr>
                        <m:ctrlPr>
                          <a:rPr lang="en-US" sz="2800" b="1" i="1" smtClean="0">
                            <a:latin typeface="Cambria Math" panose="02040503050406030204" pitchFamily="18" charset="0"/>
                          </a:rPr>
                        </m:ctrlPr>
                      </m:sSubPr>
                      <m:e>
                        <m:acc>
                          <m:accPr>
                            <m:chr m:val="⃗"/>
                            <m:ctrlPr>
                              <a:rPr lang="en-US" sz="2800" b="1" i="1" smtClean="0">
                                <a:latin typeface="Cambria Math" panose="02040503050406030204" pitchFamily="18" charset="0"/>
                              </a:rPr>
                            </m:ctrlPr>
                          </m:accPr>
                          <m:e>
                            <m:r>
                              <a:rPr lang="en-US" sz="2800" b="1" i="1" smtClean="0">
                                <a:latin typeface="Cambria Math" panose="02040503050406030204" pitchFamily="18" charset="0"/>
                              </a:rPr>
                              <m:t>𝒓</m:t>
                            </m:r>
                          </m:e>
                        </m:acc>
                      </m:e>
                      <m:sub>
                        <m:r>
                          <a:rPr lang="en-US" sz="2800" b="1" i="1" smtClean="0">
                            <a:latin typeface="Cambria Math" panose="02040503050406030204" pitchFamily="18" charset="0"/>
                          </a:rPr>
                          <m:t>𝒊</m:t>
                        </m:r>
                      </m:sub>
                    </m:sSub>
                    <m:r>
                      <a:rPr lang="en-US" sz="2800" b="1" i="1" smtClean="0">
                        <a:latin typeface="Cambria Math" panose="02040503050406030204" pitchFamily="18" charset="0"/>
                      </a:rPr>
                      <m:t>+</m:t>
                    </m:r>
                    <m:sSub>
                      <m:sSubPr>
                        <m:ctrlPr>
                          <a:rPr lang="en-US" sz="2800" b="1" i="1" smtClean="0">
                            <a:latin typeface="Cambria Math" panose="02040503050406030204" pitchFamily="18" charset="0"/>
                          </a:rPr>
                        </m:ctrlPr>
                      </m:sSubPr>
                      <m:e>
                        <m:acc>
                          <m:accPr>
                            <m:chr m:val="⃗"/>
                            <m:ctrlPr>
                              <a:rPr lang="en-US" sz="2800" b="1" i="1" smtClean="0">
                                <a:latin typeface="Cambria Math" panose="02040503050406030204" pitchFamily="18" charset="0"/>
                              </a:rPr>
                            </m:ctrlPr>
                          </m:accPr>
                          <m:e>
                            <m:r>
                              <a:rPr lang="en-US" sz="2800" b="1" i="1" smtClean="0">
                                <a:latin typeface="Cambria Math" panose="02040503050406030204" pitchFamily="18" charset="0"/>
                              </a:rPr>
                              <m:t>𝒗</m:t>
                            </m:r>
                          </m:e>
                        </m:acc>
                      </m:e>
                      <m:sub>
                        <m:r>
                          <a:rPr lang="en-US" sz="2800" b="1" i="1" smtClean="0">
                            <a:latin typeface="Cambria Math" panose="02040503050406030204" pitchFamily="18" charset="0"/>
                          </a:rPr>
                          <m:t>𝒊</m:t>
                        </m:r>
                      </m:sub>
                    </m:sSub>
                    <m:r>
                      <a:rPr lang="en-US" sz="2800" b="1" i="1" smtClean="0">
                        <a:latin typeface="Cambria Math" panose="02040503050406030204" pitchFamily="18" charset="0"/>
                      </a:rPr>
                      <m:t>𝒕</m:t>
                    </m:r>
                    <m:r>
                      <a:rPr lang="en-US" sz="2800" b="1" i="1" smtClean="0">
                        <a:latin typeface="Cambria Math" panose="02040503050406030204" pitchFamily="18" charset="0"/>
                      </a:rPr>
                      <m:t>+</m:t>
                    </m:r>
                    <m:f>
                      <m:fPr>
                        <m:ctrlPr>
                          <a:rPr lang="en-US" sz="2800" b="1" i="1" smtClean="0">
                            <a:latin typeface="Cambria Math" panose="02040503050406030204" pitchFamily="18" charset="0"/>
                          </a:rPr>
                        </m:ctrlPr>
                      </m:fPr>
                      <m:num>
                        <m:r>
                          <a:rPr lang="en-US" sz="2800" b="1" i="1" smtClean="0">
                            <a:latin typeface="Cambria Math" panose="02040503050406030204" pitchFamily="18" charset="0"/>
                          </a:rPr>
                          <m:t>𝟏</m:t>
                        </m:r>
                      </m:num>
                      <m:den>
                        <m:r>
                          <a:rPr lang="en-US" sz="2800" b="1" i="1" smtClean="0">
                            <a:latin typeface="Cambria Math" panose="02040503050406030204" pitchFamily="18" charset="0"/>
                          </a:rPr>
                          <m:t>𝟐</m:t>
                        </m:r>
                      </m:den>
                    </m:f>
                    <m:acc>
                      <m:accPr>
                        <m:chr m:val="⃗"/>
                        <m:ctrlPr>
                          <a:rPr lang="en-US" sz="2800" b="1" i="1" smtClean="0">
                            <a:latin typeface="Cambria Math" panose="02040503050406030204" pitchFamily="18" charset="0"/>
                          </a:rPr>
                        </m:ctrlPr>
                      </m:accPr>
                      <m:e>
                        <m:r>
                          <a:rPr lang="en-US" sz="2800" b="1" i="1" smtClean="0">
                            <a:latin typeface="Cambria Math" panose="02040503050406030204" pitchFamily="18" charset="0"/>
                          </a:rPr>
                          <m:t>𝒂</m:t>
                        </m:r>
                      </m:e>
                    </m:acc>
                    <m:sSup>
                      <m:sSupPr>
                        <m:ctrlPr>
                          <a:rPr lang="en-US" sz="2800" b="1" i="1" smtClean="0">
                            <a:latin typeface="Cambria Math" panose="02040503050406030204" pitchFamily="18" charset="0"/>
                          </a:rPr>
                        </m:ctrlPr>
                      </m:sSupPr>
                      <m:e>
                        <m:r>
                          <a:rPr lang="en-US" sz="2800" b="1" i="1" smtClean="0">
                            <a:latin typeface="Cambria Math" panose="02040503050406030204" pitchFamily="18" charset="0"/>
                          </a:rPr>
                          <m:t>𝒕</m:t>
                        </m:r>
                      </m:e>
                      <m:sup>
                        <m:r>
                          <a:rPr lang="en-US" sz="2800" b="1" i="1" smtClean="0">
                            <a:latin typeface="Cambria Math" panose="02040503050406030204" pitchFamily="18" charset="0"/>
                          </a:rPr>
                          <m:t>𝟐</m:t>
                        </m:r>
                      </m:sup>
                    </m:sSup>
                  </m:oMath>
                </a14:m>
                <a:endParaRPr lang="en-US" sz="2800" b="1" dirty="0"/>
              </a:p>
              <a:p>
                <a:pPr lvl="1"/>
                <a:endParaRPr lang="en-US"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738350" y="1290914"/>
                <a:ext cx="7872250" cy="5186086"/>
              </a:xfrm>
              <a:blipFill>
                <a:blip r:embed="rId2"/>
                <a:stretch>
                  <a:fillRect t="-940"/>
                </a:stretch>
              </a:blipFill>
            </p:spPr>
            <p:txBody>
              <a:bodyPr/>
              <a:lstStyle/>
              <a:p>
                <a:r>
                  <a:rPr lang="en-US">
                    <a:noFill/>
                  </a:rPr>
                  <a:t> </a:t>
                </a:r>
              </a:p>
            </p:txBody>
          </p:sp>
        </mc:Fallback>
      </mc:AlternateContent>
      <p:grpSp>
        <p:nvGrpSpPr>
          <p:cNvPr id="17" name="Group 16"/>
          <p:cNvGrpSpPr/>
          <p:nvPr/>
        </p:nvGrpSpPr>
        <p:grpSpPr>
          <a:xfrm>
            <a:off x="3733800" y="1874018"/>
            <a:ext cx="2967689" cy="1551022"/>
            <a:chOff x="3733800" y="2424889"/>
            <a:chExt cx="2967689" cy="1551022"/>
          </a:xfrm>
        </p:grpSpPr>
        <p:cxnSp>
          <p:nvCxnSpPr>
            <p:cNvPr id="5" name="Elbow Connector 4"/>
            <p:cNvCxnSpPr/>
            <p:nvPr/>
          </p:nvCxnSpPr>
          <p:spPr>
            <a:xfrm flipV="1">
              <a:off x="3733800" y="2590800"/>
              <a:ext cx="1219200" cy="685800"/>
            </a:xfrm>
            <a:prstGeom prst="bentConnector3">
              <a:avLst>
                <a:gd name="adj1" fmla="val 5303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Elbow Connector 6"/>
            <p:cNvCxnSpPr/>
            <p:nvPr/>
          </p:nvCxnSpPr>
          <p:spPr>
            <a:xfrm>
              <a:off x="3733800" y="3276600"/>
              <a:ext cx="1295400" cy="53340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TextBox 8"/>
                <p:cNvSpPr txBox="1"/>
                <p:nvPr/>
              </p:nvSpPr>
              <p:spPr>
                <a:xfrm>
                  <a:off x="5059218" y="2424889"/>
                  <a:ext cx="1606081" cy="33182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𝑓</m:t>
                                </m:r>
                              </m:sub>
                            </m:sSub>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𝑥</m:t>
                            </m:r>
                          </m:sub>
                        </m:sSub>
                        <m:r>
                          <a:rPr lang="en-US" b="0" i="1" smtClean="0">
                            <a:latin typeface="Cambria Math" panose="02040503050406030204" pitchFamily="18" charset="0"/>
                          </a:rPr>
                          <m:t>𝑡</m:t>
                        </m:r>
                      </m:oMath>
                    </m:oMathPara>
                  </a14:m>
                  <a:endParaRPr lang="en-US" b="0" dirty="0"/>
                </a:p>
              </p:txBody>
            </p:sp>
          </mc:Choice>
          <mc:Fallback xmlns="">
            <p:sp>
              <p:nvSpPr>
                <p:cNvPr id="9" name="TextBox 8"/>
                <p:cNvSpPr txBox="1">
                  <a:spLocks noRot="1" noChangeAspect="1" noMove="1" noResize="1" noEditPoints="1" noAdjustHandles="1" noChangeArrowheads="1" noChangeShapeType="1" noTextEdit="1"/>
                </p:cNvSpPr>
                <p:nvPr/>
              </p:nvSpPr>
              <p:spPr>
                <a:xfrm>
                  <a:off x="5059218" y="2424889"/>
                  <a:ext cx="1606081" cy="331822"/>
                </a:xfrm>
                <a:prstGeom prst="rect">
                  <a:avLst/>
                </a:prstGeom>
                <a:blipFill>
                  <a:blip r:embed="rId3"/>
                  <a:stretch>
                    <a:fillRect l="-1901" r="-2662"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5071747" y="3644089"/>
                  <a:ext cx="1629742" cy="33182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𝑓</m:t>
                                </m:r>
                              </m:sub>
                            </m:sSub>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𝑖</m:t>
                                </m:r>
                              </m:sub>
                            </m:sSub>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𝑦</m:t>
                            </m:r>
                          </m:sub>
                        </m:sSub>
                        <m:r>
                          <a:rPr lang="en-US" b="0" i="1" smtClean="0">
                            <a:latin typeface="Cambria Math" panose="02040503050406030204" pitchFamily="18" charset="0"/>
                          </a:rPr>
                          <m:t>𝑡</m:t>
                        </m:r>
                      </m:oMath>
                    </m:oMathPara>
                  </a14:m>
                  <a:endParaRPr lang="en-US" b="0" dirty="0"/>
                </a:p>
              </p:txBody>
            </p:sp>
          </mc:Choice>
          <mc:Fallback xmlns="">
            <p:sp>
              <p:nvSpPr>
                <p:cNvPr id="10" name="TextBox 9"/>
                <p:cNvSpPr txBox="1">
                  <a:spLocks noRot="1" noChangeAspect="1" noMove="1" noResize="1" noEditPoints="1" noAdjustHandles="1" noChangeArrowheads="1" noChangeShapeType="1" noTextEdit="1"/>
                </p:cNvSpPr>
                <p:nvPr/>
              </p:nvSpPr>
              <p:spPr>
                <a:xfrm>
                  <a:off x="5071747" y="3644089"/>
                  <a:ext cx="1629742" cy="331822"/>
                </a:xfrm>
                <a:prstGeom prst="rect">
                  <a:avLst/>
                </a:prstGeom>
                <a:blipFill>
                  <a:blip r:embed="rId4"/>
                  <a:stretch>
                    <a:fillRect l="-1498" r="-2622" b="-20000"/>
                  </a:stretch>
                </a:blipFill>
              </p:spPr>
              <p:txBody>
                <a:bodyPr/>
                <a:lstStyle/>
                <a:p>
                  <a:r>
                    <a:rPr lang="en-US">
                      <a:noFill/>
                    </a:rPr>
                    <a:t> </a:t>
                  </a:r>
                </a:p>
              </p:txBody>
            </p:sp>
          </mc:Fallback>
        </mc:AlternateContent>
      </p:grpSp>
      <p:grpSp>
        <p:nvGrpSpPr>
          <p:cNvPr id="18" name="Group 17"/>
          <p:cNvGrpSpPr/>
          <p:nvPr/>
        </p:nvGrpSpPr>
        <p:grpSpPr>
          <a:xfrm>
            <a:off x="4818168" y="3463199"/>
            <a:ext cx="3694262" cy="1773820"/>
            <a:chOff x="4800600" y="4490862"/>
            <a:chExt cx="3694262" cy="1773820"/>
          </a:xfrm>
        </p:grpSpPr>
        <p:grpSp>
          <p:nvGrpSpPr>
            <p:cNvPr id="13" name="Group 12"/>
            <p:cNvGrpSpPr/>
            <p:nvPr/>
          </p:nvGrpSpPr>
          <p:grpSpPr>
            <a:xfrm>
              <a:off x="4800600" y="4803596"/>
              <a:ext cx="1295400" cy="1219200"/>
              <a:chOff x="4572000" y="4481602"/>
              <a:chExt cx="1295400" cy="1219200"/>
            </a:xfrm>
          </p:grpSpPr>
          <p:cxnSp>
            <p:nvCxnSpPr>
              <p:cNvPr id="11" name="Elbow Connector 10"/>
              <p:cNvCxnSpPr/>
              <p:nvPr/>
            </p:nvCxnSpPr>
            <p:spPr>
              <a:xfrm flipV="1">
                <a:off x="4572000" y="4481602"/>
                <a:ext cx="1219200" cy="685800"/>
              </a:xfrm>
              <a:prstGeom prst="bentConnector3">
                <a:avLst>
                  <a:gd name="adj1" fmla="val 5303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Elbow Connector 11"/>
              <p:cNvCxnSpPr/>
              <p:nvPr/>
            </p:nvCxnSpPr>
            <p:spPr>
              <a:xfrm>
                <a:off x="4572000" y="5167402"/>
                <a:ext cx="1295400" cy="53340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4" name="TextBox 13"/>
                <p:cNvSpPr txBox="1"/>
                <p:nvPr/>
              </p:nvSpPr>
              <p:spPr>
                <a:xfrm>
                  <a:off x="6096000" y="4490862"/>
                  <a:ext cx="2398862" cy="51860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𝑓</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sub>
                        </m:sSub>
                        <m:r>
                          <a:rPr lang="en-US" b="0" i="1" smtClean="0">
                            <a:latin typeface="Cambria Math" panose="02040503050406030204" pitchFamily="18" charset="0"/>
                          </a:rPr>
                          <m:t>𝑡</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𝑥</m:t>
                            </m:r>
                          </m:sub>
                        </m:sSub>
                        <m:sSup>
                          <m:sSupPr>
                            <m:ctrlPr>
                              <a:rPr lang="en-US" b="0" i="1" smtClean="0">
                                <a:latin typeface="Cambria Math" panose="02040503050406030204" pitchFamily="18" charset="0"/>
                              </a:rPr>
                            </m:ctrlPr>
                          </m:sSupPr>
                          <m:e>
                            <m:r>
                              <a:rPr lang="en-US" b="0" i="1" smtClean="0">
                                <a:latin typeface="Cambria Math" panose="02040503050406030204" pitchFamily="18" charset="0"/>
                              </a:rPr>
                              <m:t>𝑡</m:t>
                            </m:r>
                          </m:e>
                          <m:sup>
                            <m:r>
                              <a:rPr lang="en-US" b="0" i="1" smtClean="0">
                                <a:latin typeface="Cambria Math" panose="02040503050406030204" pitchFamily="18" charset="0"/>
                              </a:rPr>
                              <m:t>2</m:t>
                            </m:r>
                          </m:sup>
                        </m:sSup>
                      </m:oMath>
                    </m:oMathPara>
                  </a14:m>
                  <a:endParaRPr lang="en-US" dirty="0"/>
                </a:p>
              </p:txBody>
            </p:sp>
          </mc:Choice>
          <mc:Fallback xmlns="">
            <p:sp>
              <p:nvSpPr>
                <p:cNvPr id="14" name="TextBox 13"/>
                <p:cNvSpPr txBox="1">
                  <a:spLocks noRot="1" noChangeAspect="1" noMove="1" noResize="1" noEditPoints="1" noAdjustHandles="1" noChangeArrowheads="1" noChangeShapeType="1" noTextEdit="1"/>
                </p:cNvSpPr>
                <p:nvPr/>
              </p:nvSpPr>
              <p:spPr>
                <a:xfrm>
                  <a:off x="6096000" y="4490862"/>
                  <a:ext cx="2398862" cy="518604"/>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6121400" y="5746078"/>
                  <a:ext cx="2360774" cy="51860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𝑓</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𝑖</m:t>
                                </m:r>
                              </m:sub>
                            </m:sSub>
                          </m:sub>
                        </m:sSub>
                        <m:r>
                          <a:rPr lang="en-US" b="0" i="1" smtClean="0">
                            <a:latin typeface="Cambria Math" panose="02040503050406030204" pitchFamily="18" charset="0"/>
                          </a:rPr>
                          <m:t>𝑡</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𝑦</m:t>
                            </m:r>
                          </m:sub>
                        </m:sSub>
                        <m:sSup>
                          <m:sSupPr>
                            <m:ctrlPr>
                              <a:rPr lang="en-US" b="0" i="1" smtClean="0">
                                <a:latin typeface="Cambria Math" panose="02040503050406030204" pitchFamily="18" charset="0"/>
                              </a:rPr>
                            </m:ctrlPr>
                          </m:sSupPr>
                          <m:e>
                            <m:r>
                              <a:rPr lang="en-US" b="0" i="1" smtClean="0">
                                <a:latin typeface="Cambria Math" panose="02040503050406030204" pitchFamily="18" charset="0"/>
                              </a:rPr>
                              <m:t>𝑡</m:t>
                            </m:r>
                          </m:e>
                          <m:sup>
                            <m:r>
                              <a:rPr lang="en-US" b="0" i="1" smtClean="0">
                                <a:latin typeface="Cambria Math" panose="02040503050406030204" pitchFamily="18" charset="0"/>
                              </a:rPr>
                              <m:t>2</m:t>
                            </m:r>
                          </m:sup>
                        </m:sSup>
                      </m:oMath>
                    </m:oMathPara>
                  </a14:m>
                  <a:endParaRPr lang="en-US" dirty="0"/>
                </a:p>
              </p:txBody>
            </p:sp>
          </mc:Choice>
          <mc:Fallback xmlns="">
            <p:sp>
              <p:nvSpPr>
                <p:cNvPr id="15" name="TextBox 14"/>
                <p:cNvSpPr txBox="1">
                  <a:spLocks noRot="1" noChangeAspect="1" noMove="1" noResize="1" noEditPoints="1" noAdjustHandles="1" noChangeArrowheads="1" noChangeShapeType="1" noTextEdit="1"/>
                </p:cNvSpPr>
                <p:nvPr/>
              </p:nvSpPr>
              <p:spPr>
                <a:xfrm>
                  <a:off x="6121400" y="5746078"/>
                  <a:ext cx="2360774" cy="518604"/>
                </a:xfrm>
                <a:prstGeom prst="rect">
                  <a:avLst/>
                </a:prstGeom>
                <a:blipFill>
                  <a:blip r:embed="rId6"/>
                  <a:stretch>
                    <a:fillRect/>
                  </a:stretch>
                </a:blipFill>
              </p:spPr>
              <p:txBody>
                <a:bodyPr/>
                <a:lstStyle/>
                <a:p>
                  <a:r>
                    <a:rPr lang="en-US">
                      <a:noFill/>
                    </a:rPr>
                    <a:t> </a:t>
                  </a:r>
                </a:p>
              </p:txBody>
            </p:sp>
          </mc:Fallback>
        </mc:AlternateContent>
      </p:grpSp>
      <p:sp>
        <p:nvSpPr>
          <p:cNvPr id="16" name="Horizontal Scroll 15"/>
          <p:cNvSpPr/>
          <p:nvPr/>
        </p:nvSpPr>
        <p:spPr>
          <a:xfrm>
            <a:off x="668710" y="5431414"/>
            <a:ext cx="7941890" cy="1037606"/>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Ισχύουν και όλες οι υπόλοιπες εξισώσεις που περιγράφουν την μονοδιάστατη κίνηση υπό σταθερή </a:t>
            </a:r>
            <a:r>
              <a:rPr lang="en-US" dirty="0"/>
              <a:t>(</a:t>
            </a:r>
            <a:r>
              <a:rPr lang="el-GR" dirty="0"/>
              <a:t>ή μηδενική) επιτάχυνση!</a:t>
            </a:r>
            <a:endParaRPr lang="en-US" dirty="0"/>
          </a:p>
        </p:txBody>
      </p:sp>
    </p:spTree>
    <p:extLst>
      <p:ext uri="{BB962C8B-B14F-4D97-AF65-F5344CB8AC3E}">
        <p14:creationId xmlns:p14="http://schemas.microsoft.com/office/powerpoint/2010/main" val="4109693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Κίνηση σε Δυο Διαστάσεις (</a:t>
            </a:r>
            <a:r>
              <a:rPr lang="en-US" dirty="0"/>
              <a:t>review…)</a:t>
            </a:r>
            <a:endParaRPr lang="el-GR" dirty="0"/>
          </a:p>
        </p:txBody>
      </p:sp>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400" y="1295400"/>
            <a:ext cx="7420305" cy="5089449"/>
          </a:xfrm>
        </p:spPr>
      </p:pic>
    </p:spTree>
    <p:extLst>
      <p:ext uri="{BB962C8B-B14F-4D97-AF65-F5344CB8AC3E}">
        <p14:creationId xmlns:p14="http://schemas.microsoft.com/office/powerpoint/2010/main" val="32603795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Κίνηση σε Δυο Διαστάσεις</a:t>
            </a:r>
          </a:p>
        </p:txBody>
      </p:sp>
      <mc:AlternateContent xmlns:mc="http://schemas.openxmlformats.org/markup-compatibility/2006" xmlns:a14="http://schemas.microsoft.com/office/drawing/2010/main">
        <mc:Choice Requires="a14">
          <p:sp>
            <p:nvSpPr>
              <p:cNvPr id="6" name="Θέση περιεχομένου 5"/>
              <p:cNvSpPr>
                <a:spLocks noGrp="1"/>
              </p:cNvSpPr>
              <p:nvPr>
                <p:ph idx="1"/>
              </p:nvPr>
            </p:nvSpPr>
            <p:spPr>
              <a:xfrm>
                <a:off x="738350" y="1367114"/>
                <a:ext cx="7621972" cy="5338486"/>
              </a:xfrm>
            </p:spPr>
            <p:txBody>
              <a:bodyPr>
                <a:normAutofit/>
              </a:bodyPr>
              <a:lstStyle/>
              <a:p>
                <a:r>
                  <a:rPr lang="el-GR" b="1" dirty="0"/>
                  <a:t>Αλγεβρικές εξισώσεις</a:t>
                </a:r>
              </a:p>
              <a:p>
                <a:r>
                  <a:rPr lang="en-US" b="1" dirty="0"/>
                  <a:t>1</a:t>
                </a:r>
                <a:r>
                  <a:rPr lang="el-GR" b="1" dirty="0"/>
                  <a:t>) </a:t>
                </a:r>
                <a14:m>
                  <m:oMath xmlns:m="http://schemas.openxmlformats.org/officeDocument/2006/math">
                    <m:r>
                      <a:rPr lang="en-US" sz="2000" b="1" i="0" smtClean="0">
                        <a:latin typeface="Cambria Math" panose="02040503050406030204" pitchFamily="18" charset="0"/>
                      </a:rPr>
                      <m:t>   </m:t>
                    </m:r>
                    <m:sSub>
                      <m:sSubPr>
                        <m:ctrlPr>
                          <a:rPr lang="el-GR" sz="2000" b="1" i="1" smtClean="0">
                            <a:latin typeface="Cambria Math" panose="02040503050406030204" pitchFamily="18" charset="0"/>
                          </a:rPr>
                        </m:ctrlPr>
                      </m:sSubPr>
                      <m:e>
                        <m:r>
                          <a:rPr lang="en-US" sz="2000" b="1" i="1" smtClean="0">
                            <a:latin typeface="Cambria Math" panose="02040503050406030204" pitchFamily="18" charset="0"/>
                          </a:rPr>
                          <m:t>𝒙</m:t>
                        </m:r>
                      </m:e>
                      <m:sub>
                        <m:r>
                          <a:rPr lang="en-US" sz="2000" b="1" i="1" smtClean="0">
                            <a:latin typeface="Cambria Math" panose="02040503050406030204" pitchFamily="18" charset="0"/>
                          </a:rPr>
                          <m:t>𝒇</m:t>
                        </m:r>
                      </m:sub>
                    </m:sSub>
                    <m:r>
                      <a:rPr lang="en-US" sz="2000" b="1" i="1" smtClean="0">
                        <a:latin typeface="Cambria Math" panose="02040503050406030204" pitchFamily="18" charset="0"/>
                      </a:rPr>
                      <m:t>=</m:t>
                    </m:r>
                    <m:sSub>
                      <m:sSubPr>
                        <m:ctrlPr>
                          <a:rPr lang="en-US" sz="2000" b="1" i="1" smtClean="0">
                            <a:latin typeface="Cambria Math" panose="02040503050406030204" pitchFamily="18" charset="0"/>
                          </a:rPr>
                        </m:ctrlPr>
                      </m:sSubPr>
                      <m:e>
                        <m:r>
                          <a:rPr lang="en-US" sz="2000" b="1" i="1" smtClean="0">
                            <a:latin typeface="Cambria Math" panose="02040503050406030204" pitchFamily="18" charset="0"/>
                          </a:rPr>
                          <m:t>𝒙</m:t>
                        </m:r>
                      </m:e>
                      <m:sub>
                        <m:r>
                          <a:rPr lang="en-US" sz="2000" b="1" i="1" smtClean="0">
                            <a:latin typeface="Cambria Math" panose="02040503050406030204" pitchFamily="18" charset="0"/>
                          </a:rPr>
                          <m:t>𝒊</m:t>
                        </m:r>
                      </m:sub>
                    </m:sSub>
                    <m:r>
                      <a:rPr lang="en-US" sz="2000" b="1" i="1" smtClean="0">
                        <a:latin typeface="Cambria Math" panose="02040503050406030204" pitchFamily="18" charset="0"/>
                      </a:rPr>
                      <m:t>+</m:t>
                    </m:r>
                    <m:sSub>
                      <m:sSubPr>
                        <m:ctrlPr>
                          <a:rPr lang="en-US" sz="2000" b="1" i="1" smtClean="0">
                            <a:latin typeface="Cambria Math" panose="02040503050406030204" pitchFamily="18" charset="0"/>
                          </a:rPr>
                        </m:ctrlPr>
                      </m:sSubPr>
                      <m:e>
                        <m:r>
                          <a:rPr lang="en-US" sz="2000" b="1" i="1" smtClean="0">
                            <a:latin typeface="Cambria Math" panose="02040503050406030204" pitchFamily="18" charset="0"/>
                          </a:rPr>
                          <m:t>𝒖</m:t>
                        </m:r>
                      </m:e>
                      <m:sub>
                        <m:r>
                          <a:rPr lang="en-US" sz="2000" b="1" i="1" smtClean="0">
                            <a:latin typeface="Cambria Math" panose="02040503050406030204" pitchFamily="18" charset="0"/>
                          </a:rPr>
                          <m:t>𝒙𝒊</m:t>
                        </m:r>
                      </m:sub>
                    </m:sSub>
                    <m:r>
                      <a:rPr lang="en-US" sz="2000" b="1" i="1" smtClean="0">
                        <a:latin typeface="Cambria Math" panose="02040503050406030204" pitchFamily="18" charset="0"/>
                      </a:rPr>
                      <m:t>𝒕</m:t>
                    </m:r>
                  </m:oMath>
                </a14:m>
                <a:endParaRPr lang="en-US" sz="2000" b="1" dirty="0"/>
              </a:p>
              <a:p>
                <a:endParaRPr lang="el-GR" b="1" dirty="0"/>
              </a:p>
              <a:p>
                <a:r>
                  <a:rPr lang="en-US" b="1" dirty="0"/>
                  <a:t>2) </a:t>
                </a:r>
                <a14:m>
                  <m:oMath xmlns:m="http://schemas.openxmlformats.org/officeDocument/2006/math">
                    <m:r>
                      <a:rPr lang="en-US" sz="2000" b="1" i="0" smtClean="0">
                        <a:latin typeface="Cambria Math" panose="02040503050406030204" pitchFamily="18" charset="0"/>
                      </a:rPr>
                      <m:t>   </m:t>
                    </m:r>
                    <m:sSub>
                      <m:sSubPr>
                        <m:ctrlPr>
                          <a:rPr lang="en-US" sz="2000" b="1" i="1" smtClean="0">
                            <a:latin typeface="Cambria Math" panose="02040503050406030204" pitchFamily="18" charset="0"/>
                          </a:rPr>
                        </m:ctrlPr>
                      </m:sSubPr>
                      <m:e>
                        <m:r>
                          <a:rPr lang="en-US" sz="2000" b="1" i="1" smtClean="0">
                            <a:latin typeface="Cambria Math" panose="02040503050406030204" pitchFamily="18" charset="0"/>
                          </a:rPr>
                          <m:t>𝒖</m:t>
                        </m:r>
                      </m:e>
                      <m:sub>
                        <m:r>
                          <a:rPr lang="en-US" sz="2000" b="1" i="1" smtClean="0">
                            <a:latin typeface="Cambria Math" panose="02040503050406030204" pitchFamily="18" charset="0"/>
                          </a:rPr>
                          <m:t>𝒚𝒇</m:t>
                        </m:r>
                      </m:sub>
                    </m:sSub>
                    <m:r>
                      <a:rPr lang="en-US" sz="2000" b="1" i="1" smtClean="0">
                        <a:latin typeface="Cambria Math" panose="02040503050406030204" pitchFamily="18" charset="0"/>
                      </a:rPr>
                      <m:t>=</m:t>
                    </m:r>
                    <m:sSub>
                      <m:sSubPr>
                        <m:ctrlPr>
                          <a:rPr lang="en-US" sz="2000" b="1" i="1" smtClean="0">
                            <a:latin typeface="Cambria Math" panose="02040503050406030204" pitchFamily="18" charset="0"/>
                          </a:rPr>
                        </m:ctrlPr>
                      </m:sSubPr>
                      <m:e>
                        <m:r>
                          <a:rPr lang="en-US" sz="2000" b="1" i="1" smtClean="0">
                            <a:latin typeface="Cambria Math" panose="02040503050406030204" pitchFamily="18" charset="0"/>
                          </a:rPr>
                          <m:t>𝒖</m:t>
                        </m:r>
                      </m:e>
                      <m:sub>
                        <m:r>
                          <a:rPr lang="en-US" sz="2000" b="1" i="1" smtClean="0">
                            <a:latin typeface="Cambria Math" panose="02040503050406030204" pitchFamily="18" charset="0"/>
                          </a:rPr>
                          <m:t>𝒚𝒊</m:t>
                        </m:r>
                      </m:sub>
                    </m:sSub>
                    <m:r>
                      <a:rPr lang="en-US" sz="2000" b="1" i="1" smtClean="0">
                        <a:latin typeface="Cambria Math" panose="02040503050406030204" pitchFamily="18" charset="0"/>
                      </a:rPr>
                      <m:t>−</m:t>
                    </m:r>
                    <m:r>
                      <a:rPr lang="en-US" sz="2000" b="1" i="1" smtClean="0">
                        <a:latin typeface="Cambria Math" panose="02040503050406030204" pitchFamily="18" charset="0"/>
                      </a:rPr>
                      <m:t>𝒈𝒕</m:t>
                    </m:r>
                  </m:oMath>
                </a14:m>
                <a:r>
                  <a:rPr lang="en-US" sz="2000" b="1" dirty="0"/>
                  <a:t/>
                </a:r>
                <a:br>
                  <a:rPr lang="en-US" sz="2000" b="1" dirty="0"/>
                </a:br>
                <a:r>
                  <a:rPr lang="en-US" sz="2000" b="1" dirty="0"/>
                  <a:t>	</a:t>
                </a:r>
                <a14:m>
                  <m:oMath xmlns:m="http://schemas.openxmlformats.org/officeDocument/2006/math">
                    <m:sSub>
                      <m:sSubPr>
                        <m:ctrlPr>
                          <a:rPr lang="en-US" sz="2000" b="1" i="1" smtClean="0">
                            <a:latin typeface="Cambria Math" panose="02040503050406030204" pitchFamily="18" charset="0"/>
                          </a:rPr>
                        </m:ctrlPr>
                      </m:sSubPr>
                      <m:e>
                        <m:r>
                          <a:rPr lang="en-US" sz="2000" b="1" i="1" smtClean="0">
                            <a:latin typeface="Cambria Math" panose="02040503050406030204" pitchFamily="18" charset="0"/>
                          </a:rPr>
                          <m:t>𝒖</m:t>
                        </m:r>
                      </m:e>
                      <m:sub>
                        <m:r>
                          <a:rPr lang="en-US" sz="2000" b="1" i="1" smtClean="0">
                            <a:latin typeface="Cambria Math" panose="02040503050406030204" pitchFamily="18" charset="0"/>
                          </a:rPr>
                          <m:t>𝒚</m:t>
                        </m:r>
                        <m:r>
                          <a:rPr lang="en-US" sz="2000" b="1" i="1" smtClean="0">
                            <a:latin typeface="Cambria Math" panose="02040503050406030204" pitchFamily="18" charset="0"/>
                          </a:rPr>
                          <m:t>,</m:t>
                        </m:r>
                        <m:r>
                          <a:rPr lang="en-US" sz="2000" b="1" i="1" smtClean="0">
                            <a:latin typeface="Cambria Math" panose="02040503050406030204" pitchFamily="18" charset="0"/>
                          </a:rPr>
                          <m:t>𝒂𝒗𝒈</m:t>
                        </m:r>
                      </m:sub>
                    </m:sSub>
                    <m:r>
                      <a:rPr lang="en-US" sz="2000" b="1" i="1" smtClean="0">
                        <a:latin typeface="Cambria Math" panose="02040503050406030204" pitchFamily="18" charset="0"/>
                      </a:rPr>
                      <m:t>=</m:t>
                    </m:r>
                    <m:f>
                      <m:fPr>
                        <m:ctrlPr>
                          <a:rPr lang="en-US" sz="2000" b="1" i="1" smtClean="0">
                            <a:latin typeface="Cambria Math" panose="02040503050406030204" pitchFamily="18" charset="0"/>
                          </a:rPr>
                        </m:ctrlPr>
                      </m:fPr>
                      <m:num>
                        <m:r>
                          <a:rPr lang="en-US" sz="2000" b="1" i="1" smtClean="0">
                            <a:latin typeface="Cambria Math" panose="02040503050406030204" pitchFamily="18" charset="0"/>
                          </a:rPr>
                          <m:t>𝟏</m:t>
                        </m:r>
                      </m:num>
                      <m:den>
                        <m:r>
                          <a:rPr lang="en-US" sz="2000" b="1" i="1" smtClean="0">
                            <a:latin typeface="Cambria Math" panose="02040503050406030204" pitchFamily="18" charset="0"/>
                          </a:rPr>
                          <m:t>𝟐</m:t>
                        </m:r>
                      </m:den>
                    </m:f>
                    <m:sSub>
                      <m:sSubPr>
                        <m:ctrlPr>
                          <a:rPr lang="en-US" sz="2000" b="1" i="1">
                            <a:latin typeface="Cambria Math" panose="02040503050406030204" pitchFamily="18" charset="0"/>
                          </a:rPr>
                        </m:ctrlPr>
                      </m:sSubPr>
                      <m:e>
                        <m:r>
                          <a:rPr lang="en-US" sz="2000" b="1" i="1" smtClean="0">
                            <a:latin typeface="Cambria Math" panose="02040503050406030204" pitchFamily="18" charset="0"/>
                          </a:rPr>
                          <m:t>(</m:t>
                        </m:r>
                        <m:r>
                          <a:rPr lang="en-US" sz="2000" b="1" i="1">
                            <a:latin typeface="Cambria Math" panose="02040503050406030204" pitchFamily="18" charset="0"/>
                          </a:rPr>
                          <m:t>𝒖</m:t>
                        </m:r>
                      </m:e>
                      <m:sub>
                        <m:r>
                          <a:rPr lang="en-US" sz="2000" b="1" i="1">
                            <a:latin typeface="Cambria Math" panose="02040503050406030204" pitchFamily="18" charset="0"/>
                          </a:rPr>
                          <m:t>𝒚𝒊</m:t>
                        </m:r>
                      </m:sub>
                    </m:sSub>
                    <m:r>
                      <a:rPr lang="en-US" sz="2000" b="1" i="1">
                        <a:latin typeface="Cambria Math" panose="02040503050406030204" pitchFamily="18" charset="0"/>
                      </a:rPr>
                      <m:t> +</m:t>
                    </m:r>
                    <m:sSub>
                      <m:sSubPr>
                        <m:ctrlPr>
                          <a:rPr lang="en-US" sz="2000" b="1" i="1">
                            <a:latin typeface="Cambria Math" panose="02040503050406030204" pitchFamily="18" charset="0"/>
                          </a:rPr>
                        </m:ctrlPr>
                      </m:sSubPr>
                      <m:e>
                        <m:r>
                          <a:rPr lang="en-US" sz="2000" b="1" i="1">
                            <a:latin typeface="Cambria Math" panose="02040503050406030204" pitchFamily="18" charset="0"/>
                          </a:rPr>
                          <m:t> </m:t>
                        </m:r>
                        <m:r>
                          <a:rPr lang="en-US" sz="2000" b="1" i="1">
                            <a:latin typeface="Cambria Math" panose="02040503050406030204" pitchFamily="18" charset="0"/>
                          </a:rPr>
                          <m:t>𝒖</m:t>
                        </m:r>
                      </m:e>
                      <m:sub>
                        <m:r>
                          <a:rPr lang="en-US" sz="2000" b="1" i="1">
                            <a:latin typeface="Cambria Math" panose="02040503050406030204" pitchFamily="18" charset="0"/>
                          </a:rPr>
                          <m:t>𝒚𝒇</m:t>
                        </m:r>
                      </m:sub>
                    </m:sSub>
                    <m:r>
                      <a:rPr lang="en-US" sz="2000" b="1" i="1" smtClean="0">
                        <a:latin typeface="Cambria Math" panose="02040503050406030204" pitchFamily="18" charset="0"/>
                      </a:rPr>
                      <m:t>)</m:t>
                    </m:r>
                  </m:oMath>
                </a14:m>
                <a:r>
                  <a:rPr lang="en-US" sz="2000" b="1" dirty="0"/>
                  <a:t/>
                </a:r>
                <a:br>
                  <a:rPr lang="en-US" sz="2000" b="1" dirty="0"/>
                </a:br>
                <a:r>
                  <a:rPr lang="en-US" sz="2000" b="1" dirty="0"/>
                  <a:t> 	</a:t>
                </a:r>
                <a14:m>
                  <m:oMath xmlns:m="http://schemas.openxmlformats.org/officeDocument/2006/math">
                    <m:sSub>
                      <m:sSubPr>
                        <m:ctrlPr>
                          <a:rPr lang="en-US" sz="2000" b="1" i="1" smtClean="0">
                            <a:latin typeface="Cambria Math" panose="02040503050406030204" pitchFamily="18" charset="0"/>
                          </a:rPr>
                        </m:ctrlPr>
                      </m:sSubPr>
                      <m:e>
                        <m:r>
                          <a:rPr lang="en-US" sz="2000" b="1" i="1" smtClean="0">
                            <a:latin typeface="Cambria Math" panose="02040503050406030204" pitchFamily="18" charset="0"/>
                          </a:rPr>
                          <m:t>𝒚</m:t>
                        </m:r>
                      </m:e>
                      <m:sub>
                        <m:r>
                          <a:rPr lang="en-US" sz="2000" b="1" i="1" smtClean="0">
                            <a:latin typeface="Cambria Math" panose="02040503050406030204" pitchFamily="18" charset="0"/>
                          </a:rPr>
                          <m:t>𝒇</m:t>
                        </m:r>
                      </m:sub>
                    </m:sSub>
                    <m:r>
                      <a:rPr lang="en-US" sz="2000" b="1" i="1" smtClean="0">
                        <a:latin typeface="Cambria Math" panose="02040503050406030204" pitchFamily="18" charset="0"/>
                      </a:rPr>
                      <m:t>=</m:t>
                    </m:r>
                    <m:sSub>
                      <m:sSubPr>
                        <m:ctrlPr>
                          <a:rPr lang="en-US" sz="2000" b="1" i="1" smtClean="0">
                            <a:latin typeface="Cambria Math" panose="02040503050406030204" pitchFamily="18" charset="0"/>
                          </a:rPr>
                        </m:ctrlPr>
                      </m:sSubPr>
                      <m:e>
                        <m:r>
                          <a:rPr lang="en-US" sz="2000" b="1" i="1" smtClean="0">
                            <a:latin typeface="Cambria Math" panose="02040503050406030204" pitchFamily="18" charset="0"/>
                          </a:rPr>
                          <m:t>𝒚</m:t>
                        </m:r>
                      </m:e>
                      <m:sub>
                        <m:r>
                          <a:rPr lang="en-US" sz="2000" b="1" i="1" smtClean="0">
                            <a:latin typeface="Cambria Math" panose="02040503050406030204" pitchFamily="18" charset="0"/>
                          </a:rPr>
                          <m:t>𝒊</m:t>
                        </m:r>
                      </m:sub>
                    </m:sSub>
                    <m:r>
                      <a:rPr lang="en-US" sz="2000" b="1" i="1" smtClean="0">
                        <a:latin typeface="Cambria Math" panose="02040503050406030204" pitchFamily="18" charset="0"/>
                      </a:rPr>
                      <m:t>+</m:t>
                    </m:r>
                    <m:f>
                      <m:fPr>
                        <m:ctrlPr>
                          <a:rPr lang="en-US" sz="2000" b="1" i="1" smtClean="0">
                            <a:latin typeface="Cambria Math" panose="02040503050406030204" pitchFamily="18" charset="0"/>
                          </a:rPr>
                        </m:ctrlPr>
                      </m:fPr>
                      <m:num>
                        <m:r>
                          <a:rPr lang="en-US" sz="2000" b="1" i="1" smtClean="0">
                            <a:latin typeface="Cambria Math" panose="02040503050406030204" pitchFamily="18" charset="0"/>
                          </a:rPr>
                          <m:t>𝟏</m:t>
                        </m:r>
                      </m:num>
                      <m:den>
                        <m:r>
                          <a:rPr lang="en-US" sz="2000" b="1" i="1" smtClean="0">
                            <a:latin typeface="Cambria Math" panose="02040503050406030204" pitchFamily="18" charset="0"/>
                          </a:rPr>
                          <m:t>𝟐</m:t>
                        </m:r>
                      </m:den>
                    </m:f>
                    <m:d>
                      <m:dPr>
                        <m:ctrlPr>
                          <a:rPr lang="en-US" sz="2000" b="1" i="1" smtClean="0">
                            <a:latin typeface="Cambria Math" panose="02040503050406030204" pitchFamily="18" charset="0"/>
                          </a:rPr>
                        </m:ctrlPr>
                      </m:dPr>
                      <m:e>
                        <m:sSub>
                          <m:sSubPr>
                            <m:ctrlPr>
                              <a:rPr lang="en-US" sz="2000" b="1" i="1" smtClean="0">
                                <a:latin typeface="Cambria Math" panose="02040503050406030204" pitchFamily="18" charset="0"/>
                              </a:rPr>
                            </m:ctrlPr>
                          </m:sSubPr>
                          <m:e>
                            <m:r>
                              <a:rPr lang="en-US" sz="2000" b="1" i="1" smtClean="0">
                                <a:latin typeface="Cambria Math" panose="02040503050406030204" pitchFamily="18" charset="0"/>
                              </a:rPr>
                              <m:t>𝒖</m:t>
                            </m:r>
                          </m:e>
                          <m:sub>
                            <m:r>
                              <a:rPr lang="en-US" sz="2000" b="1" i="1" smtClean="0">
                                <a:latin typeface="Cambria Math" panose="02040503050406030204" pitchFamily="18" charset="0"/>
                              </a:rPr>
                              <m:t>𝒚𝒊</m:t>
                            </m:r>
                          </m:sub>
                        </m:sSub>
                        <m:r>
                          <a:rPr lang="en-US" sz="2000" b="1" i="1" smtClean="0">
                            <a:latin typeface="Cambria Math" panose="02040503050406030204" pitchFamily="18" charset="0"/>
                          </a:rPr>
                          <m:t>+</m:t>
                        </m:r>
                        <m:sSub>
                          <m:sSubPr>
                            <m:ctrlPr>
                              <a:rPr lang="en-US" sz="2000" b="1" i="1" smtClean="0">
                                <a:latin typeface="Cambria Math" panose="02040503050406030204" pitchFamily="18" charset="0"/>
                              </a:rPr>
                            </m:ctrlPr>
                          </m:sSubPr>
                          <m:e>
                            <m:r>
                              <a:rPr lang="en-US" sz="2000" b="1" i="1" smtClean="0">
                                <a:latin typeface="Cambria Math" panose="02040503050406030204" pitchFamily="18" charset="0"/>
                              </a:rPr>
                              <m:t>𝒖</m:t>
                            </m:r>
                          </m:e>
                          <m:sub>
                            <m:r>
                              <a:rPr lang="en-US" sz="2000" b="1" i="1" smtClean="0">
                                <a:latin typeface="Cambria Math" panose="02040503050406030204" pitchFamily="18" charset="0"/>
                              </a:rPr>
                              <m:t>𝒚𝒇</m:t>
                            </m:r>
                          </m:sub>
                        </m:sSub>
                      </m:e>
                    </m:d>
                    <m:r>
                      <a:rPr lang="en-US" sz="2000" b="1" i="1" smtClean="0">
                        <a:latin typeface="Cambria Math" panose="02040503050406030204" pitchFamily="18" charset="0"/>
                      </a:rPr>
                      <m:t>𝒕</m:t>
                    </m:r>
                  </m:oMath>
                </a14:m>
                <a:endParaRPr lang="en-US" sz="2000" b="1" dirty="0"/>
              </a:p>
              <a:p>
                <a:pPr marL="68580" indent="0">
                  <a:buNone/>
                </a:pPr>
                <a:r>
                  <a:rPr lang="en-US" sz="2000" b="1" dirty="0"/>
                  <a:t>	</a:t>
                </a:r>
                <a14:m>
                  <m:oMath xmlns:m="http://schemas.openxmlformats.org/officeDocument/2006/math">
                    <m:sSub>
                      <m:sSubPr>
                        <m:ctrlPr>
                          <a:rPr lang="en-US" sz="2000" b="1" i="1" smtClean="0">
                            <a:latin typeface="Cambria Math" panose="02040503050406030204" pitchFamily="18" charset="0"/>
                          </a:rPr>
                        </m:ctrlPr>
                      </m:sSubPr>
                      <m:e>
                        <m:r>
                          <a:rPr lang="en-US" sz="2000" b="1" i="1" smtClean="0">
                            <a:latin typeface="Cambria Math" panose="02040503050406030204" pitchFamily="18" charset="0"/>
                          </a:rPr>
                          <m:t>𝒚</m:t>
                        </m:r>
                      </m:e>
                      <m:sub>
                        <m:r>
                          <a:rPr lang="en-US" sz="2000" b="1" i="1" smtClean="0">
                            <a:latin typeface="Cambria Math" panose="02040503050406030204" pitchFamily="18" charset="0"/>
                          </a:rPr>
                          <m:t>𝒇</m:t>
                        </m:r>
                      </m:sub>
                    </m:sSub>
                    <m:r>
                      <a:rPr lang="en-US" sz="2000" b="1" i="1" smtClean="0">
                        <a:latin typeface="Cambria Math" panose="02040503050406030204" pitchFamily="18" charset="0"/>
                      </a:rPr>
                      <m:t>=</m:t>
                    </m:r>
                    <m:sSub>
                      <m:sSubPr>
                        <m:ctrlPr>
                          <a:rPr lang="en-US" sz="2000" b="1" i="1" smtClean="0">
                            <a:latin typeface="Cambria Math" panose="02040503050406030204" pitchFamily="18" charset="0"/>
                          </a:rPr>
                        </m:ctrlPr>
                      </m:sSubPr>
                      <m:e>
                        <m:r>
                          <a:rPr lang="en-US" sz="2000" b="1" i="1" smtClean="0">
                            <a:latin typeface="Cambria Math" panose="02040503050406030204" pitchFamily="18" charset="0"/>
                          </a:rPr>
                          <m:t>𝒚</m:t>
                        </m:r>
                      </m:e>
                      <m:sub>
                        <m:r>
                          <a:rPr lang="en-US" sz="2000" b="1" i="1" smtClean="0">
                            <a:latin typeface="Cambria Math" panose="02040503050406030204" pitchFamily="18" charset="0"/>
                          </a:rPr>
                          <m:t>𝒊</m:t>
                        </m:r>
                      </m:sub>
                    </m:sSub>
                    <m:r>
                      <a:rPr lang="en-US" sz="2000" b="1" i="1" smtClean="0">
                        <a:latin typeface="Cambria Math" panose="02040503050406030204" pitchFamily="18" charset="0"/>
                      </a:rPr>
                      <m:t>+</m:t>
                    </m:r>
                    <m:sSub>
                      <m:sSubPr>
                        <m:ctrlPr>
                          <a:rPr lang="en-US" sz="2000" b="1" i="1" smtClean="0">
                            <a:latin typeface="Cambria Math" panose="02040503050406030204" pitchFamily="18" charset="0"/>
                          </a:rPr>
                        </m:ctrlPr>
                      </m:sSubPr>
                      <m:e>
                        <m:r>
                          <a:rPr lang="en-US" sz="2000" b="1" i="1" smtClean="0">
                            <a:latin typeface="Cambria Math" panose="02040503050406030204" pitchFamily="18" charset="0"/>
                          </a:rPr>
                          <m:t>𝒖</m:t>
                        </m:r>
                      </m:e>
                      <m:sub>
                        <m:r>
                          <a:rPr lang="en-US" sz="2000" b="1" i="1" smtClean="0">
                            <a:latin typeface="Cambria Math" panose="02040503050406030204" pitchFamily="18" charset="0"/>
                          </a:rPr>
                          <m:t>𝒚𝒊</m:t>
                        </m:r>
                      </m:sub>
                    </m:sSub>
                    <m:r>
                      <a:rPr lang="en-US" sz="2000" b="1" i="1" smtClean="0">
                        <a:latin typeface="Cambria Math" panose="02040503050406030204" pitchFamily="18" charset="0"/>
                      </a:rPr>
                      <m:t>𝒕</m:t>
                    </m:r>
                    <m:r>
                      <a:rPr lang="en-US" sz="2000" b="1" i="1" smtClean="0">
                        <a:latin typeface="Cambria Math" panose="02040503050406030204" pitchFamily="18" charset="0"/>
                      </a:rPr>
                      <m:t>−</m:t>
                    </m:r>
                    <m:f>
                      <m:fPr>
                        <m:ctrlPr>
                          <a:rPr lang="en-US" sz="2000" b="1" i="1" smtClean="0">
                            <a:latin typeface="Cambria Math" panose="02040503050406030204" pitchFamily="18" charset="0"/>
                          </a:rPr>
                        </m:ctrlPr>
                      </m:fPr>
                      <m:num>
                        <m:r>
                          <a:rPr lang="en-US" sz="2000" b="1" i="1" smtClean="0">
                            <a:latin typeface="Cambria Math" panose="02040503050406030204" pitchFamily="18" charset="0"/>
                          </a:rPr>
                          <m:t>𝟏</m:t>
                        </m:r>
                      </m:num>
                      <m:den>
                        <m:r>
                          <a:rPr lang="en-US" sz="2000" b="1" i="1" smtClean="0">
                            <a:latin typeface="Cambria Math" panose="02040503050406030204" pitchFamily="18" charset="0"/>
                          </a:rPr>
                          <m:t>𝟐</m:t>
                        </m:r>
                      </m:den>
                    </m:f>
                    <m:r>
                      <a:rPr lang="en-US" sz="2000" b="1" i="1" smtClean="0">
                        <a:latin typeface="Cambria Math" panose="02040503050406030204" pitchFamily="18" charset="0"/>
                      </a:rPr>
                      <m:t>𝒈</m:t>
                    </m:r>
                    <m:sSup>
                      <m:sSupPr>
                        <m:ctrlPr>
                          <a:rPr lang="en-US" sz="2000" b="1" i="1" smtClean="0">
                            <a:latin typeface="Cambria Math" panose="02040503050406030204" pitchFamily="18" charset="0"/>
                          </a:rPr>
                        </m:ctrlPr>
                      </m:sSupPr>
                      <m:e>
                        <m:r>
                          <a:rPr lang="en-US" sz="2000" b="1" i="1" smtClean="0">
                            <a:latin typeface="Cambria Math" panose="02040503050406030204" pitchFamily="18" charset="0"/>
                          </a:rPr>
                          <m:t>𝒕</m:t>
                        </m:r>
                      </m:e>
                      <m:sup>
                        <m:r>
                          <a:rPr lang="en-US" sz="2000" b="1" i="1" smtClean="0">
                            <a:latin typeface="Cambria Math" panose="02040503050406030204" pitchFamily="18" charset="0"/>
                          </a:rPr>
                          <m:t>𝟐</m:t>
                        </m:r>
                      </m:sup>
                    </m:sSup>
                  </m:oMath>
                </a14:m>
                <a:endParaRPr lang="en-US" sz="2000" b="1" dirty="0"/>
              </a:p>
              <a:p>
                <a:pPr marL="68580" indent="0">
                  <a:buNone/>
                </a:pPr>
                <a:r>
                  <a:rPr lang="en-US" sz="2000" b="1" dirty="0"/>
                  <a:t>	</a:t>
                </a:r>
                <a14:m>
                  <m:oMath xmlns:m="http://schemas.openxmlformats.org/officeDocument/2006/math">
                    <m:sSubSup>
                      <m:sSubSupPr>
                        <m:ctrlPr>
                          <a:rPr lang="en-US" sz="2000" b="1" i="1" smtClean="0">
                            <a:latin typeface="Cambria Math" panose="02040503050406030204" pitchFamily="18" charset="0"/>
                          </a:rPr>
                        </m:ctrlPr>
                      </m:sSubSupPr>
                      <m:e>
                        <m:r>
                          <a:rPr lang="en-US" sz="2000" b="1" i="1" smtClean="0">
                            <a:latin typeface="Cambria Math" panose="02040503050406030204" pitchFamily="18" charset="0"/>
                          </a:rPr>
                          <m:t>𝒖</m:t>
                        </m:r>
                      </m:e>
                      <m:sub>
                        <m:r>
                          <a:rPr lang="en-US" sz="2000" b="1" i="1" smtClean="0">
                            <a:latin typeface="Cambria Math" panose="02040503050406030204" pitchFamily="18" charset="0"/>
                          </a:rPr>
                          <m:t>𝒚𝒇</m:t>
                        </m:r>
                      </m:sub>
                      <m:sup>
                        <m:r>
                          <a:rPr lang="en-US" sz="2000" b="1" i="1" smtClean="0">
                            <a:latin typeface="Cambria Math" panose="02040503050406030204" pitchFamily="18" charset="0"/>
                          </a:rPr>
                          <m:t>𝟐</m:t>
                        </m:r>
                      </m:sup>
                    </m:sSubSup>
                    <m:r>
                      <a:rPr lang="en-US" sz="2000" b="1" i="1" smtClean="0">
                        <a:latin typeface="Cambria Math" panose="02040503050406030204" pitchFamily="18" charset="0"/>
                      </a:rPr>
                      <m:t>=</m:t>
                    </m:r>
                    <m:sSubSup>
                      <m:sSubSupPr>
                        <m:ctrlPr>
                          <a:rPr lang="en-US" sz="2000" b="1" i="1" smtClean="0">
                            <a:latin typeface="Cambria Math" panose="02040503050406030204" pitchFamily="18" charset="0"/>
                          </a:rPr>
                        </m:ctrlPr>
                      </m:sSubSupPr>
                      <m:e>
                        <m:r>
                          <a:rPr lang="en-US" sz="2000" b="1" i="1" smtClean="0">
                            <a:latin typeface="Cambria Math" panose="02040503050406030204" pitchFamily="18" charset="0"/>
                          </a:rPr>
                          <m:t>𝒖</m:t>
                        </m:r>
                      </m:e>
                      <m:sub>
                        <m:r>
                          <a:rPr lang="en-US" sz="2000" b="1" i="1" smtClean="0">
                            <a:latin typeface="Cambria Math" panose="02040503050406030204" pitchFamily="18" charset="0"/>
                          </a:rPr>
                          <m:t>𝒚𝒊</m:t>
                        </m:r>
                      </m:sub>
                      <m:sup>
                        <m:r>
                          <a:rPr lang="en-US" sz="2000" b="1" i="1" smtClean="0">
                            <a:latin typeface="Cambria Math" panose="02040503050406030204" pitchFamily="18" charset="0"/>
                          </a:rPr>
                          <m:t>𝟐</m:t>
                        </m:r>
                      </m:sup>
                    </m:sSubSup>
                    <m:r>
                      <a:rPr lang="en-US" sz="2000" b="1" i="1" smtClean="0">
                        <a:latin typeface="Cambria Math" panose="02040503050406030204" pitchFamily="18" charset="0"/>
                      </a:rPr>
                      <m:t>−</m:t>
                    </m:r>
                    <m:r>
                      <a:rPr lang="en-US" sz="2000" b="1" i="1" smtClean="0">
                        <a:latin typeface="Cambria Math" panose="02040503050406030204" pitchFamily="18" charset="0"/>
                      </a:rPr>
                      <m:t>𝟐</m:t>
                    </m:r>
                    <m:r>
                      <a:rPr lang="en-US" sz="2000" b="1" i="1" smtClean="0">
                        <a:latin typeface="Cambria Math" panose="02040503050406030204" pitchFamily="18" charset="0"/>
                      </a:rPr>
                      <m:t>𝒈</m:t>
                    </m:r>
                    <m:d>
                      <m:dPr>
                        <m:ctrlPr>
                          <a:rPr lang="en-US" sz="2000" b="1" i="1" smtClean="0">
                            <a:latin typeface="Cambria Math" panose="02040503050406030204" pitchFamily="18" charset="0"/>
                          </a:rPr>
                        </m:ctrlPr>
                      </m:dPr>
                      <m:e>
                        <m:sSub>
                          <m:sSubPr>
                            <m:ctrlPr>
                              <a:rPr lang="en-US" sz="2000" b="1" i="1" smtClean="0">
                                <a:latin typeface="Cambria Math" panose="02040503050406030204" pitchFamily="18" charset="0"/>
                              </a:rPr>
                            </m:ctrlPr>
                          </m:sSubPr>
                          <m:e>
                            <m:r>
                              <a:rPr lang="en-US" sz="2000" b="1" i="1" smtClean="0">
                                <a:latin typeface="Cambria Math" panose="02040503050406030204" pitchFamily="18" charset="0"/>
                              </a:rPr>
                              <m:t>𝒚</m:t>
                            </m:r>
                          </m:e>
                          <m:sub>
                            <m:r>
                              <a:rPr lang="en-US" sz="2000" b="1" i="1" smtClean="0">
                                <a:latin typeface="Cambria Math" panose="02040503050406030204" pitchFamily="18" charset="0"/>
                              </a:rPr>
                              <m:t>𝒇</m:t>
                            </m:r>
                          </m:sub>
                        </m:sSub>
                        <m:r>
                          <a:rPr lang="en-US" sz="2000" b="1" i="1" smtClean="0">
                            <a:latin typeface="Cambria Math" panose="02040503050406030204" pitchFamily="18" charset="0"/>
                          </a:rPr>
                          <m:t>−</m:t>
                        </m:r>
                        <m:sSub>
                          <m:sSubPr>
                            <m:ctrlPr>
                              <a:rPr lang="en-US" sz="2000" b="1" i="1" smtClean="0">
                                <a:latin typeface="Cambria Math" panose="02040503050406030204" pitchFamily="18" charset="0"/>
                              </a:rPr>
                            </m:ctrlPr>
                          </m:sSubPr>
                          <m:e>
                            <m:r>
                              <a:rPr lang="en-US" sz="2000" b="1" i="1" smtClean="0">
                                <a:latin typeface="Cambria Math" panose="02040503050406030204" pitchFamily="18" charset="0"/>
                              </a:rPr>
                              <m:t>𝒚</m:t>
                            </m:r>
                          </m:e>
                          <m:sub>
                            <m:r>
                              <a:rPr lang="en-US" sz="2000" b="1" i="1" smtClean="0">
                                <a:latin typeface="Cambria Math" panose="02040503050406030204" pitchFamily="18" charset="0"/>
                              </a:rPr>
                              <m:t>𝒊</m:t>
                            </m:r>
                          </m:sub>
                        </m:sSub>
                      </m:e>
                    </m:d>
                  </m:oMath>
                </a14:m>
                <a:endParaRPr lang="el-GR" b="1" dirty="0"/>
              </a:p>
              <a:p>
                <a:pPr marL="68580" indent="0">
                  <a:buNone/>
                </a:pPr>
                <a:r>
                  <a:rPr lang="el-GR" sz="2000" b="0" dirty="0"/>
                  <a:t/>
                </a:r>
                <a:br>
                  <a:rPr lang="el-GR" sz="2000" b="0" dirty="0"/>
                </a:br>
                <a:r>
                  <a:rPr lang="el-GR" sz="2000" b="0" dirty="0"/>
                  <a:t>με</a:t>
                </a:r>
                <a:r>
                  <a:rPr lang="el-GR" b="0" dirty="0"/>
                  <a:t> </a:t>
                </a:r>
                <a14:m>
                  <m:oMath xmlns:m="http://schemas.openxmlformats.org/officeDocument/2006/math">
                    <m:r>
                      <a:rPr lang="en-US" b="1" i="1">
                        <a:latin typeface="Cambria Math" panose="02040503050406030204" pitchFamily="18" charset="0"/>
                      </a:rPr>
                      <m:t>𝒈</m:t>
                    </m:r>
                    <m:r>
                      <a:rPr lang="el-GR" b="1" i="1" smtClean="0">
                        <a:latin typeface="Cambria Math" panose="02040503050406030204" pitchFamily="18" charset="0"/>
                      </a:rPr>
                      <m:t>=</m:t>
                    </m:r>
                    <m:r>
                      <a:rPr lang="el-GR" b="1" i="1" smtClean="0">
                        <a:latin typeface="Cambria Math" panose="02040503050406030204" pitchFamily="18" charset="0"/>
                      </a:rPr>
                      <m:t>𝟗</m:t>
                    </m:r>
                    <m:r>
                      <a:rPr lang="el-GR" b="1" i="1" smtClean="0">
                        <a:latin typeface="Cambria Math" panose="02040503050406030204" pitchFamily="18" charset="0"/>
                      </a:rPr>
                      <m:t>.</m:t>
                    </m:r>
                    <m:r>
                      <a:rPr lang="el-GR" b="1" i="1" smtClean="0">
                        <a:latin typeface="Cambria Math" panose="02040503050406030204" pitchFamily="18" charset="0"/>
                      </a:rPr>
                      <m:t>𝟖</m:t>
                    </m:r>
                    <m:r>
                      <a:rPr lang="el-GR" b="1" i="1" smtClean="0">
                        <a:latin typeface="Cambria Math" panose="02040503050406030204" pitchFamily="18" charset="0"/>
                      </a:rPr>
                      <m:t> </m:t>
                    </m:r>
                    <m:r>
                      <a:rPr lang="en-US" b="1" i="0" smtClean="0">
                        <a:latin typeface="Cambria Math" panose="02040503050406030204" pitchFamily="18" charset="0"/>
                      </a:rPr>
                      <m:t>𝐦</m:t>
                    </m:r>
                    <m:r>
                      <a:rPr lang="en-US" b="1" i="0" smtClean="0">
                        <a:latin typeface="Cambria Math" panose="02040503050406030204" pitchFamily="18" charset="0"/>
                      </a:rPr>
                      <m:t>/</m:t>
                    </m:r>
                    <m:sSup>
                      <m:sSupPr>
                        <m:ctrlPr>
                          <a:rPr lang="en-US" b="1" i="1" smtClean="0">
                            <a:latin typeface="Cambria Math" panose="02040503050406030204" pitchFamily="18" charset="0"/>
                          </a:rPr>
                        </m:ctrlPr>
                      </m:sSupPr>
                      <m:e>
                        <m:r>
                          <a:rPr lang="en-US" b="1" i="0" smtClean="0">
                            <a:latin typeface="Cambria Math" panose="02040503050406030204" pitchFamily="18" charset="0"/>
                          </a:rPr>
                          <m:t>𝐬</m:t>
                        </m:r>
                      </m:e>
                      <m:sup>
                        <m:r>
                          <a:rPr lang="en-US" b="1" i="0" smtClean="0">
                            <a:latin typeface="Cambria Math" panose="02040503050406030204" pitchFamily="18" charset="0"/>
                          </a:rPr>
                          <m:t>𝟐</m:t>
                        </m:r>
                      </m:sup>
                    </m:sSup>
                  </m:oMath>
                </a14:m>
                <a:endParaRPr lang="en-US" b="0" dirty="0"/>
              </a:p>
              <a:p>
                <a:endParaRPr lang="en-US" sz="1400" b="0" dirty="0"/>
              </a:p>
              <a:p>
                <a:r>
                  <a:rPr lang="el-GR" b="1" dirty="0"/>
                  <a:t>Εντελώς</a:t>
                </a:r>
                <a:r>
                  <a:rPr lang="el-GR" b="0" dirty="0"/>
                  <a:t> ανεξάρτητες μεταξύ τους κινήσεις!</a:t>
                </a:r>
                <a:endParaRPr lang="en-US" b="0" dirty="0"/>
              </a:p>
            </p:txBody>
          </p:sp>
        </mc:Choice>
        <mc:Fallback xmlns="">
          <p:sp>
            <p:nvSpPr>
              <p:cNvPr id="6" name="Θέση περιεχομένου 5"/>
              <p:cNvSpPr>
                <a:spLocks noGrp="1" noRot="1" noChangeAspect="1" noMove="1" noResize="1" noEditPoints="1" noAdjustHandles="1" noChangeArrowheads="1" noChangeShapeType="1" noTextEdit="1"/>
              </p:cNvSpPr>
              <p:nvPr>
                <p:ph idx="1"/>
              </p:nvPr>
            </p:nvSpPr>
            <p:spPr>
              <a:xfrm>
                <a:off x="738350" y="1367114"/>
                <a:ext cx="7621972" cy="5338486"/>
              </a:xfrm>
              <a:blipFill>
                <a:blip r:embed="rId2"/>
                <a:stretch>
                  <a:fillRect t="-913"/>
                </a:stretch>
              </a:blipFill>
            </p:spPr>
            <p:txBody>
              <a:bodyPr/>
              <a:lstStyle/>
              <a:p>
                <a:r>
                  <a:rPr lang="en-US">
                    <a:noFill/>
                  </a:rPr>
                  <a:t> </a:t>
                </a:r>
              </a:p>
            </p:txBody>
          </p:sp>
        </mc:Fallback>
      </mc:AlternateContent>
      <p:grpSp>
        <p:nvGrpSpPr>
          <p:cNvPr id="12" name="Group 11"/>
          <p:cNvGrpSpPr/>
          <p:nvPr/>
        </p:nvGrpSpPr>
        <p:grpSpPr>
          <a:xfrm>
            <a:off x="4418166" y="1000603"/>
            <a:ext cx="4265518" cy="3110300"/>
            <a:chOff x="4418166" y="1000603"/>
            <a:chExt cx="4265518" cy="3110300"/>
          </a:xfrm>
        </p:grpSpPr>
        <p:grpSp>
          <p:nvGrpSpPr>
            <p:cNvPr id="10" name="Group 9"/>
            <p:cNvGrpSpPr/>
            <p:nvPr/>
          </p:nvGrpSpPr>
          <p:grpSpPr>
            <a:xfrm>
              <a:off x="4418166" y="1000603"/>
              <a:ext cx="4265518" cy="3110300"/>
              <a:chOff x="4412229" y="1233100"/>
              <a:chExt cx="4265518" cy="3110300"/>
            </a:xfrm>
          </p:grpSpPr>
          <p:grpSp>
            <p:nvGrpSpPr>
              <p:cNvPr id="8" name="Group 7"/>
              <p:cNvGrpSpPr/>
              <p:nvPr/>
            </p:nvGrpSpPr>
            <p:grpSpPr>
              <a:xfrm>
                <a:off x="4412229" y="1233100"/>
                <a:ext cx="4265518" cy="3110300"/>
                <a:chOff x="4412229" y="1233100"/>
                <a:chExt cx="4265518" cy="3110300"/>
              </a:xfrm>
            </p:grpSpPr>
            <p:pic>
              <p:nvPicPr>
                <p:cNvPr id="5" name="Εικόνα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2229" y="1447800"/>
                  <a:ext cx="4265518" cy="2895600"/>
                </a:xfrm>
                <a:prstGeom prst="rect">
                  <a:avLst/>
                </a:prstGeom>
              </p:spPr>
            </p:pic>
            <p:cxnSp>
              <p:nvCxnSpPr>
                <p:cNvPr id="4" name="Straight Arrow Connector 3"/>
                <p:cNvCxnSpPr/>
                <p:nvPr/>
              </p:nvCxnSpPr>
              <p:spPr>
                <a:xfrm flipV="1">
                  <a:off x="7866310" y="1371600"/>
                  <a:ext cx="0" cy="10668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 name="TextBox 6"/>
                    <p:cNvSpPr txBox="1"/>
                    <p:nvPr/>
                  </p:nvSpPr>
                  <p:spPr>
                    <a:xfrm>
                      <a:off x="7894446" y="1233100"/>
                      <a:ext cx="22602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l-GR" b="0" i="1" smtClean="0">
                                <a:latin typeface="Cambria Math" panose="02040503050406030204" pitchFamily="18" charset="0"/>
                              </a:rPr>
                              <m:t>+</m:t>
                            </m:r>
                          </m:oMath>
                        </m:oMathPara>
                      </a14:m>
                      <a:endParaRPr lang="el-GR" dirty="0"/>
                    </a:p>
                  </p:txBody>
                </p:sp>
              </mc:Choice>
              <mc:Fallback xmlns="">
                <p:sp>
                  <p:nvSpPr>
                    <p:cNvPr id="7" name="TextBox 6"/>
                    <p:cNvSpPr txBox="1">
                      <a:spLocks noRot="1" noChangeAspect="1" noMove="1" noResize="1" noEditPoints="1" noAdjustHandles="1" noChangeArrowheads="1" noChangeShapeType="1" noTextEdit="1"/>
                    </p:cNvSpPr>
                    <p:nvPr/>
                  </p:nvSpPr>
                  <p:spPr>
                    <a:xfrm>
                      <a:off x="7894446" y="1233100"/>
                      <a:ext cx="226023" cy="276999"/>
                    </a:xfrm>
                    <a:prstGeom prst="rect">
                      <a:avLst/>
                    </a:prstGeom>
                    <a:blipFill>
                      <a:blip r:embed="rId4"/>
                      <a:stretch>
                        <a:fillRect l="-24324" r="-18919" b="-6522"/>
                      </a:stretch>
                    </a:blipFill>
                  </p:spPr>
                  <p:txBody>
                    <a:bodyPr/>
                    <a:lstStyle/>
                    <a:p>
                      <a:r>
                        <a:rPr lang="en-US">
                          <a:noFill/>
                        </a:rPr>
                        <a:t> </a:t>
                      </a:r>
                    </a:p>
                  </p:txBody>
                </p:sp>
              </mc:Fallback>
            </mc:AlternateContent>
          </p:grpSp>
          <p:cxnSp>
            <p:nvCxnSpPr>
              <p:cNvPr id="9" name="Straight Arrow Connector 8"/>
              <p:cNvCxnSpPr/>
              <p:nvPr/>
            </p:nvCxnSpPr>
            <p:spPr>
              <a:xfrm>
                <a:off x="7866310" y="2438400"/>
                <a:ext cx="76200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1" name="TextBox 10"/>
                <p:cNvSpPr txBox="1"/>
                <p:nvPr/>
              </p:nvSpPr>
              <p:spPr>
                <a:xfrm>
                  <a:off x="8427005" y="1893043"/>
                  <a:ext cx="22602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l-GR" b="0" i="1" smtClean="0">
                            <a:latin typeface="Cambria Math" panose="02040503050406030204" pitchFamily="18" charset="0"/>
                          </a:rPr>
                          <m:t>+</m:t>
                        </m:r>
                      </m:oMath>
                    </m:oMathPara>
                  </a14:m>
                  <a:endParaRPr lang="el-GR" dirty="0"/>
                </a:p>
              </p:txBody>
            </p:sp>
          </mc:Choice>
          <mc:Fallback xmlns="">
            <p:sp>
              <p:nvSpPr>
                <p:cNvPr id="11" name="TextBox 10"/>
                <p:cNvSpPr txBox="1">
                  <a:spLocks noRot="1" noChangeAspect="1" noMove="1" noResize="1" noEditPoints="1" noAdjustHandles="1" noChangeArrowheads="1" noChangeShapeType="1" noTextEdit="1"/>
                </p:cNvSpPr>
                <p:nvPr/>
              </p:nvSpPr>
              <p:spPr>
                <a:xfrm>
                  <a:off x="8427005" y="1893043"/>
                  <a:ext cx="226023" cy="276999"/>
                </a:xfrm>
                <a:prstGeom prst="rect">
                  <a:avLst/>
                </a:prstGeom>
                <a:blipFill>
                  <a:blip r:embed="rId5"/>
                  <a:stretch>
                    <a:fillRect l="-21622" r="-21622" b="-6667"/>
                  </a:stretch>
                </a:blipFill>
              </p:spPr>
              <p:txBody>
                <a:bodyPr/>
                <a:lstStyle/>
                <a:p>
                  <a:r>
                    <a:rPr lang="en-US">
                      <a:noFill/>
                    </a:rPr>
                    <a:t> </a:t>
                  </a:r>
                </a:p>
              </p:txBody>
            </p:sp>
          </mc:Fallback>
        </mc:AlternateContent>
      </p:grpSp>
      <mc:AlternateContent xmlns:mc="http://schemas.openxmlformats.org/markup-compatibility/2006" xmlns:p14="http://schemas.microsoft.com/office/powerpoint/2010/main">
        <mc:Choice Requires="p14">
          <p:contentPart p14:bwMode="auto" r:id="rId6">
            <p14:nvContentPartPr>
              <p14:cNvPr id="3" name="Ink 2"/>
              <p14:cNvContentPartPr/>
              <p14:nvPr/>
            </p14:nvContentPartPr>
            <p14:xfrm>
              <a:off x="3012480" y="3076560"/>
              <a:ext cx="878760" cy="1793520"/>
            </p14:xfrm>
          </p:contentPart>
        </mc:Choice>
        <mc:Fallback xmlns="">
          <p:pic>
            <p:nvPicPr>
              <p:cNvPr id="3" name="Ink 2"/>
              <p:cNvPicPr/>
              <p:nvPr/>
            </p:nvPicPr>
            <p:blipFill>
              <a:blip r:embed="rId7"/>
              <a:stretch>
                <a:fillRect/>
              </a:stretch>
            </p:blipFill>
            <p:spPr>
              <a:xfrm>
                <a:off x="3007440" y="3071520"/>
                <a:ext cx="888840" cy="1802880"/>
              </a:xfrm>
              <a:prstGeom prst="rect">
                <a:avLst/>
              </a:prstGeom>
            </p:spPr>
          </p:pic>
        </mc:Fallback>
      </mc:AlternateContent>
    </p:spTree>
    <p:extLst>
      <p:ext uri="{BB962C8B-B14F-4D97-AF65-F5344CB8AC3E}">
        <p14:creationId xmlns:p14="http://schemas.microsoft.com/office/powerpoint/2010/main" val="270143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fade">
                                      <p:cBhvr>
                                        <p:cTn id="12" dur="500"/>
                                        <p:tgtEl>
                                          <p:spTgt spid="6">
                                            <p:txEl>
                                              <p:pRg st="3" end="3"/>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animEffect transition="in" filter="fade">
                                      <p:cBhvr>
                                        <p:cTn id="15" dur="500"/>
                                        <p:tgtEl>
                                          <p:spTgt spid="6">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6">
                                            <p:txEl>
                                              <p:pRg st="5" end="5"/>
                                            </p:txEl>
                                          </p:spTgt>
                                        </p:tgtEl>
                                        <p:attrNameLst>
                                          <p:attrName>style.visibility</p:attrName>
                                        </p:attrNameLst>
                                      </p:cBhvr>
                                      <p:to>
                                        <p:strVal val="visible"/>
                                      </p:to>
                                    </p:set>
                                    <p:animEffect transition="in" filter="fade">
                                      <p:cBhvr>
                                        <p:cTn id="18" dur="500"/>
                                        <p:tgtEl>
                                          <p:spTgt spid="6">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6">
                                            <p:txEl>
                                              <p:pRg st="6" end="6"/>
                                            </p:txEl>
                                          </p:spTgt>
                                        </p:tgtEl>
                                        <p:attrNameLst>
                                          <p:attrName>style.visibility</p:attrName>
                                        </p:attrNameLst>
                                      </p:cBhvr>
                                      <p:to>
                                        <p:strVal val="visible"/>
                                      </p:to>
                                    </p:set>
                                    <p:animEffect transition="in" filter="fade">
                                      <p:cBhvr>
                                        <p:cTn id="21" dur="500"/>
                                        <p:tgtEl>
                                          <p:spTgt spid="6">
                                            <p:txEl>
                                              <p:pRg st="6" end="6"/>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6">
                                            <p:txEl>
                                              <p:pRg st="8" end="8"/>
                                            </p:txEl>
                                          </p:spTgt>
                                        </p:tgtEl>
                                        <p:attrNameLst>
                                          <p:attrName>style.visibility</p:attrName>
                                        </p:attrNameLst>
                                      </p:cBhvr>
                                      <p:to>
                                        <p:strVal val="visible"/>
                                      </p:to>
                                    </p:set>
                                    <p:animEffect transition="in" filter="fade">
                                      <p:cBhvr>
                                        <p:cTn id="26"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800" y="1828800"/>
            <a:ext cx="6400800" cy="4677619"/>
          </a:xfrm>
          <a:prstGeom prst="rect">
            <a:avLst/>
          </a:prstGeom>
        </p:spPr>
      </p:pic>
      <p:sp>
        <p:nvSpPr>
          <p:cNvPr id="2" name="Τίτλος 1"/>
          <p:cNvSpPr>
            <a:spLocks noGrp="1"/>
          </p:cNvSpPr>
          <p:nvPr>
            <p:ph type="title"/>
          </p:nvPr>
        </p:nvSpPr>
        <p:spPr/>
        <p:txBody>
          <a:bodyPr>
            <a:normAutofit fontScale="90000"/>
          </a:bodyPr>
          <a:lstStyle/>
          <a:p>
            <a:r>
              <a:rPr lang="el-GR" dirty="0"/>
              <a:t>Κίνηση σε Δυο Διαστάσεις</a:t>
            </a:r>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p:txBody>
              <a:bodyPr/>
              <a:lstStyle/>
              <a:p>
                <a:r>
                  <a:rPr lang="el-GR" b="1" dirty="0"/>
                  <a:t>Εύρος</a:t>
                </a:r>
                <a:r>
                  <a:rPr lang="aa-ET" b="1" dirty="0"/>
                  <a:t> (</a:t>
                </a:r>
                <a:r>
                  <a:rPr lang="el-GR" b="1" dirty="0"/>
                  <a:t>ή Βεληνεκές) </a:t>
                </a:r>
                <a14:m>
                  <m:oMath xmlns:m="http://schemas.openxmlformats.org/officeDocument/2006/math">
                    <m:r>
                      <a:rPr lang="en-US" b="1" i="1" dirty="0" smtClean="0">
                        <a:latin typeface="Cambria Math" panose="02040503050406030204" pitchFamily="18" charset="0"/>
                      </a:rPr>
                      <m:t>𝑹</m:t>
                    </m:r>
                  </m:oMath>
                </a14:m>
                <a:r>
                  <a:rPr lang="el-GR" dirty="0"/>
                  <a:t> και </a:t>
                </a:r>
                <a:r>
                  <a:rPr lang="el-GR" b="1" dirty="0"/>
                  <a:t>Μέγιστο Ύψος</a:t>
                </a:r>
                <a:r>
                  <a:rPr lang="en-US" b="1" dirty="0"/>
                  <a:t> </a:t>
                </a:r>
                <a14:m>
                  <m:oMath xmlns:m="http://schemas.openxmlformats.org/officeDocument/2006/math">
                    <m:r>
                      <a:rPr lang="en-US" b="1" i="1" dirty="0" smtClean="0">
                        <a:latin typeface="Cambria Math" panose="02040503050406030204" pitchFamily="18" charset="0"/>
                      </a:rPr>
                      <m:t>𝒉</m:t>
                    </m:r>
                  </m:oMath>
                </a14:m>
                <a:r>
                  <a:rPr lang="en-US" dirty="0"/>
                  <a:t> </a:t>
                </a:r>
                <a:r>
                  <a:rPr lang="el-GR" dirty="0"/>
                  <a:t>βολής</a:t>
                </a:r>
              </a:p>
              <a:p>
                <a:endParaRPr lang="el-GR" dirty="0"/>
              </a:p>
              <a:p>
                <a:pPr lvl="1"/>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blipFill>
                <a:blip r:embed="rId3"/>
                <a:stretch>
                  <a:fillRect t="-1240"/>
                </a:stretch>
              </a:blipFill>
            </p:spPr>
            <p:txBody>
              <a:bodyPr/>
              <a:lstStyle/>
              <a:p>
                <a:r>
                  <a:rPr lang="en-US">
                    <a:noFill/>
                  </a:rPr>
                  <a:t> </a:t>
                </a:r>
              </a:p>
            </p:txBody>
          </p:sp>
        </mc:Fallback>
      </mc:AlternateContent>
    </p:spTree>
    <p:extLst>
      <p:ext uri="{BB962C8B-B14F-4D97-AF65-F5344CB8AC3E}">
        <p14:creationId xmlns:p14="http://schemas.microsoft.com/office/powerpoint/2010/main" val="276676141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1">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Theme1" id="{378CCDAD-24C3-4E17-8FDE-0CAB19B053CF}" vid="{82C6361A-B056-460A-B068-820C107F1E0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3503</TotalTime>
  <Words>705</Words>
  <Application>Microsoft Office PowerPoint</Application>
  <PresentationFormat>On-screen Show (4:3)</PresentationFormat>
  <Paragraphs>207</Paragraphs>
  <Slides>27</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Calibri</vt:lpstr>
      <vt:lpstr>Cambria</vt:lpstr>
      <vt:lpstr>Cambria Math</vt:lpstr>
      <vt:lpstr>Wingdings</vt:lpstr>
      <vt:lpstr>Wingdings 2</vt:lpstr>
      <vt:lpstr>Theme1</vt:lpstr>
      <vt:lpstr>PowerPoint Presentation</vt:lpstr>
      <vt:lpstr>Reminder…</vt:lpstr>
      <vt:lpstr>Φυσική για Μηχανικούς</vt:lpstr>
      <vt:lpstr>Φυσική για Μηχανικούς</vt:lpstr>
      <vt:lpstr>Κίνηση σε Δυο Διαστάσεις (review…)</vt:lpstr>
      <vt:lpstr>Κίνηση σε Δυο Διαστάσεις (review…)</vt:lpstr>
      <vt:lpstr>Κίνηση σε Δυο Διαστάσεις (review…)</vt:lpstr>
      <vt:lpstr>Κίνηση σε Δυο Διαστάσεις</vt:lpstr>
      <vt:lpstr>Κίνηση σε Δυο Διαστάσεις</vt:lpstr>
      <vt:lpstr>Κίνηση σε Δυο Διαστάσεις</vt:lpstr>
      <vt:lpstr>Κίνηση σε Δυο Διαστάσεις</vt:lpstr>
      <vt:lpstr>Κίνηση σε Δυο Διαστάσεις</vt:lpstr>
      <vt:lpstr>Κίνηση σε Δυο Διαστάσεις</vt:lpstr>
      <vt:lpstr>Κίνηση σε Δυο Διαστάσεις</vt:lpstr>
      <vt:lpstr>Κίνηση σε Δυο Διαστάσεις</vt:lpstr>
      <vt:lpstr>Κίνηση σε Δυο Διαστάσεις</vt:lpstr>
      <vt:lpstr>Κίνηση σε Δυο Διαστάσεις</vt:lpstr>
      <vt:lpstr>Κίνηση σε Δυο Διαστάσεις</vt:lpstr>
      <vt:lpstr>Κίνηση σε Δυο Διαστάσεις</vt:lpstr>
      <vt:lpstr>Κίνηση σε Δυο Διαστάσεις</vt:lpstr>
      <vt:lpstr>Κίνηση σε Δυο Διαστάσεις</vt:lpstr>
      <vt:lpstr>Κίνηση σε Δυο Διαστάσεις</vt:lpstr>
      <vt:lpstr>Κίνηση σε Δυο Διαστάσεις</vt:lpstr>
      <vt:lpstr>Κίνηση σε Δυο Διαστάσεις</vt:lpstr>
      <vt:lpstr>Κίνηση σε Δυο Διαστάσεις</vt:lpstr>
      <vt:lpstr>Κίνηση σε Δυο Διαστάσεις</vt:lpstr>
      <vt:lpstr>Τέλος Διάλεξης</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Φυσική για Μηχανικούς</dc:title>
  <dc:creator>George Kafentzis</dc:creator>
  <cp:lastModifiedBy>Anna Sfakianaki</cp:lastModifiedBy>
  <cp:revision>489</cp:revision>
  <dcterms:created xsi:type="dcterms:W3CDTF">2006-08-16T00:00:00Z</dcterms:created>
  <dcterms:modified xsi:type="dcterms:W3CDTF">2023-10-16T09:35:03Z</dcterms:modified>
  <cp:contentStatus/>
</cp:coreProperties>
</file>