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302" r:id="rId2"/>
    <p:sldId id="310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333" r:id="rId12"/>
    <p:sldId id="265" r:id="rId13"/>
    <p:sldId id="267" r:id="rId14"/>
    <p:sldId id="298" r:id="rId15"/>
    <p:sldId id="299" r:id="rId16"/>
    <p:sldId id="269" r:id="rId17"/>
    <p:sldId id="332" r:id="rId18"/>
    <p:sldId id="270" r:id="rId19"/>
    <p:sldId id="312" r:id="rId20"/>
    <p:sldId id="271" r:id="rId21"/>
    <p:sldId id="272" r:id="rId22"/>
    <p:sldId id="273" r:id="rId23"/>
    <p:sldId id="313" r:id="rId24"/>
    <p:sldId id="314" r:id="rId25"/>
    <p:sldId id="315" r:id="rId26"/>
    <p:sldId id="316" r:id="rId27"/>
    <p:sldId id="278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48E"/>
    <a:srgbClr val="DBB98B"/>
    <a:srgbClr val="FFE5E5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6A1BB-A8F8-4023-A77A-E3249F3D3D22}" v="70" dt="2023-10-08T18:15:31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68" d="100"/>
          <a:sy n="68" d="100"/>
        </p:scale>
        <p:origin x="124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1006A1BB-A8F8-4023-A77A-E3249F3D3D22}"/>
    <pc:docChg chg="undo custSel addSld delSld modSld">
      <pc:chgData name="Kafentzis Georgios" userId="0fad1e94-8729-4dd9-a94a-3efaf92f008a" providerId="ADAL" clId="{1006A1BB-A8F8-4023-A77A-E3249F3D3D22}" dt="2023-10-08T18:19:22.290" v="185" actId="478"/>
      <pc:docMkLst>
        <pc:docMk/>
      </pc:docMkLst>
      <pc:sldChg chg="delSp modSp mod delAnim modAnim">
        <pc:chgData name="Kafentzis Georgios" userId="0fad1e94-8729-4dd9-a94a-3efaf92f008a" providerId="ADAL" clId="{1006A1BB-A8F8-4023-A77A-E3249F3D3D22}" dt="2023-10-08T18:05:20.779" v="19" actId="20577"/>
        <pc:sldMkLst>
          <pc:docMk/>
          <pc:sldMk cId="2565566658" sldId="264"/>
        </pc:sldMkLst>
        <pc:spChg chg="mod">
          <ac:chgData name="Kafentzis Georgios" userId="0fad1e94-8729-4dd9-a94a-3efaf92f008a" providerId="ADAL" clId="{1006A1BB-A8F8-4023-A77A-E3249F3D3D22}" dt="2023-10-08T18:05:20.779" v="19" actId="20577"/>
          <ac:spMkLst>
            <pc:docMk/>
            <pc:sldMk cId="2565566658" sldId="264"/>
            <ac:spMk id="3" creationId="{00000000-0000-0000-0000-000000000000}"/>
          </ac:spMkLst>
        </pc:spChg>
        <pc:picChg chg="del">
          <ac:chgData name="Kafentzis Georgios" userId="0fad1e94-8729-4dd9-a94a-3efaf92f008a" providerId="ADAL" clId="{1006A1BB-A8F8-4023-A77A-E3249F3D3D22}" dt="2023-10-08T18:03:42.027" v="3" actId="478"/>
          <ac:picMkLst>
            <pc:docMk/>
            <pc:sldMk cId="2565566658" sldId="264"/>
            <ac:picMk id="5" creationId="{00000000-0000-0000-0000-000000000000}"/>
          </ac:picMkLst>
        </pc:picChg>
        <pc:picChg chg="del">
          <ac:chgData name="Kafentzis Georgios" userId="0fad1e94-8729-4dd9-a94a-3efaf92f008a" providerId="ADAL" clId="{1006A1BB-A8F8-4023-A77A-E3249F3D3D22}" dt="2023-10-08T18:03:41.342" v="2" actId="478"/>
          <ac:picMkLst>
            <pc:docMk/>
            <pc:sldMk cId="2565566658" sldId="264"/>
            <ac:picMk id="6" creationId="{00000000-0000-0000-0000-000000000000}"/>
          </ac:picMkLst>
        </pc:picChg>
      </pc:sldChg>
      <pc:sldChg chg="mod modShow">
        <pc:chgData name="Kafentzis Georgios" userId="0fad1e94-8729-4dd9-a94a-3efaf92f008a" providerId="ADAL" clId="{1006A1BB-A8F8-4023-A77A-E3249F3D3D22}" dt="2023-10-08T18:06:06.560" v="30" actId="729"/>
        <pc:sldMkLst>
          <pc:docMk/>
          <pc:sldMk cId="2812622660" sldId="265"/>
        </pc:sldMkLst>
      </pc:sldChg>
      <pc:sldChg chg="mod modShow">
        <pc:chgData name="Kafentzis Georgios" userId="0fad1e94-8729-4dd9-a94a-3efaf92f008a" providerId="ADAL" clId="{1006A1BB-A8F8-4023-A77A-E3249F3D3D22}" dt="2023-10-08T18:06:06.560" v="30" actId="729"/>
        <pc:sldMkLst>
          <pc:docMk/>
          <pc:sldMk cId="3535192376" sldId="267"/>
        </pc:sldMkLst>
      </pc:sldChg>
      <pc:sldChg chg="mod modShow">
        <pc:chgData name="Kafentzis Georgios" userId="0fad1e94-8729-4dd9-a94a-3efaf92f008a" providerId="ADAL" clId="{1006A1BB-A8F8-4023-A77A-E3249F3D3D22}" dt="2023-10-08T18:06:06.560" v="30" actId="729"/>
        <pc:sldMkLst>
          <pc:docMk/>
          <pc:sldMk cId="4109693601" sldId="269"/>
        </pc:sldMkLst>
      </pc:sldChg>
      <pc:sldChg chg="modSp mod modAnim modShow">
        <pc:chgData name="Kafentzis Georgios" userId="0fad1e94-8729-4dd9-a94a-3efaf92f008a" providerId="ADAL" clId="{1006A1BB-A8F8-4023-A77A-E3249F3D3D22}" dt="2023-10-08T18:13:37.298" v="85" actId="113"/>
        <pc:sldMkLst>
          <pc:docMk/>
          <pc:sldMk cId="3381501944" sldId="270"/>
        </pc:sldMkLst>
        <pc:spChg chg="mod">
          <ac:chgData name="Kafentzis Georgios" userId="0fad1e94-8729-4dd9-a94a-3efaf92f008a" providerId="ADAL" clId="{1006A1BB-A8F8-4023-A77A-E3249F3D3D22}" dt="2023-10-08T18:13:37.298" v="85" actId="113"/>
          <ac:spMkLst>
            <pc:docMk/>
            <pc:sldMk cId="3381501944" sldId="270"/>
            <ac:spMk id="3" creationId="{00000000-0000-0000-0000-000000000000}"/>
          </ac:spMkLst>
        </pc:spChg>
      </pc:sldChg>
      <pc:sldChg chg="delSp modSp mod modShow">
        <pc:chgData name="Kafentzis Georgios" userId="0fad1e94-8729-4dd9-a94a-3efaf92f008a" providerId="ADAL" clId="{1006A1BB-A8F8-4023-A77A-E3249F3D3D22}" dt="2023-10-08T18:14:08.942" v="90" actId="14100"/>
        <pc:sldMkLst>
          <pc:docMk/>
          <pc:sldMk cId="2758335829" sldId="271"/>
        </pc:sldMkLst>
        <pc:spChg chg="mod">
          <ac:chgData name="Kafentzis Georgios" userId="0fad1e94-8729-4dd9-a94a-3efaf92f008a" providerId="ADAL" clId="{1006A1BB-A8F8-4023-A77A-E3249F3D3D22}" dt="2023-10-08T18:11:51.760" v="48"/>
          <ac:spMkLst>
            <pc:docMk/>
            <pc:sldMk cId="2758335829" sldId="271"/>
            <ac:spMk id="3" creationId="{00000000-0000-0000-0000-000000000000}"/>
          </ac:spMkLst>
        </pc:spChg>
        <pc:picChg chg="mod">
          <ac:chgData name="Kafentzis Georgios" userId="0fad1e94-8729-4dd9-a94a-3efaf92f008a" providerId="ADAL" clId="{1006A1BB-A8F8-4023-A77A-E3249F3D3D22}" dt="2023-10-08T18:14:08.942" v="90" actId="14100"/>
          <ac:picMkLst>
            <pc:docMk/>
            <pc:sldMk cId="2758335829" sldId="271"/>
            <ac:picMk id="4" creationId="{00000000-0000-0000-0000-000000000000}"/>
          </ac:picMkLst>
        </pc:picChg>
        <pc:inkChg chg="del">
          <ac:chgData name="Kafentzis Georgios" userId="0fad1e94-8729-4dd9-a94a-3efaf92f008a" providerId="ADAL" clId="{1006A1BB-A8F8-4023-A77A-E3249F3D3D22}" dt="2023-10-08T18:12:21.648" v="55" actId="478"/>
          <ac:inkMkLst>
            <pc:docMk/>
            <pc:sldMk cId="2758335829" sldId="271"/>
            <ac:inkMk id="6" creationId="{00000000-0000-0000-0000-000000000000}"/>
          </ac:inkMkLst>
        </pc:inkChg>
      </pc:sldChg>
      <pc:sldChg chg="delSp modSp mod modShow">
        <pc:chgData name="Kafentzis Georgios" userId="0fad1e94-8729-4dd9-a94a-3efaf92f008a" providerId="ADAL" clId="{1006A1BB-A8F8-4023-A77A-E3249F3D3D22}" dt="2023-10-08T18:13:59.768" v="88" actId="1076"/>
        <pc:sldMkLst>
          <pc:docMk/>
          <pc:sldMk cId="2379103742" sldId="272"/>
        </pc:sldMkLst>
        <pc:spChg chg="mod">
          <ac:chgData name="Kafentzis Georgios" userId="0fad1e94-8729-4dd9-a94a-3efaf92f008a" providerId="ADAL" clId="{1006A1BB-A8F8-4023-A77A-E3249F3D3D22}" dt="2023-10-08T18:12:01.574" v="51" actId="14100"/>
          <ac:spMkLst>
            <pc:docMk/>
            <pc:sldMk cId="2379103742" sldId="272"/>
            <ac:spMk id="3" creationId="{00000000-0000-0000-0000-000000000000}"/>
          </ac:spMkLst>
        </pc:spChg>
        <pc:picChg chg="mod">
          <ac:chgData name="Kafentzis Georgios" userId="0fad1e94-8729-4dd9-a94a-3efaf92f008a" providerId="ADAL" clId="{1006A1BB-A8F8-4023-A77A-E3249F3D3D22}" dt="2023-10-08T18:13:59.768" v="88" actId="1076"/>
          <ac:picMkLst>
            <pc:docMk/>
            <pc:sldMk cId="2379103742" sldId="272"/>
            <ac:picMk id="4" creationId="{00000000-0000-0000-0000-000000000000}"/>
          </ac:picMkLst>
        </pc:picChg>
        <pc:inkChg chg="del">
          <ac:chgData name="Kafentzis Georgios" userId="0fad1e94-8729-4dd9-a94a-3efaf92f008a" providerId="ADAL" clId="{1006A1BB-A8F8-4023-A77A-E3249F3D3D22}" dt="2023-10-08T18:12:23.860" v="56" actId="478"/>
          <ac:inkMkLst>
            <pc:docMk/>
            <pc:sldMk cId="2379103742" sldId="272"/>
            <ac:inkMk id="6" creationId="{00000000-0000-0000-0000-000000000000}"/>
          </ac:inkMkLst>
        </pc:inkChg>
      </pc:sldChg>
      <pc:sldChg chg="delSp modSp mod modShow">
        <pc:chgData name="Kafentzis Georgios" userId="0fad1e94-8729-4dd9-a94a-3efaf92f008a" providerId="ADAL" clId="{1006A1BB-A8F8-4023-A77A-E3249F3D3D22}" dt="2023-10-08T18:14:14.361" v="91" actId="14100"/>
        <pc:sldMkLst>
          <pc:docMk/>
          <pc:sldMk cId="3416675420" sldId="273"/>
        </pc:sldMkLst>
        <pc:spChg chg="mod">
          <ac:chgData name="Kafentzis Georgios" userId="0fad1e94-8729-4dd9-a94a-3efaf92f008a" providerId="ADAL" clId="{1006A1BB-A8F8-4023-A77A-E3249F3D3D22}" dt="2023-10-08T18:13:23.726" v="71" actId="20577"/>
          <ac:spMkLst>
            <pc:docMk/>
            <pc:sldMk cId="3416675420" sldId="273"/>
            <ac:spMk id="3" creationId="{00000000-0000-0000-0000-000000000000}"/>
          </ac:spMkLst>
        </pc:spChg>
        <pc:picChg chg="mod">
          <ac:chgData name="Kafentzis Georgios" userId="0fad1e94-8729-4dd9-a94a-3efaf92f008a" providerId="ADAL" clId="{1006A1BB-A8F8-4023-A77A-E3249F3D3D22}" dt="2023-10-08T18:14:14.361" v="91" actId="14100"/>
          <ac:picMkLst>
            <pc:docMk/>
            <pc:sldMk cId="3416675420" sldId="273"/>
            <ac:picMk id="4" creationId="{00000000-0000-0000-0000-000000000000}"/>
          </ac:picMkLst>
        </pc:picChg>
        <pc:inkChg chg="del">
          <ac:chgData name="Kafentzis Georgios" userId="0fad1e94-8729-4dd9-a94a-3efaf92f008a" providerId="ADAL" clId="{1006A1BB-A8F8-4023-A77A-E3249F3D3D22}" dt="2023-10-08T18:12:25.758" v="57" actId="478"/>
          <ac:inkMkLst>
            <pc:docMk/>
            <pc:sldMk cId="3416675420" sldId="273"/>
            <ac:inkMk id="6" creationId="{00000000-0000-0000-0000-000000000000}"/>
          </ac:inkMkLst>
        </pc:inkChg>
      </pc:sldChg>
      <pc:sldChg chg="modSp mod">
        <pc:chgData name="Kafentzis Georgios" userId="0fad1e94-8729-4dd9-a94a-3efaf92f008a" providerId="ADAL" clId="{1006A1BB-A8F8-4023-A77A-E3249F3D3D22}" dt="2023-10-08T18:16:32.415" v="171" actId="20577"/>
        <pc:sldMkLst>
          <pc:docMk/>
          <pc:sldMk cId="3131672158" sldId="286"/>
        </pc:sldMkLst>
        <pc:spChg chg="mod">
          <ac:chgData name="Kafentzis Georgios" userId="0fad1e94-8729-4dd9-a94a-3efaf92f008a" providerId="ADAL" clId="{1006A1BB-A8F8-4023-A77A-E3249F3D3D22}" dt="2023-10-08T18:16:32.415" v="171" actId="20577"/>
          <ac:spMkLst>
            <pc:docMk/>
            <pc:sldMk cId="3131672158" sldId="286"/>
            <ac:spMk id="3" creationId="{00000000-0000-0000-0000-000000000000}"/>
          </ac:spMkLst>
        </pc:spChg>
      </pc:sldChg>
      <pc:sldChg chg="delSp mod">
        <pc:chgData name="Kafentzis Georgios" userId="0fad1e94-8729-4dd9-a94a-3efaf92f008a" providerId="ADAL" clId="{1006A1BB-A8F8-4023-A77A-E3249F3D3D22}" dt="2023-10-08T18:16:59.472" v="172" actId="478"/>
        <pc:sldMkLst>
          <pc:docMk/>
          <pc:sldMk cId="3203102464" sldId="287"/>
        </pc:sldMkLst>
        <pc:inkChg chg="del">
          <ac:chgData name="Kafentzis Georgios" userId="0fad1e94-8729-4dd9-a94a-3efaf92f008a" providerId="ADAL" clId="{1006A1BB-A8F8-4023-A77A-E3249F3D3D22}" dt="2023-10-08T18:16:59.472" v="172" actId="478"/>
          <ac:inkMkLst>
            <pc:docMk/>
            <pc:sldMk cId="3203102464" sldId="287"/>
            <ac:inkMk id="4" creationId="{00000000-0000-0000-0000-000000000000}"/>
          </ac:inkMkLst>
        </pc:inkChg>
      </pc:sldChg>
      <pc:sldChg chg="addSp delSp mod addAnim delAnim">
        <pc:chgData name="Kafentzis Georgios" userId="0fad1e94-8729-4dd9-a94a-3efaf92f008a" providerId="ADAL" clId="{1006A1BB-A8F8-4023-A77A-E3249F3D3D22}" dt="2023-10-08T18:17:50.835" v="176" actId="478"/>
        <pc:sldMkLst>
          <pc:docMk/>
          <pc:sldMk cId="1925342206" sldId="288"/>
        </pc:sldMkLst>
        <pc:picChg chg="add del">
          <ac:chgData name="Kafentzis Georgios" userId="0fad1e94-8729-4dd9-a94a-3efaf92f008a" providerId="ADAL" clId="{1006A1BB-A8F8-4023-A77A-E3249F3D3D22}" dt="2023-10-08T18:17:50.835" v="176" actId="478"/>
          <ac:picMkLst>
            <pc:docMk/>
            <pc:sldMk cId="1925342206" sldId="288"/>
            <ac:picMk id="4" creationId="{00000000-0000-0000-0000-000000000000}"/>
          </ac:picMkLst>
        </pc:picChg>
        <pc:inkChg chg="del">
          <ac:chgData name="Kafentzis Georgios" userId="0fad1e94-8729-4dd9-a94a-3efaf92f008a" providerId="ADAL" clId="{1006A1BB-A8F8-4023-A77A-E3249F3D3D22}" dt="2023-10-08T18:17:09.934" v="173" actId="478"/>
          <ac:inkMkLst>
            <pc:docMk/>
            <pc:sldMk cId="1925342206" sldId="288"/>
            <ac:inkMk id="6" creationId="{00000000-0000-0000-0000-000000000000}"/>
          </ac:inkMkLst>
        </pc:inkChg>
      </pc:sldChg>
      <pc:sldChg chg="modSp mod modShow">
        <pc:chgData name="Kafentzis Georgios" userId="0fad1e94-8729-4dd9-a94a-3efaf92f008a" providerId="ADAL" clId="{1006A1BB-A8F8-4023-A77A-E3249F3D3D22}" dt="2023-10-08T18:08:53.079" v="34" actId="113"/>
        <pc:sldMkLst>
          <pc:docMk/>
          <pc:sldMk cId="155490655" sldId="298"/>
        </pc:sldMkLst>
        <pc:spChg chg="mod">
          <ac:chgData name="Kafentzis Georgios" userId="0fad1e94-8729-4dd9-a94a-3efaf92f008a" providerId="ADAL" clId="{1006A1BB-A8F8-4023-A77A-E3249F3D3D22}" dt="2023-10-08T18:08:53.079" v="34" actId="113"/>
          <ac:spMkLst>
            <pc:docMk/>
            <pc:sldMk cId="155490655" sldId="298"/>
            <ac:spMk id="3" creationId="{00000000-0000-0000-0000-000000000000}"/>
          </ac:spMkLst>
        </pc:spChg>
      </pc:sldChg>
      <pc:sldChg chg="mod modShow">
        <pc:chgData name="Kafentzis Georgios" userId="0fad1e94-8729-4dd9-a94a-3efaf92f008a" providerId="ADAL" clId="{1006A1BB-A8F8-4023-A77A-E3249F3D3D22}" dt="2023-10-08T18:06:06.560" v="30" actId="729"/>
        <pc:sldMkLst>
          <pc:docMk/>
          <pc:sldMk cId="1045545976" sldId="299"/>
        </pc:sldMkLst>
      </pc:sldChg>
      <pc:sldChg chg="delSp mod">
        <pc:chgData name="Kafentzis Georgios" userId="0fad1e94-8729-4dd9-a94a-3efaf92f008a" providerId="ADAL" clId="{1006A1BB-A8F8-4023-A77A-E3249F3D3D22}" dt="2023-10-08T18:15:41.845" v="92" actId="478"/>
        <pc:sldMkLst>
          <pc:docMk/>
          <pc:sldMk cId="2449750481" sldId="301"/>
        </pc:sldMkLst>
        <pc:inkChg chg="del">
          <ac:chgData name="Kafentzis Georgios" userId="0fad1e94-8729-4dd9-a94a-3efaf92f008a" providerId="ADAL" clId="{1006A1BB-A8F8-4023-A77A-E3249F3D3D22}" dt="2023-10-08T18:15:41.845" v="92" actId="478"/>
          <ac:inkMkLst>
            <pc:docMk/>
            <pc:sldMk cId="2449750481" sldId="301"/>
            <ac:inkMk id="8" creationId="{00000000-0000-0000-0000-000000000000}"/>
          </ac:inkMkLst>
        </pc:inkChg>
      </pc:sldChg>
      <pc:sldChg chg="delSp mod">
        <pc:chgData name="Kafentzis Georgios" userId="0fad1e94-8729-4dd9-a94a-3efaf92f008a" providerId="ADAL" clId="{1006A1BB-A8F8-4023-A77A-E3249F3D3D22}" dt="2023-10-08T18:18:17.970" v="179" actId="478"/>
        <pc:sldMkLst>
          <pc:docMk/>
          <pc:sldMk cId="3245658184" sldId="309"/>
        </pc:sldMkLst>
        <pc:inkChg chg="del">
          <ac:chgData name="Kafentzis Georgios" userId="0fad1e94-8729-4dd9-a94a-3efaf92f008a" providerId="ADAL" clId="{1006A1BB-A8F8-4023-A77A-E3249F3D3D22}" dt="2023-10-08T18:18:15.341" v="178" actId="478"/>
          <ac:inkMkLst>
            <pc:docMk/>
            <pc:sldMk cId="3245658184" sldId="309"/>
            <ac:inkMk id="4" creationId="{00000000-0000-0000-0000-000000000000}"/>
          </ac:inkMkLst>
        </pc:inkChg>
        <pc:inkChg chg="del">
          <ac:chgData name="Kafentzis Georgios" userId="0fad1e94-8729-4dd9-a94a-3efaf92f008a" providerId="ADAL" clId="{1006A1BB-A8F8-4023-A77A-E3249F3D3D22}" dt="2023-10-08T18:18:17.970" v="179" actId="478"/>
          <ac:inkMkLst>
            <pc:docMk/>
            <pc:sldMk cId="3245658184" sldId="309"/>
            <ac:inkMk id="5" creationId="{00000000-0000-0000-0000-000000000000}"/>
          </ac:inkMkLst>
        </pc:inkChg>
      </pc:sldChg>
      <pc:sldChg chg="delSp modSp mod modShow">
        <pc:chgData name="Kafentzis Georgios" userId="0fad1e94-8729-4dd9-a94a-3efaf92f008a" providerId="ADAL" clId="{1006A1BB-A8F8-4023-A77A-E3249F3D3D22}" dt="2023-10-08T18:12:18.988" v="54" actId="478"/>
        <pc:sldMkLst>
          <pc:docMk/>
          <pc:sldMk cId="1950163054" sldId="312"/>
        </pc:sldMkLst>
        <pc:spChg chg="mod">
          <ac:chgData name="Kafentzis Georgios" userId="0fad1e94-8729-4dd9-a94a-3efaf92f008a" providerId="ADAL" clId="{1006A1BB-A8F8-4023-A77A-E3249F3D3D22}" dt="2023-10-08T18:11:47.115" v="47"/>
          <ac:spMkLst>
            <pc:docMk/>
            <pc:sldMk cId="1950163054" sldId="312"/>
            <ac:spMk id="3" creationId="{00000000-0000-0000-0000-000000000000}"/>
          </ac:spMkLst>
        </pc:spChg>
        <pc:inkChg chg="del">
          <ac:chgData name="Kafentzis Georgios" userId="0fad1e94-8729-4dd9-a94a-3efaf92f008a" providerId="ADAL" clId="{1006A1BB-A8F8-4023-A77A-E3249F3D3D22}" dt="2023-10-08T18:12:18.988" v="54" actId="478"/>
          <ac:inkMkLst>
            <pc:docMk/>
            <pc:sldMk cId="1950163054" sldId="312"/>
            <ac:inkMk id="5" creationId="{00000000-0000-0000-0000-000000000000}"/>
          </ac:inkMkLst>
        </pc:inkChg>
      </pc:sldChg>
      <pc:sldChg chg="mod modShow">
        <pc:chgData name="Kafentzis Georgios" userId="0fad1e94-8729-4dd9-a94a-3efaf92f008a" providerId="ADAL" clId="{1006A1BB-A8F8-4023-A77A-E3249F3D3D22}" dt="2023-10-08T18:06:06.560" v="30" actId="729"/>
        <pc:sldMkLst>
          <pc:docMk/>
          <pc:sldMk cId="3200233007" sldId="313"/>
        </pc:sldMkLst>
      </pc:sldChg>
      <pc:sldChg chg="mod modShow">
        <pc:chgData name="Kafentzis Georgios" userId="0fad1e94-8729-4dd9-a94a-3efaf92f008a" providerId="ADAL" clId="{1006A1BB-A8F8-4023-A77A-E3249F3D3D22}" dt="2023-10-08T18:06:06.560" v="30" actId="729"/>
        <pc:sldMkLst>
          <pc:docMk/>
          <pc:sldMk cId="2762106682" sldId="314"/>
        </pc:sldMkLst>
      </pc:sldChg>
      <pc:sldChg chg="modSp mod modShow">
        <pc:chgData name="Kafentzis Georgios" userId="0fad1e94-8729-4dd9-a94a-3efaf92f008a" providerId="ADAL" clId="{1006A1BB-A8F8-4023-A77A-E3249F3D3D22}" dt="2023-10-08T18:12:50.082" v="62" actId="20577"/>
        <pc:sldMkLst>
          <pc:docMk/>
          <pc:sldMk cId="3377389614" sldId="315"/>
        </pc:sldMkLst>
        <pc:spChg chg="mod">
          <ac:chgData name="Kafentzis Georgios" userId="0fad1e94-8729-4dd9-a94a-3efaf92f008a" providerId="ADAL" clId="{1006A1BB-A8F8-4023-A77A-E3249F3D3D22}" dt="2023-10-08T18:12:50.082" v="62" actId="20577"/>
          <ac:spMkLst>
            <pc:docMk/>
            <pc:sldMk cId="3377389614" sldId="315"/>
            <ac:spMk id="3" creationId="{00000000-0000-0000-0000-000000000000}"/>
          </ac:spMkLst>
        </pc:spChg>
      </pc:sldChg>
      <pc:sldChg chg="mod modShow">
        <pc:chgData name="Kafentzis Georgios" userId="0fad1e94-8729-4dd9-a94a-3efaf92f008a" providerId="ADAL" clId="{1006A1BB-A8F8-4023-A77A-E3249F3D3D22}" dt="2023-10-08T18:06:06.560" v="30" actId="729"/>
        <pc:sldMkLst>
          <pc:docMk/>
          <pc:sldMk cId="1834641336" sldId="316"/>
        </pc:sldMkLst>
      </pc:sldChg>
      <pc:sldChg chg="delSp mod">
        <pc:chgData name="Kafentzis Georgios" userId="0fad1e94-8729-4dd9-a94a-3efaf92f008a" providerId="ADAL" clId="{1006A1BB-A8F8-4023-A77A-E3249F3D3D22}" dt="2023-10-08T18:18:10.176" v="177" actId="478"/>
        <pc:sldMkLst>
          <pc:docMk/>
          <pc:sldMk cId="1468289649" sldId="318"/>
        </pc:sldMkLst>
        <pc:inkChg chg="del">
          <ac:chgData name="Kafentzis Georgios" userId="0fad1e94-8729-4dd9-a94a-3efaf92f008a" providerId="ADAL" clId="{1006A1BB-A8F8-4023-A77A-E3249F3D3D22}" dt="2023-10-08T18:18:10.176" v="177" actId="478"/>
          <ac:inkMkLst>
            <pc:docMk/>
            <pc:sldMk cId="1468289649" sldId="318"/>
            <ac:inkMk id="5" creationId="{00000000-0000-0000-0000-000000000000}"/>
          </ac:inkMkLst>
        </pc:inkChg>
      </pc:sldChg>
      <pc:sldChg chg="mod modShow">
        <pc:chgData name="Kafentzis Georgios" userId="0fad1e94-8729-4dd9-a94a-3efaf92f008a" providerId="ADAL" clId="{1006A1BB-A8F8-4023-A77A-E3249F3D3D22}" dt="2023-10-08T18:06:06.560" v="30" actId="729"/>
        <pc:sldMkLst>
          <pc:docMk/>
          <pc:sldMk cId="657789878" sldId="332"/>
        </pc:sldMkLst>
      </pc:sldChg>
      <pc:sldChg chg="modSp add mod modAnim">
        <pc:chgData name="Kafentzis Georgios" userId="0fad1e94-8729-4dd9-a94a-3efaf92f008a" providerId="ADAL" clId="{1006A1BB-A8F8-4023-A77A-E3249F3D3D22}" dt="2023-10-08T18:05:44.671" v="29" actId="1076"/>
        <pc:sldMkLst>
          <pc:docMk/>
          <pc:sldMk cId="360328861" sldId="333"/>
        </pc:sldMkLst>
        <pc:spChg chg="mod">
          <ac:chgData name="Kafentzis Georgios" userId="0fad1e94-8729-4dd9-a94a-3efaf92f008a" providerId="ADAL" clId="{1006A1BB-A8F8-4023-A77A-E3249F3D3D22}" dt="2023-10-08T18:05:32.473" v="24" actId="20577"/>
          <ac:spMkLst>
            <pc:docMk/>
            <pc:sldMk cId="360328861" sldId="333"/>
            <ac:spMk id="3" creationId="{00000000-0000-0000-0000-000000000000}"/>
          </ac:spMkLst>
        </pc:spChg>
        <pc:picChg chg="mod">
          <ac:chgData name="Kafentzis Georgios" userId="0fad1e94-8729-4dd9-a94a-3efaf92f008a" providerId="ADAL" clId="{1006A1BB-A8F8-4023-A77A-E3249F3D3D22}" dt="2023-10-08T18:05:44.671" v="29" actId="1076"/>
          <ac:picMkLst>
            <pc:docMk/>
            <pc:sldMk cId="360328861" sldId="333"/>
            <ac:picMk id="5" creationId="{00000000-0000-0000-0000-000000000000}"/>
          </ac:picMkLst>
        </pc:picChg>
        <pc:picChg chg="mod">
          <ac:chgData name="Kafentzis Georgios" userId="0fad1e94-8729-4dd9-a94a-3efaf92f008a" providerId="ADAL" clId="{1006A1BB-A8F8-4023-A77A-E3249F3D3D22}" dt="2023-10-08T18:05:44.671" v="29" actId="1076"/>
          <ac:picMkLst>
            <pc:docMk/>
            <pc:sldMk cId="360328861" sldId="333"/>
            <ac:picMk id="6" creationId="{00000000-0000-0000-0000-000000000000}"/>
          </ac:picMkLst>
        </pc:picChg>
      </pc:sldChg>
      <pc:sldChg chg="new del">
        <pc:chgData name="Kafentzis Georgios" userId="0fad1e94-8729-4dd9-a94a-3efaf92f008a" providerId="ADAL" clId="{1006A1BB-A8F8-4023-A77A-E3249F3D3D22}" dt="2023-10-08T18:13:16.192" v="64" actId="680"/>
        <pc:sldMkLst>
          <pc:docMk/>
          <pc:sldMk cId="639041179" sldId="334"/>
        </pc:sldMkLst>
      </pc:sldChg>
      <pc:sldChg chg="addSp delSp mod">
        <pc:chgData name="Kafentzis Georgios" userId="0fad1e94-8729-4dd9-a94a-3efaf92f008a" providerId="ADAL" clId="{1006A1BB-A8F8-4023-A77A-E3249F3D3D22}" dt="2023-10-08T18:19:22.290" v="185" actId="478"/>
        <pc:sldMkLst>
          <pc:docMk/>
          <pc:sldMk cId="307340606" sldId="338"/>
        </pc:sldMkLst>
        <pc:inkChg chg="add del">
          <ac:chgData name="Kafentzis Georgios" userId="0fad1e94-8729-4dd9-a94a-3efaf92f008a" providerId="ADAL" clId="{1006A1BB-A8F8-4023-A77A-E3249F3D3D22}" dt="2023-10-08T18:19:22.290" v="185" actId="478"/>
          <ac:inkMkLst>
            <pc:docMk/>
            <pc:sldMk cId="307340606" sldId="338"/>
            <ac:inkMk id="14" creationId="{00000000-0000-0000-0000-000000000000}"/>
          </ac:inkMkLst>
        </pc:inkChg>
        <pc:inkChg chg="add del">
          <ac:chgData name="Kafentzis Georgios" userId="0fad1e94-8729-4dd9-a94a-3efaf92f008a" providerId="ADAL" clId="{1006A1BB-A8F8-4023-A77A-E3249F3D3D22}" dt="2023-10-08T18:19:19.956" v="184" actId="478"/>
          <ac:inkMkLst>
            <pc:docMk/>
            <pc:sldMk cId="307340606" sldId="338"/>
            <ac:inkMk id="15" creationId="{00000000-0000-0000-0000-000000000000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9T08:22:35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2293 9595 507 0,'3'-3'310'0,"4"-5"-15"0,-10 4-33 0,-14 7-69 16,-11 0-41-16,-18 10-64 16,-6-5-23-16,-2 2-32 15,-2-1-7 1,-1-9-9-16,4 0-6 0,13-3-7 16,9-3-5-1,19 6-26-15,10 0-8 0,17 3-14 0,9 0-1 16,20 4 24-1,7 3 10 1,4 5 16-16,-2 5 6 16,-12 5 6-16,-12 4 6 0,-24 7 18 15,-10 4 3-15,-26 10-3 0,-7 5-5 16,-16-4-16-16,-6-3-2 0,-2-18 0 16,6-8-1-16,22-12-5 15,10-6-4-15,20-4-17 16,5-2-5-1,18-1 0 1,8 2 0-16,19 5 14 0,6 5 2 16,5 1 3-16,-3 3 0 0,-8-2-56 15,-2 0-98 1</inkml:trace>
  <inkml:trace contextRef="#ctx0" brushRef="#br0" timeOffset="285.6939">2376 9942 788 0,'-8'-1'380'0,"-6"2"-128"16,0 12-166-16,2 7-36 15,2 7-41-15,4 2-9 16,12 0-8-16,5-1 2 15,17-9 6-15,5-4 16 16,9-6 42-16,-2-6 23 0,0-6 26 16,-5-6-1-16,-8-6-17 15,-6-3-15-15,-9-3-24 16,-4 3-10-16,-6-4-26 16,-1 2-52-16,-5 3-194 15,2 3-244-15</inkml:trace>
  <inkml:trace contextRef="#ctx0" brushRef="#br0" timeOffset="510.3191">2688 9969 741 0,'4'4'384'16,"8"7"-96"-16,4 7-165 0,2 5-14 15,1 7-50-15,-5 1-13 16,2 2-21-1,-1-4-4-15,4-9 20 0,2-7 16 16,-1-13 38-16,4-6 18 16,-1-15-12-16,-1-3-13 15,-1-3-39-15,-5-1-21 16,-7 4-94-16,-1 4-106 16</inkml:trace>
  <inkml:trace contextRef="#ctx0" brushRef="#br0" timeOffset="1017.7235">3269 10097 766 0,'0'-5'379'15,"-3"-4"-138"-15,-10 0-82 0,-6 1-20 16,-11-2-42-16,-2 5-20 15,0 4-35 1,-1 2-17-16,8 10-20 0,5 4-5 16,18 7-9-16,8 0-1 15,13 0 3 1,10-4 4-16,7-7 6 0,3-3 3 16,-3-9 4-1,-8-6 4-15,-8-8 1 0,-5-9-7 16,-5-4-4-1,-2-3-4-15,-7-12-2 0,0-1 4 16,4-5-2-16,3-2-6 16,12 11 6-16,7 6 7 15,6 17 8-15,-2 9 9 16,-2 16 1-16,-1 10-5 16,-6 17 3-16,-1 6 0 15,-3 4-5-15,-3 0-4 0,1-9-3 16,1-6-1-16,-4-8 1 15,-4-5 0-15,-3-5 2 16,-6 1 2-16,-8-7-2 16,-6 1-2-16,-10 1-9 15,-4 0-3-15,0 4-23 16,0-2-34-16,8 0-143 16,6-3-184-16</inkml:trace>
  <inkml:trace contextRef="#ctx0" brushRef="#br0" timeOffset="1217.8619">3779 9980 682 0,'3'-5'416'0,"0"-6"-14"0,2 8-156 15,-1 6-127-15,1 8-44 16,1 11-57-16,0 5-6 0,0 4-4 15,1 0 18-15,1-4-192 16,-1-4-241 0</inkml:trace>
  <inkml:trace contextRef="#ctx0" brushRef="#br0" timeOffset="1384.4242">3950 9937 795 0,'0'0'430'0,"0"8"-69"16,2 8-212-16,4 10-109 0,3 4-17 16,2 1-8-16,-3-1-6 15,1-4-64 1,0-3-90-16,-2-5-236 16</inkml:trace>
  <inkml:trace contextRef="#ctx0" brushRef="#br0" timeOffset="1590.5479">4164 10020 685 0,'-1'-2'406'0,"-1"-6"-34"0,-5 0-137 15,-6 7-119-15,0 1-31 0,-13 2-42 16,2 7-17 0,2 0-24-16,1-1-4 0,11 7-9 0,5 1 0 31,8 2-1-31,4-5 2 15,10 0 4-15,4-3 5 16,5-2 3-16,2 3 2 16,1-3-48-16,1-3-69 15</inkml:trace>
  <inkml:trace contextRef="#ctx0" brushRef="#br0" timeOffset="1887.4763">4598 9962 749 0,'3'0'415'15,"1"1"-89"-15,-4 13-102 16,-6 3-33-16,-9 5-57 16,-2 1-28-16,-7-2-57 15,-2-4-14-15,-3-3-15 16,2-5-3-16,-3-8-11 16,4-2-11-16,3-7-20 15,4-2-7-15,10-4-10 16,5 1 0-16,14 1 4 15,9 0-1-15,4 7 21 16,4 2 10-16,0 8 13 16,-1 4 8-16,-1 6-5 15,-3 4-1-15,-6 2-3 16,-2 0 0-16,-5 2-102 0,0-2-131 16</inkml:trace>
  <inkml:trace contextRef="#ctx0" brushRef="#br0" timeOffset="2043.9975">4488 9662 1109 0,'-3'-11'531'0,"1"-7"-224"16,-1 8-109-16,3 12-137 16,5 6-38-16,10 12-89 15,2 5-93-15</inkml:trace>
  <inkml:trace contextRef="#ctx0" brushRef="#br0" timeOffset="2185.4796">4922 10052 964 0,'2'3'489'0,"2"11"-149"15,-5 0-96-15,-2 8-117 16,-1 4-41-16,-4 2-100 15,-1 0-170-15</inkml:trace>
  <inkml:trace contextRef="#ctx0" brushRef="#br0" timeOffset="2770.6805">5380 9902 753 0,'5'6'338'16,"7"9"-154"-16,2 3-39 16,-4 13-48-16,0-1-22 15,-10-3-28-15,-4-1-9 0,-4-7-8 16,0-5 0 0,3-7 4-16,3-6-1 0,3-12-6 15,7-6-5-15,7-7-22 16,5-3-5-1,-1-2-8-15,3 8 11 0,2 11 13 16,-4 10 9-16,0 19 21 16,-9 4 0-16,-5 9 7 15,1 0-3-15,-3-3-12 16,2 1-10-16,6-7-18 16,1-2-76-16</inkml:trace>
  <inkml:trace contextRef="#ctx0" brushRef="#br0" timeOffset="3013.6722">6076 9839 1243 0,'-1'-2'491'0,"2"10"-343"16,2 10-64-16,4 18-74 0,3 7-2 16,0 6 2-16,1-4 0 15,-1-10 0-15,-1-1-23 16,-1-13-160-16,0-4-185 0</inkml:trace>
  <inkml:trace contextRef="#ctx0" brushRef="#br0" timeOffset="3369.4939">6325 9938 810 0,'-8'0'393'0,"-14"3"-132"15,-2 2-89-15,-11 7-81 16,5 2-30-16,4 1-42 16,3 0-16-16,12 0-14 0,2 1-4 15,10-2-4-15,10 0 4 16,12-4 14-16,7 1 3 15,9-7 9 1,2 0 0-16,1-3-3 0,-3-1 1 16,-10-6 4-1,-4-3-1-15,-6-5-2 16,-1-2-1-16,-2-6-3 16,-3-1 2-16,-5-2 16 0,-5 2 19 15,-3 12 32 1,2 4 3-16,-2 13-15 15,-2 5-17-15,2 8-34 0,0 7-5 16,4 1-2-16,-1 1-1 16,1-4 0-16,0 0 3 15,-1-8-109-15,0-1-119 16</inkml:trace>
  <inkml:trace contextRef="#ctx0" brushRef="#br0" timeOffset="3505.0856">6552 9705 965 0,'-6'-11'502'16,"-5"-9"-75"-16,5 12-357 0,6 4-56 15,8 9-150-15,5 7-184 16</inkml:trace>
  <inkml:trace contextRef="#ctx0" brushRef="#br0" timeOffset="3728.9784">6630 9852 645 0,'11'10'333'15,"6"8"-114"-15,7 9-75 16,4 4-39-16,-3 7-56 0,-2-1-22 0,-5-9 36 16,-6-2 19-1,-1-10 40 1,1-8 32-16,-1-4 1 0,0-7-8 15,4-11-29-15,-1-1-32 16,1-5-54-16,2 1-14 16,-4 2-77-16,1 1-99 15</inkml:trace>
  <inkml:trace contextRef="#ctx0" brushRef="#br0" timeOffset="4063.0234">7097 9987 901 0,'0'0'460'0,"3"5"-127"0,-1 2-135 16,-1 7-93-16,-1 1-21 16,0 3-17-1,-2-1-9-15,0-4-19 0,-1-4-9 16,3-6-13-16,0-1-2 15,5-4-1 1,-5 0-1-16,0 1-6 0,4-1-4 0,18-19-8 16,31-27-4-1,-21 28 1-15,-2 8 1 16,-2 5 5-16,0 7 0 16,-11 4 0-1,-2 8 1-15,-7 9 1 0,-7-2 1 16,5 6 22-16,-5 1-90 15,3-1-357-15</inkml:trace>
  <inkml:trace contextRef="#ctx0" brushRef="#br0" timeOffset="4390.9112">7788 9983 847 0,'-8'-14'412'0,"-9"-13"-144"16,-2 0-55-16,3 11-90 0,-1 3-34 15,-2 13-54 1,-3 4-14-16,0 10-13 0,2 11-2 0,5 3-1 16,7 5-3-1,8-1 1 1,2-8 2-16,0-7 15 15,11-4 18-15,4-8 42 16,1-3 20-16,5-8 13 16,-13-1-8-16,-8-8-35 0,-5-2-20 15,-10 1-31 1,-2-3-38-16,-1 9-133 0,4 3-119 16</inkml:trace>
  <inkml:trace contextRef="#ctx0" brushRef="#br0" timeOffset="4714.9722">7765 9956 652 0,'10'-4'353'15,"18"1"-57"-15,1 3-77 0,-5 11-70 16,-1 5-24-16,-8 1-31 16,-5 3-12-16,-2-2-11 15,-4 1-7-15,-4-7-20 16,0 0-10-16,0-6-12 15,-1-6-1-15,1-3-7 16,0 2-3-16,0 0-14 16,2-9-5-16,7-14-7 15,26-24 0-15,-16 30 4 16,-1 0 2-16,8 14 4 16,-3 3 0-16,-1 6 33 15,1 9 8-15,-7 6 36 16,1 2 14-16,-5 4-5 15,-4-2 0-15,-3-1-32 16,-4-3-13-16,-1-4-134 16,1 0-152-16</inkml:trace>
  <inkml:trace contextRef="#ctx0" brushRef="#br0" timeOffset="5624.7357">8921 9923 319 0,'9'-3'243'0,"4"-1"73"15,-5-1-41-15,-12 1-84 0,-7 0-36 16,-4 3-86-16,-4 3-32 16,0 4-21-16,0 2-7 15,-1-1-12-15,5 3-8 16,9 5-14-16,3 3-3 16,7 0 3-16,8 4 5 15,8-5 17-15,5-3 4 16,11-3 8-16,-2-8 4 15,-4-4 7-15,-6-3 6 0,-16-4 10 16,-5 3-1-16,-12 1-6 16,-8-3-6-16,-9 5-14 15,-4-3-4-15,2 5-8 16,1 5-5-16,6 4-5 16,6 4-4-16,6 3-6 15,3 0 0-15,8 3 7 16,4 1 4-16,8 0 18 15,5-4 6-15,6-3 6 16,2-5 0-16,6-7 1 16,2-2-2-16,4-10-2 15,-1 0 0-15,-2-5 1 16,-1-3 0-16,-10 1-1 16,-4 1-1-16,-7 3-2 0,-8 3-1 15,-5 4-5-15,-1 4-2 16,-4 4-4-16,3-1-1 15,1 0 1-15,0 0 0 16,0 2 3-16,2 13-1 16,6 28 1-16,-1-26 1 15,-2-6 7-15,-3-3-38 16,-1-2-182-16</inkml:trace>
  <inkml:trace contextRef="#ctx0" brushRef="#br0" timeOffset="5814.6412">9182 9784 1201 0,'-7'-24'472'0,"-5"-21"-319"15,7 15-63-15,2 19-76 16,3 8-28-16,4 11-96 15,1 9-102-15</inkml:trace>
  <inkml:trace contextRef="#ctx0" brushRef="#br0" timeOffset="5986.3164">9343 9963 618 0,'9'19'380'16,"4"12"-46"-16,3-1-155 0,-3-7-52 15,0 0-52-15,-2-4-1 16,-1-3-4-16,2-2-2 15,-4-8-8-15,4 0-9 0,-2-10-16 16,4 0-3-16,-1-8-7 16,-1-4-19-16,2-5-122 15,-2-6-125-15</inkml:trace>
  <inkml:trace contextRef="#ctx0" brushRef="#br0" timeOffset="6455.3572">9922 9962 589 0,'3'8'365'16,"4"9"-64"-16,-3 2-57 15,-4 4-27-15,-7 1-70 16,-4-1-26-16,-7-1-46 16,-3-4-15-16,3 0-26 15,-3-6-10-15,6-4-6 16,-2-5-2-16,1-9-1 0,2-2-4 15,5-6-14-15,4-2-7 16,6-2-13-16,8 1-3 16,-1 1 3-16,5 6-2 15,-4 9 3-15,1 2 4 16,3 12 6-16,-1 2 4 16,5 3 9-16,-2-1 1 15,2 1 4-15,3-6 0 16,4-7 5-16,3-5 4 0,3-7 2 15,-6-2 1-15,6-7-1 16,-1-3 0-16,-4-4 1 16,2 0 0-16,-12 3-6 15,-5 5 6-15,-7 10-7 16,2 5-1-16,-5 10 3 16,0 6-8-16,1 8 0 15,2 6 0-15,6 7-3 16,1-1 0-16,5 0 1 15,0-3 1-15,-6-10-127 16,-2-4-172-16</inkml:trace>
  <inkml:trace contextRef="#ctx0" brushRef="#br0" timeOffset="7547.8333">2144 10799 476 0,'-9'-6'281'15,"-9"-5"-17"-15,-4-1-52 0,-9 5-66 16,1 1-27-16,-3 8-58 16,-2 4-30-16,7 8-45 15,3 5-18-15,13 5-13 16,12 4 4-16,17 3 13 15,8-2 11-15,11-8 17 16,1-1 5-16,-6-13 9 16,-9-7 5-16,-9-1 13 15,-6-7 5-15,-6 0 8 16,1 1-2-16,-12-1-12 16,-3 1-9-16,-15 3-15 15,-4 3-6-15,1 1-5 16,-3 7-6-16,10 1-7 15,4 5-3-15,9 5-8 0,6 1 1 16,9 3 12 0,7 1 3-16,8-3 12 15,5 1 4-15,2-2 1 16,4-5 1-16,3-4 7 16,-7-6 4-16,2-7 7 0,-2-6 1 15,-3-7 0-15,3-2-1 16,-6 0-6-16,-3-2-2 15,-8 8-2-15,-1 0-2 16,-4 10-5-16,2 5-1 16,-1 5-3-16,1 6-2 15,-2 0 3-15,-1 2 0 16,2 0 2-16,-4-5 1 0,2-4 8 16,-2-6 8-16,-1-5 5 15,0 3 0-15,0 0-7 16,1-6-8-16,7-19-8 15,14-31-4-15,-13 27-1 0,7 2 6 16,4 10 12 0,-2 2 4-16,9 14 2 15,-6 3-7-15,3 14-12 16,-2 4-1-16,-7 7-2 16,-3 2 0-16,-9 2 0 0,-4 2-1 15,-2-1-34 1,1 0-73-16</inkml:trace>
  <inkml:trace contextRef="#ctx0" brushRef="#br0" timeOffset="7730.1491">2610 10905 832 0,'2'-7'469'0,"-1"-9"-110"15,-1 14-153-15,3 9-48 16,-3 14-98-16,4 8-36 0,1 8-15 0,-1-2 1 31,5-3-2-31,-1-3 0 16,4-10-96-16,-1 2-106 0</inkml:trace>
  <inkml:trace contextRef="#ctx0" brushRef="#br0" timeOffset="8041.3741">2759 10887 1060 0,'4'-2'416'0,"0"1"-277"15,12 1-48-15,14-3-45 16,4-1-12-16,8 0-23 16,-5 0-3-16,-7 2 1 15,-7 0 0-15,-15-1 5 0,-2 1 3 16,-8 3-3-1,-6 1-1-15,-4 8-9 0,-6 1-5 16,-2 5-9-16,6 3-1 16,3 4 1-16,4 0 0 15,8 1 4-15,4 0 1 16,10-1 2-16,4-1 2 16,1-4 14-16,3-3-40 0,2-7-85 15,4 0-22-15</inkml:trace>
  <inkml:trace contextRef="#ctx0" brushRef="#br0" timeOffset="8305.031">3445 10979 734 0,'0'4'386'0,"-3"8"-81"16,-9 4-65-16,-12 4-78 16,-7 2-45-16,-8-9-68 15,3 1-18-15,5-8-9 16,1-6-4-16,9-8-22 15,1-1-11-15,9-7-25 16,5-5-7-16,10-5 9 16,6 2-1-16,12 8 22 15,0 7 13-15,5 16 15 16,5 7 10-16,-2 12 0 16,2 2-4-16,0 5-4 15,-4 1-3-15,-4-4-3 0,4 0-2 16,-1-11-49-1,7-7-160-15</inkml:trace>
  <inkml:trace contextRef="#ctx0" brushRef="#br0" timeOffset="8482.2493">3656 10914 1095 0,'5'5'455'15,"4"7"-275"-15,4 14-59 0,10 13-70 16,-10 3-11-1,21 6-5-15,-3-3 3 0,1 2-1 16,9-1-3-16,-16-6-27 16,-1-9-40-16,-9-22-230 15</inkml:trace>
  <inkml:trace contextRef="#ctx0" brushRef="#br0" timeOffset="8615.2449">3949 10953 1121 0,'-17'0'554'15,"-12"0"-211"-15,-10 18-158 0,-4 9-54 16,-8 16-80-16,-1 7-19 16,2 10-25-16,0 3-41 15</inkml:trace>
  <inkml:trace contextRef="#ctx0" brushRef="#br0" timeOffset="9149.7749">4083 10882 784 0,'-4'-1'371'0,"2"5"-173"16,-6 9-72-16,7 15-93 16,1 4-17-16,1 7-5 15,9-3 3-15,2-3 2 16,3-3 3-1,8-8 8-15,1-2 4 16,6-17 14-16,-2-3 7 16,0-11 7-16,-1-11-1 0,-7-6-8 15,0-2-8 1,-13-4-31-16,-4 5-39 16,-5 2-126-16,-3 4-87 15</inkml:trace>
  <inkml:trace contextRef="#ctx0" brushRef="#br0" timeOffset="9364.367">4382 10953 740 0,'7'4'362'0,"6"7"-122"15,5 6-54-15,4 6-66 0,-1 4-16 16,-1 1-32-16,-6-4-11 16,-4-3-20-16,3-4-9 0,-2-9 17 31,4-2 17-31,1-11 21 0,-1-8 2 15,-1-7-22 1,-2-5-17-16,-7-3-27 16,0 4-7-16,-5 4-88 15,1 2-80-15,3 6-355 16</inkml:trace>
  <inkml:trace contextRef="#ctx0" brushRef="#br0" timeOffset="9657.8756">4965 11018 490 0,'0'-5'351'15,"-2"-3"65"-15,-2-3-153 0,-3 2-86 16,-2-4-25-16,-10 0-39 16,-2 3-17-16,-5 6-39 15,-1 7-19-15,4 7-32 16,3 4-6-16,7 4-5 15,4 4 0-15,10 1 2 16,9-1 1-16,10-6 4 16,8-2 5-16,2-5 7 15,-2-2 2-15,0-4 4 16,-10-6 1-16,0-7-2 16,-7-4-16-16,-5-6-145 15,0-1-186-15</inkml:trace>
  <inkml:trace contextRef="#ctx0" brushRef="#br0" timeOffset="9765.4725">4917 10667 947 0,'-2'-1'438'0,"0"1"-228"0,-3 0-93 16,5 0-109-16,0 0-38 16</inkml:trace>
  <inkml:trace contextRef="#ctx0" brushRef="#br0" timeOffset="9973.7102">5103 10768 1184 0,'-2'0'558'0,"-2"-3"-250"16,4 15-149-16,1 11-56 0,10 23-50 16,1 12-4-16,2 6-22 15,-2 7-9-15,-6-1-6 16,0-1-1-16,0 13-3 15,0-4 0-15,1-8-56 16,4-12-46-16,-4-26-165 16,-1-13-257-16</inkml:trace>
  <inkml:trace contextRef="#ctx0" brushRef="#br0" timeOffset="10125.1207">5176 11109 1024 0,'2'-5'404'0,"4"-4"-265"16,10 1-109-16,9 2-23 15,13 3-56-15,5 1-83 16</inkml:trace>
  <inkml:trace contextRef="#ctx0" brushRef="#br0" timeOffset="10661.0214">5586 10877 638 0,'-8'-9'374'0,"-7"-8"-29"16,-4 3-69-16,0 6-95 15,-1 3-46-15,4 5-82 16,3 5-37-16,7 3-31 16,2 7-7-16,8 2 1 15,4 4 6-15,10 1 8 16,3-3 4-16,1-4 5 15,1-4 2-15,-7-7 4 16,-2-2 1-16,-11-2-3 0,-4 0-1 16,-12-2 0-16,-6 1-1 15,-9 0 4-15,3-1-3 16,3 5-5-16,6 0-5 16,5 2-11-16,2 5-1 15,4 3 0 1,7 4 2-16,7 0 10 15,8 4 3-15,5-6 4 0,-3-5 4 16,5-5 0 0,0-2 2-16,2-4 1 15,6-5 1-15,-6-3 3 0,-2-7 0 16,-3-3 0-16,-5 3 0 16,-1-1-5-16,-4 2-4 0,0 9-8 15,-2-2-7 1,-2 12 2-16,0 5 8 15,-1 8 8-15,1 6 6 0,0-2 1 0,1-3-3 32,2-5 23-32,-2-6 20 15,5-6 32-15,2-4 7 0,-1-11-21 0,3 0-20 16,-5-2-34 0,-3-3-26-16,-1 6-156 15,-1-5-163-15</inkml:trace>
  <inkml:trace contextRef="#ctx0" brushRef="#br0" timeOffset="10965.7489">6066 10930 953 0,'5'7'425'0,"9"14"-187"16,-1 3-42-16,-3 3-55 0,1-3-20 15,-8-4-43-15,1-4-19 16,-4-4-23-16,0-1-6 16,0-11-7-16,3-3-4 15,6-10-8-15,3-4-5 16,7-3-7-16,4-3-4 16,4 5-1-16,3 1-1 15,2 10-1-15,-2 7 2 16,-6 8 3-16,-8 8 2 0,-10 10 9 15,-5 3 2 1,-2 3 2-16,-2 4 19 0,-4-3-330 16</inkml:trace>
  <inkml:trace contextRef="#ctx0" brushRef="#br0" timeOffset="11409.8257">6991 10814 905 0,'0'-1'440'0,"-2"5"-186"15,0 18-71-15,1 32-105 16,-2 13-20-16,6 21 10 16,-1 3-2-16,2 0-2 15,2 0-8-15,3-11-26 16,2-13-8-16,-1-24-5 16,2-13 2-16,-2-19-108 15,5-11-114-15</inkml:trace>
  <inkml:trace contextRef="#ctx0" brushRef="#br0" timeOffset="11551.9437">7104 11088 1011 0,'10'0'369'0,"11"-3"-301"15,12 1-40-15,13-1-6 0,3 2-57 16,2 1-193-1</inkml:trace>
  <inkml:trace contextRef="#ctx0" brushRef="#br0" timeOffset="11858.6185">7531 10935 733 0,'-6'-13'371'0,"-11"-12"-105"16,-3 3-40-16,-4 8-67 16,0 8-33-16,7 10-63 0,0 5-28 15,12 11-35-15,0-1-8 16,6 3-2-16,6 4 0 15,6-8 5-15,3-1 3 16,0-6 7-16,-3-8 3 16,-4-1 3-16,-6 3-5 0,-8-5-9 15,-7-1-3 1,-3 2-5-16,-4 3 3 0,-2 2 4 16,9 6-1-16,4-1 13 15,7 1 7-15,8 0 17 31,-1-2 9-31,9 0-7 0,0-3-2 0,15-1-15 16,4-1-7-16,9-3-77 31,3-3-90-31</inkml:trace>
  <inkml:trace contextRef="#ctx0" brushRef="#br0" timeOffset="12167.4517">8259 10854 1015 0,'-11'-16'431'0,"-9"-13"-249"32,-4 13-76-32,5 8-28 0,-1 14-45 15,2 10-19-15,1 16-19 16,4 4-4-16,11 11 1 15,5-2 3-15,14-8 4 16,4-3 3-16,5-16 12 16,3 0 7-16,-4-9 5 15,0-1 8-15,-10-8 15 16,-5-2 0-16,-8-3 4 16,-4-7-6-16,-7 2-63 15,0-5-58-15,-3-3-339 16</inkml:trace>
  <inkml:trace contextRef="#ctx0" brushRef="#br0" timeOffset="12448.567">8333 10897 995 0,'13'1'466'0,"7"-1"-195"16,15-1-134-16,4 1-40 16,4 0-46-16,1 0-17 15,-5 0-18-15,-5-1-3 16,-8-3-46-16,-4 0-44 0,-12-4-124 15,-5 0-71-15,-11-3-81 16,-6 1 28 0,-9 3 118-16,-1 2 70 15,1 8 182-15,4 3 62 16,4 9 88-16,2 6 38 0,4 7 2 16,0 4-25-16,6 4-47 15,2 0-24-15,3-5-48 16,3-2-18-16,-1-9-36 15,1-2 19-15,-1-1-297 16</inkml:trace>
  <inkml:trace contextRef="#ctx0" brushRef="#br0" timeOffset="13213.381">8927 10931 930 0,'-1'11'380'0,"-5"12"-213"15,-11 2-60-15,1 8-31 0,-5-3-19 16,-2-7-30-16,10-1-2 15,-2-14 3-15,0-8 4 16,6-10-16 0,-1-8-6-16,2-7-16 15,6-1-7-15,6-1 1 16,4 2-2-16,7 10 25 16,1 3 12-16,2 14 13 15,1 9 5-15,2 10-18 16,-1 6-10-16,1 0-5 0,0 0-1 15,-3-3-25 1,3-4-35-16,-4-8-61 16,0-2-25-16,-4-10-10 0,-1-4 32 0,1-4 60 15,-2-1 27 1,-4 4 51-16,8 3 10 16,1 3 17-16,3 0 6 15,6 3-4-15,-7-1 10 16,0-6 4-16,-3 3-3 15,-1-9-7-15,1-1-10 16,-10-8-13-16,-1-3 10 16,-7-11 7-16,-7-10 0 0,-6-13 2 15,-9-10-10-15,-15-11-27 16,-3 0 39-16,-2 13-14 0,5 9-8 16,10 26 6-16,3 12-47 15,13 20-7 1,4 11 0-16,13 8 1 0,12 9 2 0,13 3 6 15,7 6 3-15,12 3-43 16,1-2-80-16</inkml:trace>
  <inkml:trace contextRef="#ctx0" brushRef="#br0" timeOffset="13848.7985">9402 10850 707 0,'-8'-3'328'0,"-7"1"-149"0,1 2-51 31,1 7-77-31,4 6-18 16,6 6-23-16,3 3-6 15,9 3 1-15,5 0-3 16,5-7 5-16,4-2 4 0,2-9 4 16,-1 0 2-16,-8-7 4 15,-4 0-2-15,-12-1-13 16,-7-4-3-16,-12 2-5 16,-4-2 0-16,-6 2 12 15,4 3 7-15,6 0 10 16,2 2 5-16,9 4 8 15,0 2 2-15,3-2 7 16,2 3-1-16,2 0-9 16,3-1-5-16,13 6-9 15,5-1-2-15,13-1-1 16,6 2-4-16,6-3-9 16,4-4 0-16,-4-3-1 0,-3-4 1 15,-6-4 4-15,-4-4 1 16,-9-6 2-16,-3-1 0 15,-7-4-8-15,-6-3-2 16,-7-3-5-16,-6 1-2 16,-9 0-4-16,-4 4-2 15,-2 8-9-15,-3 7-2 16,3 13-7-16,1 6-2 16,5 12 8-16,3 2 3 15,9 7 16-15,2 4 6 16,5 0 10-16,6 5 5 15,0-2 9-15,3 3-1 16,-4 1-3-16,-2-3-3 0,-1-6-13 16,-1-4 9-16,2-15-215 15</inkml:trace>
  <inkml:trace contextRef="#ctx0" brushRef="#br0" timeOffset="14213.5277">9895 10891 1163 0,'4'5'470'16,"9"10"-305"-16,-1 7-45 15,-5 3-59-15,0 6-7 16,-5-4-12-16,-2-5-6 15,-3-6-9-15,2-9-4 16,-2-4-1-16,5-3 0 16,-2-1-6-16,0 0-2 15,3-3-10-15,12-3-3 16,33-33-3-16,-28 30 0 0,-4 5 0 16,0 5 1-16,-6 5 1 15,-4 3 2-15,1 2 1 16,-2 5-1-16,-2 0-1 15,-1 5 0-15,-5-5-56 16,0-3-82-16,-2 0-423 16</inkml:trace>
  <inkml:trace contextRef="#ctx0" brushRef="#br0" timeOffset="14366.835">10029 10711 1301 0,'-1'-7'578'16,"-2"-5"-295"-16,3 9-153 0,0 5-53 16,3 13-62-16,4 9 18 15,3 13-141-15</inkml:trace>
  <inkml:trace contextRef="#ctx0" brushRef="#br0" timeOffset="15476.3344">2090 11804 621 0,'-3'-7'355'0,"-6"-2"-48"16,-4 1-78-16,-15 5-101 15,-3 3-32-15,-4 4-56 0,0 8-23 16,10 4-37-16,11 6-7 16,15 2-3-16,9 2 3 15,19 0 14-15,7-4 5 16,2-8 8-16,0-5 5 0,-10-6 6 15,-8 1 4-15,-9-2 8 16,-11-2-1-16,-9 1-5 16,-9 0-3-1,-12 2-8-15,-7 0-1 16,-3-1-3-16,0 5-4 16,10 5-9-16,8-1-6 0,10 4-4 15,10 1 2-15,11-1 3 16,8 2 7-16,15-2 9 15,-1-5 3-15,6-5 5 16,-2-5 1-16,-5-5 4 16,1-1 2-16,-5-5 1 15,-4-4 1-15,-7-3-3 16,-7 3-2-16,-5 9-6 16,0 6 0-16,-7 9 5 31,2-5 2-31,1 2 4 0,-5 16-2 0,-4 1-4 15,1-2-3-15,12-14 3 16,-1-7 5-16,6-6 2 0,0-6 0 16,3-5-4-1,1-4-6-15,4-4-4 16,2-7-1-16,2 1-4 16,3 2-4-16,-4 7 15 0,1 9 4 15,-8 13 8-15,-1 6 5 16,0 12-11-16,0 8-1 15,-1 4-3-15,-4-1-2 16,-2 4-5-16,0-6 0 16,1-3-92-16,2-1-96 15</inkml:trace>
  <inkml:trace contextRef="#ctx0" brushRef="#br0" timeOffset="15635.518">2537 11926 795 0,'5'-5'397'15,"0"-6"-142"1,1 11-49-16,-3 18-92 16,0 6-46-16,6 15-51 0,-6-2-4 15,-2-1-3-15,4 1 5 16,7-12-163-16</inkml:trace>
  <inkml:trace contextRef="#ctx0" brushRef="#br0" timeOffset="15971.7191">2680 11920 972 0,'0'0'389'15,"4"-4"-243"-15,11 2-46 0,14 2-49 16,9-3-13-1,13 2-25-15,1 1-5 16,-6-3 1-16,-8 2 2 16,-17 0 6-16,-10-2 3 15,-6 3-2-15,-6 6-4 0,-14 3-3 16,-5 0-3-16,-9 8 5 0,-1-2-1 16,7 2-3-1,2 5-2-15,8-1-7 0,2 2-3 16,11 3 0-1,5-4-2-15,13 1 12 16,6-5-41-16,10-5-140 16,5-5-162-16</inkml:trace>
  <inkml:trace contextRef="#ctx0" brushRef="#br0" timeOffset="16239.1322">3401 11991 573 0,'-3'0'388'0,"-6"6"53"0,-9 5-186 15,-8 7-113 1,-5 5-34-16,-9-1-59 0,1-4-16 16,5-1-12-16,0-6 1 15,11-10-2-15,2-4-2 16,5-7-11-16,6-6-10 16,6-2-19-16,6 0-7 15,11 3 8-15,7 7 10 16,9 8 17-16,3 6 12 0,-2 11 3 15,4 2-2 1,-2 6-2-16,-1 3-2 0,1-1-7 16,-8 2 16-16,-6-5-181 15,-4-4-332-15</inkml:trace>
  <inkml:trace contextRef="#ctx0" brushRef="#br0" timeOffset="16374.4388">3310 11734 1227 0,'-3'-7'501'31,"-5"-3"-299"-31,8 10-188 0,3 7-23 0,10 11-200 32</inkml:trace>
  <inkml:trace contextRef="#ctx0" brushRef="#br0" timeOffset="16568.699">3467 11901 1150 0,'5'5'471'0,"2"5"-269"16,13 19-130-16,5 5-36 16,14 16-12-16,5 3-5 15,0 5-7-15,4 6-3 16,-11 9 27-16,-5 0-97 15,-10-18-123-15,-6-9-105 16</inkml:trace>
  <inkml:trace contextRef="#ctx0" brushRef="#br0" timeOffset="16751.8498">3807 11959 1226 0,'-14'2'533'0,"-13"11"-299"15,-5 5-63-15,-7 11-99 16,1 10-30-16,-2 12-25 16,1 4-4-16,4 4-5 15,4 0 28-15,0-5-222 16,2 0-189-16</inkml:trace>
  <inkml:trace contextRef="#ctx0" brushRef="#br0" timeOffset="17139.3489">3962 11979 871 0,'-2'-1'406'0,"2"0"-194"15,-2 5-62-15,1-4-89 16,1 7-30-16,-1 23-16 16,2 26-5-16,7-27 9 15,2-3 8-15,5-5 23 16,2-5 15-16,0-9 20 15,0-7 6-15,6-8 7 16,-2-5-9-16,2-9-21 16,-3 1-14-16,-11-7-28 0,0-1-7 15,-10 4-36-15,-1 1-45 16,-5 9-132-16,0 8-148 16</inkml:trace>
  <inkml:trace contextRef="#ctx0" brushRef="#br0" timeOffset="17363.4773">4251 12008 1050 0,'9'5'432'16,"10"8"-262"-16,1 3-19 0,1 6-40 16,-1 2-14-16,-1 1-31 15,3 2-16-15,-3-8-23 16,-2-5 23-16,-1-13 38 15,-6-3 11-15,1-11 5 16,0-1-31-16,-5-4-42 16,-1 1-10-16,-4-2-116 15,-2 2-92-15</inkml:trace>
  <inkml:trace contextRef="#ctx0" brushRef="#br0" timeOffset="17947.7721">4804 12007 748 0,'4'-7'381'16,"-1"-4"-108"-16,-4-2-79 15,-7 1-17-15,-7 4-39 16,-5 1-37-16,-6 11-65 15,1 7-27 1,0 7-24-16,5 4-3 16,6 4 6-16,7 3 3 0,10-1 4 15,5-2 1 1,10-4 4-16,-6-6 3 0,11-7 5 16,0-2 1-16,1-9 6 15,2-3 1-15,-11-4 2 0,-2-1-1 16,-2-5-7-1,0-4-3-15,4 2-8 16,2-1-3-16,-1 6-3 16,6 6-1-16,-6 6 1 15,0 7-1-15,-4 6 18 16,-8-1 13-16,-1 1 13 16,-4 1 6-16,1-3-15 0,0 0-7 0,0-6-10 31,5-5-2-31,2-6-3 0,2-4-3 15,6-7-5 1,2 1-3-16,1-3 1 16,-1 4 2-16,-1 1 1 15,3 9-2-15,-8 9 7 16,3 0 7-16,-8 15 14 16,-4-1 6-16,-2 6-4 0,-2 5-6 15,1 0-66-15</inkml:trace>
  <inkml:trace contextRef="#ctx0" brushRef="#br0" timeOffset="18493.717">6033 11933 493 0,'-10'0'291'0,"-12"1"-43"16,1 12-111-16,-2 3-37 0,2 10-64 15,8 0-28-15,1 2-21 16,7 1-2-16,19-3 16 16,2-5 15-16,18-10 45 15,3-4 28-15,-8-10 50 16,-2-3 21-16,-13-4 3 15,-8-2-19-15,-12 2-54 16,-5-2-29-16,-9 3-42 16,2-2 11-16,6 1-149 15,4 2-164-15</inkml:trace>
  <inkml:trace contextRef="#ctx0" brushRef="#br0" timeOffset="18684.5334">6177 11969 976 0,'23'1'427'0,"14"3"-228"15,18-2-100-15,-4-2-25 16,-6 0-39-16,-9-2-7 0,-8-2-6 16,-6 0 0-1,-7-7-51-15,3 2-63 16,-10-6-149-16,-2 5-92 0</inkml:trace>
  <inkml:trace contextRef="#ctx0" brushRef="#br0" timeOffset="18807.0279">6403 11966 491 0,'-3'12'266'16,"1"13"-60"-16,-2 0-86 16,2 3-29-16,3-4-37 15,4 2-14-15,5-3-114 16,0-4-241-16</inkml:trace>
  <inkml:trace contextRef="#ctx0" brushRef="#br0" timeOffset="19088.1816">6795 12081 628 0,'-7'-7'346'31,"-4"-2"-62"-31,-11-4-126 0,0 3-41 16,-1 5-60-16,-5 3-35 16,16 5-36-16,-3 9-8 0,4 2 8 15,10 8 7 1,-1 6 10-16,8-1 7 0,14 3 3 16,5-7 6-1,11-8 25-15,3-4 20 0,-5-11 37 0,-3-8 12 16,-13-12 0-1,-7-2-14-15,-13-6-40 16,-1 3-22-16,-12 0-168 16</inkml:trace>
  <inkml:trace contextRef="#ctx0" brushRef="#br0" timeOffset="19497.4437">7452 12005 1118 0,'0'-1'458'0,"12"9"-287"15,6 6-79-15,18 16-71 16,10 2-8-16,7 1-4 16,-1 1 2-16,-13-7-112 15,-5-2-119-15</inkml:trace>
  <inkml:trace contextRef="#ctx0" brushRef="#br0" timeOffset="19692.8544">7776 12047 999 0,'-18'5'459'16,"-18"1"-221"-16,-3 4-103 0,-5 2-38 16,-3 6-52-16,1 3-17 15,3 0-16-15,7 4-4 16,15-5-43-16,7 0-67 15,16-3-281-15</inkml:trace>
  <inkml:trace contextRef="#ctx0" brushRef="#br0" timeOffset="20117.4482">7906 12016 926 0,'-4'3'401'0,"-3"1"-211"0,4 9-51 16,2 2-67-16,3 3-17 15,9 3-16 1,3-2 0-16,8-4 6 0,2-4 0 16,5-5-6-16,3-5-4 15,-2-8-6 1,-7-3-1-16,-2-6-4 15,-5-3-3-15,-4 3-3 0,-1-2-2 16,-9 5-6-16,-2 1-3 16,-6 8-8-16,1 6-3 15,2 12 0 1,2 10 1-16,1 14 3 16,3 6 0-16,4 18-1 0,-1 6 0 15,-4 13 8-15,-7 1 6 16,-18-12 10-16,-5-8 15 15,-12-24 10-15,0-9 3 0,2-20 4 16,3-10-9 0,11-17-19-16,6-10-9 15,11-12-66-15,6-7-79 0</inkml:trace>
  <inkml:trace contextRef="#ctx0" brushRef="#br0" timeOffset="21045.7941">8897 11920 691 0,'-9'-3'317'0,"-12"1"-139"16,-3 2-29-16,4 6-61 15,2 3-27-15,5 1-48 16,8 1-20-16,9 5-12 15,6 0 0-15,9 1 12 16,7 3 7-16,7-6 6 16,0-4 4-16,-5-4 6 15,-5-4 5-15,-16-3 6 16,-5-4-1-16,-11 1-7 16,-9-2-4-16,-5 0-10 15,-7 2 0-15,0 0 0 16,3 4-1-16,1 5-3 15,9 4-1-15,3 0 5 16,6 4 0-16,8 0 3 0,1 0 3 16,7 6-4-1,4-3 3-15,3 1-2 16,1-2-1-16,8-6 1 0,1 1 1 16,7-11 3-16,2-5 2 15,1-5 1-15,-2-5-1 16,-8 2 1-16,-6 2-1 15,-10 0-2-15,-3 5-2 0,-6 4-6 16,0 4 1-16,-2 4 2 16,1-5 0-1,0 0 2-15,-1 2-3 0,-4 12 0 16,-15 25 0-16,18-34 3 16,2-3 6-16,4-4 5 15,-3 0 0-15,0 1-4 16,0 0-6-16,12-19-8 15,38-33-1-15,-25 33-1 16,-2-1 1-16,0 6 18 16,-2 7 7-16,-8 7 7 15,3 7 0-15,-7 7-15 16,-1 5-5-16,-1 7-5 16,-1-1-3-16,2 5-2 15,-1 1-11-15,3-6-147 0,-2 0-143 16</inkml:trace>
  <inkml:trace contextRef="#ctx0" brushRef="#br0" timeOffset="21221.6594">9380 12043 630 0,'0'-9'390'15,"-6"-6"22"-15,4 7-182 16,2 10-107-16,0 9-37 0,5 12-60 15,-1 6-15-15,0 1-6 16,3 0 2-16,-5-6-130 16,3-3-207-16</inkml:trace>
  <inkml:trace contextRef="#ctx0" brushRef="#br0" timeOffset="21362.447">9329 11768 1218 0,'-10'-18'476'0,"-10"-15"-346"0,4 11-64 16,13 19-117-16,3 8-105 15</inkml:trace>
  <inkml:trace contextRef="#ctx0" brushRef="#br0" timeOffset="21675.464">9502 12057 526 0,'7'15'272'16,"7"10"-94"-16,1-3-73 15,0-2-26-15,-2-8 0 16,-2 0 12-16,-6-11 33 16,-5-1 4-16,-5-5-34 15,-4-4-14-15,-1-2-20 16,0-4-2-16,0-7 3 15,1 0-7-15,9-4-33 16,4 4-14-16,11 2-13 16,7 4 1-16,5 6 17 15,2 6 7-15,1 6 7 16,-6 4-1-16,-3 8-9 16,-5 2-4-16,-4 8-4 15,-1 1-3-15,-7 3 11 0,2-3-36 16,-6-2-280-16</inkml:trace>
  <inkml:trace contextRef="#ctx0" brushRef="#br0" timeOffset="22364.4161">10066 11954 882 0,'-13'-11'398'16,"-14"-12"-185"-16,1 6-81 0,7 10-74 15,1 5-25-15,8 8-32 16,3 8-11-16,7 9-10 16,6 0 4-16,7 2 11 15,2-2 5-15,0-8 6 16,-2-1 2-16,-1-2 3 15,-7-7 1-15,-4 0 0 16,-5 0-1-16,-12-8-2 16,-2 2-1-16,-11-1-4 0,0 0 15 15,5 4 7 1,6 4-2-16,8 3 4 0,8 2-15 16,5 3-6-16,3 0 0 15,10 3 0-15,4 2-2 16,7-3 0-16,7-3-1 15,5-9 2-15,4-1 2 16,2-7-25-16,1-5-11 16,-6-6-10-16,-1-1-1 15,-11-4 30-15,-10-1 10 0,-11-2 16 32,-5-3 6-32,-13 0 22 0,-4 1 6 0,1 10 1 15,1 6-10-15,3 9-32 16,6 6-10-16,1 9-9 15,6 3 1-15,7 11 8 16,5-5 2-16,5-2 8 16,-1 0 3-16,2-11 15 15,-3-1 5-15,0-10 20 16,-3-7 6-16,-6-5-3 16,-6-2-1-16,-4-5-18 15,-8-5-7-15,-7-13-8 16,-1-8-1-16,-5-13 0 15,6-2-2-15,-1-2-8 16,9 5-8-16,11 11-16 16,6 7-5-16,8 14-7 0,6 3-23 15,8 16-68-15,-1 6-71 16</inkml:trace>
  <inkml:trace contextRef="#ctx0" brushRef="#br0" timeOffset="22770.673">10674 12016 514 0,'-7'-7'336'0,"-13"-8"14"15,0 4-130-15,-5 4-107 16,1 5-36-16,2 9-51 16,2 2-16-16,7 7-7 15,3 4 5-15,10 4 3 16,7 0 3-16,15-2 2 15,6 0 1-15,9-13 18 16,4-3 17-16,-4-11 29 0,-2-6 9 16,-13-10 10-16,-11-2-4 15,-12-5-18-15,-8-2-13 16,-13-2-30-16,0 0-15 16,-2 5-121-16,0 6-126 15</inkml:trace>
  <inkml:trace contextRef="#ctx0" brushRef="#br0" timeOffset="23161.6439">10945 12142 796 0,'-3'-1'491'0,"1"-1"-44"16,2 2-177-16,0 0-48 15,0 0-76-15,0 0-34 16,0 0-48-16,0 0-16 16,0 0-24-16,0 0-37 15,5 0-515-15</inkml:trace>
  <inkml:trace contextRef="#ctx0" brushRef="#br0" timeOffset="32299.1875">1880 13343 335 0,'-11'-4'235'16,"-11"-7"46"-16,4-3-38 15,9-7-51 1,4-6-23-16,7-8-61 0,9-4-20 16,11 1-8-16,6 0 3 15,13 12 3-15,-3 10-11 16,3 13-38-16,-2 12-17 15,-1 21-18-15,7 7-1 16,2 14 8-16,2-1 1 16,3-7 1-16,-4-6 0 0,-3-16 3 15,-5-9 2-15,-7-17 8 16,-8-9 4 0,-13-15 6-16,-6-2 0 15,-11-8-6-15,-1 0-8 0,1 4-15 16,2 4-9-16,11 14-16 15,4 6-6 1,7 13-3-16,1 9 4 0,0 10 10 16,-5 4 4-16,-5 3 7 15,-2 0 3-15,-13 0 5 16,-7 1 3-16,-11-2 5 16,-6-4 2-16,1-9-5 15,7-5-54-15,11-8-159 16,12 2-153-16</inkml:trace>
  <inkml:trace contextRef="#ctx0" brushRef="#br0" timeOffset="32560.9576">2863 13152 975 0,'0'-2'463'0,"0"-4"-192"0,9 8-151 16,7 7-45-16,15 14-51 16,6 6-8-1,1 10-10-15,2 5-3 0,-14 4-31 0,-5-2-60 16,-2-7-360-16</inkml:trace>
  <inkml:trace contextRef="#ctx0" brushRef="#br0" timeOffset="32750.3139">3181 13180 1079 0,'-13'-2'450'0,"-12"2"-265"31,-3 7-54-31,1 9-72 16,-1 6-24-16,-5 12-28 16,-2 4-4-16,-4 5 4 15,2-1-28-15,5-6-118 16,4-1-119-16</inkml:trace>
  <inkml:trace contextRef="#ctx0" brushRef="#br0" timeOffset="32963.7971">3434 12928 807 0,'-10'-1'435'16,"-13"-3"-86"-16,-4 7-157 0,-3 12-116 15,1 3-35-15,7 7-62 16,6 5-79-16</inkml:trace>
  <inkml:trace contextRef="#ctx0" brushRef="#br0" timeOffset="33168.8906">3351 13193 892 0,'5'-3'401'0,"15"4"-182"16,11 6-83-16,6 10-68 0,1 9-19 16,-6 6-25-16,-5-1-7 15,-6 4-14-15,-3-3-62 16</inkml:trace>
  <inkml:trace contextRef="#ctx0" brushRef="#br0" timeOffset="33325.458">3650 13211 1019 0,'-19'3'479'0,"-18"9"-198"15,-1 6-89-15,1 9-113 16,-1 4-31-16,-3 3-31 15,6 2-51-15,11-2-197 16</inkml:trace>
  <inkml:trace contextRef="#ctx0" brushRef="#br0" timeOffset="33579.3384">4067 13154 951 0,'0'-4'502'0,"-4"-4"-105"0,4-2-147 15,1 6-130-15,2 3-45 16,2 2-61-16,-5-1-2 15,0 0-139-15,0 0-139 0</inkml:trace>
  <inkml:trace contextRef="#ctx0" brushRef="#br0" timeOffset="33774.4353">4042 13391 1347 0,'0'1'638'16,"0"1"-261"-16,5 3-159 0,-5-5-49 15,0 0-76-15,0 0-31 16,0 0-33-16,0 0-94 16</inkml:trace>
  <inkml:trace contextRef="#ctx0" brushRef="#br0" timeOffset="34785.4301">4630 13097 787 0,'0'1'323'16,"4"8"-165"-16,5 19-97 15,2 10-5-15,3 18-1 0,0 6-8 16,-7-2-14-16,-1-1-2 16,-2-17-79-16,-1-12-85 15</inkml:trace>
  <inkml:trace contextRef="#ctx0" brushRef="#br0" timeOffset="35170.4309">4868 13204 670 0,'-7'-5'360'16,"-15"-4"-82"-16,-5 8-74 0,-5 5-91 15,-4 6-29 1,6 6-44-16,5 1-19 0,11 4-27 15,6 1-7 1,9 3-5-16,6 2-2 16,11-1 8-16,5-3 5 0,10-3 7 15,5-5 7-15,5-5 5 16,-5-5 1-16,-5-8-9 16,-4-5-8-16,-11-9-17 15,4-5-1-15,-6-9 9 16,-1-4 9-16,-2 2 14 15,-6 2 15-15,-6 7 24 16,-1 9 11-16,-2 7 8 16,0 3-14-16,2 17-19 15,2 3-11-15,1 12-10 16,1 8 0-16,0 3-4 16,-2 0-2-16,3-1-1 15,2-6-3-15,0-9-121 16,4-6-181-16</inkml:trace>
  <inkml:trace contextRef="#ctx0" brushRef="#br0" timeOffset="35304.619">5034 12973 1027 0,'-4'-2'393'16,"-4"-6"-294"-16,0 8-54 0,10 7-322 15</inkml:trace>
  <inkml:trace contextRef="#ctx0" brushRef="#br0" timeOffset="35595.4081">5188 13212 640 0,'4'8'312'0,"-1"10"-97"15,4 5-30-15,6 4-40 0,-3 1-20 16,4-3-30 0,-3-3-16-16,0-7-2 15,2-8 11-15,2-10 20 16,0-8 0-16,0-10-21 15,3 0-21-15,-2-4-38 0,-2 4-10 16,-6 5-33-16,-2 4-60 16,-5 7-286-16</inkml:trace>
  <inkml:trace contextRef="#ctx0" brushRef="#br0" timeOffset="35894.6685">5443 13188 1095 0,'-1'5'453'0,"1"13"-262"16,0 6-45-16,3 9-41 16,2 3-23-16,-3-2-37 15,-1-4-10-15,3-11-13 16,-1-4-4-16,3-15 4 16,1-7 1-16,3-12 1 0,4-10-3 15,6-2-10-15,3 0-5 16,3 4-7-16,0 3-2 15,0 9-5 1,1 6 0-16,-6 9-1 0,-1 10 0 16,-6 10 6-1,-4 1 2-15,-4 12 1 16,-3-1 1-16,-3 7-3 16,0 3-50-16,-2-11-208 0</inkml:trace>
  <inkml:trace contextRef="#ctx0" brushRef="#br0" timeOffset="36280.3847">6033 13228 800 0,'-12'-6'394'0,"-14"-3"-138"16,2 1-66-16,3 9-98 0,2 6-36 15,1 9-50 1,6 8-9-16,1 6-5 15,11 4 0-15,8 0 4 0,3-3 1 0,6-6 12 16,-2-6 15-16,-3-12 32 16,-1-4 15-16,-6-3 20 15,-4-7-6 1,-1 2-28 0,-7-4-16-16,0-2-75 0,-2 1-65 0</inkml:trace>
  <inkml:trace contextRef="#ctx0" brushRef="#br0" timeOffset="36596.57">5995 13248 923 0,'11'-5'485'16,"12"0"-112"-16,-4 7-203 16,5 3-36-16,1 9-47 15,-6 2-17-15,-1 3-20 0,-1 1-12 16,-8 0-19-16,-2-5-4 15,-4-5-4-15,-1-1-1 0,-1-11 1 32,3-1-15-32,4-12-33 15,3-6-13-15,4-1-17 16,-1-1 12-16,5 5 24 16,0 2 9-16,0 6 5 15,3 7 0-15,-2 6 8 16,-4 8 13-16,-6 10 29 15,-2 3 14-15,-8 8 10 16,0 5-11-16,2 2-18 16,-2-3 5-16,3-6-172 15</inkml:trace>
  <inkml:trace contextRef="#ctx0" brushRef="#br0" timeOffset="37526.0018">7175 13177 545 0,'-13'-4'298'16,"-14"-2"-37"-16,-3 1-76 0,0 4-64 16,3 1-32-16,7 5-53 15,6 3-22-15,9 1-17 16,5 3-5-16,9-2 1 16,4-2 2-16,14-2 7 15,1-6 4-15,2-1 4 16,-2-5 2-16,-11-3 3 15,-5 2 2-15,-12 1-6 16,-5 4-4-16,-11 9-7 0,-7 2 4 0,-2 12 5 16,2 2 0-1,6 8 0 1,9 4-8-16,9 6-5 16,6-5 0-16,13-10 6 15,3-7 3-15,8-16 7 16,4-3 5-16,1-15 4 15,0-9 0-15,-3-8 0 16,-3-3-2-16,-13 0-5 16,-6 2 0-16,-11 6-6 0,0 7-4 15,1 9-10-15,-1 8-8 16,-1 7-1-16,-5 4 2 16,5 7 8-16,2 6 5 15,4 6 2-15,4 4 5 16,0 0 7-16,5-1 5 15,6-8 22-15,3-7 9 16,4-11 20-16,-1-4 6 0,0-10 9 16,-4-6-3-16,-6-7-11 15,-5-6-9-15,-10 0-30 16,-1 4-9-16,-5 6-92 16,0 6-71-16,2 8-323 15</inkml:trace>
  <inkml:trace contextRef="#ctx0" brushRef="#br0" timeOffset="37854.4633">7623 13238 1093 0,'-3'7'427'0,"-1"13"-287"16,2 6-39-16,4 10-43 15,5 1-15-15,12 1-25 16,2-3-4-16,7-13 1 0,4-4 3 15,1-18 9-15,-3-8 4 16,1-15 3-16,-4-11 1 16,-7-6 14-16,-4-3 1 15,-14-5 4-15,-3-3-1 16,-19-4-20-16,-5-2-7 16,-14-5-6-16,-6 1-4 15,5 10-5-15,0 10-5 0,13 25-12 16,5 11-12-16,14 14-9 15,7 11-1 1,14 8 6-16,8 6 8 0,8 2-47 16,5 5-68-16,0 3-312 15</inkml:trace>
  <inkml:trace contextRef="#ctx0" brushRef="#br0" timeOffset="38164.3716">8035 13246 993 0,'-4'-4'431'0,"-5"-2"-229"16,0 1-41-16,0 8-66 0,0 3-29 15,6 5-37-15,3 8-7 16,8 5-7-16,2 3-2 15,8 1 4-15,1-3 5 0,3-7 15 16,5-8 6 0,2-5 15-16,-1-6 3 15,0-11-4-15,-6-2-3 0,-6-7-17 16,-1 3-9 0,-9-4-29-16,-5 7-44 0,-3-2-135 15,-3 0-115 1</inkml:trace>
  <inkml:trace contextRef="#ctx0" brushRef="#br0" timeOffset="38275.5315">8168 13046 1108 0,'-3'-4'505'0,"-3"0"-255"16,0 1-79-16,2 3-122 0,4 7-28 16,2 11-177-16</inkml:trace>
  <inkml:trace contextRef="#ctx0" brushRef="#br0" timeOffset="38597.6409">8351 13199 1112 0,'-2'0'527'0,"1"11"-208"0,1 2-111 15,6 22-99-15,7 9-34 16,10 12-37-16,6 8-15 15,3-2-11-15,-4-3-3 16,-11-4-5-16,-7-2-2 16,-13-6-1-16,-2-2-7 15,-9-15-25-15,-3-8-13 16,0-18-18-16,-2-10 2 16,8-21 25-16,5-11 14 15,6-12 20-15,6-8 6 0,8-8 3 16,4-5 8-16,7-1 8 15,4 2 2-15,-1 12-4 16,2 15-10-16,-1 15 8 16,-1 8-81-16</inkml:trace>
  <inkml:trace contextRef="#ctx0" brushRef="#br0" timeOffset="39152.5252">8725 13325 808 0,'11'3'328'15,"5"3"-193"-15,1 0-15 16,8-2-22-16,-4-1-9 0,2-8-27 16,0-6-8-16,-8-7-15 15,4-2-7-15,-7-1-11 16,-9 0-3 0,-7 0-8-16,-7 1-3 0,-8 3-5 31,2 2-2-31,0 11-9 0,1 4-5 0,3 11-7 15,-1 7-2 1,0 10 1-16,3 9 3 0,3 13 6 16,10 6 3-16,1 8 8 15,1-9 1-15,2-9 3 16,-4-8 1-16,6-11-46 16,6-3-87-1</inkml:trace>
  <inkml:trace contextRef="#ctx0" brushRef="#br0" timeOffset="39466.4198">9332 13160 575 0,'1'0'307'0,"1"2"-45"16,-2 2-101-16,-1-4-53 15,0 0-19-15,-13 11-35 16,-39 37-15-16,22-35-14 16,3-3-6-16,3-10-5 15,4-4-10-15,12-6-21 16,6-8-13-16,9-1-8 16,7 3 4-16,5 3 11 15,2 11 10-15,4 9 19 16,-3 9 13-16,1 13 21 15,-6 3 3-15,-6 9-8 16,0-1-9-16,-5-1-79 16,3-5-201-16</inkml:trace>
  <inkml:trace contextRef="#ctx0" brushRef="#br0" timeOffset="39692.0015">9410 13101 964 0,'-1'-3'477'16,"1"0"-170"-16,0 9-77 0,-1-6-112 16,0 30-32-16,2 69-32 15,5-25-8-15,6 10-10 16,1 0-5-16,2-10-14 16,-4-8-3-16,-3-13-4 15,-1-5 2-15,3-3-1 16,-2-8 0-16,2-14-62 15,0-8-91-15</inkml:trace>
  <inkml:trace contextRef="#ctx0" brushRef="#br0" timeOffset="40056.6869">9497 13297 782 0,'10'-4'396'15,"5"-3"-87"-15,13 7-194 0,4 1-26 16,7 6-44-16,3 0-22 16,-7-4-9-16,-4-3 4 15,-6-9-24-15,-7-6-16 0,-4-5-10 16,-3-3-4-16,-3-2 22 16,-3-2 14-1,-1 4 27-15,-3-4 20 0,-7 6 37 16,6 8 10-1,-4 11-6-15,3 11-17 0,0 10-34 16,-3 7-10-16,-1 18-12 16,5 8-2-16,0 19-2 15,8 8 0-15,-1-4-2 16,0-4 0-16,0-17 0 16,-3-11-1-16,10-11 4 15,0-8 1-15,7-16-11 16,-2-8-57-16,0-15-355 15</inkml:trace>
  <inkml:trace contextRef="#ctx0" brushRef="#br0" timeOffset="40428.2596">9822 13351 898 0,'7'-5'401'15,"-1"-5"-179"-15,18 1-143 0,3-1-25 16,7-2-32-16,7 2-7 15,-6-3-6 1,-1 1 1-16,-5-2 0 0,-5-2 0 16,-5-1 11-16,-5 1 24 15,-3 6 48-15,0 5 8 16,-1 11-1-16,0 8-19 16,-3 7-37-16,-3 2-5 15,-3 3-7-15,-1-2-5 16,0-5-9-16,1 0-3 0,-1-15 2 15,5-4 1 1,3-9-1-16,1-7-1 16,6-8-7-16,2 0-3 0,-2 4-6 15,0 0-4-15,1 11-6 16,-2 6-2-16,-4 10 1 16,3 11 3-16,-4 10 8 15,-3 6 0-15,1 6 3 0,-2 1-1 16,-2-3-94-1,1-3-66-15</inkml:trace>
  <inkml:trace contextRef="#ctx0" brushRef="#br0" timeOffset="40990.0476">4623 14041 483 0,'5'-11'350'0,"2"-7"72"16,-4 5-134-16,-3 10-86 16,-2 7-38-16,-5 21-70 15,6 7-30-15,1 27-34 16,-1 6-5-16,8 17-3 15,-3 4-1-15,-1-14-1 16,1-6-4-16,-1-26-28 16,0-9-50-16,3-19-144 15,0-7-162-15</inkml:trace>
  <inkml:trace contextRef="#ctx0" brushRef="#br0" timeOffset="41115.0552">4631 14228 723 0,'2'-4'389'0,"1"-5"-115"16,10 9-162-16,4 2-51 16,12 4-56-16,5-3 3 15,11-1-150-15</inkml:trace>
  <inkml:trace contextRef="#ctx0" brushRef="#br0" timeOffset="41443.2778">5105 14045 842 0,'-4'-3'419'16,"-10"-5"-138"-16,-2 3-61 0,-5 1-81 16,0-1-28-16,3 8-46 15,-1 0-23-15,9 5-31 16,3 5-12-16,7-4-10 16,1 0 0-16,8-1 3 15,4-1 5-15,1-4 6 16,8 2 5-16,-5-5 3 15,-1-3 1-15,-8-3-1 16,-8 2-4-16,-7 7-6 16,-6 0-4-16,-4 10-3 15,1-1 0-15,5 5 2 16,4 0 4-16,4 0 5 16,8 3 3-16,1-5 1 15,2 1-2-15,18-2-1 16,4-5-14-16,15-3-112 0,6-6-97 15</inkml:trace>
  <inkml:trace contextRef="#ctx0" brushRef="#br0" timeOffset="41774.8341">5798 14028 682 0,'-10'-8'366'0,"-18"-10"-68"0,0 7-107 15,4 10-80 1,0 3-26-16,6 16-41 0,1-1-16 16,9 13-19-16,5-1-7 15,11 1-4-15,10 3 0 16,12-7 2-16,7-2 5 15,5-8 7-15,-3-8 5 16,-9-8 11-16,-6-2 19 16,-18-5 20-16,-10-1 1 15,-16-4-10-15,-13 2-21 16,-1-3-22-16,-4 0-33 0,11 4-119 16,7-2-115-16</inkml:trace>
  <inkml:trace contextRef="#ctx0" brushRef="#br0" timeOffset="41944.6519">5874 14047 699 0,'16'-4'409'15,"14"2"-42"-15,4 2-194 16,-1 1-36-16,3 5-59 16,-3-5-21-16,2 2-30 15,-5-3-7-15,-8 1-55 16,-4-1-52-16,-10-2-158 15,-2-2-124-15</inkml:trace>
  <inkml:trace contextRef="#ctx0" brushRef="#br0" timeOffset="42065.5808">6084 14015 480 0,'-6'10'276'0,"-4"7"-37"0,3 7-37 16,1 5-68-16,0 0-21 0,5 4-43 15,1 0-15 1,6-6-26-16,6-1-23 0,4-13-201 15</inkml:trace>
  <inkml:trace contextRef="#ctx0" brushRef="#br0" timeOffset="42342.5978">6458 14102 925 0,'-3'7'416'0,"-3"7"-186"0,-3 2-37 16,-2-1-65-1,-4 1-24-15,-6-1-47 16,0-2-13-16,-6-8-15 16,0-4-4-16,2-7-8 15,0-4-3-15,8-3-12 16,6-2-4-16,10-3-8 16,4 2-4-16,14 2-4 15,3 4-3-15,5 12 4 16,-1 6 11-16,2 12 12 15,-7 3 7-15,1 6 4 0,-3 1-8 16,-2-5-52 0,5 0-84-16</inkml:trace>
  <inkml:trace contextRef="#ctx0" brushRef="#br0" timeOffset="42656.0526">6591 14151 781 0,'-4'6'366'16,"-2"7"-131"-16,4 4-100 16,5 6-56-16,6-1-19 0,6-2-24 15,5-3 0-15,3-9 22 16,3-3 8-16,1-12 8 16,1-9-10-16,-3-12-26 15,2-3-9-15,-6-7-9 16,-6-1 0-16,-15-7-1 0,-7-3-2 15,-25-10-4 1,-8-4-4-16,-14 1-3 16,-7 2-6-16,5 23-4 0,9 15 0 15,14 23-8 1,12 13-1-16,14 12-4 16,7 2 0-16,24 10-75 15,5-1-90-15</inkml:trace>
  <inkml:trace contextRef="#ctx0" brushRef="#br0" timeOffset="43259.183">7192 13984 615 0,'-15'-5'288'0,"-12"-9"-125"0,8 14-63 16,0 3-19-16,6 4-18 16,2 8-3-16,9-3-13 15,3 4-5-15,9 2-17 16,3-5-12-16,6 2-2 16,0-8 1-16,-2-3 2 15,-4 1 1-15,-9-3-2 0,-8 2-2 16,-16-3-2-16,-7-1-1 0,-11-1-1 15,1 1 15 1,3 1 27-16,11 5 15 0,11 2 22 16,8-1-8-1,8 4-18-15,7 4-9 0,8 1-18 16,0 3-6-16,11-1-9 16,-1-1-4-16,7-3-2 15,3-6 0-15,3-6 5 16,1-6 2-1,-2-11 1-15,-3-2 1 0,-11-11-6 16,-5 2-2 0,-8 0-1-16,-6 1 0 0,-7 6-2 15,-5-2-1-15,-8 1-3 0,-4 0-5 16,1 8-8-16,1 7-5 16,-1 11-6-16,6 10 0 15,-6 9 11-15,4 3 7 16,4 5 9-16,1 4 6 15,10 6-2-15,2 3-2 16,3 3-3-16,1-3-1 16,-2-7-2-16,0-3 1 15,-4-12-8-15,1-5-34 0,0-9-146 16,3-9-186-16</inkml:trace>
  <inkml:trace contextRef="#ctx0" brushRef="#br0" timeOffset="43584.168">7550 14075 688 0,'7'-3'443'0,"7"2"53"16,-1 1-246-16,-4 14-85 16,-1 4-30-16,-5 3-46 15,-2 2-21-15,-1-5-29 16,0-2-10-16,0-7-11 15,3-6-3-15,6-5-4 16,1-10-1-16,6-4-5 16,3 0-1-16,2-3-5 0,2 3 0 15,0 7-5-15,-4 1-1 16,-1 10 0-16,-1 10 1 16,-4 4 4-16,0 4 1 15,-5-2 1 1,-4 0 1-16,-2-1-21 15,2-2-46-15,-8-4-146 16,-1-4-179-16</inkml:trace>
  <inkml:trace contextRef="#ctx0" brushRef="#br0" timeOffset="43724.6006">7677 13788 1385 0,'0'-1'563'0,"3"3"-366"0,0 10-78 16,1 12-89-16,-2 6-28 16,1 13-181-1</inkml:trace>
  <inkml:trace contextRef="#ctx0" brushRef="#br0" timeOffset="44620.9268">8556 13958 601 0,'-9'-1'299'16,"-17"-3"-86"-16,1 4-31 15,-3 7-65-15,2 1-31 0,14 12-58 16,7 4-18 0,14-1-13-16,10-1-1 15,5-11 8-15,3-6 5 0,-1-5 5 16,-1-3 4-16,-9-3 2 16,-6-2 0-16,-10 1-7 15,-6 0-5-15,-7 5-10 16,-8 4-4-16,-3 7 0 0,-2 6 0 15,5 2 2-15,3-2 2 16,8 4-1 0,3-8 0-16,6 0 2 15,9-3 3 1,-4-5 12-16,1 2 3 0,24 4 4 0,3-1-2 16,8-7-7-1,-11-3-1-15,-1-3-2 16,-2 3 0-16,-4 0-1 15,-4-2-1-15,-9 1 0 0,-7-4 1 16,-2 4 2 0,-1-1 1-16,0 3 1 0,0 0-1 15,-1 0-3 1,1-1-2-16,-2-10-6 0,4-33-1 16,15 32-4-16,5-4-1 15,1 4 11-15,2 6 7 16,-7 6 13-16,5 9 9 15,-8 14 13-15,-6 0 2 16,-3 9-3-16,-4-1-7 0,1 1-18 0,3-2-7 31,3-6-15-31,-4-4-46 0,7-10-188 16</inkml:trace>
  <inkml:trace contextRef="#ctx0" brushRef="#br0" timeOffset="44804.6982">8967 14055 722 0,'4'-7'371'16,"5"-5"-70"-1,-3 5-34-15,0 11-64 0,-3 7-37 0,2 12-73 32,0 5-21-32,1 3-25 15,1 0-9-15,0-4-17 16,2-4-37-16,0-6-201 15</inkml:trace>
  <inkml:trace contextRef="#ctx0" brushRef="#br0" timeOffset="45155.1005">9126 14025 810 0,'7'-2'374'0,"4"-1"-141"16,14 4-114-16,6 4-17 0,8-1-30 16,1-2-20-16,-5 0-25 15,-2-2-3 1,-9-5-3-16,-5-2 1 0,-6-4-3 16,0 0-2-16,-13 1-12 15,-1 2-6-15,-10 6-10 16,-6-3-2-16,0 13 0 15,-1 5 2-15,0 5 2 16,4 8-1-16,1-4 4 16,5 2 3-16,11 5 6 15,-2-1 3-15,8-1 2 16,5-1 1-16,4-8 9 16,8-7-30-16,6-5-122 15,5-6-132-15</inkml:trace>
  <inkml:trace contextRef="#ctx0" brushRef="#br0" timeOffset="45425.319">9801 14094 547 0,'2'2'395'0,"0"0"16"15,-5 11-187-15,-7 1-54 16,-6 3-62-16,-3 3-18 16,-2-5-31-16,-2-2-12 15,-1-8-20-15,0-4-2 0,5-3-4 16,2-5-3-1,4-5-7-15,3-5-5 16,5-1-11-16,5-3-5 0,7 5-4 16,7-1-1-16,8 10-1 15,1 7 1-15,1 6 11 16,-2 7 5-16,-3 6 14 16,-1 4 2-16,-3 0-5 15,-3 1-1-15,-3 0-73 16,-1-4-89-16</inkml:trace>
  <inkml:trace contextRef="#ctx0" brushRef="#br0" timeOffset="45566.7953">9737 13912 1357 0,'-1'1'494'0,"2"7"-409"0,3 7-47 15,-3 7-115-15</inkml:trace>
  <inkml:trace contextRef="#ctx0" brushRef="#br0" timeOffset="45967.2083">9906 14045 1091 0,'2'3'459'15,"5"2"-239"-15,8 13-119 0,7 7-28 16,11 9-21-16,5 1-15 15,4 6-22-15,-5-3 11 0,-8-6-128 16,-5-1-212-16</inkml:trace>
  <inkml:trace contextRef="#ctx0" brushRef="#br0" timeOffset="46167.784">10211 14011 1048 0,'-18'2'451'0,"-16"11"-253"16,-9 2-42-16,-5 8-85 15,3 8-28-15,2 4-31 0,2 3-7 16,10 3-6 0,3-4-42-16,15-4-131 15,-2-4-177-15</inkml:trace>
  <inkml:trace contextRef="#ctx0" brushRef="#br0" timeOffset="46450.8829">10234 14036 856 0,'-4'-2'393'0,"-1"0"-184"16,1 2-91-16,4 9-29 16,3 6-31-16,5 1-11 15,1 4 1-15,3 1 1 16,5 0-8-16,-2-2-2 0,10-7 7 16,-2-7 5-16,3-7 8 15,-2-5 1-15,-5-7-15 16,-7 0-8-16,-8-3-12 15,-4 1-7-15,-1 2-58 16,-4 0-61-16,1 4-181 16</inkml:trace>
  <inkml:trace contextRef="#ctx0" brushRef="#br0" timeOffset="47072.839">10479 14047 805 0,'2'1'384'15,"3"2"-149"-15,5 11-104 0,5 3-31 16,5 6-16-16,2 4-7 16,2-6-3-16,-1-3 1 15,-2-9 4-15,-2-6 12 16,-2-8 7 0,3-7-3-16,-5-7-17 0,1-5-18 15,-4-2-27-15,-4 1-9 0,0 4-7 16,-6 4-49-16,-2 5-165 15,1 5-192 1</inkml:trace>
  <inkml:trace contextRef="#ctx0" brushRef="#br0" timeOffset="47252.8004">10859 14090 1094 0,'12'-2'482'0,"19"0"-209"0,6 4-78 16,8-1-62-16,2 5-32 16,-7-5-62-1,-3-1-14-15,-13 0-94 16,-7 0 64-16</inkml:trace>
  <inkml:trace contextRef="#ctx0" brushRef="#br0" timeOffset="48024.2906">4922 14844 657 0,'-9'-4'307'0,"-13"-5"-130"15,2 6-43-15,-3 7-71 16,1 4-21-16,3 10-28 16,1 4-9-16,11 12-4 15,7 5-1-15,10 1-5 16,6-5 2-16,11-9 10 15,1-9 10-15,0-12 37 16,-5-5 23-16,-8-7 31 16,-5-1-2-16,-10-3-25 15,-3 4-20-15,-21-4-39 16,-5-1-7-16,-8 7-41 0,2-3-53 16,12 9-248-16</inkml:trace>
  <inkml:trace contextRef="#ctx0" brushRef="#br0" timeOffset="48300.1596">4967 14968 569 0,'7'0'397'0,"5"0"22"15,0 8-187-15,-5 2-43 0,2 6-77 16,-2 3-32-16,0 1-38 16,0-2-7-1,-1-4-12-15,1-3-5 0,0-9-3 16,1-2 2-16,3-8 0 15,4-5 0 1,2-6-6-16,5-3-5 0,-1-2-4 16,-1 3-2-16,-1 10-6 15,1 6-2-15,-5 12 10 16,-2 7 9-16,-8 9 18 16,-1 9 5-16,-5 6-7 15,-3 1-8-15,2 3-16 16,2-6-80-16</inkml:trace>
  <inkml:trace contextRef="#ctx0" brushRef="#br0" timeOffset="48562.5876">5844 14848 1214 0,'-3'15'475'16,"2"22"-331"-16,2 11-24 0,1 5-44 16,10-3-18-16,-8-10-22 15,3-8-9-15,0-11-14 16,-5-8-34-1,5-12-138-15</inkml:trace>
  <inkml:trace contextRef="#ctx0" brushRef="#br0" timeOffset="48719.2976">5886 14662 1379 0,'-3'-3'523'0,"0"-4"-409"0,-3 5-58 0,7 7-47 16,2 4-82-16</inkml:trace>
  <inkml:trace contextRef="#ctx0" brushRef="#br0" timeOffset="49098.2682">6218 14896 764 0,'-9'-3'355'0,"-8"-3"-163"16,-1 3-42-16,-4 4-76 15,2 4-25-15,3 9-24 0,0 0 2 0,5 8 2 16,5 6 0-16,9 2-1 16,7 0-5-16,8-5-7 15,3-3-1-15,3-9 5 16,-3-2 1-16,2-6 9 16,-4-9 3-16,-8-4 2 15,-3-1-2-15,-19-4-7 16,-6 1-8-16,-11-6-9 15,-4 0-3-15,7 5-62 16,4 2-52-16,14 4-289 16</inkml:trace>
  <inkml:trace contextRef="#ctx0" brushRef="#br0" timeOffset="49370.9285">6256 14955 669 0,'11'7'383'0,"10"7"-52"0,0 2-70 15,-5 4-69-15,-6-4-42 16,2 1-50-16,-2 4-19 16,-5-12-33-16,-2 2-8 15,-3-6-12-15,3-6-3 16,1-5-6-16,4-5-2 16,6-7-9-16,0-2-3 0,3 1-5 15,-1-3 0 1,2 7-4-16,0 6 0 0,3 9-5 15,0 8 1-15,-6 7 9 16,-2 6 8-16,-10 0 12 16,-2 2 1-16,0 3-4 15,-1-5-19-15</inkml:trace>
  <inkml:trace contextRef="#ctx0" brushRef="#br0" timeOffset="49769.2102">7063 14897 575 0,'2'-7'413'0,"2"-5"42"0,-1 14-217 16,-1 12-30-16,-2 22-87 15,0 7-33-15,4 19-21 16,-1 3-1-16,10 7 0 16,-2-1-7-16,1 3-21 15,-4-3-13-15,-6-12-43 16,1-8-46-16,-3-26-141 16,0-10-139-16</inkml:trace>
  <inkml:trace contextRef="#ctx0" brushRef="#br0" timeOffset="49931.8774">7157 15175 875 0,'5'-4'450'0,"4"-3"-93"16,14 2-259-16,7-1-23 15,8 4-52-15,-1-4-5 16,-3 0-100-16,-1 3-111 15</inkml:trace>
  <inkml:trace contextRef="#ctx0" brushRef="#br0" timeOffset="50275.4237">7625 14954 949 0,'-15'-8'446'0,"-17"-5"-191"16,-2 3-61-16,5 5-99 15,2 2-39-15,10 4-50 16,10 3-12-16,7 4-8 0,10 3 0 16,10 0 4-16,1 1 6 15,6 1 5 1,-2-3 2-16,-5-2 2 0,-2-1 0 16,-13 0 0-16,1-2-2 15,-10-1-5-15,-8 2-2 16,-10 2-1-16,-6 0 2 0,-3 2 3 15,3-3 3 1,9 0 17 0,9 7 10-16,6-6 27 15,5 5 8-15,14 1 2 16,3-3-4-16,13 4-21 0,5-3-10 16,4-5-4-16,3-6-46 15</inkml:trace>
  <inkml:trace contextRef="#ctx0" brushRef="#br0" timeOffset="50718.7905">8407 14754 607 0,'-6'0'399'15,"-9"4"21"-15,3 6-206 16,-3 12-109-16,-2 7-32 16,7 6-25-16,6 1-9 15,13 4-17-15,6-6 1 16,10-6-3-16,7-6-2 15,8-11-3-15,2-4 4 16,-1-4-75-16,-7-3-57 0,-6-7-235 16</inkml:trace>
  <inkml:trace contextRef="#ctx0" brushRef="#br0" timeOffset="50893.5055">8654 14788 844 0,'0'0'395'0,"-4"6"-165"0,0 5-39 15,-1 20-65-15,0 12-23 16,5 16-14 0,3 4-8-16,5-1-15 15,-1-3-10-15,1-8-28 16,-4-6-2-16,5-12-122 0,1-8-117 16</inkml:trace>
  <inkml:trace contextRef="#ctx0" brushRef="#br0" timeOffset="51548.6753">9033 14722 640 0,'4'-1'337'0,"2"1"-67"0,5 5-84 16,3 11-75-16,-1 3-19 15,-1 8-30-15,-3-1-7 16,-8-4-6-16,-1-2-5 16,-1-10-6-16,0-6 0 15,2-10-7-15,2-9-3 16,7-9-13-1,4-3-7-15,6 1-7 0,2 0-1 16,0 9-4-16,-1 4-1 16,-2 12 5-16,-3 6 6 15,-8 8 13-15,-3 6 6 16,-6 1-3-16,1 3-1 16,-2-1-10-16,1-4-1 15,1-5 2-15,0-5 0 0,1-9 4 16,4-5 0-16,2-7-2 15,3-5-3-15,4-1-5 16,-3 0-2-16,2 1-4 16,0 7 0-16,-4 6-8 15,0 5-4-15,-1 10-1 16,-1 5 0-16,-2 9 7 16,2 2 5-16,-3 1 3 15,-3-1-19-15,3-3-104 16,-4-5-81-16</inkml:trace>
  <inkml:trace contextRef="#ctx0" brushRef="#br0" timeOffset="51761.7829">9038 14999 540 0,'-5'3'349'0,"-2"5"-3"16,15 0-126-16,11-3-21 0,20-3-54 15,14-1-31 1,15-1-46-16,1-3-12 16,4 0-26-16,-4-1-7 15,-6 0-25-15,-2 2-51 16,-17 0-126-16,-8 1-117 16</inkml:trace>
  <inkml:trace contextRef="#ctx0" brushRef="#br0" timeOffset="52117.2866">9196 15255 592 0,'-10'-3'311'0,"-8"0"-67"16,2 2-73 0,8 4-59-16,3 4-25 15,11 5-31-15,4-2-8 0,9 4-4 16,4 3-3 0,2 5-7-16,-2 4 10 15,-7 1 10-15,-8 1 10 16,-15-5 13-16,-6-6-8 15,-16-10-15-15,0-6-11 16,-1-9-13-16,2-8-6 16,15-10-73-16,7-4-59 15,16-3-151-15,7 2-150 0</inkml:trace>
  <inkml:trace contextRef="#ctx0" brushRef="#br0" timeOffset="52393.7086">9343 15178 709 0,'6'-4'394'16,"8"-5"-54"-16,2 2-75 0,4 5-74 31,-2 2-42-31,-1 4-64 0,2 1-15 0,-10 3-28 16,-2-2-8 0,-12 2-8-1,-6 4 0-15,-10 2 3 16,-2 0-1-16,10-1-5 0,2-4-7 15,11-3-5 1,3-2-3-16,9 1 0 16,-1-3-1-16,11 2-2 0,3 3-1 15,0 2-2-15,4 0 0 16,-6-3-1-16,0-3-17 0,-3-4 244 16</inkml:trace>
  <inkml:trace contextRef="#ctx0" brushRef="#br0" timeOffset="53598.3273">1577 16609 331 0,'-3'6'252'16,"-4"2"56"-16,1 0-16 0,3-7-43 15,2-1-32-15,0-6-76 16,1 4-30-16,2-5-54 16,9-21-17-16,29-30-1 15,-19 29 2-15,12 14-11 16,13 13-6-16,8 17-20 16,9 13-5-16,3 6-1 15,-5 3 2-15,-11-5 3 16,-12-9 1-16,-10-8 5 15,-9-9 3-15,-7-12 7 16,-5-5 5-16,-3-8 1 16,-4 0-2-16,-1-3-8 15,0-1-6-15,1 5-12 16,1 5-9-16,7 9-11 16,6 5-3-16,4 10 4 0,5 5 4 15,3 1 13 1,-1 3 2-16,-9-3 5 15,-6-2 10-15,-12-2 31 16,-6 1 10-16,-10-5 4 0,1-1-5 16,-2-5-24-16,3 0-51 0,8 0-162 15</inkml:trace>
  <inkml:trace contextRef="#ctx0" brushRef="#br0" timeOffset="54165.864">2501 16586 961 0,'-4'-4'419'0,"4"0"-225"0,-3 2-48 15,3 2-67-15,0 0-23 0,15 1-27 16,36 7-3-1,-31-7-7-15,2-1-2 0,-6-5 4 16,1-2 2 0,-2-3 2-16,-8-1-2 15,-1 4-9-15,-2 1-3 16,-1 7-1-16,0 3 1 0,-3-4 2 16,2 8-3-1,8 22-3-15,18 47-4 16,-14-22 0-16,-5 8-1 15,-10 1 4-15,-8 0 3 16,-13-10 3-16,-6-8 19 0,-3-20 16 16,-2-9 9-16,3-23 1 15,-2-14-18-15,9-19-33 0,8-12-16 16,3-9-28 0,11-3-15-16,5 6-58 0,8 8-57 15,8 12-235-15</inkml:trace>
  <inkml:trace contextRef="#ctx0" brushRef="#br0" timeOffset="54341.2498">2906 16254 1073 0,'0'-4'507'0,"1"-3"-209"0,-4 4-70 16,1 10-121-16,-3 5-43 0,0 4-55 15,2 5 8-15,3 1-130 16,4 2-89-16</inkml:trace>
  <inkml:trace contextRef="#ctx0" brushRef="#br0" timeOffset="54733.4162">2941 16533 770 0,'0'6'368'0,"-2"2"-127"15,2 7-38-15,0 4-52 16,3-1-21-16,6-2-40 0,1 1-12 16,9-6-21-1,0-3-7-15,1-6-10 0,-2-4-2 16,-3-7 0-16,-5-5-2 15,6 0-6-15,-4 0-4 16,-3 3-15 0,3 4-8-16,-4 4-7 15,-1 3-6-15,3 5-3 16,1 10 1-16,0 10 3 0,5 11-1 16,0 19 8-16,0 9 2 15,-9 14 3-15,-9 1 5 16,-13-8 0-16,-7-9 1 15,-4-18 5-15,-2-13 4 16,1-20 12-16,7-11-9 16,5-27-62-16,4-10-55 15,11-15-166-15</inkml:trace>
  <inkml:trace contextRef="#ctx0" brushRef="#br0" timeOffset="55081.8832">3639 16521 1224 0,'-5'-2'608'0,"-8"1"-189"15,7 4-263-15,2 1-58 16,1 4-74-16,5 0-17 15,6-4-95-15,-1-1-72 0,3-2-339 16</inkml:trace>
  <inkml:trace contextRef="#ctx0" brushRef="#br0" timeOffset="55250.9759">3618 16684 1129 0,'-1'0'547'0,"0"0"-195"16,-3 0-109-16,4 0-105 0,0 0-55 15,0-1-115 1,0 0-70-16</inkml:trace>
  <inkml:trace contextRef="#ctx0" brushRef="#br0" timeOffset="55705.5226">4264 16303 525 0,'0'-1'331'0,"0"3"24"15,0 13-171-15,0 22-99 16,2 12-14-16,4 16-30 15,3 4-13-15,0-8-8 16,-1-6-9-16,3-15-234 0</inkml:trace>
  <inkml:trace contextRef="#ctx0" brushRef="#br0" timeOffset="56077.044">4467 16473 681 0,'-10'4'305'0,"-6"6"-118"16,-5-1-78-16,-9 3-38 16,4-1-19-16,-2-1-31 15,5 2-6-15,11 3-3 16,5-1 4-16,10 0 9 16,7 0 4-16,15-3 5 15,3-1-2-15,12-5-7 16,-2-1-3-16,-1-6-3 15,-3-4 1-15,-5-2 1 16,-1-5 1-16,-4-5-2 16,-2 0 0-16,-6-4-1 15,-3 5-1-15,-6 3 10 16,-5 5 11-16,-3 8 10 0,-4 3 10 16,0 15-10-16,2 3-13 15,4 8-16-15,5 3-10 16,2-5-5-16,2 1 0 15,0-9-68 1,-2-2-64-16</inkml:trace>
  <inkml:trace contextRef="#ctx0" brushRef="#br0" timeOffset="56210.6255">4606 16244 843 0,'-1'-5'290'0,"2"1"-249"16,3 4-152-16</inkml:trace>
  <inkml:trace contextRef="#ctx0" brushRef="#br0" timeOffset="56405.8801">4727 16448 719 0,'13'23'382'16,"8"10"-122"-16,3 4-76 0,0-2-36 15,-1-10-61-15,1-2-21 16,-1-11 2 0,-3-4 11-16,2-9 22 15,0-8 2-15,-3-11-24 0,1-7-17 16,-6-3-33 0,-4 2-7-16,-6-3-104 0,-1 5-108 15</inkml:trace>
  <inkml:trace contextRef="#ctx0" brushRef="#br0" timeOffset="56824.1255">5103 16511 667 0,'-4'2'406'0,"3"4"30"16,2 9-233-16,5 10-108 0,1 2-15 15,-1 2-36-15,-1 0-7 0,-1-7-6 16,3-4-6-1,2-11-3-15,5-7 3 0,2-11 3 16,4-7 0-16,4-7-7 16,0-3-5-16,3 2-9 15,-1 0-7-15,1 12 31 32,-2 4 8-32,-4 11 14 15,-5 10 15-15,-10 8-21 0,-4 6-5 16,-3 5-13-16,0 4-8 15,1 4-70-15,2-3-65 16</inkml:trace>
  <inkml:trace contextRef="#ctx0" brushRef="#br0" timeOffset="57647.7213">5825 16518 546 0,'-4'-4'301'0,"-5"-4"-73"15,-5 1-49-15,-4 1-22 0,-5-1-36 16,1 5-30-16,1 7-50 16,1 4-17-16,7 11-22 15,2 2-2-15,9 1-1 16,4-1-2-16,17-5 2 15,6-3 2-15,7-7 13 16,3 0 6-16,-9-7 15 16,-4-2 6-16,-15-7 2 15,-7-3-4-15,-14-3-16 16,-4 6-10-16,-2 1-9 16,2 0-27-16,4 4-57 15,5-2-30-15,9 1-58 16,6 0 14-16,10-2 49 15,4-3 31-15,5 3 90 16,-1-1 35-16,1 11 44 0,-2 3 27 16,-7 9 13-1,3 6-6-15,-11 1-17 0,-1 4-22 16,-1-4-40-16,-4-6-14 16,1-4-17-16,3-9 0 15,2-9 1-15,6-2-2 16,6-10-4-16,0-4-4 15,7 0-6-15,-1-2-1 16,2 3-1-16,-4 5-2 0,-4 11-1 16,-4 5 4-16,-7 13 17 15,0 8 8-15,-5 5 5 16,-2 9-4-16,-1-2-20 16,4 0-92-16</inkml:trace>
  <inkml:trace contextRef="#ctx0" brushRef="#br0" timeOffset="58464.6579">7073 16431 596 0,'-7'-7'272'0,"-8"-2"-122"16,-1 2-42-16,-6 7-33 0,4 2-13 15,-1 6-12-15,7 5-12 16,8 6-23-16,2 3-10 15,12 1-12 1,4-1 1-16,7-7 7 0,3-2 5 0,-4-6 8 16,-3-4 3-16,-11-4 6 15,-6-2-4-15,-5 1-14 32,4 1-6-32,0 0-9 15,-18 2-1-15,-31 6 0 0,35 7 0 16,5 3-3-16,5 1 1 15,4 1 5 1,-3-5 3-16,4 0 5 0,5-3 3 0,7-4 9 16,6-1 8-1,1-6 8-15,2-7 2 16,2-6-4-16,0-4-5 16,0-6-9-16,1 0-2 15,-5-3 0-15,-4 3-1 16,-7 5-2-16,-4 4-2 15,-6 12-3-15,-1 3 4 16,-2 15 13-16,-1 3 0 16,6 8 0-16,3 3-5 0,5-4-11 15,6-1-1-15,10-6 4 16,5-8 12-16,4-11 38 16,2-4 13-16,-5-9 11 0,-9-6-7 15,-6-1-26 1,-8-3-13-16,-5 1-13 15,-2 2-6-15,-5 2-50 16,5 5-59-16,-5 0-165 16,6 9-178-16</inkml:trace>
  <inkml:trace contextRef="#ctx0" brushRef="#br0" timeOffset="58785.1023">7425 16526 610 0,'-2'4'335'16,"3"7"-78"-16,2 7-92 0,3 1-35 15,4 2-40-15,2-1-19 16,4-3-25-16,2-1-4 16,7-6 2-16,-4-5 2 15,0-6 12-15,0-7 5 16,-3-6-13-16,2-7-6 16,1-2-13-16,0-5-5 15,-11-8-1-15,-7-4 0 16,-18-13-5-16,-13-4-3 15,-22-3-4-15,-7-1-3 0,-4 8-6 16,10 10-4 0,10 19-15-16,11 8-9 0,14 18-13 15,3 3-7-15,17 11 6 16,5 7 5-16,18 4 15 16,8 5 10-16,13 0-59 15,6 0-60-15</inkml:trace>
  <inkml:trace contextRef="#ctx0" brushRef="#br0" timeOffset="59093.3988">7794 16491 838 0,'-3'2'391'16,"-5"6"-164"-16,-1 7-49 16,2 5-69-16,-3 0-20 0,10 2-25 15,6-1-7-15,4-3-10 16,8-1-3 0,8-6 2-16,-1-4-3 15,3-2-2-15,-5-5-4 16,-7-4-12-16,-2-3-4 0,-4 0-4 15,2 2 10-15,-8-3-77 16,2-3-70-16,-5-5-302 16</inkml:trace>
  <inkml:trace contextRef="#ctx0" brushRef="#br0" timeOffset="59204.7396">7874 16280 801 0,'-3'-7'428'0,"1"-7"-95"16,-3 2-68-16,4 5-116 15,1 5-60-15,6 7-76 0,-3 3-27 16</inkml:trace>
  <inkml:trace contextRef="#ctx0" brushRef="#br0" timeOffset="59982.6">8046 16538 739 0,'5'-9'356'0,"5"-10"-115"0,-2 4-32 15,6 21-56-15,2 10-39 16,7 19-59-16,6 9-3 15,7 11-5 1,-4 3-9-16,-8 0-14 0,-10 2-7 16,-22-7-3-1,-7-5 0-15,-15-13-5 0,-4-9-10 0,-4-21-26 16,1-8-21 0,4-27-38-16,9-10 2 15,15-17 16-15,8-3 15 0,16 1 41 16,8 2 13-1,9 7 15-15,4 8 4 16,1 14 14-16,2 6-6 0,-2 12-14 16,0 6-5-1,0 4-13-15,-7 0-3 16,0 8 6-16,-4-4 1 0,-1-3 5 16,1 0 2-16,-2-4 4 15,-2-6 1-15,-4-7 2 16,0-2 2-16,-7-4 2 15,-5-5 0-15,-8 3-2 16,-8-1-3-16,-10 2-8 16,-2 6-3-16,-2 6-9 15,0 10-9-15,7 10-8 16,4 11-4-16,7 16 1 16,4 2 13-16,4 9 20 15,1 0 12-15,3 0 16 16,3 3-2-16,1-5-4 15,-2 0-1-15,2-6-6 16,-10-4-1-16,0-8-2 16,1-4 7-16,-6-10-85 0,4-1-65 15</inkml:trace>
  <inkml:trace contextRef="#ctx0" brushRef="#br0" timeOffset="60272.6342">8909 16486 882 0,'-4'12'437'0,"-3"11"-179"0,-1 4-91 16,-5 0-35-16,0 0-60 16,-2-5-19-16,-2-9-10 15,-2-5-4-15,3-9-12 16,2-8-12-16,1-9-18 15,7-2-9-15,6-5-11 16,4 2 4-16,9 5 7 16,2 0 9-16,-5 11 12 0,-1 7 6 15,3 13 5 1,-1 9-5-16,1 6-7 16,3 5-2-16,2 0-65 15</inkml:trace>
  <inkml:trace contextRef="#ctx0" brushRef="#br0" timeOffset="60687.3548">9034 16433 371 0,'-3'-15'309'15,"-3"-10"41"-15,1 19-87 16,1 10-42-16,0 31-71 16,1 11-43-16,5 21-39 15,7 9 5-15,3 5-11 16,4 2-1-16,-1 0-11 16,-1-9-11-16,-4-21-15 15,-3-12-4-15,-6-26 3 16,0-6-23-16,-4-14-106 15,-2-6-86-15</inkml:trace>
  <inkml:trace contextRef="#ctx0" brushRef="#br0" timeOffset="61032.0025">9087 16669 763 0,'8'-2'358'15,"11"-3"-147"-15,3-3-82 16,3 0-70-16,2-2-20 0,-1-4-16 15,2 5-4-15,-9-6-2 16,1 2 1-16,-10 3-2 16,-3-5-1-16,-7 0-3 15,0-5-1-15,-4-4-2 16,1 0-3-16,2 8-15 16,1 4 2-16,4 14 17 15,-2 10 11-15,6 11 30 16,-2 4 0-16,2 12 1 15,0 3 7-15,-2 7 3 16,1 7 0-16,-7 2-15 16,1 0-14-16,2-3-15 15,-3-9-4-15,7-16-4 16,1-7-8-16,-3-18-53 16,4-8-52-16,-4-15-179 15,-5-9-181-15</inkml:trace>
  <inkml:trace contextRef="#ctx0" brushRef="#br0" timeOffset="61392.7588">9305 16682 602 0,'5'-5'342'0,"3"-3"-77"15,6 5-106-15,3-4-41 0,7 1-66 16,4-1-22 0,1-4-14-16,-1-2-1 0,1-3-1 15,-3 1-14-15,-8-1 49 16,-4 3 13-16,-7 11 16 15,1 2 20 1,1 12-43-16,3 6-13 16,0 3-12-16,-2 3 3 0,-2-5 0 15,-4 4 3-15,0-8-2 16,-2-4-3-16,0-9 7 16,2-8 0-16,3-5-5 15,3-3-5-15,2-8-15 16,1 2-4-16,4-1-7 15,0-1-2-15,2 8-4 16,0 2-2-16,-5 12 6 16,1 4 5-16,-5 8 21 0,-3 6 6 15,-1 2 2-15,-3 5-4 16,0-3-14-16,1 2-16 16,2-6 30-16</inkml:trace>
  <inkml:trace contextRef="#ctx0" brushRef="#br0" timeOffset="61826.3092">10219 16438 1002 0,'3'15'402'0,"1"18"-252"15,4 13-30-15,2 16 6 0,1 4-8 16,1 15-24-16,0 2-10 16,-5 0-45-1,-1-7-14-15,-1-12-13 16,-5-9 2-16,0-20-12 0,0-5-53 15,-3-20-207-15,4-7-228 16</inkml:trace>
  <inkml:trace contextRef="#ctx0" brushRef="#br0" timeOffset="61977.8763">10308 16741 1209 0,'0'-7'503'0,"1"-7"-274"0,12 3-163 15,3 0-21-15,9-2-30 16,4 3-16-16,4 1-174 0,0 2-342 16</inkml:trace>
  <inkml:trace contextRef="#ctx0" brushRef="#br0" timeOffset="62324.9421">10716 16478 497 0,'-11'-10'310'0,"-11"-7"-15"16,0 7-97-1,-2 4-96-15,6 7-27 0,5 5-30 16,5 2-10 0,5 6-11-16,7 2-8 0,11 3-9 31,2-1 0-31,4-3 1 0,-3-4 3 0,-4-5 2 15,-5 0 0 1,-5-4-4-16,-3 1-4 16,-9-1-7-16,-3 0-2 15,-5 3 1-15,-5-3 1 16,6 6 35-16,2 2 21 16,9 0 40-16,4 2 17 0,9-1-8 15,6 3-12-15,8-3-31 16,5 3-14-1,-4-8-23-15,4-3-2 0,0-1-44 16</inkml:trace>
  <inkml:trace contextRef="#ctx0" brushRef="#br0" timeOffset="62863.5349">11467 16391 767 0,'-9'-2'334'0,"-11"1"-169"16,3 11-61-16,3 19-50 15,6 6-21-15,8 9-25 16,6-2-2-16,11-5 3 16,2-3 5-16,10-14 16 0,0-7 12 15,1-13 37-15,-5-1 17 16,-12-13 2-1,-6-2-7-15,-13-3-41 16,-5-1-22-16,-9 7-21 16,-4-2 2-16,2 2-103 0,4 5-96 15</inkml:trace>
  <inkml:trace contextRef="#ctx0" brushRef="#br0" timeOffset="62999.3491">11583 16447 402 0,'12'-7'345'16,"15"2"-74"-1,2-7 78-15,7 7-143 0,1 5-110 16,-1 0-22-16,3 6-45 16,-3-5-12-1,3 1-17-15,-4-2-51 0,-9 0-270 16</inkml:trace>
  <inkml:trace contextRef="#ctx0" brushRef="#br0" timeOffset="63158.9353">11816 16439 645 0,'-5'11'321'0,"-6"17"-99"16,5-2-47-16,4 4-68 0,3-1-15 15,5-2-33-15,1-1-15 16,3-3-15 0,-1-3 15-16,4-6-117 0,0-5-99 15</inkml:trace>
  <inkml:trace contextRef="#ctx0" brushRef="#br0" timeOffset="63413.0723">12138 16508 482 0,'5'9'311'0,"6"4"3"16,-10 8-138-16,-1 4-20 16,-10-1-51-16,-5-1-28 15,-10-4-31-15,-3-8-7 0,2-3-6 16,0-8-2-16,7-9-7 15,2-2-5-15,4-9-10 16,6-2-7-16,7 7-6 0,8-2-4 31,7 7 8-31,6 10 5 0,5 9 13 16,-1 8 5-16,0 13-6 16,-2 3-1-16,3 8-6 15,-6-1-57-15</inkml:trace>
  <inkml:trace contextRef="#ctx0" brushRef="#br0" timeOffset="63937.1075">12343 16495 1016 0,'-8'7'376'0,"-8"12"-298"16,8 6-34-16,8 5-16 0,7 3 7 15,10 1 26-15,4-2 7 16,10-7-4-16,4-3-7 16,7-17-16-1,0-5-1-15,0-21 0 16,0-6-2-16,-10-17-3 15,-6-7-5-15,-15-14-4 16,-13-7 0-16,-23-12-6 16,-13-4-5-16,-16 15-11 15,-4 10 1-15,3 30 1 16,6 14-2-16,9 19-4 16,9 9-4-16,16 13-10 15,8 7 1-15,14 10 6 16,9 2-4-16,27 1-128 15,9-4-194-15</inkml:trace>
  <inkml:trace contextRef="#ctx0" brushRef="#br0" timeOffset="64613.8283">12886 16413 581 0,'-10'-1'307'0,"-15"1"-71"15,2 4-74-15,7 6-80 16,5 6-34-16,9 0-42 16,7 4-5-16,11-5 5 15,5-6 3-15,4-3 7 16,-3-6 1-16,-3-1 3 16,-9-4-1-16,-6 1 25 15,-4-1 5-15,-11 4-3 0,0 4 0 16,-9 3-30-16,4 6-7 15,-1-4-1-15,4 0-2 16,5-1 0-16,0 0 4 16,7 2 22-16,1 0 7 15,3 5 9-15,5-2-1 16,3 6-18-16,-1 1-7 16,10 2-5-16,-2-7-4 0,5-8 1 15,8-3 4 1,1-9 3-16,6 1 2 15,3-8-3-15,-5-3-3 16,-4-6-8-16,-7 0-3 0,-13-3-4 16,-2-4-1-16,-10-2-1 15,-7-3 1-15,-3 5-3 16,-5 10-7-16,-4 12-10 16,2 12 0-16,-3 14-3 15,1 9 7-15,4 11 17 16,3 1 6-16,9 8 11 15,1-3 1-15,3 2-7 0,5-1-3 16,2-1-4 0,3-4-2-16,2-6-18 15,1-11-61-15</inkml:trace>
  <inkml:trace contextRef="#ctx0" brushRef="#br0" timeOffset="64928.2825">13283 16426 1028 0,'5'5'394'0,"2"7"-296"16,4 3-8 0,0 12-8-16,-3 1-7 0,-3 0-5 15,-5-6-6-15,-3-11-21 16,0-7-7-16,3-3 1 15,5-2-2-15,-5 0-9 16,0 0-4-16,16-19-16 16,33-35-3-16,-28 35-2 15,1 7-2-15,-5 5-9 16,3 9-3-16,-4 9-2 16,-6 6 7-16,-4 11 9 15,-4-2 5-15,-3 0 5 16,0 2-2-16,-1-10-41 0,-3-3-64 15</inkml:trace>
  <inkml:trace contextRef="#ctx0" brushRef="#br0" timeOffset="65088.1752">13425 16112 1027 0,'-3'-1'477'0,"-2"2"-215"0,2 13-147 15,2 11-59-15,1 13-37 16,1 4-59-16</inkml:trace>
  <inkml:trace contextRef="#ctx0" brushRef="#br0" timeOffset="65886.9951">14098 16323 697 0,'-2'-2'358'0,"-3"-2"-92"0,5 1-161 16,0 3-28 0,0 0-38-16,14 1-10 0,49 4 11 15,-24-6 3-15,4-6-1 0,-5-1-2 16,-10 2-16 0,-10 5-6-16,-18 2-3 15,-7 7-2-15,-18 11-5 0,-1 4-1 16,2 11-4-1,8 2-3-15,11-4-1 16,5-2-1-16,12-11 2 0,6-1 3 16,12-6 6-16,8-8 2 15,8-3 1 1,-2-7 4-16,6-3-47 0,-4-1-25 16,-3-4-29-1,-5 3-9-15,-10-3 43 16,-3 6 23-16,-8 4 24 15,3 4 5-15,-12 5 27 16,-7 1 12-16,-7 4 15 16,-11-1 2-16,-3 2-19 0,-2-2-9 15,-11-8-6-15,1-1-1 16,3-9 1-16,-1-11-1 16,15-3-7-16,4-3-5 15,11 0-12-15,5 7-8 16,8 6-5-16,3 11 6 15,8 10 10-15,3 10 8 16,1 17 9-16,1-1-4 16,-3 8-4-16,-1-3-3 0,0-10 1 15,3-3 2-15,-6-11-4 16,-3-4-26 0,-6-9-145-16</inkml:trace>
  <inkml:trace contextRef="#ctx0" brushRef="#br0" timeOffset="66062.1919">14841 16359 611 0,'4'-2'432'0,"5"2"48"15,-1 8-208-15,6 18-121 16,2 10-48-16,5 10-40 16,-1 2-2-16,2 0-11 15,-3-2-6-15,-4 4-12 16,-3-4-9-16,-5-2-114 15,-3-5-81-15</inkml:trace>
  <inkml:trace contextRef="#ctx0" brushRef="#br0" timeOffset="66233.3111">15129 16416 817 0,'-9'-6'464'15,"-8"-3"-46"-15,-4 13-140 0,-9 24-107 16,-2 8-47-16,-14 13-65 15,-4 5-22 1,-5-3-15-16,2 0-4 0,6 1-20 16,4-4-97-16</inkml:trace>
  <inkml:trace contextRef="#ctx0" brushRef="#br0" timeOffset="66718.6317">15146 16381 439 0,'-3'-3'333'0,"3"-1"-9"0,-6 8-99 16,5-4-41-16,0 3-93 15,-1 25-30-15,2 32-20 0,4-31-5 16,10-9-4 0,1-1 0-16,22-10 6 0,1-2 3 15,5-9-1-15,-2-9-1 16,-16-1-2-1,-5-5-6-15,-9 2-7 0,-4 2-19 16,-8-5-88 0,-6 1-72-16</inkml:trace>
  <inkml:trace contextRef="#ctx0" brushRef="#br0" timeOffset="66840.5101">15249 16230 514 0,'0'-3'365'0,"-3"-3"21"16,3 1-144-1,3 6-151-15,4 4-47 16,8 4-21-16,0 0-80 0</inkml:trace>
  <inkml:trace contextRef="#ctx0" brushRef="#br0" timeOffset="67424.0526">15508 16332 826 0,'4'-4'388'16,"5"-2"-142"-1,3 4-82-15,6 2-64 0,3 0-27 16,3 0-37 0,3-1-10-16,2-4-5 15,-2-3-1-15,-6 2 0 0,-2 1 0 16,-13 0-4-1,-7 0-6-15,-10 3-11 16,-5 2-5-16,-5 2-4 0,1 6 2 16,4 6-2-1,2 5-1-15,9 5 5 0,1 5 6 16,2 0 9 0,3 1 7-16,2-5 4 15,2-2-2-15,11-5-1 0,-2-5 2 16,6-7 5-16,1-10 1 15,5-7-1-15,0-10-3 16,3-1-9-16,-3-3-1 16,-8 2-3-16,-3 4-3 15,-7 6-5-15,-1 6-6 16,-6 5-10-16,1 9-1 0,-2 10 5 16,-1 3 7-1,1 5 9-15,-2-2 5 0,2-6 0 16,-2-6 2-16,2-7 10 15,1-10 1-15,3-8-2 16,6 2-3-16,0-9-9 16,3 0-3-16,2 3-3 15,1-5-2-15,2 10 9 16,1 6 4-16,-3 9 1 16,-2 11 3-16,-4 13-11 15,-3 3-5-15,-1 7-5 16,1 3-68-16</inkml:trace>
  <inkml:trace contextRef="#ctx0" brushRef="#br0" timeOffset="67893.4457">16147 16305 567 0,'12'-1'338'16,"8"1"-25"-16,12 0-176 16,5-2-31-16,2-1-57 15,-1-5-22-15,-7 0-11 16,-7 1-1-16,-6 0-2 16,-7 3-1-16,-5 0-3 0,-4-2-2 15,-4 0-2-15,-3 1-3 16,-3 5-11-1,0 3 6-15,-3 9 14 16,-2 3 11-16,0 4 14 0,5 3-6 16,7 5-12-1,2 1-6-15,13-1-2 16,2 1 1-16,12-5 0 16,2 1 15-16,6-12-92 0,4-1-94 15</inkml:trace>
  <inkml:trace contextRef="#ctx0" brushRef="#br0" timeOffset="68175.7092">16824 16389 405 0,'9'-3'297'0,"9"-2"8"0,-9 10-100 15,-8 4-34-15,-6 7-61 16,-6 3-16-16,-10 0-22 16,-4 0-2-16,-16-7-4 15,0-1-7-15,-3-11-19 16,5-6-10-16,9-8-7 15,5-8-4-15,11-7-8 16,6 2-7-16,5-2-13 16,7 1-5-16,9 11-5 15,-1 2 11-15,14 11 18 16,-2 10 12-16,-1 17 16 16,0 8-1-16,-2 18 7 15,1 2-1-15,-5-5-4 0,2-4-5 16,1-13-23-1,-3-7-79-15</inkml:trace>
  <inkml:trace contextRef="#ctx0" brushRef="#br0" timeOffset="68682.2181">17676 15593 780 0,'-17'3'335'0,"-19"18"-177"0,-5 14-64 16,-2 39-33-16,4 27-4 15,5 23 11-15,15 11-1 16,18 4-8-16,11-7-6 16,23-16-11-16,3-18-4 15,22-30-5-15,2-18-1 16,9-26-44-16,3-8-74 15</inkml:trace>
  <inkml:trace contextRef="#ctx0" brushRef="#br0" timeOffset="69233.5169">18083 16356 599 0,'1'-7'297'0,"5"-10"-95"0,0-1-16 16,-5-4-37-16,-6-4-14 16,-10-5-28-16,-1-2-14 15,-3 8-25-15,2 8-19 16,-3 10-22-16,1 8-10 16,0 13-17-16,2 5-6 15,15 13-3-15,0 0 1 0,11 2 8 16,6-1 4-16,1-10 5 0,7-5 4 15,-3-13 8 1,-1-6 3-16,-2-11 4 0,-1-4-3 16,-2-2-5-1,-2-2-4-15,-4 3-6 16,-5 2-2-16,-1 7-14 16,-5 2-8-16,-6 9-8 15,7 8-2-15,-6 8 4 16,7 5 8-16,6 5 6 15,-1 0 4-15,13-4 6 16,2-4 4-16,5-9-51 16,0-8-42-16,-2-7-148 15,-3-6-111-15</inkml:trace>
  <inkml:trace contextRef="#ctx0" brushRef="#br0" timeOffset="69626.0373">18270 16327 316 0,'0'0'198'16,"0"2"20"-16,1 4-31 15,-1-6-47-15,0 0-19 0,2 22-48 16,6 29-15 0,5-31-17-16,1 0 7 15,5-5 6-15,3-6 1 16,1-7 1-16,-3-6-6 16,-5-13-13-16,0 0-3 15,-2-4 4-15,-5-4-2 16,0 2-5-16,-5-1-5 15,0 6-21-15,2 6-8 0,-2 9-18 16,-2 4 0-16,-1 13 11 16,-1 5 12-16,2 19 20 15,2 3 4-15,-3 9 5 0,0 2-1 16,-4-5 3 0,-4 3-3-16,3-6-4 15,-7-7 22-15,-6-8 34 16,-4-9 11-16,-8-13 11 15,0-7-20-15,2-11-31 16,5-7-8-16,6-9-18 16,7-6-10-16,10 4-45 15,1-5-49-15,13 3-149 16,0 1-358-16</inkml:trace>
  <inkml:trace contextRef="#ctx0" brushRef="#br0" timeOffset="70194.3042">17776 16038 707 0,'18'-5'307'0,"9"-1"-129"16,23-1-76-16,8 6 10 15,18 5-4-15,9-1-16 16,8 5-33 0,3 1-21-16,-16-3-13 15,-16-2-3-15,-29-1 1 16,-13-3 1-16,-17-3 1 0,0 3-8 15,-3-10-12-15,-4-6-4 16,0 0-6-16,-4 0 1 16,-1 4 1-16,7 10-5 15,1 1-8-15,0-1-2 16,-1 2 17-16,0 0 10 16,2 3 27-16,6 18 9 0,5 31 8 15,-13-26 2-15,-2-6-10 16,-4-1-5-16,-2-7-18 15,5-3-72-15</inkml:trace>
  <inkml:trace contextRef="#ctx0" brushRef="#br0" timeOffset="70575.604">18881 16268 505 0,'-5'-2'308'0,"-2"-3"10"16,8 2-124-16,16-1-65 16,8 0-21-16,12 0-38 0,7 2-6 15,16 2-17 1,1-1-15-16,2 1-38 15,-2 1-73-15,-23 1-207 16</inkml:trace>
  <inkml:trace contextRef="#ctx0" brushRef="#br0" timeOffset="70754.774">18936 16359 794 0,'3'1'422'16,"5"4"-129"-16,15 0-72 16,-1-3-30-16,20 0-70 15,4-3-28-15,11-5-49 0,10-2-50 16,-3-3-358-16</inkml:trace>
  <inkml:trace contextRef="#ctx0" brushRef="#br0" timeOffset="71226.5621">19764 16116 632 0,'-16'0'325'0,"-14"1"-90"15,3 8-133-15,3 4-31 16,8 10-42-16,7 5-13 16,12 10-6-16,6 6 2 15,19 6 6-15,4-4 3 16,16-6 10-16,5-10 2 16,-5-25 54-16,-2-5 26 15,-13-23 41-15,-9-7 17 16,-7-10-28-16,-15-5-24 0,-16-5-49 15,-2 9-23 1,-19 2-37-16,0 5-2 16,2 16-140-16,-2 3-91 0</inkml:trace>
  <inkml:trace contextRef="#ctx0" brushRef="#br0" timeOffset="71724.9144">19511 15971 396 0,'0'-5'266'0,"6"3"44"0,7-5-67 0,18 6-55 15,11 0-9-15,24-2-39 16,8 4-20 0,3-1-40-16,-3 3-22 15,-18-3-29-15,-13-6-6 0,-18-2 0 16,-2-3-2-1,-18 3-14-15,-6 3-6 16,-11-1-11-16,-2 4-6 16,-5-4-7-16,4 1-5 0,3-2-3 15,-9-4 0-15,9 3 2 16,8 1-2-16,6 3 2 16,6 3 4-16,8 3 6 15,-3 3 6-15,1 7 13 16,-3 1 13-16,-4 11 21 15,0 1 11-15,-7-3 12 16,0 1 1-16,-3-9-11 16,-5-1-7-16,8 1-75 15,1-6 114-15</inkml:trace>
  <inkml:trace contextRef="#ctx0" brushRef="#br0" timeOffset="72215.4221">20152 15667 806 0,'15'-3'343'16,"15"3"-168"0,6 8-26-16,8 26-34 0,-3 22-11 0,1 39-16 31,-4 9-11-31,-18 14 10 0,-13-8-5 16,-9-11-29-16,-10-2-9 15,-14-20-25 1,0-9-4-16,-8-29-2 0,2-10 1 0,10-15-46 15,7-5-61 1,9-6-131-16,4 0-143 16</inkml:trace>
  <inkml:trace contextRef="#ctx0" brushRef="#br0" timeOffset="72395.1321">20833 16590 1216 0,'-3'0'579'0,"-1"-3"-193"16,-3 3-281 0,1 4-30-16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9T08:25:39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5049 1227 315 0,'-5'-7'164'0,"-5"-12"-10"0,-1-4-3 16,10 2 7-16,1 1 12 16,7 7-8-16,6 7-1 15,1 12-30-15,6 11-28 16,10 18-45-16,7 8-22 16,1 18-16-16,-1 0-7 0,-3 2-4 15,-6-2-2-15,-1-15-23 16,-3-3-58-1,-9-7-276-15</inkml:trace>
  <inkml:trace contextRef="#ctx0" brushRef="#br0" timeOffset="197.1668">5521 1172 798 0,'-10'-11'471'16,"1"-6"6"-16,-8 12-331 0,-7 10-31 15,-11 20-54-15,-16 10-16 16,-8 21-26-16,-4 9-6 16,6 7-8-16,9-4-20 15,14-11-105-15,6-11-62 16,14-14-186-16</inkml:trace>
  <inkml:trace contextRef="#ctx0" brushRef="#br0" timeOffset="503.5775">5387 1983 588 0,'8'7'319'15,"10"1"-19"-15,2 1-123 0,-3-12-23 16,-3-8 4-16,-5-7-5 16,1-6-12-16,-5-12-28 15,3-3-25-15,-3-15-42 0,-3-8-10 16,6-1-19-16,-4 0-10 16,5 11-10-1,5 10-3-15,-1 13-5 0,7 8-10 0,-3 7-145 16,1 1-128-1</inkml:trace>
  <inkml:trace contextRef="#ctx0" brushRef="#br0" timeOffset="646.1741">5480 1741 1007 0,'5'-4'405'0,"8"-1"-252"0,1-2-80 15,7 2-38-15,3 2-53 16</inkml:trace>
  <inkml:trace contextRef="#ctx0" brushRef="#br0" timeOffset="838.9094">5785 1371 1294 0,'8'-5'489'0,"18"-4"-360"15,8 1-79-15,16 3-43 16,-4 3-3-16,-2 2-19 16,-1 3-72-16</inkml:trace>
  <inkml:trace contextRef="#ctx0" brushRef="#br0" timeOffset="1001.4504">5871 1476 911 0,'-5'0'498'0,"3"-3"-103"15,5 3-229-15,-3 0-135 0,21 0-27 16,42 10-2-16,-25-8-33 15</inkml:trace>
  <inkml:trace contextRef="#ctx0" brushRef="#br0" timeOffset="1194.9087">6327 1213 1111 0,'-4'-12'580'0,"0"-5"-144"15,9 8-261-15,20 21-127 16,5 12-39-16,7 20-10 16,5 13-1-16,-6 6 2 15,-4 1 4-15,-5-12-236 16,-4-4-219-16</inkml:trace>
  <inkml:trace contextRef="#ctx0" brushRef="#br0" timeOffset="1364.3502">6742 1237 1328 0,'-16'1'546'15,"-23"5"-338"-15,-1 7-59 16,-1 10-78-16,1 4-22 16,1 10-30-16,4 0-9 15,2 3-39-15,2-1-78 16,2 4-295-16</inkml:trace>
  <inkml:trace contextRef="#ctx0" brushRef="#br0" timeOffset="1618.6146">6769 1647 1007 0,'1'2'508'16,"-1"2"-157"-16,-2 7-205 0,-4 7-50 15,-3 7-58-15,1 4-10 16,1 5-18-16,2-3-5 16,9-4-4-16,4-6-5 15,10-13-53 1,3-5-55-16,1-9-282 0</inkml:trace>
  <inkml:trace contextRef="#ctx0" brushRef="#br0" timeOffset="1771.9584">6830 1500 1528 0,'1'-4'612'15,"4"-5"-411"-15,-1-1-98 16,2 5-147-16,-1-1-121 16</inkml:trace>
  <inkml:trace contextRef="#ctx0" brushRef="#br0" timeOffset="2138.1703">7363 1237 920 0,'-5'2'443'16,"-1"9"-151"-16,-1 9-158 0,7 20-97 0,6 3-12 31,0 14-8-31,2-6-3 15,-4-8-2-15,0-4 29 16,3-14-202-16</inkml:trace>
  <inkml:trace contextRef="#ctx0" brushRef="#br0" timeOffset="2283.9785">7145 1427 737 0,'4'-3'414'0,"12"-6"-31"15,16 5-242-15,21-1-105 16,2 4-13-16,5 1-17 16,-2 1 1-16,-7 1-181 15</inkml:trace>
  <inkml:trace contextRef="#ctx0" brushRef="#br0" timeOffset="2648.7324">7770 1179 1232 0,'0'-2'547'16,"0"-4"-279"-16,2 12-156 0,-2-6-42 15,0 14-48-15,-7 52-4 0,1-18-5 16,4 0-1 0,6 0-4-16,8-7-2 15,9-11-1-15,2-7 1 16,3-9 1-16,0-10 0 15,-1-10 3-15,2-2 0 16,1-14-3-16,5-4 0 16,-2-6-2-16,-5-6 3 15,-12 0 9-15,-6 2 3 0,-14 10 0 16,-6 3-1-16,-6 14-5 16,0 5-4-16,-2 13-3 15,3 12-1-15,3 15-6 16,5 11 1-16,7 5 0 15,2 0 0-15,9-7 0 16,3-8-42-16,6-5-311 16</inkml:trace>
  <inkml:trace contextRef="#ctx0" brushRef="#br0" timeOffset="3099.1379">8331 1121 701 0,'0'-7'402'16,"7"-3"-81"-16,-3 4-94 0,-4 11-120 15,2 10-41-15,-8 18-23 16,-4 12 1-1,-1 20-3-15,-2 4-8 16,9-4-16-16,4-6-4 16,11-22-1-16,9-9 1 15,4-10 3-15,4-10-1 16,0-8 0-16,-5-4-3 16,-3-12-60-16,-4-1-60 15,-10-8-222 1</inkml:trace>
  <inkml:trace contextRef="#ctx0" brushRef="#br0" timeOffset="3245.3656">8306 1266 791 0,'17'-4'398'16,"14"-1"-137"-16,9-3-63 15,2 4-97-15,-5 2-36 16,-6-1-36-16,-9 3-38 0</inkml:trace>
  <inkml:trace contextRef="#ctx0" brushRef="#br0" timeOffset="65871.1157">1675 8697 398 0,'0'-1'224'0,"-1"-5"-27"15,1 2-16-15,-1 3-46 16,0-1-30-16,0 2-53 16,0 0-18-16,0 0-22 15,-1 0-5-15,1 0-2 16,-2 6 0-16,2 2 7 15,2-1 5-15,21 27 14 16,-8-32 9-16,-1-3 12 16,0-4 6-16,-1-4 13 31,-1-3 4-31,-7-3 22 0,-4 0 4 0,-6 3-11 16,-6-2-9-16,-6 4-36 15,-2 1-14 1,-2 5-27-16,4 5-8 0,3 6-11 0,1 4-1 15,11 8 2-15,-3-1 5 16,9 4 2-16,6-1 2 31,5-4 3-31,7-3 2 0,4-7 2 0,4-2 2 16,0-11 3-16,-2-3 3 16,-7-7 5-16,-7-5 0 15,-10 3 25-15,-6-1 5 16,-13 0 2-1,-4 3 2-15,-7 8-28 0,1 0-10 0,3 8-11 16,4 5-4-16,5-2-3 16,2 9-1-16,8 3 0 15,-2 0 1-15,8 4 3 16,6-1 1-16,6-1 2 16,7-2 1-16,-2-6 0 15,3-2 1-15,0-2 3 16,-2-9 2-16,-4-4 5 15,-4-5 1-15,-9-7 13 32,-4 4 8-32,-13 1 7 15,-6 2 0-15,-5 5-10 0,2 2-12 0,2 6-9 16,4 0-3-16,7 3-5 16,0 0 0-16,10 1-7 0,3 2 19 15,14 0-185-15,9 1-185 31</inkml:trace>
  <inkml:trace contextRef="#ctx0" brushRef="#br0" timeOffset="66461.4914">2572 8447 416 0,'2'0'309'0,"4"4"16"15,-8 0-63-15,-7 1-30 16,-8 2-52-16,-11-5-25 16,-15 1-65-16,-1 1-22 15,-9-4-30-15,6 0-16 16,9-4-14-16,6 2-5 15,13 1-11-15,7 1-13 16,11 1-24-16,5 5-1 0,17 5 7 16,0 8 9-1,13 6 25-15,4 1 2 0,-7 6 7 16,-4 1 3-16,-25 9 3 16,-10 3 1-16,-21 1-1 15,-1-2 0-15,2-10-1 16,5-5 0-16,12-14-3 15,5-5-3-15,10-6-3 16,3-4 0-16,14-2 1 16,6 0 3-16,15 2 2 15,4 2-2-15,0 3 0 16,1 1-2-16,-8-1-2 0,3-4-31 16,-5-2-246-1</inkml:trace>
  <inkml:trace contextRef="#ctx0" brushRef="#br0" timeOffset="66654.1676">2643 8702 943 0,'5'2'381'15,"15"4"-231"-15,7 1-54 16,3-1-32-16,2-1-19 0,0-2-25 15,-1-3-4-15,-5-1-46 16,-3-5-72 0,-7-1-310-16</inkml:trace>
  <inkml:trace contextRef="#ctx0" brushRef="#br0" timeOffset="66806.7457">2842 8693 634 0,'-7'3'330'0,"-4"7"-83"16,-1 1-40-16,5 5-64 0,4 1-31 15,2 5-50 1,1 4-20-16,4 1-26 16,1 2-5-16,2 0-7 0,2-5-26 15,-1 0-233-15</inkml:trace>
  <inkml:trace contextRef="#ctx0" brushRef="#br0" timeOffset="67254.4408">3150 8904 689 0,'1'-8'350'0,"0"-10"-92"15,-1-3-46-15,-2 4-44 16,-6 2-22-16,-5 3-37 16,-6 1-17-16,-4 3-35 15,0 3-17-15,2 8-28 16,-1 1-12-16,6 8-19 0,1 3-3 15,5 2 2-15,10 5 3 16,12 2 9 0,3 1 4-16,9-9 3 0,3-3 2 15,-2-9 2-15,5-4 1 16,-2-8 2 0,-2-7 1-16,-3-6 3 15,-5-3 2-15,-8 1 1 16,0 2 2-16,-5 3 12 0,1 6-4 15,1 12-6-15,-2 4-5 0,2 14-14 32,3 3 0-32,-1 2 2 0,0-1 2 15,5-3 0-15,0-4 1 16,1-7 2 0,2-2 2-16,3-12 26 15,-1-4 15-15,2-10 12 16,0-4-2-16,-9-2-24 15,0 0-24-15,-4 10-231 0</inkml:trace>
  <inkml:trace contextRef="#ctx0" brushRef="#br0" timeOffset="67816.7666">4417 8764 696 0,'0'0'312'0,"0"0"-121"0,-3 5-36 15,1-5-18-15,1 0-14 16,-8 9-37-16,-46 37-18 16,17-25-27-16,2-4-10 15,2-7-7-15,6-6-1 16,10-9-5-16,1-4-3 0,8-2-11 16,5-2-9-16,7-1-11 15,2-1-3-15,10 2 6 16,3 2 8-16,4 10 8 15,4 5 7-15,3 18 3 16,-3 8 1-16,1 7 1 16,-5 3-1-16,-5-4-4 15,-2-7-3-15,-7-5-117 16,1-5-220-16</inkml:trace>
  <inkml:trace contextRef="#ctx0" brushRef="#br0" timeOffset="67955.4871">4233 8495 1324 0,'-4'-4'508'0,"1"5"-384"16,3 6-72-16,0 8-56 0,11 7-51 16</inkml:trace>
  <inkml:trace contextRef="#ctx0" brushRef="#br0" timeOffset="68519.7335">4464 8432 908 0,'4'-1'348'0,"8"0"-235"16,11 3-57-16,7-2-25 16,7 0 2-16,5 0-7 15,-1-2-2-15,-11-1-3 0,-3 2 1 16,-13-2 9-16,-11 1 7 16,-2-3-1-1,-9 3-3-15,-8 2-18 0,2-3-12 16,-1 4-11-1,7 3-5-15,5 2-5 0,3 4 0 16,4 0 4 0,3 1 2-16,1-3 7 0,0-1 2 15,-2-3 2-15,0 2 1 0,-2 2 15 16,-1 3 6-16,1 6 8 16,-5 0 2-16,1 9-15 15,3 2-4-15,2 13-8 16,10 5-3-16,1 9-1 15,2 6-1-15,-11 0 2 16,-6 2 2-16,-13-10 5 16,-4-11 3-16,-9-7 6 15,-3-6 13-15,-3-11 37 16,-5-5 17-16,7-15 11 16,-3-13-11-16,15-12-48 15,4-3-25-15,12-8-36 16,9 0-5-16,7 1-1 15,10 5 8-15,3 10-82 16,1 9-76-16</inkml:trace>
  <inkml:trace contextRef="#ctx0" brushRef="#br0" timeOffset="68762.8974">4654 8726 994 0,'15'-2'411'15,"21"-3"-259"-15,8 3-43 0,12 2-70 16,-1 0-16-16,-5 1-86 15,-6 1-192 1</inkml:trace>
  <inkml:trace contextRef="#ctx0" brushRef="#br0" timeOffset="69254.5584">5098 8845 674 0,'-1'-4'344'15,"0"-3"-58"1,-4-1-98-16,-2 3-56 0,-4 0-18 16,-4 5-49-16,-5 5-21 15,5 10-24-15,-2 4-10 16,3 9-10-16,6 4-4 15,5-3 0-15,7-1 4 16,12-9 3-16,2-7 4 16,8-6 5-1,2-9 1-15,1-3 2 16,0-4 0-16,-9-6 0 0,-2 0 2 16,-8-5-1-16,-1 0 20 15,-4 1 10-15,-3 1-1 0,3 2-2 16,-4 6-27-16,0 11-18 15,4 5-4-15,-10 13-3 16,13 0 3-16,4 6 5 16,-1 4 1-16,15-5 1 15,-13-3 2-15,4-5 5 16,-4-11 20-16,8-5 29 16,2-5 10-16,0-14 3 15,-1 2-19-15,-2-6-30 16,-2 0-20-16,-6 5-182 0,0 1-199 15</inkml:trace>
  <inkml:trace contextRef="#ctx0" brushRef="#br0" timeOffset="69606.6821">5939 8914 749 0,'-3'5'325'15,"-5"2"-158"-15,-1 1-50 0,-9 4-32 16,0 1-9-16,-10 2-11 16,-7 5-5-16,-3-4-14 15,-5 0-4-15,6-4-9 16,1-9-3-1,4-9-3-15,6-5-2 0,9-9-9 16,4-4-8-16,9 2-16 0,4 0 7 0,11 3 23 16,5 8 8-1,10 9 19 1,4 3-1-16,4 11-12 16,4 9 0-16,-2 2-5 15,-1 4-5-15,-6-4-12 16,-7-4-45-16</inkml:trace>
  <inkml:trace contextRef="#ctx0" brushRef="#br0" timeOffset="70225.6875">6484 8787 699 0,'-5'22'299'16,"-3"10"-147"-16,11 16-92 0,4-1-5 15,12-11 8-15,8-2 2 16,6-18 7-16,3-9 4 15,-2-7-13-15,-7-10-4 16,-5-10-8-16,-5-2-5 16,-9-9-5-1,-4-1-5-15,-5-3-6 0,-5 3-1 0,-2 10-6 32,2 8-9-32,-1 16-11 0,2 9-5 15,8 19-7-15,0 7 6 0,14 14 2 16,2 1 1-1,-2-2 9-15,-5 0 9 16,-16-4 12-16,-10 1 6 0,-14-2 15 16,-5-3 6-1,-8-12 0-15,-1-7 0 16,3-19-14-16,-2-9-15 0,12-20-47 16,5-9-44-16,11-12-125 15,5-4-85-15</inkml:trace>
  <inkml:trace contextRef="#ctx0" brushRef="#br0" timeOffset="70413.4414">6841 8565 956 0,'0'-7'460'0,"0"-8"-163"15,-1 3-66-15,-1 16-106 16,-3 1-46-1,-4 19-69 1,-1 7-11-16,-4 7-48 16,4 8-97-16</inkml:trace>
  <inkml:trace contextRef="#ctx0" brushRef="#br0" timeOffset="70931.5541">6954 8823 842 0,'-4'-4'437'0,"3"3"-123"0,0 0-171 16,-1 0-46-16,1 1-63 15,0 0-17-15,-2 16-15 0,4 37 2 16,8-31 0 0,1-1 0-16,3-6 2 15,3-8 1-15,3-6 4 16,-3-2 0-16,3-10 2 16,-2 0 1-16,-4-11 1 0,0 0 0 0,-5 1 0 31,1 1 0-31,-5 6-3 0,-4 2 8 0,0 8-2 15,0 4-3-15,0 10-3 16,3 7-12-16,5 14-2 16,2 7-1-1,5 6 0-15,-1 2 1 0,-3 0-1 32,-8-2 3-32,-14 2 4 0,-10 0 6 0,-16-2 23 15,-1-3 10 1,-3-13 24-16,-1-7 17 15,12-16 13-15,5-6-21 16,9-17-27-16,3-7-22 16,6-6-37-16,1-6 3 15,4 2-85-15,5 5-78 16</inkml:trace>
  <inkml:trace contextRef="#ctx0" brushRef="#br0" timeOffset="98616.0755">7506 8923 477 0,'1'1'248'0,"3"10"-43"0,3 5-23 16,-5 7-41-16,0 1-25 16,-5-4-55-16,-4-3-15 15,1-2-71-15,-3-7-98 16</inkml:trace>
  <inkml:trace contextRef="#ctx0" brushRef="#br0" timeOffset="99155.4941">7878 8750 519 0,'2'0'264'0,"-1"5"-57"0,2 6-73 15,4 11-51-15,-7 4-11 16,2 6-23-1,0-2-8-15,5-5-8 0,-2-4-4 16,-2-12-4 0,-2-4 5-16,2-11-1 15,2-7 0-15,1-11-5 0,2-6-7 16,3-4-2 0,2 5 13-16,2 13 13 0,2 4-1 15,-2 12-1-15,-4 7-14 16,2 9-13-16,-3 7 0 15,-1 7-3-15,1-1-1 16,-2-1 0-16,1-4-14 16,0-4-173-16</inkml:trace>
  <inkml:trace contextRef="#ctx0" brushRef="#br0" timeOffset="99422.2637">8421 8711 946 0,'2'6'399'0,"2"8"-205"16,-4 4-47-16,3 17-43 0,1 4-28 15,5 7-49-15,1 0-9 16,1-9-8-16,-3-4-27 16,0-11-166-16,0-8-260 15</inkml:trace>
  <inkml:trace contextRef="#ctx0" brushRef="#br0" timeOffset="99778.5682">8634 8751 939 0,'-14'0'458'16,"3"0"-157"-16,-9 5-164 16,-2 2-46-16,5 4-51 15,-7 6-15-15,4 0-23 16,2 3-2-16,10 0-7 16,5-1-5-16,10-2-4 15,9-1 0-15,5-7 4 16,5 1 5-16,6-9 5 15,5-1-17-15,1-1-77 16,1-5-11-16,-7-2-8 16,-5-4 19-16,-4-2 81 15,-8-2 13-15,-7 2 67 0,0 2 30 16,-13 1 42 0,3 7 8-16,-3 6-45 0,-2 4-26 15,7 13-40 1,0 4-12-16,2 7-12 15,2 2-3-15,-1-9 10 16,1 1-59-16,4-6-152 16,-8-7-189-16</inkml:trace>
  <inkml:trace contextRef="#ctx0" brushRef="#br0" timeOffset="99897.7499">8822 8593 852 0,'-5'-4'435'0,"-4"-3"-69"0,7 7-340 16,-4 1-179-16</inkml:trace>
  <inkml:trace contextRef="#ctx0" brushRef="#br0" timeOffset="100271.492">9008 8751 902 0,'2'-1'406'0,"4"5"-178"0,1 5-60 16,0 13-72-16,2 10-22 15,-1 7-39-15,0 2-7 16,2-8-8-16,-7-8-3 16,12-12 1-16,2-8 3 15,7-13 9-15,8-6 6 16,-4-15 4-16,-3-7-1 15,-10-1-10-15,-2 1-5 16,-9 11-135-16,2 11-144 16</inkml:trace>
  <inkml:trace contextRef="#ctx0" brushRef="#br0" timeOffset="100548.5576">9345 8814 989 0,'0'1'461'0,"3"8"-172"16,0 4-107-16,-2 9-86 16,-1 4-16-16,2 0-32 15,-2-1-17-15,-2-6-14 16,2-6-3-16,0-7-2 16,3-7 3-16,4-14 1 15,2-1 1-15,1-14-3 16,3 0-6-16,7 2-7 0,-1 0-3 15,3 10-5-15,-2 5 0 16,-4 13 1-16,-4 11 1 16,-5 13 2-16,1 7 0 15,-5 9-32-15,-1-1-78 16</inkml:trace>
  <inkml:trace contextRef="#ctx0" brushRef="#br0" timeOffset="100893.1973">9854 8770 955 0,'-5'-6'446'0,"-6"-1"-205"16,-2 3-64-16,-9 9-95 16,-1 8-45-16,2 12-42 0,5 4-9 15,19 9-4-15,1 0 5 16,10-9 13-16,1-7 6 16,-4-12 15-16,2-10 17 15,-2 2 30-15,-5-4 8 16,-10-7-1-16,4 2-17 15,-14-8-36-15,-1 0-14 16,6 3-108-16,-6 1-87 0</inkml:trace>
  <inkml:trace contextRef="#ctx0" brushRef="#br0" timeOffset="101206.9441">9837 8841 792 0,'13'2'455'15,"7"-1"-98"-15,3 4-127 16,-1 6-44-16,-5 3-72 15,-2 2-24-15,-3 2-38 16,-6-4-12-16,-2 0-19 16,0-10-4-16,-1-4-7 15,2 2-6-15,-5-4-30 16,0 1-13-16,9-18-26 0,41-41-4 16,-27 31 23-1,-2 4 8-15,4 12 18 16,-6 5 14-16,1 14 31 15,-2 9 24-15,-7 13 33 16,-1 10 17-16,-8 9-1 16,0-2-14-16,-2-10-21 0,-2-4-22 15,0-10-135-15,-1 3-331 16</inkml:trace>
  <inkml:trace contextRef="#ctx0" brushRef="#br0" timeOffset="104979.2424">2402 9546 262 0,'-5'-3'103'0,"-3"0"-61"0,3 3 1 16,3 0-7-16,3 1-11 0,-1-1-24 15,0 0-6-15</inkml:trace>
  <inkml:trace contextRef="#ctx0" brushRef="#br0" timeOffset="105458.9546">2491 9518 614 0,'-14'-1'283'15,"-12"-1"-119"-15,0-2-82 16,3 5-22-16,4 6-38 15,5 5-18-15,10 9-17 16,4-3-1-16,10-1 3 16,8 3 5-16,7-11 6 0,1-2 4 15,0-5 8 1,-3-1 3-16,-12-2 8 0,-3 0 3 16,-9 1 25-1,-7 0 4-15,-7 2-4 16,-7 5-3-16,-3 7-31 15,1 3-9-15,6 10-13 16,9-3-5-16,15 3-5 16,8-3 2-16,16-6 7 0,7-4 5 15,2-10 7-15,-1-5 4 0,-5-11 5 16,0-3 3 0,-9-5 6-16,-2-4-1 0,-11 0 31 15,-6-1 12 1,-5 3 25-16,-2 3 9 0,-6 11-39 15,1 5-23 1,1 7-44-16,-1 9-15 16,3 4-1-16,4 4 6 15,5 3 11-15,2 2 4 0,5-4 7 16,-4-1-37-16,2 1-136 16,0-1-262-16</inkml:trace>
  <inkml:trace contextRef="#ctx0" brushRef="#br0" timeOffset="105598.0327">2695 9432 1045 0,'-5'-6'406'0,"-7"-7"-273"16,8 10-111-16,3 0-14 15,2 8-199-15</inkml:trace>
  <inkml:trace contextRef="#ctx0" brushRef="#br0" timeOffset="105756.6352">2808 9616 726 0,'8'8'361'16,"8"13"-107"-16,-1 0-64 16,-3-1-68-16,1 0-22 15,-1-8-19-15,0-6 0 0,3-7-10 16,-2-6-10-16,-1-4-29 15,-2-3-29-15,-3 0-127 16,1 0-151-16</inkml:trace>
  <inkml:trace contextRef="#ctx0" brushRef="#br0" timeOffset="106192.1203">3338 9587 747 0,'-8'13'358'0,"-12"18"-136"0,-1 5-48 16,-3 1-71-16,-2-3-23 16,4-7-29-16,-4-6-12 0,9-17-30 31,2-5-32-31,8-17-68 16,3-8-30-16,6-5-5 0,3 0 25 15,3 1 56-15,4 5 29 16,2 11 39-1,2 6 11-15,5 11 31 0,-2 8 7 16,-7 9-1-16,0 2-3 16,-1 5-23-16,2-2-13 15,5-4-13-15,2-2-3 16,0-11 2-16,1-5 7 16,0-11 7-16,3-8 2 0,-4-12 0 15,-3-2 2-15,1-5-9 16,-5 4 0-16,1 12 11 15,-3 1 0-15,-2 18-2 16,-3 7-3-16,-6 12-18 16,5 10-9-16,-1 7 0 15,3 4-3-15,8 0-97 16,1-4-149-16</inkml:trace>
  <inkml:trace contextRef="#ctx0" brushRef="#br0" timeOffset="106998.1297">4497 9590 484 0,'-13'-7'284'16,"-8"-5"-62"-16,-4 5-84 0,-4 6-31 16,4 5-64-16,0 5-24 15,13 6-33-15,8 3-10 16,15 3-4-16,6 0 7 15,14-3 16-15,0-3 7 16,4-7 8-16,-5-6 5 16,-14-7 8-16,-2-2 5 15,-12-4 4-15,-4 2-3 16,-8 2-10-16,-6 2-9 0,-13 3-12 16,5 6-5-16,2 5-8 15,2 5-2-15,12 4-5 16,4 3 0-16,5 0 4 15,12 1 4-15,9-4 8 16,-1-2 4-16,9-6 5 16,-4-5 3-16,-2-6 4 15,0-6 2-15,-3-3 3 16,1-4 1-16,-1-2 2 16,-3-1 1-16,-6-2-1 15,-6 1 0-15,-9 3-1 16,-1 5 1-16,-2 7-10 0,0 6-7 15,3 8-12-15,2 3-7 16,4 6 3-16,4 1 3 16,7 0 9-1,0 0 1-15,2-7 8 0,-1-5 16 16,5-9 40-16,2-8 20 16,-1-11 20-16,2-3-4 0,-11-2-27 31,-7 0-17-31,-8 3-56 15,-4 4-74-15</inkml:trace>
  <inkml:trace contextRef="#ctx0" brushRef="#br0" timeOffset="107330.1533">4981 9663 908 0,'-4'7'345'15,"0"12"-250"-15,-1 4-35 16,6 2-29-16,2 6-8 0,5-4-13 16,8-4 0-16,3-8 29 0,4-11 11 15,0-12 48 1,0-8 17-16,-2-11-6 16,0-6 2-16,-6-7-32 15,-7-3-10-15,-11-4-11 16,-14-3-9-16,-14-5-15 15,-7 1-11-15,-3 8-21 16,2 9-8-16,5 24-21 16,10 13-7-16,10 14-11 15,5 4 4-15,15 9 10 16,12 3 8-16,13-2-9 16,8 0-79-16</inkml:trace>
  <inkml:trace contextRef="#ctx0" brushRef="#br0" timeOffset="107719.8017">5327 9654 972 0,'-6'-1'428'16,"-7"-1"-216"-16,3 4-62 0,1 6-79 15,3 6-25-15,6 7-27 16,4-1-4 0,8 6 6-16,4-3-2 0,7-1 1 15,0-3 4-15,-1-9 23 16,1-4 7-16,-6-9 6 0,-4-6-4 0,2-6-19 16,-6-5-7-1,3 1-62 1,-9-6-56-16,-6 1-129 0,2 1-77 15,-10-2-82 1,8 2 46-16,-5-5 159 16,-3-3 129-16,1 0 218 15,1 2 55-15,3 9 54 16,4 10-18-16,-2 3-67 16,5 1-57-16,3 11-111 0,-4 3-32 15</inkml:trace>
  <inkml:trace contextRef="#ctx0" brushRef="#br0" timeOffset="108242.8057">5646 9636 821 0,'-4'-3'378'0,"3"7"-192"16,6 9-82-16,16 23-89 0,8 11-12 16,9 17 13-1,0 8-2-15,-5-3 3 0,-10 0 0 16,-19-13 2-16,-10-9-12 15,-20-14-10-15,-5-12-10 16,-3-17-28-16,-4-12 1 16,5-22-2-16,8-8 6 15,8-19 37-15,11-7 27 16,16-5 43-16,9-2 10 16,12 13-9-16,3 8-17 15,5 21-40-15,-3 11-12 16,-1 11-32-16,-2 7-67 15</inkml:trace>
  <inkml:trace contextRef="#ctx0" brushRef="#br0" timeOffset="108563.0886">5991 9775 813 0,'9'1'385'15,"9"2"-171"-15,5 0-80 0,5-4-19 16,0-1-39-16,-4-4-11 15,-1-7-13 1,-8-1-3-16,-6-8-4 16,-2 2-3-16,-15-3-8 0,-4 0-8 15,-11 4-16 1,-7 2-10-16,2 6-22 0,0 11-9 16,1 13-15-1,7 11 4-15,2 16 6 0,5 1 3 16,13 12 9-1,2 2 3-15,8 4 13 0,6-2 12 16,2-9 17 0,-2-4 0-16,1-14 0 0,-2-2-6 15,-1-11 1-15,-1-7-45 16,-3-10-271-16</inkml:trace>
  <inkml:trace contextRef="#ctx0" brushRef="#br0" timeOffset="108863.4215">6535 9735 726 0,'-12'9'404'0,"-11"7"-49"16,-4 4-224-16,-2 1-37 15,1-6-42-15,2-5-14 16,-1-11-9-16,0-7-18 0,4-13-50 15,11-2-19 1,12-2-23-16,8-2 7 0,18 7 33 16,1 4 25-16,3 10 39 15,-2 8 18-15,-8 13 18 16,0 8-8-16,-7 9-18 31,-1 6-10-31,1 2-8 0,-3-2-10 0,8-10-227 16</inkml:trace>
  <inkml:trace contextRef="#ctx0" brushRef="#br0" timeOffset="109066.2077">6591 9565 1134 0,'0'3'424'0,"6"10"-312"16,4 9-68-16,5 15-27 15,2 12 7-15,-8 14 22 0,-1 7 3 16,-6 9 1-16,-2-3-8 16,0-15-27-16,-2-8-3 0,1-23-67 15,1-8-49 1</inkml:trace>
  <inkml:trace contextRef="#ctx0" brushRef="#br0" timeOffset="109798.956">6914 9857 863 0,'6'-2'348'0,"10"-6"-214"0,7 0-68 16,9 1-37-16,3-1-13 15,2 4-9-15,-6 4 2 16,-8 0-76 0,-10 0-37-16,1-3-43 0,-4-4-8 15,-2-4 83-15,6 0 43 16,-11-1 73-16,0 1 22 15,0 3 47-15,-1 5 8 16,-1 7-18-16,-1 4-1 0,0 8-34 16,-4 3-13-16,-1 0-7 15,1-4-12-15,1-10-7 16,3-6-1-16,6-13-5 16,6 0-2-16,3-9-12 15,2 0-4-15,4 3 7 16,1 1 10-16,2 11 24 15,-2 6 8-15,-3 10 4 16,-4 9 2-16,0 8-1 16,-2 8-5-16,-3 7-10 15,-2-5-12-15,-5-4-90 16</inkml:trace>
  <inkml:trace contextRef="#ctx0" brushRef="#br0" timeOffset="111972.7026">6928 9682 232 0,'-1'-13'195'0,"0"-10"21"16,1 3-25-16,2 3-4 15,1 6-19-15,2 5-23 16,-4 9-22 0,4 10-4-16,3 16-16 15,-4 9-1-15,7 24-3 0,-5 8-18 16,-5 9-26-16,2-2-2 16,-4-19-21-1,7-6-43-15,6-21-214 0</inkml:trace>
  <inkml:trace contextRef="#ctx0" brushRef="#br0" timeOffset="112548.1169">7782 9668 305 0,'-2'-1'156'0,"-2"1"-33"16,0 0-76-16,3 0-7 0,0 0 1 15,-1-1 2-15,1-1 18 16,1 1-1-16,0 0 22 16,0 0 11-16,0 0-6 15,0 0-6-15,13 8-22 16,24 54-13-16,-25 7 2 15,-2 3 2-15,-3 2-6 16,2-4 1-16,-5-23-15 16,1-4-25-16,-3-18-66 15,-3-7-53-15</inkml:trace>
  <inkml:trace contextRef="#ctx0" brushRef="#br0" timeOffset="112700.2032">7828 9812 936 0,'11'4'324'0,"12"5"-295"0,7 0-13 16,8 1-42-16,4-3-89 16</inkml:trace>
  <inkml:trace contextRef="#ctx0" brushRef="#br0" timeOffset="113044.4576">8266 9656 783 0,'-8'-4'392'0,"-10"-10"-127"15,-3 1-71-15,0 6-101 16,-1-1-37-16,5 8-56 16,-4 7-16-16,10 7-8 15,9 5 0-15,5 0 12 0,13 1 7 16,3-4 4-16,-2-2-5 15,5-7-44-15,-5-3-24 16,-5-5-20 0,-3 0 3-16,-14-1 38 15,-4-1 24-15,-9 2 20 16,-5-1 5-16,-4 3 6 0,3 2 6 16,4 6 15-16,6 2 8 15,10 3 29-15,3 3 7 0,9 4 12 16,9-1 6-1,11-1-9 1,3-2-6-16,9-6-20 16,-1-3-11-16,-3-8-90 0,-1-2-153 15</inkml:trace>
  <inkml:trace contextRef="#ctx0" brushRef="#br0" timeOffset="113643.323">9022 9667 448 0,'-15'-1'280'0,"-15"1"-36"15,-2 4-74-15,7 5-119 0,7 5-30 16,10 6-21 0,6 4 0-16,20 4 3 15,8-1 5-15,15-3 2 16,2-7 4-16,-6-9 25 0,-6-5 26 16,-17-7 53-16,-9-1 7 15,-17-5-20 1,-7-2-26-16,-12 2-57 15,1-3-11-15,5 3-58 0,8-2-76 16</inkml:trace>
  <inkml:trace contextRef="#ctx0" brushRef="#br0" timeOffset="113815.1444">9125 9653 813 0,'21'-1'356'0,"17"0"-177"15,12-3-101-15,0 7-22 16,-2-3-25-16,-9 0-5 16,-5 1-7-16,-1-1-25 15,-10-1-126-15,-4-2-77 16,-14 0-188-16</inkml:trace>
  <inkml:trace contextRef="#ctx0" brushRef="#br0" timeOffset="113963.2125">9369 9624 363 0,'-7'7'249'0,"-6"3"-9"0,9 10-63 16,-6-2-31-16,10 7-24 0,8 1-15 16,-2 0-39-16,8 1-18 15,-5-4-27 1,-4-3-3-16,3-7-79 0,8-5-176 0</inkml:trace>
  <inkml:trace contextRef="#ctx0" brushRef="#br0" timeOffset="114231.2251">9820 9708 696 0,'-6'12'356'16,"-4"9"-117"-16,-12 0-100 0,3 3-40 16,-5-7-49-16,-2-4-13 15,2-10-15-15,-4-4-12 16,5-8-46-16,4-5-16 15,7-2-11-15,3-2 9 16,9 2 38-16,3 2 16 16,8 4 24-16,4 5 11 15,3 9 18-15,3 4-1 16,1 10-3-16,0 2-6 16,-1 6-9-16,-4 2-6 15,-2 0-7-15,2-1-16 16,-4-10-177-16</inkml:trace>
  <inkml:trace contextRef="#ctx0" brushRef="#br0" timeOffset="114555.4668">9943 9693 697 0,'-3'10'294'0,"-4"7"-147"16,4 4-51-16,11 4-20 15,4 1 5-15,7-1 17 16,4-2 7-16,-4-12 6 16,6-8 0-16,3-13-13 15,-1-9-9-15,7-12-17 16,-9-3-6-16,-6-5-16 16,-10-1-8-16,-15-9-6 0,-10 4-8 15,-21-2-13-15,-2 1-10 16,-6 16-10-16,-1 5-9 15,9 19-15-15,3 9-4 16,14 13-5-16,6 6 1 16,18 7 10-16,9 0-6 15,17-5-78-15,9 1-77 16</inkml:trace>
  <inkml:trace contextRef="#ctx0" brushRef="#br0" timeOffset="115274.9286">10405 9583 555 0,'-9'-5'287'0,"-10"-3"-68"0,3 7-73 15,5 4-65-15,3 4-23 16,6 6-32 0,6 1-9-16,6 1-3 0,4-1 2 15,9 1 1-15,-1-5 0 16,-4-3 1-16,0-1 2 16,-10-6 7-16,-5 0 3 0,-6-4-8 15,-8 2-5 1,-12-1-13-16,-3 3-5 0,-3 4-2 15,3 4-2-15,7 2-2 16,4 1-2 0,6 0-1-16,3 1 4 0,10 3 8 15,3 0 3-15,9-1 6 16,4 1 0-16,3-4-2 16,6 0 0-16,-1-7-14 15,1-3-22-15,-3-4-44 16,0-3-15-16,-2 1 11 15,-3-1 21-15,-3 0 54 16,-3-1 32-16,0 0 29 16,-1 1 6-16,3 6-2 15,-1-2-16-15,2 2-22 16,0-1-8-16,3 2-8 16,-3 1 2-16,0-1 7 15,-6-1 5-15,0-8 4 16,-1 4-1-16,-6-7-4 15,5 1-1-15,-6-2 2 0,-3-3 4 16,-3 3 0 0,-9-3-4-16,-8 1-11 0,-1 4-11 15,3 8-22 1,-4 2-2-16,3 12-8 0,4 4 1 16,2 8 9-16,5 4 0 15,6 6 8-15,1 6 5 16,2 2 6-16,4 3 1 15,0-3 3-15,0-4 1 16,-1-10 0-16,1-7-52 16</inkml:trace>
  <inkml:trace contextRef="#ctx0" brushRef="#br0" timeOffset="115625.3147">10923 9678 727 0,'9'0'376'0,"8"0"-99"0,3 1-90 16,0 9-91-16,-6-1-29 16,-9 5-32-16,2 1-3 15,-8 0-1 1,-2-1 0-16,2-8-3 0,-5-1 0 15,4-6-10-15,2-4-15 16,2-5-21-16,8-4-12 16,4-2-3-16,1-2 8 15,5 5 10-15,0 5 2 16,-1 8 2-16,0 4 0 16,-2 6 10-16,-2 1 4 15,-2 5 4-15,-4 2 1 16,-3 0-1-16,-3-1 7 0,-5-1-141 15</inkml:trace>
  <inkml:trace contextRef="#ctx0" brushRef="#br0" timeOffset="115787.8966">11127 9373 1362 0,'-1'-7'578'0,"-2"-6"-357"15,3 11-88-15,-1 15-111 0,2 10-23 16,3 12-24-16,-1 8-95 16</inkml:trace>
  <inkml:trace contextRef="#ctx0" brushRef="#br0" timeOffset="116571.7462">2239 10341 580 0,'0'0'270'0,"3"1"-99"15,5 3-46-15,10-1-31 16,9 2-11-16,15-2-27 0,9-3-9 16,4-5-21-16,-5-2-4 15,-17-3 0-15,-7 2 2 16,-14 3 4-16,-2 1 1 16,-13 2-10-16,-7 0-6 15,-7 5-13-15,-8 4-9 16,-1 8-3-16,-1 3-1 15,2 7 1-15,4 3-3 16,11 7 0-16,2 4-2 16,12 0 1-16,10-4 5 0,13-7 9 15,4-3 4-15,10-11-2 16,3-4-65 0,8-11-212-16</inkml:trace>
  <inkml:trace contextRef="#ctx0" brushRef="#br0" timeOffset="116830.7685">2933 10446 567 0,'4'-2'368'16,"5"-4"-48"-16,-13 10-106 16,-5 6-43-16,-12 13-78 15,-8 5-17-15,-8 3-36 16,-1 1-12-16,0-10-2 16,5-7 0-16,6-10-1 15,4-9-1-15,5-7-15 0,3-7-5 16,8-1-12-16,3-3-5 15,8-1-3-15,9 5 1 16,5 7 9-16,6 7 1 16,3 16 5-16,0 4 0 15,5 6-1-15,0 3 2 16,3 0 5-16,-2 0-62 0,-3-3-276 16</inkml:trace>
  <inkml:trace contextRef="#ctx0" brushRef="#br0" timeOffset="117004.6542">3121 10393 986 0,'4'1'430'16,"3"5"-197"-16,5 14-161 16,7 6-33-16,-1 12-7 15,2 4-3-15,-5-2-6 16,1 5 13-16,-2-6-141 15,-2-8-96-15</inkml:trace>
  <inkml:trace contextRef="#ctx0" brushRef="#br0" timeOffset="117171.8815">3279 10484 667 0,'-2'-14'430'0,"-9"-11"15"15,3 10-148-15,-5 13-131 0,-6 10-47 16,-4 17-68-16,-6 4-19 15,-5 12-12 1,-1 3-4-16,-3 0-7 0,7 4 5 16,4-5-113-16,-2 0-110 15</inkml:trace>
  <inkml:trace contextRef="#ctx0" brushRef="#br0" timeOffset="117588.353">3401 10414 938 0,'-2'-1'446'15,"-1"-3"-190"-15,1 9-155 16,2-5-43-16,0 3-50 0,3 20-1 15,12 34 5 1,-4-36 1-16,4-2 3 0,7 1 0 16,-5-11 4-16,8 1 4 15,1-7 5-15,-6-4 4 16,2-12 1-16,-4 3-1 16,-3-9-25-16,-1 1-38 15,-7-3-90-15,-5-3-60 16,-7-3-125-16,-3-5 4 15,-7-4 83-15,-1-7 90 16,2 2 235 0,3 2 91-16,3 10 99 15,3 8 10-15,-2 11-52 0,2 5-55 16,3 6-124-16,0 5-45 16,8 9-47-16,-2 7-98 15</inkml:trace>
  <inkml:trace contextRef="#ctx0" brushRef="#br0" timeOffset="118345.9013">3817 10360 785 0,'2'2'306'0,"6"3"-178"0,8 3-49 15,12-1-15-15,5-3-1 16,6-3-26-16,-2-3-8 16,-8-4-5-16,-3-1-1 15,-11 4-2-15,-4-1-5 16,-14 7-11-16,-8 3-5 0,-14 4-6 15,-1 5 1-15,-1 2 1 16,2 5 0-16,10 1-4 16,0 0-3-1,14 1 8-15,3-3 3 0,12-2 10 16,6-2 6-16,4-6-1 16,3 0 2-16,-2-8 1 15,-1-3 2-15,0-3 2 16,-4-4 0-16,-4-5-2 15,-1 1-2-15,-2-4-9 16,2-1-7-16,-3 2-7 16,1 2-6-16,-6 9-10 15,-1 7 2-15,-4 8 7 16,-2 9 6-16,-3 2 13 0,-1 0 5 16,0-2 1-16,0-10-1 15,4-5 1-15,0-5 6 16,4-6 1-16,-4 4 0 15,0 0-4-15,8-15-5 16,19-35-10-16,-12 31-1 16,4 3 0-16,0 6 10 15,2 6 8-15,-2 8 4 16,-6 7 10-16,-3 5-5 16,0 6-5-16,-1-2-1 15,2 3 0-15,2 1-48 0,-1-7-193 16</inkml:trace>
  <inkml:trace contextRef="#ctx0" brushRef="#br0" timeOffset="118772.4856">4488 10398 1003 0,'6'1'404'0,"8"0"-260"16,10-1-31 0,5-1-37-16,5-1-20 0,-1-2-27 15,3 2-5 1,-14-2-6-1,-3-3-2-15,-12 3-7 0,-7-2-8 0,-3 1-10 16,-9 4-5-16,-3 4 0 16,-6 2 2-16,1 8 3 15,-1 2 1-15,6 5 7 16,5 4 1-16,5 1 8 16,5 3 2-16,11 2 0 15,6-4 0-15,7-5-1 16,6-4 0-16,2-5 3 15,3-5 2-15,6-6-49 16,-1-3-64-16</inkml:trace>
  <inkml:trace contextRef="#ctx0" brushRef="#br0" timeOffset="119087.2646">5079 10480 503 0,'1'-2'313'15,"0"2"-5"-15,-1 0-70 16,0 0-93-16,-1 0-36 15,0 0-50-15,-9 19-17 16,-21 27-15 0,13-28-2-16,2-1-9 0,-5-7-1 15,-3-5 2-15,8-2 1 16,-5-5-17 0,5 1-10-16,4-10-17 0,-3-2-4 15,13 1 3-15,1-7 4 16,13 7 3-16,3 4-1 15,3 3 16-15,1 6 10 16,-1 8 22-16,2 1 12 16,-8 3 15-16,3 6 5 15,-2-4-7-15,-5 1-6 0,7-1-18 16,-3-5-8-16,-1 1-69 16,0-3-68-1</inkml:trace>
  <inkml:trace contextRef="#ctx0" brushRef="#br0" timeOffset="119362.6325">5485 10480 1087 0,'0'0'493'16,"0"-4"-219"-1,-2 3-162-15,2 1-45 16,0 0-46-16,0 0-13 16,0 0-7-1,0 0 7-15,0 0-86 0,0 0-89 0</inkml:trace>
  <inkml:trace contextRef="#ctx0" brushRef="#br0" timeOffset="119646.363">5519 10662 670 0,'0'-4'419'16,"7"4"-45"-16,-7-5-95 16,2 5-32-16,2 0-69 15,-4-2-36-15,0 1-38 16,-1 1-18-16,-1 0-32 15,1 0-13-15,0 0-31 16,1 0-55-16,0 0-539 16</inkml:trace>
  <inkml:trace contextRef="#ctx0" brushRef="#br0" timeOffset="205280.2287">3065 11996 222 0,'1'-2'99'15,"-1"0"-44"-15,3 2-12 0,-3-1-13 16,0 1-5-16,0 0-11 16,0 0-6-16</inkml:trace>
  <inkml:trace contextRef="#ctx0" brushRef="#br0" timeOffset="205843.7965">3091 12005 353 0,'-1'-2'233'0,"0"0"7"0,-3-6-49 16,7-6-59-16,4-5-26 15,8-12-24-15,7-2-3 16,1 1 9 0,-3 6 4-16,-6 11-13 0,-3 7-15 15,-7 11-29-15,-2 10-8 16,-2 9-5-16,-3 6 0 16,1 13-8-16,-1 0-7 0,8 3-7 15,3-4 1 1,11-5 1-16,-2-7 2 15,2-10 5-15,3-2 3 16,3-11 6-16,6-6 4 16,2-14 5-16,3-5 0 15,-5-6-1-15,-2-8-3 0,-7-3-5 16,-7-2-1-16,-7-1-4 16,-2 6-2-16,-6 10-2 15,-3 5 4-15,0 8 8 16,-4 3 2-16,2 5-3 15,1 3-6-15,-2 5-18 16,5 7-6-16,-3 10-1 16,3 8 1-16,3 10 3 15,6 5 5-15,4-3 1 16,-2-4 0-16,6-6 5 0,4-2-1 16,1-13-2-1,2-5-71-15</inkml:trace>
  <inkml:trace contextRef="#ctx0" brushRef="#br0" timeOffset="207131.3096">3734 12101 635 0,'-2'-3'321'0,"-1"0"-108"15,-1 2-57-15,3 1-77 0,0 0-31 16,2 13-36-16,9 39-4 15,0-30-4-15,4-2-1 16,5-5 5-16,2-4 3 16,9-10 9-16,-4-4 3 15,-5-11 5-15,3-2 0 16,-13-6-1-16,-4 3-3 16,-7 2-10-16,-10 4 4 15,1 11-1-15,-1 6 0 16,1 10 0-16,4 8-7 15,4 10-12-15,3 6-8 0,6 9 0 16,1 5 2-16,3 5 24 16,-7-2 15-1,-7-8 28-15,-1-6 14 0,-19-16 16 16,-2-8 16 0,-11-12 12-16,0-10-8 0,1-12-28 15,5-5-24-15,14-9-37 16,3-5-14-16,15-2-35 15,10 0-61-15</inkml:trace>
  <inkml:trace contextRef="#ctx0" brushRef="#br0" timeOffset="209801.7218">4295 11926 511 0,'8'-2'285'16,"20"1"-28"-16,6-4-111 0,20 5-68 15,5 2-27-15,2 0-31 16,0 4-7-16,-12-2-77 16,-7-4-136-16</inkml:trace>
  <inkml:trace contextRef="#ctx0" brushRef="#br0" timeOffset="210027.3672">4335 12074 643 0,'6'0'336'16,"3"3"-92"-16,14-5-79 15,14 3-21-15,8 0-40 16,6 1-22-16,3 1-18 15,-8-2-10-15,-9-1-8 0,-7 0 9 16,-12-1-290-16</inkml:trace>
  <inkml:trace contextRef="#ctx0" brushRef="#br0" timeOffset="210688.4546">5097 11992 759 0,'8'-1'331'0,"14"-2"-155"0,6 5-25 16,21-1-40-16,10-1-27 15,10 0-49-15,1-5-11 0</inkml:trace>
  <inkml:trace contextRef="#ctx0" brushRef="#br0" timeOffset="211163.4068">5623 11971 418 0,'3'-2'214'0,"8"-8"-46"0,5-3-23 16,2-10-29-16,5-5-15 16,-5-3-2-16,-1-3 12 15,-2 1 32-15,-8 2 2 16,-4 9-15 0,-4 4-14-16,-2 11-44 15,-1 3-25-15,-3 10-42 16,3 8-16-16,-1 8-13 15,2 8 5-15,3 8 5 16,2 2 4-16,3 6 5 16,-1 2 4-16,1-9 3 0,-2-2 2 15,-2-10 6-15,-3-6 0 16,-8-6 3-16,-4-1 3 16,2-13-1-1,7-1 1-15,-1 1-7 16,-11 2-8-16,8-6-11 0,9-6-9 15,22 1-6-15,7-1 3 16,13 5 6-16,3 2-7 0,-4 4-112 16,-3 3-281-16</inkml:trace>
  <inkml:trace contextRef="#ctx0" brushRef="#br0" timeOffset="211752.1814">6277 11696 865 0,'2'0'395'16,"-8"-2"-186"-16,-4-2-64 15,-5 1-81-15,-8-4-27 16,1 7-28-16,-2-4-5 0,-8 4-7 15,2 0-6-15,-5 5-6 16,1 2 1-16,5 3 3 16,5 4 2-16,7 3 2 15,4 2-3-15,4 6-3 16,2 2 1-16,5-1 5 16,2 2 3-16,6-5 4 15,1-5 4-15,10-5 5 16,5-5 4-16,4-9 0 15,3-6 0-15,8-2-6 16,1 2-4-16,8 9 0 16,0 9 2-16,-9 8 12 15,-7 3 7-15,-15 3 19 0,-11 2 7 16,-17-2 14 0,-7 2 4-16,-12-4-9 0,-10-5-4 15,-6-8-17 1,-3-8-8-16,6-6-34 0,7-7-58 15,14-3-284-15</inkml:trace>
  <inkml:trace contextRef="#ctx0" brushRef="#br0" timeOffset="212517.7533">6876 11630 382 0,'7'4'229'15,"2"5"-12"-15,2 5-28 16,-2 5-51-16,-7 4-22 0,-3 0-38 0,1-1-12 16,-4-7-22-1,3-4-6-15,1-10-4 16,0-4 0-16,1-9-3 15,1-7-5-15,5-4-20 0,4-1-7 16,3 2 1-16,6 4 7 16,3 7 12-1,0 8 9-15,0 3 1 16,-6 3-2-16,-3 7-5 16,-6 0-5-16,-2 5-6 15,-3 1 0-15,-4-3 1 16,-3-2 2-16,2-3 1 0,1-3 6 15,1-6-1 1,0-5-5-16,0 5-6 16,0 0-8-16,6-14-7 15,24-30-2-15,-18 31-1 16,3 5-2-16,0 5 1 0,-1 4 0 16,2 10 4-16,1 1 1 15,-5 6 5-15,1 2 0 16,-3 4 2-16,-3 1 0 15,-2 1 28-15,-4 0-75 16,-2 0-167-16</inkml:trace>
  <inkml:trace contextRef="#ctx0" brushRef="#br0" timeOffset="212752.1387">6855 11933 963 0,'13'3'449'0,"2"-2"-183"16,15 1-135-16,10 0-18 15,10-3-57-15,6 1-24 16,7-3-52-16,-2-3-95 15</inkml:trace>
  <inkml:trace contextRef="#ctx0" brushRef="#br0" timeOffset="213125.5367">7147 12032 819 0,'-15'-4'385'0,"-10"-1"-166"0,-4 5-95 0,-3 0-32 15,6 9-48-15,3 3-15 16,10 5-24-16,9 3-5 15,11 4-5-15,8-3 0 16,16 3 5-16,7 1 3 16,0-1 9-16,-3 0 24 15,-14-5 35-15,-8-4 20 0,-18-3 47 16,-5-3 1 0,-16-4-18-16,-4-2-17 15,-5-9-50-15,2-1-21 0,7-4-129 16,8-3-99-1</inkml:trace>
  <inkml:trace contextRef="#ctx0" brushRef="#br0" timeOffset="213744.2277">7918 11823 833 0,'8'17'322'0,"8"14"-189"15,12 21-75-15,4 11 11 16,1 7 31-16,-7-2-6 0,-14 1-20 16,-9-2-4-16,-12-7-32 15,-7-7-5-15,-6-22-14 16,-1-11-8-1,-4-25-22-15,3-14-14 16,13-21-11-16,3-12-2 0,12-13 13 16,7 3 14-16,6 3 26 15,5 3 17-15,9 11 15 16,5 2-4-16,0 13-13 16,6 10-15-16,-1 13-17 15,-1 8-6-15,-9 10-21 16,-6 7-48-16,-10 2-178 15</inkml:trace>
  <inkml:trace contextRef="#ctx0" brushRef="#br0" timeOffset="214068.4935">8558 11819 1034 0,'4'8'434'15,"4"14"-244"-15,-8 2-20 16,0 13-50-16,-7 4-25 0,-8-3-47 16,1-3-13-16,-10-12-10 15,-1-4-5 1,2-12-22-16,0-6-12 0,7-8-29 16,1-7-9-1,5-5 6-15,5-3 4 16,4 3 13-16,5 1 3 15,5 9 4-15,1 2 8 0,7 11 17 16,2 7 8-16,4 9 11 16,5 7 8-16,-7-4-6 15,0 2 0-15,-5-4-36 16,-1-5-365-16</inkml:trace>
  <inkml:trace contextRef="#ctx0" brushRef="#br0" timeOffset="214655.2514">9133 11790 919 0,'4'2'386'0,"2"1"-206"15,0 25-98-15,3 13-28 16,0 20-13-16,-2 0-9 15,-4-5-10-15,-1-8-3 16,3-16-95-16,2-4-125 16</inkml:trace>
  <inkml:trace contextRef="#ctx0" brushRef="#br0" timeOffset="214852.287">9310 11886 744 0,'-9'5'307'15,"-6"4"-156"-15,-4 6-96 16,-9 2-10-16,9 4-17 16,-2-1-18-16,15-1-7 15,7 0 6-15,14-8 8 16,7 1 3-16,9-3 0 16,5-1-4-16,5 0-13 15,0-5-79-15</inkml:trace>
  <inkml:trace contextRef="#ctx0" brushRef="#br0" timeOffset="215121.6094">9687 11964 640 0,'0'3'381'15,"0"6"-16"-15,-3 4-128 16,-5 6-99-16,-5 0-28 16,-11-4-45-16,1 0-19 15,-7-6-16-15,2 0-5 16,-4-7-8-16,1-5-21 15,5-6-41-15,3-10-18 16,3-4-16-16,10 3 13 0,8-1 24 16,3 6 10-16,15 3 5 15,0 8 9 1,12 7 18-16,3 6 8 16,4 13 10-16,1 0 1 0,-1 2-4 15,-6-3-1-15,-6-4 3 16,-5 0-11-16,-8-7-373 15</inkml:trace>
  <inkml:trace contextRef="#ctx0" brushRef="#br0" timeOffset="215255.605">9596 11659 1264 0,'-6'-1'491'0,"-3"1"-315"16,9 9-165-16,3 6-24 15,13 12-193-15</inkml:trace>
  <inkml:trace contextRef="#ctx0" brushRef="#br0" timeOffset="215565.1818">9841 11979 1016 0,'4'10'397'15,"-1"9"-256"-15,5 1-15 0,16-2-35 16,-1-4-16 0,13-12-34-16,2-2-4 0,-2-16 4 15,0-1-1-15,-11-15-1 16,-6-7 0-16,-13-10 2 16,-9-9-1-16,-22-5 6 15,-13-3-1-15,-17 9-4 16,0 6-3-16,3 15-6 15,7 13-7-15,20 19-16 16,5 6-9-16,13 16-24 16,7 1-7-16,13 5 2 15,7 3 23-15,19 7-179 0,8 3-151 16</inkml:trace>
  <inkml:trace contextRef="#ctx0" brushRef="#br0" timeOffset="215966.0698">10286 11785 709 0,'-6'-2'327'0,"-5"2"-140"15,1 6-101 1,8 13-61-16,6 5-11 0,11 4 6 0,4 3-4 16,3-5 2-1,-1-5 0-15,-2-6-2 16,-3-7 3-16,-8-6 14 16,-5-2 5-16,-4-5-3 15,-8-1-6-15,-10-2-16 16,-4 1-6-16,0 8-6 15,-2 2-1-15,3 8 2 0,2 0 6 0,2 3 18 32,5 6 17-32,11-2 43 0,4 5 9 15,10-2 12 1,7-5-6-16,15-1-34 16,6-6-13-16,10-9 1 15,1 0-99-15</inkml:trace>
  <inkml:trace contextRef="#ctx0" brushRef="#br0" timeOffset="216408.5716">8107 12565 897 0,'12'6'355'0,"9"5"-206"15,22 18-83-15,15 12 5 16,-3 8-2-16,-4 4-12 15,-12 5-26-15,-8-4-3 16,-3-4-40-16,-5-12-66 16</inkml:trace>
  <inkml:trace contextRef="#ctx0" brushRef="#br0" timeOffset="216575.6928">8465 12524 970 0,'-11'5'406'0,"-14"10"-223"16,-6 7-61-16,-3 12-57 16,-9 3-18-16,-9 9-33 15,1 3-7-15,1 3 22 16,9-2-88-16,17-16-237 16</inkml:trace>
  <inkml:trace contextRef="#ctx0" brushRef="#br0" timeOffset="216911.4364">8557 12743 588 0,'6'0'346'0,"8"0"56"16,6 0-238-16,9-1-54 0,1-4-15 15,1-4-50-15,-1-3-16 0,-9-5-3 16,-3 0 1-16,-15-3-5 16,-7-3-7-1,-14 3-13-15,-10 3-7 16,-5 8-14-16,-3 8 0 16,6 12-10-16,3 6 1 0,9 13 6 15,4 6 12 1,7 5 19-16,6 2 9 0,10 5 9 15,5-3-7-15,7-2-2 16,3-5-4-16,0-9-46 16,3-5-131-16</inkml:trace>
  <inkml:trace contextRef="#ctx0" brushRef="#br0" timeOffset="217366.8421">8973 12693 849 0,'-7'-10'379'0,"-10"-8"-179"15,0 1-31-15,-6 9-63 16,1 3-31-16,-1 9-47 16,-2 6-13-16,10 6-15 15,4 4-2 1,10 1-5-16,5-5 0 15,14 1 8-15,0-2 4 0,10-3 4 16,1-3 2-16,1-7 3 16,-1-2-1-16,-3-7-66 15,-7-2-33 1,-4-8-31-16,-2 2 0 0,-5-5 67 16,-1 1 33-1,1 0 31-15,-3 2 15 0,3 7 34 0,2 6 8 16,-1 9 11-16,5 3-8 15,1 11-30-15,1 2-10 16,1 4-13-16,-2 0-6 16,0-8-1-16,-4-4 3 15,2-10 31-15,-2-4 9 16,1-12 12-16,3-4 3 16,-3-5-26-16,0 1-12 0,1 5-12 15,-11 1-40-15,0 5-131 16</inkml:trace>
  <inkml:trace contextRef="#ctx0" brushRef="#br0" timeOffset="217570.4193">9487 12610 1073 0,'-1'0'440'0,"1"7"-266"16,1 6-68-16,3 10-70 16,2 6-4-16,2 3-13 15,-1 1-5-15,2 1 16 0,-1-3-84 16</inkml:trace>
  <inkml:trace contextRef="#ctx0" brushRef="#br0" timeOffset="217757.8863">9613 12626 852 0,'0'-3'442'0,"0"-3"-126"0,3 9-167 16,-3-3-42-16,0 0-50 16,3 21-5-16,7 35-23 15,-8-28-9-15,2-3-7 16,-3-4-3-16,1-6-21 15,1-3-53-15</inkml:trace>
  <inkml:trace contextRef="#ctx0" brushRef="#br0" timeOffset="217993.7566">9800 12658 598 0,'-11'-6'322'0,"1"-1"-8"16,0 2-280-16,-5 4-29 16,8 8-16-16,-5 2-4 15,8 6 3-15,-1 0 11 16,5 1 27-16,1-1 11 16,9-3 12-16,0-2-5 15,5-1-23-15,4-3-6 16,1-6-136-16</inkml:trace>
  <inkml:trace contextRef="#ctx0" brushRef="#br0" timeOffset="218294.9643">9922 12684 902 0,'-2'0'406'16,"-1"3"-179"-16,3 8-91 15,0 5-33-15,5 5-25 0,-2-4-19 0,2 0-33 16,-2-4-6 0,2-9-1-1,2-2 0-15,2-10-1 0,0-5-2 16,10-8-8-16,2-2-6 16,1 1-2-16,3 3-2 15,-6 5 1-15,2 7-3 16,-5 8-1-16,-1 5 2 15,-2 10 9-15,-5 1 4 16,1 6 3-16,-3 0-3 16,-4 4-6-16,1-1-24 15,-8-7-169-15</inkml:trace>
  <inkml:trace contextRef="#ctx0" brushRef="#br0" timeOffset="218431.0287">10023 12443 1325 0,'-3'-1'514'0,"-1"1"-365"15,3 12-102-15,4 16 19 16</inkml:trace>
  <inkml:trace contextRef="#ctx0" brushRef="#br0" timeOffset="219128.249">10804 12569 964 0,'-8'1'399'16,"-8"2"-245"-16,-2 8-52 0,7 5-61 15,3 3-27-15,3 9-23 16,5 0-5-16,7 0 2 16,2 0 4-16,6-9 8 0,5-4 5 15,-7-9 16-15,-2-6 13 16,-3-8 29-16,-3-3 5 16,-10-9-2-1,2-3-12-15,-2 1-36 16,-3 2-24-16,8 5-135 0,-1 4-160 15</inkml:trace>
  <inkml:trace contextRef="#ctx0" brushRef="#br0" timeOffset="219400.3813">10873 12632 720 0,'15'-3'350'0,"20"-4"-109"16,7 2-82-1,3-4-67-15,2 6-26 0,-7 0-40 16,-3 0-8-16,-11 3-16 15,-10-6-37 1,-8 5-119-16,-3 1-55 16,-10-5-67-16,-3 5 31 15,5 0 118 1,-1 0 74-16,-14-5 131 0,-5 2 52 0,3 8 75 16,9 1 7-1,0 12-8-15,6 4-28 0,1 5-62 16,3 6-25-16,2 0-46 0,5-1-17 15,3-4-13-15,1-4-45 16,2-10-404 0</inkml:trace>
  <inkml:trace contextRef="#ctx0" brushRef="#br0" timeOffset="219573.2188">11279 12623 866 0,'-1'0'436'16,"2"2"-110"0,1 4-226-1,-2-6-51-15,0 0-33 0,6 19-1 16,7 37-13-16,-9-29 35 16,2 5-184-16</inkml:trace>
  <inkml:trace contextRef="#ctx0" brushRef="#br0" timeOffset="219890.3085">11413 12648 1034 0,'1'0'438'0,"2"5"-242"0,5 12-92 16,5 7-38-16,4 13-28 0,4 5-16 15,1 6-10 1,-4 4-3-16,-10 3 0 15,-8-2 1-15,-16-9-2 16,-6-6 2-16,-9-19-8 16,-1-14-20-16,-1-9-12 15,4-10-3-15,8-7 11 16,6 2 20-16,13-14 5 16,3-9 1-16,18-7 10 15,10-5 18-15,8 2 13 16,3 8 2-16,-3 9-14 15,-4 3-19-15,-7 14-46 16,-4 1-75-16</inkml:trace>
  <inkml:trace contextRef="#ctx0" brushRef="#br0" timeOffset="220088.6919">11679 12551 785 0,'3'-1'417'0,"3"3"-62"0,2 12-202 15,-1 4-27-15,0 18-19 16,0 7-15-16,-1 15-35 16,3 9-19-1,-7 4-20-15,2 3-10 0,-4-13-1 16,1-8-27 0,5-22-80-16,-3-12-58 0</inkml:trace>
  <inkml:trace contextRef="#ctx0" brushRef="#br0" timeOffset="220504.9703">11739 12743 813 0,'3'-5'369'16,"13"-1"-138"-1,-1 1-81-15,14 5-59 0,4 0-17 16,-5 1-40 0,5 0-17-16,-14 1-7 0,-4-2 0 0,-8 0-44 15,-3 0-19-15,-7-2-12 16,2 1-3-16,0 0 31 16,0-1 18-16,0 1 8 15,-4-7-1 1,2 0 8-16,-3-27 1 15,15 31 6-15,1 2 10 16,2 2 16-16,-1 2 10 0,-5 4 20 16,2 4 1-16,-2 3 4 15,-1 1-3 1,2 4-12-16,0-1-5 0,-2-2-12 16,5 1-7-16,-4-4-9 15,1-4-3-15,-1-2 0 0,-4-5-11 16,0-6-91-1,-4-3-87-15</inkml:trace>
  <inkml:trace contextRef="#ctx0" brushRef="#br0" timeOffset="220648.9055">11870 12333 1023 0,'0'-5'484'0,"1"-5"-176"0,4 8-102 15,4 11-98-15,0 9-24 0,4 13-45 16,2 3 39-16</inkml:trace>
  <inkml:trace contextRef="#ctx0" brushRef="#br0" timeOffset="243142.3713">1534 14111 234 0,'-2'5'142'0,"0"2"-15"16,0 4-39-16,3-2-38 15,6 1-8-15,8 0 10 16,5-2 18-16,-2-4 44 16,0-1 21-16,-7-12 34 15,0 0 3-15,-3-8-2 16,-5-1-8-16,-6-1-35 16,-8-4-8-16,-1 10-34 15,-4-1-18-15,-2 5-30 16,6 6-19-16,-5 3-27 0,8 4-8 15,1 6-13 1,1 3 0-16,7 2 7 16,0 0 4-16,8 1 11 15,4-2 2-15,1-5 3 16,0-2 0-16,8-6 7 0,-4-2 3 16,4-5 5-16,5-1 4 15,-11-7 3-15,-1 0 5 16,-8 1 18-16,-7-1 3 15,-13-3 8-15,-2 3 1 16,-5 3-19-16,-3-1-5 16,5 9-18-16,-2 4-12 15,5-1-12-15,6 12-6 16,1 2-8-16,2 1 0 16,9 8 8-16,-3-4 3 15,15 2 8-15,0-5 4 0,-3-4 3 16,11-4 1-16,-6-9 0 15,4-1 2-15,4-5 5 16,-6-5 1-16,-1-2 9 16,-5-3 5-16,-9 0 1 15,-3 1-2-15,-13-3 18 16,-1 4 2-16,-9-1-3 16,0 8 1-16,5 10-32 15,-1 5-8-15,5 8-11 16,4-2-2-16,2 3 1 0,3 0-1 15,5 0 4 1,2-2 1-16,8-6 4 0,-2-2 4 16,3-5 2-16,7-1 3 15,-2-2 4-15,-4-5 3 16,0 1 8 0,-10-2 2-16,-5 1 22 15,-3 5 0-15,-10-3-6 0,0 3-2 16,5 2-27-16,2 0-7 0,9 0-7 15,6 0-64 1,14 0-406-16</inkml:trace>
  <inkml:trace contextRef="#ctx0" brushRef="#br0" timeOffset="243761.7699">2535 13822 717 0,'-2'1'372'0,"-9"4"-114"0,-9 0-46 0,-9 0-87 0,-8-1-35 16,-4 0-39-1,-3-2-13-15,3-2-23 0,1 0-5 16,12 0-9-16,4-1-1 16,11 2-12-1,3 4-9 1,8 5-14-16,4 5-4 0,11 5 4 0,7 1 6 16,5 3 14-16,4 2 4 15,-3 4 10-15,-11 1 3 16,-13 5 7-16,-12 0 4 0,-20 4 0 15,0 3-1-15,0-4-1 32,3-3-1-32,5-13-1 15,7-4-2-15,6-8-10 16,7-2-6-16,17 0 7 16,5-3 6-16,17 0 18 0,1 1 5 15,3 1-11 1,2 2-5-16,-4-1-3 0,2 1 2 15,-10-6-102 1,-2-1-191-16</inkml:trace>
  <inkml:trace contextRef="#ctx0" brushRef="#br0" timeOffset="244064.3029">2408 14188 599 0,'0'-2'326'15,"8"-1"-73"-15,5-1-99 16,16 2-92-16,8 2-23 0,0 0-19 16,-4 1-4-16,-1 4-1 15,-12-3 2-15,0-1 3 16,-2-1 0-16,-11 0-12 16,1-3-10-16,-10-5-18 15,-1-1-6-15,-3 1 3 16,-3 3 2-16,2 5 12 15,-1 2 5-15,1 9 18 16,1 6 18-16,-1 6 10 16,4 5-1-16,-2 2-15 15,5 4-11-15,5-5-31 16,0-5-77-16</inkml:trace>
  <inkml:trace contextRef="#ctx0" brushRef="#br0" timeOffset="244497.5231">2929 14255 775 0,'1'-7'357'0,"-1"-8"-138"0,-1-1-43 16,-3 3-50-16,-2 1-15 16,-4 3-29-16,-6 2-13 15,-8 6-15-15,1 3-20 16,-2 9-30-16,6 1-8 15,7 4-14-15,5 5-3 16,9 2 1-16,3 4 0 0,9 1 10 16,2-2 3-16,7-6 7 15,3-5 1-15,-2-9 7 16,4-6 3-16,-1-9 5 16,-6-6 3-16,-1-6 3 15,-8-1 0-15,-5 1 7 16,0 2-1-16,-1 6-7 15,1 5-5-15,0 8-15 16,1 4-3-16,-1 5-2 16,0 1 1-16,-2 4 3 0,0-3 3 15,-5-2 5-15,8-5 12 16,-3-5 29-16,5-6 9 16,4-4 16-16,-7-4-9 15,2 0-28 1,-3 0-10-16,1 4-90 15,-4 1 84-15</inkml:trace>
  <inkml:trace contextRef="#ctx0" brushRef="#br0" timeOffset="245247.3374">4002 14119 511 0,'-2'-1'286'0,"-4"-2"-33"0,2-1-59 16,4 4-68-1,-3-1-31-15,2 1-47 0,0 0-14 16,-5 8-5-16,-1 22-1 16,-45 36-5-16,26-29-5 15,-9-10-1 1,6 1 3-16,3-17 12 15,3-8 2-15,3-10-4 0,3-9-5 16,9-11-19-16,0-2-4 16,8 1-5-1,0 2-4-15,6 12-3 16,1 9-3-16,10 13 4 0,3 8 2 0,6 10 7 31,4 8 1-31,2 4 3 16,-2 1 2-16,-2-8-87 0,-5-6-359 15</inkml:trace>
  <inkml:trace contextRef="#ctx0" brushRef="#br0" timeOffset="245385.7349">3827 13906 1088 0,'-3'-4'454'0,"2"1"-230"0,6 10-208 15,5 4-24-15,11 10-153 16</inkml:trace>
  <inkml:trace contextRef="#ctx0" brushRef="#br0" timeOffset="246069.5697">4020 13736 662 0,'3'-3'311'0,"9"-2"-102"0,6 3-118 16,12 0-51-16,8 1-1 15,2-3-5-15,-1 0-6 16,-11 0-3-16,-6-2 1 15,-14 3 8-15,-6-3-2 16,-6 5-12-16,-7 1-6 16,-4 2-24-16,1 5-7 15,1 6-1-15,6 2 1 32,3-8 5-32,2 1 2 0,1 24 3 0,3 0 1 0,10-2 6 15,0-17 2-15,-1-7 3 16,-2-2 1-16,-5-2 14 15,-1-1 17-15,-4 2 20 0,-1-3 5 0,2 0-8 16,2 19-16-16,13 45-26 31,0-21-7-31,5 1-4 0,3 5 0 16,-2 5 5 0,-6-2 3-16,-9 5 1 0,-6-5 17 0,-14-7 25 31,-6 0 8-31,-8-5 16 0,-6-6-12 15,-4-10-12 1,0-9-2-16,6-20-12 16,0-5-8-16,11-14-28 15,6-3-17-15,6-7-71 16,10 1-38-16,4 2-94 0,8 1-74 16,2 1-22-16,0 5 20 15,-2-2 111-15,-6 3 95 16,-1 2 116-16,-1 1 54 15,1 4 99-15,4 4 27 16,5 5 12-16,2 0-17 16,14 6-88-16,4-3-35 15,10 5-42-15,3 0-17 0,-8 1-90 16,-2 9-230-16</inkml:trace>
  <inkml:trace contextRef="#ctx0" brushRef="#br0" timeOffset="246571.6225">4619 14211 883 0,'0'-4'357'0,"0"-3"-217"15,-3-2-26-15,-3 2-17 16,-4 2 0-16,-5 1-20 0,-5 4-7 16,-1 2-33-1,0 5-22-15,1 8-19 0,8 4-6 16,4 6-3-16,3 5 0 16,7 1 2-16,5-4 1 15,14-2 6-15,-1-12 7 16,8-10 10-16,2-8 6 0,-8-12 6 15,4-3-2 1,-9-3 2-16,-3 0-1 16,-3 1-4-16,-4 3-3 0,-2 1-5 15,-2 1-2-15,2 7-7 16,0 3-4-16,4 7-9 16,2 4-3-16,3 12 1 15,0 4 4-15,-1 7 6 16,-2 2 0-16,2-5 3 15,1-4-1-15,2-12 47 16,0-8 23-16,5-9 25 16,0-9 10-16,-4-7-38 0,5-1-17 15,-13-1-22 1,0 4-30-16,-4 10-153 0</inkml:trace>
  <inkml:trace contextRef="#ctx0" brushRef="#br0" timeOffset="246938.3159">5276 14190 849 0,'1'2'359'15,"1"4"-190"-15,-2 5-38 16,-10 5-39-16,-4 3-13 0,-11 0-32 16,-4 2-7-16,-5-1-15 15,-2-3-4-15,-2-7-4 0,3-3 0 16,4-9 0 0,5-8-2-16,10-4-8 0,-1-5-7 15,14-1-16-15,3 0-8 16,11 3-2-16,10 2 3 15,3 5 15-15,4 6 8 16,2 10 17-16,1 7 5 16,-6 9 6-1,1 6-2-15,-9 7-7 0,-1-1 5 16</inkml:trace>
  <inkml:trace contextRef="#ctx0" brushRef="#br0" timeOffset="247391.9516">5755 14095 844 0,'9'0'364'0,"6"2"-150"16,17 12-134-16,10 11-20 15,2 11 0 1,-1 5-11-16,-13 4-18 15,-4-2-1-15,-3-2-44 0,-4-7-69 16</inkml:trace>
  <inkml:trace contextRef="#ctx0" brushRef="#br0" timeOffset="247561.7573">6107 14077 814 0,'-6'0'425'0,"-8"5"-76"15,-6 5-142-15,-3 13-95 16,-4 5-19-16,-3 9-44 16,1 1-22-16,-5 2-17 15,-3-1 26-15,3-7-162 16,2-3-114-16</inkml:trace>
  <inkml:trace contextRef="#ctx0" brushRef="#br0" timeOffset="247750.7174">6274 13828 1141 0,'-8'1'436'16,"-13"9"-331"-16,-2 7-55 15,0 18-53-15,0 1-34 0</inkml:trace>
  <inkml:trace contextRef="#ctx0" brushRef="#br0" timeOffset="247971.9194">6214 14147 1199 0,'5'0'469'0,"13"3"-304"16,10 5-62-16,14 9-37 15,2 2-11-15,-5 11-30 16,-11 0-7-16,-8 0 6 16,-7 0-44-16,-2-10-126 15,2-5-167-15</inkml:trace>
  <inkml:trace contextRef="#ctx0" brushRef="#br0" timeOffset="248111.7779">6514 14082 1076 0,'-13'4'491'16,"-7"3"-210"-16,0 13-149 0,-5 7-41 0,-4 8-45 15,-5 1-21-15,0 0-58 16,2 2-89-16</inkml:trace>
  <inkml:trace contextRef="#ctx0" brushRef="#br0" timeOffset="248316.7835">6880 14317 1285 0,'-4'12'530'0,"1"15"-340"15,-5 2-47-15,-2 3-83 0,0-7-21 16</inkml:trace>
  <inkml:trace contextRef="#ctx0" brushRef="#br0" timeOffset="249028.571">7352 14123 717 0,'4'-2'327'0,"5"0"-147"0,0 9-95 0,0 8-23 16,-1 10-17-16,-2 4 0 15,-2 0-3-15,-1-2-3 16,-1-10-11-16,2-6-4 16,3-8 6-1,-5-8 2-15,10-12-2 0,-2-7-3 16,4-10-16 0,5 4 4-16,1 6 21 0,2 7 5 0,-1 12 10 31,-3 3-4-31,-1 10-12 15,-2 7-3-15,-2 4-5 0,-1 10-4 16,-7 1-10 0,-1 1-8-16,-2-3-180 0</inkml:trace>
  <inkml:trace contextRef="#ctx0" brushRef="#br0" timeOffset="249290.4914">8074 14051 1232 0,'1'0'468'0,"2"5"-349"16,3 9-42-16,8 10-45 15,2 6-4-15,0 10-10 16,-1 0-4-16,-3 0 24 16,-4-5-67-16,-1-9-178 15</inkml:trace>
  <inkml:trace contextRef="#ctx0" brushRef="#br0" timeOffset="249647.2846">8278 14110 966 0,'-13'0'440'0,"-9"0"-207"16,-4 7-131-16,-2-1-39 15,4 4-48-15,4 4-13 16,11 0-12-16,6 2-6 16,6 0-1-16,10-2 3 0,9 0 11 15,5-2 5 1,8-4 8-16,0-3 0 15,0-5-2-15,-5-2 0 0,-2-9-4 16,-2-3-4-16,-6-2 0 16,3-2 2-16,-10-1 6 15,-5 1 8-15,-5 4 37 16,-2 5 14-16,-2 5 9 16,0 4-1-16,-1 7-34 15,1-7-13-15,1 4-14 16,0 21-1-16,9 33-7 15,-2-32 0-15,-3-7-20 16,3-3-51-16,-2-11-180 16</inkml:trace>
  <inkml:trace contextRef="#ctx0" brushRef="#br0" timeOffset="249761.8907">8407 13945 965 0,'-2'-2'359'0,"-1"4"-237"15,6 6-139 1</inkml:trace>
  <inkml:trace contextRef="#ctx0" brushRef="#br0" timeOffset="250182.3313">8555 14132 801 0,'2'-5'383'0,"5"2"-161"16,3 3-75-16,6 11-83 16,4 7-16-16,1 5 7 0,2 4 1 0,-5-1 2 31,-3-4-8-31,1-10-16 0,2-5 12 15,-2-13 20-15,2-4 3 16,-3-10-4-16,-2-3-15 16,-3 3-26-16,-7-1-14 15,-2 8-121-15,-1 4-106 16</inkml:trace>
  <inkml:trace contextRef="#ctx0" brushRef="#br0" timeOffset="250443.0471">8891 14119 887 0,'7'7'442'16,"0"1"-146"-16,-1 12-123 0,1 4-20 16,-8 0-54-16,1 3-23 15,1-4-40-15,-1-5-12 16,1-6-11 0,1-9 0-16,10-12-4 0,4-8-4 15,5-12-4-15,1-1-3 16,-1 3-2-16,-2 2 2 15,-1 11-5-15,0 8-2 16,-3 10 4-16,0 7 0 0,-6 11 5 31,-1 4 5-31,-5 4-2 16,1 1 21-16,2-6-192 0</inkml:trace>
  <inkml:trace contextRef="#ctx0" brushRef="#br0" timeOffset="250936.7237">9422 14148 1007 0,'-8'-9'421'0,"-12"-9"-241"16,4 7-43-16,-2 7-57 0,0 4-30 15,3 9-40 1,-2 2-12-16,8 8-11 15,2 2 0-15,7 4-4 0,8-1 3 16,-1-5 8-16,5-2 3 16,2-8 9-16,5-5 4 0,2-6 6 15,3-5 1 1,0-8 0-16,-2-2 0 16,-2-3-3-1,0 1 1-15,-3 4 13 16,-2 3 6-16,-1 9 11 15,2 2 1-15,-1 4-6 16,-2 1-5-16,0 5-7 16,-5 0-3-16,-1 0-6 15,-1-2-1-15,-1-7 5 16,1 0 1-16,1-9 0 16,1-1-3-16,3-4-13 0,1 0-4 15,1 5-7-15,-1 4-4 16,1 6-6-16,-4 4-1 15,2 4 7-15,-2 4 2 16,-6 3 17-16,4 2 6 16,2 2 0-16,-6-3 1 15,6-2-14-15,-4-1 32 16,-5-4 393-16</inkml:trace>
  <inkml:trace contextRef="#ctx0" brushRef="#br0" timeOffset="252037.0377">10612 14034 933 0,'-17'-7'409'0,"-19"-1"-207"15,-2 6-67-15,7 4-82 16,7 8-26-16,10 4-41 16,10 2-9-16,9 3-4 15,8-1 1-15,10-2 12 16,6-2 9-16,0-5 9 15,0-2 6-15,-6-2 4 16,-8-5 4-16,-8 0 7 0,-6 0-3 16,-11-1-6-1,-8-2-3-15,-12 6-11 16,-5 1 0-16,0 4-2 0,5 7-3 16,10-1-6-1,5 1-1-15,11 0-1 0,4-3 5 16,11-2 16-16,8-1 8 15,9-4 11 1,6-2 0-16,2-3-7 16,-1-3-3-16,-4-6-2 0,-3-2-1 15,-5 0-1-15,-1-3-2 16,-6 2-2-16,-5 0 1 0,-6-1-2 16,-1 4-3-1,-1 1-7-15,6 8-5 0,-3 2-12 16,-5 4-1-16,5 8 1 15,1 1 4 1,1 7 7-16,0 4 1 0,1-3-67 16,-5-1-57-16</inkml:trace>
  <inkml:trace contextRef="#ctx0" brushRef="#br0" timeOffset="252191.9592">10732 13938 906 0,'-3'-17'453'16,"-5"-12"-134"-16,4 9-132 16,4 14-118-16,-1 6-41 15,1 8-43-15,0 2 0 16,5 10-182-16,4 5-217 16</inkml:trace>
  <inkml:trace contextRef="#ctx0" brushRef="#br0" timeOffset="252358.835">10822 14089 556 0,'6'15'364'0,"4"11"-23"16,4 1-156-16,4 4-54 0,3-5-74 16,6-3-20-16,2-8-11 15,-2-9 16 1,3-11 18-16,-3-7 3 0,2-10-2 16,-3 1-19-1,-6-6-35-15,-6-2-60 16,-8 3-435-16</inkml:trace>
  <inkml:trace contextRef="#ctx0" brushRef="#br0" timeOffset="252787.7949">11440 14117 730 0,'-2'9'423'0,"-2"10"-97"15,-12 0-99-15,-7 2-45 16,-6 0-80-16,-1-3-30 0,9-6-33 15,-2-3-8-15,6-9-5 16,4-6-3-16,1-9-14 16,5-6-9-1,7-2-17-15,2-2-4 0,5 2 1 16,5 8 1-16,3 8 0 16,2 7 0-16,-5 10 10 15,2 4 9-15,-5 7 16 16,-1 4 7-16,9 3 0 15,-2-2-5-15,7 0-7 16,-2-11 2-16,0-9 5 16,2-6 3-16,-4-18 7 15,3 2-1-15,-2-9-4 16,-3-1-1 0,-2 2-6-16,-1-2-3 15,-3 7-14-15,0 4 11 16,-4 8 1-16,0 10-2 15,0 9 12-15,0 8-15 0,6 5-3 16,-3 4 2-16,4-1-14 16,-5-3-71-16</inkml:trace>
  <inkml:trace contextRef="#ctx0" brushRef="#br0" timeOffset="253725.0625">12644 14058 764 0,'-9'-3'343'0,"-13"-3"-171"0,-2-1-52 0,0 9-80 16,4 3-23-16,8 3-26 15,6 6-9 1,12-3-1-16,9 1 3 15,9-3 11-15,3 0 6 16,-2-5 10 0,-6-2 2-16,-12-3 8 15,-3-4 3-15,-8 4-4 16,-1 1-4-16,-8 7-3 16,-9 2-3-16,2 6 1 15,-3-1 0-15,9 6-9 16,9-1-3-16,12-3 1 15,7 1 3-15,8-8 14 16,2-5 10-16,-1-6 7 16,0-7 1-16,-6-6-7 15,1-4-4-15,-2-2-5 16,-10-3-4-16,4 5-2 0,-3 3-4 16,-7 6-11-16,5 9-8 15,-7 7-7-15,1 6-2 16,5 8 4-16,-4 0 5 15,10 3 4-15,3-1 2 16,10-4 4-16,7 0 4 16,2-14 19-16,0-5 16 15,-5-10 32-15,-3-8 10 16,-9-5 8-16,-6 2-9 0,-9 0-32 16,-4 6-15-16,-3 6-70 15,1-1-67-15</inkml:trace>
  <inkml:trace contextRef="#ctx0" brushRef="#br0" timeOffset="254060.2301">13130 14135 866 0,'0'4'360'0,"0"2"-193"15,2 7-55-15,8 7-22 16,-2 1-22-16,2 3-34 0,0-3-9 15,-2-9-9-15,-1-4 2 16,3-8 8-16,1-8 1 16,-5-12 3-16,6-6 0 15,-5-7-4 1,-2-2 0-16,-3-9 1 0,-8-3 10 16,-10-16 17-16,-6-6 7 15,-13-6 10-15,1 3-15 16,-4 25-17-16,1 16-12 0,4 28-23 15,1 12-10 1,14 14-17-16,6 0-4 16,24 12-1-16,11 5 6 15,14 2-18-15,9 6-55 16,6-6-275-16</inkml:trace>
  <inkml:trace contextRef="#ctx0" brushRef="#br0" timeOffset="254440.0454">13404 14052 667 0,'-4'-2'366'0,"-3"4"-66"0,-2 2-154 15,7 17-70-15,2 2-11 0,7 4 1 16,6 0-6-16,5-5-17 16,4-4 4-16,2-5 18 15,0-3 12-15,0-12 9 16,-1-3-6-16,-5-6-20 16,-1-3-16-16,-3-1-19 15,-6-2-7-15,-2-5-75 16,-3 3-49-16,-6-4-103 15,-3-2-39-15,-6-3 43 16,-3-11 46-16,-3-5 142 16,1 2 58-16,-1 6 78 15,3 9 15-15,8 19-41 16,0 5-29-16,3 11-59 16</inkml:trace>
  <inkml:trace contextRef="#ctx0" brushRef="#br0" timeOffset="255207.7633">13733 14035 704 0,'0'3'372'16,"4"0"-1"-16,13 22-304 16,10 5-28-16,7 13 11 15,1 8 10-15,-10 4-4 16,-6 7-1-16,-18-2-13 16,-8-2-8-16,-17-9-8 15,-6-8 2-15,-5-22-7 16,0-13-7-16,9-22-28 0,6-13-11 15,12-15-8-15,7-7 1 16,14-5 26-16,8 2 17 16,12 0 29-16,5 5 11 15,2 12 12-15,1 6-3 16,-3 14-21-16,-3 3-9 16,0 7-19-16,-6 1-8 15,-5 3-3-15,-2 3 0 0,-1 3 0 16,-6-4 1-16,-1-1 1 15,-3 1 2-15,-6-5-7 16,3 7-5-16,-6-3-7 16,-5 0-5-16,-4-5 3 15,-5-3 0-15,-2 8 0 16,3-1 0-16,-3 5-2 16,0 1 2-1,4 8 1-15,-1 3 2 0,3 6 1 16,6 7 0-16,2 2 0 15,5 4-2-15,10 9 6 16,0 3 7-16,3 9 14 16,-1-1 6-16,-4-2 4 15,-3-7-3-15,-7-8-5 0,-2-7 0 16,-6-12-9 0,4-3-55-16,6-8-282 0</inkml:trace>
  <inkml:trace contextRef="#ctx0" brushRef="#br0" timeOffset="255520.5115">14575 14027 630 0,'-2'6'319'0,"-10"6"-32"15,-5 3-139-15,-7 8-33 16,-6-2-11-16,-6 3-44 15,0-3-17-15,2-6-12 16,2-7-3-16,9-11-7 16,5-5-4-16,10-8-17 15,3 1-9-15,10-4-11 16,8 3 1-16,6 2 11 16,3 5 8-16,6 12 11 15,0 3 0-15,-2 16-3 16,-3 1-5-16,-5 2 1 15,-1 5 1-15,-5-4-82 16,1-1-180-16</inkml:trace>
  <inkml:trace contextRef="#ctx0" brushRef="#br0" timeOffset="255708.2785">14622 13987 1001 0,'2'2'433'0,"0"1"-216"0,-1 24-123 15,5 6-42-15,-2 17-7 16,7 6-1-16,-2 14-3 16,-1 4-4-16,-2 11-12 15,-1-2-6-15,0-10-6 16,-7-10 2-16,2-26-12 16,-3-10-51-16</inkml:trace>
  <inkml:trace contextRef="#ctx0" brushRef="#br0" timeOffset="255880.6116">14678 14238 856 0,'5'-2'406'0,"15"0"-122"16,6 0-143-16,9 2-62 15,4 2-28-15,-3-2-35 16,-2 2-32-16,-6-4-155 0,-2-1-144 15</inkml:trace>
  <inkml:trace contextRef="#ctx0" brushRef="#br0" timeOffset="256064.705">14971 14113 503 0,'-5'-16'382'16,"-2"-14"9"-16,-1 5-104 16,0 5-50-16,5 13-103 0,0 11-42 15,2 21-49-15,1 9-19 0,0 15-5 16,3 8 0-16,2 10-7 15,-1 1-1-15,1 2-1 16,2-5-3-16,3-14 2 16,3-7 0-16,0-22-10 15,-3-8-38-15,3-15-212 16</inkml:trace>
  <inkml:trace contextRef="#ctx0" brushRef="#br0" timeOffset="256412.9791">14990 14178 742 0,'1'-5'343'0,"7"2"-110"15,7-2-118-15,4 3-48 0,7 2-10 16,-3-2-21-16,-1-1-15 16,-2-2-4-16,-4 0-2 15,0 0-15-15,-3 0 30 16,-1 5 2-16,-6 2 4 15,-4 11 24-15,2 5-27 16,-2 5-2-16,3 1-5 16,-2-6-9-16,3-2 1 15,-3-13 8-15,3-3 5 16,5-10 1-16,-1-3-5 16,4-9-11-16,1-3-3 0,0 2-8 15,1-1-3-15,1 10-5 31,2 7 2-31,-6 6 3 0,-2 4 6 0,-2 12 7 16,-2 1-3-16,-1 13-1 16,2-1 2-16</inkml:trace>
  <inkml:trace contextRef="#ctx0" brushRef="#br0" timeOffset="256928.8988">15945 13988 1066 0,'1'0'428'0,"3"4"-304"15,2 16-33-15,6 28-65 16,0 13-9-16,2 27 15 15,-1 8 1-15,-5 2 3 16,0-8-4-16,0-26-12 16,1-14-20-16,-2-28-96 0,3-11-84 15</inkml:trace>
  <inkml:trace contextRef="#ctx0" brushRef="#br0" timeOffset="257054.3617">16018 14218 858 0,'7'-2'352'16,"9"-6"-207"-1,3 4-85-15,14 1-44 0,1-2 10 0,8 3-212 16</inkml:trace>
  <inkml:trace contextRef="#ctx0" brushRef="#br0" timeOffset="257368.1368">16408 14081 844 0,'-12'-8'418'16,"-8"-3"-150"-16,-7 2-129 15,-4 4-45-15,-1 2-58 16,3 3-20-16,8 7-20 16,7 5-8-16,11-2-10 15,4 1-1-15,14-3 6 0,6-1 7 16,9 2 11-16,1-1 5 15,-5-6 4-15,-6 4 1 16,-12-4 0 0,-8 4 0-16,-11 1-3 0,-6 1 9 15,-1 1 23-15,-2-2 4 16,13 9 9-16,6-5 0 16,12 2-7-16,13 4-5 15,6-12-5-15,6 2-10 0,3-6-70 16,2 1-85-16</inkml:trace>
  <inkml:trace contextRef="#ctx0" brushRef="#br0" timeOffset="257852.4309">17224 13973 570 0,'-15'1'289'0,"-18"8"-83"16,5 5-109-16,5 10-82 15,8 6-17-15,15 0-13 16,2 0 4-16,25-2 28 15,2-3 18-15,9-8 33 16,-1-5 23-16,-10-12 53 16,-5-6 18-16,-14-8 3 15,-4-2-17-15,-16-2-63 16,-6-1-31-16,-15 1-36 16,-1 1-10-16,4 4-68 15,3 5-77-15</inkml:trace>
  <inkml:trace contextRef="#ctx0" brushRef="#br0" timeOffset="257977.5447">17338 14026 604 0,'27'-3'338'0,"14"-5"-50"32,2 6-177-32,0 1-32 0,-15 0-45 0,1 0-9 15,-15-3-27-15,-5-2-78 16</inkml:trace>
  <inkml:trace contextRef="#ctx0" brushRef="#br0" timeOffset="258134.0154">17517 14025 727 0,'-2'10'328'0,"-5"10"-141"16,1 3-47-1,4 3-30-15,2 2-21 0,3-2-33 16,4 1-11-16,1-8-8 15,-3-4-69-15</inkml:trace>
  <inkml:trace contextRef="#ctx0" brushRef="#br0" timeOffset="258415.7972">17962 14078 926 0,'-9'7'385'0,"-11"11"-223"15,-4 3-19-15,-11-3-35 16,-1 3-24-16,-4-8-36 0,-1-9-11 16,9-6-14-16,3-6-28 15,10-12-35-15,7 3-10 16,8 1-16-16,5-5 19 16,11 11 27-1,4 1 16-15,5 7 20 0,1 10 11 16,0 11 2-16,1 5-8 15,1 3-9 1,-1-2-3-16,2-3 12 0,3-3-54 16,-2-8-243-16</inkml:trace>
  <inkml:trace contextRef="#ctx0" brushRef="#br0" timeOffset="258697.6243">18030 14103 719 0,'-5'-1'411'16,"1"-3"-39"-16,-1 9-267 15,4 7-47-15,6 5-49 16,-3 1-3-16,12 1 15 16,-2-2 8-16,6-8 14 31,4-4 8-31,3-11 4 0,3-7 2 0,-1-11 21 16,0-3 6-16,-10-6 5 15,-8-4-5-15,-17-13-31 16,-12-9-14-16,-21-14-20 15,-3-2-5-15,-2 19-13 16,6 11-3-16,8 30-6 0,-3 14-4 16,9 20-7-16,5 12 1 31,16 16-5-31,16 3 12 0,22 4-121 0,13-2-379 16</inkml:trace>
  <inkml:trace contextRef="#ctx0" brushRef="#br0" timeOffset="259668.3551">18600 14018 474 0,'-5'-4'306'0,"-13"-5"3"16,-3-1-103-1,-5 4-103-15,1 6-37 0,5 5-49 16,4 5-11-16,11 3-11 16,0-3-4-16,10 3 3 15,3-1 5-15,5-6 8 16,2-2 5-16,2-4 5 16,-1 0 1-16,-4 0 5 15,-2 0 1-15,-10 0-9 16,-7-3-4-16,-13 4-11 15,-1 5-3-15,-1 1 0 16,4 5 0-16,9 1-4 16,1 1-3-16,9 5 0 15,0-3 2-15,11 0 8 0,4-2 4 16,-2-7 11-16,9 0 5 16,-2-8 5-16,4-3-1 15,9-3-4-15,-3-7-4 16,-1 3-8-16,-3-4 1 15,-12 4-1-15,-4 3 1 16,-8 4 2-16,-1 6-3 16,0 0-2-16,-2-2-4 15,0 0-2-15,0 0 1 16,19 6 3-16,33 30 3 0,-24-32 5 16,1-2 5-16,-2-6 4 15,-3-2 2-15,-2-5-2 16,-6-2 0-16,-7-3 4 15,-3-2 5-15,-11-3 6 16,-3 1-1-16,-11-2-11 16,-3 5-16-16,-5 8-22 15,2 11-9-15,0 11-11 16,-2 4 4-16,6 13 8 16,3 0 1-16,8 14 6 15,6 5 1-15,9 1 5 16,5 1 4-16,6-4 5 15,4-4 5-15,-2-9 1 32,1-5 7-32,0-15-91 0,1-6-101 0</inkml:trace>
  <inkml:trace contextRef="#ctx0" brushRef="#br0" timeOffset="259958.4652">19015 14102 868 0,'2'-1'402'0,"8"5"-174"0,-2 7-107 16,0 5-19-16,2 8-26 15,-9-3-10-15,1-2-14 16,-2 0-10-16,2-9-14 16,8-3 0-16,-1-7 1 15,4-7-1-15,6-9-8 16,3-6-7-16,5-1-12 15,0 2-1-15,-3 4-3 16,2 4 0-16,-8 10-9 16,-3 3-2-16,-2 15 0 15,-6 1 2-15,-4 8 9 16,1 4 2-16,-4-2 3 16,0 1-23-16,-1-7-170 0</inkml:trace>
  <inkml:trace contextRef="#ctx0" brushRef="#br0" timeOffset="260094.2151">19203 13841 981 0,'-4'-15'487'16,"-1"-11"-164"-16,1 13-147 0,0 25-118 16,0 8-37-16,1 17-12 15</inkml:trace>
  <inkml:trace contextRef="#ctx0" brushRef="#br0" timeOffset="261110.9952">20264 14000 749 0,'-11'-3'319'0,"-20"1"-186"0,0 5-38 16,4 3-56-16,4 7-18 15,11 3-24 1,18-11-3-16,-4-1 1 0,2-1 4 16,26 14 12-16,6-8 3 15,7-9 4-15,-16-4 2 0,-13-5 5 16,-8 2-2-16,-12 4-8 15,-8 3-6-15,-13 1-5 16,-3 3 4-16,-2 8 7 0,5-3 2 16,8 5-6-16,8 4-8 15,11 1-5 1,2 2-2-16,12-3 4 0,3-4 3 16,6-6 8-1,5-2 4-15,4-8 4 16,0-4 0-16,3-2-2 0,-6-5-4 15,-6 5-5-15,-5-1-2 16,-3 6-6-16,-3 5 0 0,-7 7 0 16,4 5 0-1,-9 2 6-15,4 0 3 16,-4-5 2 0,0-4 3-16,1-4 10 15,-1-5 4-15,0 1-1 0,0 0-3 16,1-6-14-1,4-12-5-15,17-33-5 0,-13 30-1 16,4 5 9 0,1 2 12-16,-2 8 7 15,3 7 3-15,0 3-11 16,-2 5-10-16,1 11-4 16,-1-2 0-16,-5 6 0 15,-1 4-1-15,-5-4 4 0,1 3-23 16,1-6-119-16</inkml:trace>
  <inkml:trace contextRef="#ctx0" brushRef="#br0" timeOffset="261293.5818">20868 14034 1093 0,'-2'-2'491'15,"-1"-5"-253"-15,0 11-136 16,1 10-35-16,2 8-50 15,1 9-2-15,4 4-2 16,2-2-3-16,0-2 15 16,-3-5-50-16,11-11-250 15</inkml:trace>
  <inkml:trace contextRef="#ctx0" brushRef="#br0" timeOffset="261619.9831">20963 14048 794 0,'0'-1'334'15,"-2"-1"-185"-15,9 2-36 16,-7-1-34-16,0 0-21 16,28-1-29-16,29-7-2 15,-24 5-9-15,2-3-3 0,-9-1-2 16,-6 0 1-1,-8 2 5-15,-9-1-2 16,-9 9-7-16,-5 4-1 16,-8 4 3-16,-3 2 3 15,6 3 5-15,0-2-4 16,7 4-13-16,4 3-3 0,5 1-1 16,5-6-1-16,5 1 2 15,5 0 4-15,4-7-59 16,4 3-76-16,8-9-267 15</inkml:trace>
  <inkml:trace contextRef="#ctx0" brushRef="#br0" timeOffset="261884.3003">21529 14111 619 0,'3'-1'353'16,"1"2"-54"-16,-1 4-67 16,-4-5-83-16,0 0-16 15,-12 5-28 1,-42 21-20-16,31-17-29 0,-2-4-15 15,9-5-13-15,0 0-2 16,5-12-5-16,3-1-3 16,3-2-14-16,2-1-5 15,6 0-14-15,6 2-6 16,7 9-8-16,1 2-3 0,-4 14 3 31,-6-6 3-31,0 1 11 0,16 24 6 16,-7 8 9-16,2 3 1 15,-11-16-54-15,-1-2-79 16</inkml:trace>
  <inkml:trace contextRef="#ctx0" brushRef="#br0" timeOffset="262012.2301">21459 13863 1217 0,'-3'-6'529'0,"1"-4"-309"0,3 10-98 15,2 7-97-15,-2 7-70 16</inkml:trace>
  <inkml:trace contextRef="#ctx0" brushRef="#br0" timeOffset="262428.5621">21664 14077 1119 0,'7'-5'471'16,"12"4"-277"-16,8 5-88 15,13 22-70 1,8 9-17-16,1 13-7 0,-5 0 0 16,-9 7 1-1,-9-5-19-15,-6-5-255 0</inkml:trace>
  <inkml:trace contextRef="#ctx0" brushRef="#br0" timeOffset="262622.8588">22052 14082 1133 0,'-12'-2'464'15,"-19"2"-273"-15,-2 7-61 16,-1 15-56-16,-3 8-21 16,-2 14-36-16,-6 4-7 15,-3 6-3-15,3 5 14 0,5-7-108 16,9-1-89-16</inkml:trace>
  <inkml:trace contextRef="#ctx0" brushRef="#br0" timeOffset="262941.4117">22199 14093 1081 0,'-4'-1'433'0,"-3"-1"-289"0,-2 2-56 16,3 10-58-16,1 1-10 16,6 11-1-16,5 3 7 15,4 1 5-15,5 1 1 16,7-4 6-16,2-4 9 15,6-9 22-15,-1-7 16 0,0-9 7 16,-2-7-10-16,-9-10-16 16,-2-2-16-16,-9-2-21 15,-5-2-7 1,-3 7-73-16,-1 4-55 0,-8 9-189 16</inkml:trace>
  <inkml:trace contextRef="#ctx0" brushRef="#br0" timeOffset="263207.944">22419 14098 678 0,'6'-2'420'16,"4"1"-21"-16,2 2-226 0,-3 5-39 16,5 8-61-16,-2 0-14 15,5 7-27 1,2 3-10-16,-4-1-9 0,0-4 0 15,0-5 4 1,-2-4 18-16,1-8 44 0,-2-6 8 0,6-6 3 31,-1-6-14-31,1-3-42 16,-2 0-10-16,-3-3-40 0,-4 1-65 16,-6 2-230-16</inkml:trace>
  <inkml:trace contextRef="#ctx0" brushRef="#br0" timeOffset="263683.5025">23123 14117 795 0,'-5'-6'370'0,"-14"-10"-165"16,-4-1-54-16,-5 9-76 16,0 2-36-16,2 8-39 15,2 11-13-15,7 4-9 0,3 3-1 16,8 6 10-16,6 1 8 16,9-2 29-16,9-2 18 15,2-7 23-15,4-4 9 16,-6-10 22-16,-2-3 2 15,-7-7-13-15,-6-4-8 16,-5 0-40-16,-3-1-17 16,-7-3-68-16,4 1-52 15,2 2-196-15,1 1-188 16</inkml:trace>
  <inkml:trace contextRef="#ctx0" brushRef="#br0" timeOffset="263938.0314">23106 14131 538 0,'9'1'352'16,"7"5"-33"-16,3 4-111 15,-2 0-41-15,-1 9-54 16,-2-2-14-16,-5 0-28 16,-5 2-14-16,-4-10-15 15,0-1-5-15,0-4-2 16,1-6 0-16,6-3-7 16,3-7-6-16,11-6-19 15,-1-4-7-15,4 1-9 16,-3 3 1-16,-2 6 4 15,2 7-2-15,-7 10 7 16,-4 7 7-16,-9 7 11 0,-3 7 11 16,0 6 2-16,-1 1-7 15,3 2-7-15,5-2-4 16,3-7-16-16,1-7-56 16</inkml:trace>
  <inkml:trace contextRef="#ctx0" brushRef="#br0" timeOffset="265020.9816">23777 14083 951 0,'1'0'507'0,"3"0"-92"0,-1 2-119 15,-3-4-105-15,0 1-50 0,0 0-77 16,0 0-26-16,0 0-10 15,0 0-63-15,0 0-176 16</inkml:trace>
  <inkml:trace contextRef="#ctx0" brushRef="#br0" timeOffset="265512.2681">23782 14300 617 0,'2'0'366'16,"1"0"-10"-16,3 1-81 0,-6-1-52 0,0 0-25 15,0 0-44-15,0 0-24 16,0 0-35-16,0 0-21 16,0 0-35-16,0 0-11 15,0 0-43-15,-1 0-31 16</inkml:trace>
  <inkml:trace contextRef="#ctx0" brushRef="#br0" timeOffset="315051.2408">2755 15353 525 0,'8'-19'284'16,"7"-12"-77"-16,11-3-64 0,2 1-20 15,2 11-30-15,-4 5-17 16,-12 19-30 15,-7 0-10-31,1 0-23 0,15 14-4 0,-7 19 4 0,-2 8 1 16,-12 7-1-16,1 1-2 16,2-4-5-16,6-3-1 15,3-14 3-15,4-7 2 16,6-14 8-16,4-8 3 15,5-11 7-15,-1-9 1 16,-4-11 0-16,-3-4 0 16,-7-12-1-16,2-2-3 15,-9-2-4-15,0 2-14 0,-10 18 44 16,-2 6 15-16,-6 20 1 16,-1 6 12-16,0 15-41 15,1 7-16-15,3 13-4 16,5 7-4-16,10 2-8 15,1 3-1-15,1-7-1 16,3-6 2-16,1-7 0 16,0-9-4-16,3-9-105 15,0-3-82-15</inkml:trace>
  <inkml:trace contextRef="#ctx0" brushRef="#br0" timeOffset="315574.2012">3458 15527 755 0,'0'0'370'0,"3"6"-133"0,-5-4-55 16,2-2-75-1,0 0-20-15,23 9-24 0,37 44-13 16,-37-30-18 0,1 4-7-16,-9-4-7 0,-1 1-2 15,-4-3-2-15,0-4-7 0,-6-3-91 16,0-5-74-16</inkml:trace>
  <inkml:trace contextRef="#ctx0" brushRef="#br0" timeOffset="315798.3095">3658 15526 784 0,'-3'0'370'0,"-6"1"-153"0,2 5-75 0,-4 1-64 31,2 6-17-31,-5 6-8 16,-5 2-5-16,-2 7-15 15,-4 1-5-15,2 1-13 16,2 0-2-16,4-9 1 16,-1-5-3-16,11-9-48 15,-3-8-63-15</inkml:trace>
  <inkml:trace contextRef="#ctx0" brushRef="#br0" timeOffset="316313.3203">3973 15384 793 0,'-1'0'413'0,"1"0"-135"0,1 0-77 15,-1 0-101-15,4 0-37 16,23 2-32-16,38 4-8 16,-27-4-8-16,0 2-6 0,-4-2-42 15,-2 0-52 1,-8-2-177-16</inkml:trace>
  <inkml:trace contextRef="#ctx0" brushRef="#br0" timeOffset="316580.8322">3997 15564 621 0,'8'0'367'0,"9"-3"-78"16,9 2-103-16,3-2-22 16,9 1-67-16,-1 3-19 15,2 0-22-15,-2 2-14 16,-3-3-16 0,-1-1-64-16</inkml:trace>
  <inkml:trace contextRef="#ctx0" brushRef="#br0" timeOffset="318528.0813">4688 15352 317 0,'0'-7'231'0,"6"-12"66"16,3 2-81-16,13-6-37 15,8 0-5-15,7-1-39 16,-11 14-24-1,-12 6-39-15,0 0-19 0,27 4-19 16,-6 8-3-16,-17 30 0 16,-18 7-2-16,-4 10-10 15,-3 1-3-15,7-9-9 16,7-3 0-16,8-15 2 16,3-11-1-16,2-11 6 0,-2-7 2 15,2-7 6 1,4-2 3-16,0-13 4 15,0-5-2-15,-2-13-2 16,-3-1 0-16,-3-7-5 0,-3-1-4 16,-5 3-2-16,-3 4-5 15,-5 16-7-15,-1 5-3 16,-3 18-8-16,-2 7 1 16,0 14 9-16,3 9 2 15,4 15 8-15,1 2-1 16,5 6-3-16,3-1 0 15,1-10 0-15,-2-2 1 16,3-13-7-16,-3-9-45 0,2-9-204 16</inkml:trace>
  <inkml:trace contextRef="#ctx0" brushRef="#br0" timeOffset="318886.239">5370 15493 517 0,'2'0'364'0,"-1"0"0"15,3 6-152-15,-4-6-41 0,0 0-70 16,7 19-18 0,20 29-39-16,-8-26-12 15,0 2-18-15,-4-2-2 0,-3-1-13 16,-6-4-40-16,6-4-152 15,-10-5-180-15</inkml:trace>
  <inkml:trace contextRef="#ctx0" brushRef="#br0" timeOffset="319098.1192">5517 15478 904 0,'-5'2'410'16,"-3"2"-204"-16,-3 0-99 16,0 5-24-16,-1 5-40 15,0 2-9-15,-2 9-12 0,-5 3-6 16,0 4-10 0,-6 2-1-16,5-7-27 15,2-1-42-15,6-9-199 0</inkml:trace>
  <inkml:trace contextRef="#ctx0" brushRef="#br0" timeOffset="319393.8456">5694 15665 741 0,'0'-2'396'0,"-1"1"-81"16,-1 6-181-16,1-5-33 15,0 4-47-15,-3 18-9 16,-4 31-25-16,8-30-6 16,1-5-6-16,3 0 1 15,3-6 0-15,-2-4 2 16,5-5-5-16,1-4-32 0,1-5-143 15,3 0-299 1</inkml:trace>
  <inkml:trace contextRef="#ctx0" brushRef="#br0" timeOffset="319711.1076">5687 15531 1038 0,'0'-1'505'16,"3"-1"-162"-16,0-1-87 0,-3 3-98 0,0 0-38 15,0 0-67 1,0 0-19-16,0 0-76 16,0 0-325-16</inkml:trace>
  <inkml:trace contextRef="#ctx0" brushRef="#br0" timeOffset="322748.8153">6309 15263 795 0,'0'-5'379'0,"6"-3"-145"15,-2 6-55-15,0 8-69 16,4 7-26-16,-6 16-39 16,7 7-5-16,-4 10-15 15,-2 0-9-15,1-1-6 16,-2-9 2-16,2-10-20 15,0-6-61-15,-3-11-215 16</inkml:trace>
  <inkml:trace contextRef="#ctx0" brushRef="#br0" timeOffset="322910.1065">6139 15445 601 0,'-1'1'378'0,"-2"-1"-18"16,12 5-169-16,14 3-41 15,23 0-60 1,11 1-19-16,8-2-39 0,-1-1 12 16,-1-5-123-16</inkml:trace>
  <inkml:trace contextRef="#ctx0" brushRef="#br0" timeOffset="323592.0283">7179 15424 501 0,'3'-8'263'16,"-2"-11"-51"-16,-1-1-13 0,-7-2-25 16,-4-1-13-16,-7 2-35 15,-3 2-17-15,-6 1-33 16,-1 5-20 0,-7 6-32-16,6 5-18 0,1 12-22 15,5 6-8 1,8 9-9-16,-2 6 0 0,15 7-3 15,3 4 4 1,13-5 11-16,8-2 8 0,9-9 13 16,4-10 4-16,6-8 7 15,2-9 2-15,-2-9 4 16,-3-2 0-16,-5-8-8 16,-7 0-5-16,-11-10-5 15,-3-3-1-15,-13 2 10 0,-5 1 4 16,-8 12 9-1,-1 3 3-15,1 13-4 16,0 4 0-16,7 8-12 16,4 4-8-16,6 8-12 15,6 3-1-15,6 3 2 0,4-1 3 16,4-4 8-16,0 0 2 16,6-5-64-1,-6 1-91-15</inkml:trace>
  <inkml:trace contextRef="#ctx0" brushRef="#br0" timeOffset="323938.7803">7431 15520 900 0,'3'3'407'15,"4"8"-211"-15,1-1-33 16,9 6-76-16,3 0-35 15,4 3-32-15,3 0-4 16,-9-4-5 0,-1-1 1-16,-3-7-12 0,-3-1-35 15,-2-3-167 1,-2-1-269-16</inkml:trace>
  <inkml:trace contextRef="#ctx0" brushRef="#br0" timeOffset="324132.9747">7642 15497 808 0,'-5'0'371'0,"-3"2"-159"0,-1-2-50 15,-3 11-58-15,-4-3-17 16,-5 10-28 0,-4 6-7-16,-5-1-19 15,3 4-12 1,-1-6-11-16,8-4-3 0,8-9-36 15,3-2-72-15</inkml:trace>
  <inkml:trace contextRef="#ctx0" brushRef="#br0" timeOffset="324497.6336">7813 15379 1189 0,'3'1'552'0,"-3"2"-253"0,1-3-136 15,-1-1-46-15,0 1-70 16,0-2-33-16,0 1-251 15</inkml:trace>
  <inkml:trace contextRef="#ctx0" brushRef="#br0" timeOffset="325090.8564">8203 14995 675 0,'0'-2'405'0,"0"1"-31"16,-2 1-167-16,1 0-99 0,-1 10-22 15,0 20-20-15,-6 65-9 16,1-21-17-1,-2 5-16-15,3 5-9 0,6-8-5 16,9-24 1-16,9-13 2 0,9-19 0 16,-3-8 5-16,6-4 3 15,-1-3 1 1,-2-8-9-16,-3-5-36 16,-3-12-127-16,-4-3-101 15</inkml:trace>
  <inkml:trace contextRef="#ctx0" brushRef="#br0" timeOffset="325306.6879">8012 15282 1108 0,'3'-1'458'0,"11"1"-262"15,10 1-26-15,27-1-37 0,12 4-24 16,4-3-51-16,3 0-16 16,-22-1-20-16,-11 0-27 15,-6-1-471-15</inkml:trace>
  <inkml:trace contextRef="#ctx0" brushRef="#br0" timeOffset="344406.589">9041 15369 648 0,'0'0'325'0,"2"0"-95"16,11 0-103-16,8 1-29 15,16-1-28-15,7 1-12 0,7 2-26 16,0-2-5-16,-13 0-7 15,-7 3 5-15,-10 1-115 16,-9 0-123 0</inkml:trace>
  <inkml:trace contextRef="#ctx0" brushRef="#br0" timeOffset="344604.8383">9071 15511 611 0,'-1'2'301'0,"7"3"-63"16,10-1-43-16,18 4-20 15,10-4-9-15,10 0-36 16,-3 0-27-16,-7-4-44 16,-6 0-10-16,-7-2-57 15,3-5-114-15</inkml:trace>
  <inkml:trace contextRef="#ctx0" brushRef="#br0" timeOffset="345309.8278">9942 15348 586 0,'-7'-8'300'0,"-8"-10"-58"0,4-4-76 15,14-5-64-15,5 1-17 16,9-2-17-16,7 5-12 15,11 10-7 1,3 9-5 0,2 18-19-16,-4 9 7 15,-25 15 12-15,-12 8 7 16,-28 11-2-16,-11 1-16 0,-6-2-13 16,1-8-4-16,15-22 0 15,7-7 4-15,14-18-19 16,-1-6-6-16,15-9-20 15,8-2-10-15,13 4 22 16,12 1 14-16,-1 7 25 16,5 7 6-16,-5 10-6 15,-4 6-9-15,-5 3-12 16,-5-1 16-16,-5-1-161 16</inkml:trace>
  <inkml:trace contextRef="#ctx0" brushRef="#br0" timeOffset="345689.5803">10505 15254 868 0,'-8'-8'390'16,"-10"-9"-178"-16,-3 6-33 15,-6 3-61-15,0 7-33 16,3 6-64-16,-2 7-21 16,7 10-21-16,3 6-10 15,2 13 2-15,6 5 3 0,9 5 5 16,10-2 5-16,16-9 12 16,7-12 6-16,10-14 18 15,2-13 3-15,6-10 41 16,-1-10 21-16,-11-18 13 15,-10-5 41-15,-22-11-10 16,-12-2-14-16,-25 2-19 16,-5 8-46-16,-5 15-54 15,2 14-30-15,7 23-150 16,3 12-296-16</inkml:trace>
  <inkml:trace contextRef="#ctx0" brushRef="#br0" timeOffset="346547.598">11143 15204 899 0,'2'-11'434'0,"-1"-9"-174"16,3 12-81-16,-4 3-35 0,-1 14-67 16,1 11-28-1,0 23-38-15,3 13-1 0,3 16-2 16,1-1-1-16,0-11 1 15,0-8-1-15,1-20-54 16,-1-9-48-16,-2-11-142 16,-2-9-136-16</inkml:trace>
  <inkml:trace contextRef="#ctx0" brushRef="#br0" timeOffset="346697.4388">10972 15360 1024 0,'-2'2'437'0,"2"6"-243"16,6 1-48-16,19 2-73 0,12 0-17 16,18-3-30-1,5-2-8-15,2-8-9 16,0-1-77-16</inkml:trace>
  <inkml:trace contextRef="#ctx0" brushRef="#br0" timeOffset="347089.3822">11753 15165 759 0,'2'-4'437'0,"3"-3"-80"16,-5 7-142-16,0 2-38 0,-3 8-75 15,-1 5-31-15,-2 6-32 16,0 2-7-16,-2 4-15 15,2-3-1-15,6-3-9 16,1 0 0-16,10-9-1 16,0 0 1-16,6-6-1 15,8-2 0-15,5-3 0 16,0-2 1-16,-4-3-62 16,0-2-46-16,-10-3-201 15</inkml:trace>
  <inkml:trace contextRef="#ctx0" brushRef="#br0" timeOffset="347255.4359">11896 15126 710 0,'-3'0'390'0,"0"-2"-69"16,1 8-70-16,0-6-109 0,2 13-19 16,4 54-30-16,-1-26-19 15,3 8-14-15,0 3-12 0,2-3-24 16,0-3-8-16,1-13-37 15,0-6-84-15</inkml:trace>
  <inkml:trace contextRef="#ctx0" brushRef="#br0" timeOffset="347680.8719">12237 15096 790 0,'0'0'438'0,"-2"-1"-79"0,-1 4-136 15,2-3-95-15,0 1-29 0,-2 29-29 16,-7 42-19 0,8-21-22-16,0 7-12 0,-1 2-5 15,3-3-1-15,7-10-1 16,3-9 1-1,7-19 0-15,4 0-1 0,-6-16 0 16,1-3 1-16,1-1-18 16,3-11-42-16,1-5-146 15,1 0-188 1</inkml:trace>
  <inkml:trace contextRef="#ctx0" brushRef="#br0" timeOffset="347883.8681">12143 15339 872 0,'0'0'414'15,"5"0"-136"-15,9-1-50 0,8 1-67 16,4 0-5 0,7-1-37-1,4 1-30-15,-3-5-32 16,-2-2-17-16,-5 0-41 0,-5-2-72 15</inkml:trace>
  <inkml:trace contextRef="#ctx0" brushRef="#br0" timeOffset="374817.3667">1712 17495 544 0,'-3'8'240'0,"-1"11"-98"0,4 1-29 15,7-4 6-15,6-2-6 16,8-16-8-16,4-8 0 15,6-21-15-15,3-7-13 16,0-18-23-16,0-11-1 16,-5-11 0-16,-9-7 1 15,-12 8 3-15,-6 10 2 0,-13 27 13 16,0 11 4 0,-6 20-3-16,4 4-20 0,2 11-35 15,4 7-19 1,10 9-17-16,5 9 2 0,16 18 5 15,9 9 6-15,8 13 2 16,3 2 3-16,-3-11 0 16,-4-6-1-16,-8-21-63 15,-4-9-38-15,-9-11-107 16,-8-7-68-16</inkml:trace>
  <inkml:trace contextRef="#ctx0" brushRef="#br0" timeOffset="374968.1285">1948 17352 590 0,'19'4'282'0,"19"6"-62"16,9-2-107-16,-3 0-49 0,-7 0-2 16,-11-2-79-16,-9-1-82 15</inkml:trace>
  <inkml:trace contextRef="#ctx0" brushRef="#br0" timeOffset="375101.9103">1702 17270 860 0,'-7'-5'411'16,"-9"-4"-134"-16,4 6-98 0,12 0-117 16,5 5-36-16,15 4-48 15,10 4-72-15</inkml:trace>
  <inkml:trace contextRef="#ctx0" brushRef="#br0" timeOffset="375414.7703">2202 17443 787 0,'10'9'336'0,"17"7"-177"0,7-2-57 15,7-10-38-15,2-2-18 16,-6-9-15-1,-5-3-2-15,-9-2 10 0,-3-5 5 16,-11-4 6-16,-10-3 0 16,-17-5-5-1,-5 1-7-15,-5 10-13 16,-2 2 0-16,8 20-16 16,1 7-1-16,6 6-1 0,5 8-3 15,5-2 2-15,1 2 2 16,7 5-1-16,5 0-2 15,3 4-1-15,4 5-2 16,4 2-1-16,-1 4 1 16,2-5-50-16,-2-4-100 15</inkml:trace>
  <inkml:trace contextRef="#ctx0" brushRef="#br0" timeOffset="378520.3723">2897 17299 375 0,'2'4'245'16,"-2"10"43"-16,-4 8-91 15,-6 7-25-15,-7 4-27 16,-11 0-58-16,0-7-15 16,-5-10-31-16,0-9-8 15,8-10-11-15,0-8-9 0,11-6-21 16,7-7-9-16,9-6-9 16,10 1 10-16,12 5 33 15,3 8 24-15,8 15 28 16,4 8 2-16,-2 13-10 15,0 4-14-15,-4 2-17 16,1-4-29-16</inkml:trace>
  <inkml:trace contextRef="#ctx0" brushRef="#br0" timeOffset="379222.8882">4160 17195 745 0,'7'-7'333'0,"7"-10"-115"15,6 0-58-15,8 2-23 0,2 0-23 16,1 6-55-16,-3 9-19 16,-6 7-12-1,-4 8-6-15,-5 18-9 0,-3 5-1 16,-6 10-4-1,-4 3 0-15,-1-6 0 0,-1-5-1 0,12-9 0 32,0-5-2-32,8-10-1 0,1-8 1 15,-2-8 3-15,0-8 2 16,4-15 2-16,2 0 1 16,-1-13-2-16,5 0 1 15,-7 2 0-15,-2 0 1 16,-4 9 2-16,-6 4 1 15,-8 8 0-15,0 2 1 0,-6 5-4 16,1 1-4 0,1 4-14-16,-2 5-2 0,6 10-4 15,-5 4 1-15,8 16 10 16,4 4 0-16,2 2 1 16,7 1 1-16,1-6 3 15,-2-5-42-15</inkml:trace>
  <inkml:trace contextRef="#ctx0" brushRef="#br0" timeOffset="379902.5747">4313 16896 267 0,'-4'3'172'0,"-6"-2"48"16,6 1-60-16,6 1-16 0,4-2-9 16,-6-1-14-16,13 0-20 15,55-1-21 1,-25 1-12-16,6-3-42 0,-3 3-10 0,-6-1-2 16,1-2 2-1,-7-2 5-15,-5 0 2 0,-9 2-1 16,-10-1 5-1,-10 1-14-15,-6-2-4 16,-10-5-2-16,-1 2-7 16,-3-1 5-16,3 2 0 0,9 6-5 15,3-3-9-15,8 4-8 16,5 5 4 0,7 4 6-16,1 1 8 0,3 7 12 15,0-4 8 1,-7 0 6-16,-1 3 3 0,-7-3 4 15,-4 2-3-15,-4 0-28 16,-7-1-62-16</inkml:trace>
  <inkml:trace contextRef="#ctx0" brushRef="#br0" timeOffset="380291.6773">5172 16990 515 0,'-8'-6'327'16,"-8"-3"-50"-16,-6 2-43 16,-6 2-22-16,-4 5-58 0,2 6-19 15,2 13-62-15,2 4-25 16,5 8-41-16,2 7-18 16,5 10-7-16,7 5 3 15,10 6 8-15,4-3 4 16,12-6 3-16,6-5 2 0,7-12 0 15,6-4 0 1,10-14 3-16,-3-7-27 0,-3-8-161 16,0-5-275-16</inkml:trace>
  <inkml:trace contextRef="#ctx0" brushRef="#br0" timeOffset="380587.2664">5268 17022 880 0,'1'-2'391'16,"1"-2"-181"-16,2 7-58 0,-4-3-35 16,0 0-28-1,4 25-34-15,3 34-14 16,-4-18-21-16,-2 9-5 0,2 1-8 15,2 2-1 1,4-8 0-16,3-7 0 16,4-12-1-16,1-5 1 15,3-10-2-15,-1 0 0 16,1-8 0-16,-4 0-16 16,-1-11-79-16,-4-5-72 0</inkml:trace>
  <inkml:trace contextRef="#ctx0" brushRef="#br0" timeOffset="380779.2745">5140 17220 797 0,'7'0'406'16,"4"0"-68"-16,17 0-234 15,7-1-3-15,11 1-47 0,2 0-24 16,3 1-12 0,-6 3-38-16</inkml:trace>
  <inkml:trace contextRef="#ctx0" brushRef="#br0" timeOffset="381295.3082">5584 17017 717 0,'2'-1'330'0,"5"2"-118"16,3 8-59-16,6 18-63 15,4 10-4-15,-2 24-13 16,-1 10-11-1,-8 7-10-15,-6 0-4 0,-4-19-27 16,-1-7-2-16,-2-22 4 16,0-15-21-16,-1-6-141 15</inkml:trace>
  <inkml:trace contextRef="#ctx0" brushRef="#br0" timeOffset="381696.5513">6028 17249 1000 0,'9'0'379'16,"16"-1"-260"-16,5-1-39 0,14 1-5 16,3 1-18-16,-1 0-30 15,4 2-8-15,-13 1-34 16,-2 2-52-16,-11-5-273 16</inkml:trace>
  <inkml:trace contextRef="#ctx0" brushRef="#br0" timeOffset="381951.9823">6054 17407 757 0,'0'2'367'0,"12"3"-96"0,6-1-68 16,24-4-23-16,6 0-25 0,10 0-51 16,0 0-19-16,-9 1-31 15,-7 0-16-15,-15-1-44 16,-6-2-62-16</inkml:trace>
  <inkml:trace contextRef="#ctx0" brushRef="#br0" timeOffset="382819.6366">6727 17211 598 0,'6'-8'315'0,"6"-7"-107"0,8-4-35 15,6-5-5-15,3 1-44 16,4 4-20-16,-3 3-36 16,-1 8-17-16,-3 8-24 15,-5 2-9-15,-7 9-9 16,-5 1-3-16,-5 13-1 16,-4 6-1-16,-3 10 1 15,4 3 0-15,-1 1 0 16,3-3 0-16,7-6-2 15,-4-5 0-15,10-15-1 16,-1-3 0-16,3-13 5 0,7-5 1 16,-1-13 6-1,2-6 2-15,0-13-1 16,-4-2 0-16,-3-4-5 0,0 0-2 16,-7 3-2-16,-1 2 1 15,-9 10 1-15,-2 5 0 16,-5 12-3-16,-1 5-2 0,-3 10 4 15,1 8 1-15,4 10 3 16,-1 6-1-16,5 10-4 16,2 3-4-1,4 6 0-15,3-1-1 16,3-6-40-16,2-7-69 16</inkml:trace>
  <inkml:trace contextRef="#ctx0" brushRef="#br0" timeOffset="383343.73">7404 17436 836 0,'1'0'400'0,"2"3"-139"15,2 6-84-15,14 2-81 16,-3 9-16-16,9 5-25 0,4-2-19 16,-1 5-12-16,-2-4-6 15,-5-2-5 1,-3 0-1-16,-7-7-24 16,-3-5-45-16,-6-3-148 15,-2-7-146-15</inkml:trace>
  <inkml:trace contextRef="#ctx0" brushRef="#br0" timeOffset="383544.0465">7635 17392 789 0,'-7'1'429'0,"-9"3"-55"0,-2 3-153 15,-2 5-99-15,-2 3-34 0,-5 7-57 16,2 4-12-1,-2 5-13-15,3 3 0 0,4 1-61 16,3-5-49-16,4-7-172 16,2-8-247-16</inkml:trace>
  <inkml:trace contextRef="#ctx0" brushRef="#br0" timeOffset="383977.2766">7911 17281 986 0,'4'-3'544'15,"4"-5"-171"-15,0 8-100 16,-8 0-56-16,-1 0-111 16,-5 0-34-16,5 0-81 15,0-1-99-15</inkml:trace>
  <inkml:trace contextRef="#ctx0" brushRef="#br0" timeOffset="388190.1945">8364 17036 889 0,'0'-2'415'0,"0"6"-205"16,0 3-54-16,-2 16-98 15,-5 12 10-15,3 10-6 16,0 7-7-16,3-2 4 15,3-5-46-15,10-15-9 16,-2-9-1-16,7-16-2 16,3-4 2-16,-5-7 0 15,1 0-9-15,-3-1-96 16,-3-4-141-16</inkml:trace>
  <inkml:trace contextRef="#ctx0" brushRef="#br0" timeOffset="388362.0259">8391 17023 781 0,'0'0'367'0,"-5"0"-115"0,5 0-199 15,0-1-82-15</inkml:trace>
  <inkml:trace contextRef="#ctx0" brushRef="#br0" timeOffset="388842.0303">8217 16787 687 0,'0'0'313'16,"1"-2"-101"-16,9 2-97 15,12 1-54-15,5-1 4 16,14-1-27-16,3-2-11 15,3 0-10 1,3 2-7-16,-2 3-4 0,-2 1-2 16,-3 6 2-1,-3-3 2-15,-8 4-33 0,-7-2-28 16,-16-5-16-16,-8 0 1 16,-12-12 37-16,-6 0 31 15,-9-6 20-15,0-2 19 0,6 1 22 16,2-3 9-1,11 7 30-15,3 2-3 0,4 7-23 16,4 3-10 0,5 2-37-16,2 5-17 15,6 5 6-15,-4 3 2 0,-5 4 2 16,-3 3 0-16,-10 5-9 16,-4 0-9-16,-2 1-143 15</inkml:trace>
  <inkml:trace contextRef="#ctx0" brushRef="#br0" timeOffset="389466.6838">8411 16932 837 0,'-7'-4'421'0,"-1"1"-139"16,8 3-162-16,0 0-46 15,8 4-69-15,-3-4-23 16</inkml:trace>
  <inkml:trace contextRef="#ctx0" brushRef="#br0" timeOffset="389844.7024">9094 17026 921 0,'-2'-2'452'0,"-5"0"-153"0,1 2-107 16,3 15-102-16,0 6-39 0,5 19-49 15,3 10 3 1,3 6-3-16,0 2 2 0,3-5-40 16,-4-12-84-16</inkml:trace>
  <inkml:trace contextRef="#ctx0" brushRef="#br0" timeOffset="389990.9403">8965 17193 1075 0,'16'0'441'16,"11"-1"-260"-16,25-2-105 15,12 2-7-15,9-2-35 0,-3-3-9 16,-9 2-234-16</inkml:trace>
  <inkml:trace contextRef="#ctx0" brushRef="#br0" timeOffset="390531.865">9703 17003 830 0,'16'1'374'16,"6"-1"-180"-16,-2 15-91 0,-7 7-4 15,-9 10-31 1,0 9-6-16,0 9-25 0,-1-2-7 16,10-4-15-16,3-5-5 15,1-13-2-15,7-12 1 16,-1-16 4-16,0-9 0 15,5-19 1-15,0-2-1 0,-3-8-1 16,-1-5-2 0,-5 3-3-1,1 4-2-15,-5 9-3 16,-3 1 2-16,-6 17 8 0,-4-1 10 16,-5 12 3-16,-3 11 0 15,-4 9-3-15,0 9-11 16,4 7-2-16,2 1-4 15,5 1-3-15,5 0-2 16,7-2-18-16,1-4-63 16,6-10-402-16</inkml:trace>
  <inkml:trace contextRef="#ctx0" brushRef="#br0" timeOffset="390945.3773">10297 17293 904 0,'-5'8'387'0,"2"7"-169"0,0 4-119 0,3 5-39 16,5-5-16-16,2-5-30 16,8-5-1-1,9-6 5 1,-1-6 2-16,0-10 2 0,-4-5 1 15,-4-8 1 1,-3 0-2-16,-4 6-1 0,-3 0 5 0,-1 17-13 31,-1 4-2-31,-1 16-3 0,4 12-8 16,-2 14 5 0,1 5-1-16,-5 7-2 15,-3 6 2-15,-14 6 25 0,-1 2 15 16,-7-3 17-16,2-7 3 15,-3-21-8-15,0-13 1 16,4-29-11-16,0-14-5 16,7-23-23-16,8-9-18 15,5-4-15-15,3 0-25 16,9 8-121-16,2 2-163 0</inkml:trace>
  <inkml:trace contextRef="#ctx0" brushRef="#br0" timeOffset="391424.9077">10796 17208 836 0,'2'0'454'0,"0"0"-62"15,3 0-147-15,-5 0-93 16,0-1-50-16,0-1-72 16,0 1-12-16,0 0-121 0,0 0-375 15</inkml:trace>
  <inkml:trace contextRef="#ctx0" brushRef="#br0" timeOffset="391866.3462">11302 16966 1143 0,'2'-2'533'16,"1"-4"-248"-16,-3 2-150 0,0 3-55 15,-2 0-73-15,2 0-42 16,0 1-201-1</inkml:trace>
  <inkml:trace contextRef="#ctx0" brushRef="#br0" timeOffset="392238.5516">11310 17142 635 0,'0'8'326'0,"-6"14"-72"16,3 7-78-16,4 13-33 0,5 9-30 16,2 7-11-16,0 5 0 15,-8-4-9-15,-5-5-2 16,-7-5-5-1,0-9 6-15,-9-8 7 16,-1-8 2-16,-6-14-27 0,-6-10-16 16,2-15-30-1,-3-7-28-15,9-9-71 16,6-9-42-16,11-6-124 16,9-7-120-16</inkml:trace>
  <inkml:trace contextRef="#ctx0" brushRef="#br0" timeOffset="392711.958">11106 16730 878 0,'0'-1'386'0,"9"1"-200"15,12 0-61-15,16 1-72 16,8 1-8-16,9-2-10 15,4 0-8-15,0-4-8 16,0 1-3-16,-6-3-1 16,-7-1 2-16,-19-1-44 15,-9 0-16-15,-17-5-12 16,-7 0-5-16,-10 2 43 0,-2-7 15 16,-1 1 9-16,1-2 3 15,6 0 18-15,5 9 3 16,7 5 5-16,2 4-1 15,10 3-18-15,3 4-3 16,5 10-7-16,1 5 13 16,-7 9 42-16,-6 5 25 15,-10 0 29-15,-8 0-7 0,-7-4-38 16,-2-5-23 0,-4-8-81-16,1-2 363 0</inkml:trace>
  <inkml:trace contextRef="#ctx0" brushRef="#br0" timeOffset="396477.0342">11907 17218 910 0,'9'1'377'0,"12"-1"-189"15,9 3-97-15,13-1-31 16,4-1-18-16,3 0-32 16,-1-1-2-16,-11-1-89 15,-5-1-177-15</inkml:trace>
  <inkml:trace contextRef="#ctx0" brushRef="#br0" timeOffset="396673.0747">11890 17378 548 0,'7'5'297'0,"16"4"-1"16,9-1-114-16,23-2-37 0,10-1-30 16,6 2-66-16,-9-4-19 15,-16 2-10-15,-12-3-15 0</inkml:trace>
  <inkml:trace contextRef="#ctx0" brushRef="#br0" timeOffset="398725.8286">13017 16877 885 0,'-20'7'386'0,"-26"16"-179"16,-1 9-51-16,4 14-49 0,5 8-27 16,14 12-52-16,8 7-17 15,28 7-12-15,13 3-1 16,17-11 1-16,17-10 1 16,7-26-29-1,2-6-83-15,7-21-144 0</inkml:trace>
  <inkml:trace contextRef="#ctx0" brushRef="#br0" timeOffset="399092.8203">13346 17258 854 0,'-16'-11'394'16,"-16"-11"-169"-1,8-13-115-15,6-6-31 16,20-2-55-16,11 5-24 0,17 5-3 16,14 7 3-1,5 20 18-15,6 4 9 0,-8 24 7 0,-11 8 19 16,-28 13 22 0,-16 9 0-16,-25 8-15 15,-8 5-18-15,-3-3-27 16,2-13-4-16,16-15 6 15,3-16 1-15,9-13-6 16,11-5-6-16,5-8-18 16,8 2-9-16,17 0 2 15,3 3 4-15,2 7 12 16,-1 1 3-16,-1 5 1 16,-1 1 1-16,1-2-16 15,1-2-77-15</inkml:trace>
  <inkml:trace contextRef="#ctx0" brushRef="#br0" timeOffset="399429.8136">13869 17092 974 0,'-10'-3'413'0,"-17"-4"-224"15,0 2-37 1,1 12-68-16,0 7-30 0,6 13-53 16,5 7-6-16,7 10-7 15,5 2 1-15,12 7 5 16,13-2 2-16,9-11 5 16,8-5 3-16,3-22 10 15,0-15 3-15,6-22 5 16,-2-9 44-16,-10-17 37 15,-11-3 17-15,-25-2 29 16,-10 3-44-16,-20 8-41 16,-11 5-22-16,1 12-67 15,3 8-63-15,14 17-217 16</inkml:trace>
  <inkml:trace contextRef="#ctx0" brushRef="#br0" timeOffset="399725.6203">14302 17039 807 0,'1'-7'481'0,"-1"-3"-58"0,4 12-244 16,-1 11-46-16,3 15-78 16,0 6-13-16,2 14-12 15,1 1-1-15,-1 8-11 16,-1-3-2-16,-3-13-5 16,1-3-1-16,-3-18-56 15,0-7-69-15</inkml:trace>
  <inkml:trace contextRef="#ctx0" brushRef="#br0" timeOffset="399889.0784">14228 17252 1009 0,'10'0'491'0,"8"0"-141"15,16-2-220-15,4-1-5 16,7-3-63-16,0 0-24 0,-3 1-14 15,-2 0-51-15</inkml:trace>
  <inkml:trace contextRef="#ctx0" brushRef="#br0" timeOffset="400311.726">14787 17058 751 0,'-1'-2'401'0,"-1"2"-83"0,-1 2-118 16,2-2-89-16,0 3-31 15,-5 20-37-15,-11 36-13 16,15-25-13-16,2-2-5 15,12-4-3-15,9-4-1 16,8-9 2-16,2-6 2 16,6-4-1-16,0-5 1 0,-4-5-19 15,-4-3-48 1,-7-7-198-16</inkml:trace>
  <inkml:trace contextRef="#ctx0" brushRef="#br0" timeOffset="400463.0983">15049 17059 831 0,'-4'0'420'0,"0"6"-109"16,-1 6-97-16,0 10-83 0,2 8-29 0,3 10-50 15,0 6-10 1,5 7-20-16,-1 0-5 16,4-5-127-1</inkml:trace>
  <inkml:trace contextRef="#ctx0" brushRef="#br0" timeOffset="400876.5416">15325 17057 954 0,'0'1'418'0,"-1"1"-196"16,-2 4-78-16,2-6-60 16,-5 16-16-16,-16 49-31 15,9-23-11-15,4 4-10 16,7 4-4-16,12-3-4 16,6-6-1-16,14-8-4 15,4-6 1-15,5-14 1 16,6-3 10-16,-7-14-114 0,-4-3-104 15</inkml:trace>
  <inkml:trace contextRef="#ctx0" brushRef="#br0" timeOffset="401024.7567">15226 17200 630 0,'5'-2'365'0,"8"-1"6"16,7 3-202-16,13 1-80 15,6 3-25 1,7-2-42-16,1 1 9 0</inkml:trace>
  <inkml:trace contextRef="#ctx0" brushRef="#br0" timeOffset="401253.3434">15599 16741 1215 0,'9'8'438'0,"15"16"-335"15,4 13-32-15,17 28-4 0,-1 5-5 16,-6 12-16-16,-12 2-2 16,-27 5-7-16,-11 4-2 15,-15-3-14-15,-4-6-6 16,6-27-6-16,2-15-82 15,12-20-126-15</inkml:trace>
  <inkml:trace contextRef="#ctx0" brushRef="#br0" timeOffset="401692.7797">16109 17258 921 0,'-1'0'427'0,"-3"0"-160"16,4 0-176-16,0 0-20 15,0-1-41-15,0 0-18 16,0 0-370-16</inkml:trace>
  <inkml:trace contextRef="#ctx0" brushRef="#br0" timeOffset="401957.1331">16431 17059 1097 0,'-1'3'475'15,"0"2"-251"-15,-3 10-105 16,-3 7-39-16,0 7-40 0,3 8-18 15,3 5-13-15,5 0-2 16,11-3-3-16,4-6 0 16,12-12 2-1,0-7 1-15,-2-13 4 0,0-4 1 16,-18-11-61-16,2-5-71 16</inkml:trace>
  <inkml:trace contextRef="#ctx0" brushRef="#br0" timeOffset="402162.4277">16332 16895 1073 0,'3'-2'445'15,"4"2"-272"-15,4-2-50 0,1 4-57 0,2 1-27 0,-2 2-44 32,-1 1-81-32</inkml:trace>
  <inkml:trace contextRef="#ctx0" brushRef="#br0" timeOffset="402563.4011">16168 16652 747 0,'12'0'275'0,"21"0"-183"0,10 0-1 15,25 6 22-15,4-4-17 16,6 2-48-16,-3-2-11 16,-20 0-12-16,-10 2-3 15,-20 0 0-15,-7-1 0 16,-12-6-22-16,-1-1-10 16,-5-7-9-16,-3-3-3 15,-8-2 16-15,2 0 6 0,0 1 9 16,2 2 9-16,7 10 10 15,0 2 8-15,8 10 10 16,-1 6 4-16,1 9 22 16,0 5 7-16,-9 3-1 15,0 2-10-15,-7-7-30 16,1 1-11-16,8-12-119 16</inkml:trace>
  <inkml:trace contextRef="#ctx0" brushRef="#br0" timeOffset="403085.2931">17026 17179 963 0,'3'0'405'0,"20"1"-177"16,9-1-87-16,23-2-6 0,14 2-21 0,13 0-60 15,4 1-9-15,-15 7-10 16,-11-2-81-16</inkml:trace>
  <inkml:trace contextRef="#ctx0" brushRef="#br0" timeOffset="403444.8944">17771 17203 524 0,'9'-11'333'0,"6"-11"-10"15,3-5-123-15,3-2-15 16,-4-6-31-16,-3-1-12 0,-3-3-14 16,-7 3-10-16,-3 11-25 15,-2 6-19-15,-2 18-39 16,-1 7-12-16,1 20-23 15,3 9-8-15,2 14 2 16,5 8 2-16,6 6 3 16,-1 2 1-16,2-1 3 15,-2-2 0-15,-1-20-33 16,0-8-69-16</inkml:trace>
  <inkml:trace contextRef="#ctx0" brushRef="#br0" timeOffset="404139.279">18517 16971 677 0,'3'-2'384'16,"0"-8"-90"-16,-5 5-102 15,-4 0-42-15,-12 0-67 16,-3 5-28-16,-13-1-22 16,-7 2-5-16,-5 6-16 15,-1 1-5-15,8 2-4 16,3-2 1-1,11-2-4-15,5 0-3 0,8 3-7 0,4 4-2 16,1 3-4 0,2 1 5-16,2 5 5 15,3 0 2-15,6 2 7 16,2-3-2-16,5-5 3 16,3-2 0-16,7-10 3 15,2-4 2-15,9-7-3 16,4-2-2-16,10 3-6 15,3 6-3-15,-5 9-3 16,0 6 0-16,-18 10 8 16,-7 4 9-16,-11 8 32 15,-12-2 17-15,-9 2 28 16,-7-1-1-16,-10-12-13 16,0-5-9-16,-14-19-20 15,-1-12-5-15,1-17-13 0,2-2-19 16,15-2-56-1,7 3-38-15,10 9-114 0,5 6-70 16</inkml:trace>
  <inkml:trace contextRef="#ctx0" brushRef="#br0" timeOffset="404550.5698">18983 17061 1168 0,'-2'-2'482'0,"3"1"-308"0,-1-3-56 16,0 3-68 0,0 1-25-16,0 0-59 0,0 0-96 15</inkml:trace>
  <inkml:trace contextRef="#ctx0" brushRef="#br0" timeOffset="404858.3443">18996 17222 402 0,'0'11'256'15,"1"9"24"-15,6 17-138 16,-4 9 1-16,2 12 14 15,0 5-9-15,-4 1-19 16,3-4 3-16,-7-9-20 16,-6-3-4-16,-6-14 3 15,-7-5 1-15,-4-12-26 16,-1-10-6-16,3-16-27 16,3-10-45-16,6-14-116 0,5-5-83 15,2-10-206 1,3 2-156-16</inkml:trace>
  <inkml:trace contextRef="#ctx0" brushRef="#br0" timeOffset="405364.3837">18796 16717 892 0,'8'-2'371'16,"5"0"-197"-16,21 2-100 0,9 0-20 16,12 2-11-16,4 2-10 15,-2-1-10-15,-4 3 4 16,-9-5-1-16,-6-2 0 16,-18-5 2-16,-6-4 2 15,-14-3-8 1,0-1-3-16,-8-2-7 0,-2 0-4 15,3 2-6-15,-1 2-2 16,5 6-12-16,3 7 1 0,2 7 3 16,4 6 4-1,7 8 10-15,-1 1 0 0,3 2 6 16,-1 2 15 0,-12-6 43-16,-2-3 20 15,-13-5 10-15,-6-2-14 16,-4 1-41-16,0-1-20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9T08:33:43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19823 12409 673 0,'3'-8'366'0,"1"-9"-94"0,-1 9-81 15,-3 3-41-15,-1 10-55 0,-1 11-21 32,-3 15-41-32,0 9-1 15,-3 11-5-15,-2 2-7 16,2 0 2-16,2-1 0 15,6-9-3-15,4-4 0 16,6-8-9-16,4-3-1 16,7-4 1-16,2-4 1 0,2-6-30 15,-2-4-56-15,-1-11-194 16</inkml:trace>
  <inkml:trace contextRef="#ctx0" brushRef="#br0" timeOffset="191.6536">19665 12676 730 0,'-5'-1'419'16,"-3"-4"-105"-16,14 3-120 0,4-6-48 16,19 4-87-16,10 3-27 15,14 0-18-15,5 2-4 16,-6 4-103-16,-1-1-146 15</inkml:trace>
  <inkml:trace contextRef="#ctx0" brushRef="#br0" timeOffset="432.1913">20036 12645 1035 0,'5'1'417'0,"11"-2"-257"16,5 1-47-16,9 0-43 0,4-1-20 16,0 1-32-1,0 0-4-15,-4 0-75 0,-3 4-73 16</inkml:trace>
  <inkml:trace contextRef="#ctx0" brushRef="#br0" timeOffset="615.5936">20056 12728 649 0,'-4'1'344'16,"-4"-1"-78"-16,9 2-49 0,14-1-65 15,7-1-30-15,16 0-50 16,5-2-27 0,4 0-28-16,0 1-25 15,-6 2-185-15</inkml:trace>
  <inkml:trace contextRef="#ctx0" brushRef="#br0" timeOffset="1181.4898">20644 12579 721 0,'1'-1'370'15,"0"-3"-102"-15,-2 3-51 16,0 0-92 0,-1 0-35-16,-1 1-58 0,-15 0-13 15,-31 0-10-15,30 0-2 0,-3-1-7 16,3 1-2-16,4 2-6 15,4 5-3-15,0 4-5 16,-1 1-5-16,4 3 16 0,-3 1 4 31,8 3 11-31,-1-2 8 16,5-2-9-16,5-2 1 16,-4-8 4-16,12 0 6 0,-4-7 15 15,1-3 5 1,-5 3 1-1,0 1-4-15,29-10-17 0,1 4-7 0,10 7-11 16,-15 6-2-16,-2 8 1 16,-8 4 0-16,-12 2 9 15,-7 1 14-15,-14 1 22 16,-7 1 9-16,-12-4 1 16,-6 0-7-16,-1-11-17 15,0-6-11-15,6-2-68 16,5-2-79-16,17-2-269 15</inkml:trace>
  <inkml:trace contextRef="#ctx0" brushRef="#br0" timeOffset="6703.5703">19990 13920 753 0,'-2'-5'373'15,"-5"-5"-139"-15,-5-2-63 16,10 10-35-16,0 3-69 0,6 6-34 16,17 15-33-1,2 8 3-15,32 38-4 16,11 17-2-16,44 28 5 0,11 11 2 16,27 17 3-16,11 3 3 15,-4-1-4-15,-4 3 1 16,-16-13 2-16,-15 2 1 15,-27-8-5-15,-13-12 0 16,-41-26-188-16</inkml:trace>
  <inkml:trace contextRef="#ctx0" brushRef="#br0" timeOffset="7255.8468">21127 15431 770 0,'-3'-1'398'16,"2"-1"-83"-16,1 2-146 0,0 0-78 16,0 0-21-16,22 3-17 15,43 46-6-15,-18-29-7 16,4 2-8-16,-4-1-14 16,-4-5 14-16,-12-9 0 15,-2-6 34-15,-10-12 50 16,-5-7-2-16,0-12 22 15,-6-8-15-15,0-7-34 16,1-4-13-16,-2 3-25 16,-1 4-18-16,1 15-16 0,-4 8-4 15,-2 9-56 1,-1 3-90-16</inkml:trace>
  <inkml:trace contextRef="#ctx0" brushRef="#br0" timeOffset="8050.5628">21755 15435 778 0,'11'-10'329'0,"17"-6"-177"0,0-1-27 16,-3 8-27-16,-1 4-29 16,-10 10-27-16,-2 7 0 0,-8 10 6 31,-4 4-5-31,-4 5-14 0,-1 3-11 15,-1-1-9 1,6-2-4-16,3-6-3 16,1-3 1-16,7-3-2 15,-1-3-1-15,6-3-1 0,3-2 1 16,1-8 5-16,3-4 4 0,-1-8 7 31,-1-6 2-31,-5-9 4 0,-1-2 0 16,-6-5-2-16,-3 0-1 15,-2 6-1 1,-4 2-2-16,0 8-6 0,-1 5-4 16,1 9 1-16,-2 4-1 15,1 7 14-15,1 6 8 16,0 7 15-16,0 5 4 0,4 9-10 16,1-1-6-1,4-4-16-15,2-3-4 16,4-16-152-16</inkml:trace>
  <inkml:trace contextRef="#ctx0" brushRef="#br0" timeOffset="8525.2153">22440 15276 939 0,'-14'1'417'0,"-14"10"-198"15,-3 8-44-15,-1 7-59 16,0 9-30-16,10 4-57 15,7 0-17-15,16 10-20 16,10 1-11-16,16 4 3 16,4 3 1-16,-1-10 10 15,-2-6 6-15,-3-16-13 16,-1-11-39-16,0-13-99 16,4-3-102-16</inkml:trace>
  <inkml:trace contextRef="#ctx0" brushRef="#br0" timeOffset="8792.7622">22565 15334 883 0,'0'1'418'0,"-1"1"-171"15,1 7-134-15,0 4-18 16,0 10-32-16,0 5 0 15,-4 9-12-15,-2 2-12 0,0 1-19 16,6 0-12-16,4-4-7 16,7-2 1-16,6-9-2 15,2-7 0 1,3-9 2-16,0-8 2 16,0-3 6-16,-4-5-28 0,-5-8-77 15,-3 0-64-15</inkml:trace>
  <inkml:trace contextRef="#ctx0" brushRef="#br0" timeOffset="8964.0774">22467 15486 951 0,'2'0'422'0,"3"-1"-200"15,1 0-60-15,-6 1-73 0,12 0-31 16,45 1-41-16,-23 3-11 15,0-2-32-15,3 3-86 16</inkml:trace>
  <inkml:trace contextRef="#ctx0" brushRef="#br0" timeOffset="9157.9198">22782 15466 1211 0,'8'0'446'15,"13"0"-370"-15,0-3-29 0,8 0-28 16,-1-2-10-16,-5-2-15 16,3 4-51-16,-5 1-262 15</inkml:trace>
  <inkml:trace contextRef="#ctx0" brushRef="#br0" timeOffset="9325.162">22820 15544 1055 0,'1'2'426'0,"6"3"-286"0,4-1-40 15,5-3-56-15,6 2-20 16,2-2-14-16,0 3 6 15,3-3-149-15</inkml:trace>
  <inkml:trace contextRef="#ctx0" brushRef="#br0" timeOffset="9870.7229">23287 15392 485 0,'0'-5'262'0,"-1"-3"-64"0,-2 5-28 16,-9-1-65-16,0 4-21 15,-4 0-37-15,-1 4-17 16,2 0-20 0,-2 2-6-16,2 2-4 15,1-2 0-15,2 2-1 16,1 0 2-16,3 4 6 16,0-3 3-16,2 2 12 15,1 3 5-15,1-1 0 16,3 1-2-16,-2 0-11 0,1-4-7 15,2 0-6 1,2-5-1-16,2-4 3 16,3-2 3-16,6-8 3 0,1 3 0 15,7-1-7-15,4 7 1 16,1 2-2-16,0 3-1 16,-3 9 3-16,-4-5 10 15,-12 7 34-15,-12-2 16 16,-3 13 11-16,-6 4-7 15,-10 1-23-15,3 3-8 16,-13-18-5-16,0-6-4 16,5-11-22-16,6-4-32 0,7-5-114 15,5-1-92-15</inkml:trace>
  <inkml:trace contextRef="#ctx0" brushRef="#br0" timeOffset="10142.51">23385 15273 906 0,'8'0'366'0,"1"1"-229"16,6 10-36-16,4 16-23 0,-4 8-7 15,3 17-13-15,-7 6-4 16,-14 3-11-16,-2 0 16 16,-15 2 10-16,-3-6-2 15,-5-14 3-15,2-3-24 16,-2-20-68-16,3-8-83 0</inkml:trace>
  <inkml:trace contextRef="#ctx0" brushRef="#br0" timeOffset="10844.2463">21869 15112 780 0,'1'0'347'0,"3"0"-149"16,10 7-100-16,2-2-54 15,8 5 5-15,9 1 0 16,1 0-8-16,6-2-8 0,-2-2-7 16,-1-5-7-16,-4-3 3 15,-11-7 4 1,-5 1 5-16,-16-5 8 15,-6 0-1-15,-9 1-7 16,-2-1-7-16,-2 1-15 0,3 7-3 16,7 0-7-16,4 1-9 15,8 4-16-15,7 1 12 16,12 4 7-16,4 2 6 16,-1 4 34-16,-5 0 4 15,-13 6 44 1,-7 1 20-16,-9 3 2 15,-3 0-9-15,-8-5-42 0,0-1-20 16,2 1-66-16,-1-7-83 16</inkml:trace>
  <inkml:trace contextRef="#ctx0" brushRef="#br0" timeOffset="16681.1025">20196 13960 540 0,'5'0'231'0,"16"6"-109"0,13 1-13 16,22 3-5-16,7 3-32 0,14 3-43 31,-1-6-8-31,0 4-66 16,3-6-179-16</inkml:trace>
  <inkml:trace contextRef="#ctx0" brushRef="#br0" timeOffset="16968.583">20940 14037 434 0,'-2'0'238'15,"-1"0"-47"-15,6 1-79 16,-3-1-4-16,0 0-11 16,23 6 0-16,54 9-18 15,-23-10-12-15,11-1-24 16,4-4-10-16,-2 4-12 15,4-3-1-15,-3 0-88 16,1 3-161-16</inkml:trace>
  <inkml:trace contextRef="#ctx0" brushRef="#br0" timeOffset="17295.0957">22170 13980 626 0,'3'0'284'0,"7"0"-110"16,6 0-33-16,14 0-39 15,7 1-13-15,12 0-40 16,5 2-15-16,5 1-14 16,3-4 0-16,1 1-12 0,-3-2-50 15</inkml:trace>
  <inkml:trace contextRef="#ctx0" brushRef="#br0" timeOffset="17530.5875">22823 14090 780 0,'11'-5'320'0,"32"-2"-188"0,13 1-26 15,34-3-13-15,16 5-24 16,5 4-33-16,0 3-7 16,-12 8-52-16,-15 1-106 15</inkml:trace>
  <inkml:trace contextRef="#ctx0" brushRef="#br0" timeOffset="18433.6508">21046 14126 589 0,'5'-6'323'0,"7"-2"-82"16,-4 7-117-16,2 3-31 16,2 16-50-16,2 8-11 0,-7 17-6 15,-4 8 2-15,-15 21-9 16,-14 8-4-16,-13 4-1 15,-3-3-1-15,-3-21-1 16,3-11 0-16,2-14 0 16,2-8 1-16,2-8 4 15,2-4 3-15,9-11 10 16,2-1 2-16,14-7 29 16,5-3-2-16,6 0-13 15,3-1-6-15,3 4-38 16,0 0-36-16,4 4-248 15</inkml:trace>
  <inkml:trace contextRef="#ctx0" brushRef="#br0" timeOffset="19299.6564">23719 13952 867 0,'6'2'319'0,"10"6"-228"15,6 14-20-15,16 12 3 0,5 1 4 32,3 4-22-32,1-5-9 15,-7-2-12-15,-5-5-10 16,-12-5-8-16,-4-5-2 0,-11-7 2 16,-2-3-23-16,-3-4-79 15,-2-4-91-15</inkml:trace>
  <inkml:trace contextRef="#ctx0" brushRef="#br0" timeOffset="19471.092">24087 14074 538 0,'-2'-7'366'15,"-4"-11"15"-15,-3 9-161 0,0 2-39 16,-3 8-66 0,6 0-32-1,1 0-50-15,-17 18-13 0,-14 4-13 0,-11 3-1 16,8 10 0-1,-5-1-1-15,-2 4 2 16,8 3-1-16,-6-9-87 16,5-8-7-16</inkml:trace>
  <inkml:trace contextRef="#ctx0" brushRef="#br0" timeOffset="30480.9171">1815 9505 907 0,'-1'3'362'0,"1"16"-213"16,0 11-45-16,0 22-24 0,0 12-1 15,0 13-18-15,-1-3-9 0,1-3-20 16,0-5-6-1,3-26-8-15,1-11-1 16,2-20 16 0,5-9 8-16,-1-21 8 0,1-9 2 0,-6-24-9 15,-3-13-4-15,-8-11-7 16,-3 2 1 0,-4 8 0-16,1 10-2 15,7 18 1-15,1 8-4 16,6 11-18-16,9 4-10 15,11 7-16-15,10 0-1 0,15 5 2 16,9 5-35-16,7 5-139 16,-3 4-176-16</inkml:trace>
  <inkml:trace contextRef="#ctx0" brushRef="#br0" timeOffset="30726.4094">2207 9929 1784 0,'2'20'21'0,"3"-6"-6"15,2 16 15-15,1-5-4 16,6-10-112-16,1-4-202 16</inkml:trace>
  <inkml:trace contextRef="#ctx0" brushRef="#br0" timeOffset="31003.5283">2659 9869 1112 0,'-7'13'505'0,"-12"17"-234"16,-1 1-74-16,4-17-95 31,8-7-29-31,1 1-27 0,-26 14-5 0,1-21-41 16,3-5-23-16,13-18-45 15,3-2-10-15,12 4 25 16,1 2 13-16,5 6 31 15,4 6 10-15,6 11 13 0,6 6 6 16,5 13 2-16,4 4-2 16,-4-2-5-16,1 0-2 15,-1-4-15-15,-1-6-93 16</inkml:trace>
  <inkml:trace contextRef="#ctx0" brushRef="#br0" timeOffset="31354.7979">3255 9537 1071 0,'2'-3'428'0,"17"8"-284"15,1 11-49-15,0 19-22 0,3 11 3 16,-18 19 2 0,-5 13-2-16,-11 6-28 15,2 0-18-15,8-17-17 0,3-15-2 16,15-20-1-1,8-7 1-15,8-12 0 16,3-10 2-16,-2-11-15 16,-1-7-45-16,-10-9-185 15</inkml:trace>
  <inkml:trace contextRef="#ctx0" brushRef="#br0" timeOffset="31504.931">3181 9819 1198 0,'6'1'489'16,"16"3"-310"-16,10 3-83 15,25 2-63-15,4 1-18 0,4-1-88 16</inkml:trace>
  <inkml:trace contextRef="#ctx0" brushRef="#br0" timeOffset="31710.7283">3620 9804 1062 0,'10'0'434'15,"5"3"-249"-15,19 1-127 0,6 3-10 16,5 0-25-1,-1 0-5-15,-6-3-79 16,-3 0-133-16</inkml:trace>
  <inkml:trace contextRef="#ctx0" brushRef="#br0" timeOffset="31866.324">3693 9919 832 0,'-2'4'482'15,"5"2"-24"-15,12 5-228 16,15-4-130-16,9-2-24 0,11-3-38 16,2-3 0-16,2-6 71 15</inkml:trace>
  <inkml:trace contextRef="#ctx0" brushRef="#br0" timeOffset="32426.8702">4373 9722 520 0,'13'-4'336'0,"3"-5"-32"16,-2 7-122-16,-10 3-37 0,-4 5-55 16,-3 1-16-1,-11 0-22-15,0-1-10 16,-10-2-15-16,1-1-2 0,-1-6-5 15,-3-2-2 1,2-1-8-16,0 2-5 16,3 5-5-16,2 5 0 15,4 5 5-15,2 1 4 16,4 9 2-16,1 1-2 0,7 3-8 16,4 2-1-1,6-9-1-15,5 0 1 0,8-10 5 16,3-3 2-16,12-2-1 0,4-3 0 15,11 4 0 1,3 3 2-16,-11 2 9 16,-7 10 8-16,-20 4 17 15,-11 0 20-15,-10 6 32 16,-9 0 6-16,-18-11-5 16,-7 3-17-16,-14-13-28 15,0-7-20-15,8-9-115 16,8-8-90-16</inkml:trace>
  <inkml:trace contextRef="#ctx0" brushRef="#br0" timeOffset="32928.7095">5034 9884 827 0,'-12'2'370'0,"-11"7"-190"0,2 1-62 15,10 3-84-15,6 3-24 16,9 0-20-16,6 5-3 16,11 1 10-16,3 0 7 15,-1-4 56-15,-2 0 25 16,-21-3 79-16,-7-1 18 16,-11-2-30-16,-6-6-19 15,3-8-80-15,1-8-63 16,10-7-216-16</inkml:trace>
  <inkml:trace contextRef="#ctx0" brushRef="#br0" timeOffset="33197.2085">5601 9826 911 0,'0'0'545'0,"0"0"-49"0,0 0-302 15,0 0-73-15,0 0-91 16,0 0-21-16,0 0-33 15,0 0-78-15</inkml:trace>
  <inkml:trace contextRef="#ctx0" brushRef="#br0" timeOffset="33450.4785">5573 10091 1058 0,'1'0'469'16,"6"2"-215"0,-1 1-27-16,-1-1-56 15,-1-2-15-15,-1 0-46 0,-3 0-20 16,0 0-37-16,0 0-15 15,0-1-71 1,0 1-25-16</inkml:trace>
  <inkml:trace contextRef="#ctx0" brushRef="#br0" timeOffset="40527.3775">1763 11350 871 0,'2'-16'388'0,"10"-7"-171"0,3-7-114 16,10-1-23-16,10 6-27 16,-2 1-16-16,9 19-22 15,-6 6 2-15,-12 17 3 16,-8 12 4-16,-13 20 4 15,-4 7-4-15,-1 9-8 16,-3-1-3-16,9-12-7 16,1-10 4-16,13-14-1 15,3-9 2-15,6-16 6 16,-3-7 2-16,2-18 11 16,0-8 2-16,-4-16 4 15,1-4-2-15,-9-8-4 16,-7 1-16-16,-7 14 35 15,0 10 5-15,-3 18 5 16,0 9 8-16,3 9-50 16,3 5-9-16,6 12-15 15,6 8 1-15,4 4 2 0,2 3 2 16,0 2 2-16,-4-4-36 16,-9-6-138-16,-1-5-105 15</inkml:trace>
  <inkml:trace contextRef="#ctx0" brushRef="#br0" timeOffset="40884.0268">1830 11057 795 0,'-4'-1'434'0,"1"-4"-99"16,12 4-173-16,22 5-113 15,13-1-29-15,17 3-6 16,4-1-2-16,4-1-2 16,-4 2-1-16,-10-3 6 15,-9-3 2-15,-18-5-1 16,-12-3-4-16,-16-6-19 0,0 3-7 16,-11-7 0-16,2-4 2 15,1 6 8-15,0-3-4 16,7 10-21-16,4 9-10 15,5 7-2-15,7 7 12 16,3 8 38-16,-2 2 16 16,1 0 11-16,-8-3-3 15,-1-1 1-15,-1-4-67 16</inkml:trace>
  <inkml:trace contextRef="#ctx0" brushRef="#br0" timeOffset="41205.8878">2766 10986 785 0,'-13'1'416'0,"-14"6"-105"15,-9 8-96-15,1 15-116 16,1 8-38-16,12 21-49 0,5 7-8 16,12 19-4-1,13-1-2-15,13-10 3 0,8-9 1 0,16-22 5 16,1-7-2-1,7-14 11-15,1-6-63 16</inkml:trace>
  <inkml:trace contextRef="#ctx0" brushRef="#br0" timeOffset="41733.2633">3057 11183 399 0,'7'-5'324'0,"9"-2"34"0,-9 3-87 15,-1 1-21-15,-8 3-77 16,-1 0-42-16,2-1-65 16,-3 1-32-16,-15 0-25 15,-35 1-1-15,33 1-3 16,-5-1-1-16,5-1-4 16,2 3-2-16,2 1-7 15,0 1-2-15,6 7-12 16,-2 2-3-16,5 4-3 15,1 1 3-15,5 0 12 16,3 1 6-16,6-5 9 16,5-1 4-16,3-7 6 15,4-5 0-15,6-2-3 16,3-1-6-16,4 3-5 16,2 4-3-16,-2 9 2 15,-1 6 3-15,-8 5 21 0,-5 1 14 16,-17-3 28-16,-5-3 16 15,-12-1 10-15,-7-4-6 16,-9-8-19-16,-2 1-17 16,-6-13-68-16,1-5-84 0</inkml:trace>
  <inkml:trace contextRef="#ctx0" brushRef="#br0" timeOffset="42033.132">3170 11048 1006 0,'11'-5'411'15,"9"-5"-256"-15,10 15-105 0,4 11-22 16,0 18-1-16,-3 14 21 16,-14 18 34-16,-8 15 6 15,-11 13-14-15,-8-3-20 16,-5-16-24 0,1-14-5-16,3-26-68 15,6-9-112-15</inkml:trace>
  <inkml:trace contextRef="#ctx0" brushRef="#br0" timeOffset="42316.7276">3611 11262 986 0,'8'0'421'0,"19"3"-207"16,10-2-86-16,13 2-54 0,6 0-19 16,-1-2-32-16,-7 2-6 15,-12-3-18-15,-2 3-47 0,-22-3-184 16,-1 1-194-16</inkml:trace>
  <inkml:trace contextRef="#ctx0" brushRef="#br0" timeOffset="42471.8396">3696 11394 588 0,'14'3'412'0,"7"3"23"16,21-3-183-16,6-1-55 0,8 1-79 15,-5 1-36-15,-9 0-49 16,-5 2-27-16</inkml:trace>
  <inkml:trace contextRef="#ctx0" brushRef="#br0" timeOffset="43021.0487">4672 10938 671 0,'-29'13'359'15,"-17"8"-99"-15,-3 17-77 31,1 9-38-31,17 18-71 0,8 12-40 16,18 18-19 0,18 2 3-16,15-9 4 15,8-11 3-15,16-25 1 16,4-10-4-16,11-18-61 16,3-10-117-16</inkml:trace>
  <inkml:trace contextRef="#ctx0" brushRef="#br0" timeOffset="43356.2411">4925 11282 763 0,'-13'-21'385'0,"-9"-16"-135"15,9 4-104-15,6 2-41 16,20 4-63-16,7 6-19 0,14 12-11 15,6 8 1-15,2 14 5 16,-1 6-3-16,-15 13 13 16,-16 2 11-16,-25 11 8 15,-14 1 1-15,-8 7-15 16,-2-4-12-16,6-12-5 16,6-9-1-16,12-15-11 15,13-7-2-15,12-6-5 16,8-3-2-16,14 3 5 15,5 4 1-15,7 9 1 16,3 2-1-16,-6-2 2 16,0-1 15-16,-10-9-172 15</inkml:trace>
  <inkml:trace contextRef="#ctx0" brushRef="#br0" timeOffset="43678.9289">5390 11171 745 0,'-5'-2'391'0,"-5"-4"-125"0,-11 9-130 16,-5 3-44-16,-5 13-63 15,1 5-16-15,4 12-19 16,6 7-4-16,17 6 0 15,9 4 5-15,17-3 9 16,14-10 2-16,4-15 7 16,-3-14-5-16,10-14 64 15,-11-10 31-15,-11-20 38 16,1-4 36-16,-25-16-33 16,-4 3-25-16,-18 2-39 15,-6 5-33-15,-4 15-34 16,0 4-62-16,9 20-203 0</inkml:trace>
  <inkml:trace contextRef="#ctx0" brushRef="#br0" timeOffset="43952.4378">5821 11181 1128 0,'1'-2'453'0,"4"7"-288"16,3 12-56-16,2 18-61 16,3 10 3-16,0 15-7 15,-4-3-1-15,0 1-6 16,-1-11-7-16,-2-16-27 15,-6-5-64-15</inkml:trace>
  <inkml:trace contextRef="#ctx0" brushRef="#br0" timeOffset="44092.3138">5689 11368 974 0,'8'-4'506'15,"14"-8"-114"-15,11 4-174 16,19 6-120-16,2 1-32 15,-3 2-39-15,-4 2-10 16,-8 0-120 0</inkml:trace>
  <inkml:trace contextRef="#ctx0" brushRef="#br0" timeOffset="44548.5075">6243 11110 670 0,'2'0'398'0,"3"2"16"16,-3 5-196-16,-4 4-84 15,-4 4-26-15,1 7-53 16,-1 1-14-16,6 2-19 0,3 0-5 15,11-1-4 1,6-4 0-16,11-1 0 16,-1-8 0-16,-4-5 2 0,-3-6-15 15,-8-9-96 1,4-4-58-16,-5-6-135 0,-1-2-35 16,-5-3 82-16,-5-3 59 15,-2 1 192-15,-1-1 90 16,-4 5 88-16,4 6 32 15,-3 10-12-15,2 6-19 16,0 8-49 0,-3 11-21-16,2 11-30 15,0 5-11-15,2 14-17 16,-4 0-10-16,6 6-19 16,-5-8-8-16,6-11-9 0,4-4-2 15,-1-22-56-15,8 3-79 16</inkml:trace>
  <inkml:trace contextRef="#ctx0" brushRef="#br0" timeOffset="44727.5631">6666 11355 1693 0,'6'-3'656'0,"2"-2"-478"16,1 3-64-16,-2 2-87 16,-3 0-90-16</inkml:trace>
  <inkml:trace contextRef="#ctx0" brushRef="#br0" timeOffset="45460.5534">7131 11172 632 0,'2'-3'351'0,"-1"-3"-56"15,-1 2-106-15,-1 2-100 0,0 1-30 16,-8 0-40-16,-17-1-8 15,-36-7-2-15,31 6-3 16,3 1-6-16,5 2-2 16,7 3-9-16,5 2-3 15,5 10-5-15,0 0-1 16,1 8 19-16,-3 1 9 16,0-1 30-16,1 3 11 15,2-5-7-15,2-2-4 16,5-7-11-16,0-5-1 15,13-9-5-15,4-6-4 16,17-1-11-16,7 3-6 0,6 9-6 16,2 6 0-1,-9 13 18-15,-9 4 9 0,-15 7 28 16,-11 0 18-16,-16-5 22 16,-8 0 8-16,-17-7-3 15,-2-5-12-15,-11-9-32 16,2-7-13-16,11-7-42 15,3-5-48-15,16-4-152 16,3-2-145-16</inkml:trace>
  <inkml:trace contextRef="#ctx0" brushRef="#br0" timeOffset="45721.5061">7305 10956 968 0,'14'1'439'16,"15"14"-173"-16,7 9-140 0,7 23-31 16,-1 8 6-16,-9 13 10 15,-10 9-11-15,-22 8-17 16,-10-1-19-1,-16-10-22-15,-5-11-5 0,-4-20-16 16,5-8-1-16,8-17-43 16</inkml:trace>
  <inkml:trace contextRef="#ctx0" brushRef="#br0" timeOffset="46263.4409">7957 11306 920 0,'-1'13'403'16,"-6"10"-193"-16,0 17-116 0,2 4-16 0,1 2-19 15,5-1-9 1,13-11-8-16,4-7-2 0,8-13-12 31,3-8-3-31,2-7 2 16,-8-6-42-16,5 0-134 0</inkml:trace>
  <inkml:trace contextRef="#ctx0" brushRef="#br0" timeOffset="46425.8111">7903 11130 1124 0,'0'-5'506'0,"1"-1"-226"16,10 5-191-1,0 2-47-15,9 5-28 16,1 0-62-16</inkml:trace>
  <inkml:trace contextRef="#ctx0" brushRef="#br0" timeOffset="46828.2488">7744 10970 942 0,'7'-4'385'15,"9"-1"-210"-15,10 4-125 0,7 2-22 16,17 2-8-16,4-2-5 16,10 0-8-1,3 0 1-15,-8 2 5 16,-5 0 1-16,-17-3-26 0,-10-1-10 15,-21-5-25-15,-7-2-7 0,-12-5 23 16,-4 1 9 0,0-1 16-16,3 3 5 0,8 5 0 15,3 4-1-15,5 1 6 16,-2 0 8-16,0 0 22 16,16 9 15-16,32 42 33 15,-37-30 14-15,-8-2 13 16,-7-3-7-16,-13 2-31 15,-3-5-18-15,-1-1 9 16</inkml:trace>
  <inkml:trace contextRef="#ctx0" brushRef="#br0" timeOffset="47411.4118">8416 11411 642 0,'4'-2'356'0,"10"2"-10"15,9 1-154-15,19 7-68 16,9 2-15-16,15 1-48 0,1-1-23 16,-2-3-53-1,-1-3-374-15</inkml:trace>
  <inkml:trace contextRef="#ctx0" brushRef="#br0" timeOffset="47795.619">9103 11393 665 0,'6'-26'379'0,"0"-19"-89"15,0 4-95-15,-1 3-27 16,-2 9-39-16,-1 9-12 15,-2 9-22-15,-1 2-23 16,0 10-44-16,0 6-16 16,4 12-17-16,3 10-1 0,2 15 4 15,1 9 2 1,-3 11 3-16,-2 1 1 0,-2-5 2 16,-1-8 1-16,1-16 7 15,4-8-40-15,4-16-122 16</inkml:trace>
  <inkml:trace contextRef="#ctx0" brushRef="#br0" timeOffset="48269.7161">9699 11183 818 0,'0'-1'410'0,"-1"-6"-161"16,-8 7-126-16,-2 2-45 15,-11 2-63-15,-5 2-7 16,-6 0 0-16,-2-3 0 16,-1-3 0-16,2 0-6 15,4-3-3-15,2 2-4 16,4 1-5-16,5 2 1 15,2 5 4-15,4 5 10 16,7 6 21-16,-6 3 6 16,9 4 0-16,-2 1-10 15,4-4-12-15,9-2-1 0,10-10 3 16,10-7 0-16,20-4-4 16,5-5-3-16,9 6-7 15,-3 6-4-15,-9 15 1 16,-8 4 2-16,-18 10 11 15,-8 1 10-15,-16-1 15 16,-8 2 7-16,-14-6 14 16,-9-7 0-16,-16-3-6 15,-4-8-3-15,-1-12-9 16,6-3-22-16,16-16-99 16,9-2-68-16,19-9-233 15</inkml:trace>
  <inkml:trace contextRef="#ctx0" brushRef="#br0" timeOffset="48511.12">10132 11268 1322 0,'2'-3'518'0,"3"-5"-372"15,-1 4-60-15,-3 5-122 16,-1 2-90-16</inkml:trace>
  <inkml:trace contextRef="#ctx0" brushRef="#br0" timeOffset="48786.4606">10157 11510 1041 0,'-1'5'443'16,"2"9"-223"-16,4 11-115 15,5 8-44-15,0 6-22 16,2 9-29-16,-4 0 19 15,-7 13 4-15,-4 1 1 16,-11-1 11-16,-5-7-22 16,-7-14-4-16,-2-9 1 15,-6-15 9-15,0-6 3 0,1-21 3 16,3-5-24-16,10-21-90 16,10-5-52-1,13-16-328-15</inkml:trace>
  <inkml:trace contextRef="#ctx0" brushRef="#br0" timeOffset="49264.2952">10016 10985 851 0,'-2'-3'435'16,"-2"0"-151"-16,13-3-130 0,9 6-46 15,20 5-72-15,10-3-21 16,8 5-12-16,5-3 1 15,0 0 1-15,-3-3 3 16,-4-1 3-16,-7-2-11 0,-18-6-34 16,-6 0-15-1,-19-7-11-15,-7 0 10 0,-7 3 30 16,-3 1 13 0,-1-1 7-16,4 1 0 0,4 0 0 15,3 2-8-15,6 7-12 16,4 5-1-16,6 9 1 15,3 8 8-15,2 8 16 0,0 0 18 16,-8 4 44 0,-5-4 22-16,-11-5 43 15,-8-1 4-15,-10-15-28 16,0 1-21-16,-6-7-96 16</inkml:trace>
  <inkml:trace contextRef="#ctx0" brushRef="#br0" timeOffset="53050.1929">3701 12520 766 0,'1'4'346'0,"7"-1"-139"0,7-1-58 15,18 1-48-15,9-2-21 0,18 2-42 16,5 1-16-16,-5-2-12 16,0 0 22-1,-18 1-145-15,-3 1-122 16</inkml:trace>
  <inkml:trace contextRef="#ctx0" brushRef="#br0" timeOffset="53203.2005">3777 12671 621 0,'11'2'337'15,"8"1"-64"-15,26-1-128 16,7-2-27-16,14 0-55 0,3-2-26 15,-2-2-175 1</inkml:trace>
  <inkml:trace contextRef="#ctx0" brushRef="#br0" timeOffset="53545.0715">4683 12273 626 0,'3'0'345'0,"1"0"-50"16,-3 10-166-16,-2 8-25 0,-5 17-29 15,-3 7-9-15,0 13-18 16,3-1-9-16,9-5-12 16,7-5-4-16,18-15-6 15,7-5 1-15,14-11 2 16,0-6 0-16,-7-7-7 16,-4-1-21-16,-15-6-86 15,-7-7-66-15,-6-6-206 16</inkml:trace>
  <inkml:trace contextRef="#ctx0" brushRef="#br0" timeOffset="53710.839">4928 12407 367 0,'-3'-15'288'16,"-2"-15"16"-16,-1 16-57 15,6 10-47-15,3 13-58 16,2 12-33-16,0 17-46 16,-1 8-19-16,-3 9-11 15,4-1-6-15,3-1-1 16,-3-2 1-16,0-7-8 15,-1-7 0-15,3-7-63 0,4-6-142 16</inkml:trace>
  <inkml:trace contextRef="#ctx0" brushRef="#br0" timeOffset="54047.5435">5354 12495 851 0,'-3'-12'385'0,"-5"-13"-169"16,-10 1-26-16,-6 5-42 15,-8 4-32-15,-8 14-50 16,-3 2-30-16,1 17-27 16,2 6-9-16,11 9-6 15,6 6 0-15,15 8-2 16,10-1 2-16,19-1 2 0,10-4 2 15,17-10 1-15,5-8 0 16,8-16 3 0,-1-7 3-16,-6-15 8 0,-10-7 4 15,-16-7 26-15,-8-3 15 16,-21-7 6-16,-11 0-2 16,-19-5-26-1,-9 4-21-15,1 13-107 0,4 9-103 16</inkml:trace>
  <inkml:trace contextRef="#ctx0" brushRef="#br0" timeOffset="54381.1935">5821 12634 605 0,'-1'0'288'16,"-2"3"-92"-16,-1 5-35 15,-3 7-49 1,1 8-8-16,3 8-40 0,-2 0-10 15,9 4-30 1,5-2-4-16,6-5-6 0,3-3-3 16,7-10-3-1,-5-9 3-15,-2-10-83 16,0-4-155-16</inkml:trace>
  <inkml:trace contextRef="#ctx0" brushRef="#br0" timeOffset="54545.251">5752 12473 998 0,'0'-6'453'16,"0"0"-222"-16,2 1-74 16,3 5-98-16,3 7-31 0,2-1-50 15,5 7-66-15</inkml:trace>
  <inkml:trace contextRef="#ctx0" brushRef="#br0" timeOffset="54947.2172">5614 12248 514 0,'-3'-2'306'16,"-1"1"-2"-16,13 1-204 0,9 3-28 16,20 5-17-16,11-1 4 0,14 0-23 15,5 0-6 1,-5 1-14-16,-5-3-2 15,-13-3 3-15,-12 0 3 16,-13-4 9-16,-8-4 5 16,-12-3-1-16,-2-4-3 15,-5-2-10-15,2 3-9 16,3 1-11-16,2 3-7 16,7 7-1-16,3 3 1 0,3 10 17 15,-1 6 12-15,-6 3 9 16,-2 4 2-16,-4 0-10 0,0-2-10 15</inkml:trace>
  <inkml:trace contextRef="#ctx0" brushRef="#br0" timeOffset="55299.7021">6451 12701 845 0,'1'0'465'0,"6"0"-21"0,24-1-266 16,10-1-35-16,25-2-28 16,6 2-27-16,1 1-43 15,-6 1-14-15,-15 2-22 16,-14 4-64-16</inkml:trace>
  <inkml:trace contextRef="#ctx0" brushRef="#br0" timeOffset="55903.4407">7183 12695 230 0,'7'-4'183'16,"8"-7"48"-16,4-5-47 15,5-6-10-15,1-1-4 16,-2-7 2-16,1 2-4 16,-10-4-22-16,-2 0-24 15,-6 4-29-15,-6 5-10 0,-1 13-22 31,-2 8-9-31,5 16-26 16,2 7-13-16,8 17-18 0,3 6 3 16,-1 9 2-16,-3 1-2 0,-4 3 2 15,-1-3-1 1,-2-5 2-16,1-4 4 0,1-15-63 16,6-3-77-16</inkml:trace>
  <inkml:trace contextRef="#ctx0" brushRef="#br0" timeOffset="56375.0745">7900 12471 866 0,'-1'-2'426'15,"-3"-1"-156"-15,-7 2-125 0,-4 3-45 16,-7 2-55-16,-1 0-16 16,-5 0-18-16,-2-2-2 15,-5 0-3-15,-1 1-5 16,3 3-3 0,1 7-3-16,6 2-2 0,2 4 0 15,7-4-4-15,3 2-1 16,6-2 1-1,4 0 2-15,2 0 9 0,5-1 7 16,8-5 5-16,8-2 2 16,12-3 1-16,7-4-2 15,10-1-3-15,3-1-3 16,4 2-4-16,-6 5-1 16,-8 5 3-16,-6 4 3 15,-15 3 3-15,-5 4 4 16,-15 2 12-16,-9 2 7 15,-11 2 19-15,-7-2 5 0,-10-5-8 16,-1-4-6-16,-6-13-20 16,2-4-11-16,8-8-68 15,9-6-58-15,18-1-181 16</inkml:trace>
  <inkml:trace contextRef="#ctx0" brushRef="#br0" timeOffset="56691.26">8396 12503 1108 0,'-2'-4'502'16,"-3"-7"-230"-16,5 5-60 0,-2 3-104 16,2 1-40-1,0 2-58-15,0 0-10 0,0 0-74 16,0 0-81-16</inkml:trace>
  <inkml:trace contextRef="#ctx0" brushRef="#br0" timeOffset="56967.7646">8398 12646 631 0,'-1'7'281'0,"-2"12"-124"16,5 4-14-16,-2 12-33 0,6 8-22 16,-1 13-42-1,1 8-16-15,-4 0 34 16,-11-4-18-16,-3-8 145 0,-10-5 3 0,-5-2-46 16,6-5 17-1,-11-11-144 1,-1-8-1-16,2-16 3 0,0-5 4 15,15-16-80-15,3-5-57 16,15-8-137-16,8-2-124 0</inkml:trace>
  <inkml:trace contextRef="#ctx0" brushRef="#br0" timeOffset="57446.7038">8127 12205 498 0,'-1'0'263'0,"-3"5"-48"16,8-2-78-16,-4-3-55 0,16 5-12 16,62 15-27-1,-21-12-16-15,11-4-9 0,3-2 0 16,-5-2 4-16,-6-2 4 16,-16-2 2-16,-13-1 1 15,-16-3 4-15,-9-2-4 16,-12 2-12-16,-5-4-5 15,-2 1-12-15,-1 0-10 16,5 4-13-16,5 3-8 0,5 4-5 16,6 3 9-16,8 4 0 15,4 6 3-15,6 7 7 16,-2 4 17-16,-9 2 52 16,-4 1 33-16,-12-2 47 15,-6 0 2 1,-7-2-30-16,-4-2-25 0,-6-4-88 15,1 1 25-15</inkml:trace>
  <inkml:trace contextRef="#ctx0" brushRef="#br0" timeOffset="79427.9874">1688 13823 630 0,'0'-16'417'16,"0"-13"7"-16,1 9-186 0,0 8-23 15,-3 7-70-15,-1 7-34 16,3 23-57-16,3 11-29 16,9 36-17-16,1 12-1 0,1 19 0 15,1 6 1-15,0-6-2 16,0-1 2 0,-1-29-15-16,0-14-65 15,1-26-228-15</inkml:trace>
  <inkml:trace contextRef="#ctx0" brushRef="#br0" timeOffset="79915.8535">2014 14202 854 0,'4'-12'437'16,"0"-10"-110"0,1 3-92-16,8 12-108 0,-7 6-38 0,4 11-58 31,-2 4-14-31,-3 14-3 0,5 5 0 15,-4 7-2-15,3 6-2 16,6-5-1-16,-4 0 0 16,4-14 0-16,4-5 0 15,-6-16 0-15,3-5 1 16,3-6 3-16,-3-7 0 16,4-10 1-16,-2-8 1 15,-3-8-5-15,-2-1-8 16,-4-3-1-16,-5 2-1 0,-4 10-2 15,0 2 5-15,-1 13-6 16,0 9-3-16,-3 12-3 16,-1 7 0-16,5 13 6 15,2 3 3-15,7 5 0 16,1 0 3-16,4-2-2 0,0-2 1 16,-4-9-18-16,1-6-61 15,-6-13-172-15</inkml:trace>
  <inkml:trace contextRef="#ctx0" brushRef="#br0" timeOffset="80294.7586">1933 14010 962 0,'4'0'421'16,"5"-1"-195"-16,18 1-127 16,9 2-23-16,4-3-26 15,11 1-13-15,2 0-22 16,1 0-5-16,-1 0 1 16,-8-5 1-16,-13 0-13 15,-9-4-13-15,-9-1-20 0,-8-4-6 16,-11-7 11-16,-5 2 13 15,-5-1 12-15,-1 4 1 16,3 9-7-16,4 6-6 16,4 9-3-16,5 5 2 15,9 8 6-15,4 5 7 16,3-3 10-16,2 1 4 16,-6-2 5-16,1-6 11 15,-3 1-151-15</inkml:trace>
  <inkml:trace contextRef="#ctx0" brushRef="#br0" timeOffset="80639.7117">2731 13883 1041 0,'-17'6'481'0,"-13"2"-222"16,-1 15-112-16,0 8-38 0,6 13-59 15,5 8-19 1,13 13-25-16,7 3-4 0,19 4 2 16,1-1 2-16,10-15 0 15,7-8 2-15,0-20-64 32,5-12-71-32</inkml:trace>
  <inkml:trace contextRef="#ctx0" brushRef="#br0" timeOffset="81290.8161">3102 14051 521 0,'-9'-7'326'0,"-6"-5"1"0,-2-3-127 15,-2 3-106-15,-2 2-34 16,0 5-38-16,5 9-15 15,-1 9-11-15,3 6 0 16,2 4-3-16,2-4 2 16,4 1 9-16,4-3 7 15,0 2 19-15,-1-2 8 16,1-7 13-16,1 1-2 0,1-9-11 16,6-2-5-16,6-2-19 15,6-3-9 1,6 2-15-16,0 3-8 15,5 7-4-15,0 8 17 0,-3 5 13 16,2 6 6 0,-11 0 42-16,-11 0 7 0,-15 0 31 15,-10-2 6-15,-12-4-20 16,-2-3-15-16,-3-10-24 16,-7-7-45-16,10-6-151 15,3-5-138-15</inkml:trace>
  <inkml:trace contextRef="#ctx0" brushRef="#br0" timeOffset="81578.9534">3176 13826 1066 0,'6'-1'453'0,"10"6"-257"15,6 12-86 1,13 27-74-16,5 16-7 16,-2 10 1-16,-4 6 10 0,-20-4 7 15,-14-4-3-15,-19-1-1 16,-7-10-12-16,-3-14 4 15,1-8-42 1,10-27-357-16</inkml:trace>
  <inkml:trace contextRef="#ctx0" brushRef="#br0" timeOffset="81979.6573">3582 13876 857 0,'-2'-1'442'16,"0"1"-155"-16,1 11-91 16,5 28-113-16,4 11-39 0,5 24-9 15,1 8-2 1,0 16 0-16,-4 3 0 0,-8-6-8 15,2-9-5-15,-4-29-1 16,0-15 4-16,3-22-96 16,3-7-152-16</inkml:trace>
  <inkml:trace contextRef="#ctx0" brushRef="#br0" timeOffset="82481.1133">4012 14216 796 0,'5'-1'370'0,"9"-1"-99"16,10 2-136-16,26 0-58 0,6 1-7 15,18 4-40 1,1 0-13-16,-12 3-57 16,-6 1-73-16</inkml:trace>
  <inkml:trace contextRef="#ctx0" brushRef="#br0" timeOffset="82673.876">4040 14314 835 0,'1'3'373'15,"12"6"-154"-15,8-3-35 0,20 1-43 16,16 0-26 0,13 1-61-16,0 2-12 0,-11-6-10 15,-4 0-72-15</inkml:trace>
  <inkml:trace contextRef="#ctx0" brushRef="#br0" timeOffset="83176.9659">4884 14138 855 0,'1'9'359'0,"1"6"-160"0,8 27-139 16,5 15-8-16,3 26 15 16,10 6 1-16,-2-11-12 15,-2-11-1-15,5-30-18 16,-5-14-8-16,4-20 45 15,-3-8 17-15,-6-25 39 16,-5-11 9-16,-11-22-24 16,-5-15-4-16,-10-17-24 15,-6-4-9-15,-12-16-25 16,3-1-18-16,6 10-24 16,4 5-10-16,14 42-18 15,2 19 0-15,3 29-146 16,11 14-90-16</inkml:trace>
  <inkml:trace contextRef="#ctx0" brushRef="#br0" timeOffset="83781.8533">4942 13668 672 0,'-6'-4'309'0,"0"-7"-133"0,8 5-100 15,14 1-71-15,8 3-7 16,25 3-2-16,19 1 6 16,49 3 37-16,30-2 21 15,62-1 6-15,27 0 0 16,57-1-25-16,25 2-21 15,25-6-9-15,10 0 1 16,-6-6-2-16,-5-6-4 0,-21 5-4 16,-7 1 0-16,-25 7 0 15,-18 2 2-15,-42 5 2 16,-20 1 1-16,-50 1 7 16,-29 0-26-16,-57-2-157 0</inkml:trace>
  <inkml:trace contextRef="#ctx0" brushRef="#br0" timeOffset="84301.7221">9686 13617 794 0,'0'-2'417'0,"0"-2"-128"0,0 8-108 16,0-4-96-16,3 30-29 16,6 57-2-16,-3-27-4 15,0-1-8 1,0-3 27-16</inkml:trace>
  <inkml:trace contextRef="#ctx0" brushRef="#br0" timeOffset="106955.1831">5471 14078 630 0,'0'-4'380'0,"0"-4"-33"15,0 8-175-15,-4 5-40 0,-2 10-62 16,-5 5-28-16,-1 10-15 15,5 6-10-15,5 3-6 32,2-2-2-32,11-2-4 15,2-4 4-15,8-11-1 0,11-4 0 16,3-16-2-16,0 0 5 16,-5-14-49-16,-6-1-32 15,-2-9-85-15,-7-7-34 16,-7-2 22-16,-6-5 31 0,-8 7 84 0,-1 3 39 15,2 10 71 1,2 6 23 0,0 10 29-16,2 2 5 15,-2 13-26-15,0 3-13 0,3 15-18 16,1 8-4-16,4 11-7 0,-2 9-6 0,-1-3-8 31,0 1-6-31,-10 79-954 47</inkml:trace>
  <inkml:trace contextRef="#ctx0" brushRef="#br0" timeOffset="107275.3829">6031 14226 1057 0,'-14'-5'485'0,"-11"-3"-216"15,4 5-139-15,1 3-40 16,1 12-63-16,4 4-29 16,1 10-19-16,5 11 1 15,10 6 5-15,6 4 7 16,14-4 3-16,1-11 1 15,13-12 1-15,-2-14 3 16,5-16 22-16,-3-4 14 0,-13-20 52 16,-7-3 17-16,-15-6 4 15,-10 2-11-15,-12 9-52 16,-7 4-25-16,5 13-148 16,2 6-136-16</inkml:trace>
  <inkml:trace contextRef="#ctx0" brushRef="#br0" timeOffset="107580.3738">5996 13968 732 0,'4'-14'386'0,"4"-5"-92"16,15 3-144-16,8 8-26 15,8 10-39-15,-2 2-1 16,-11 13-4-16,-10 1 5 16,-22 9-7-16,-8 3-9 0,-10 1-1 15,1-3-4 1,8-7-10-16,3-2-8 16,16-8-27-16,6-2-6 15,14-7 0-15,12-2 1 16,11-5-2-16,4-1 0 15,-5-1-1-15,-8 0 17 0,-15 2-145 16</inkml:trace>
  <inkml:trace contextRef="#ctx0" brushRef="#br0" timeOffset="110334.6835">6720 14138 991 0,'-1'-2'392'16,"0"8"-253"-16,1 10-44 16,4 18-46-16,2 14-6 15,0 13-18 1,-1-1-6-16,1-4-2 0,-3-10-2 15,4-14-62-15,-2-9-51 16,-5-18-212-16</inkml:trace>
  <inkml:trace contextRef="#ctx0" brushRef="#br0" timeOffset="110480.0424">6577 14331 841 0,'-1'-1'432'0,"2"-3"-122"0,18 1-135 15,12 2-46-15,23-1-50 16,7-1-21-16,7 5-37 16,-7 0 32-16,-9 4-238 15</inkml:trace>
  <inkml:trace contextRef="#ctx0" brushRef="#br0" timeOffset="110838.2727">7428 13997 971 0,'-8'-5'490'0,"-11"0"-173"15,-2 9-141-15,-5 5-37 16,-8 20-75-16,0 8-24 16,3 20-23-16,7 8-13 0,20 10-3 15,9 4 1-15,21-9 0 16,2-7 1-16,9-19 0 0,1-7 5 15,-4-22-101-15,6-3-71 16</inkml:trace>
  <inkml:trace contextRef="#ctx0" brushRef="#br0" timeOffset="111032.519">7418 14324 1146 0,'5'0'465'0,"14"-1"-293"16,12 1-53-16,16-2-39 0,12 0-32 16,4-2 5-16,-8 1-87 15</inkml:trace>
  <inkml:trace contextRef="#ctx0" brushRef="#br0" timeOffset="111352.1491">7900 14341 858 0,'3'-10'406'16,"2"-6"-149"-16,8-6-128 16,-1-2-18-16,0-4-8 15,-1 1-2-15,-1 0 0 16,-4 3 6-16,-2 7-19 16,0 4-7-16,-4 7-20 15,0 5-18-15,2 16-24 16,-2 7-11-16,5 17-10 0,1 11 1 15,3 7 1 1,1 2 1-16,-1-2-23 16,-1-9-62-16,-2-12-194 15</inkml:trace>
  <inkml:trace contextRef="#ctx0" brushRef="#br0" timeOffset="111854.7597">8496 14161 660 0,'0'-6'391'16,"-1"-4"-58"-16,-7 0-158 0,-4 5-35 15,-8-2-65-15,-1 2-19 16,-1 0-27-16,-3 2-12 16,4 9-18-1,-3-5-7-15,5 9-3 0,-1 3 2 16,3-5 0-16,4 7 3 15,1-2 10-15,1-6 5 16,8 1 7 0,2-4 4-16,8-1 1 15,6-2-4-15,9 0-4 0,4-1-5 0,12 2-9 16,-4 3-3-16,11 6 3 16,1 4 1-1,-12 6 0-15,-1 2 3 16,-21 4 12-16,-11-1 19 0,-15 0 47 15,-11 1 17 1,-19-6 3-16,-3-1-13 0,1-14-50 16,-3-8-86-1</inkml:trace>
  <inkml:trace contextRef="#ctx0" brushRef="#br0" timeOffset="112344.8292">8687 13847 1017 0,'9'0'410'0,"16"12"-252"16,6 15-55-16,7 30-48 0,1 10 21 16,-17 9 17-16,-8 1 4 15,-20 11-2 1,-14 3-26-16,-10-7-34 15,-3-7-10-15,-3-34 4 16,6-16-36-16,11-22-149 16,3-11-239-16</inkml:trace>
  <inkml:trace contextRef="#ctx0" brushRef="#br0" timeOffset="112903.8491">8970 13881 843 0,'-3'-10'388'16,"0"-9"-162"-16,6 3-65 0,12 8-64 15,7 3-18-15,14 6-35 16,2 6-13-16,0 8-13 16,-6 1-9-16,-14 3 9 15,-15 2 10-15,-18 6 19 16,-11 1 4-16,-12 4-10 16,1 0-8-16,11-15-15 15,9 0-2-15,19-12 4 16,11-3 3-16,23-2 3 15,10-5 0-15,14 0-6 16,-1 0-5-16,-14 2-6 16,-10 3-1-16,-12 4-76 0,-17-5-263 15</inkml:trace>
  <inkml:trace contextRef="#ctx0" brushRef="#br0" timeOffset="123869.2461">9818 14352 445 0,'5'-7'250'0,"11"-14"-13"15,1-4-37-15,10-5-19 16,-2-1 2 0,-5 6-9-16,-2 7-8 0,-10 7-26 15,-3 7-27-15,-4 7-60 16,2 8-24-16,3 16-29 16,3-1-2-16,12 12 3 15,7-3 1-15,16-16 3 16,3-4 1-16,0-19 5 15,-5-8 4-15,-15-5 11 16,-14-3 1-16,-14 0-4 0,-5 2-27 16,-11 2-106-1,8 5-72-15</inkml:trace>
  <inkml:trace contextRef="#ctx0" brushRef="#br0" timeOffset="124082.1062">9877 14560 1058 0,'18'-3'456'0,"29"-2"-281"0,7-4-27 15,16 5-72-15,-3-2-35 16,-12 4-13-16,-9 2-12 0,-21 1-8 15,-5 2-59 1</inkml:trace>
  <inkml:trace contextRef="#ctx0" brushRef="#br0" timeOffset="129721.5164">10709 14009 917 0,'0'0'389'0,"-3"9"-221"16,-8 2-42-16,-5 18-55 16,-4 2-12-16,-1 8-25 15,4 2-10-15,10-3-10 16,9-1-10-16,12-11-4 16,8-4 2-16,5-13 6 15,1-4 4-15,-1-9 12 0,-1-4-29 16,-3-4-70-16,-7-6-44 15,-1-2-78-15,-7-5 14 16,-9-2 66-16,-1-1 41 16,-3 5 69-1,-1 3 36-15,1 10 40 16,4 3 8-16,-5 11 22 0,6 11-10 16,-1 12-15-16,-2 13-3 0,3 14-17 15,1 6-11 1,-1 2-17-16,11 0-7 15,0-11 0-15,-4-30 3 16,-3-11 7 0,0 2-46-16,22 9-169 0</inkml:trace>
  <inkml:trace contextRef="#ctx0" brushRef="#br0" timeOffset="130157.8363">10964 14163 889 0,'6'-8'374'0,"10"-7"-214"0,8 3-47 15,15 5-57-15,6 5-13 16,3 8-19 0,-7 3 0-16,-14 8-4 15,-13 4-4-15,-14 8 0 0,-10 2 2 16,-7-3 5-16,-1-3 1 16,-1-9 2-16,4-5 0 15,11-11-11-15,6-1-7 16,15-9-12-16,6 3-9 15,9 5 1-15,-5 3 1 0,-5 11 12 16,-5 6 6 0,-12 12 24-16,-6 7 13 15,-18 6 7-15,-7-5-1 0,-12-7-8 16,-4-7-8-16,1-16-37 16,1-5-62-16,12-13-216 15</inkml:trace>
  <inkml:trace contextRef="#ctx0" brushRef="#br0" timeOffset="130822.4943">11568 13998 819 0,'5'1'361'0,"6"7"-159"15,2 8-53-15,0 6-34 0,-2 4-26 0,-5 0-39 16,-3-2-9-16,-3-3-12 16,-1-3-1-16,0-13 2 31,0-2 5-31,2-10 0 0,3-7-4 0,3-12-10 31,4-2-9-31,3-5-7 0,1 3-3 16,1 7-5-1,0 7-2-15,-7 9 5 0,3 3 3 16,-4 8 5 0,-2 3 2-16,1 6-2 15,-4 0-1-15,1 3-2 16,-6-1 0-16,4 0-1 15,-2-4 1-15,4 1 1 16,3-2-1-16,-2-10 3 0,5 0 0 16,-1-8 0-16,4-5 0 15,4 1-3-15,-6 2-5 16,0 8-3-16,-2 3-4 16,-7 13 1-16,1-1 4 15,-5 4 4-15,1 4 3 16,1-5 0-16,2 1-3 0,5-6-75 0,3-6-64 15</inkml:trace>
  <inkml:trace contextRef="#ctx0" brushRef="#br0" timeOffset="131098.1632">11500 14341 899 0,'11'0'393'0,"19"0"-169"0,9 0-88 15,10-3-21-15,8 1-25 16,-10 2-41-1,-4 0-14-15,-8 2-16 0,-7 1 9 16,-4 0-101-16,-1-3-49 16,-6 0-318-16</inkml:trace>
  <inkml:trace contextRef="#ctx0" brushRef="#br0" timeOffset="131602.794">11813 14591 596 0,'-3'-4'303'16,"0"-2"-102"-16,1 3-11 15,0 2-90-15,1 1-19 16,0-1-32-16,-4 1-9 16,-14 1-8-16,-31 6-8 15,34 1-15-15,3-1-8 16,5 2-9-16,5 1-3 15,4 5-1-15,4 3 1 0,11 1 5 16,-1 0 3 0,4-1 3-16,-2 3 3 15,-6-4 1-15,-1 0 1 16,-11 3 14-16,-4-4 16 16,-7 0 42-16,-3-2 21 0,-8-7 24 15,3-6-6-15,-7-5-34 16,1-4-19-16,9-2-38 15,-3 1-11-15,9 3-12 16,1 3-22-16,-1 3-124 16,3 2-271-16</inkml:trace>
  <inkml:trace contextRef="#ctx0" brushRef="#br0" timeOffset="151343.8439">21431 14410 613 0,'-3'-5'329'0,"-2"-2"-77"16,-3 4-47-16,-5 3-74 15,2 10-35-15,-7 10-51 16,3 5-17-16,5 5-26 16,0 1-4-16,11 0-6 0,3-2 1 15,10-5 5 1,4-2 1-16,3-10 2 0,4-3 2 15,0-10 4-15,0-5 2 16,0-12 6 0,-2-5 4-16,-7-12 38 15,-8-5 21-15,-16-11 22 16,-14-4 10-16,-8-3-28 16,1 3-18-16,-4 12-36 15,7 13-18-15,6 21-42 16,3 9-15-16,17 14-2 15,7 5 3-15,12 5 26 0,7-1 19 16,17-5-109-16,8-8-83 16</inkml:trace>
  <inkml:trace contextRef="#ctx0" brushRef="#br0" timeOffset="157088.3956">2064 15893 769 0,'-7'15'319'0,"1"18"-182"0,6 1-50 16,6-1-15-16,15-5-23 0,11-7-15 16,5-12-1-16,11-10 9 15,-4-11 10 1,1-20 17-16,-3-7-2 15,-16-16 19-15,-7-7 3 16,-29-6 3-16,-13 1-7 16,-23 4-2-16,-11 7-11 0,-5 18-22 15,4 10 3 1,-2 23-25-16,2 8-5 16,7 15-15-16,6 10-7 0,30 2-14 15,19 1-3-15,39 0 0 16,14-8-1-16,32-9-6 15,12-6-32-15,18-9-185 16,3-7-301-16</inkml:trace>
  <inkml:trace contextRef="#ctx0" brushRef="#br0" timeOffset="157402.755">2670 15820 819 0,'5'1'360'0,"17"6"-162"16,9 1-83-1,20-1-37-15,4 2-29 0,3-2-30 0,-6 0-4 16,-13-4-54 0,-6-3-97-16</inkml:trace>
  <inkml:trace contextRef="#ctx0" brushRef="#br0" timeOffset="157615.5655">2689 15986 630 0,'-5'5'352'16,"-2"4"-40"-1,17 1-144-15,10-6-11 0,28-1-15 16,13-2-8-16,10-7-50 16,-2 0-22-16,-12-2-45 15</inkml:trace>
  <inkml:trace contextRef="#ctx0" brushRef="#br0" timeOffset="178296.4454">3509 15481 801 0,'-3'-1'371'0,"-1"-6"-156"0,0 4-51 0,4 17-61 15,0 8-27-15,5 21-42 16,1 11-4-16,-3 20-10 15,3 8-3 1,-2 6-1-16,2 2 0 0,6-18-5 16,-2-16-1-16,8-20 0 15,6-13 0-15,11-14 3 16,6-9 3-16,2-15-1 16,0-8-27-16,-12-9-81 15,-5-2-56-15,-21-1-231 0</inkml:trace>
  <inkml:trace contextRef="#ctx0" brushRef="#br0" timeOffset="178439.7921">3387 15812 598 0,'4'1'304'0,"10"3"-60"31,3-1-73-31,14 2-54 0,0 0-35 16,9-4-56-16,3 3-9 0,8-2-173 15</inkml:trace>
  <inkml:trace contextRef="#ctx0" brushRef="#br0" timeOffset="178759.9148">4055 15848 561 0,'-7'12'337'16,"-6"12"-12"-16,-5 6-106 0,-6-1-100 0,0-1-29 16,-8-6-50-16,-2-6-9 15,6-7-3-15,-1-9-5 16,6-6-9-16,7-8-6 16,7-8-16-16,5 1-7 15,11-7-11-15,8 5-7 16,12 6 3-16,6 6 8 15,4 15 18 1,-2 5 12-16,-8 9 15 0,2 4-1 16,-8 6-3-1,-4 1-1-15,-5-3-3 0,-6-5-6 16,-1-8-166-16</inkml:trace>
  <inkml:trace contextRef="#ctx0" brushRef="#br0" timeOffset="179098.4786">4143 15887 874 0,'7'-3'393'16,"7"1"-165"-16,5 3-77 16,2 9-35-16,-5 5-26 0,-2 6-29 15,-5 6-10 1,-7-3-16-16,-2-3-5 15,0-5-9-15,-2-5 1 0,2-7 17 16,0-7 1-16,3-17-7 16,9-7-4-16,2-15-24 15,5-1-3-15,4 8-6 16,0 2 3-16,2 19 1 0,-6 8 3 16,1 13 6-1,1 7-3-15,-8 8 4 0,1 8-4 16,-7 3 2-16,-5 2 0 0,2-6-3 15,-2-8 3 1,-1-8-81 0,-1-2-115-16</inkml:trace>
  <inkml:trace contextRef="#ctx0" brushRef="#br0" timeOffset="179325.7762">4408 15595 918 0,'10'-1'392'0,"17"-4"-205"16,3 3-63-1,2 1-49-15,4-1-24 0,-6 0-30 16,0 1-4-16,-5 0-72 15,-2 2-120-15</inkml:trace>
  <inkml:trace contextRef="#ctx0" brushRef="#br0" timeOffset="179542.4546">4751 15385 1153 0,'0'-10'492'16,"1"-11"-277"-1,1 4-45-15,-1 9-80 0,2 1-26 16,3 8-38-16,1 5-8 16,2 12-7-1,3 10-4-15,1 10 1 16,-1 3 3-16,-2 3 3 16,-2-4-1-16,-3-6-1 0,-1-2 11 15,-4-10-51-15</inkml:trace>
  <inkml:trace contextRef="#ctx0" brushRef="#br0" timeOffset="180455.6813">5263 16006 831 0,'-17'2'337'0,"-13"0"-179"0,11 2-66 16,26 2-31-16,20 2-10 0,42 0-19 31,21-1 17-31,46-6 12 0,19-4 18 0,20-5-5 16,5-5 3 0,-19 6-2-16,-19 0-25 15,-36 6-17-15,-22 4-10 16,-34-2-6-1,-14 3-13-15,-22 0-126 0,-8-5-106 16</inkml:trace>
  <inkml:trace contextRef="#ctx0" brushRef="#br0" timeOffset="180957.027">5405 15657 556 0,'5'0'286'16,"8"1"-16"-16,4-1-108 15,15 1-29-15,6 3-31 16,7-4-68-16,4 2-14 15,-2-2-24-15,-8 0-97 0</inkml:trace>
  <inkml:trace contextRef="#ctx0" brushRef="#br0" timeOffset="181225.0723">5811 15583 764 0,'2'-7'339'16,"3"-8"-151"-16,10-5-101 0,3-2-8 15,-1-2 5-15,2-1 4 16,-6 8-2-16,-10 3-4 16,-2 8-34-16,-1 8-16 15,-4 13-22 1,4 6-8-16,1 18-1 0,-1 0 0 15,2 10-1-15,4 7 2 16,-5-3 2-16,1-1-6 16,3-10-131-16</inkml:trace>
  <inkml:trace contextRef="#ctx0" brushRef="#br0" timeOffset="181685.1784">6285 15471 732 0,'1'-1'331'15,"-1"-6"-130"1,1 4-42-16,-2 2-41 0,0 0-28 15,-1 0-51-15,-14-2-12 16,-39-6-7 0,26 3-6-16,-3 4-11 0,3 2-3 15,5 3-12-15,4 3-6 0,8 9-8 32,2 4-4-32,6 6 3 15,1 5 3-15,8-5 9 16,3-3 5-16,7-7 10 15,6-6 4-15,4-7 10 0,7-5 10 0,8-11 3 16,2 3 2 0,1 5 9-16,2 6-8 15,-15 10 10-15,-6 8 12 16,-13 5 6-16,-17 4 2 16,-12 9-7-16,-7-2-10 15,-14-4-9-15,-4-6 0 16,-5-13-67-16,-2-7-63 0</inkml:trace>
  <inkml:trace contextRef="#ctx0" brushRef="#br0" timeOffset="182067.7428">5610 16259 904 0,'5'3'359'16,"1"5"-226"-16,-2 7 12 16,-4 8-18-16,-4 6-24 15,0 9-52-15,1-3-22 16,6-3-19-16,7-6-4 0,9-14-4 16,5 0 0-16,8-10 1 15,1-3 9-15,0-7-84 16,-1-4-65-16,-6-7-236 15</inkml:trace>
  <inkml:trace contextRef="#ctx0" brushRef="#br0" timeOffset="182230.2578">5873 16318 484 0,'0'-4'287'0,"-2"2"-24"16,-3 3-42-16,4-1-45 16,-1 12-28-16,-6 49-48 15,9-22-27-15,2 6-26 16,1-4-10-16,1 1-8 15,-1-3-4-15,5-7-9 16,1-2 1-16,-3-11-112 16,5-9-157-16</inkml:trace>
  <inkml:trace contextRef="#ctx0" brushRef="#br0" timeOffset="182619.4763">6256 16385 693 0,'-7'-9'375'15,"-6"-7"-98"-15,-6 1-106 16,1 5-20-16,-6 1-57 15,0 3-25-15,1 9-44 16,-3 8-18-16,7 15-20 16,2 9 1-16,6 9 9 15,7 3 2-15,8 0 0 16,10-6-1-16,13-7-1 0,1-8 3 16,16-18 12-1,2-7 5-15,3-17 41 0,4-10 35 16,-20-9 60-1,-10-9 22-15,-20-1 3 16,-8-1-22-16,-18 1-59 16,-9 4-27-16,-3 9-35 0,-3 4-72 15,7 13 293-15</inkml:trace>
  <inkml:trace contextRef="#ctx0" brushRef="#br0" timeOffset="190303.3313">7028 15985 220 0,'0'-3'147'15,"-1"1"26"-15,1-2 4 16,0 3-10-16,0 0-14 0,0 0-37 0,1-11-13 16,50-41-10-1,-28 28-6-15,5 2-13 0,0 7-10 16,-2 19-20-1,-3 10 0-15,-3 22-2 16,0 6 0-16,4 2-10 16,3-5-7-16,1-17-4 15,3-10 4-15,1-18 8 16,-2-9 7-16,-7-13 5 16,-9-4-5-16,-14-3-47 15,-6 1-45-15,-9 10-119 16,1 7-93-16</inkml:trace>
  <inkml:trace contextRef="#ctx0" brushRef="#br0" timeOffset="190506.7474">7138 16200 855 0,'16'-8'454'0,"18"-5"-115"16,23-3-160-16,3 1-25 0,2 6-78 16,-3 2-28-1,-15 6-44-15,1 0-75 0</inkml:trace>
  <inkml:trace contextRef="#ctx0" brushRef="#br0" timeOffset="193468.7496">7909 16042 704 0,'-2'1'348'0,"7"-1"-63"0,7 0-48 15,20-1-55-15,12-3-13 16,18-3-79-1,8 5-28-15,-1 1-33 16,-2 2-19-16,-18 5-224 0</inkml:trace>
  <inkml:trace contextRef="#ctx0" brushRef="#br0" timeOffset="193985.1463">8699 16031 834 0,'-24'2'405'15,"-16"4"-165"-15,2-7-107 16,5-11-33-16,14-11-62 16,12-10-22-16,18-8-26 15,12 2-8-15,13 8-6 16,4 8 10-16,5 18 23 15,-2 10 10-15,-9 20 43 16,-8 10 12-16,-20 12 13 16,-11 5-1-16,-24 1-29 15,-7-2-18-15,-12-5-19 16,0-8 1-16,13-11-37 16,6-12-8-16,17-19-14 0,9-8-12 15,12-4 41 1,11 2 14-16,12 6 31 15,6 8 11-15,4 6-5 0,0 3-6 16,-7 5-22-16,-4 1-3 16,-13-6-62-16,-1-3-92 15</inkml:trace>
  <inkml:trace contextRef="#ctx0" brushRef="#br0" timeOffset="194275.2776">8977 16116 682 0,'3'-7'330'0,"9"-4"-102"16,0-6-68-16,4-2-31 16,1-5-7-16,-6-16-4 15,-1-1-3-15,-5-2-1 16,-4 6-2-16,0 18-9 15,0 11-10-15,-1 21-32 16,5 12-17-16,1 16-21 16,4 10 0-16,2 7 6 15,-3 0-3-15,-1-7-10 16,-4-4-3-16,-1-18 6 16,-2-9-37-16,-5-21-110 0</inkml:trace>
  <inkml:trace contextRef="#ctx0" brushRef="#br0" timeOffset="194674.7913">9525 15736 855 0,'-8'0'444'15,"-9"1"-121"-15,2 8-185 0,2 5-38 16,8 6-67-16,6 5-18 15,11-2-15-15,8-1 0 16,11-11 6 0,0-7 8-16,-1-11 23 0,-3-9 33 15,-12-7 53-15,-7-3 32 16,-14 4 15-16,-9 4-31 0,-20 6-65 16,-6 9-43-1,-5 7-92-15,1 9-19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9T08:39:57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1846 9531 535 0,'-7'-9'288'16,"-3"-3"-66"-16,-1-3-33 15,2 9-53-15,-2-1-24 16,-5 4-42-16,-1 5-24 15,-1 6-41-15,4 6-9 16,3 1-12-16,-2 5-1 16,8 2 1-16,3-2 2 15,5 3 11-15,8 0 4 0,4-5 10 16,4-4 3 0,6-5 4-16,-5-9 2 0,6-4 2 15,-3-5 9-15,-5-6 32 16,2-1 20-16,-16-6 34 15,-4 5 7-15,-11-4-8 16,-10 4-15-16,-2 3-36 16,-3-2-20-16,0 10-34 15,5 4-11-15,1 2-15 16,4 7-3-16,5 4-7 16,3 0 1-16,7 2 4 15,1 1 2-15,5 0 3 16,3 2 2-16,7-1 3 0,1-1 1 15,5-5 5 1,0 2 3-16,1-8 3 0,0-2 5 16,-3-3 6-1,-3-7 4-15,-3-5 6 16,-3-5 3-16,-10-1 0 0,0 1-2 16,-10 0 8-16,-8-1-1 15,0-1-3-15,-3 7-2 0,-1 9-18 16,1 5-8-1,3 8-11-15,2 4-5 16,3 3-3-16,4 8 1 0,4 1 4 16,4-3 3-16,3 0 3 15,8-6 2-15,5 0 3 16,1-3 1-16,5-7 3 16,-5 0 3-16,3-7 3 15,1-5 2-15,-2-5 4 16,2-2 2-16,-7 1 3 15,-5-1 3-15,-8-1 1 16,-8 1-3-16,-13 1 10 16,-1 3-3-16,-1 6-7 15,1 4 0-15,4 5-21 16,-1-1-5-16,5 2-6 16,3 1-1-16,7 1-1 15,3 6 2-15,6 1 4 16,4 0 2-16,6-3 4 15,0-3 2-15,0-7 3 16,-2-2 2-16,-3-1 3 0,0-5 3 16,-3-2 6-1,0-1 3-15,-9-1 2 0,-4 0-2 16,-1 4-8-16,-4 1 10 16,-2 4-3-16,1 1 1 15,-1 3-1-15,1 2-15 16,7 2-3-16,4 2-2 0,4-3-4 15,7-2 1 1,4-4-92-16,9 4-508 0</inkml:trace>
  <inkml:trace contextRef="#ctx0" brushRef="#br0" timeOffset="6584.2135">2745 9336 423 0,'0'7'290'0,"-2"6"-18"15,-12-1-45-15,-7 1-16 0,-9-2-53 16,-5-1-25-16,-7-6-45 16,0-3-18-16,-6-3-32 15,2-4-14-15,6 1-16 16,8 2-6-16,15 3-18 15,10 1-20-15,13 7-14 16,10 1-5-16,18 9 10 16,7 4 22-16,1 1 25 15,-2 6 15-15,-19 2 25 0,-11-5 6 16,-12 10 0 0,-19-1 1-16,-11 2-5 15,-5 0-6-15,-2-12-2 16,9-7-3-16,7-12-5 15,4-6 1-15,11-3-19 0,7-1-9 16,14 4-7-16,12 0-5 16,14 1 11-16,5 2 1 15,2 1 1-15,0 2-1 16,3 0 0-16,-2-2-21 16,-3-1-194-1</inkml:trace>
  <inkml:trace contextRef="#ctx0" brushRef="#br0" timeOffset="6910.0128">2783 9633 948 0,'0'-1'387'0,"12"-2"-217"15,5-2-76-15,15 3-47 16,8 0-3-16,3-1-22 0,-2 1-5 15,-8 1 3-15,-3-2 0 16,-10 0-18-16,-6 0-10 16,-12-2-28-1,-10 1-13-15,-8 3 9 0,-4 1 6 16,1 3 15-16,0-1 6 16,10 6 13-1,0 2 9-15,3 9 20 16,7 0 6-16,3 6-2 15,6-1-8-15,7-2-12 16,-3 0-2-16,4-5-29 16,-6-2-69-16</inkml:trace>
  <inkml:trace contextRef="#ctx0" brushRef="#br0" timeOffset="7347.1501">3362 9703 682 0,'1'-5'375'16,"-2"-5"-62"-16,-4-2-56 16,-10 0-57-16,-4 1-29 15,-2 1-53-15,-4-2-26 0,1 7-53 16,-1 4-23-16,1 8-34 16,2 9-10-16,7 7-1 15,5 3 6-15,9 4 15 16,8-3 6-16,9 0 2 0,7-5 0 0,3-12 3 15,4-5 1 1,5-14 3 0,-4-8 4-16,-2-6 4 15,-6-3 3-15,-6-1 2 16,-5 4 14-16,-4 3 10 16,-5 3-1-16,0 7-6 15,-2 3-20-15,3 7-20 16,3 6-4-16,4 7-2 15,0 3 3-15,6 4 5 16,3-1 1-16,-1-3 2 16,1-3 1-16,-6-6 2 15,1-4 2-15,0-6 4 0,2-7 5 16,3-7 13-16,-2-4 6 16,-5-2 2-16,-5 3-4 15,-8 6-18-15,0 3-79 16</inkml:trace>
  <inkml:trace contextRef="#ctx0" brushRef="#br0" timeOffset="7948.7884">4590 9579 665 0,'3'4'338'0,"3"1"-98"0,-12 12-65 16,-4 3-19-16,-14 9-34 16,0 5-33-16,-4-6-33 15,0-1-10-15,-2-8-8 16,4-12 1-16,-1-11-3 16,2-10-5-16,10-14-16 15,-1 4-12-15,11 1-14 16,7-1-9-16,15 10 3 15,1 2 7-15,9 9 10 16,-1 8 9-16,6 13 4 16,-3 5-3-16,-1 12 2 15,2-1-1-15,-9 0-3 16,-3-2-17-16,-5-10-202 0</inkml:trace>
  <inkml:trace contextRef="#ctx0" brushRef="#br0" timeOffset="8085.3726">4463 9306 1052 0,'-6'-9'488'15,"1"-7"-238"-15,-1 6-129 16,10 18-128-16,7 9-23 0,13 13-164 16</inkml:trace>
  <inkml:trace contextRef="#ctx0" brushRef="#br0" timeOffset="8616.8458">4701 9168 998 0,'4'-2'368'16,"11"0"-278"-1,6 2-54-15,12-3-20 16,7 3-1-16,6-4-2 0,-5 0 3 16,-10 0 6-1,-11-3 7-15,-17 3 2 0,-3 0-8 16,-12 2-16-16,-2 3-8 16,-6 2-15-16,4 8 0 15,8 2-3-15,1 2-5 0,8 8-2 16,6 3 0-1,7 8 6-15,3 2 7 16,2 4 9-16,-4-1 0 16,-4-9 37-16,-3 0 8 15,-5-6 32-15,-4-8 19 16,-9-2-16-16,0-8-2 16,1-3-30-16,-3 2-22 0,8 5-31 15,4 4-8-15,4 9-5 16,8 6 6-16,-2 12 16 15,-2 7 4-15,-4 5 6 16,-4 2 25-16,-5 2 25 16,-8-4 3-16,-5-8 8 15,-5-6-20-15,-4-19-11 16,2-8 4-16,-5-20-4 0,5-12-5 16,7-10-45-16,7-4-34 15,11-1-96 1,7-3-62-16</inkml:trace>
  <inkml:trace contextRef="#ctx0" brushRef="#br0" timeOffset="9139.1336">5298 9719 532 0,'4'-7'325'0,"4"-6"-54"16,-4-2-53-16,-2 0-15 16,-8-3-21-16,-6-3-12 15,-6 5-29 1,-5 0-24-16,0 10-61 15,-3 6-27-15,-1 11-33 0,3 6-10 16,2 8 0-16,5 3 5 16,15 0 5-16,3 0 2 15,15-8 3 1,7-3 1-16,-6-14 3 0,9-4 1 16,-2-10 3-1,-1-7 1-15,6-3 2 16,-6 0 0-16,-5-1-4 15,-3 2-3-15,-6 11-6 16,1 6-4-16,-5 7-2 16,6 9 0-16,0 6 5 15,0 2 2-15,5 3 2 0,-1-4 1 16,1-5 2-16,-5-8 3 16,6-9 20-1,-4-6 13-15,-1-12 6 0,3 3 1 16,-10-6-21-16,2 0 8 15,2 9-156-15,-2-2-93 16</inkml:trace>
  <inkml:trace contextRef="#ctx0" brushRef="#br0" timeOffset="9439.6288">5843 9590 748 0,'4'4'368'0,"4"12"-106"15,-5 3-43-15,-8 4-69 16,-1 6-26-16,-15-1-55 16,-5-1-9-16,-2-7-17 15,-5-7-2-15,7-6-7 16,3-7-6-16,3-8-28 16,3-7-15-16,5-9-20 15,3-2-5-15,10-1 5 16,8 4 1-16,12 8 5 0,7 5 9 15,8 12 22-15,2 5 15 16,-4 11 23 0,1 6 1-16,-10 5-2 15,-6 2-5-15,-2-3-8 16,-4-1-80-16</inkml:trace>
  <inkml:trace contextRef="#ctx0" brushRef="#br0" timeOffset="9837.3374">6513 9614 737 0,'-2'-4'410'0,"7"7"-22"16,11 6-257-16,18 13-106 0,14 8 1 15,10 2-7-15,0 0-4 0,-3 5-2 16,-11-3 1-16,-15-8-32 16,-9-2-68-16</inkml:trace>
  <inkml:trace contextRef="#ctx0" brushRef="#br0" timeOffset="10010.083">6918 9593 886 0,'-7'2'450'0,"-12"9"-110"0,0 7-114 16,-17 12-92-16,-1 5-32 16,-8 3-57-16,-2 3-16 15,8-2-18-15,4-3-2 16,13-12-101-16,7-9-82 15</inkml:trace>
  <inkml:trace contextRef="#ctx0" brushRef="#br0" timeOffset="10180.072">7013 9414 894 0,'-3'-4'506'0,"-5"-6"-76"0,-6 7-161 16,0 5-149-16,0 9-53 16,2 6-64-16,1 7-27 0,2 10-250 15</inkml:trace>
  <inkml:trace contextRef="#ctx0" brushRef="#br0" timeOffset="10388.925">7087 9625 1115 0,'0'-4'513'0,"7"-4"-235"16,10 3-129-16,18 14-113 16,2 7-19-16,1 11-4 15,-4 5-1-15,-6 4-1 16,-5 0-1-16,-6-3-39 0,-1-6-69 15,-3-12-379 1</inkml:trace>
  <inkml:trace contextRef="#ctx0" brushRef="#br0" timeOffset="10550.1241">7383 9638 1133 0,'-10'0'521'0,"-18"1"-234"0,-5 7-77 16,-5 7-108-1,-5 5-36-15,3 3-44 0,2 0-10 16,8-1-24-16,7-4-54 16,13-4-197-16,7-6-310 15</inkml:trace>
  <inkml:trace contextRef="#ctx0" brushRef="#br0" timeOffset="10804.3618">7764 9545 791 0,'2'0'517'16,"6"-4"-7"-16,-8 3-270 15,0 1-63-15,-1 0-99 16,1 0-31-16,0 0-31 16,0 0-5-16,0 0-94 15,1 3-107-15</inkml:trace>
  <inkml:trace contextRef="#ctx0" brushRef="#br0" timeOffset="11002.1285">7802 9777 1095 0,'6'-2'536'16,"3"-5"-189"-16,0 0-100 0,-4 4-113 15,-2-1-48 1,-3 3-54-16,0 0-34 0,0 1-246 15</inkml:trace>
  <inkml:trace contextRef="#ctx0" brushRef="#br0" timeOffset="70824.6977">2361 10689 501 0,'-4'-4'334'0,"-4"-5"-10"0,3 4-91 15,3 3-51-15,6 3-75 0,9 9-41 0,15 11-47 31,4 7 2-31,11 13-6 16,-1 3 0-16,-1 7-5 16,-6-2-1-16,-2-2 0 15,-2-6 8-15,-2-11-83 16,1-4-81-16</inkml:trace>
  <inkml:trace contextRef="#ctx0" brushRef="#br0" timeOffset="71061.3654">2786 10702 798 0,'-4'-2'370'0,"-7"-1"-146"0,-2 1-56 16,-8 7-51-16,-3 3-15 15,-6 7-23-15,-5 7-9 16,-3 9-22-16,3 8-12 15,-11 8-20-15,3 4-7 0,0-7-3 16,-1-3-4-16,14-11-47 16,6-8-35-16,20-11-109 15,12-9-127-15</inkml:trace>
  <inkml:trace contextRef="#ctx0" brushRef="#br0" timeOffset="71612.6543">2785 11304 442 0,'3'4'247'0,"6"5"-33"16,2-4-19-16,2-2-28 15,-2-5-7-15,-2-3-14 16,-2-5-3-16,-1-4-20 15,-3-5-18-15,-3-10-35 0,0-3-15 16,-1-7-24 0,2-2-10-16,3 2-13 0,5 6-1 15,1 4-3-15,1 8-3 16,2 7-9-16,2 2-9 16,2 6-3-16,6 1 25 15,-4 5-128-15,-3 1-91 16</inkml:trace>
  <inkml:trace contextRef="#ctx0" brushRef="#br0" timeOffset="71789.6546">2801 11162 684 0,'-4'-2'440'0,"-4"-4"6"0,13 4-281 15,10-1-48-15,14 3-81 16,5-1-20-16,9 0-8 16,-4 0-31-16</inkml:trace>
  <inkml:trace contextRef="#ctx0" brushRef="#br0" timeOffset="72211.8957">3200 10895 691 0,'-4'0'344'0,"-1"1"-119"15,5-1-56-15,0 0-54 16,2 0-12-16,24-3-5 15,35-5-8-15,-22 1-32 16,2-1-14-16,4 3-25 16,-4 0-5-16,-11 2-3 15,0 1-18-15,-14 2-68 0,-4 3-39 16,-5 0-104-16,-6 1-68 16</inkml:trace>
  <inkml:trace contextRef="#ctx0" brushRef="#br0" timeOffset="72446.2227">3243 11039 462 0,'0'0'241'0,"4"3"-23"15,3-3-28-15,12-2-21 16,7 0 6-16,8-2-27 15,8 3-20-15,-1 2-41 16,-3 4-24-16,-7-2-35 16,-5-1-8-16,-8 0-3 15,-4-2 2-15,-5 0 16 16,-6-2-50-16</inkml:trace>
  <inkml:trace contextRef="#ctx0" brushRef="#br0" timeOffset="76490.9271">3928 10782 620 0,'1'0'288'0,"2"3"-129"16,5 5-35 0,12 6-48-16,0 7-8 0,24 10-10 15,2 5-10-15,4 7-23 16,5-3-3-16,-15-10-2 16,-4-2 0-16,-11-8 2 15,-3-2-30-15,-10-1-147 16,-4-5-235-16</inkml:trace>
  <inkml:trace contextRef="#ctx0" brushRef="#br0" timeOffset="76725.601">4385 10739 909 0,'-8'-5'425'15,"-6"-2"-191"-15,-6 7-95 0,-2 4-27 16,-8 12-42-16,-4 7-13 16,-7 13-24-16,-5 5-8 15,0 9-15-15,-2-2-3 16,12-5 0-16,5-6 1 16,12-13-37-16,9-7-60 15,5-10-170-15</inkml:trace>
  <inkml:trace contextRef="#ctx0" brushRef="#br0" timeOffset="77160.1131">4473 11094 780 0,'-1'0'376'0,"0"2"-126"0,1 3-88 16,0-5-77-16,0 0-15 16,0 8-29-16,0 10-16 15,0 32-16-15,1-29-2 16,5-4 0-16,2-3 0 0,4-7 5 15,-3-1 2-15,8-5-60 16,-3-2-100-16</inkml:trace>
  <inkml:trace contextRef="#ctx0" brushRef="#br0" timeOffset="77353.1181">4486 10930 916 0,'1'-2'474'15,"0"-3"-148"-15,6 5-112 0,-2 3-46 16,-2 0-77 0,1 3-35-16,-2-4-39 15,1 3 12-15,6 1-540 0</inkml:trace>
  <inkml:trace contextRef="#ctx0" brushRef="#br0" timeOffset="79566.0674">5036 10737 388 0,'0'0'244'0,"0"2"30"0,2 7-106 16,1 10-63-16,-1 4 14 0,1 14-30 15,-3 6-10-15,2 6-7 31,0 2-24-31,4-5-8 0,-3-11-5 16,3-10-7-16,0-9 0 16,-1-13-6-16,1 0-32 15,1-8-128-15,-3-5-124 16</inkml:trace>
  <inkml:trace contextRef="#ctx0" brushRef="#br0" timeOffset="79717.0686">4907 10931 620 0,'0'4'291'0,"3"-1"-103"16,9 3-30-16,9 0-50 15,10-6-14-15,16 2-41 16,5-3-19-16,11-1-65 16,4 1-349-16</inkml:trace>
  <inkml:trace contextRef="#ctx0" brushRef="#br0" timeOffset="80228.2322">5460 10780 632 0,'7'-8'332'15,"7"-7"-65"-15,0 4-49 16,-5 5-61-16,0 6-28 0,-5 12-52 16,-2 5-21-1,-2 18-25-15,-2 4-5 16,-4 7-11-16,5 3-3 0,1-6-6 15,2-6-3-15,9-7-3 16,1-7 0-16,6-9 0 16,6 0 3-16,13-9 5 15,1-5 2-15,4-6 6 16,1-8 2-16,-6-7 3 16,1-6 1-16,-13-5 2 15,0-6 1-15,-10-2 0 16,-6-1-1-16,-9 1-6 15,0 7-2-15,-8 11-3 16,-3 7-3-16,2 15-6 0,-6 7-1 16,6 13-8-1,0 8-4-15,6 12 0 0,4 7 2 16,4 0 3 0,5-1 2-16,1-9 2 0,-2-6-9 15,5-9-128 1,1-7-140-16</inkml:trace>
  <inkml:trace contextRef="#ctx0" brushRef="#br0" timeOffset="80527.7135">6001 11034 664 0,'8'0'345'16,"9"0"-76"-16,8 8-140 0,3 0-7 16,1 6-35-16,-2 2-18 15,-7-2-31-15,0 7-15 16,-4-4-10-1,-4-2-13-15,-3-2-144 0,-1-2-194 16</inkml:trace>
  <inkml:trace contextRef="#ctx0" brushRef="#br0" timeOffset="80704.2429">6243 11020 960 0,'-8'0'423'15,"-13"4"-211"-15,-3 1-62 16,-6 10-76-16,-1 6-26 16,-2 5-35-16,0 1-8 15,7 3-4-15,4-3 13 16,7-3-155-16,3-3-190 0</inkml:trace>
  <inkml:trace contextRef="#ctx0" brushRef="#br0" timeOffset="81062.2959">6395 11207 923 0,'-2'2'394'0,"-7"5"-216"0,3 6-46 15,-2 4-62-15,4 3-22 16,4 3-32-16,3 1-3 15,-3-2-4-15,3 1-1 16,4-4 2-16,-1-3 0 16,7-5 3-16,-9-6 10 0,4-6-106 15,-2-6-197-15</inkml:trace>
  <inkml:trace contextRef="#ctx0" brushRef="#br0" timeOffset="81284.0996">6375 11102 736 0,'1'-1'395'0,"1"0"-74"16,-1-1-103-16,-1 0-93 15,0 1-33-15,0 1-49 0,4 0-16 16,0 0-11 0,0 0-45-16</inkml:trace>
  <inkml:trace contextRef="#ctx0" brushRef="#br0" timeOffset="81987.9662">6725 10706 609 0,'5'-4'335'0,"-1"-5"-71"15,1 5-66-15,-3 8-94 0,-2 5-36 16,-2 14-37-16,-4 11-5 15,-2 16-4-15,2 7-4 16,5 5-9-16,3-7-1 16,13-12 1-16,2-6 2 15,8-13 4-15,4-2 3 16,1-8 5-16,2-3 0 16,-7-7 5-1,-4-3 1-15,-7-4-66 16,-5-4-77-16</inkml:trace>
  <inkml:trace contextRef="#ctx0" brushRef="#br0" timeOffset="82174.4179">6655 10884 918 0,'-1'0'394'16,"9"4"-185"-16,5 0-40 15,15 4-20-15,8 0-20 0,1-2-51 16,-2 0-18-16,-3-3-30 16,-6-1-10-16,-5-4-89 0</inkml:trace>
  <inkml:trace contextRef="#ctx0" brushRef="#br0" timeOffset="83009.754">7451 10808 634 0,'0'-6'357'0,"1"-6"-38"16,-1 5-60-16,2 8-105 15,-2 9-46-15,-2 17-79 0,1 7-23 16,5 18 1-16,2 1-1 16,-2-4 2-16,5-5-1 15,-2-13 16 1,0-8-35-16,1-7-159 0,-3-8-216 15</inkml:trace>
  <inkml:trace contextRef="#ctx0" brushRef="#br0" timeOffset="83155.189">7343 10959 593 0,'0'2'321'15,"7"0"-23"-15,7 3-109 16,10 0-62-16,11 2-5 0,18-2-42 15,5-4-27 1,6-2-19-16,-2-4-56 0</inkml:trace>
  <inkml:trace contextRef="#ctx0" brushRef="#br0" timeOffset="83514.6492">8105 10820 557 0,'-1'-15'287'15,"9"-18"-62"1,3 0-30-16,0-2-33 0,4 2-12 0,-11 3-17 15,0 5-11-15,-2 6-15 16,-2 5-15-16,0 10-41 16,0 1-21-16,-2 8-34 15,2-5-12-15,-1 0-10 16,0 10 4-16,3 19 9 16,11 40 4-16,3-22 5 15,-1 1 3 1,0 4 2-16,3-4 4 0,-3-9-74 15,1-5-86 1</inkml:trace>
  <inkml:trace contextRef="#ctx0" brushRef="#br0" timeOffset="83757.5725">7945 11029 572 0,'9'0'340'15,"8"3"18"-15,18-3-217 16,10-4-17-16,17 1-38 16,5-2-25-16,-4-3-39 15,0 4-8-15,-16 0-14 16,-7 1-49-16,-1 3-180 15,-7 1-138-15</inkml:trace>
  <inkml:trace contextRef="#ctx0" brushRef="#br0" timeOffset="84172.5331">8113 11229 665 0,'-8'-7'326'16,"-7"-6"-134"-16,13 0-83 15,4 0-32-15,18 0-56 16,8 2-11-16,15 4 6 16,3 2 12-16,-1 6 12 15,-6 6 3-15,-12 6 15 16,-9 4 2-16,-14 6 6 15,-7 4-4-15,-14 10-22 0,-4 1-9 16,-14 1-13 0,0-1-1-16,1-12-3 15,-1-5 2-15,18-13-10 16,2-4-7-16,10-5-10 0,5-6-6 16,6-5 1-1,5 3 3-15,8-4 10 16,2 6 5-16,4 7 12 0,-2 0 4 15,-3 11-2-15,-1 1-4 16,1 3-5-16,-4 0-1 0,3-2 1 31,0-8-65-31</inkml:trace>
  <inkml:trace contextRef="#ctx0" brushRef="#br0" timeOffset="84936.5563">8906 11021 760 0,'1'-6'330'15,"2"-9"-159"-15,0-3-31 0,1-5-30 16,-7-1-5-16,-6-4-12 16,-1-1-9-16,-8 3-25 15,3 4-15-15,-8 5-23 16,3 5-9-16,-8 11-12 16,-4 3-7-16,2 12-11 15,0 7-5-15,7 10-7 16,8 7 1-16,14 2 8 15,3 1 8-15,17-8 15 16,8-4 7-16,8-10 6 16,5-7 4-16,-3-12 4 15,-6-8 1-15,-1-6 1 16,-6-6 2-16,-4-6 1 16,-2 1 0-16,-10-6-5 15,-7 2-3-15,-3 10-9 16,-6 6-6-16,-5 14-8 15,3 5-4-15,1 10-8 0,4 1-1 16,7 8 1-16,6 5 1 16,5 1 8-16,0-1 5 15,0-3-31-15,-2-5-72 16</inkml:trace>
  <inkml:trace contextRef="#ctx0" brushRef="#br0" timeOffset="85197.5858">9090 11023 732 0,'2'1'328'0,"7"2"-149"16,8 10-38-16,10 3-49 15,2 4-1-15,2 0-15 16,-7-1-14-16,-4-3-23 16,-2 2-11-16,-8-1-10 0,5-1-8 15,-1-6-94-15,-4-4-124 16</inkml:trace>
  <inkml:trace contextRef="#ctx0" brushRef="#br0" timeOffset="85364.6553">9341 11056 667 0,'-7'-1'413'0,"-6"-3"-20"16,-3 7-214-16,-7 4-51 0,0 1-70 15,-5 3-23-15,1 7-28 16,1 2-4-16,-1 6-3 16,2-1 0-1,2 2-107-15,0-6-116 0</inkml:trace>
  <inkml:trace contextRef="#ctx0" brushRef="#br0" timeOffset="85901.4165">9524 10618 367 0,'7'-2'234'0,"3"-6"14"16,3 2-29-16,-5 9-46 16,1 5-20-16,-3 14-37 15,-7 9-2-15,-1 12-23 0,-4 7-16 16,-1 7-35-16,5 2-14 16,2-6-12-16,6-8-2 15,9-14-2-15,5-7 2 16,8-9 3-1,2-4 1-15,0-9-16 0,-2-1-44 16,-10-7-174 0</inkml:trace>
  <inkml:trace contextRef="#ctx0" brushRef="#br0" timeOffset="86106.8709">9390 10840 830 0,'3'-2'372'15,"8"0"-151"-15,5 2-68 0,24 1-55 16,7 1-16-16,20 3-42 0,5-1-13 16,-6-1-36-16,-6-1-88 15</inkml:trace>
  <inkml:trace contextRef="#ctx0" brushRef="#br0" timeOffset="86689.3532">9812 10454 639 0,'-3'-6'309'0,"3"0"-114"15,-1-5-53-15,5 1-65 16,9 1-24-16,6 0-18 16,12 7 2-16,9 4 13 0,2 7 3 15,-1 4-6 1,-8 4-1-16,-13 2-16 15,-8 6-5-15,-12 1-2 0,-15 0 2 16,-12-3 23-16,-5-1 7 16,-7-2 8-16,9-6 4 0,10-2-16 15,8-3-7 1,8-6-10-16,3 4-8 0,6-6 4 16,7 1 4-16,11 2 0 15,7-2 1 1,9-2-13-1,7 1-6-15,5-1-5 16,0 0-2-16,-11 0 0 16,-1 0 1-16,-19 0 1 15,-5-1 1-15,-7 0-38 0,-9-1-76 16</inkml:trace>
  <inkml:trace contextRef="#ctx0" brushRef="#br0" timeOffset="106424.0327">3221 11922 366 0,'3'1'235'0,"1"1"-28"16,9 3-37-16,-1-4-10 15,14 2-34-15,5 0-13 0,14-1-31 16,9-1-16-16,-4 0-27 15,0-1-13-15,-10-1-11 16,-3 0 10-16,-10 1-94 16,-5 1-70-16</inkml:trace>
  <inkml:trace contextRef="#ctx0" brushRef="#br0" timeOffset="106665.2881">3224 12095 198 0,'2'2'151'0,"8"0"72"15,4 2-42-15,23 0-4 0,9-2-10 16,15 0-40-16,5-1-16 15,-11-1-32-15,-3 0-11 16,-14 0-27-16,-2-1-31 16</inkml:trace>
  <inkml:trace contextRef="#ctx0" brushRef="#br0" timeOffset="109234.9529">4276 11817 662 0,'-10'-7'317'16,"-13"-7"-121"-16,-1 6-35 0,-5 7-75 0,-2 7-25 15,0 16-44 1,4 9-17-16,10 17-13 16,9 6-5-16,13 7 2 15,12-4 4-15,16-9 12 0,9-5 9 16,14-15 14-1,5-10 6-15,8-17 6 16,1-9 4-16,-15-19 38 16,-9-3 20-16,-28-14 41 15,-12-5 5-15,-22 0-35 0,-16-5-23 16,-24 7-53 0,-5 11-16-16,-1 16-23 15,4 10-8-15,20 17-110 0,12 4-67 0</inkml:trace>
  <inkml:trace contextRef="#ctx0" brushRef="#br0" timeOffset="109441.7576">4448 11879 671 0,'2'-9'331'16,"0"-8"-69"-16,0 5-41 15,-9 10-52-15,-7 5-27 16,-14 21-57-16,-4 9-23 0,-9 19-20 16,-2 1-6-1,14-1-23-15,7-4-4 0,17-8-192 16</inkml:trace>
  <inkml:trace contextRef="#ctx0" brushRef="#br0" timeOffset="114627.6344">5089 11855 439 0,'-2'-6'281'16,"-1"-4"-30"-16,-1 1-41 0,0 1-25 15,4 5-51-15,0 3-31 0,3 13-51 32,4 6-14-32,1 18-14 0,1 8 0 0,5 5-6 15,-2 2-5-15,-1-7-3 0,0-4 0 32,-3-10 3-32,-3-6 0 15,0-9-10-15,-4-6-34 16,0-5-87-16,1-4-82 0</inkml:trace>
  <inkml:trace contextRef="#ctx0" brushRef="#br0" timeOffset="114813.2976">4972 12074 466 0,'-3'-1'284'15,"-3"-1"-32"-15,5-2-86 0,1 3-30 0,0 0-34 16,14 0-9-1,55-2-4-15,-21 3 1 0,12 1-10 32,5-1-15-32,-6-2-24 15,-5 0-8-15,-11 0-27 16,-7 2-61-16</inkml:trace>
  <inkml:trace contextRef="#ctx0" brushRef="#br0" timeOffset="115671.556">5820 12031 451 0,'-7'-10'254'0,"-2"-13"-41"15,2-1-47-15,10-1-46 0,12 2-20 16,8 2-17-16,7 2-7 16,0 8-17-1,2 4-13-15,-2 14-24 0,-7 5-6 16,-3 18 0-1,-10 2 4-15,-21 11 3 16,-6 3 1-16,-21-1-5 0,-3 0-2 16,6-9 2-1,-1-7 2-15,11-15 7 16,5-9-1-16,11-9-10 0,7-5-7 16,13-1-16-1,10 0 3-15,11 2 11 16,4 2 8-16,1 1 10 0,-2 5-6 15,2 7-9-15,-3 4-2 16,-2 0-4-16,0 3-5 16,-3-4-146-16,-1 0-244 15</inkml:trace>
  <inkml:trace contextRef="#ctx0" brushRef="#br0" timeOffset="116029.3611">6417 11971 827 0,'-2'-4'359'0,"-11"-5"-187"16,-8-4-29-16,-7 9-45 0,-5 3-25 0,-2 6-43 16,3 8-17-16,1 10-29 15,6 0-11-15,11 7-5 16,4 5 0-16,13 1 10 31,8 2 8-31,8-1 17 0,7-5 8 0,13-11 10 16,3-6 5-16,3-15 5 15,6-8 15-15,-16-16 24 16,-8-5 48-16,-13-8 31 16,-13 0-1-16,-10-3-10 15,-9-1-51-15,-9 8-50 16,-6 3-19-16,-1 12-14 15,5 7-61-15,4 4-136 16,9 4-151-16</inkml:trace>
  <inkml:trace contextRef="#ctx0" brushRef="#br0" timeOffset="116573.5004">6711 12073 669 0,'-1'0'373'0,"0"1"-45"16,-1 2-60-16,0-3-69 16,1 0-47-16,1 0-76 15,0 0-31-15,0 0-42 16,0 0-66-16</inkml:trace>
  <inkml:trace contextRef="#ctx0" brushRef="#br0" timeOffset="117005.0484">6980 11800 761 0,'0'-4'396'0,"1"-3"-108"15,-1 4-63-15,0 3-100 16,0 0-41-16,0 1-52 15,0 28-12-15,3 43-6 16,0-19-1-16,-9 4-3 0,4-4-2 16,-1-6 1-16,3-6-2 15,14-10 1 1,5-1 2-16,6-13 1 16,6-7-1-16,1-7 3 15,2-5 1-15,-4-3-2 0,-3 0-12 16,-7-3-96-16,-5 1-84 15</inkml:trace>
  <inkml:trace contextRef="#ctx0" brushRef="#br0" timeOffset="117217.6861">6889 12023 923 0,'1'1'418'0,"5"-2"-180"16,16 1-116-16,5 0-35 0,17-2-25 0,4 2-4 16,3 3-15-1,-2 1-2-15,-11-1-5 16,-8 0-12-16,-8-6-65 16,-6 3-90-16</inkml:trace>
  <inkml:trace contextRef="#ctx0" brushRef="#br0" timeOffset="122727.0457">7810 11827 649 0,'-4'-1'322'0,"3"8"-88"15,-2 10-73-15,2 23-81 16,3 8-12-16,0 8-34 16,2-1-10-16,1-9-13 15,2-4 0-15,4-10 0 16,-3-7 0-16,5-10-11 16,-7-5-44-16,-2-6-127 15,-2-4-158-15</inkml:trace>
  <inkml:trace contextRef="#ctx0" brushRef="#br0" timeOffset="122907.2716">7643 12053 612 0,'0'0'314'16,"0"-2"-71"-16,5 3-48 16,-5-1-50-16,26 0-5 15,53 4-24-15,-23-6-24 16,5-2-33-16,-2-1-13 0,-5-2-21 15,1 3-9 1,-15 0-44-16,-1 4-101 16</inkml:trace>
  <inkml:trace contextRef="#ctx0" brushRef="#br0" timeOffset="126340.9371">8683 12081 474 0,'-11'0'283'16,"-11"-5"-42"-16,-4 1-54 0,-1-2-13 15,1-6-39-15,3 2-25 16,8-7-39-1,3-2-22-15,11-4-26 16,4-3-9-16,14-3 2 0,6 2 5 16,14 11 2-16,3 6 0 15,6 16-9-15,-2 10-5 16,-11 13-3-16,-12 4 1 16,-23 6 4-16,-16 4-1 0,-30 1 3 15,-4 1-1 1,-4-5-2-16,5-5 2 0,22-15 1 15,5-5-1-15,18-11-11 16,7-3-4-16,13-1-4 16,9 0 1-16,15 0 15 15,11 0 5 1,7 1 3-16,1 1-1 0,-6 3-8 16,-6-3 19-16,-6-2-197 0</inkml:trace>
  <inkml:trace contextRef="#ctx0" brushRef="#br0" timeOffset="126685.7985">9048 11820 932 0,'5'-2'421'16,"0"-3"-194"-16,1 5-67 15,3 13-80-15,1 6-25 16,-1 16-31-16,-2 8-3 0,-7 10-3 16,0 2-2-1,-6-6-1-15,4-2-3 16,6-7-3-16,6-4-1 15,9-8 0-15,6-5 0 16,9-13 2-16,-1-3-3 16,2-7-2-16,-2-3-29 15,-8-7-120-15,-8-1-114 16</inkml:trace>
  <inkml:trace contextRef="#ctx0" brushRef="#br0" timeOffset="126860.0907">8949 12043 1020 0,'0'-1'456'0,"5"0"-223"31,9 1-65-31,16 0-83 16,17 0-24-16,16 0-32 15,3-2-8-15,-1 2-30 16,-10 0-76-16</inkml:trace>
  <inkml:trace contextRef="#ctx0" brushRef="#br0" timeOffset="127258.4903">9341 11683 881 0,'-5'-9'412'0,"5"-9"-169"16,5 1-66-16,17 7-82 16,14 1-25-16,7 5-29 15,6 4-18-15,-9 5-6 16,-10 1 2-16,-20 6 10 15,-10 2 7-15,-16 7 3 16,-7 5-2-16,-8 2-13 16,0-4-5-16,11-3-9 15,5-6-2-15,17-5-1 16,8 0 0-16,14-6 2 16,6-1 0-16,20-3-2 15,3 1-1-15,-1 0-3 16,2 0 1-16,-23 1-2 15,-2 1-14-15,-17-2-92 0</inkml:trace>
  <inkml:trace contextRef="#ctx0" brushRef="#br0" timeOffset="129377.1385">3181 13061 536 0,'-3'2'291'15,"-3"3"-49"-15,12-2-105 16,14 0-13-16,21-2-19 16,12 2-8-16,14-3-53 0,2 6-14 15,-7-1-10-15,-9-4 23 16,-10 4-170-16</inkml:trace>
  <inkml:trace contextRef="#ctx0" brushRef="#br0" timeOffset="129554.1674">3269 13176 656 0,'0'0'312'0,"5"4"-78"0,15-3-77 15,25-1-50-15,12-3 5 16,15 0-42-16,3 0-16 16,-5 4-34-1,-4 4-137-15</inkml:trace>
  <inkml:trace contextRef="#ctx0" brushRef="#br0" timeOffset="130163.7048">4236 13168 518 0,'-17'2'248'0,"-20"-6"-88"0,5-3-7 16,8-10-40-16,5-9-29 16,20-5-55-16,9-1-27 15,17-5-6-15,10 3 4 16,14 15 16-16,2 7 12 15,4 25 4-15,-7 10 6 16,-21 14 36-16,-19 1 8 0,-33 7 3 16,-12 5-6-1,-18-3-38-15,4 2-10 0,12-13-3 16,10-11 0-16,18-16-4 16,7-12-8-16,11-9-18 15,6-3-9-15,14 2-11 16,5 4-1-16,9 9 4 15,1 2 2-15,-7 11 9 16,-2 2 5-16,-11 3-80 16,0 3-189-16</inkml:trace>
  <inkml:trace contextRef="#ctx0" brushRef="#br0" timeOffset="130476.5413">4791 13052 1064 0,'-21'-2'413'15,"-20"-3"-296"-15,0-2-39 0,3 16-53 16,2-1-19 0,10 13-24-16,4 4-9 15,12 3-2-15,10 4 0 16,11 2 5-16,8 0 5 0,16-6 10 15,3-5 5 1,14-12 8-16,2-9 7 0,1-13-10 16,-1-7 60-16,-22-10 39 15,-14-1 12-15,-18 2 22 16,-9 0-61-16,-16 7-52 16,-3 7-9-16,-8 8-142 15,5 6-176-15</inkml:trace>
  <inkml:trace contextRef="#ctx0" brushRef="#br0" timeOffset="130722.5074">5072 12959 1113 0,'3'-4'463'0,"1"-3"-283"0,-1 7-52 16,-3 8-69-16,-2 9-22 15,2 13-22-15,-4 6-6 16,0 4-7-16,3 3 3 16,1-4 0-16,2-1 2 15,7-4-1-15,4 0-2 16,3-4-3-16,6-3 0 16,3-10-24-16,2-8-76 0,2-9-308 15</inkml:trace>
  <inkml:trace contextRef="#ctx0" brushRef="#br0" timeOffset="130870.0447">5010 13140 717 0,'-2'-3'397'0,"-2"-2"-103"16,11 5-155-16,7 0-31 16,19 0-71-16,13 5-5 15,9-4-19-15,0 1-2 16,-7 5-138-16</inkml:trace>
  <inkml:trace contextRef="#ctx0" brushRef="#br0" timeOffset="131153.283">5770 13015 1054 0,'0'-4'459'0,"0"-1"-264"15,-1 5-58-15,1 0-77 16,1 9-27-16,6 21-8 16,18 49-3-16,-15-30-6 15,0-3-2-15,-3-2-2 0,-1-5-1 16,0-10 1-16,-2-6-27 15,0-15-107-15,-6-6-94 16</inkml:trace>
  <inkml:trace contextRef="#ctx0" brushRef="#br0" timeOffset="131308.8093">5610 13158 695 0,'12'-3'378'16,"4"3"-42"-16,27 0-184 0,10 0-17 0,6 0-22 15,4 2-19-15,-15-2-30 16,-5 0-14-16,-4 1-70 16,-2 1 134-16</inkml:trace>
  <inkml:trace contextRef="#ctx0" brushRef="#br0" timeOffset="132124.8589">6595 13151 585 0,'-27'0'358'0,"-13"0"-40"0,2-4-117 16,3-5-28-16,13-6-58 16,7-3-30-16,13-4-53 15,4-1-23-15,11 1-28 16,4-1-5-16,16 7 1 16,7 9 6-16,6 7 8 15,-1 8 3-15,-20 11 15 16,-13 8 9-16,-28 12 9 15,-19 3 1-15,-12 11-9 16,-4 0-4-16,11-4-2 16,6-5 0-16,16-19-9 15,12-5-4 1,11-13-5-16,11-5-2 0,14-2 7 16,6-4 1-16,16-3 1 15,3-1 0-15,4 0 3 0,-4 1-5 16,-8-3-251-16</inkml:trace>
  <inkml:trace contextRef="#ctx0" brushRef="#br0" timeOffset="132390.7104">6952 12947 960 0,'-1'-12'450'0,"1"-4"-209"15,0 6-65-15,7 15-98 16,2 15-38-16,1 16-32 16,3 8 1-16,-9 5-3 15,-4 0 1-15,-4 1 1 16,0 0 0-16,2-3-3 16,4 0 0-16,4-12 0 15,0-3-1-15,5-11 5 16,0-4 0-16,8-10-19 15,5-7-54-15</inkml:trace>
  <inkml:trace contextRef="#ctx0" brushRef="#br0" timeOffset="132578.4224">6881 13170 827 0,'0'-1'389'0,"-1"1"-174"16,14 1-111 0,-1-2-35-16,25 5-45 0,7-7-3 0,10 2-12 15,7 1 1-15,-9 0-206 16</inkml:trace>
  <inkml:trace contextRef="#ctx0" brushRef="#br0" timeOffset="132937.7138">7218 12895 620 0,'10'-14'320'15,"5"-9"-60"-15,10 6-153 0,7 3-22 16,5 8-28-16,-7 3-18 16,-2 5-15-16,-11 4 2 15,-13 7 14-15,-6 5 3 16,-17 8-3-16,3 9-6 16,-9 1-21-16,7 2-4 15,9-11-5-15,2-4-1 16,9-9 4-16,4-6 5 15,5 2 10-15,7-6 7 0,7-2 2 16,4 0-2-16,8 0-6 16,0-2-3-16,-2-1-6 15,-2-2-46-15,-12-6-298 16</inkml:trace>
  <inkml:trace contextRef="#ctx0" brushRef="#br0" timeOffset="145352.4755">1705 14447 482 0,'-2'-3'279'16,"-8"2"-34"-16,-4-5-50 0,-5 6-69 15,-2 3-35-15,4 9-56 16,4 6-21-16,6 6-25 16,6 1-5-16,4-1 2 15,9 5 1-15,4-9 9 16,3-2 4-16,10-8 5 15,-5-12 7-15,4-3 7 0,0-7 17 16,-10-5 32-16,-4-1 18 16,-12-1 30-1,-4 3-2-15,-89 30 103 63,0 1-231-48,90-7-15-15,6-4 12 0,3 4 6 16,6 3 4-16,9-4 7 16,3-2 0-16,2-8 6 0,1-2 2 15,-6-5 5 1,-4-3 5-16,-11-2 5 16,-8 4 0-16,-8-4 10 15,-8 0-2-15,-10 7-1 16,-4-4 0-16,3 11-16 0,1 3-5 0,6 3-12 31,5 5-7-31,5 4-7 0,7-1-2 0,10 6 3 16,2-1 2-16,8-4 7 15,6-4 3 1,0-8 5-16,7-5 6 16,-2-5 3-16,-4-4 4 0,-8-1 7 15,-6 0 3-15,-15-1 3 16,-9 0 8-1,-12 8 5-15,-10 2 1 0,1 4-7 0,4 0-12 16,10 3-17 0,7 4-6-16,7 2-9 0,7-1 0 15,4-1 3 1,9-1 4-16,6-6 4 0,2-1 4 16,7-7-32-16,0 1-97 15</inkml:trace>
  <inkml:trace contextRef="#ctx0" brushRef="#br0" timeOffset="145938.0084">2643 14259 633 0,'-10'0'365'0,"-8"2"-61"0,-12 3-125 15,-2 0-28-15,-14 2-62 16,-2 0-23-16,-3-1-38 16,0-3-10-16,9-1-7 15,8-5-2-15,11-1-8 16,8 0-1-16,9 2-27 15,6 3-10-15,18 6 11 16,5 0 6-16,22 7 36 16,7 4 17-16,-4 9 4 15,-5 4-1-15,-20 10-10 16,-15 8-4-16,-19 3-6 16,-13 3-1-16,-14-3 1 15,-3-6 0-15,9-10 1 16,6-9-1-16,13-12-7 15,8-7-3-15,18-8 0 0,10-4 8 16,23-7 15-16,12 2 2 16,-3 0-7-16,-3 4-8 15,-9 5-37-15,-9 3-84 16</inkml:trace>
  <inkml:trace contextRef="#ctx0" brushRef="#br0" timeOffset="146393.7064">1765 14585 626 0,'4'-4'332'16,"2"-6"-63"-16,-2-12-25 16,0-2-37-16,-4-3-19 0,-10 4-48 15,-3 8-30 1,-8 11-66-16,-2 6-28 0,3 11-105 15,10 6 63-15</inkml:trace>
  <inkml:trace contextRef="#ctx0" brushRef="#br0" timeOffset="146960.7301">2683 14555 698 0,'7'1'275'0,"13"1"-140"0,5 0-45 16,15-1 3-16,5-2-10 16,4-4-45-16,-1 3-12 15,-9-2-8-15,-6 4-2 16,-18 0-23-16,-7 1-30 16,-11 3-78-16,-5-2-36 15,-6 2 12 1,-2-4 30-16,-6-3 80 0,4 2 63 0,3 1 66 15,2 1 18 1,6 5 22-16,-1 2-26 16,6 7-49-16,2 7-20 15,2 5-28-15,4 1-5 16,6 3-12 0,0-2-44-16,4-5-292 15</inkml:trace>
  <inkml:trace contextRef="#ctx0" brushRef="#br0" timeOffset="147357.6056">3269 14639 772 0,'0'-4'368'16,"-5"-6"-127"-16,-4-1-58 0,-11-5-42 16,-5 2-16-16,-7 5-41 0,-2-1-21 15,4 9-46-15,4 3-18 16,8 7-26-1,6 4-9-15,8 4-8 16,4-1 3-16,14 4 16 16,6 1 9-16,7-5 15 15,6-3 3-15,-2-12 7 16,0-3 3-16,-6-9 5 16,-5-2 2-16,-10-6 2 0,-2 2-1 15,-3 3 4 1,0 6-3-16,-2 8-17 15,0 5-2-15,4 7-12 16,4 4-3-16,3 2 11 16,2 0 1-16,2-7 6 0,3-6 5 15,3-12 24-15,0-6 15 16,-3-16 28-16,0 0 6 16,-8 0-16-16,-5 1-15 15,-6 10-78-15,-2 6-4 16</inkml:trace>
  <inkml:trace contextRef="#ctx0" brushRef="#br0" timeOffset="147928.8084">4516 14570 559 0,'-13'9'333'0,"-7"11"-56"16,-11-3-118-16,-7 2-37 0,-5-2-58 16,-2-6-16-1,5-5-19-15,7-6-7 0,13-7-8 16,5-4-8-16,15-8-16 16,3-2-5-16,12-2-5 15,8 6 7-15,6 8 20 0,4 8 9 16,4 12 24-1,-2 7 4-15,-4 14-2 16,-7 0-5-16,-8 5-13 0,-3 1-3 16,-10-7-47-16,-1-3-77 15</inkml:trace>
  <inkml:trace contextRef="#ctx0" brushRef="#br0" timeOffset="148068.5249">4345 14289 1080 0,'-8'-5'480'0,"-8"2"-255"0,5 3-121 15,11 12-101-15,6 6-25 16,17 3-227-16</inkml:trace>
  <inkml:trace contextRef="#ctx0" brushRef="#br0" timeOffset="148587.5624">4525 14199 935 0,'7'0'353'0,"12"0"-251"16,7-1-30-16,13 2-17 0,3 0-6 15,-2-2-18-15,-4 0-5 16,-8-4 1 0,-9 0 0-16,-11 1 5 15,-5-2-5-15,-10 4-14 16,-7-3-7-16,-6 6-14 16,-2 2-2-16,2 6-3 15,4 2-3-15,9 4-4 16,2 5-3-16,8 1 6 15,7 1 3-15,1 1 7 0,5-4 4 16,3 0 3 0,-4 0 0-16,-1-1 2 0,-6 1 2 15,-6 3 2-15,-3-1 0 16,-4 6-2-16,3 1 1 16,4 4-4-16,5 6 0 15,10 9 0-15,2 0 3 16,-2 4 5-16,-2-1 6 0,-15-4 33 15,-8-2 15-15,-15-8 35 16,-7-8 18-16,-5-18-1 16,2-9-10-16,4-18-30 15,5-7-24-15,15-10-46 16,5 0-40-16,15 7-117 16,6 4-65-16</inkml:trace>
  <inkml:trace contextRef="#ctx0" brushRef="#br0" timeOffset="149005.7386">5162 14676 697 0,'-1'-9'335'0,"-3"-10"-118"31,-3-3-26-31,-5 5-35 0,-2 2-21 16,-7 2-37-16,-1 7-17 15,0 4-42-15,0 5-17 16,4 7-28-16,-2 5-12 16,10 6-13-16,-2 2 0 15,15 1 10-15,7-1 5 16,3-7 15-16,7-4 4 16,3-12 9-16,2-2 2 15,5-11 6-15,-2-3 0 16,-1-3 6-16,-4 0 13 0,-7 4 13 15,-3 2 1-15,-5 12-14 16,0 1-15-16,1 11-24 16,0 2-3-16,3 7 2 15,-1-1 1-15,3-4 6 0,1-3 6 16,0-12 13 0,3-6 6-16,-2-10 5 15,-1-3-3-15,-4-4-11 16,1 3-8-16,-2 7-75 15,3 4-92-15</inkml:trace>
  <inkml:trace contextRef="#ctx0" brushRef="#br0" timeOffset="149296.138">5793 14591 844 0,'-1'7'433'0,"-3"6"-157"15,-9 5-83-15,-5 3-43 16,-11 5-57-16,-2-1-22 16,-5 0-29-16,2-4-6 15,3-12-7-15,5-7-1 0,3-10-15 16,1-8-11 0,14-6-18-16,4-2-8 0,16-2-5 15,9 3 2-15,7 10 27 16,8 3 10-16,3 12 22 15,-1 6 16-15,-3 12-8 0,-3 4-3 16,-9 7-8-16,-2 2-2 0,-8-2 6 16</inkml:trace>
  <inkml:trace contextRef="#ctx0" brushRef="#br0" timeOffset="149896.5756">6340 14583 432 0,'3'10'215'0,"11"14"-41"16,1 3-49-16,12-2-18 15,2-4-5-15,3-12-8 16,4-7-2-16,-5-13-2 16,-2-6-7-16,-11-4-25 15,-8-5-9-15,-7 3-14 16,-6 1 1-16,-5 6 4 0,3 7-5 15,-4 9-14 1,5 6-6-16,0 11-16 16,2 9 0-16,6 15 4 15,1 6 1-15,1 14 35 16,-5 6 12-16,-9-1 27 0,-8-6 4 16,-4-15-20-16,-3-14-4 15,1-22-3-15,4-4 2 16,-2-22-19-16,5-10-37 15,6-18-106-15,-2-10-79 0,8-2-291 16</inkml:trace>
  <inkml:trace contextRef="#ctx0" brushRef="#br0" timeOffset="150060.4022">6621 14215 1058 0,'3'-6'448'0,"-2"-2"-279"16,0 8-49-16,0 16-86 16,-2 6-29-16,-1 18-11 0,0 9 17 15,5 4-198-15</inkml:trace>
  <inkml:trace contextRef="#ctx0" brushRef="#br0" timeOffset="150459.5002">6802 14557 860 0,'-3'8'369'0,"-3"4"-194"16,6 5-99-16,2 0-14 0,12 0-26 15,2-2-5-15,11-6-1 16,-2-5 3-1,-1-8 5-15,4-3 1 16,-8-9-1-16,-4-4-1 16,-4 2-6-16,-2-4-4 15,-8 3-8-15,-1 4-3 0,0 12-16 16,-2 6-3-16,1 16-3 16,2 7-3-16,5 12 9 15,1 8-1-15,1 11 1 16,-5 5 2-16,-7 0 25 15,-4 1 47-15,-5-6 37 16,-5-10 4-16,-1-15-10 16,-3-11-35-16,-2-23-22 15,1-3-8-15,1-22-53 16,5-4-47-16,10-14-112 0,7-3-68 16</inkml:trace>
  <inkml:trace contextRef="#ctx0" brushRef="#br0" timeOffset="150671.1928">7441 14457 1236 0,'0'-5'575'16,"0"3"-250"-1,2-3-186-15,-2 5-52 16,0 0-66-16,0 0-14 16,0 0-51-16,9-1-90 0</inkml:trace>
  <inkml:trace contextRef="#ctx0" brushRef="#br0" timeOffset="150853.0531">7466 14629 1373 0,'0'-1'579'0,"0"1"-339"0,0-3-67 16,0 3-86 0,0 0-28-16,0 0-28 15,0 0 2-15,0-1-101 16</inkml:trace>
  <inkml:trace contextRef="#ctx0" brushRef="#br0" timeOffset="157713.1069">4719 1281 544 0,'-1'-13'311'0,"0"-8"-63"16,-4 12-80-16,0 9-34 16,0 14-50-16,-2 10-30 15,3 14-24-15,4 7-2 16,7 4-17-1,5-6-2-15,12-7-4 0,5-7-2 0,13-15 2 16,7-8 0-16,-4-18 3 16,-2-6 3-16,-12-10 8 31,-15-4 5-31,-7-3 7 16,-8-1 0-16,-10 3-1 0,1 8 4 15,-1 14-1-15,-1 12-4 0,7 27-8 16,3 8-9-1,-2 17-12-15,2 4 0 0,0 3 0 16,-4 0 2 0,-2-4 4-16,-6-7 3 0,-8-11 6 15,-1-9 3 1,-5-16 14-16,-3-11-38 0,3-16-114 16,-1-9-99-16</inkml:trace>
  <inkml:trace contextRef="#ctx0" brushRef="#br0" timeOffset="158042.1693">5099 1990 834 0,'5'0'390'0,"0"0"-158"16,3-11-110-16,0 1-16 0,-2-11-39 15,-3-3-15 1,-3-10-18-16,-2-4-4 16,-4-5-11-16,1-2-7 15,5 0-12-15,4-2-4 0,12 5-12 16,1 4-3-16,9 16-27 15,-1 6-29 1,0 9-72-16,3 8-46 0,-7 6-127 16,-3 5-71-16</inkml:trace>
  <inkml:trace contextRef="#ctx0" brushRef="#br0" timeOffset="158171.3468">5082 1801 509 0,'-6'4'318'16,"-6"2"-48"-16,13-2-106 15,3-4-37-15,17-2-75 16,6-2-23-16,12-3-13 16,4-3 30-16</inkml:trace>
  <inkml:trace contextRef="#ctx0" brushRef="#br0" timeOffset="158419.5329">5566 1479 996 0,'15'-3'375'0,"22"-2"-288"15,6-1-29-15,3 4-33 0,0-1-8 16,0 1-3 0,-4 2-35-16</inkml:trace>
  <inkml:trace contextRef="#ctx0" brushRef="#br0" timeOffset="158586.5508">5581 1621 638 0,'2'-1'386'0,"10"1"13"15,14-3-208-15,17-6-97 16,8 6-22-16,6-2-34 16,-7 1 10-16</inkml:trace>
  <inkml:trace contextRef="#ctx0" brushRef="#br0" timeOffset="159211.1957">6237 1295 767 0,'-9'18'313'0,"-7"21"-194"0,6 9-64 16,10 0-48 0,9 3 0-16,14-12 4 15,7-8 2-15,11-15 10 0,4-12 0 16,0-15 3-16,0-6 4 15,-15-5 4-15,-7-7 3 16,-9-4 5-16,-9-4-1 16,-10-7 26-16,-2 1 6 15,-8 9 12-15,6 7 1 0,4 18-38 16,-2 10-17 0,10 26-26-16,-3 6-6 15,2 18-4-15,4 2 2 16,2 2 2-16,0 4-1 15,-7 3 2-15,-1 4 1 0,-15 0 3 16,-2-4 3-16,-4-15 7 16,-5-14 8-16,1-22 8 15,-2-11 1-15,-6-25-10 16,5-4-27-16,6-13-89 16,8 2-84-16</inkml:trace>
  <inkml:trace contextRef="#ctx0" brushRef="#br0" timeOffset="159457.9561">6695 1601 682 0,'0'0'436'0,"-1"4"14"16,0 2-251-16,0-6-132 15,-2 5-29 1,-1 25-22-16,-3 31-5 16,9-27-6-16,5-3-1 15,3-13-4-15,3 1-7 0,1-15-81 16,1-5-75 0</inkml:trace>
  <inkml:trace contextRef="#ctx0" brushRef="#br0" timeOffset="159602.295">6734 1461 928 0,'-1'-1'497'0,"0"-5"-139"16,1 3-150-16,0 3-117 0,0-1-122 15</inkml:trace>
  <inkml:trace contextRef="#ctx0" brushRef="#br0" timeOffset="160110.1558">7326 1252 960 0,'-4'0'422'0,"-4"10"-219"15,-2 15-65-15,2 28-87 16,3 7-17-16,4 8-23 16,4 2-4-16,4-15 1 15,3-4 0-15,-4-12-45 16,5-11-86-16</inkml:trace>
  <inkml:trace contextRef="#ctx0" brushRef="#br0" timeOffset="160267.7609">7119 1498 1001 0,'10'0'403'0,"6"-5"-236"15,24 6-130-15,10 3-16 16,13-3-13-16,5 2-2 15,-3-3-20-15,-5-3-114 16</inkml:trace>
  <inkml:trace contextRef="#ctx0" brushRef="#br0" timeOffset="160638.9401">7843 1319 1080 0,'0'2'427'0,"-3"9"-286"16,-1 7-61-16,-6 17-53 15,1 1-4-15,3 7-9 16,1-1-2-16,8-4-5 16,7-3-1-16,9-9 0 0,0-7 1 15,11-13 4 1,-2-6 2-16,1-11 5 0,1-7 1 15,-9-8-1-15,3-5 0 16,-8-3-2-16,-2-1-3 16,-8-1 4-16,-6-1 2 15,-3 3 0-15,-4 8 6 16,0 11-1-16,1 9-7 16,3 14-7-16,3 8-9 0,2 13-5 15,4 6 0-15,3 4 2 16,3 1 2-16,-2 2 1 15,3 1 56-15,-2-8-147 16</inkml:trace>
  <inkml:trace contextRef="#ctx0" brushRef="#br0" timeOffset="161228.1863">8300 1552 641 0,'-5'0'348'16,"-1"2"-76"-16,-2 7-97 0,8 6-102 15,-1 1-29-15,6 4-27 16,9-2-4-16,2 0-1 15,6-4 2 1,2-12 3-16,-2-4 3 0,0-13 4 16,1-4 2-16,-6-3 2 15,-5-1 2-15,-4 2-4 16,-8 4 10-16,-4 8 1 16,-2 7-7-16,1 6-5 15,2 8-16-15,2 14-11 16,1 7 0-16,-1 14 2 15,1 7-1-15,-2 6 2 16,-6 0 2-16,0-6 7 16,-7-8 5-16,-4-18 11 15,2-11 9-15,-10-18 6 16,2-14-2-16,2-10-18 16,8-9-13-16,10-6-16 0,5-2-47 15,12 3-183 1</inkml:trace>
  <inkml:trace contextRef="#ctx0" brushRef="#br0" timeOffset="161672.2245">8860 1144 883 0,'1'-2'428'16,"0"6"-117"-16,3 16-224 0,-5 8-32 15,-2 29-7-15,-1 7 2 0,0 14-9 32,-1-3-10-32,9-12-19 15,7-7-3-15,9-19-3 16,14-4 1-16,3-19 5 0,2-10 2 0,-5-11 0 15,-7-7 0-15,-11-6-43 16,-9-5-51-16,-14-6-180 0,-7 5-204 31</inkml:trace>
  <inkml:trace contextRef="#ctx0" brushRef="#br0" timeOffset="161824.1191">8693 1404 841 0,'11'0'411'0,"22"0"-143"15,11-1-70-15,12 0-74 16,6 1-19-16,2 1-34 16,-9 0-13-16,-10 3-25 15,-12-1-8-15,-18-3-71 16,-2 2-401-16</inkml:trace>
  <inkml:trace contextRef="#ctx0" brushRef="#br0" timeOffset="169192.3947">2506 15822 482 0,'-6'1'245'0,"1"7"-70"16,-4 5-31-16,4 12-23 16,5 6-17-16,6 7-24 15,8 3-15-15,9-6-36 16,1-5-7-16,6-16-4 16,4-9 4-16,5-12 5 15,1-7 3-15,-4-8 5 0,-6-2 2 16,-14-9 2-16,-7-2-1 15,-10 3 10-15,-4-1 6 16,-1 15 3 0,-3 10-10-16,4 21-27 15,1 13-12-15,4 25-16 16,4 9 4-16,4 14 0 16,-1 6-1-16,-6 0 11 15,-5-3 8-15,-14-9 13 16,-4-13 6-16,-8-19 13 0,-2-13 6 15,-2-22 6-15,1-8-1 16,2-17-21-16,5-8-12 16,11-8-30-16,6-2-24 15,14 10-60-15,9 5-53 16,19 17-197-16</inkml:trace>
  <inkml:trace contextRef="#ctx0" brushRef="#br0" timeOffset="169534.112">2854 16450 469 0,'8'11'224'16,"11"9"-61"-16,6-1-11 16,0-10 8-1,0-2 3-15,-2-8 7 16,-7-6 3-16,-6-13-17 16,-10-7-17-16,-4-15-42 0,-2-5-16 15,1-6-23-15,7-2-14 16,0 0-25-16,6 7-12 15,4 13-19-15,-2 10-9 16,2 13-50-16,3 7-59 16,0 8-198-16</inkml:trace>
  <inkml:trace contextRef="#ctx0" brushRef="#br0" timeOffset="169694.3457">2906 16351 888 0,'-4'-2'518'16,"1"0"-39"-16,14-4-310 16,10 0-50-16,16-2-78 15,2 0-20-15,5 0-34 16,2 3-83-16</inkml:trace>
  <inkml:trace contextRef="#ctx0" brushRef="#br0" timeOffset="169966.8642">3544 15960 964 0,'13'-2'411'0,"24"-3"-240"15,10 3-50 1,3-1-59-16,5 1-29 0,-8 4-75 16,-8-1-103-16</inkml:trace>
  <inkml:trace contextRef="#ctx0" brushRef="#br0" timeOffset="170135.4808">3585 16092 874 0,'1'0'507'0,"2"-3"-7"16,24 3-321-16,8 0-45 15,17-2-58-15,6 2-30 16,1 4-13-16,-5 0-69 15</inkml:trace>
  <inkml:trace contextRef="#ctx0" brushRef="#br0" timeOffset="170788.6377">4286 15865 882 0,'-10'11'326'0,"-7"19"-252"0,4 6-31 16,13 5-11-16,11-1-4 16,14-5-2-1,7-2-2-15,9-15 11 0,3-2 3 16,-3-17 6-16,1-9 0 0,-8-11-5 16,-4-4-1-16,-8-8-3 15,-6 1-2-15,-10-3-6 16,-4 3-9-16,-5 7 26 15,-6 5 1-15,3 18-9 16,-1 6 6-16,7 24-31 16,0 9-5-16,7 15 3 15,2 8-3-15,-2 12 1 16,0 1 1-16,-9 4 6 16,-11-7 23-16,-3-14 19 0,-5-8 6 15,-7-21 12 1,3-7-13-16,-11-22-12 15,-4-8-7-15,3-14-67 16,2-11-42-16,15-4-108 16,12 1-100-16</inkml:trace>
  <inkml:trace contextRef="#ctx0" brushRef="#br0" timeOffset="171035.9984">4785 16257 1157 0,'-5'2'480'0,"-3"8"-268"0,-2 2-87 0,-1 13-58 16,3 4-24-1,6 4-34-15,3 4-9 16,9-8-2-16,5-2-1 0,6-14 1 15,3 0-22 1,-1-9-63-16,-2-7-39 16,-2-5-217-16</inkml:trace>
  <inkml:trace contextRef="#ctx0" brushRef="#br0" timeOffset="171178.0821">4860 16074 1391 0,'0'-2'584'0,"0"0"-360"32,1 2-80-32,-1-1-75 0,0 1-81 15</inkml:trace>
  <inkml:trace contextRef="#ctx0" brushRef="#br0" timeOffset="171635.0204">5517 15754 927 0,'1'-2'382'0,"-1"2"-250"16,2 5-25-16,-2-1-41 16,4 26-24-16,8 75-17 15,0-36-5-15,-4-2-3 16,1-5-2-16,0-9-68 0,0-6-85 15</inkml:trace>
  <inkml:trace contextRef="#ctx0" brushRef="#br0" timeOffset="171780.3793">5422 16017 1098 0,'7'3'427'16,"12"5"-267"-16,11-2-82 15,19-4-21-15,10 1-13 0,12-7-15 16,1-2-44-16</inkml:trace>
  <inkml:trace contextRef="#ctx0" brushRef="#br0" timeOffset="172185.5529">6152 15842 893 0,'-6'2'412'16,"-4"2"-145"-16,0 14-192 0,0 6-16 15,6 11-24-15,3 0-8 16,5 2-9-16,9-3-3 0,6-6-9 15,7-3 1-15,6-11 5 16,0-9 4 0,3-10 9-1,-2-7 4-15,-3-8 2 0,-3-3-1 16,-10-9-3-16,-8-4-3 16,-1 1-5-1,-4-5-4-15,-4 9-5 16,2 6-4-16,-6 9-5 15,-1 12-1-15,4 17 12 0,-1 10 10 16,4 19 20-16,0 4 8 16,5 3-10-16,-1-3-7 0,5-8-13 15,0-4-24 1</inkml:trace>
  <inkml:trace contextRef="#ctx0" brushRef="#br0" timeOffset="172829.749">6609 16049 681 0,'-5'2'318'16,"-1"12"-119"-16,3 0-44 0,7 0-49 15,7 5-9-15,7-7-25 16,4-5-11-16,3-8-17 15,-2-8-2-15,-3-5-6 16,-5-2-2-16,-7-2-5 16,-3 4-5-16,-5 10-14 15,0 2-10-15,-1 12-17 16,1 5-4-16,2 15 0 0,5 9 7 16,0 12 15-1,-1 8 27-15,-6-1 20 0,-5-3 6 16,-5-8 4-16,-5-13-16 15,-4-11 4-15,-2-9 6 16,-6-15 0-16,1-8-3 16,3-15-22-1,3-3-12-15,13-3-17 16,3 0-15-16,13 4-72 0,9-1-71 16</inkml:trace>
  <inkml:trace contextRef="#ctx0" brushRef="#br0" timeOffset="173043.4677">7104 16005 981 0,'-3'1'545'0,"-6"5"-69"15,1 2-242-15,2-2-137 16,1 4-44-16,6-4-105 0,4-2-79 16</inkml:trace>
  <inkml:trace contextRef="#ctx0" brushRef="#br0" timeOffset="173384.212">7412 15598 1071 0,'0'1'493'0,"-1"2"-236"0,4 15-134 0,-3 11-56 31,6 16-37-31,-1 11-3 16,-5 17-6-16,3 2-3 15,0 3-8-15,-1-11-1 0,7-15-1 16,1-7 0-16,14-22 5 16,6-7 3-16,9-18 7 15,1-9 3-15,2-14-42 0,-6-2-45 16,-6-1-158-1,-4-3-250-15</inkml:trace>
  <inkml:trace contextRef="#ctx0" brushRef="#br0" timeOffset="173563.8739">7337 15870 829 0,'0'2'458'0,"15"2"-14"0,9 4-216 15,27-2-81 1,14 2-29-16,4-4-61 16,-2-1-15-16,-14-4-59 15,-14-3-358-15</inkml:trace>
  <inkml:trace contextRef="#ctx0" brushRef="#br0" timeOffset="176085.5076">3547 17162 948 0,'0'3'395'0,"8"5"-211"16,7-2-36-16,16 3-35 0,11-3-26 0,14-5-47 15,11 0-17-15,-2-8-19 16,-2 0-82-16</inkml:trace>
  <inkml:trace contextRef="#ctx0" brushRef="#br0" timeOffset="176264.5249">3585 17290 1097 0,'5'-3'424'0,"18"-3"-274"15,11 1-53-15,19 4-21 0,9-2-21 16,4 6-31-1,0 0-56-15</inkml:trace>
  <inkml:trace contextRef="#ctx0" brushRef="#br0" timeOffset="176684.0963">4502 17035 755 0,'-19'0'393'15,"-24"3"-70"-15,0 8-120 0,1 9-105 16,7 13-41-16,17 10-73 16,12 7-11-16,23 7 2 15,13-3 7-15,20-10 16 16,4-9 10-16,4-21 17 16,4-12 6-16,-8-17 14 15,6-11 14-15,-10-14 38 0,-14-8 24 16,-15-4 40-1,-21-1 0-15,-25 10-33 16,-16 2-28-16,-17 12-60 0,-5 9-23 16,8 8-38-16,4 5-70 0,21 12-180 15,7 3-329-15</inkml:trace>
  <inkml:trace contextRef="#ctx0" brushRef="#br0" timeOffset="176859.6236">4689 17071 1228 0,'-16'9'533'16,"-19"18"-293"-16,-5 10-64 16,1 13-94-16,4 8-37 0,13-10-64 15,10-7-82 1</inkml:trace>
  <inkml:trace contextRef="#ctx0" brushRef="#br0" timeOffset="177636.5626">5215 17174 1045 0,'-6'3'474'16,"-2"1"-227"-16,14 0-60 0,33-2-67 15,22-2-42-15,28-3-42 16,6-4-7-16,1 0-5 15,-12 6-62-15</inkml:trace>
  <inkml:trace contextRef="#ctx0" brushRef="#br0" timeOffset="178145.317">6028 17272 1082 0,'3'-2'394'0,"4"-7"-310"16,8-4-21-16,11-15-4 15,2 0-11-15,7-13-19 16,-3 0-4-16,-8 5-1 0,-7 0 4 16,-11 19 28-16,-6 5 7 15,-8 14-4-15,-2 14-5 16,-4 17-32-16,1 13-10 16,6 20-1-1,2 4-2-15,6 2-3 0,6-7 0 16,9-18 1-1,1-12-22-15,6-23-116 16,2-12-143-16</inkml:trace>
  <inkml:trace contextRef="#ctx0" brushRef="#br0" timeOffset="178638.6788">6743 17001 871 0,'-1'2'435'0,"-3"0"-150"16,-8 5-133-16,-3 1-30 16,-9-2-51-16,-5-1-18 0,-5 1-20 31,-4-2-6-31,3-2-19 0,4 1-14 0,5-4-32 15,7-2-8-15,6 0-4 16,2 3 7-16,7 2 16 16,4 6 4-16,0 4 1 15,1 1 3 1,3 7 13-16,-4-1 6 0,4 4 6 31,2 0 2-31,0-4 1 0,0-4-3 0,-1-11 2 31,6-3-1-31,5-5-1 16,5-5-4-16,13 3-6 0,3 0 0 0,7 8 10 16,1 8 9-1,-5 7 8-15,-4 4 6 16,-17 5 24-16,-13 5 15 16,-21 5 32-16,-10 1 1 15,-19-5-20-15,-6-6-14 16,-3-16-28-16,2-7-27 15,8-9-110-15,9-8-71 16</inkml:trace>
  <inkml:trace contextRef="#ctx0" brushRef="#br0" timeOffset="179135.4076">7065 16992 950 0,'4'0'406'15,"1"7"-213"-15,2 7-47 0,1 8-34 16,-4 9-8-16,-4 13-15 16,0 4-10-16,0 6-26 15,2-1-16-15,10-10-20 16,-1-5-1-16,10-13 1 16,1-7 0-16,-1-10-1 15,2-7-3-15,-7-5-18 16,-1-6-44-16,-1-6-167 15,-3-5-237-15</inkml:trace>
  <inkml:trace contextRef="#ctx0" brushRef="#br0" timeOffset="179303.4675">6949 17162 1148 0,'5'2'479'0,"18"-1"-255"0,12 4-87 16,23-5-35-16,6-1-33 16,5-1-44-16,-4-2 0 15,-15 0-319-15</inkml:trace>
  <inkml:trace contextRef="#ctx0" brushRef="#br0" timeOffset="179716.5715">7774 17099 1015 0,'16'4'377'0,"4"0"-273"15,21 0-86-15,10 0 8 0,3-1-8 16,3 1-1-16,-13 0-87 16</inkml:trace>
  <inkml:trace contextRef="#ctx0" brushRef="#br0" timeOffset="179890.7045">7767 17192 1122 0,'9'3'514'16,"5"0"-217"-1,17 2-157-15,10-3-20 0,9-2-57 0,4-2-26 31,1 2-43-31,-1 0 458 0</inkml:trace>
  <inkml:trace contextRef="#ctx0" brushRef="#br0" timeOffset="180310.4213">8470 17100 911 0,'0'-3'396'15,"6"5"-173"-15,8-2-92 0,19 8-56 16,15 2-10-16,15-1-32 16,4-1-13-16,-4-1-25 15,-3 0-74-15</inkml:trace>
  <inkml:trace contextRef="#ctx0" brushRef="#br0" timeOffset="180624.405">8990 17130 682 0,'12'-8'339'0,"6"-5"-99"15,3-10-126 1,1-5-5-16,-1-4-24 0,-2-3-7 15,-4 2 3-15,-7 0 1 16,-5 8-26-16,-3 5-8 16,-4 15-17-1,3 9-10-15,-1 20 1 0,2 12-7 16,3 15-6-16,4 3 2 16,2 8-5-1,3 3-1-15,-1-9 2 0,-1-4 0 16,1-16-42-16,0-12-63 15</inkml:trace>
  <inkml:trace contextRef="#ctx0" brushRef="#br0" timeOffset="181134.1548">9631 16941 638 0,'5'0'332'0,"3"-1"-94"16,-2 4-59-16,-6-1-56 0,-4-1-29 16,3-1-27-16,0 0-8 15,-28 0-22 1,-36-2-8-16,17-8-13 0,-1 4-7 15,8 3-8-15,7 3-1 16,10 4-12 0,11 4-3-16,1 2-5 15,3 5-8-15,9 8 20 0,0 4 5 16,2-4 10-16,4 0 13 0,0-8-9 16,0-6 0-1,3-2 5-15,0-8 10 0,5-3 10 16,3 1-1-1,6-2-13-15,6 2-10 16,9 4-13-16,4 2-1 16,6 9 3-16,-2 8 0 15,-13 4 12-15,-10 3 15 16,-21 8 55-16,-11 0 19 0,-20-1 12 16,-9 2-8-16,-13-14-45 15,2-7-15-15,0-14-16 16,9-9-31-16,13-12-117 15,9-2-80-15</inkml:trace>
  <inkml:trace contextRef="#ctx0" brushRef="#br0" timeOffset="181605.8282">9920 16854 1068 0,'3'0'433'0,"4"1"-262"15,5 8-60-15,0 11-41 16,-3 6-3-16,-7 11 5 15,-2 2-2-15,-11 7-8 16,2-1-12-16,2 0-31 16,2-2-6-16,8-7-4 15,6-5-1-15,9-11-3 16,5-7 0-16,9-9 0 0,-1-4 10 16,-1-9-65-16,-3-3-54 15,-6-6-184 1,-7-1-243-16</inkml:trace>
  <inkml:trace contextRef="#ctx0" brushRef="#br0" timeOffset="181755.4593">9835 17073 661 0,'2'1'425'0,"3"4"23"15,13 2-244-15,9-1-52 16,19-1-51-16,4-2-26 0,3 0-38 15,-3-2-4-15,-13-2-21 16</inkml:trace>
  <inkml:trace contextRef="#ctx0" brushRef="#br0" timeOffset="206321.3157">12753 13332 817 0,'-4'16'287'0,"1"28"-232"15,-1 15-30-15,-3 17-1 16,9 7 0-16,-4-4-14 16,4-6 1-16,3-19 1 15,-4-13 0-15,8-23 21 16,2-12 20-16,1-21 19 15,0-19 5-15,-4-21-7 16,-4-10-16-16,-4-12-16 16,-1-1-5-16,-10 3-14 15,0 7-5-15,3 16 1 16,1 16 11-16,6 23-7 16,0 13-11-16,1 25-16 15,0 7-14-15,4 20 6 0,4 1 10 16,5 3 9-16,6-6 3 15,10-14 3-15,1-10-2 0,8-19 6 16,3-7 5-16,-2-20 7 16,2-4 6-16,-7-16-1 15,-9-9-1-15,-8-12 1 16,-8-6 1-16,-9 4-5 16,-2 9-1-16,-5 20 9 15,3 15-5-15,0 25-14 16,-1 13-3-16,1 30-23 15,0 13 1-15,4 15 10 16,1 4 0-16,6-10 1 16,2-4 2-16,5-16 1 15,5-12-18-15,-1-19-98 16,3-9-66-16</inkml:trace>
  <inkml:trace contextRef="#ctx0" brushRef="#br0" timeOffset="206593.4199">13527 13560 510 0,'0'9'334'0,"-2"15"10"16,-6 6-70-16,-13 3-87 16,-5 4-40-16,-7-5-61 0,-2-7-24 15,7-7-28-15,-2-9-3 16,7-13-22-16,5-6-19 15,10-12-26-15,4-4-8 16,11-1 2-16,5 4 16 16,5 9 29-1,7 7 11-15,2 15 15 16,-1 6 0-16,3 10-12 0,0 7-5 16,-3 2-2-16,-1-2-66 15</inkml:trace>
  <inkml:trace contextRef="#ctx0" brushRef="#br0" timeOffset="206968.4649">13605 13404 818 0,'3'-12'395'16,"0"-16"-100"-16,12 2-238 15,12-1-29-15,0 1-23 16,3 4 0-16,-6 4 5 0,-5 4 4 0,-10 6 7 16,-4 1 10-16,-9 7-1 15,-5 3-2 1,1 9-8-16,-1 5-12 16,0 14-8-16,5 7-1 15,3 14-6 1,7 9-5-16,5 8 0 15,3 5 1-15,2 1-3 0,-13 0 33 16,5 2 39 0,-6-7 11-16,-11-17 29 0,8-3-17 15,-20-26-13-15,-3-7-2 16,-1-12-11-16,1-9-23 16,8-8-105-16,2-8-80 15</inkml:trace>
  <inkml:trace contextRef="#ctx0" brushRef="#br0" timeOffset="207170.8972">13994 13664 1200 0,'1'-1'503'16,"1"1"-305"-16,1 3-52 0,-3-3-84 31,1 5-22-31,5 21-19 0,4 35-7 0,-10-27-6 15,-2-1-2-15,2-4-57 16,0-6-60-16,0-11-419 16</inkml:trace>
  <inkml:trace contextRef="#ctx0" brushRef="#br0" timeOffset="207311.5371">14049 13520 1378 0,'-4'-6'604'16,"-3"2"-299"0,1 1-206-16,4 5-59 0,5 6-94 0,2-4-77 15</inkml:trace>
  <inkml:trace contextRef="#ctx0" brushRef="#br0" timeOffset="207531.105">14593 13600 1310 0,'0'-1'512'16,"1"0"-373"-16,2 1-56 0,-3 0-66 15,0 0-9-15,0 0-114 16,0 0-217-16</inkml:trace>
  <inkml:trace contextRef="#ctx0" brushRef="#br0" timeOffset="207875.5289">14575 13859 1599 0,'1'0'692'16,"0"-2"-378"0,0 0-63-16,-1 1-121 0,0 0-42 15,0 0-53-15,0 0-17 16,0-1-81-16,0 1-115 16</inkml:trace>
  <inkml:trace contextRef="#ctx0" brushRef="#br0" timeOffset="212355.17">12750 14858 726 0,'1'6'289'0,"3"11"-154"16,1 12-50-16,7 14 8 16,2 5 10-16,-1 2-13 15,2-3-4-15,-5-7-35 16,-2-5-8-16,-1-13-11 15,-2-10 1-15,-1-12 19 16,-3-11 2-16,-2-16 14 16,-1-5-1-16,2-8-22 15,0-1 1-15,9 3 1 16,7 4-3-16,7 7-3 0,8 8-11 16,11 15-28-16,4 4-4 15,6 12-44-15,1 6-74 16</inkml:trace>
  <inkml:trace contextRef="#ctx0" brushRef="#br0" timeOffset="212939.285">12738 14662 785 0,'0'0'332'0,"5"0"-171"0,7-1-45 0,12 1-44 31,10 1-5-31,16-1-28 0,6-1-8 15,9-2-13 1,-3 0-5-16,-8 1 1 0,-8 0 1 16,-21 1-22-16,-7 1-16 15,-10 0-3-15,-7-4-2 0,-3-1 20 16,-6 0 11 0,-6-1-1-16,-1 2-2 15,5 4 3-15,3 2-2 16,7 2-1-16,7 4 2 0,2 2 7 15,3 1 6-15,-2 1 12 16,-4-3 2-16,-1 1 1 16,-2-5 2-1,-3-3-12-15,-3-2-68 0</inkml:trace>
  <inkml:trace contextRef="#ctx0" brushRef="#br0" timeOffset="213402.8672">13586 14747 880 0,'-15'-1'410'16,"-22"2"-175"-16,-5 6-53 15,-1 19-86-15,0 6-33 0,8 20-48 16,5 7-15-16,13 1-9 16,7 2-1-16,15-7 4 15,16-1 4-15,14-6 2 16,7-10 3-16,10-14-3 15,-1-10 5-15,3-14-107 16,-2 0-122-16</inkml:trace>
  <inkml:trace contextRef="#ctx0" brushRef="#br0" timeOffset="213668.5922">13680 14803 780 0,'5'-2'377'16,"-1"-1"-120"-1,7 9-118-15,2 12-64 0,-2 8-19 16,1 10-2-16,-7 2-4 16,1 10-3-16,-7-1-4 15,-1 2-21-15,-1-4-8 0,1-8-6 16,4-6 0-1,5-11-5-15,5-5-3 0,11-10-2 16,2-5-12 0,6-9-98-16,-3-5-86 15</inkml:trace>
  <inkml:trace contextRef="#ctx0" brushRef="#br0" timeOffset="213855.3082">13559 15039 776 0,'0'4'370'0,"9"-3"-124"0,13-1-89 15,18 1-76-15,6-1-15 16,0-1-31-16,0 1-15 16,-2 0-12-1,-4-3-98-15</inkml:trace>
  <inkml:trace contextRef="#ctx0" brushRef="#br0" timeOffset="214043.9346">14003 14782 1116 0,'13'5'460'0,"14"6"-269"15,6 16-88-15,1 7-4 16,-4 14 1-16,-12 5-5 0,-9 5-28 15,-12 4-22-15,-13 0-28 0,-6-5 7 16,-12-6-140-16,-1-2 12 16</inkml:trace>
  <inkml:trace contextRef="#ctx0" brushRef="#br0" timeOffset="214599.2743">13054 14527 770 0,'-1'0'345'0,"0"0"-182"16,2 3-48-16,-1-3-57 15,0 0-19-15,30 9-7 16,36 12 3-16,-30-15-5 15,-3 3-7-15,-9 1-9 16,-5-3 5-16,-10 6 39 16,-7 0 19-16,-17 1 22 15,0 5 0-15,-8 0-30 16,-2 2-20-16,6-1-24 16,-1-3-11-16,9-6-68 15,5-3-74-15</inkml:trace>
  <inkml:trace contextRef="#ctx0" brushRef="#br0" timeOffset="215190.0649">14449 14979 774 0,'8'1'389'0,"8"1"-94"15,20-2-168-15,6 0-18 16,8-3-48-16,-3 0-25 0,-9 0-23 16,-2 3-2-1,-7 0-95-15,0 3-153 16</inkml:trace>
  <inkml:trace contextRef="#ctx0" brushRef="#br0" timeOffset="215382.2862">14479 15141 654 0,'19'0'392'16,"11"-4"-16"-16,15 3-212 0,3-1-19 15,-2-1-49 1,-1 1-23-16,-9 3-28 0,-3 0-14 15</inkml:trace>
  <inkml:trace contextRef="#ctx0" brushRef="#br0" timeOffset="216692.2798">15141 14859 850 0,'2'0'415'15,"-1"1"-114"-15,11 18-201 16,6 7-42-16,15 12-17 15,7 6-7-15,12 1-9 16,0-2-3-16,-3-3-8 16,-4-5 27-16,-9-6-130 15,-5-7-95-15</inkml:trace>
  <inkml:trace contextRef="#ctx0" brushRef="#br0" timeOffset="216947.1128">15485 14888 783 0,'-9'4'355'16,"-9"1"-149"-16,0 7-59 15,-7 5-44-15,-6 5-10 0,-8 12-21 16,-5 4-14-1,-4 9-22 1,1 0-13-16,7-2-13 0,5-6-4 0,13-13-29 31,9-7-34-31,13-15-101 16,17-9-136-16</inkml:trace>
  <inkml:trace contextRef="#ctx0" brushRef="#br0" timeOffset="218409.7912">15541 15354 465 0,'0'7'265'0,"0"6"-15"0,0-2-48 16,14-3-26-1,-3-3 2-15,3-11-2 16,2-4-4-16,-6-12-31 0,0-8-23 16,-4-6-41-1,-4-3-18-15,4-2-24 0,-5 2-10 0,8 5-20 16,6 7-11-16,1 10-37 15,6 4-47-15,9 12-137 32,2 1-125-32</inkml:trace>
  <inkml:trace contextRef="#ctx0" brushRef="#br0" timeOffset="218567.2128">15540 15232 918 0,'6'0'377'0,"9"0"-219"16,5 3-75-1,15 3-52-15,6-1-9 0,12-1-124 16</inkml:trace>
  <inkml:trace contextRef="#ctx0" brushRef="#br0" timeOffset="221790.2011">16025 15130 716 0,'-2'0'363'0,"-4"0"-96"15,4-1-85-15,2 1-93 0,0 0-32 16,0-1-92-16,0 0-128 16</inkml:trace>
  <inkml:trace contextRef="#ctx0" brushRef="#br0" timeOffset="222036.0927">16396 14912 948 0,'-5'10'406'0,"-6"6"-211"16,1 16-116-16,-3 3-2 0,4 10-21 15,3 2-9 1,7-5-12-16,7-1-14 0,10-14-13 15,5-6 1-15,4-10 2 16,6-6 3-16,-4-6 3 16,-3-5-29-16,-2-4-133 15</inkml:trace>
  <inkml:trace contextRef="#ctx0" brushRef="#br0" timeOffset="222238.3719">16316 14797 674 0,'0'-3'325'16,"0"-4"-111"-16,5 4-150 15,9 3-69-15,4 0-27 16</inkml:trace>
  <inkml:trace contextRef="#ctx0" brushRef="#br0" timeOffset="222601.6949">16227 14615 981 0,'0'-2'384'0,"10"-3"-264"16,9 3-46-16,20-2-48 15,11 2-5-15,14-2-8 16,1 2-1-16,-5 3 4 16,-10 0 0-16,-15 2-13 0,-9-1-7 15,-19-9-5 1,-2 3-4-16,-10-7 13 15,-4-3 6-15,1 4-1 16,-2-3 1-16,6 6 6 16,1 2-3-16,5 8 2 0,6 6 3 15,3 6-1 1,0 6 13-16,-2 3 14 0,-3 0 1 16,-6 2 0-1,0-2-13-15,-1-4-192 0</inkml:trace>
  <inkml:trace contextRef="#ctx0" brushRef="#br0" timeOffset="222948.8263">17172 14923 635 0,'1'-1'397'16,"1"-4"-42"-16,-2 10-182 0,0-5-40 0,0 12-70 31,1 53-10-31,8-25-16 0,3 1-8 16,3-1-4-1,-2-7-17-15,-1-3-98 16,-4-8-79-16</inkml:trace>
  <inkml:trace contextRef="#ctx0" brushRef="#br0" timeOffset="223096.8779">16996 15092 983 0,'15'4'407'15,"17"1"-199"-15,9 2-76 16,17-2-7-16,2-2-18 0,6-3-50 16,3 3-14-16,-4-6-104 15</inkml:trace>
  <inkml:trace contextRef="#ctx0" brushRef="#br0" timeOffset="223705.1714">17660 14858 924 0,'-1'14'312'0,"1"23"-282"15,8 7-28-15,16 3 8 16,6-1 4-16,13-17 21 15,2-7 6-15,7-14 9 16,1-10 5-16,-10-10-11 16,-8-10 1-16,-17-6 1 15,-7-4-2-15,-11-5-6 16,0 2 10-16,-5-1 1 16,-5 8 0-16,-1 13-10 15,-5 11-22-15,7 21-20 0,1 11-6 16,7 19-6-16,4 8 3 15,1 5 18-15,-1 2 6 16,-9-1 17 0,-7 2 5-16,-13-8-1 0,-5-7 2 15,-5-15 0 1,1-14-25-16,2-21-97 0,5-8-81 16</inkml:trace>
  <inkml:trace contextRef="#ctx0" brushRef="#br0" timeOffset="223990.9692">18083 15489 762 0,'9'4'392'16,"5"1"-132"-16,3-7-72 15,2-6-19-15,-4-13-53 0,-1-2-24 16,-5-12-26-16,-3-4-9 16,-3-4-22-1,-1 0-11-15,0-1-13 16,0 1-6-16,0 10-8 16,3 5-4-16,4 14-11 15,3 7-48-15,4 10-94 16,-1 3-77-16</inkml:trace>
  <inkml:trace contextRef="#ctx0" brushRef="#br0" timeOffset="224125.3893">18176 15323 619 0,'-1'1'356'16,"5"2"-15"-16,5-3-115 0,13-3-101 15,6-4-23-15,7-7-54 16,2 1-39-16</inkml:trace>
  <inkml:trace contextRef="#ctx0" brushRef="#br0" timeOffset="224417.0267">18677 15074 1152 0,'-1'-1'529'0,"-3"-2"-235"0,3 3-102 0,1-1-110 16,0 0-31-16,0 0-199 16</inkml:trace>
  <inkml:trace contextRef="#ctx0" brushRef="#br0" timeOffset="224758.284">19092 14812 1308 0,'-6'-5'556'0,"-2"0"-318"0,1 2-92 15,2 3-94-15,5 5-34 16,-4-3-41-1,5 1-51-15,-1-3-184 0</inkml:trace>
  <inkml:trace contextRef="#ctx0" brushRef="#br0" timeOffset="225008.9932">19109 15013 659 0,'-3'8'400'0,"-5"6"21"15,2 7-212-15,2 9-81 16,4 6-30-16,-1 15-29 16,-1 2-13-16,-4 13-13 15,-5 1-3-15,0 3-23 16,-3-1 0-16,-1-19 2 16,0-7 1-16,-4-23 19 15,-1-11 5-15,-2-18-19 0,5-13-15 16,6-22-58-16,4-10-58 15,11-12-128-15,4-10-181 16</inkml:trace>
  <inkml:trace contextRef="#ctx0" brushRef="#br0" timeOffset="225456.2783">18835 14561 726 0,'-3'1'321'0,"6"2"-138"15,9 3-59-15,21-2-65 16,9 4 1-16,10-6-19 15,8 1-8-15,4-3-2 16,-2-3-5-16,-2-2-3 0,-35-2 0 31,-12 4-27-31,0 1-6 0,14-13-13 16,-14 1-2-16,-23-7 23 16,-9 7 2-16,-1-3 9 0,4 2 5 15,8 9 21-15,5 2-5 0,6 12 7 16,6 4 4-1,9 14 3-15,-1 5 16 16,-3 2 25-16,-5 3 7 16,-9-5-12-1,-1-2-6-15,-6-7-32 16,0-3-10-16,-3-7-54 16,-1-3 65-16</inkml:trace>
  <inkml:trace contextRef="#ctx0" brushRef="#br0" timeOffset="228382.3186">14373 16237 763 0,'2'-3'316'16,"16"3"-174"-16,8 4-40 0,17 5-22 31,9 2-27-31,1-4-31 0,-5 0-4 16,-3-2-101-16,-8-2-171 15</inkml:trace>
  <inkml:trace contextRef="#ctx0" brushRef="#br0" timeOffset="228584.0641">14422 16439 652 0,'8'2'285'0,"17"3"-131"0,14 2-15 16,12 0-12-16,2-3-31 15,-3 2-47-15,-9-4-13 0,-8-1-16 16,-1-1-90-16</inkml:trace>
  <inkml:trace contextRef="#ctx0" brushRef="#br0" timeOffset="229157.3373">15340 15983 639 0,'-15'3'319'0,"-24"11"-69"16,-1 6-63-16,-6 19-67 16,1 8-23-16,13 10-60 15,4 14-20-15,21 12-8 16,14 0-4-16,19-4-3 15,9-7-2-15,16-21 0 16,1-9-2-16,10-18-47 0,2-8-121 16</inkml:trace>
  <inkml:trace contextRef="#ctx0" brushRef="#br0" timeOffset="229520.3369">15574 16296 843 0,'-13'-17'390'0,"-16"-25"-179"16,6 6-58-16,18 5-88 16,11 6-22-16,19 10-17 15,5 4-9-15,8 11 1 16,-1 10-6-16,-5 12-7 15,-6 6 4-15,-18 12 10 16,-14 6 1-16,-17 9 4 16,-6 3-3-16,-10-1-6 15,0-5 1-15,0-20-1 16,4-6 3-16,13-18-5 16,9-8-6-16,13 0-19 15,12-2-7-15,18 0-2 16,8 1 4-16,7 0 13 0,0-2 2 15,2 2-1-15,-2-3-29 16,0 2-407 0</inkml:trace>
  <inkml:trace contextRef="#ctx0" brushRef="#br0" timeOffset="229832.9134">16037 16212 1094 0,'-22'-5'472'0,"-24"0"-263"16,-2 5-68-16,5 13-89 15,5 7-36-15,12 11-30 16,8 6-3-16,15 10 6 16,7 5 3-16,16 0 2 15,5-7 2-15,13-15 1 16,7-8 1-16,7-21 6 15,-3-8 5-15,-7-10 23 16,-10-11 22-16,-15-10 28 16,-7-3 9-16,-14-7-12 15,-6 0-20-15,-10 3-28 16,-1 7-15-16,-3 13-78 16,1 6-60-16</inkml:trace>
  <inkml:trace contextRef="#ctx0" brushRef="#br0" timeOffset="230090.5144">16308 16099 799 0,'-1'2'469'0,"-4"0"-39"15,0 11-273-15,0 1-39 0,-4 10-67 16,3 6-12-16,2 6-23 15,4 4-7-15,8 6-6 16,3 1 1-16,4-5 0 16,-1-3 0-16,5-13 1 15,-1-6 1-15,1-9-3 16,-1-7 7-16,-2-5-83 16,-2-7 8-16</inkml:trace>
  <inkml:trace contextRef="#ctx0" brushRef="#br0" timeOffset="230244.3013">16224 16308 849 0,'0'0'413'0,"8"2"-126"0,7 0-113 16,11-1-99-16,13-1-17 15,10-6-38-15,6-1-8 16,-4 3-142-16</inkml:trace>
  <inkml:trace contextRef="#ctx0" brushRef="#br0" timeOffset="230634.0733">16983 16111 1216 0,'-1'-1'518'0,"-4"0"-325"0,2 6-57 15,3-5-98-15,1 10-26 16,15 58-8-16,-13-30 1 0,10 13-2 16,1 2-2-1,-7-9 1-15,14 4-11 16,-16-19-112-16,-5-6-92 15</inkml:trace>
  <inkml:trace contextRef="#ctx0" brushRef="#br0" timeOffset="230776.7645">16846 16337 1162 0,'9'1'446'0,"19"2"-310"16,11-3-50-16,14 0-35 15,3-5-14-15,1-3 10 16,-4-1-74-16</inkml:trace>
  <inkml:trace contextRef="#ctx0" brushRef="#br0" timeOffset="231364.9187">17606 16300 609 0,'-6'-4'328'0,"-7"-5"-82"16,-3-3-20-16,0-6-66 16,-4-2-24-16,5-5-63 15,9-1-26-15,10 3-29 16,10 1-14-16,7 11 0 16,8 6 3-16,9 12-6 15,2 9-1-15,-5 8 5 16,-14 5 7-16,-25 9 14 15,-16 6 1-15,-12 10-1 16,-5-1-3-16,9-3-12 16,5-11 0-16,6-16-2 15,11-6-8-15,6-14-8 16,0-3-3-16,16 1-1 16,5-1 5-16,9 3 5 0,8 2 1 15,3-2-1-15,-3 1 34 16,3-2-212-16</inkml:trace>
  <inkml:trace contextRef="#ctx0" brushRef="#br0" timeOffset="231619.2511">17986 16127 1254 0,'-6'-1'479'0,"6"8"-352"15,-1 7-58-15,1 15-42 16,4 7-1-16,-3 10 5 16,-6 2-2-16,4 12-3 15,0-3-5-15,2-7-11 16,10-4-1-16,-2-21-1 0,7-6-1 16,-2-12-3-16,1-7-1 15,8-2-39-15,-2-5-54 16</inkml:trace>
  <inkml:trace contextRef="#ctx0" brushRef="#br0" timeOffset="231787.181">17804 16303 834 0,'7'0'394'0,"5"0"-152"16,16 2-123-16,10 0-17 15,7 2-51-15,3-2-22 0,-2-1-15 16,-2-1-14 0,1-3-444-16</inkml:trace>
  <inkml:trace contextRef="#ctx0" brushRef="#br0" timeOffset="232073.3149">18142 16061 1136 0,'-2'-11'445'15,"-7"-14"-291"-15,20 9-85 0,8 3-7 16,13 7-24-16,4 7-12 0,0 9-18 16,-7-3 0-1,-13 5 11 1,-10 1 10-16,-15 2 13 15,-9 6 0-15,-7-1-11 0,1 1-10 16,10-1-14 0,7-4-3-16,14-7-1 0,6-1-1 0,12-5-2 15,5-1 0 1,8 1-59-16,1-2-56 16,-3 2-264-16</inkml:trace>
  <inkml:trace contextRef="#ctx0" brushRef="#br0" timeOffset="232323.7789">18612 16036 901 0,'4'7'397'0,"10"11"-176"0,5 7-80 15,5 12-28 1,2 4-21-16,-7 12-21 0,-5 6-21 15,-14 9-22 1,-7 1-3-16,-19-3-8 0,-7-6-1 16,-5-14 31-1,-2-7 4-15,4-18 4 16,6-8-21-16,12-13 256 16</inkml:trace>
  <inkml:trace contextRef="#ctx0" brushRef="#br0" timeOffset="232817.0966">19152 16342 920 0,'-5'13'374'0,"-3"18"-239"0,-2 4-25 0,5 7-43 16,3-2-23-1,5-9-26-15,8-2-2 16,6-9-2-16,6-7-1 16,4-7 0-16,0-4 2 15,-3-6-54-15,-5-5-76 16</inkml:trace>
  <inkml:trace contextRef="#ctx0" brushRef="#br0" timeOffset="232992.2922">19126 16197 1093 0,'0'0'388'0,"0"0"-337"0,4-2-50 16</inkml:trace>
  <inkml:trace contextRef="#ctx0" brushRef="#br0" timeOffset="233380.4793">19016 16053 687 0,'6'-2'316'16,"13"0"-93"-16,10 2-91 0,19 0-30 15,10 0-14 1,9 0-43-16,-1 0-18 16,-13 4-15-16,-11-3-1 15,-18 0-1-15,-6 0 1 16,-12 2-12-16,-4-1-7 0,-8-2-7 15,-4-4-2-15,-4-6 12 16,-2 1 5-16,2-6 7 16,2 2 6-16,4 5 15 15,4 0 12-15,8 9 8 16,4 2-4-16,10 9-14 16,-1 3-12-16,-1 4 14 15,-3 2 6-15,-13-3 7 16,-1 0 0-16,-6-3-23 15,2-2-76-15</inkml:trace>
  <inkml:trace contextRef="#ctx0" brushRef="#br0" timeOffset="233878.8992">19835 16445 951 0,'11'0'489'0,"7"-2"-86"16,17 0-224-16,10 1-17 16,12-3-50-16,0 2-37 0,2-1-46 15,-9 2 6 1,-6-2-141-16,-1 0 180 0</inkml:trace>
  <inkml:trace contextRef="#ctx0" brushRef="#br0" timeOffset="234322.7248">20532 16351 727 0,'6'-10'378'0,"11"-16"-69"0,-1 0-134 15,7-1-53-15,-1-3-10 16,-4 2-14-16,0 2-14 16,-10 9-8-16,-1 1-9 15,-5 10-21-15,-1 6-8 16,-1 10-26-16,1 17-6 15,3 14-3-15,0 10 1 0,9 16 1 16,1 2 1 0,-1-4 0-16,-4-10 2 15,-3-19 1-15,-1-11 1 0,1-11-70 16,3-6 307-16</inkml:trace>
  <inkml:trace contextRef="#ctx0" brushRef="#br0" timeOffset="234937.0559">21249 16189 788 0,'-4'-6'402'0,"-4"-2"-136"0,-12 2-113 16,-8 0-37-16,-10 4-51 16,-6 1-17-16,1-3-26 15,9 7-10-15,7-1-15 16,7 5-5-16,8 6-4 16,-2-1-2-16,5 3 1 15,-1-1-3-15,-1 2 7 16,4 0 10-16,0 4 18 0,4-4 8 15,1-3 1 1,2-2-8-16,5-5-8 16,3-3-1-16,10-3-4 0,0-3-1 15,18 2-6 1,8 1-3-16,11 8 0 16,7 8-1-16,-5 9 4 0,-8 7 0 15,-22 4 6 1,-14-1 8-16,-26-3 31 15,-12-4 11-15,-16-6 6 16,-3-7-3-16,-5-8-21 0,2-5-7 16,8-12-56-16,7-4-55 15,17-7-184-15,4-1-295 16</inkml:trace>
  <inkml:trace contextRef="#ctx0" brushRef="#br0" timeOffset="235220.6443">21454 16111 990 0,'0'1'449'0,"6"6"-201"15,4 7-118-15,-5 5-14 0,3 7-28 16,-7 3-12-1,-2 11-31-15,0 5-13 16,2 12-20-16,2-1-3 16,0-5-2-16,-1-6 1 0,4-17 0 31,3-8-1-31,11-6-1 0,1-6-1 0,1-4-15 16,1-4-45-1,-3-7-190 1</inkml:trace>
  <inkml:trace contextRef="#ctx0" brushRef="#br0" timeOffset="235414.8791">21336 16314 997 0,'9'3'469'16,"7"1"-130"-16,14 3-138 0,15 0-69 0,5 1-24 15,8-2-63 1,-3-4-16-16,-13-2-23 16,-6-6-64-16</inkml:trace>
  <inkml:trace contextRef="#ctx0" brushRef="#br0" timeOffset="235838.5832">21979 16390 1073 0,'2'-1'534'0,"0"1"-173"16,4-1-112-16,-6 0-113 15,0 1-44-15,0 0-51 16,0-1-8-16,0 0-129 16,12-2-415-16</inkml:trace>
  <inkml:trace contextRef="#ctx0" brushRef="#br0" timeOffset="236197.2957">22440 16222 1362 0,'-5'-2'536'0,"3"-2"-384"16,2 2-59-16,-1 1-69 15,1 0-17-15,0 1-80 16,0-2-83-16</inkml:trace>
  <inkml:trace contextRef="#ctx0" brushRef="#br0" timeOffset="236454.3329">22439 16441 892 0,'0'22'421'16,"-3"14"-185"-1,9 4-100-15,2 2-35 0,0-2-45 16,-1 0 1-1,-11 3 10-15,-3-6 5 0,-6 0 8 16,-2-3-9 0,1-7-8-16,-6-2 8 15,-5-16-7-15,-6-9-5 16,-5-11-68-16,3-9-81 0,10-11-285 16</inkml:trace>
  <inkml:trace contextRef="#ctx0" brushRef="#br0" timeOffset="236934.6793">22252 15881 688 0,'2'2'393'31,"3"4"-52"-31,11-2-157 0,6 2-28 0,14 1-48 16,2-1-22-16,13-4-37 16,6-2-11-1,2-4-21-15,5-2-5 16,-11-3-3-16,-8-5-1 0,-12 3 4 0,-9 0-13 31,-14 3-14-31,-5 2-4 16,-13 1-11-16,-8 1 13 15,-7-2 11-15,-3 1 5 0,5 3 1 16,5-1 0-16,8 2-7 16,6 1-5-16,9 3-8 0,4 6 1 15,10 11 12 1,2 2 5-16,3 10 12 15,-6 0 14-15,-11-3 30 16,-7 5 27-16,-16-10 42 16,-9-4-4-16,-12 0-30 15,-3-3-26-15,-3-4 343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1:39:15.8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10312 10926 94 0,'0'-4'43'16,"0"-1"-1"-16</inkml:trace>
  <inkml:trace contextRef="#ctx0" brushRef="#br0" timeOffset="163.56">10269 10997 139 0</inkml:trace>
  <inkml:trace contextRef="#ctx0" brushRef="#br0" timeOffset="719.05">8035 8505 10 0,'9'-3'2'0</inkml:trace>
  <inkml:trace contextRef="#ctx0" brushRef="#br0" timeOffset="1152.1199">10355 11020 349 0,'-1'-1'145'0</inkml:trace>
  <inkml:trace contextRef="#ctx0" brushRef="#br0" timeOffset="1567.75">8027 8308 627 0,'-2'-4'234'16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10T08:57:06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14045 7949 341 0,'2'-7'214'0,"2"-4"34"16,6 4 4-16,-2-3 4 15,0 5-14-15,-1-2-41 16,-3 1-22-16,-4-1-45 15,2-1-22-15,0 1-45 16,-2-1-19-16,-1 3-22 16,1 3-5-16,0 2-6 0,0 0-3 15,0 0-2-15,2 10-2 16,1 20-5-16,10 48 0 16,-5-24 3-16,-4 7-1 15,3 4 2-15,-4 1-1 16,-1-7-1-16,2-3-21 15,3-15-150-15,0-5-108 0</inkml:trace>
  <inkml:trace contextRef="#ctx0" brushRef="#br0" timeOffset="365.96">14139 8561 1253 0,'4'1'558'0,"-4"2"-283"0,0 0-72 0,0-3-100 16,-2 6-38 0,1 24-42-16,-1 45-4 15,2-28-9-15,3 0-3 16,0-1-9-16,7-3-78 0,-4-8-217 15</inkml:trace>
  <inkml:trace contextRef="#ctx0" brushRef="#br0" timeOffset="708.26">14203 9258 822 0,'-2'-3'450'16,"2"-3"-114"-16,-1 6-105 15,1 0-42-15,0 0-60 0,-1 6-26 16,2 24-28-16,2 39-9 16,-3-26-27-16,2 0-12 15,-6-5-16-15,9 6-5 16,-2-5 0-16,3-7 6 16,2-7-121-16,-4-5-105 15</inkml:trace>
  <inkml:trace contextRef="#ctx0" brushRef="#br0" timeOffset="1096.72">13992 9439 877 0,'-2'-2'472'0,"1"0"-87"0,1 2-79 16,0 0-125-16,0 0-34 15,-1 6-62-15,1 20-14 16,1 44-8-16,3-27-11 16,1 10-20-16,0-1-8 15,0-8-10-15,-2-4-3 16,1-15-3-16,-2-8 0 16,0-11-32-16,1-10-45 15,-3-14-170-15,-2-9-179 0</inkml:trace>
  <inkml:trace contextRef="#ctx0" brushRef="#br0" timeOffset="1290.1698">13952 9470 958 0,'2'1'476'16,"4"2"-109"-16,13 0-196 15,5-3-30-15,18-8-23 16,0-1-35-16,0 1-31 16,-2 1-10-16,-18 11 12 15,-9 1-76-15</inkml:trace>
  <inkml:trace contextRef="#ctx0" brushRef="#br0" timeOffset="2699.97">14244 9571 469 0,'-2'0'306'15,"1"-1"1"-15,-1 6-160 16,1-5-27-16,1 0-21 15,0 2 0-15,3 21-6 16,5 33-11-16,-4-23-30 16,-1 0-16-16,-2-2 16 15,-1-3 1-15,0-6 4 16,2-5 3-16,1-9-36 16,1-3-22-16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1:42:42.3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8715 8568 358 0,'0'-4'196'0,"1"-7"-61"16,5 4-55-16</inkml:trace>
  <inkml:trace contextRef="#ctx0" brushRef="#br0" timeOffset="1404.6199">10808 12201 572 0,'0'-1'218'0,"-1"1"-135"16</inkml:trace>
  <inkml:trace contextRef="#ctx0" brushRef="#br0" timeOffset="2050.52">8368 13527 568 0,'0'-2'207'0,"11"1"-140"15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9/10/2023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6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|</a:t>
            </a:r>
            <a:r>
              <a:rPr lang="el-GR" dirty="0"/>
              <a:t>Δ</a:t>
            </a:r>
            <a:r>
              <a:rPr lang="en-US" dirty="0"/>
              <a:t>r|</a:t>
            </a:r>
            <a:r>
              <a:rPr lang="en-US" baseline="0" dirty="0"/>
              <a:t> != </a:t>
            </a:r>
            <a:r>
              <a:rPr lang="el-GR" baseline="0" dirty="0"/>
              <a:t>απόσταση που διανύει το σωματίδιο μεταξύ Α και Β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75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Πάλι</a:t>
            </a:r>
            <a:r>
              <a:rPr lang="el-GR" baseline="0" dirty="0"/>
              <a:t> το παράδειγμα με τους παίκτες του μπάσκετ, αλλά τώρα κινούνται σε όλο το παρκέ. </a:t>
            </a:r>
            <a:r>
              <a:rPr lang="el-GR" baseline="0" dirty="0">
                <a:sym typeface="Wingdings" panose="05000000000000000000" pitchFamily="2" charset="2"/>
              </a:rPr>
              <a:t> Διανυσματική μέση ταχύτητα ~ 0, αλλά όχι και απόσταση που διανύουν.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78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</a:t>
            </a:r>
            <a:r>
              <a:rPr lang="el-GR" baseline="0" dirty="0"/>
              <a:t> εκφώνηση μας λέει ότι το σωματίδιο κινείται προς τα κάτω και δεξιά. Ενώ το σωματίδιο έχει επιτάχυνση στο </a:t>
            </a:r>
            <a:r>
              <a:rPr lang="en-US" baseline="0" dirty="0"/>
              <a:t>x-</a:t>
            </a:r>
            <a:r>
              <a:rPr lang="el-GR" baseline="0" dirty="0"/>
              <a:t>άξονα, στον </a:t>
            </a:r>
            <a:r>
              <a:rPr lang="en-US" baseline="0" dirty="0"/>
              <a:t>y-</a:t>
            </a:r>
            <a:r>
              <a:rPr lang="el-GR" baseline="0" dirty="0"/>
              <a:t>άξονα έχει σταθερή ταχύτητα (μηδενική επιτάχυνση). </a:t>
            </a:r>
            <a:br>
              <a:rPr lang="el-GR" baseline="0" dirty="0"/>
            </a:br>
            <a:r>
              <a:rPr lang="el-GR" baseline="0" dirty="0"/>
              <a:t>Το πρόβλημα έχει κίνηση και στις δυο διαστάσεις. Όμως, στον </a:t>
            </a:r>
            <a:r>
              <a:rPr lang="en-US" baseline="0" dirty="0"/>
              <a:t>x-</a:t>
            </a:r>
            <a:r>
              <a:rPr lang="el-GR" baseline="0" dirty="0"/>
              <a:t>άξονα είναι πρόβλημα σωματιδίου υπό σταθερή επιτάχυνση ενώ στον </a:t>
            </a:r>
            <a:r>
              <a:rPr lang="en-US" baseline="0" dirty="0"/>
              <a:t>y-</a:t>
            </a:r>
            <a:r>
              <a:rPr lang="el-GR" baseline="0" dirty="0"/>
              <a:t>άξονα είναι πρόβλημα σωματιδίου υπό σταθερή ταχύτητα.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938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</a:t>
            </a:r>
            <a:r>
              <a:rPr lang="el-GR" baseline="0" dirty="0"/>
              <a:t> εκφώνηση μας λέει ότι το σωματίδιο κινείται προς τα κάτω και δεξιά. Ενώ το σωματίδιο έχει επιτάχυνση στο </a:t>
            </a:r>
            <a:r>
              <a:rPr lang="en-US" baseline="0" dirty="0"/>
              <a:t>x-</a:t>
            </a:r>
            <a:r>
              <a:rPr lang="el-GR" baseline="0" dirty="0"/>
              <a:t>άξονα, στον </a:t>
            </a:r>
            <a:r>
              <a:rPr lang="en-US" baseline="0" dirty="0"/>
              <a:t>y-</a:t>
            </a:r>
            <a:r>
              <a:rPr lang="el-GR" baseline="0" dirty="0"/>
              <a:t>άξονα έχει σταθερή ταχύτητα (μηδενική επιτάχυνση). </a:t>
            </a:r>
            <a:br>
              <a:rPr lang="el-GR" baseline="0" dirty="0"/>
            </a:br>
            <a:r>
              <a:rPr lang="el-GR" baseline="0" dirty="0"/>
              <a:t>Το πρόβλημα έχει κίνηση και στις δυο διαστάσεις. Όμως, στον </a:t>
            </a:r>
            <a:r>
              <a:rPr lang="en-US" baseline="0" dirty="0"/>
              <a:t>x-</a:t>
            </a:r>
            <a:r>
              <a:rPr lang="el-GR" baseline="0" dirty="0"/>
              <a:t>άξονα είναι πρόβλημα σωματιδίου υπό σταθερή επιτάχυνση ενώ στον </a:t>
            </a:r>
            <a:r>
              <a:rPr lang="en-US" baseline="0" dirty="0"/>
              <a:t>y-</a:t>
            </a:r>
            <a:r>
              <a:rPr lang="el-GR" baseline="0" dirty="0"/>
              <a:t>άξονα είναι πρόβλημα σωματιδίου υπό σταθερή ταχύτητα.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44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r>
              <a:rPr lang="en-US" baseline="0" dirty="0" err="1"/>
              <a:t>vf</a:t>
            </a:r>
            <a:r>
              <a:rPr lang="en-US" baseline="0" dirty="0"/>
              <a:t> = [(20 + 4)</a:t>
            </a:r>
            <a:r>
              <a:rPr lang="en-US" baseline="0" dirty="0" err="1"/>
              <a:t>i</a:t>
            </a:r>
            <a:r>
              <a:rPr lang="en-US" baseline="0" dirty="0"/>
              <a:t> – 15j]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092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r>
              <a:rPr lang="en-US" baseline="0" dirty="0" err="1"/>
              <a:t>vf</a:t>
            </a:r>
            <a:r>
              <a:rPr lang="en-US" baseline="0" dirty="0"/>
              <a:t> = (40i – 15j) m/s</a:t>
            </a:r>
          </a:p>
          <a:p>
            <a:r>
              <a:rPr lang="en-US" baseline="0" dirty="0"/>
              <a:t> </a:t>
            </a:r>
            <a:r>
              <a:rPr lang="el-GR" baseline="0" dirty="0"/>
              <a:t>θ = </a:t>
            </a:r>
            <a:r>
              <a:rPr lang="en-US" baseline="0" dirty="0" err="1"/>
              <a:t>arctan</a:t>
            </a:r>
            <a:r>
              <a:rPr lang="en-US" baseline="0" dirty="0"/>
              <a:t>(</a:t>
            </a:r>
            <a:r>
              <a:rPr lang="en-US" baseline="0" dirty="0" err="1"/>
              <a:t>uyf</a:t>
            </a:r>
            <a:r>
              <a:rPr lang="en-US" baseline="0" dirty="0"/>
              <a:t>/</a:t>
            </a:r>
            <a:r>
              <a:rPr lang="en-US" baseline="0" dirty="0" err="1"/>
              <a:t>uxf</a:t>
            </a:r>
            <a:r>
              <a:rPr lang="en-US" baseline="0" dirty="0"/>
              <a:t>) = -21^o</a:t>
            </a:r>
          </a:p>
          <a:p>
            <a:r>
              <a:rPr lang="en-US" baseline="0" dirty="0"/>
              <a:t> </a:t>
            </a:r>
            <a:r>
              <a:rPr lang="en-US" baseline="0" dirty="0" err="1"/>
              <a:t>uf</a:t>
            </a:r>
            <a:r>
              <a:rPr lang="en-US" baseline="0" dirty="0"/>
              <a:t> = |</a:t>
            </a:r>
            <a:r>
              <a:rPr lang="en-US" baseline="0" dirty="0" err="1"/>
              <a:t>vf</a:t>
            </a:r>
            <a:r>
              <a:rPr lang="en-US" baseline="0" dirty="0"/>
              <a:t>| = 43 m/s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61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r>
              <a:rPr lang="en-US" baseline="0" dirty="0" err="1"/>
              <a:t>xf</a:t>
            </a:r>
            <a:r>
              <a:rPr lang="en-US" baseline="0" dirty="0"/>
              <a:t> = 20t + 2t^2</a:t>
            </a:r>
          </a:p>
          <a:p>
            <a:r>
              <a:rPr lang="en-US" baseline="0" dirty="0"/>
              <a:t> </a:t>
            </a:r>
            <a:r>
              <a:rPr lang="en-US" baseline="0" dirty="0" err="1"/>
              <a:t>yf</a:t>
            </a:r>
            <a:r>
              <a:rPr lang="en-US" baseline="0" dirty="0"/>
              <a:t> = -15t</a:t>
            </a:r>
          </a:p>
          <a:p>
            <a:r>
              <a:rPr lang="en-US" baseline="0" dirty="0"/>
              <a:t> </a:t>
            </a:r>
            <a:r>
              <a:rPr lang="en-US" baseline="0" dirty="0" err="1"/>
              <a:t>rf</a:t>
            </a:r>
            <a:r>
              <a:rPr lang="en-US" baseline="0" dirty="0"/>
              <a:t> = (20t + 2t^2)</a:t>
            </a:r>
            <a:r>
              <a:rPr lang="en-US" baseline="0" dirty="0" err="1"/>
              <a:t>i</a:t>
            </a:r>
            <a:r>
              <a:rPr lang="en-US" baseline="0" dirty="0"/>
              <a:t> – 15j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68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90.png"/><Relationship Id="rId5" Type="http://schemas.openxmlformats.org/officeDocument/2006/relationships/image" Target="../media/image8.jpg"/><Relationship Id="rId10" Type="http://schemas.openxmlformats.org/officeDocument/2006/relationships/image" Target="../media/image180.png"/><Relationship Id="rId4" Type="http://schemas.openxmlformats.org/officeDocument/2006/relationships/image" Target="../media/image32.png"/><Relationship Id="rId9" Type="http://schemas.openxmlformats.org/officeDocument/2006/relationships/image" Target="../media/image1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1.emf"/><Relationship Id="rId3" Type="http://schemas.openxmlformats.org/officeDocument/2006/relationships/image" Target="../media/image36.png"/><Relationship Id="rId7" Type="http://schemas.openxmlformats.org/officeDocument/2006/relationships/image" Target="../media/image161.png"/><Relationship Id="rId12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32.png"/><Relationship Id="rId5" Type="http://schemas.openxmlformats.org/officeDocument/2006/relationships/image" Target="../media/image140.png"/><Relationship Id="rId10" Type="http://schemas.openxmlformats.org/officeDocument/2006/relationships/image" Target="../media/image190.png"/><Relationship Id="rId4" Type="http://schemas.openxmlformats.org/officeDocument/2006/relationships/image" Target="../media/image8.jpg"/><Relationship Id="rId9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2.png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2.png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32.png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customXml" Target="../ink/ink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emf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3012" y="1371600"/>
                <a:ext cx="7931664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Επιτάχυνση</a:t>
                </a:r>
                <a:endParaRPr lang="en-US" b="1" dirty="0"/>
              </a:p>
              <a:p>
                <a:pPr marL="68580" indent="0">
                  <a:buNone/>
                </a:pPr>
                <a:r>
                  <a:rPr lang="en-US" b="1" dirty="0"/>
                  <a:t>	</a:t>
                </a:r>
                <a:r>
                  <a:rPr lang="el-GR" b="1" dirty="0"/>
                  <a:t>		</a:t>
                </a:r>
                <a:endParaRPr lang="en-US" b="1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𝒂𝒗𝒈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num>
                        <m:den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b="1" dirty="0"/>
              </a:p>
              <a:p>
                <a:r>
                  <a:rPr lang="el-GR" dirty="0"/>
                  <a:t>Διάνυσμα: έχει την ίδια κατεύθυνση με την</a:t>
                </a:r>
                <a:r>
                  <a:rPr lang="en-US" dirty="0"/>
                  <a:t> </a:t>
                </a:r>
                <a:r>
                  <a:rPr lang="el-GR" dirty="0"/>
                  <a:t>διανυσματική διαφορά ταχυτήτων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effectLst/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b="1" dirty="0">
                  <a:effectLst/>
                </a:endParaRPr>
              </a:p>
              <a:p>
                <a:pPr marL="68580" indent="0">
                  <a:buNone/>
                </a:pPr>
                <a:endParaRPr lang="el-GR" dirty="0"/>
              </a:p>
              <a:p>
                <a:r>
                  <a:rPr lang="el-GR" dirty="0"/>
                  <a:t>Θυμηθείτε:</a:t>
                </a:r>
                <a:br>
                  <a:rPr lang="el-GR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𝐚𝐯𝐠</m:t>
                        </m:r>
                      </m:sub>
                    </m:sSub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num>
                      <m:den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n-US" sz="2200" b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012" y="1371600"/>
                <a:ext cx="7931664" cy="5029200"/>
              </a:xfrm>
              <a:blipFill>
                <a:blip r:embed="rId2"/>
                <a:stretch>
                  <a:fillRect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5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3012" y="1371600"/>
                <a:ext cx="7931664" cy="417885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Επιτάχυνση</a:t>
                </a:r>
                <a:endParaRPr lang="en-US" b="1" dirty="0"/>
              </a:p>
              <a:p>
                <a:r>
                  <a:rPr lang="el-GR" dirty="0"/>
                  <a:t>Παράδειγμα:</a:t>
                </a:r>
              </a:p>
              <a:p>
                <a:pPr lvl="1"/>
                <a:r>
                  <a:rPr lang="el-GR" dirty="0"/>
                  <a:t>Βρείτε το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012" y="1371600"/>
                <a:ext cx="7931664" cy="4178858"/>
              </a:xfrm>
              <a:blipFill>
                <a:blip r:embed="rId2"/>
                <a:stretch>
                  <a:fillRect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82" y="2802434"/>
            <a:ext cx="4992666" cy="368710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19400"/>
            <a:ext cx="5330066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90908" cy="5105400"/>
              </a:xfrm>
            </p:spPr>
            <p:txBody>
              <a:bodyPr>
                <a:normAutofit/>
              </a:bodyPr>
              <a:lstStyle/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Θυμηθείτε:</a:t>
                </a:r>
                <a:endParaRPr lang="en-US" dirty="0"/>
              </a:p>
              <a:p>
                <a:pPr marL="68580" indent="0">
                  <a:buNone/>
                </a:pP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>	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90908" cy="5105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6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3124200"/>
            <a:ext cx="7239000" cy="1828800"/>
          </a:xfrm>
          <a:prstGeom prst="roundRect">
            <a:avLst>
              <a:gd name="adj" fmla="val 92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>
            <a:normAutofit/>
          </a:bodyPr>
          <a:lstStyle/>
          <a:p>
            <a:r>
              <a:rPr lang="el-GR" b="1" dirty="0"/>
              <a:t>Μοντέλο κίνησης</a:t>
            </a:r>
            <a:r>
              <a:rPr lang="el-GR" dirty="0"/>
              <a:t>: με </a:t>
            </a:r>
            <a:r>
              <a:rPr lang="el-GR" b="1" u="sng" dirty="0"/>
              <a:t>σταθερή</a:t>
            </a:r>
            <a:r>
              <a:rPr lang="el-GR" dirty="0"/>
              <a:t> επιτάχυνση</a:t>
            </a:r>
          </a:p>
          <a:p>
            <a:pPr lvl="1"/>
            <a:r>
              <a:rPr lang="el-GR" dirty="0"/>
              <a:t>…όμοια με την κίνηση στη μια διάσταση</a:t>
            </a:r>
          </a:p>
          <a:p>
            <a:endParaRPr lang="en-US" dirty="0"/>
          </a:p>
          <a:p>
            <a:r>
              <a:rPr lang="el-GR" dirty="0"/>
              <a:t>Θα σκεφτόμαστε με βάση την παρακάτω «αρχή»:</a:t>
            </a:r>
          </a:p>
          <a:p>
            <a:pPr lvl="1"/>
            <a:r>
              <a:rPr lang="el-GR" b="1" dirty="0"/>
              <a:t>Η κίνηση σε δυο διαστάσεις μπορεί να μοντελοποιηθεί ως δυο ανεξάρτητες ευθύγραμμες κινήσεις σε δυο κάθετους άξονες:</a:t>
            </a:r>
          </a:p>
          <a:p>
            <a:pPr lvl="2"/>
            <a:r>
              <a:rPr lang="el-GR" b="1" dirty="0"/>
              <a:t>Τον άξονα των </a:t>
            </a:r>
            <a:r>
              <a:rPr lang="en-US" b="1" dirty="0"/>
              <a:t>x</a:t>
            </a:r>
          </a:p>
          <a:p>
            <a:pPr lvl="2"/>
            <a:r>
              <a:rPr lang="el-GR" b="1" dirty="0"/>
              <a:t>Τον άξονα των </a:t>
            </a:r>
            <a:r>
              <a:rPr lang="en-US" b="1" dirty="0"/>
              <a:t>y</a:t>
            </a:r>
          </a:p>
          <a:p>
            <a:endParaRPr lang="en-US" dirty="0"/>
          </a:p>
          <a:p>
            <a:r>
              <a:rPr lang="el-GR" dirty="0"/>
              <a:t>Έτσι, η κίνηση στον έναν άξονα δεν επηρεάζει την κίνηση στον άλλο (και αντίστροφα)</a:t>
            </a:r>
          </a:p>
        </p:txBody>
      </p:sp>
    </p:spTree>
    <p:extLst>
      <p:ext uri="{BB962C8B-B14F-4D97-AF65-F5344CB8AC3E}">
        <p14:creationId xmlns:p14="http://schemas.microsoft.com/office/powerpoint/2010/main" val="35351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/>
                  <a:t>Διάνυσμα θέσης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000" b="1" dirty="0"/>
              </a:p>
              <a:p>
                <a:pPr marL="68580" indent="0">
                  <a:buNone/>
                </a:pPr>
                <a:r>
                  <a:rPr lang="en-US" sz="1600" dirty="0"/>
                  <a:t>     </a:t>
                </a:r>
                <a:r>
                  <a:rPr lang="el-GR" sz="2000" dirty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000" dirty="0"/>
                  <a:t> τα μοναδιαία διανύσματα του επιπέδου</a:t>
                </a:r>
              </a:p>
              <a:p>
                <a:endParaRPr lang="en-US" sz="1050" dirty="0"/>
              </a:p>
              <a:p>
                <a:r>
                  <a:rPr lang="el-GR" sz="2000" dirty="0"/>
                  <a:t>Αν ξέρουμε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sz="2000" dirty="0"/>
                  <a:t>, μπορούμε να βρούμε τη στιγμιαία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000" dirty="0"/>
                  <a:t>, </a:t>
                </a:r>
                <a:r>
                  <a:rPr lang="el-GR" sz="2000" dirty="0"/>
                  <a:t>ως</a:t>
                </a:r>
                <a:endParaRPr lang="en-US" sz="2000" dirty="0"/>
              </a:p>
              <a:p>
                <a:pPr marL="68580" indent="0">
                  <a:buNone/>
                </a:pPr>
                <a:endParaRPr lang="en-US" sz="105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r>
                  <a:rPr lang="el-GR" sz="2000" dirty="0"/>
                  <a:t/>
                </a:r>
                <a:br>
                  <a:rPr lang="el-GR" sz="2000" dirty="0"/>
                </a:br>
                <a:endParaRPr lang="en-US" sz="2000" dirty="0"/>
              </a:p>
              <a:p>
                <a:r>
                  <a:rPr lang="el-GR" sz="2000" dirty="0"/>
                  <a:t>Επίσης,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,   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l-GR" sz="2000" dirty="0"/>
                  <a:t>Αντικαθιστώντας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  <m:oMath xmlns:m="http://schemas.openxmlformats.org/officeDocument/2006/math"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l-GR" sz="2000" dirty="0"/>
                  <a:t>Δηλ.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r>
                  <a:rPr lang="el-GR" b="1" dirty="0"/>
                  <a:t/>
                </a:r>
                <a:br>
                  <a:rPr lang="el-GR" b="1" dirty="0"/>
                </a:br>
                <a:endParaRPr lang="en-US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/>
                  <a:t>Διάνυσμα θέσης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000" b="1" dirty="0"/>
              </a:p>
              <a:p>
                <a:pPr marL="68580" indent="0">
                  <a:buNone/>
                </a:pPr>
                <a:r>
                  <a:rPr lang="en-US" sz="1600" dirty="0"/>
                  <a:t>     </a:t>
                </a:r>
                <a:r>
                  <a:rPr lang="el-GR" sz="2000" dirty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000" dirty="0"/>
                  <a:t> τα μοναδιαία διανύσματα του επιπέδου</a:t>
                </a:r>
              </a:p>
              <a:p>
                <a:endParaRPr lang="el-GR" sz="2000" dirty="0"/>
              </a:p>
              <a:p>
                <a:r>
                  <a:rPr lang="el-GR" sz="2000" dirty="0"/>
                  <a:t>Αναλύοντας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endParaRPr lang="el-GR" sz="2000" dirty="0"/>
              </a:p>
              <a:p>
                <a:r>
                  <a:rPr lang="el-GR" sz="2000" dirty="0"/>
                  <a:t>Έτσι,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905000" y="4343400"/>
            <a:ext cx="4495800" cy="914400"/>
            <a:chOff x="1905000" y="4343400"/>
            <a:chExt cx="4495800" cy="914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362200" y="4343400"/>
              <a:ext cx="16764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114800" y="4343400"/>
              <a:ext cx="5334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562600" y="4343400"/>
              <a:ext cx="3048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05000" y="43434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52800" y="4343400"/>
              <a:ext cx="1295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10200" y="43434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55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490908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Ας γράψουμε τις δυο </a:t>
                </a:r>
                <a:r>
                  <a:rPr lang="el-GR" i="1" dirty="0"/>
                  <a:t>διανυσματικές</a:t>
                </a:r>
                <a:r>
                  <a:rPr lang="el-GR" dirty="0"/>
                  <a:t> εξισώσεις κίνησης σε δυο διαστάσεις με </a:t>
                </a:r>
                <a:r>
                  <a:rPr lang="el-GR" u="sng" dirty="0"/>
                  <a:t>σταθερή επιτάχυνση</a:t>
                </a:r>
                <a:br>
                  <a:rPr lang="el-GR" u="sng" dirty="0"/>
                </a:br>
                <a:r>
                  <a:rPr lang="en-US" sz="1400" u="sng" dirty="0"/>
                  <a:t/>
                </a:r>
                <a:br>
                  <a:rPr lang="en-US" sz="1400" u="sng" dirty="0"/>
                </a:br>
                <a:endParaRPr lang="el-GR" u="sng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sz="2800" b="1" dirty="0"/>
                  <a:t/>
                </a:r>
                <a:br>
                  <a:rPr lang="el-GR" sz="2800" b="1" dirty="0"/>
                </a:br>
                <a:endParaRPr lang="en-US" sz="2800" b="1" dirty="0"/>
              </a:p>
              <a:p>
                <a:pPr lvl="1"/>
                <a:endParaRPr lang="en-US" sz="2800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490908" cy="4623708"/>
              </a:xfrm>
              <a:blipFill rotWithShape="0">
                <a:blip r:embed="rId2"/>
                <a:stretch>
                  <a:fillRect t="-1054" r="-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/>
          <p:cNvSpPr/>
          <p:nvPr/>
        </p:nvSpPr>
        <p:spPr>
          <a:xfrm>
            <a:off x="6324600" y="631230"/>
            <a:ext cx="2286000" cy="1228299"/>
          </a:xfrm>
          <a:prstGeom prst="horizontalScroll">
            <a:avLst>
              <a:gd name="adj" fmla="val 7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Αυτές οι εξισώσεις κατασκευάστηκαν από ξεχωριστή μελέτη της κίνησης ΑΝΑ ΑΞΟΝΑ!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62923" y="2711783"/>
            <a:ext cx="2967689" cy="1551022"/>
            <a:chOff x="3733800" y="2424889"/>
            <a:chExt cx="2967689" cy="1551022"/>
          </a:xfrm>
        </p:grpSpPr>
        <p:cxnSp>
          <p:nvCxnSpPr>
            <p:cNvPr id="6" name="Elbow Connector 5"/>
            <p:cNvCxnSpPr/>
            <p:nvPr/>
          </p:nvCxnSpPr>
          <p:spPr>
            <a:xfrm flipV="1">
              <a:off x="3733800" y="2590800"/>
              <a:ext cx="1219200" cy="685800"/>
            </a:xfrm>
            <a:prstGeom prst="bentConnector3">
              <a:avLst>
                <a:gd name="adj1" fmla="val 5303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>
              <a:off x="3733800" y="3276600"/>
              <a:ext cx="1295400" cy="5334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059218" y="2424889"/>
                  <a:ext cx="1606081" cy="3318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9218" y="2424889"/>
                  <a:ext cx="1606081" cy="331822"/>
                </a:xfrm>
                <a:prstGeom prst="rect">
                  <a:avLst/>
                </a:prstGeom>
                <a:blipFill>
                  <a:blip r:embed="rId3"/>
                  <a:stretch>
                    <a:fillRect l="-1901" r="-266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071747" y="3644089"/>
                  <a:ext cx="1629742" cy="3318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1747" y="3644089"/>
                  <a:ext cx="1629742" cy="331822"/>
                </a:xfrm>
                <a:prstGeom prst="rect">
                  <a:avLst/>
                </a:prstGeom>
                <a:blipFill>
                  <a:blip r:embed="rId4"/>
                  <a:stretch>
                    <a:fillRect l="-1498" r="-262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787881" y="4197274"/>
            <a:ext cx="3694262" cy="1773820"/>
            <a:chOff x="4800600" y="4490862"/>
            <a:chExt cx="3694262" cy="1773820"/>
          </a:xfrm>
        </p:grpSpPr>
        <p:grpSp>
          <p:nvGrpSpPr>
            <p:cNvPr id="11" name="Group 10"/>
            <p:cNvGrpSpPr/>
            <p:nvPr/>
          </p:nvGrpSpPr>
          <p:grpSpPr>
            <a:xfrm>
              <a:off x="4800600" y="4803596"/>
              <a:ext cx="1295400" cy="1219200"/>
              <a:chOff x="4572000" y="4481602"/>
              <a:chExt cx="1295400" cy="1219200"/>
            </a:xfrm>
          </p:grpSpPr>
          <p:cxnSp>
            <p:nvCxnSpPr>
              <p:cNvPr id="14" name="Elbow Connector 13"/>
              <p:cNvCxnSpPr/>
              <p:nvPr/>
            </p:nvCxnSpPr>
            <p:spPr>
              <a:xfrm flipV="1">
                <a:off x="4572000" y="4481602"/>
                <a:ext cx="1219200" cy="685800"/>
              </a:xfrm>
              <a:prstGeom prst="bentConnector3">
                <a:avLst>
                  <a:gd name="adj1" fmla="val 5303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/>
              <p:nvPr/>
            </p:nvCxnSpPr>
            <p:spPr>
              <a:xfrm>
                <a:off x="4572000" y="5167402"/>
                <a:ext cx="1295400" cy="53340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96000" y="4490862"/>
                  <a:ext cx="2398862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490862"/>
                  <a:ext cx="2398862" cy="5186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121400" y="5746078"/>
                  <a:ext cx="2360774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400" y="5746078"/>
                  <a:ext cx="2360774" cy="5186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Horizontal Scroll 15"/>
          <p:cNvSpPr/>
          <p:nvPr/>
        </p:nvSpPr>
        <p:spPr>
          <a:xfrm>
            <a:off x="914400" y="5470048"/>
            <a:ext cx="4113628" cy="1037606"/>
          </a:xfrm>
          <a:prstGeom prst="horizontalScroll">
            <a:avLst>
              <a:gd name="adj" fmla="val 7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Ισχύουν και όλες οι υπόλοιπες εξισώσεις που περιγράφουν την μονοδιάστατη κίνηση υπό σταθερή ή μηδενική επιτάχυνση!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969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90908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u="sng" dirty="0"/>
                  <a:t>Quiz:</a:t>
                </a:r>
              </a:p>
              <a:p>
                <a:r>
                  <a:rPr lang="el-GR" sz="2000" dirty="0"/>
                  <a:t>Προβλέψτε τη θέση και την ταχύτητα του σώματος</a:t>
                </a:r>
                <a:r>
                  <a:rPr lang="en-US" sz="2000" dirty="0"/>
                  <a:t> </a:t>
                </a:r>
                <a:r>
                  <a:rPr lang="el-GR" sz="2000" dirty="0"/>
                  <a:t>όταν</a:t>
                </a:r>
                <a:r>
                  <a:rPr lang="el-GR" sz="16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l-GR" u="sng" dirty="0"/>
                  <a:t/>
                </a:r>
                <a:br>
                  <a:rPr lang="el-GR" u="sng" dirty="0"/>
                </a:br>
                <a:r>
                  <a:rPr lang="en-US" sz="1400" u="sng" dirty="0"/>
                  <a:t/>
                </a:r>
                <a:br>
                  <a:rPr lang="en-US" sz="1400" u="sng" dirty="0"/>
                </a:br>
                <a:endParaRPr lang="el-GR" u="sng" dirty="0"/>
              </a:p>
              <a:p>
                <a:pPr marL="365760" lvl="1" indent="0">
                  <a:buNone/>
                </a:pPr>
                <a:endParaRPr lang="en-US" sz="2800" b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90908" cy="5105400"/>
              </a:xfrm>
              <a:blipFill rotWithShape="0">
                <a:blip r:embed="rId2"/>
                <a:stretch>
                  <a:fillRect t="-5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orizontal Scroll 16"/>
              <p:cNvSpPr/>
              <p:nvPr/>
            </p:nvSpPr>
            <p:spPr>
              <a:xfrm>
                <a:off x="6096000" y="744159"/>
                <a:ext cx="2362200" cy="9144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1400" b="1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sSup>
                        <m:sSup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sz="1050"/>
              </a:p>
            </p:txBody>
          </p:sp>
        </mc:Choice>
        <mc:Fallback xmlns="">
          <p:sp>
            <p:nvSpPr>
              <p:cNvPr id="17" name="Horizontal Scrol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44159"/>
                <a:ext cx="2362200" cy="9144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946943" y="2425858"/>
            <a:ext cx="6825457" cy="3441542"/>
            <a:chOff x="914400" y="2425858"/>
            <a:chExt cx="6825457" cy="3441542"/>
          </a:xfrm>
        </p:grpSpPr>
        <p:grpSp>
          <p:nvGrpSpPr>
            <p:cNvPr id="43" name="Group 42"/>
            <p:cNvGrpSpPr/>
            <p:nvPr/>
          </p:nvGrpSpPr>
          <p:grpSpPr>
            <a:xfrm>
              <a:off x="914400" y="2425858"/>
              <a:ext cx="6825457" cy="3441542"/>
              <a:chOff x="914400" y="2425858"/>
              <a:chExt cx="6825457" cy="344154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295400" y="2667000"/>
                <a:ext cx="0" cy="3200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914400" y="2425858"/>
                <a:ext cx="6825457" cy="2984342"/>
                <a:chOff x="914400" y="2425858"/>
                <a:chExt cx="6825457" cy="2984342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14400" y="5410200"/>
                  <a:ext cx="682545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2133600" y="3505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2630763" y="2718097"/>
                  <a:ext cx="613311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2171700" y="3543300"/>
                  <a:ext cx="952500" cy="342900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2937419" y="2425858"/>
                      <a:ext cx="18678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37419" y="2425858"/>
                      <a:ext cx="186781" cy="276999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l="-32258" t="-48889" r="-96774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698328" y="3431741"/>
                      <a:ext cx="26058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98328" y="3431741"/>
                      <a:ext cx="260584" cy="276999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13953" r="-6977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Straight Arrow Connector 29"/>
                <p:cNvCxnSpPr>
                  <a:endCxn id="22" idx="3"/>
                </p:cNvCxnSpPr>
                <p:nvPr/>
              </p:nvCxnSpPr>
              <p:spPr>
                <a:xfrm flipV="1">
                  <a:off x="1295400" y="3570241"/>
                  <a:ext cx="849359" cy="1839959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499120" y="4199751"/>
                      <a:ext cx="21114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9120" y="4199751"/>
                      <a:ext cx="211148" cy="276999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31429" t="-48889" r="-85714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1703684" y="3081635"/>
                      <a:ext cx="95654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3684" y="3081635"/>
                      <a:ext cx="956544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562600" y="3081635"/>
                  <a:ext cx="9565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3081635"/>
                  <a:ext cx="95654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Arrow Connector 33"/>
          <p:cNvCxnSpPr/>
          <p:nvPr/>
        </p:nvCxnSpPr>
        <p:spPr>
          <a:xfrm>
            <a:off x="3135576" y="3881681"/>
            <a:ext cx="952500" cy="3429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073741" y="4218801"/>
            <a:ext cx="11321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61286" y="3725049"/>
                <a:ext cx="260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286" y="3725049"/>
                <a:ext cx="26058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3953" r="-9302" b="-173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13786" y="3916680"/>
                <a:ext cx="315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786" y="3916680"/>
                <a:ext cx="31502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7308" t="-48889" r="-100000" b="-8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95763" y="5494947"/>
                <a:ext cx="1826141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63" y="5494947"/>
                <a:ext cx="1826141" cy="358303"/>
              </a:xfrm>
              <a:prstGeom prst="rect">
                <a:avLst/>
              </a:prstGeom>
              <a:blipFill rotWithShape="0">
                <a:blip r:embed="rId11"/>
                <a:stretch>
                  <a:fillRect t="-11864" r="-11667" b="-67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5185575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1" name="Straight Arrow Connector 50"/>
          <p:cNvCxnSpPr>
            <a:endCxn id="50" idx="4"/>
          </p:cNvCxnSpPr>
          <p:nvPr/>
        </p:nvCxnSpPr>
        <p:spPr>
          <a:xfrm flipV="1">
            <a:off x="1338737" y="4267200"/>
            <a:ext cx="3884938" cy="1143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642306" y="4738233"/>
                <a:ext cx="23762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306" y="4738233"/>
                <a:ext cx="237629" cy="299249"/>
              </a:xfrm>
              <a:prstGeom prst="rect">
                <a:avLst/>
              </a:prstGeom>
              <a:blipFill rotWithShape="0">
                <a:blip r:embed="rId12"/>
                <a:stretch>
                  <a:fillRect l="-28205" t="-40816" r="-76923" b="-2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395763" y="5823460"/>
                <a:ext cx="1367297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63" y="5823460"/>
                <a:ext cx="1367297" cy="358303"/>
              </a:xfrm>
              <a:prstGeom prst="rect">
                <a:avLst/>
              </a:prstGeom>
              <a:blipFill rotWithShape="0">
                <a:blip r:embed="rId13"/>
                <a:stretch>
                  <a:fillRect t="-11864" r="-16071" b="-67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>
            <a:off x="5261510" y="4240455"/>
            <a:ext cx="952500" cy="3429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520336" y="4396381"/>
                <a:ext cx="260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336" y="4396381"/>
                <a:ext cx="26058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4286" r="-9524" b="-173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>
          <a:xfrm>
            <a:off x="6210300" y="4583355"/>
            <a:ext cx="11321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643390" y="4568718"/>
                <a:ext cx="315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390" y="4568718"/>
                <a:ext cx="315022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9608" t="-45652" r="-101961" b="-8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>
          <a:xfrm>
            <a:off x="5257800" y="4231745"/>
            <a:ext cx="2084614" cy="3264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141539" y="4027155"/>
                <a:ext cx="471732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39" y="4027155"/>
                <a:ext cx="471732" cy="391582"/>
              </a:xfrm>
              <a:prstGeom prst="rect">
                <a:avLst/>
              </a:prstGeom>
              <a:blipFill rotWithShape="0">
                <a:blip r:embed="rId1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7702878" y="5310281"/>
                <a:ext cx="36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878" y="5310281"/>
                <a:ext cx="367986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995521" y="2379691"/>
                <a:ext cx="36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21" y="2379691"/>
                <a:ext cx="367986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 rot="10800000">
            <a:off x="3671338" y="5099118"/>
            <a:ext cx="179564" cy="498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5400000">
            <a:off x="6732977" y="3975155"/>
            <a:ext cx="179564" cy="498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730871" y="2057400"/>
            <a:ext cx="4695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530" y="2076454"/>
            <a:ext cx="9411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9" grpId="0"/>
      <p:bldP spid="50" grpId="0" animBg="1"/>
      <p:bldP spid="54" grpId="0"/>
      <p:bldP spid="60" grpId="0"/>
      <p:bldP spid="62" grpId="0"/>
      <p:bldP spid="66" grpId="0"/>
      <p:bldP spid="70" grpId="0"/>
      <p:bldP spid="4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/>
              </a:p>
              <a:p>
                <a:r>
                  <a:rPr lang="el-GR" sz="1800" dirty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-</a:t>
                </a:r>
                <a:r>
                  <a:rPr lang="el-GR" sz="1800" dirty="0"/>
                  <a:t>άξονα.</a:t>
                </a:r>
                <a:r>
                  <a:rPr lang="en-US" sz="1800" dirty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l-GR" sz="1800" b="1" dirty="0"/>
                  <a:t>Με ποια μοντέλα κίνησης μπορείτε να περιγράψετε την κίνηση του σωματιδίου;</a:t>
                </a:r>
                <a:endParaRPr lang="en-US" sz="1800" b="1" dirty="0"/>
              </a:p>
              <a:p>
                <a:pPr marL="68580" indent="0">
                  <a:buNone/>
                </a:pPr>
                <a:r>
                  <a:rPr lang="en-US" sz="1800" dirty="0"/>
                  <a:t>A) </a:t>
                </a:r>
                <a:r>
                  <a:rPr lang="el-GR" sz="1800" dirty="0"/>
                  <a:t>Βρείτε το διάνυσμα της ταχύτητας κάθε χρονική στιγμή.</a:t>
                </a:r>
                <a:br>
                  <a:rPr lang="el-GR" sz="1800" dirty="0"/>
                </a:br>
                <a:r>
                  <a:rPr lang="el-GR" sz="1800" dirty="0"/>
                  <a:t>Β) Βρείτε την ταχύτητα</a:t>
                </a:r>
                <a:br>
                  <a:rPr lang="el-GR" sz="1800" dirty="0"/>
                </a:br>
                <a:r>
                  <a:rPr lang="el-GR" sz="1800" dirty="0"/>
                  <a:t>σε μέτρο και κατεύθυνση</a:t>
                </a:r>
                <a:br>
                  <a:rPr lang="el-GR" sz="1800" dirty="0"/>
                </a:br>
                <a:r>
                  <a:rPr lang="el-GR" sz="1800" dirty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, </a:t>
                </a:r>
                <a:r>
                  <a:rPr lang="el-GR" sz="1800" dirty="0"/>
                  <a:t>δηλ. τη γωνία</a:t>
                </a:r>
                <a:br>
                  <a:rPr lang="el-GR" sz="1800" dirty="0"/>
                </a:br>
                <a:r>
                  <a:rPr lang="el-GR" sz="1800" dirty="0"/>
                  <a:t>του διανύσματος της</a:t>
                </a:r>
                <a:br>
                  <a:rPr lang="el-GR" sz="1800" dirty="0"/>
                </a:br>
                <a:r>
                  <a:rPr lang="el-GR" sz="1800" dirty="0"/>
                  <a:t>ταχύτητας με τον άξονα</a:t>
                </a:r>
                <a:br>
                  <a:rPr lang="el-GR" sz="1800" dirty="0"/>
                </a:br>
                <a:r>
                  <a:rPr lang="el-GR" sz="1800" dirty="0"/>
                  <a:t>των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l-GR" sz="1800" dirty="0"/>
                  <a:t>Γ) Βρείτε τις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 err="1"/>
                  <a:t>συντεταγ</a:t>
                </a:r>
                <a:r>
                  <a:rPr lang="el-GR" sz="1800" dirty="0"/>
                  <a:t>-</a:t>
                </a:r>
                <a:br>
                  <a:rPr lang="el-GR" sz="1800" dirty="0"/>
                </a:br>
                <a:r>
                  <a:rPr lang="el-GR" sz="1800" dirty="0" err="1"/>
                  <a:t>μένες</a:t>
                </a:r>
                <a:r>
                  <a:rPr lang="el-GR" sz="1800" dirty="0"/>
                  <a:t> του σωματιδίου για</a:t>
                </a:r>
                <a:br>
                  <a:rPr lang="el-GR" sz="1800" dirty="0"/>
                </a:br>
                <a:r>
                  <a:rPr lang="el-GR" sz="1800" dirty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/>
                  <a:t>, και</a:t>
                </a:r>
                <a:br>
                  <a:rPr lang="el-GR" sz="1800" dirty="0"/>
                </a:br>
                <a:r>
                  <a:rPr lang="el-GR" sz="1800" dirty="0"/>
                  <a:t>το 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  <a:blipFill>
                <a:blip r:embed="rId3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ular Callout 23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81" y="3450643"/>
            <a:ext cx="4733681" cy="2438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92374" y="3055620"/>
            <a:ext cx="4924456" cy="1836542"/>
            <a:chOff x="3762344" y="3048000"/>
            <a:chExt cx="4924456" cy="1836542"/>
          </a:xfrm>
        </p:grpSpPr>
        <p:grpSp>
          <p:nvGrpSpPr>
            <p:cNvPr id="40" name="Group 39"/>
            <p:cNvGrpSpPr/>
            <p:nvPr/>
          </p:nvGrpSpPr>
          <p:grpSpPr>
            <a:xfrm>
              <a:off x="3762344" y="3048000"/>
              <a:ext cx="4924456" cy="1836542"/>
              <a:chOff x="3657600" y="2873957"/>
              <a:chExt cx="4924456" cy="1836542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254163" y="2873957"/>
                <a:ext cx="2327893" cy="1836542"/>
                <a:chOff x="8862812" y="1959557"/>
                <a:chExt cx="2327893" cy="1836542"/>
              </a:xfrm>
              <a:solidFill>
                <a:schemeClr val="bg1"/>
              </a:solidFill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9372600" y="2743200"/>
                  <a:ext cx="1010964" cy="612069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9369771" y="2743198"/>
                  <a:ext cx="2827" cy="612071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H="1">
                  <a:off x="9365153" y="2133600"/>
                  <a:ext cx="7445" cy="1662499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9220200" y="2743198"/>
                  <a:ext cx="1828800" cy="2"/>
                </a:xfrm>
                <a:prstGeom prst="straightConnector1">
                  <a:avLst/>
                </a:prstGeom>
                <a:grpFill/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10383564" y="2750536"/>
                  <a:ext cx="0" cy="604733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9372598" y="3355269"/>
                  <a:ext cx="99060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10403930" y="3247547"/>
                      <a:ext cx="260584" cy="276999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03930" y="3247547"/>
                      <a:ext cx="260584" cy="276999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13953" r="-9302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8862812" y="3247547"/>
                      <a:ext cx="439351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  <m:t>−15</m:t>
                            </m:r>
                            <m:acc>
                              <m:accPr>
                                <m:chr m:val="⃗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4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62812" y="3247547"/>
                      <a:ext cx="439351" cy="215444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1389" t="-40000" r="-63889" b="-228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9372599" y="2743199"/>
                  <a:ext cx="1066801" cy="1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10178592" y="2475726"/>
                      <a:ext cx="295850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acc>
                              <m:accPr>
                                <m:chr m:val="⃗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400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78592" y="2475726"/>
                      <a:ext cx="295850" cy="215444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14286" t="-37143" r="-93878" b="-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9210211" y="2527754"/>
                      <a:ext cx="139461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l-GR" sz="14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10211" y="2527754"/>
                      <a:ext cx="139461" cy="215444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31818" r="-31818" b="-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11049000" y="2705098"/>
                      <a:ext cx="141705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sz="14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49000" y="2705098"/>
                      <a:ext cx="141705" cy="215444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16667" r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9417395" y="1959557"/>
                      <a:ext cx="144142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sz="14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17395" y="1959557"/>
                      <a:ext cx="144142" cy="215444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l="-34783" r="-26087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6" name="Oval 35"/>
              <p:cNvSpPr/>
              <p:nvPr/>
            </p:nvSpPr>
            <p:spPr>
              <a:xfrm>
                <a:off x="3657600" y="3407356"/>
                <a:ext cx="640494" cy="55504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4298094" y="3657598"/>
                <a:ext cx="2308839" cy="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Magnifying Glass Clipart Magnifying Glass Clip Art - Vinyl Transparent  Background Transparent PNG - 900x740 - Free Download on Nice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863" b="97899" l="10000" r="90000">
                          <a14:foregroundMark x1="53902" y1="68768" x2="53902" y2="68768"/>
                          <a14:foregroundMark x1="50854" y1="58543" x2="50854" y2="58543"/>
                          <a14:foregroundMark x1="47317" y1="50840" x2="47317" y2="508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047" y="3293821"/>
              <a:ext cx="660543" cy="57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6699417" y="3740411"/>
            <a:ext cx="187303" cy="177344"/>
          </a:xfrm>
          <a:prstGeom prst="ellipse">
            <a:avLst/>
          </a:prstGeom>
          <a:solidFill>
            <a:srgbClr val="DBB98B"/>
          </a:solidFill>
          <a:ln>
            <a:solidFill>
              <a:srgbClr val="D6B4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5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dirty="0"/>
                  <a:t>:</a:t>
                </a:r>
                <a:endParaRPr lang="el-GR" b="1" u="sng" dirty="0"/>
              </a:p>
              <a:p>
                <a:r>
                  <a:rPr lang="el-GR" sz="1800" dirty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-</a:t>
                </a:r>
                <a:r>
                  <a:rPr lang="el-GR" sz="1800" dirty="0"/>
                  <a:t>άξονα.</a:t>
                </a:r>
                <a:r>
                  <a:rPr lang="en-US" sz="1800" dirty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=(4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l-GR" sz="1800" b="1" dirty="0"/>
                  <a:t>Με ποια μοντέλα κίνησης μπορείτε να περιγράψετε την κίνηση του σωματιδίου;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  <a:blipFill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81" y="3450643"/>
            <a:ext cx="4733681" cy="24384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762344" y="3048000"/>
            <a:ext cx="4924456" cy="1836542"/>
            <a:chOff x="3657600" y="2873957"/>
            <a:chExt cx="4924456" cy="1836542"/>
          </a:xfrm>
        </p:grpSpPr>
        <p:grpSp>
          <p:nvGrpSpPr>
            <p:cNvPr id="35" name="Group 34"/>
            <p:cNvGrpSpPr/>
            <p:nvPr/>
          </p:nvGrpSpPr>
          <p:grpSpPr>
            <a:xfrm>
              <a:off x="6248400" y="2873957"/>
              <a:ext cx="2333656" cy="1836542"/>
              <a:chOff x="8857049" y="1959557"/>
              <a:chExt cx="2333656" cy="1836542"/>
            </a:xfrm>
            <a:solidFill>
              <a:schemeClr val="bg1"/>
            </a:solidFill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9365153" y="2133600"/>
                <a:ext cx="7445" cy="1662499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9220200" y="2743198"/>
                <a:ext cx="1828800" cy="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9372600" y="2743200"/>
                <a:ext cx="990600" cy="730478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0383564" y="2750536"/>
                <a:ext cx="0" cy="73047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9372600" y="3473678"/>
                <a:ext cx="9906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0406697" y="3355269"/>
                    <a:ext cx="260584" cy="276999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06697" y="3355269"/>
                    <a:ext cx="260584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3953" r="-6977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857049" y="3365956"/>
                    <a:ext cx="439351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−15</m:t>
                          </m:r>
                          <m:acc>
                            <m:accPr>
                              <m:chr m:val="⃗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7049" y="3365956"/>
                    <a:ext cx="439351" cy="21544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389" t="-36111" r="-63889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/>
              <p:cNvCxnSpPr/>
              <p:nvPr/>
            </p:nvCxnSpPr>
            <p:spPr>
              <a:xfrm>
                <a:off x="9372599" y="2743199"/>
                <a:ext cx="1066801" cy="1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9369771" y="2743198"/>
                <a:ext cx="7445" cy="734200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178592" y="2475726"/>
                    <a:ext cx="295850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acc>
                            <m:accPr>
                              <m:chr m:val="⃗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78592" y="2475726"/>
                    <a:ext cx="295850" cy="21544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4286" t="-37143" r="-93878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9210211" y="2527754"/>
                    <a:ext cx="139461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0211" y="2527754"/>
                    <a:ext cx="139461" cy="21544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31818" r="-31818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1049000" y="2705098"/>
                    <a:ext cx="141705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49000" y="2705098"/>
                    <a:ext cx="141705" cy="21544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6667" r="-8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9417395" y="1959557"/>
                    <a:ext cx="144142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7395" y="1959557"/>
                    <a:ext cx="144142" cy="21544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4783" r="-26087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Oval 35"/>
            <p:cNvSpPr/>
            <p:nvPr/>
          </p:nvSpPr>
          <p:spPr>
            <a:xfrm>
              <a:off x="3657600" y="3407356"/>
              <a:ext cx="640494" cy="5550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298094" y="3657598"/>
              <a:ext cx="2308839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560160" y="3448800"/>
              <a:ext cx="6940080" cy="2736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160" y="3441600"/>
                <a:ext cx="6956640" cy="27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1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lvl="1"/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40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dirty="0"/>
                  <a:t>:</a:t>
                </a:r>
              </a:p>
              <a:p>
                <a:r>
                  <a:rPr lang="el-GR" sz="1800" dirty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y-</a:t>
                </a:r>
                <a:r>
                  <a:rPr lang="el-GR" sz="1800" dirty="0"/>
                  <a:t>άξονα.</a:t>
                </a:r>
                <a:r>
                  <a:rPr lang="en-US" sz="1800" dirty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=(4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n-US" sz="1800" dirty="0"/>
                  <a:t>A) </a:t>
                </a:r>
                <a:r>
                  <a:rPr lang="el-GR" sz="1800" dirty="0"/>
                  <a:t>Βρείτε το διάνυσμα της ταχύτητας κάθε χρονική στιγμή.</a:t>
                </a:r>
                <a:br>
                  <a:rPr lang="el-GR" sz="180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4708" cy="4178749"/>
              </a:xfrm>
              <a:blipFill>
                <a:blip r:embed="rId3"/>
                <a:stretch>
                  <a:fillRect t="-1168" r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71800"/>
            <a:ext cx="4444395" cy="2289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49720" y="395280"/>
              <a:ext cx="8016120" cy="6032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000" y="387000"/>
                <a:ext cx="8037000" cy="60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3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77195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- Λύση</a:t>
                </a:r>
                <a:r>
                  <a:rPr lang="el-GR" dirty="0"/>
                  <a:t>:</a:t>
                </a:r>
              </a:p>
              <a:p>
                <a:r>
                  <a:rPr lang="el-GR" sz="1800" dirty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y-</a:t>
                </a:r>
                <a:r>
                  <a:rPr lang="el-GR" sz="1800" dirty="0"/>
                  <a:t>άξονα.</a:t>
                </a:r>
                <a:r>
                  <a:rPr lang="en-US" sz="1800" dirty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(4 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  <a:r>
                  <a:rPr lang="el-GR" sz="1800" dirty="0"/>
                  <a:t/>
                </a:r>
                <a:br>
                  <a:rPr lang="el-GR" sz="1800" dirty="0"/>
                </a:br>
                <a:r>
                  <a:rPr lang="el-GR" sz="1800" dirty="0"/>
                  <a:t>Β) Βρείτε την ταχύτητα</a:t>
                </a:r>
                <a:r>
                  <a:rPr lang="en-US" sz="1800" dirty="0"/>
                  <a:t> </a:t>
                </a:r>
                <a:r>
                  <a:rPr lang="el-GR" sz="1800" dirty="0"/>
                  <a:t>σε μέτρο και κατεύθυνση</a:t>
                </a:r>
                <a:r>
                  <a:rPr lang="en-US" sz="1800" dirty="0"/>
                  <a:t> </a:t>
                </a:r>
                <a:r>
                  <a:rPr lang="el-GR" sz="1800" dirty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l-GR" sz="1800" dirty="0"/>
                  <a:t>, δηλ. τη γωνία</a:t>
                </a:r>
                <a:r>
                  <a:rPr lang="en-US" sz="1800" dirty="0"/>
                  <a:t> </a:t>
                </a:r>
                <a:r>
                  <a:rPr lang="el-GR" sz="1800" dirty="0"/>
                  <a:t>του διανύσματος της</a:t>
                </a:r>
                <a:r>
                  <a:rPr lang="en-US" sz="1800" dirty="0"/>
                  <a:t> </a:t>
                </a:r>
                <a:r>
                  <a:rPr lang="el-GR" sz="1800" dirty="0"/>
                  <a:t>ταχύτητας με τον άξονα</a:t>
                </a:r>
                <a:r>
                  <a:rPr lang="en-US" sz="1800" dirty="0"/>
                  <a:t> </a:t>
                </a:r>
                <a:r>
                  <a:rPr lang="el-GR" sz="1800" dirty="0"/>
                  <a:t>των </a:t>
                </a:r>
                <a:r>
                  <a:rPr lang="en-US" sz="1800" dirty="0"/>
                  <a:t>x.</a:t>
                </a:r>
                <a:br>
                  <a:rPr lang="en-US" sz="180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7719508" cy="4178749"/>
              </a:xfrm>
              <a:blipFill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00400"/>
            <a:ext cx="4168920" cy="2147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06600" y="3402720"/>
              <a:ext cx="8065080" cy="2603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160" y="3392280"/>
                <a:ext cx="8080200" cy="262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1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- Λύση</a:t>
                </a:r>
                <a:r>
                  <a:rPr lang="el-GR" dirty="0"/>
                  <a:t>:</a:t>
                </a:r>
              </a:p>
              <a:p>
                <a:r>
                  <a:rPr lang="el-GR" sz="1800" dirty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y-</a:t>
                </a:r>
                <a:r>
                  <a:rPr lang="el-GR" sz="1800" dirty="0"/>
                  <a:t>άξονα.</a:t>
                </a:r>
                <a:r>
                  <a:rPr lang="en-US" sz="1800" dirty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=(4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l-GR" sz="1800" dirty="0"/>
                  <a:t>Γ) Βρείτε τις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συντεταγμένες του σωματιδίου για</a:t>
                </a:r>
                <a:r>
                  <a:rPr lang="en-US" sz="1800" dirty="0"/>
                  <a:t> </a:t>
                </a:r>
                <a:r>
                  <a:rPr lang="el-GR" sz="1800" dirty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/>
                  <a:t>, και</a:t>
                </a:r>
                <a:r>
                  <a:rPr lang="en-US" sz="1800" dirty="0"/>
                  <a:t> </a:t>
                </a:r>
                <a:r>
                  <a:rPr lang="el-GR" sz="1800" dirty="0"/>
                  <a:t>το 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  <a:blipFill>
                <a:blip r:embed="rId3"/>
                <a:stretch>
                  <a:fillRect t="-1168" r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61" y="2895600"/>
            <a:ext cx="4585753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76360" y="411120"/>
              <a:ext cx="7621920" cy="5879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080" y="404280"/>
                <a:ext cx="7639920" cy="58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6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Μια κλασική κίνηση σε δυο διαστάσεις είναι η 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βολή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Το μόνο που αλλάζει είναι </a:t>
                </a:r>
              </a:p>
              <a:p>
                <a:pPr marL="822960" lvl="1" indent="-457200">
                  <a:buFont typeface="+mj-lt"/>
                  <a:buAutoNum type="alphaUcPeriod"/>
                </a:pPr>
                <a:r>
                  <a:rPr lang="el-GR" dirty="0"/>
                  <a:t>Η </a:t>
                </a:r>
                <a:r>
                  <a:rPr lang="el-GR" b="1" dirty="0"/>
                  <a:t>επιτάχυνση της βαρύτητας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l-GR" dirty="0"/>
                  <a:t>που θεωρείται σταθερή και κάθετη </a:t>
                </a:r>
                <a:r>
                  <a:rPr lang="en-US" dirty="0"/>
                  <a:t>(</a:t>
                </a:r>
                <a:r>
                  <a:rPr lang="el-GR" dirty="0"/>
                  <a:t>με φορά προς τα κάτω</a:t>
                </a:r>
                <a:r>
                  <a:rPr lang="en-US" dirty="0"/>
                  <a:t>)</a:t>
                </a:r>
                <a:r>
                  <a:rPr lang="el-GR" dirty="0"/>
                  <a:t> στον άξονα </a:t>
                </a:r>
                <a:r>
                  <a:rPr lang="en-US" dirty="0"/>
                  <a:t>x.</a:t>
                </a:r>
              </a:p>
              <a:p>
                <a:pPr marL="822960" lvl="1" indent="-457200">
                  <a:buFont typeface="+mj-lt"/>
                  <a:buAutoNum type="alphaUcPeriod"/>
                </a:pPr>
                <a:r>
                  <a:rPr lang="el-GR" dirty="0"/>
                  <a:t>Επίσης, η </a:t>
                </a:r>
                <a:r>
                  <a:rPr lang="el-GR" b="1" dirty="0"/>
                  <a:t>αντίσταση του αέρα</a:t>
                </a:r>
                <a:r>
                  <a:rPr lang="el-GR" dirty="0"/>
                  <a:t> θεωρείται αμελητέα.</a:t>
                </a:r>
              </a:p>
              <a:p>
                <a:endParaRPr lang="en-US" dirty="0"/>
              </a:p>
              <a:p>
                <a:r>
                  <a:rPr lang="el-GR" dirty="0"/>
                  <a:t>Υπό αυτές τις συνθήκες, η ανάλυση τέτοιων προβλημάτων είναι απλή…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  <a:blipFill>
                <a:blip r:embed="rId2"/>
                <a:stretch>
                  <a:fillRect t="-1186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2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420305" cy="5089449"/>
          </a:xfrm>
        </p:spPr>
      </p:pic>
    </p:spTree>
    <p:extLst>
      <p:ext uri="{BB962C8B-B14F-4D97-AF65-F5344CB8AC3E}">
        <p14:creationId xmlns:p14="http://schemas.microsoft.com/office/powerpoint/2010/main" val="27621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643650" cy="454750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Ας γράψουμε τις δυο </a:t>
                </a:r>
                <a:r>
                  <a:rPr lang="el-GR" i="1" dirty="0"/>
                  <a:t>διανυσματικές</a:t>
                </a:r>
                <a:r>
                  <a:rPr lang="el-GR" dirty="0"/>
                  <a:t> εξισώσεις</a:t>
                </a:r>
                <a:r>
                  <a:rPr lang="en-US" dirty="0"/>
                  <a:t> </a:t>
                </a:r>
                <a:r>
                  <a:rPr lang="el-GR" b="1" dirty="0"/>
                  <a:t>βολής</a:t>
                </a:r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b="1" dirty="0"/>
                  <a:t/>
                </a:r>
                <a:br>
                  <a:rPr lang="el-GR" b="1" dirty="0"/>
                </a:br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endParaRPr lang="en-US" dirty="0"/>
              </a:p>
              <a:p>
                <a:r>
                  <a:rPr lang="el-GR" dirty="0"/>
                  <a:t>Ίδιες με αυτές της Διαφ. </a:t>
                </a:r>
                <a:r>
                  <a:rPr lang="en-US" dirty="0"/>
                  <a:t>16 (10 slides </a:t>
                </a:r>
                <a:r>
                  <a:rPr lang="el-GR" dirty="0"/>
                  <a:t>πριν)!</a:t>
                </a:r>
              </a:p>
              <a:p>
                <a:endParaRPr lang="el-GR" dirty="0"/>
              </a:p>
              <a:p>
                <a:r>
                  <a:rPr lang="el-GR" dirty="0"/>
                  <a:t>Προσοχή! Είναι διανυσματικές εξισώσεις!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643650" cy="4547508"/>
              </a:xfrm>
              <a:blipFill>
                <a:blip r:embed="rId2"/>
                <a:stretch>
                  <a:fillRect t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89000" y="2989440"/>
              <a:ext cx="839160" cy="97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3600" y="2984040"/>
                <a:ext cx="848160" cy="9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3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29" y="1447800"/>
            <a:ext cx="4265518" cy="289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621972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Ας αναλύσουμε την κίνηση</a:t>
                </a:r>
              </a:p>
              <a:p>
                <a:endParaRPr lang="en-US" dirty="0"/>
              </a:p>
              <a:p>
                <a:r>
                  <a:rPr lang="el-GR" dirty="0"/>
                  <a:t>Αρχική θέση</a:t>
                </a:r>
                <a:br>
                  <a:rPr lang="el-GR" dirty="0"/>
                </a:br>
                <a:r>
                  <a:rPr lang="el-G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0" i="1" dirty="0">
                    <a:latin typeface="Cambria Math" panose="02040503050406030204" pitchFamily="18" charset="0"/>
                  </a:rPr>
                  <a:t/>
                </a:r>
                <a:br>
                  <a:rPr lang="el-GR" b="0" i="1" dirty="0">
                    <a:latin typeface="Cambria Math" panose="02040503050406030204" pitchFamily="18" charset="0"/>
                  </a:rPr>
                </a:br>
                <a:r>
                  <a:rPr lang="el-GR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pPr marL="68580" indent="0">
                  <a:buNone/>
                </a:pPr>
                <a:endParaRPr lang="en-US" sz="1000" dirty="0"/>
              </a:p>
              <a:p>
                <a:r>
                  <a:rPr lang="el-GR" dirty="0"/>
                  <a:t>Δυο συνιστώσες:</a:t>
                </a:r>
                <a:endParaRPr lang="en-US" dirty="0"/>
              </a:p>
              <a:p>
                <a:pPr marL="6858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A) </a:t>
                </a:r>
                <a:r>
                  <a:rPr lang="el-GR" u="sng" dirty="0"/>
                  <a:t>Μηδενική επιτάχυνση</a:t>
                </a:r>
                <a:r>
                  <a:rPr lang="el-GR" dirty="0"/>
                  <a:t> στον </a:t>
                </a:r>
                <a:r>
                  <a:rPr lang="en-US" dirty="0"/>
                  <a:t>x-</a:t>
                </a:r>
                <a:r>
                  <a:rPr lang="el-GR" dirty="0"/>
                  <a:t>άξονα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u="sng" dirty="0"/>
                  <a:t>σταθερή</a:t>
                </a:r>
                <a:r>
                  <a:rPr lang="el-GR" dirty="0"/>
                  <a:t>)</a:t>
                </a:r>
              </a:p>
              <a:p>
                <a:pPr lvl="1"/>
                <a:r>
                  <a:rPr lang="en-US" dirty="0"/>
                  <a:t>B) </a:t>
                </a:r>
                <a:r>
                  <a:rPr lang="el-GR" u="sng" dirty="0"/>
                  <a:t>Σταθερή επιτάχυνση</a:t>
                </a:r>
                <a:r>
                  <a:rPr lang="el-GR" dirty="0"/>
                  <a:t> στον </a:t>
                </a:r>
                <a:r>
                  <a:rPr lang="en-US" dirty="0"/>
                  <a:t>y-</a:t>
                </a:r>
                <a:r>
                  <a:rPr lang="el-GR" dirty="0"/>
                  <a:t>άξονα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– </a:t>
                </a:r>
                <a:r>
                  <a:rPr lang="el-GR" dirty="0"/>
                  <a:t>βαρυτική επιτάχυνση)</a:t>
                </a:r>
                <a:endParaRPr lang="en-US" dirty="0"/>
              </a:p>
              <a:p>
                <a:pPr marL="365760" lvl="1" indent="0">
                  <a:buNone/>
                </a:pPr>
                <a:endParaRPr lang="el-GR" sz="1400" dirty="0"/>
              </a:p>
              <a:p>
                <a:r>
                  <a:rPr lang="el-GR" dirty="0"/>
                  <a:t>Γράφουμε τις εξισώσεις κίνησης όπως τις ξέρουμε</a:t>
                </a:r>
                <a:r>
                  <a:rPr lang="en-US" dirty="0"/>
                  <a:t>, </a:t>
                </a:r>
                <a:r>
                  <a:rPr lang="el-GR" dirty="0"/>
                  <a:t>θεωρώντας αυθαίρετα μια θετική φορά σε κάθε άξονα (συνήθως πάνω και δεξιά)</a:t>
                </a:r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621972" cy="5105400"/>
              </a:xfrm>
              <a:blipFill rotWithShape="0">
                <a:blip r:embed="rId3"/>
                <a:stretch>
                  <a:fillRect t="-1673" b="-2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022720" y="2829240"/>
              <a:ext cx="113400" cy="711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5880" y="2818440"/>
                <a:ext cx="129960" cy="73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46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7114"/>
                <a:ext cx="7621972" cy="53384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Αλγεβρικές εξισώσεις</a:t>
                </a:r>
              </a:p>
              <a:p>
                <a:r>
                  <a:rPr lang="en-US" b="1" dirty="0"/>
                  <a:t>1</a:t>
                </a:r>
                <a:r>
                  <a:rPr lang="el-GR" b="1" dirty="0"/>
                  <a:t>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/>
              </a:p>
              <a:p>
                <a:endParaRPr lang="el-GR" b="1" dirty="0"/>
              </a:p>
              <a:p>
                <a:r>
                  <a:rPr lang="en-US" b="1" dirty="0"/>
                  <a:t>2)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𝒈𝒕</m:t>
                    </m:r>
                  </m:oMath>
                </a14:m>
                <a:r>
                  <a:rPr lang="en-US" sz="2000" b="1" dirty="0"/>
                  <a:t/>
                </a:r>
                <a:br>
                  <a:rPr lang="en-US" sz="2000" b="1" dirty="0"/>
                </a:b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/>
                </a:r>
                <a:br>
                  <a:rPr lang="en-US" sz="2000" b="1" dirty="0"/>
                </a:br>
                <a:r>
                  <a:rPr lang="en-US" sz="2000" b="1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𝒚𝒊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𝒚𝒇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/>
              </a:p>
              <a:p>
                <a:pPr marL="68580" indent="0">
                  <a:buNone/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/>
              </a:p>
              <a:p>
                <a:pPr marL="68580" indent="0">
                  <a:buNone/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l-GR" b="1" dirty="0"/>
              </a:p>
              <a:p>
                <a:pPr marL="68580" indent="0">
                  <a:buNone/>
                </a:pPr>
                <a:r>
                  <a:rPr lang="el-GR" sz="2000" b="0" dirty="0"/>
                  <a:t/>
                </a:r>
                <a:br>
                  <a:rPr lang="el-GR" sz="2000" b="0" dirty="0"/>
                </a:br>
                <a:r>
                  <a:rPr lang="el-GR" sz="2000" b="0" dirty="0"/>
                  <a:t>με</a:t>
                </a:r>
                <a:r>
                  <a:rPr lang="el-GR" b="0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sz="1400" b="0" dirty="0"/>
              </a:p>
              <a:p>
                <a:r>
                  <a:rPr lang="el-GR" b="1" dirty="0"/>
                  <a:t>Εντελώς</a:t>
                </a:r>
                <a:r>
                  <a:rPr lang="el-GR" b="0" dirty="0"/>
                  <a:t> ανεξάρτητες μεταξύ τους κινήσεις!</a:t>
                </a:r>
                <a:endParaRPr lang="en-US" b="0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7114"/>
                <a:ext cx="7621972" cy="5338486"/>
              </a:xfrm>
              <a:blipFill>
                <a:blip r:embed="rId2"/>
                <a:stretch>
                  <a:fillRect t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418166" y="1000603"/>
            <a:ext cx="4265518" cy="3110300"/>
            <a:chOff x="4418166" y="1000603"/>
            <a:chExt cx="4265518" cy="3110300"/>
          </a:xfrm>
        </p:grpSpPr>
        <p:grpSp>
          <p:nvGrpSpPr>
            <p:cNvPr id="10" name="Group 9"/>
            <p:cNvGrpSpPr/>
            <p:nvPr/>
          </p:nvGrpSpPr>
          <p:grpSpPr>
            <a:xfrm>
              <a:off x="4418166" y="1000603"/>
              <a:ext cx="4265518" cy="3110300"/>
              <a:chOff x="4412229" y="1233100"/>
              <a:chExt cx="4265518" cy="31103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412229" y="1233100"/>
                <a:ext cx="4265518" cy="3110300"/>
                <a:chOff x="4412229" y="1233100"/>
                <a:chExt cx="4265518" cy="3110300"/>
              </a:xfrm>
            </p:grpSpPr>
            <p:pic>
              <p:nvPicPr>
                <p:cNvPr id="5" name="Εικόνα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2229" y="1447800"/>
                  <a:ext cx="4265518" cy="2895600"/>
                </a:xfrm>
                <a:prstGeom prst="rect">
                  <a:avLst/>
                </a:prstGeom>
              </p:spPr>
            </p:pic>
            <p:cxnSp>
              <p:nvCxnSpPr>
                <p:cNvPr id="4" name="Straight Arrow Connector 3"/>
                <p:cNvCxnSpPr/>
                <p:nvPr/>
              </p:nvCxnSpPr>
              <p:spPr>
                <a:xfrm flipV="1">
                  <a:off x="7866310" y="1371600"/>
                  <a:ext cx="0" cy="10668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7894446" y="1233100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94446" y="1233100"/>
                      <a:ext cx="226023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4324" r="-18919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" name="Straight Arrow Connector 8"/>
              <p:cNvCxnSpPr/>
              <p:nvPr/>
            </p:nvCxnSpPr>
            <p:spPr>
              <a:xfrm>
                <a:off x="7866310" y="2438400"/>
                <a:ext cx="762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427005" y="189304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7005" y="1893043"/>
                  <a:ext cx="22602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1622" r="-216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012480" y="3076560"/>
              <a:ext cx="878760" cy="1793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7440" y="3071520"/>
                <a:ext cx="888840" cy="18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Συνεχίζεται... </a:t>
            </a:r>
            <a:r>
              <a:rPr lang="el-GR" dirty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813" y="2708043"/>
            <a:ext cx="3313355" cy="1702160"/>
          </a:xfrm>
        </p:spPr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  <a:endParaRPr lang="en-US" dirty="0"/>
          </a:p>
          <a:p>
            <a:endParaRPr lang="el-GR" dirty="0"/>
          </a:p>
          <a:p>
            <a:r>
              <a:rPr lang="el-GR" dirty="0"/>
              <a:t>Κίνηση σε Δυο Διαστάσεις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latin typeface="Cambria" panose="02040503050406030204" pitchFamily="18" charset="0"/>
              </a:rPr>
              <a:t> </a:t>
            </a:r>
            <a:r>
              <a:rPr lang="el-GR" sz="1050" dirty="0"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latin typeface="Cambria" panose="02040503050406030204" pitchFamily="18" charset="0"/>
              </a:rPr>
              <a:t> </a:t>
            </a:r>
            <a:r>
              <a:rPr lang="el-GR" sz="1050" dirty="0"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  <a:endParaRPr lang="en-US" dirty="0"/>
          </a:p>
          <a:p>
            <a:endParaRPr lang="el-GR" dirty="0"/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Δυο Διαστάσεις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latin typeface="Cambria" panose="02040503050406030204" pitchFamily="18" charset="0"/>
              </a:rPr>
              <a:t> </a:t>
            </a:r>
            <a:r>
              <a:rPr lang="el-GR" sz="1050" dirty="0"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latin typeface="Cambria" panose="02040503050406030204" pitchFamily="18" charset="0"/>
              </a:rPr>
              <a:t> </a:t>
            </a:r>
            <a:r>
              <a:rPr lang="el-GR" sz="1050" dirty="0"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796050" cy="5051409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l-GR" dirty="0"/>
                  <a:t>Ας επεκτείνουμε τις ιδέες που ήδη ξέρουμε στο χώρο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Χώρος επιπέδου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dirty="0"/>
                  <a:t>Θα κάνουμε εκτεταμένη χρήση διανυσμάτων</a:t>
                </a:r>
              </a:p>
              <a:p>
                <a:pPr lvl="1"/>
                <a:r>
                  <a:rPr lang="el-GR" dirty="0"/>
                  <a:t>…αλλά και ανάλυσης σε συνιστώσες</a:t>
                </a:r>
                <a:endParaRPr lang="en-US" dirty="0"/>
              </a:p>
              <a:p>
                <a:pPr lvl="1"/>
                <a:r>
                  <a:rPr lang="el-GR" dirty="0"/>
                  <a:t>Δηλ. θα δουλεύουμε κυρίως κατά </a:t>
                </a:r>
                <a:r>
                  <a:rPr lang="el-GR" b="1" dirty="0"/>
                  <a:t>άξονες της κίνησης</a:t>
                </a:r>
                <a:endParaRPr lang="en-US" b="1" dirty="0"/>
              </a:p>
              <a:p>
                <a:pPr lvl="1"/>
                <a:endParaRPr lang="en-US" dirty="0"/>
              </a:p>
              <a:p>
                <a:r>
                  <a:rPr lang="el-GR" dirty="0"/>
                  <a:t>Η γνώση της μονοδιάστατης κίνησης θα είναι πολύτιμη!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796050" cy="505140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3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70102"/>
            <a:ext cx="3971078" cy="353069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0292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Στη μια διάσταση, μας αρκούσε ένα μονόμετρο μέγεθος (</a:t>
                </a:r>
                <a:r>
                  <a:rPr lang="el-GR" dirty="0" err="1"/>
                  <a:t>αριθμ</a:t>
                </a:r>
                <a:r>
                  <a:rPr lang="el-GR" dirty="0"/>
                  <a:t>. τιμή) για να ορίσουμε τη θέση ενός σωματιδίου</a:t>
                </a:r>
                <a:endParaRPr lang="en-US" dirty="0"/>
              </a:p>
              <a:p>
                <a:pPr lvl="1"/>
                <a:r>
                  <a:rPr lang="en-US" dirty="0"/>
                  <a:t>…</a:t>
                </a:r>
                <a:r>
                  <a:rPr lang="el-GR" dirty="0"/>
                  <a:t>λόγω της σύμβασης που κάναμε με τα πρόσημα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dirty="0"/>
                  <a:t>Στις δυο διαστάσεις, χρειαζόμαστε το </a:t>
                </a:r>
                <a:r>
                  <a:rPr lang="el-GR" b="1" dirty="0">
                    <a:effectLst/>
                  </a:rPr>
                  <a:t>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b="1" dirty="0">
                    <a:effectLst/>
                  </a:rPr>
                  <a:t> </a:t>
                </a:r>
                <a:endParaRPr lang="el-GR" dirty="0">
                  <a:effectLst/>
                </a:endParaRPr>
              </a:p>
              <a:p>
                <a:pPr lvl="1"/>
                <a:r>
                  <a:rPr lang="el-GR" dirty="0"/>
                  <a:t>Ξεκινά από το (0,0) και φτάνει </a:t>
                </a:r>
                <a:br>
                  <a:rPr lang="el-GR" dirty="0"/>
                </a:br>
                <a:r>
                  <a:rPr lang="el-GR" dirty="0"/>
                  <a:t>ως τη θέση του σωματιδίου </a:t>
                </a:r>
                <a:br>
                  <a:rPr lang="el-GR" dirty="0"/>
                </a:br>
                <a:r>
                  <a:rPr lang="el-GR" dirty="0"/>
                  <a:t>στο επίπεδο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  <a:p>
                <a:r>
                  <a:rPr lang="el-GR" b="1" dirty="0">
                    <a:effectLst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effectLst/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effectLst/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effectLst/>
                </a:endParaRPr>
              </a:p>
              <a:p>
                <a:pPr lvl="1"/>
                <a:r>
                  <a:rPr lang="el-GR" dirty="0"/>
                  <a:t>Διαφορά μεταξύ τελικής και</a:t>
                </a:r>
                <a:br>
                  <a:rPr lang="el-GR" dirty="0"/>
                </a:br>
                <a:r>
                  <a:rPr lang="el-GR" dirty="0"/>
                  <a:t>αρχικής θέσης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029200"/>
              </a:xfrm>
              <a:blipFill>
                <a:blip r:embed="rId4"/>
                <a:stretch>
                  <a:fillRect t="-970" b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1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Ορίζουμε τη 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Ταχύτητα</a:t>
                </a:r>
                <a:r>
                  <a:rPr lang="el-GR" dirty="0"/>
                  <a:t> σε ένα χρονικό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:</a:t>
                </a:r>
                <a:endParaRPr lang="en-US" sz="1050" dirty="0"/>
              </a:p>
              <a:p>
                <a:pPr marL="68580" indent="0"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endParaRPr lang="en-US" sz="900" dirty="0"/>
              </a:p>
              <a:p>
                <a:r>
                  <a:rPr lang="el-GR" dirty="0"/>
                  <a:t>Διάνυσμα με ίδια διεύθυνση και φορά με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Θυμηθείτε από την κίνηση σε μια διάσταση:</a:t>
                </a:r>
                <a:endParaRPr lang="en-US" dirty="0"/>
              </a:p>
              <a:p>
                <a:pPr marL="365760" lvl="1" indent="0">
                  <a:buNone/>
                </a:pPr>
                <a:endParaRPr lang="en-US" sz="1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sz="1100" dirty="0"/>
              </a:p>
              <a:p>
                <a:r>
                  <a:rPr lang="el-GR" dirty="0"/>
                  <a:t>Διάνυσμα ανεξάρτητο της διαδρομής!</a:t>
                </a:r>
              </a:p>
              <a:p>
                <a:pPr lvl="1"/>
                <a:r>
                  <a:rPr lang="el-GR" dirty="0"/>
                  <a:t>Γιατί; Εξαρτάται μόνο από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/>
              </a:p>
              <a:p>
                <a:pPr lvl="2"/>
                <a:r>
                  <a:rPr lang="el-GR" dirty="0"/>
                  <a:t>Που εξαρτάται μόνο από την αρχική και την τελική θέση του σωματιδίου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3"/>
                <a:stretch>
                  <a:fillRect t="-10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1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1623" cy="454750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Ας θεωρήσουμε ένα σωματίδιο που κινείται ανάμεσα σε 2 σημεία, Α και Β.</a:t>
                </a:r>
              </a:p>
              <a:p>
                <a:r>
                  <a:rPr lang="el-GR" dirty="0"/>
                  <a:t>Παρατηρούμε το</a:t>
                </a:r>
                <a:br>
                  <a:rPr lang="el-GR" dirty="0"/>
                </a:br>
                <a:r>
                  <a:rPr lang="el-GR" dirty="0"/>
                  <a:t>σωματίδιο σε όλο</a:t>
                </a:r>
                <a:r>
                  <a:rPr lang="en-US" dirty="0"/>
                  <a:t> </a:t>
                </a:r>
                <a:r>
                  <a:rPr lang="el-GR" dirty="0"/>
                  <a:t>και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/>
                  <a:t>μικρότερα χρονικά δια</a:t>
                </a:r>
                <a:r>
                  <a:rPr lang="en-US" dirty="0"/>
                  <a:t>-</a:t>
                </a:r>
                <a:br>
                  <a:rPr lang="en-US" dirty="0"/>
                </a:br>
                <a:r>
                  <a:rPr lang="el-GR" dirty="0" err="1"/>
                  <a:t>στήματα</a:t>
                </a:r>
                <a:r>
                  <a:rPr lang="en-US" dirty="0"/>
                  <a:t> </a:t>
                </a:r>
                <a:r>
                  <a:rPr lang="el-GR" dirty="0"/>
                  <a:t>(Β, Β’, Β’’)</a:t>
                </a:r>
              </a:p>
              <a:p>
                <a:r>
                  <a:rPr lang="el-GR" dirty="0"/>
                  <a:t>Η κατεύθυνση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>πλησιάζει αυτήν της </a:t>
                </a:r>
                <a:br>
                  <a:rPr lang="el-GR" dirty="0"/>
                </a:br>
                <a:r>
                  <a:rPr lang="el-GR" dirty="0"/>
                  <a:t>εφαπτομένης της κα-</a:t>
                </a:r>
                <a:br>
                  <a:rPr lang="el-GR" dirty="0"/>
                </a:br>
                <a:r>
                  <a:rPr lang="el-GR" dirty="0" err="1"/>
                  <a:t>μπύλης</a:t>
                </a:r>
                <a:r>
                  <a:rPr lang="el-GR" dirty="0"/>
                  <a:t> στο σημείο Α.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1623" cy="4547508"/>
              </a:xfrm>
              <a:blipFill rotWithShape="0">
                <a:blip r:embed="rId2"/>
                <a:stretch>
                  <a:fillRect t="-10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685" r="1522"/>
          <a:stretch/>
        </p:blipFill>
        <p:spPr>
          <a:xfrm>
            <a:off x="4327022" y="2057400"/>
            <a:ext cx="4343400" cy="44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599"/>
                <a:ext cx="7490908" cy="513253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Ταχύτητα</a:t>
                </a:r>
                <a:endPara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l-GR" b="1" dirty="0"/>
              </a:p>
              <a:p>
                <a:endParaRPr lang="el-GR" dirty="0"/>
              </a:p>
              <a:p>
                <a:r>
                  <a:rPr lang="el-GR" dirty="0"/>
                  <a:t>Η κατεύθυνση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>βρίσκεται στην </a:t>
                </a:r>
                <a:r>
                  <a:rPr lang="el-GR" dirty="0" err="1"/>
                  <a:t>εφαπτο</a:t>
                </a:r>
                <a:r>
                  <a:rPr lang="el-GR" dirty="0"/>
                  <a:t>-</a:t>
                </a:r>
                <a:br>
                  <a:rPr lang="el-GR" dirty="0"/>
                </a:br>
                <a:r>
                  <a:rPr lang="el-GR" dirty="0"/>
                  <a:t>μένη της καμπύλης στο</a:t>
                </a:r>
                <a:br>
                  <a:rPr lang="el-GR" dirty="0"/>
                </a:br>
                <a:r>
                  <a:rPr lang="el-GR" dirty="0"/>
                  <a:t>εκάστοτε σημείο</a:t>
                </a:r>
              </a:p>
              <a:p>
                <a:r>
                  <a:rPr lang="el-GR" dirty="0"/>
                  <a:t>Μέτρο ταχύτητας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Θυμηθείτε:</a:t>
                </a:r>
                <a:br>
                  <a:rPr lang="el-GR" dirty="0"/>
                </a:br>
                <a:r>
                  <a:rPr lang="el-G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num>
                          <m:den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</m:e>
                    </m:func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num>
                      <m:den>
                        <m:r>
                          <a:rPr lang="en-US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𝐝𝐭</m:t>
                        </m:r>
                      </m:den>
                    </m:f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599"/>
                <a:ext cx="7490908" cy="5132539"/>
              </a:xfrm>
              <a:blipFill rotWithShape="0">
                <a:blip r:embed="rId2"/>
                <a:stretch>
                  <a:fillRect t="-10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685" r="1522"/>
          <a:stretch/>
        </p:blipFill>
        <p:spPr>
          <a:xfrm>
            <a:off x="4327022" y="2057400"/>
            <a:ext cx="4343400" cy="44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0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3943</TotalTime>
  <Words>862</Words>
  <Application>Microsoft Office PowerPoint</Application>
  <PresentationFormat>On-screen Show (4:3)</PresentationFormat>
  <Paragraphs>254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Φυσική για Μηχανικούς</vt:lpstr>
      <vt:lpstr>Φυσική για Μηχανικούς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Συνεχίζεται...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514</cp:revision>
  <dcterms:created xsi:type="dcterms:W3CDTF">2006-08-16T00:00:00Z</dcterms:created>
  <dcterms:modified xsi:type="dcterms:W3CDTF">2023-10-09T09:24:22Z</dcterms:modified>
  <cp:contentStatus/>
</cp:coreProperties>
</file>